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 id="2147483689" r:id="rId2"/>
  </p:sldMasterIdLst>
  <p:notesMasterIdLst>
    <p:notesMasterId r:id="rId20"/>
  </p:notesMasterIdLst>
  <p:sldIdLst>
    <p:sldId id="256" r:id="rId3"/>
    <p:sldId id="272"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9144000" cy="5143500" type="screen16x9"/>
  <p:notesSz cx="6858000" cy="9144000"/>
  <p:embeddedFontLst>
    <p:embeddedFont>
      <p:font typeface="Fira Sans" panose="020B060402020202020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Bree Serif"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font" Target="fonts/font1.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7108230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311517ebc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311517ebc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374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311517ebcb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311517ebcb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2362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311517ebcb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311517ebcb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7033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311517ebcb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2311517ebcb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7556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311517ebcb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2311517ebcb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8106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32d2e97f7a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232d2e97f7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3992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32d2e97f7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232d2e97f7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9345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311517ebcb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2311517ebcb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4385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311517ebcb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311517ebcb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6483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311517ebcb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311517ebcb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7189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311517ebcb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311517ebcb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9907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311517ebcb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2311517ebcb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9049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311517ebcb_0_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311517ebcb_0_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7005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311517ebcb_0_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311517ebcb_0_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0204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311517ebcb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311517ebcb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1114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2311517ebcb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2311517ebcb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49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F2C9EE"/>
            </a:gs>
            <a:gs pos="100000">
              <a:srgbClr val="BA9BC9"/>
            </a:gs>
          </a:gsLst>
          <a:lin ang="2700006" scaled="0"/>
        </a:gradFill>
        <a:effectLst/>
      </p:bgPr>
    </p:bg>
    <p:spTree>
      <p:nvGrpSpPr>
        <p:cNvPr id="1" name="Shape 53"/>
        <p:cNvGrpSpPr/>
        <p:nvPr/>
      </p:nvGrpSpPr>
      <p:grpSpPr>
        <a:xfrm>
          <a:off x="0" y="0"/>
          <a:ext cx="0" cy="0"/>
          <a:chOff x="0" y="0"/>
          <a:chExt cx="0" cy="0"/>
        </a:xfrm>
      </p:grpSpPr>
      <p:sp>
        <p:nvSpPr>
          <p:cNvPr id="54" name="Google Shape;54;p14"/>
          <p:cNvSpPr txBox="1">
            <a:spLocks noGrp="1"/>
          </p:cNvSpPr>
          <p:nvPr>
            <p:ph type="ctrTitle"/>
          </p:nvPr>
        </p:nvSpPr>
        <p:spPr>
          <a:xfrm>
            <a:off x="713500" y="1406988"/>
            <a:ext cx="3858600" cy="1635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FFFFFF"/>
              </a:buClr>
              <a:buSzPts val="5000"/>
              <a:buNone/>
              <a:defRPr sz="5000">
                <a:solidFill>
                  <a:srgbClr val="FFFFFF"/>
                </a:solidFill>
              </a:defRPr>
            </a:lvl1pPr>
            <a:lvl2pPr lvl="1" algn="ctr" rtl="0">
              <a:lnSpc>
                <a:spcPct val="100000"/>
              </a:lnSpc>
              <a:spcBef>
                <a:spcPts val="0"/>
              </a:spcBef>
              <a:spcAft>
                <a:spcPts val="0"/>
              </a:spcAft>
              <a:buClr>
                <a:srgbClr val="FFFFFF"/>
              </a:buClr>
              <a:buSzPts val="5000"/>
              <a:buNone/>
              <a:defRPr sz="5000">
                <a:solidFill>
                  <a:srgbClr val="FFFFFF"/>
                </a:solidFill>
              </a:defRPr>
            </a:lvl2pPr>
            <a:lvl3pPr lvl="2" algn="ctr" rtl="0">
              <a:lnSpc>
                <a:spcPct val="100000"/>
              </a:lnSpc>
              <a:spcBef>
                <a:spcPts val="0"/>
              </a:spcBef>
              <a:spcAft>
                <a:spcPts val="0"/>
              </a:spcAft>
              <a:buClr>
                <a:srgbClr val="FFFFFF"/>
              </a:buClr>
              <a:buSzPts val="5000"/>
              <a:buNone/>
              <a:defRPr sz="5000">
                <a:solidFill>
                  <a:srgbClr val="FFFFFF"/>
                </a:solidFill>
              </a:defRPr>
            </a:lvl3pPr>
            <a:lvl4pPr lvl="3" algn="ctr" rtl="0">
              <a:lnSpc>
                <a:spcPct val="100000"/>
              </a:lnSpc>
              <a:spcBef>
                <a:spcPts val="0"/>
              </a:spcBef>
              <a:spcAft>
                <a:spcPts val="0"/>
              </a:spcAft>
              <a:buClr>
                <a:srgbClr val="FFFFFF"/>
              </a:buClr>
              <a:buSzPts val="5000"/>
              <a:buNone/>
              <a:defRPr sz="5000">
                <a:solidFill>
                  <a:srgbClr val="FFFFFF"/>
                </a:solidFill>
              </a:defRPr>
            </a:lvl4pPr>
            <a:lvl5pPr lvl="4" algn="ctr" rtl="0">
              <a:lnSpc>
                <a:spcPct val="100000"/>
              </a:lnSpc>
              <a:spcBef>
                <a:spcPts val="0"/>
              </a:spcBef>
              <a:spcAft>
                <a:spcPts val="0"/>
              </a:spcAft>
              <a:buClr>
                <a:srgbClr val="FFFFFF"/>
              </a:buClr>
              <a:buSzPts val="5000"/>
              <a:buNone/>
              <a:defRPr sz="5000">
                <a:solidFill>
                  <a:srgbClr val="FFFFFF"/>
                </a:solidFill>
              </a:defRPr>
            </a:lvl5pPr>
            <a:lvl6pPr lvl="5" algn="ctr" rtl="0">
              <a:lnSpc>
                <a:spcPct val="100000"/>
              </a:lnSpc>
              <a:spcBef>
                <a:spcPts val="0"/>
              </a:spcBef>
              <a:spcAft>
                <a:spcPts val="0"/>
              </a:spcAft>
              <a:buClr>
                <a:srgbClr val="FFFFFF"/>
              </a:buClr>
              <a:buSzPts val="5000"/>
              <a:buNone/>
              <a:defRPr sz="5000">
                <a:solidFill>
                  <a:srgbClr val="FFFFFF"/>
                </a:solidFill>
              </a:defRPr>
            </a:lvl6pPr>
            <a:lvl7pPr lvl="6" algn="ctr" rtl="0">
              <a:lnSpc>
                <a:spcPct val="100000"/>
              </a:lnSpc>
              <a:spcBef>
                <a:spcPts val="0"/>
              </a:spcBef>
              <a:spcAft>
                <a:spcPts val="0"/>
              </a:spcAft>
              <a:buClr>
                <a:srgbClr val="FFFFFF"/>
              </a:buClr>
              <a:buSzPts val="5000"/>
              <a:buNone/>
              <a:defRPr sz="5000">
                <a:solidFill>
                  <a:srgbClr val="FFFFFF"/>
                </a:solidFill>
              </a:defRPr>
            </a:lvl7pPr>
            <a:lvl8pPr lvl="7" algn="ctr" rtl="0">
              <a:lnSpc>
                <a:spcPct val="100000"/>
              </a:lnSpc>
              <a:spcBef>
                <a:spcPts val="0"/>
              </a:spcBef>
              <a:spcAft>
                <a:spcPts val="0"/>
              </a:spcAft>
              <a:buClr>
                <a:srgbClr val="FFFFFF"/>
              </a:buClr>
              <a:buSzPts val="5000"/>
              <a:buNone/>
              <a:defRPr sz="5000">
                <a:solidFill>
                  <a:srgbClr val="FFFFFF"/>
                </a:solidFill>
              </a:defRPr>
            </a:lvl8pPr>
            <a:lvl9pPr lvl="8" algn="ctr" rtl="0">
              <a:lnSpc>
                <a:spcPct val="100000"/>
              </a:lnSpc>
              <a:spcBef>
                <a:spcPts val="0"/>
              </a:spcBef>
              <a:spcAft>
                <a:spcPts val="0"/>
              </a:spcAft>
              <a:buClr>
                <a:srgbClr val="FFFFFF"/>
              </a:buClr>
              <a:buSzPts val="5000"/>
              <a:buNone/>
              <a:defRPr sz="5000">
                <a:solidFill>
                  <a:srgbClr val="FFFFFF"/>
                </a:solidFill>
              </a:defRPr>
            </a:lvl9pPr>
          </a:lstStyle>
          <a:p>
            <a:endParaRPr/>
          </a:p>
        </p:txBody>
      </p:sp>
      <p:sp>
        <p:nvSpPr>
          <p:cNvPr id="55" name="Google Shape;55;p14"/>
          <p:cNvSpPr txBox="1">
            <a:spLocks noGrp="1"/>
          </p:cNvSpPr>
          <p:nvPr>
            <p:ph type="subTitle" idx="1"/>
          </p:nvPr>
        </p:nvSpPr>
        <p:spPr>
          <a:xfrm>
            <a:off x="866950" y="2964313"/>
            <a:ext cx="3551700" cy="77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800"/>
              <a:buNone/>
              <a:defRPr sz="1800">
                <a:solidFill>
                  <a:srgbClr val="FFFFFF"/>
                </a:solidFill>
              </a:defRPr>
            </a:lvl1pPr>
            <a:lvl2pPr lvl="1" algn="ctr" rtl="0">
              <a:lnSpc>
                <a:spcPct val="100000"/>
              </a:lnSpc>
              <a:spcBef>
                <a:spcPts val="0"/>
              </a:spcBef>
              <a:spcAft>
                <a:spcPts val="0"/>
              </a:spcAft>
              <a:buClr>
                <a:srgbClr val="FFFFFF"/>
              </a:buClr>
              <a:buSzPts val="1800"/>
              <a:buNone/>
              <a:defRPr sz="1800">
                <a:solidFill>
                  <a:srgbClr val="FFFFFF"/>
                </a:solidFill>
              </a:defRPr>
            </a:lvl2pPr>
            <a:lvl3pPr lvl="2" algn="ctr" rtl="0">
              <a:lnSpc>
                <a:spcPct val="100000"/>
              </a:lnSpc>
              <a:spcBef>
                <a:spcPts val="0"/>
              </a:spcBef>
              <a:spcAft>
                <a:spcPts val="0"/>
              </a:spcAft>
              <a:buClr>
                <a:srgbClr val="FFFFFF"/>
              </a:buClr>
              <a:buSzPts val="1800"/>
              <a:buNone/>
              <a:defRPr sz="1800">
                <a:solidFill>
                  <a:srgbClr val="FFFFFF"/>
                </a:solidFill>
              </a:defRPr>
            </a:lvl3pPr>
            <a:lvl4pPr lvl="3" algn="ctr" rtl="0">
              <a:lnSpc>
                <a:spcPct val="100000"/>
              </a:lnSpc>
              <a:spcBef>
                <a:spcPts val="0"/>
              </a:spcBef>
              <a:spcAft>
                <a:spcPts val="0"/>
              </a:spcAft>
              <a:buClr>
                <a:srgbClr val="FFFFFF"/>
              </a:buClr>
              <a:buSzPts val="1800"/>
              <a:buNone/>
              <a:defRPr sz="1800">
                <a:solidFill>
                  <a:srgbClr val="FFFFFF"/>
                </a:solidFill>
              </a:defRPr>
            </a:lvl4pPr>
            <a:lvl5pPr lvl="4" algn="ctr" rtl="0">
              <a:lnSpc>
                <a:spcPct val="100000"/>
              </a:lnSpc>
              <a:spcBef>
                <a:spcPts val="0"/>
              </a:spcBef>
              <a:spcAft>
                <a:spcPts val="0"/>
              </a:spcAft>
              <a:buClr>
                <a:srgbClr val="FFFFFF"/>
              </a:buClr>
              <a:buSzPts val="1800"/>
              <a:buNone/>
              <a:defRPr sz="1800">
                <a:solidFill>
                  <a:srgbClr val="FFFFFF"/>
                </a:solidFill>
              </a:defRPr>
            </a:lvl5pPr>
            <a:lvl6pPr lvl="5" algn="ctr" rtl="0">
              <a:lnSpc>
                <a:spcPct val="100000"/>
              </a:lnSpc>
              <a:spcBef>
                <a:spcPts val="0"/>
              </a:spcBef>
              <a:spcAft>
                <a:spcPts val="0"/>
              </a:spcAft>
              <a:buClr>
                <a:srgbClr val="FFFFFF"/>
              </a:buClr>
              <a:buSzPts val="1800"/>
              <a:buNone/>
              <a:defRPr sz="1800">
                <a:solidFill>
                  <a:srgbClr val="FFFFFF"/>
                </a:solidFill>
              </a:defRPr>
            </a:lvl6pPr>
            <a:lvl7pPr lvl="6" algn="ctr" rtl="0">
              <a:lnSpc>
                <a:spcPct val="100000"/>
              </a:lnSpc>
              <a:spcBef>
                <a:spcPts val="0"/>
              </a:spcBef>
              <a:spcAft>
                <a:spcPts val="0"/>
              </a:spcAft>
              <a:buClr>
                <a:srgbClr val="FFFFFF"/>
              </a:buClr>
              <a:buSzPts val="1800"/>
              <a:buNone/>
              <a:defRPr sz="1800">
                <a:solidFill>
                  <a:srgbClr val="FFFFFF"/>
                </a:solidFill>
              </a:defRPr>
            </a:lvl7pPr>
            <a:lvl8pPr lvl="7" algn="ctr" rtl="0">
              <a:lnSpc>
                <a:spcPct val="100000"/>
              </a:lnSpc>
              <a:spcBef>
                <a:spcPts val="0"/>
              </a:spcBef>
              <a:spcAft>
                <a:spcPts val="0"/>
              </a:spcAft>
              <a:buClr>
                <a:srgbClr val="FFFFFF"/>
              </a:buClr>
              <a:buSzPts val="1800"/>
              <a:buNone/>
              <a:defRPr sz="1800">
                <a:solidFill>
                  <a:srgbClr val="FFFFFF"/>
                </a:solidFill>
              </a:defRPr>
            </a:lvl8pPr>
            <a:lvl9pPr lvl="8" algn="ctr" rtl="0">
              <a:lnSpc>
                <a:spcPct val="100000"/>
              </a:lnSpc>
              <a:spcBef>
                <a:spcPts val="0"/>
              </a:spcBef>
              <a:spcAft>
                <a:spcPts val="0"/>
              </a:spcAft>
              <a:buClr>
                <a:srgbClr val="FFFFFF"/>
              </a:buClr>
              <a:buSzPts val="1800"/>
              <a:buNone/>
              <a:defRPr sz="1800">
                <a:solidFill>
                  <a:srgbClr val="FFFFFF"/>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F2C9EE"/>
            </a:gs>
            <a:gs pos="100000">
              <a:srgbClr val="BA9BC9"/>
            </a:gs>
          </a:gsLst>
          <a:lin ang="2698631" scaled="0"/>
        </a:gradFill>
        <a:effectLst/>
      </p:bgPr>
    </p:bg>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4939050" y="2189700"/>
            <a:ext cx="3124500" cy="679200"/>
          </a:xfrm>
          <a:prstGeom prst="rect">
            <a:avLst/>
          </a:prstGeom>
        </p:spPr>
        <p:txBody>
          <a:bodyPr spcFirstLastPara="1" wrap="square" lIns="91425" tIns="91425" rIns="91425" bIns="91425" anchor="ctr" anchorCtr="0">
            <a:noAutofit/>
          </a:bodyPr>
          <a:lstStyle>
            <a:lvl1pPr lvl="0" algn="l" rtl="0">
              <a:lnSpc>
                <a:spcPct val="100000"/>
              </a:lnSpc>
              <a:spcBef>
                <a:spcPts val="0"/>
              </a:spcBef>
              <a:spcAft>
                <a:spcPts val="0"/>
              </a:spcAft>
              <a:buClr>
                <a:srgbClr val="FFFFFF"/>
              </a:buClr>
              <a:buSzPts val="4000"/>
              <a:buNone/>
              <a:defRPr sz="4000">
                <a:solidFill>
                  <a:srgbClr val="FFFFFF"/>
                </a:solidFill>
              </a:defRPr>
            </a:lvl1pPr>
            <a:lvl2pPr lvl="1" rtl="0">
              <a:lnSpc>
                <a:spcPct val="100000"/>
              </a:lnSpc>
              <a:spcBef>
                <a:spcPts val="0"/>
              </a:spcBef>
              <a:spcAft>
                <a:spcPts val="0"/>
              </a:spcAft>
              <a:buClr>
                <a:srgbClr val="FFFFFF"/>
              </a:buClr>
              <a:buSzPts val="5000"/>
              <a:buNone/>
              <a:defRPr sz="5000">
                <a:solidFill>
                  <a:srgbClr val="FFFFFF"/>
                </a:solidFill>
              </a:defRPr>
            </a:lvl2pPr>
            <a:lvl3pPr lvl="2" rtl="0">
              <a:lnSpc>
                <a:spcPct val="100000"/>
              </a:lnSpc>
              <a:spcBef>
                <a:spcPts val="0"/>
              </a:spcBef>
              <a:spcAft>
                <a:spcPts val="0"/>
              </a:spcAft>
              <a:buClr>
                <a:srgbClr val="FFFFFF"/>
              </a:buClr>
              <a:buSzPts val="5000"/>
              <a:buNone/>
              <a:defRPr sz="5000">
                <a:solidFill>
                  <a:srgbClr val="FFFFFF"/>
                </a:solidFill>
              </a:defRPr>
            </a:lvl3pPr>
            <a:lvl4pPr lvl="3" rtl="0">
              <a:lnSpc>
                <a:spcPct val="100000"/>
              </a:lnSpc>
              <a:spcBef>
                <a:spcPts val="0"/>
              </a:spcBef>
              <a:spcAft>
                <a:spcPts val="0"/>
              </a:spcAft>
              <a:buClr>
                <a:srgbClr val="FFFFFF"/>
              </a:buClr>
              <a:buSzPts val="5000"/>
              <a:buNone/>
              <a:defRPr sz="5000">
                <a:solidFill>
                  <a:srgbClr val="FFFFFF"/>
                </a:solidFill>
              </a:defRPr>
            </a:lvl4pPr>
            <a:lvl5pPr lvl="4" rtl="0">
              <a:lnSpc>
                <a:spcPct val="100000"/>
              </a:lnSpc>
              <a:spcBef>
                <a:spcPts val="0"/>
              </a:spcBef>
              <a:spcAft>
                <a:spcPts val="0"/>
              </a:spcAft>
              <a:buClr>
                <a:srgbClr val="FFFFFF"/>
              </a:buClr>
              <a:buSzPts val="5000"/>
              <a:buNone/>
              <a:defRPr sz="5000">
                <a:solidFill>
                  <a:srgbClr val="FFFFFF"/>
                </a:solidFill>
              </a:defRPr>
            </a:lvl5pPr>
            <a:lvl6pPr lvl="5" rtl="0">
              <a:lnSpc>
                <a:spcPct val="100000"/>
              </a:lnSpc>
              <a:spcBef>
                <a:spcPts val="0"/>
              </a:spcBef>
              <a:spcAft>
                <a:spcPts val="0"/>
              </a:spcAft>
              <a:buClr>
                <a:srgbClr val="FFFFFF"/>
              </a:buClr>
              <a:buSzPts val="5000"/>
              <a:buNone/>
              <a:defRPr sz="5000">
                <a:solidFill>
                  <a:srgbClr val="FFFFFF"/>
                </a:solidFill>
              </a:defRPr>
            </a:lvl6pPr>
            <a:lvl7pPr lvl="6" rtl="0">
              <a:lnSpc>
                <a:spcPct val="100000"/>
              </a:lnSpc>
              <a:spcBef>
                <a:spcPts val="0"/>
              </a:spcBef>
              <a:spcAft>
                <a:spcPts val="0"/>
              </a:spcAft>
              <a:buClr>
                <a:srgbClr val="FFFFFF"/>
              </a:buClr>
              <a:buSzPts val="5000"/>
              <a:buNone/>
              <a:defRPr sz="5000">
                <a:solidFill>
                  <a:srgbClr val="FFFFFF"/>
                </a:solidFill>
              </a:defRPr>
            </a:lvl7pPr>
            <a:lvl8pPr lvl="7" rtl="0">
              <a:lnSpc>
                <a:spcPct val="100000"/>
              </a:lnSpc>
              <a:spcBef>
                <a:spcPts val="0"/>
              </a:spcBef>
              <a:spcAft>
                <a:spcPts val="0"/>
              </a:spcAft>
              <a:buClr>
                <a:srgbClr val="FFFFFF"/>
              </a:buClr>
              <a:buSzPts val="5000"/>
              <a:buNone/>
              <a:defRPr sz="5000">
                <a:solidFill>
                  <a:srgbClr val="FFFFFF"/>
                </a:solidFill>
              </a:defRPr>
            </a:lvl8pPr>
            <a:lvl9pPr lvl="8" rtl="0">
              <a:lnSpc>
                <a:spcPct val="100000"/>
              </a:lnSpc>
              <a:spcBef>
                <a:spcPts val="0"/>
              </a:spcBef>
              <a:spcAft>
                <a:spcPts val="0"/>
              </a:spcAft>
              <a:buClr>
                <a:srgbClr val="FFFFFF"/>
              </a:buClr>
              <a:buSzPts val="5000"/>
              <a:buNone/>
              <a:defRPr sz="5000">
                <a:solidFill>
                  <a:srgbClr val="FFFFFF"/>
                </a:solidFill>
              </a:defRPr>
            </a:lvl9pPr>
          </a:lstStyle>
          <a:p>
            <a:endParaRPr/>
          </a:p>
        </p:txBody>
      </p:sp>
      <p:sp>
        <p:nvSpPr>
          <p:cNvPr id="58" name="Google Shape;58;p15"/>
          <p:cNvSpPr txBox="1">
            <a:spLocks noGrp="1"/>
          </p:cNvSpPr>
          <p:nvPr>
            <p:ph type="subTitle" idx="1"/>
          </p:nvPr>
        </p:nvSpPr>
        <p:spPr>
          <a:xfrm>
            <a:off x="4939050" y="2849851"/>
            <a:ext cx="3124500" cy="91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59" name="Google Shape;59;p15"/>
          <p:cNvSpPr txBox="1">
            <a:spLocks noGrp="1"/>
          </p:cNvSpPr>
          <p:nvPr>
            <p:ph type="title" idx="2" hasCustomPrompt="1"/>
          </p:nvPr>
        </p:nvSpPr>
        <p:spPr>
          <a:xfrm>
            <a:off x="4939050" y="1378650"/>
            <a:ext cx="3124500" cy="1011900"/>
          </a:xfrm>
          <a:prstGeom prst="rect">
            <a:avLst/>
          </a:prstGeom>
        </p:spPr>
        <p:txBody>
          <a:bodyPr spcFirstLastPara="1" wrap="square" lIns="91425" tIns="91425" rIns="91425" bIns="91425" anchor="ctr" anchorCtr="0">
            <a:noAutofit/>
          </a:bodyPr>
          <a:lstStyle>
            <a:lvl1pPr lvl="0" algn="l" rtl="0">
              <a:lnSpc>
                <a:spcPct val="100000"/>
              </a:lnSpc>
              <a:spcBef>
                <a:spcPts val="0"/>
              </a:spcBef>
              <a:spcAft>
                <a:spcPts val="0"/>
              </a:spcAft>
              <a:buClr>
                <a:schemeClr val="accent3"/>
              </a:buClr>
              <a:buSzPts val="7000"/>
              <a:buNone/>
              <a:defRPr sz="7000">
                <a:solidFill>
                  <a:schemeClr val="accent3"/>
                </a:solidFill>
              </a:defRPr>
            </a:lvl1pPr>
            <a:lvl2pPr lvl="1" rtl="0">
              <a:lnSpc>
                <a:spcPct val="100000"/>
              </a:lnSpc>
              <a:spcBef>
                <a:spcPts val="0"/>
              </a:spcBef>
              <a:spcAft>
                <a:spcPts val="0"/>
              </a:spcAft>
              <a:buClr>
                <a:schemeClr val="accent3"/>
              </a:buClr>
              <a:buSzPts val="7000"/>
              <a:buNone/>
              <a:defRPr sz="7000">
                <a:solidFill>
                  <a:schemeClr val="accent3"/>
                </a:solidFill>
              </a:defRPr>
            </a:lvl2pPr>
            <a:lvl3pPr lvl="2" rtl="0">
              <a:lnSpc>
                <a:spcPct val="100000"/>
              </a:lnSpc>
              <a:spcBef>
                <a:spcPts val="0"/>
              </a:spcBef>
              <a:spcAft>
                <a:spcPts val="0"/>
              </a:spcAft>
              <a:buClr>
                <a:schemeClr val="accent3"/>
              </a:buClr>
              <a:buSzPts val="7000"/>
              <a:buNone/>
              <a:defRPr sz="7000">
                <a:solidFill>
                  <a:schemeClr val="accent3"/>
                </a:solidFill>
              </a:defRPr>
            </a:lvl3pPr>
            <a:lvl4pPr lvl="3" rtl="0">
              <a:lnSpc>
                <a:spcPct val="100000"/>
              </a:lnSpc>
              <a:spcBef>
                <a:spcPts val="0"/>
              </a:spcBef>
              <a:spcAft>
                <a:spcPts val="0"/>
              </a:spcAft>
              <a:buClr>
                <a:schemeClr val="accent3"/>
              </a:buClr>
              <a:buSzPts val="7000"/>
              <a:buNone/>
              <a:defRPr sz="7000">
                <a:solidFill>
                  <a:schemeClr val="accent3"/>
                </a:solidFill>
              </a:defRPr>
            </a:lvl4pPr>
            <a:lvl5pPr lvl="4" rtl="0">
              <a:lnSpc>
                <a:spcPct val="100000"/>
              </a:lnSpc>
              <a:spcBef>
                <a:spcPts val="0"/>
              </a:spcBef>
              <a:spcAft>
                <a:spcPts val="0"/>
              </a:spcAft>
              <a:buClr>
                <a:schemeClr val="accent3"/>
              </a:buClr>
              <a:buSzPts val="7000"/>
              <a:buNone/>
              <a:defRPr sz="7000">
                <a:solidFill>
                  <a:schemeClr val="accent3"/>
                </a:solidFill>
              </a:defRPr>
            </a:lvl5pPr>
            <a:lvl6pPr lvl="5" rtl="0">
              <a:lnSpc>
                <a:spcPct val="100000"/>
              </a:lnSpc>
              <a:spcBef>
                <a:spcPts val="0"/>
              </a:spcBef>
              <a:spcAft>
                <a:spcPts val="0"/>
              </a:spcAft>
              <a:buClr>
                <a:schemeClr val="accent3"/>
              </a:buClr>
              <a:buSzPts val="7000"/>
              <a:buNone/>
              <a:defRPr sz="7000">
                <a:solidFill>
                  <a:schemeClr val="accent3"/>
                </a:solidFill>
              </a:defRPr>
            </a:lvl6pPr>
            <a:lvl7pPr lvl="6" rtl="0">
              <a:lnSpc>
                <a:spcPct val="100000"/>
              </a:lnSpc>
              <a:spcBef>
                <a:spcPts val="0"/>
              </a:spcBef>
              <a:spcAft>
                <a:spcPts val="0"/>
              </a:spcAft>
              <a:buClr>
                <a:schemeClr val="accent3"/>
              </a:buClr>
              <a:buSzPts val="7000"/>
              <a:buNone/>
              <a:defRPr sz="7000">
                <a:solidFill>
                  <a:schemeClr val="accent3"/>
                </a:solidFill>
              </a:defRPr>
            </a:lvl7pPr>
            <a:lvl8pPr lvl="7" rtl="0">
              <a:lnSpc>
                <a:spcPct val="100000"/>
              </a:lnSpc>
              <a:spcBef>
                <a:spcPts val="0"/>
              </a:spcBef>
              <a:spcAft>
                <a:spcPts val="0"/>
              </a:spcAft>
              <a:buClr>
                <a:schemeClr val="accent3"/>
              </a:buClr>
              <a:buSzPts val="7000"/>
              <a:buNone/>
              <a:defRPr sz="7000">
                <a:solidFill>
                  <a:schemeClr val="accent3"/>
                </a:solidFill>
              </a:defRPr>
            </a:lvl8pPr>
            <a:lvl9pPr lvl="8" rtl="0">
              <a:lnSpc>
                <a:spcPct val="100000"/>
              </a:lnSpc>
              <a:spcBef>
                <a:spcPts val="0"/>
              </a:spcBef>
              <a:spcAft>
                <a:spcPts val="0"/>
              </a:spcAft>
              <a:buClr>
                <a:schemeClr val="accent3"/>
              </a:buClr>
              <a:buSzPts val="7000"/>
              <a:buNone/>
              <a:defRPr sz="7000">
                <a:solidFill>
                  <a:schemeClr val="accent3"/>
                </a:solidFill>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rgbClr val="F2C9EE"/>
            </a:gs>
            <a:gs pos="100000">
              <a:srgbClr val="BA9BC9"/>
            </a:gs>
          </a:gsLst>
          <a:lin ang="2698631" scaled="0"/>
        </a:gradFill>
        <a:effectLst/>
      </p:bgPr>
    </p:bg>
    <p:spTree>
      <p:nvGrpSpPr>
        <p:cNvPr id="1" name="Shape 60"/>
        <p:cNvGrpSpPr/>
        <p:nvPr/>
      </p:nvGrpSpPr>
      <p:grpSpPr>
        <a:xfrm>
          <a:off x="0" y="0"/>
          <a:ext cx="0" cy="0"/>
          <a:chOff x="0" y="0"/>
          <a:chExt cx="0" cy="0"/>
        </a:xfrm>
      </p:grpSpPr>
      <p:sp>
        <p:nvSpPr>
          <p:cNvPr id="61" name="Google Shape;61;p16"/>
          <p:cNvSpPr/>
          <p:nvPr/>
        </p:nvSpPr>
        <p:spPr>
          <a:xfrm flipH="1">
            <a:off x="2050425" y="-4650"/>
            <a:ext cx="7093586" cy="5143620"/>
          </a:xfrm>
          <a:custGeom>
            <a:avLst/>
            <a:gdLst/>
            <a:ahLst/>
            <a:cxnLst/>
            <a:rect l="l" t="t" r="r" b="b"/>
            <a:pathLst>
              <a:path w="201967" h="146448" extrusionOk="0">
                <a:moveTo>
                  <a:pt x="0" y="1"/>
                </a:moveTo>
                <a:lnTo>
                  <a:pt x="0" y="146447"/>
                </a:lnTo>
                <a:lnTo>
                  <a:pt x="201871" y="146447"/>
                </a:lnTo>
                <a:cubicBezTo>
                  <a:pt x="201930" y="145852"/>
                  <a:pt x="201966" y="145161"/>
                  <a:pt x="201966" y="144507"/>
                </a:cubicBezTo>
                <a:cubicBezTo>
                  <a:pt x="201966" y="140161"/>
                  <a:pt x="200668" y="136125"/>
                  <a:pt x="198442" y="132755"/>
                </a:cubicBezTo>
                <a:cubicBezTo>
                  <a:pt x="194620" y="126933"/>
                  <a:pt x="188024" y="123087"/>
                  <a:pt x="180535" y="123087"/>
                </a:cubicBezTo>
                <a:cubicBezTo>
                  <a:pt x="173403" y="123087"/>
                  <a:pt x="167081" y="126564"/>
                  <a:pt x="163187" y="131922"/>
                </a:cubicBezTo>
                <a:cubicBezTo>
                  <a:pt x="161727" y="123720"/>
                  <a:pt x="153417" y="117700"/>
                  <a:pt x="145235" y="117700"/>
                </a:cubicBezTo>
                <a:cubicBezTo>
                  <a:pt x="143143" y="117700"/>
                  <a:pt x="141060" y="118093"/>
                  <a:pt x="139101" y="118944"/>
                </a:cubicBezTo>
                <a:cubicBezTo>
                  <a:pt x="137053" y="108595"/>
                  <a:pt x="126862" y="100648"/>
                  <a:pt x="116397" y="100648"/>
                </a:cubicBezTo>
                <a:cubicBezTo>
                  <a:pt x="115425" y="100648"/>
                  <a:pt x="114450" y="100717"/>
                  <a:pt x="113479" y="100858"/>
                </a:cubicBezTo>
                <a:cubicBezTo>
                  <a:pt x="116182" y="84999"/>
                  <a:pt x="104752" y="68045"/>
                  <a:pt x="89047" y="64580"/>
                </a:cubicBezTo>
                <a:cubicBezTo>
                  <a:pt x="92179" y="49531"/>
                  <a:pt x="91036" y="33267"/>
                  <a:pt x="83642" y="19801"/>
                </a:cubicBezTo>
                <a:cubicBezTo>
                  <a:pt x="78986" y="11335"/>
                  <a:pt x="71652" y="4168"/>
                  <a:pt x="630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6"/>
          <p:cNvSpPr txBox="1">
            <a:spLocks noGrp="1"/>
          </p:cNvSpPr>
          <p:nvPr>
            <p:ph type="title"/>
          </p:nvPr>
        </p:nvSpPr>
        <p:spPr>
          <a:xfrm>
            <a:off x="713500" y="537025"/>
            <a:ext cx="7716900" cy="480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2200"/>
              <a:buNone/>
              <a:defRPr sz="2200">
                <a:solidFill>
                  <a:srgbClr val="FFFFFF"/>
                </a:solidFill>
              </a:defRPr>
            </a:lvl1pPr>
            <a:lvl2pPr lvl="1" rtl="0">
              <a:spcBef>
                <a:spcPts val="0"/>
              </a:spcBef>
              <a:spcAft>
                <a:spcPts val="0"/>
              </a:spcAft>
              <a:buClr>
                <a:srgbClr val="FFFFFF"/>
              </a:buClr>
              <a:buSzPts val="2200"/>
              <a:buNone/>
              <a:defRPr sz="2200">
                <a:solidFill>
                  <a:srgbClr val="FFFFFF"/>
                </a:solidFill>
              </a:defRPr>
            </a:lvl2pPr>
            <a:lvl3pPr lvl="2" rtl="0">
              <a:spcBef>
                <a:spcPts val="0"/>
              </a:spcBef>
              <a:spcAft>
                <a:spcPts val="0"/>
              </a:spcAft>
              <a:buClr>
                <a:srgbClr val="FFFFFF"/>
              </a:buClr>
              <a:buSzPts val="2200"/>
              <a:buNone/>
              <a:defRPr sz="2200">
                <a:solidFill>
                  <a:srgbClr val="FFFFFF"/>
                </a:solidFill>
              </a:defRPr>
            </a:lvl3pPr>
            <a:lvl4pPr lvl="3" rtl="0">
              <a:spcBef>
                <a:spcPts val="0"/>
              </a:spcBef>
              <a:spcAft>
                <a:spcPts val="0"/>
              </a:spcAft>
              <a:buClr>
                <a:srgbClr val="FFFFFF"/>
              </a:buClr>
              <a:buSzPts val="2200"/>
              <a:buNone/>
              <a:defRPr sz="2200">
                <a:solidFill>
                  <a:srgbClr val="FFFFFF"/>
                </a:solidFill>
              </a:defRPr>
            </a:lvl4pPr>
            <a:lvl5pPr lvl="4" rtl="0">
              <a:spcBef>
                <a:spcPts val="0"/>
              </a:spcBef>
              <a:spcAft>
                <a:spcPts val="0"/>
              </a:spcAft>
              <a:buClr>
                <a:srgbClr val="FFFFFF"/>
              </a:buClr>
              <a:buSzPts val="2200"/>
              <a:buNone/>
              <a:defRPr sz="2200">
                <a:solidFill>
                  <a:srgbClr val="FFFFFF"/>
                </a:solidFill>
              </a:defRPr>
            </a:lvl5pPr>
            <a:lvl6pPr lvl="5" rtl="0">
              <a:spcBef>
                <a:spcPts val="0"/>
              </a:spcBef>
              <a:spcAft>
                <a:spcPts val="0"/>
              </a:spcAft>
              <a:buClr>
                <a:srgbClr val="FFFFFF"/>
              </a:buClr>
              <a:buSzPts val="2200"/>
              <a:buNone/>
              <a:defRPr sz="2200">
                <a:solidFill>
                  <a:srgbClr val="FFFFFF"/>
                </a:solidFill>
              </a:defRPr>
            </a:lvl6pPr>
            <a:lvl7pPr lvl="6" rtl="0">
              <a:spcBef>
                <a:spcPts val="0"/>
              </a:spcBef>
              <a:spcAft>
                <a:spcPts val="0"/>
              </a:spcAft>
              <a:buClr>
                <a:srgbClr val="FFFFFF"/>
              </a:buClr>
              <a:buSzPts val="2200"/>
              <a:buNone/>
              <a:defRPr sz="2200">
                <a:solidFill>
                  <a:srgbClr val="FFFFFF"/>
                </a:solidFill>
              </a:defRPr>
            </a:lvl7pPr>
            <a:lvl8pPr lvl="7" rtl="0">
              <a:spcBef>
                <a:spcPts val="0"/>
              </a:spcBef>
              <a:spcAft>
                <a:spcPts val="0"/>
              </a:spcAft>
              <a:buClr>
                <a:srgbClr val="FFFFFF"/>
              </a:buClr>
              <a:buSzPts val="2200"/>
              <a:buNone/>
              <a:defRPr sz="2200">
                <a:solidFill>
                  <a:srgbClr val="FFFFFF"/>
                </a:solidFill>
              </a:defRPr>
            </a:lvl8pPr>
            <a:lvl9pPr lvl="8" rtl="0">
              <a:spcBef>
                <a:spcPts val="0"/>
              </a:spcBef>
              <a:spcAft>
                <a:spcPts val="0"/>
              </a:spcAft>
              <a:buClr>
                <a:srgbClr val="FFFFFF"/>
              </a:buClr>
              <a:buSzPts val="2200"/>
              <a:buNone/>
              <a:defRPr sz="2200">
                <a:solidFill>
                  <a:srgbClr val="FFFFFF"/>
                </a:solidFill>
              </a:defRPr>
            </a:lvl9pPr>
          </a:lstStyle>
          <a:p>
            <a:endParaRPr/>
          </a:p>
        </p:txBody>
      </p:sp>
      <p:sp>
        <p:nvSpPr>
          <p:cNvPr id="63" name="Google Shape;63;p16"/>
          <p:cNvSpPr txBox="1">
            <a:spLocks noGrp="1"/>
          </p:cNvSpPr>
          <p:nvPr>
            <p:ph type="body" idx="1"/>
          </p:nvPr>
        </p:nvSpPr>
        <p:spPr>
          <a:xfrm>
            <a:off x="713500" y="1772575"/>
            <a:ext cx="7716900" cy="2833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FFFFFF"/>
              </a:buClr>
              <a:buSzPts val="1400"/>
              <a:buChar char="☁"/>
              <a:defRPr sz="1400">
                <a:solidFill>
                  <a:srgbClr val="FFFFFF"/>
                </a:solidFill>
              </a:defRPr>
            </a:lvl1pPr>
            <a:lvl2pPr marL="914400" lvl="1" indent="-317500" rtl="0">
              <a:lnSpc>
                <a:spcPct val="100000"/>
              </a:lnSpc>
              <a:spcBef>
                <a:spcPts val="1600"/>
              </a:spcBef>
              <a:spcAft>
                <a:spcPts val="0"/>
              </a:spcAft>
              <a:buClr>
                <a:srgbClr val="FFFFFF"/>
              </a:buClr>
              <a:buSzPts val="1400"/>
              <a:buChar char="○"/>
              <a:defRPr sz="1400">
                <a:solidFill>
                  <a:srgbClr val="FFFFFF"/>
                </a:solidFill>
              </a:defRPr>
            </a:lvl2pPr>
            <a:lvl3pPr marL="1371600" lvl="2" indent="-317500" rtl="0">
              <a:lnSpc>
                <a:spcPct val="100000"/>
              </a:lnSpc>
              <a:spcBef>
                <a:spcPts val="1600"/>
              </a:spcBef>
              <a:spcAft>
                <a:spcPts val="0"/>
              </a:spcAft>
              <a:buClr>
                <a:srgbClr val="FFFFFF"/>
              </a:buClr>
              <a:buSzPts val="1400"/>
              <a:buChar char="■"/>
              <a:defRPr sz="1400">
                <a:solidFill>
                  <a:srgbClr val="FFFFFF"/>
                </a:solidFill>
              </a:defRPr>
            </a:lvl3pPr>
            <a:lvl4pPr marL="1828800" lvl="3" indent="-317500" rtl="0">
              <a:lnSpc>
                <a:spcPct val="100000"/>
              </a:lnSpc>
              <a:spcBef>
                <a:spcPts val="1600"/>
              </a:spcBef>
              <a:spcAft>
                <a:spcPts val="0"/>
              </a:spcAft>
              <a:buClr>
                <a:srgbClr val="FFFFFF"/>
              </a:buClr>
              <a:buSzPts val="1400"/>
              <a:buChar char="●"/>
              <a:defRPr sz="1400">
                <a:solidFill>
                  <a:srgbClr val="FFFFFF"/>
                </a:solidFill>
              </a:defRPr>
            </a:lvl4pPr>
            <a:lvl5pPr marL="2286000" lvl="4" indent="-317500" rtl="0">
              <a:lnSpc>
                <a:spcPct val="100000"/>
              </a:lnSpc>
              <a:spcBef>
                <a:spcPts val="1600"/>
              </a:spcBef>
              <a:spcAft>
                <a:spcPts val="0"/>
              </a:spcAft>
              <a:buClr>
                <a:srgbClr val="FFFFFF"/>
              </a:buClr>
              <a:buSzPts val="1400"/>
              <a:buChar char="○"/>
              <a:defRPr sz="1400">
                <a:solidFill>
                  <a:srgbClr val="FFFFFF"/>
                </a:solidFill>
              </a:defRPr>
            </a:lvl5pPr>
            <a:lvl6pPr marL="2743200" lvl="5" indent="-317500" rtl="0">
              <a:lnSpc>
                <a:spcPct val="100000"/>
              </a:lnSpc>
              <a:spcBef>
                <a:spcPts val="1600"/>
              </a:spcBef>
              <a:spcAft>
                <a:spcPts val="0"/>
              </a:spcAft>
              <a:buClr>
                <a:srgbClr val="FFFFFF"/>
              </a:buClr>
              <a:buSzPts val="1400"/>
              <a:buChar char="■"/>
              <a:defRPr sz="1400">
                <a:solidFill>
                  <a:srgbClr val="FFFFFF"/>
                </a:solidFill>
              </a:defRPr>
            </a:lvl6pPr>
            <a:lvl7pPr marL="3200400" lvl="6" indent="-317500" rtl="0">
              <a:lnSpc>
                <a:spcPct val="100000"/>
              </a:lnSpc>
              <a:spcBef>
                <a:spcPts val="1600"/>
              </a:spcBef>
              <a:spcAft>
                <a:spcPts val="0"/>
              </a:spcAft>
              <a:buClr>
                <a:srgbClr val="FFFFFF"/>
              </a:buClr>
              <a:buSzPts val="1400"/>
              <a:buChar char="●"/>
              <a:defRPr sz="1400">
                <a:solidFill>
                  <a:srgbClr val="FFFFFF"/>
                </a:solidFill>
              </a:defRPr>
            </a:lvl7pPr>
            <a:lvl8pPr marL="3657600" lvl="7" indent="-317500" rtl="0">
              <a:lnSpc>
                <a:spcPct val="100000"/>
              </a:lnSpc>
              <a:spcBef>
                <a:spcPts val="1600"/>
              </a:spcBef>
              <a:spcAft>
                <a:spcPts val="0"/>
              </a:spcAft>
              <a:buClr>
                <a:srgbClr val="FFFFFF"/>
              </a:buClr>
              <a:buSzPts val="1400"/>
              <a:buChar char="○"/>
              <a:defRPr sz="1400">
                <a:solidFill>
                  <a:srgbClr val="FFFFFF"/>
                </a:solidFill>
              </a:defRPr>
            </a:lvl8pPr>
            <a:lvl9pPr marL="4114800" lvl="8" indent="-317500" rtl="0">
              <a:lnSpc>
                <a:spcPct val="100000"/>
              </a:lnSpc>
              <a:spcBef>
                <a:spcPts val="1600"/>
              </a:spcBef>
              <a:spcAft>
                <a:spcPts val="1600"/>
              </a:spcAft>
              <a:buClr>
                <a:srgbClr val="FFFFFF"/>
              </a:buClr>
              <a:buSzPts val="1400"/>
              <a:buChar char="■"/>
              <a:defRPr sz="1400">
                <a:solidFill>
                  <a:srgbClr val="FFFFFF"/>
                </a:solidFill>
              </a:defRPr>
            </a:lvl9pPr>
          </a:lstStyle>
          <a:p>
            <a:endParaRPr/>
          </a:p>
        </p:txBody>
      </p:sp>
      <p:sp>
        <p:nvSpPr>
          <p:cNvPr id="64" name="Google Shape;64;p16"/>
          <p:cNvSpPr/>
          <p:nvPr/>
        </p:nvSpPr>
        <p:spPr>
          <a:xfrm>
            <a:off x="6606700" y="4569124"/>
            <a:ext cx="2537306" cy="574413"/>
          </a:xfrm>
          <a:custGeom>
            <a:avLst/>
            <a:gdLst/>
            <a:ahLst/>
            <a:cxnLst/>
            <a:rect l="l" t="t" r="r" b="b"/>
            <a:pathLst>
              <a:path w="245032" h="55472" extrusionOk="0">
                <a:moveTo>
                  <a:pt x="120754" y="0"/>
                </a:moveTo>
                <a:cubicBezTo>
                  <a:pt x="99942" y="0"/>
                  <a:pt x="81523" y="10180"/>
                  <a:pt x="70188" y="25837"/>
                </a:cubicBezTo>
                <a:cubicBezTo>
                  <a:pt x="65281" y="32622"/>
                  <a:pt x="57568" y="36470"/>
                  <a:pt x="49534" y="36470"/>
                </a:cubicBezTo>
                <a:cubicBezTo>
                  <a:pt x="47023" y="36470"/>
                  <a:pt x="44480" y="36094"/>
                  <a:pt x="41982" y="35314"/>
                </a:cubicBezTo>
                <a:cubicBezTo>
                  <a:pt x="37101" y="33790"/>
                  <a:pt x="31921" y="32969"/>
                  <a:pt x="26552" y="32969"/>
                </a:cubicBezTo>
                <a:cubicBezTo>
                  <a:pt x="25373" y="32969"/>
                  <a:pt x="24206" y="33004"/>
                  <a:pt x="23051" y="33088"/>
                </a:cubicBezTo>
                <a:cubicBezTo>
                  <a:pt x="8526" y="34052"/>
                  <a:pt x="965" y="44399"/>
                  <a:pt x="1" y="55471"/>
                </a:cubicBezTo>
                <a:lnTo>
                  <a:pt x="245031" y="55471"/>
                </a:lnTo>
                <a:cubicBezTo>
                  <a:pt x="244067" y="44399"/>
                  <a:pt x="236507" y="34052"/>
                  <a:pt x="221981" y="33088"/>
                </a:cubicBezTo>
                <a:cubicBezTo>
                  <a:pt x="220826" y="33004"/>
                  <a:pt x="219659" y="32969"/>
                  <a:pt x="218492" y="32969"/>
                </a:cubicBezTo>
                <a:cubicBezTo>
                  <a:pt x="212468" y="32969"/>
                  <a:pt x="206681" y="33993"/>
                  <a:pt x="201312" y="35886"/>
                </a:cubicBezTo>
                <a:cubicBezTo>
                  <a:pt x="198449" y="36893"/>
                  <a:pt x="195500" y="37381"/>
                  <a:pt x="192591" y="37381"/>
                </a:cubicBezTo>
                <a:cubicBezTo>
                  <a:pt x="184527" y="37381"/>
                  <a:pt x="176763" y="33625"/>
                  <a:pt x="171951" y="26730"/>
                </a:cubicBezTo>
                <a:cubicBezTo>
                  <a:pt x="160676" y="10573"/>
                  <a:pt x="141947" y="0"/>
                  <a:pt x="1207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p:nvPr/>
        </p:nvSpPr>
        <p:spPr>
          <a:xfrm>
            <a:off x="5365200" y="4662898"/>
            <a:ext cx="1922336" cy="480595"/>
          </a:xfrm>
          <a:custGeom>
            <a:avLst/>
            <a:gdLst/>
            <a:ahLst/>
            <a:cxnLst/>
            <a:rect l="l" t="t" r="r" b="b"/>
            <a:pathLst>
              <a:path w="87250" h="21813" extrusionOk="0">
                <a:moveTo>
                  <a:pt x="32314" y="1"/>
                </a:moveTo>
                <a:cubicBezTo>
                  <a:pt x="26885" y="1"/>
                  <a:pt x="22373" y="3977"/>
                  <a:pt x="21539" y="9169"/>
                </a:cubicBezTo>
                <a:cubicBezTo>
                  <a:pt x="20849" y="9026"/>
                  <a:pt x="20122" y="8954"/>
                  <a:pt x="19384" y="8954"/>
                </a:cubicBezTo>
                <a:cubicBezTo>
                  <a:pt x="14050" y="8954"/>
                  <a:pt x="9609" y="12788"/>
                  <a:pt x="8669" y="17848"/>
                </a:cubicBezTo>
                <a:cubicBezTo>
                  <a:pt x="3323" y="18634"/>
                  <a:pt x="1" y="21813"/>
                  <a:pt x="1" y="21813"/>
                </a:cubicBezTo>
                <a:lnTo>
                  <a:pt x="30112" y="21813"/>
                </a:lnTo>
                <a:cubicBezTo>
                  <a:pt x="30124" y="21742"/>
                  <a:pt x="30136" y="21670"/>
                  <a:pt x="30147" y="21599"/>
                </a:cubicBezTo>
                <a:cubicBezTo>
                  <a:pt x="30243" y="21622"/>
                  <a:pt x="30338" y="21634"/>
                  <a:pt x="30433" y="21658"/>
                </a:cubicBezTo>
                <a:cubicBezTo>
                  <a:pt x="30445" y="21706"/>
                  <a:pt x="30457" y="21765"/>
                  <a:pt x="30469" y="21813"/>
                </a:cubicBezTo>
                <a:lnTo>
                  <a:pt x="87250" y="21813"/>
                </a:lnTo>
                <a:cubicBezTo>
                  <a:pt x="82764" y="19670"/>
                  <a:pt x="79626" y="18955"/>
                  <a:pt x="77428" y="18955"/>
                </a:cubicBezTo>
                <a:cubicBezTo>
                  <a:pt x="77392" y="18955"/>
                  <a:pt x="77356" y="18955"/>
                  <a:pt x="77320" y="18955"/>
                </a:cubicBezTo>
                <a:cubicBezTo>
                  <a:pt x="76856" y="11038"/>
                  <a:pt x="70295" y="4763"/>
                  <a:pt x="62247" y="4763"/>
                </a:cubicBezTo>
                <a:cubicBezTo>
                  <a:pt x="57008" y="4763"/>
                  <a:pt x="52400" y="7430"/>
                  <a:pt x="49686" y="11478"/>
                </a:cubicBezTo>
                <a:cubicBezTo>
                  <a:pt x="49305" y="9681"/>
                  <a:pt x="47709" y="8323"/>
                  <a:pt x="45792" y="8323"/>
                </a:cubicBezTo>
                <a:cubicBezTo>
                  <a:pt x="44875" y="8323"/>
                  <a:pt x="44018" y="8645"/>
                  <a:pt x="43351" y="9169"/>
                </a:cubicBezTo>
                <a:cubicBezTo>
                  <a:pt x="43256" y="9145"/>
                  <a:pt x="43161" y="9133"/>
                  <a:pt x="43066" y="9121"/>
                </a:cubicBezTo>
                <a:cubicBezTo>
                  <a:pt x="42208" y="3954"/>
                  <a:pt x="37720" y="1"/>
                  <a:pt x="32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6"/>
          <p:cNvSpPr/>
          <p:nvPr/>
        </p:nvSpPr>
        <p:spPr>
          <a:xfrm rot="10800000">
            <a:off x="145825" y="11"/>
            <a:ext cx="2920694" cy="730190"/>
          </a:xfrm>
          <a:custGeom>
            <a:avLst/>
            <a:gdLst/>
            <a:ahLst/>
            <a:cxnLst/>
            <a:rect l="l" t="t" r="r" b="b"/>
            <a:pathLst>
              <a:path w="87250" h="21813" extrusionOk="0">
                <a:moveTo>
                  <a:pt x="32314" y="1"/>
                </a:moveTo>
                <a:cubicBezTo>
                  <a:pt x="26885" y="1"/>
                  <a:pt x="22373" y="3977"/>
                  <a:pt x="21539" y="9169"/>
                </a:cubicBezTo>
                <a:cubicBezTo>
                  <a:pt x="20849" y="9026"/>
                  <a:pt x="20122" y="8954"/>
                  <a:pt x="19384" y="8954"/>
                </a:cubicBezTo>
                <a:cubicBezTo>
                  <a:pt x="14050" y="8954"/>
                  <a:pt x="9609" y="12788"/>
                  <a:pt x="8669" y="17848"/>
                </a:cubicBezTo>
                <a:cubicBezTo>
                  <a:pt x="3323" y="18634"/>
                  <a:pt x="1" y="21813"/>
                  <a:pt x="1" y="21813"/>
                </a:cubicBezTo>
                <a:lnTo>
                  <a:pt x="30112" y="21813"/>
                </a:lnTo>
                <a:cubicBezTo>
                  <a:pt x="30124" y="21742"/>
                  <a:pt x="30136" y="21670"/>
                  <a:pt x="30147" y="21599"/>
                </a:cubicBezTo>
                <a:cubicBezTo>
                  <a:pt x="30243" y="21622"/>
                  <a:pt x="30338" y="21634"/>
                  <a:pt x="30433" y="21658"/>
                </a:cubicBezTo>
                <a:cubicBezTo>
                  <a:pt x="30445" y="21706"/>
                  <a:pt x="30457" y="21765"/>
                  <a:pt x="30469" y="21813"/>
                </a:cubicBezTo>
                <a:lnTo>
                  <a:pt x="87250" y="21813"/>
                </a:lnTo>
                <a:cubicBezTo>
                  <a:pt x="82764" y="19670"/>
                  <a:pt x="79626" y="18955"/>
                  <a:pt x="77428" y="18955"/>
                </a:cubicBezTo>
                <a:cubicBezTo>
                  <a:pt x="77392" y="18955"/>
                  <a:pt x="77356" y="18955"/>
                  <a:pt x="77320" y="18955"/>
                </a:cubicBezTo>
                <a:cubicBezTo>
                  <a:pt x="76856" y="11038"/>
                  <a:pt x="70295" y="4763"/>
                  <a:pt x="62247" y="4763"/>
                </a:cubicBezTo>
                <a:cubicBezTo>
                  <a:pt x="57008" y="4763"/>
                  <a:pt x="52400" y="7430"/>
                  <a:pt x="49686" y="11478"/>
                </a:cubicBezTo>
                <a:cubicBezTo>
                  <a:pt x="49305" y="9681"/>
                  <a:pt x="47709" y="8323"/>
                  <a:pt x="45792" y="8323"/>
                </a:cubicBezTo>
                <a:cubicBezTo>
                  <a:pt x="44875" y="8323"/>
                  <a:pt x="44018" y="8645"/>
                  <a:pt x="43351" y="9169"/>
                </a:cubicBezTo>
                <a:cubicBezTo>
                  <a:pt x="43256" y="9145"/>
                  <a:pt x="43161" y="9133"/>
                  <a:pt x="43066" y="9121"/>
                </a:cubicBezTo>
                <a:cubicBezTo>
                  <a:pt x="42208" y="3954"/>
                  <a:pt x="37720" y="1"/>
                  <a:pt x="32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6"/>
          <p:cNvSpPr/>
          <p:nvPr/>
        </p:nvSpPr>
        <p:spPr>
          <a:xfrm rot="10800000">
            <a:off x="1930285" y="1"/>
            <a:ext cx="1981366" cy="557074"/>
          </a:xfrm>
          <a:custGeom>
            <a:avLst/>
            <a:gdLst/>
            <a:ahLst/>
            <a:cxnLst/>
            <a:rect l="l" t="t" r="r" b="b"/>
            <a:pathLst>
              <a:path w="115313" h="32421" extrusionOk="0">
                <a:moveTo>
                  <a:pt x="68913" y="0"/>
                </a:moveTo>
                <a:cubicBezTo>
                  <a:pt x="63343" y="0"/>
                  <a:pt x="58460" y="3573"/>
                  <a:pt x="56388" y="8763"/>
                </a:cubicBezTo>
                <a:cubicBezTo>
                  <a:pt x="53662" y="4620"/>
                  <a:pt x="49233" y="1774"/>
                  <a:pt x="44077" y="1393"/>
                </a:cubicBezTo>
                <a:cubicBezTo>
                  <a:pt x="43693" y="1365"/>
                  <a:pt x="43311" y="1352"/>
                  <a:pt x="42932" y="1352"/>
                </a:cubicBezTo>
                <a:cubicBezTo>
                  <a:pt x="34411" y="1352"/>
                  <a:pt x="27215" y="8286"/>
                  <a:pt x="26611" y="17360"/>
                </a:cubicBezTo>
                <a:cubicBezTo>
                  <a:pt x="26575" y="17883"/>
                  <a:pt x="26563" y="18395"/>
                  <a:pt x="26575" y="18907"/>
                </a:cubicBezTo>
                <a:cubicBezTo>
                  <a:pt x="23158" y="20443"/>
                  <a:pt x="20455" y="23396"/>
                  <a:pt x="19158" y="27075"/>
                </a:cubicBezTo>
                <a:cubicBezTo>
                  <a:pt x="17424" y="26767"/>
                  <a:pt x="15814" y="26634"/>
                  <a:pt x="14326" y="26634"/>
                </a:cubicBezTo>
                <a:cubicBezTo>
                  <a:pt x="4532" y="26634"/>
                  <a:pt x="0" y="32421"/>
                  <a:pt x="0" y="32421"/>
                </a:cubicBezTo>
                <a:lnTo>
                  <a:pt x="115313" y="32421"/>
                </a:lnTo>
                <a:cubicBezTo>
                  <a:pt x="107692" y="28070"/>
                  <a:pt x="101476" y="26634"/>
                  <a:pt x="96575" y="26634"/>
                </a:cubicBezTo>
                <a:cubicBezTo>
                  <a:pt x="96514" y="26634"/>
                  <a:pt x="96454" y="26634"/>
                  <a:pt x="96393" y="26635"/>
                </a:cubicBezTo>
                <a:cubicBezTo>
                  <a:pt x="96846" y="25515"/>
                  <a:pt x="97084" y="24289"/>
                  <a:pt x="97084" y="23003"/>
                </a:cubicBezTo>
                <a:cubicBezTo>
                  <a:pt x="97084" y="17800"/>
                  <a:pt x="93072" y="13585"/>
                  <a:pt x="88131" y="13585"/>
                </a:cubicBezTo>
                <a:cubicBezTo>
                  <a:pt x="85976" y="13585"/>
                  <a:pt x="83999" y="14395"/>
                  <a:pt x="82451" y="15717"/>
                </a:cubicBezTo>
                <a:cubicBezTo>
                  <a:pt x="82463" y="15574"/>
                  <a:pt x="82475" y="15419"/>
                  <a:pt x="82487" y="15276"/>
                </a:cubicBezTo>
                <a:cubicBezTo>
                  <a:pt x="83011" y="7406"/>
                  <a:pt x="77367" y="584"/>
                  <a:pt x="69878" y="36"/>
                </a:cubicBezTo>
                <a:cubicBezTo>
                  <a:pt x="69554" y="12"/>
                  <a:pt x="69232" y="0"/>
                  <a:pt x="689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rgbClr val="F2C9EE"/>
            </a:gs>
            <a:gs pos="100000">
              <a:srgbClr val="BA9BC9"/>
            </a:gs>
          </a:gsLst>
          <a:lin ang="2698631" scaled="0"/>
        </a:gradFill>
        <a:effectLst/>
      </p:bgPr>
    </p:bg>
    <p:spTree>
      <p:nvGrpSpPr>
        <p:cNvPr id="1" name="Shape 68"/>
        <p:cNvGrpSpPr/>
        <p:nvPr/>
      </p:nvGrpSpPr>
      <p:grpSpPr>
        <a:xfrm>
          <a:off x="0" y="0"/>
          <a:ext cx="0" cy="0"/>
          <a:chOff x="0" y="0"/>
          <a:chExt cx="0" cy="0"/>
        </a:xfrm>
      </p:grpSpPr>
      <p:sp>
        <p:nvSpPr>
          <p:cNvPr id="69" name="Google Shape;69;p17"/>
          <p:cNvSpPr txBox="1">
            <a:spLocks noGrp="1"/>
          </p:cNvSpPr>
          <p:nvPr>
            <p:ph type="body" idx="1"/>
          </p:nvPr>
        </p:nvSpPr>
        <p:spPr>
          <a:xfrm>
            <a:off x="1554925" y="2916175"/>
            <a:ext cx="2565000" cy="958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Clr>
                <a:srgbClr val="FFFFFF"/>
              </a:buClr>
              <a:buSzPts val="1400"/>
              <a:buChar char="☁"/>
              <a:defRPr sz="1400">
                <a:solidFill>
                  <a:srgbClr val="FFFFFF"/>
                </a:solidFill>
              </a:defRPr>
            </a:lvl1pPr>
            <a:lvl2pPr marL="914400" lvl="1" indent="-317500" algn="ctr" rtl="0">
              <a:spcBef>
                <a:spcPts val="1600"/>
              </a:spcBef>
              <a:spcAft>
                <a:spcPts val="0"/>
              </a:spcAft>
              <a:buClr>
                <a:srgbClr val="FFFFFF"/>
              </a:buClr>
              <a:buSzPts val="1400"/>
              <a:buChar char="○"/>
              <a:defRPr sz="1400">
                <a:solidFill>
                  <a:srgbClr val="FFFFFF"/>
                </a:solidFill>
              </a:defRPr>
            </a:lvl2pPr>
            <a:lvl3pPr marL="1371600" lvl="2" indent="-317500" algn="ctr" rtl="0">
              <a:spcBef>
                <a:spcPts val="1600"/>
              </a:spcBef>
              <a:spcAft>
                <a:spcPts val="0"/>
              </a:spcAft>
              <a:buClr>
                <a:srgbClr val="FFFFFF"/>
              </a:buClr>
              <a:buSzPts val="1400"/>
              <a:buChar char="■"/>
              <a:defRPr sz="1400">
                <a:solidFill>
                  <a:srgbClr val="FFFFFF"/>
                </a:solidFill>
              </a:defRPr>
            </a:lvl3pPr>
            <a:lvl4pPr marL="1828800" lvl="3" indent="-317500" algn="ctr" rtl="0">
              <a:spcBef>
                <a:spcPts val="1600"/>
              </a:spcBef>
              <a:spcAft>
                <a:spcPts val="0"/>
              </a:spcAft>
              <a:buClr>
                <a:srgbClr val="FFFFFF"/>
              </a:buClr>
              <a:buSzPts val="1400"/>
              <a:buChar char="●"/>
              <a:defRPr sz="1400">
                <a:solidFill>
                  <a:srgbClr val="FFFFFF"/>
                </a:solidFill>
              </a:defRPr>
            </a:lvl4pPr>
            <a:lvl5pPr marL="2286000" lvl="4" indent="-317500" algn="ctr" rtl="0">
              <a:spcBef>
                <a:spcPts val="1600"/>
              </a:spcBef>
              <a:spcAft>
                <a:spcPts val="0"/>
              </a:spcAft>
              <a:buClr>
                <a:srgbClr val="FFFFFF"/>
              </a:buClr>
              <a:buSzPts val="1400"/>
              <a:buChar char="○"/>
              <a:defRPr sz="1400">
                <a:solidFill>
                  <a:srgbClr val="FFFFFF"/>
                </a:solidFill>
              </a:defRPr>
            </a:lvl5pPr>
            <a:lvl6pPr marL="2743200" lvl="5" indent="-317500" algn="ctr" rtl="0">
              <a:spcBef>
                <a:spcPts val="1600"/>
              </a:spcBef>
              <a:spcAft>
                <a:spcPts val="0"/>
              </a:spcAft>
              <a:buClr>
                <a:srgbClr val="FFFFFF"/>
              </a:buClr>
              <a:buSzPts val="1400"/>
              <a:buChar char="■"/>
              <a:defRPr sz="1400">
                <a:solidFill>
                  <a:srgbClr val="FFFFFF"/>
                </a:solidFill>
              </a:defRPr>
            </a:lvl6pPr>
            <a:lvl7pPr marL="3200400" lvl="6" indent="-317500" algn="ctr" rtl="0">
              <a:spcBef>
                <a:spcPts val="1600"/>
              </a:spcBef>
              <a:spcAft>
                <a:spcPts val="0"/>
              </a:spcAft>
              <a:buClr>
                <a:srgbClr val="FFFFFF"/>
              </a:buClr>
              <a:buSzPts val="1400"/>
              <a:buChar char="●"/>
              <a:defRPr sz="1400">
                <a:solidFill>
                  <a:srgbClr val="FFFFFF"/>
                </a:solidFill>
              </a:defRPr>
            </a:lvl7pPr>
            <a:lvl8pPr marL="3657600" lvl="7" indent="-317500" algn="ctr" rtl="0">
              <a:spcBef>
                <a:spcPts val="1600"/>
              </a:spcBef>
              <a:spcAft>
                <a:spcPts val="0"/>
              </a:spcAft>
              <a:buClr>
                <a:srgbClr val="FFFFFF"/>
              </a:buClr>
              <a:buSzPts val="1400"/>
              <a:buChar char="○"/>
              <a:defRPr sz="1400">
                <a:solidFill>
                  <a:srgbClr val="FFFFFF"/>
                </a:solidFill>
              </a:defRPr>
            </a:lvl8pPr>
            <a:lvl9pPr marL="4114800" lvl="8" indent="-317500" algn="ctr" rtl="0">
              <a:spcBef>
                <a:spcPts val="1600"/>
              </a:spcBef>
              <a:spcAft>
                <a:spcPts val="1600"/>
              </a:spcAft>
              <a:buClr>
                <a:srgbClr val="FFFFFF"/>
              </a:buClr>
              <a:buSzPts val="1400"/>
              <a:buChar char="■"/>
              <a:defRPr sz="1400">
                <a:solidFill>
                  <a:srgbClr val="FFFFFF"/>
                </a:solidFill>
              </a:defRPr>
            </a:lvl9pPr>
          </a:lstStyle>
          <a:p>
            <a:endParaRPr/>
          </a:p>
        </p:txBody>
      </p:sp>
      <p:sp>
        <p:nvSpPr>
          <p:cNvPr id="70" name="Google Shape;70;p17"/>
          <p:cNvSpPr txBox="1">
            <a:spLocks noGrp="1"/>
          </p:cNvSpPr>
          <p:nvPr>
            <p:ph type="body" idx="2"/>
          </p:nvPr>
        </p:nvSpPr>
        <p:spPr>
          <a:xfrm>
            <a:off x="5024100" y="2916175"/>
            <a:ext cx="2565000" cy="958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Clr>
                <a:srgbClr val="FFFFFF"/>
              </a:buClr>
              <a:buSzPts val="1400"/>
              <a:buChar char="☁"/>
              <a:defRPr sz="1400">
                <a:solidFill>
                  <a:srgbClr val="FFFFFF"/>
                </a:solidFill>
              </a:defRPr>
            </a:lvl1pPr>
            <a:lvl2pPr marL="914400" lvl="1" indent="-317500" algn="ctr" rtl="0">
              <a:spcBef>
                <a:spcPts val="1600"/>
              </a:spcBef>
              <a:spcAft>
                <a:spcPts val="0"/>
              </a:spcAft>
              <a:buClr>
                <a:srgbClr val="FFFFFF"/>
              </a:buClr>
              <a:buSzPts val="1400"/>
              <a:buChar char="○"/>
              <a:defRPr sz="1400">
                <a:solidFill>
                  <a:srgbClr val="FFFFFF"/>
                </a:solidFill>
              </a:defRPr>
            </a:lvl2pPr>
            <a:lvl3pPr marL="1371600" lvl="2" indent="-317500" algn="ctr" rtl="0">
              <a:spcBef>
                <a:spcPts val="1600"/>
              </a:spcBef>
              <a:spcAft>
                <a:spcPts val="0"/>
              </a:spcAft>
              <a:buClr>
                <a:srgbClr val="FFFFFF"/>
              </a:buClr>
              <a:buSzPts val="1400"/>
              <a:buChar char="■"/>
              <a:defRPr sz="1400">
                <a:solidFill>
                  <a:srgbClr val="FFFFFF"/>
                </a:solidFill>
              </a:defRPr>
            </a:lvl3pPr>
            <a:lvl4pPr marL="1828800" lvl="3" indent="-317500" algn="ctr" rtl="0">
              <a:spcBef>
                <a:spcPts val="1600"/>
              </a:spcBef>
              <a:spcAft>
                <a:spcPts val="0"/>
              </a:spcAft>
              <a:buClr>
                <a:srgbClr val="FFFFFF"/>
              </a:buClr>
              <a:buSzPts val="1400"/>
              <a:buChar char="●"/>
              <a:defRPr sz="1400">
                <a:solidFill>
                  <a:srgbClr val="FFFFFF"/>
                </a:solidFill>
              </a:defRPr>
            </a:lvl4pPr>
            <a:lvl5pPr marL="2286000" lvl="4" indent="-317500" algn="ctr" rtl="0">
              <a:spcBef>
                <a:spcPts val="1600"/>
              </a:spcBef>
              <a:spcAft>
                <a:spcPts val="0"/>
              </a:spcAft>
              <a:buClr>
                <a:srgbClr val="FFFFFF"/>
              </a:buClr>
              <a:buSzPts val="1400"/>
              <a:buChar char="○"/>
              <a:defRPr sz="1400">
                <a:solidFill>
                  <a:srgbClr val="FFFFFF"/>
                </a:solidFill>
              </a:defRPr>
            </a:lvl5pPr>
            <a:lvl6pPr marL="2743200" lvl="5" indent="-317500" algn="ctr" rtl="0">
              <a:spcBef>
                <a:spcPts val="1600"/>
              </a:spcBef>
              <a:spcAft>
                <a:spcPts val="0"/>
              </a:spcAft>
              <a:buClr>
                <a:srgbClr val="FFFFFF"/>
              </a:buClr>
              <a:buSzPts val="1400"/>
              <a:buChar char="■"/>
              <a:defRPr sz="1400">
                <a:solidFill>
                  <a:srgbClr val="FFFFFF"/>
                </a:solidFill>
              </a:defRPr>
            </a:lvl6pPr>
            <a:lvl7pPr marL="3200400" lvl="6" indent="-317500" algn="ctr" rtl="0">
              <a:spcBef>
                <a:spcPts val="1600"/>
              </a:spcBef>
              <a:spcAft>
                <a:spcPts val="0"/>
              </a:spcAft>
              <a:buClr>
                <a:srgbClr val="FFFFFF"/>
              </a:buClr>
              <a:buSzPts val="1400"/>
              <a:buChar char="●"/>
              <a:defRPr sz="1400">
                <a:solidFill>
                  <a:srgbClr val="FFFFFF"/>
                </a:solidFill>
              </a:defRPr>
            </a:lvl7pPr>
            <a:lvl8pPr marL="3657600" lvl="7" indent="-317500" algn="ctr" rtl="0">
              <a:spcBef>
                <a:spcPts val="1600"/>
              </a:spcBef>
              <a:spcAft>
                <a:spcPts val="0"/>
              </a:spcAft>
              <a:buClr>
                <a:srgbClr val="FFFFFF"/>
              </a:buClr>
              <a:buSzPts val="1400"/>
              <a:buChar char="○"/>
              <a:defRPr sz="1400">
                <a:solidFill>
                  <a:srgbClr val="FFFFFF"/>
                </a:solidFill>
              </a:defRPr>
            </a:lvl8pPr>
            <a:lvl9pPr marL="4114800" lvl="8" indent="-317500" algn="ctr" rtl="0">
              <a:spcBef>
                <a:spcPts val="1600"/>
              </a:spcBef>
              <a:spcAft>
                <a:spcPts val="1600"/>
              </a:spcAft>
              <a:buClr>
                <a:srgbClr val="FFFFFF"/>
              </a:buClr>
              <a:buSzPts val="1400"/>
              <a:buChar char="■"/>
              <a:defRPr sz="1400">
                <a:solidFill>
                  <a:srgbClr val="FFFFFF"/>
                </a:solidFill>
              </a:defRPr>
            </a:lvl9pPr>
          </a:lstStyle>
          <a:p>
            <a:endParaRPr/>
          </a:p>
        </p:txBody>
      </p:sp>
      <p:sp>
        <p:nvSpPr>
          <p:cNvPr id="71" name="Google Shape;71;p17"/>
          <p:cNvSpPr txBox="1">
            <a:spLocks noGrp="1"/>
          </p:cNvSpPr>
          <p:nvPr>
            <p:ph type="title"/>
          </p:nvPr>
        </p:nvSpPr>
        <p:spPr>
          <a:xfrm>
            <a:off x="713500" y="537025"/>
            <a:ext cx="7716900" cy="480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2200"/>
              <a:buNone/>
              <a:defRPr sz="2200">
                <a:solidFill>
                  <a:srgbClr val="FFFFFF"/>
                </a:solidFill>
              </a:defRPr>
            </a:lvl1pPr>
            <a:lvl2pPr lvl="1" rtl="0">
              <a:spcBef>
                <a:spcPts val="0"/>
              </a:spcBef>
              <a:spcAft>
                <a:spcPts val="0"/>
              </a:spcAft>
              <a:buClr>
                <a:srgbClr val="FFFFFF"/>
              </a:buClr>
              <a:buSzPts val="2200"/>
              <a:buNone/>
              <a:defRPr sz="2200">
                <a:solidFill>
                  <a:srgbClr val="FFFFFF"/>
                </a:solidFill>
              </a:defRPr>
            </a:lvl2pPr>
            <a:lvl3pPr lvl="2" rtl="0">
              <a:spcBef>
                <a:spcPts val="0"/>
              </a:spcBef>
              <a:spcAft>
                <a:spcPts val="0"/>
              </a:spcAft>
              <a:buClr>
                <a:srgbClr val="FFFFFF"/>
              </a:buClr>
              <a:buSzPts val="2200"/>
              <a:buNone/>
              <a:defRPr sz="2200">
                <a:solidFill>
                  <a:srgbClr val="FFFFFF"/>
                </a:solidFill>
              </a:defRPr>
            </a:lvl3pPr>
            <a:lvl4pPr lvl="3" rtl="0">
              <a:spcBef>
                <a:spcPts val="0"/>
              </a:spcBef>
              <a:spcAft>
                <a:spcPts val="0"/>
              </a:spcAft>
              <a:buClr>
                <a:srgbClr val="FFFFFF"/>
              </a:buClr>
              <a:buSzPts val="2200"/>
              <a:buNone/>
              <a:defRPr sz="2200">
                <a:solidFill>
                  <a:srgbClr val="FFFFFF"/>
                </a:solidFill>
              </a:defRPr>
            </a:lvl4pPr>
            <a:lvl5pPr lvl="4" rtl="0">
              <a:spcBef>
                <a:spcPts val="0"/>
              </a:spcBef>
              <a:spcAft>
                <a:spcPts val="0"/>
              </a:spcAft>
              <a:buClr>
                <a:srgbClr val="FFFFFF"/>
              </a:buClr>
              <a:buSzPts val="2200"/>
              <a:buNone/>
              <a:defRPr sz="2200">
                <a:solidFill>
                  <a:srgbClr val="FFFFFF"/>
                </a:solidFill>
              </a:defRPr>
            </a:lvl5pPr>
            <a:lvl6pPr lvl="5" rtl="0">
              <a:spcBef>
                <a:spcPts val="0"/>
              </a:spcBef>
              <a:spcAft>
                <a:spcPts val="0"/>
              </a:spcAft>
              <a:buClr>
                <a:srgbClr val="FFFFFF"/>
              </a:buClr>
              <a:buSzPts val="2200"/>
              <a:buNone/>
              <a:defRPr sz="2200">
                <a:solidFill>
                  <a:srgbClr val="FFFFFF"/>
                </a:solidFill>
              </a:defRPr>
            </a:lvl6pPr>
            <a:lvl7pPr lvl="6" rtl="0">
              <a:spcBef>
                <a:spcPts val="0"/>
              </a:spcBef>
              <a:spcAft>
                <a:spcPts val="0"/>
              </a:spcAft>
              <a:buClr>
                <a:srgbClr val="FFFFFF"/>
              </a:buClr>
              <a:buSzPts val="2200"/>
              <a:buNone/>
              <a:defRPr sz="2200">
                <a:solidFill>
                  <a:srgbClr val="FFFFFF"/>
                </a:solidFill>
              </a:defRPr>
            </a:lvl7pPr>
            <a:lvl8pPr lvl="7" rtl="0">
              <a:spcBef>
                <a:spcPts val="0"/>
              </a:spcBef>
              <a:spcAft>
                <a:spcPts val="0"/>
              </a:spcAft>
              <a:buClr>
                <a:srgbClr val="FFFFFF"/>
              </a:buClr>
              <a:buSzPts val="2200"/>
              <a:buNone/>
              <a:defRPr sz="2200">
                <a:solidFill>
                  <a:srgbClr val="FFFFFF"/>
                </a:solidFill>
              </a:defRPr>
            </a:lvl8pPr>
            <a:lvl9pPr lvl="8" rtl="0">
              <a:spcBef>
                <a:spcPts val="0"/>
              </a:spcBef>
              <a:spcAft>
                <a:spcPts val="0"/>
              </a:spcAft>
              <a:buClr>
                <a:srgbClr val="FFFFFF"/>
              </a:buClr>
              <a:buSzPts val="2200"/>
              <a:buNone/>
              <a:defRPr sz="2200">
                <a:solidFill>
                  <a:srgbClr val="FFFFFF"/>
                </a:solidFill>
              </a:defRPr>
            </a:lvl9pPr>
          </a:lstStyle>
          <a:p>
            <a:endParaRPr/>
          </a:p>
        </p:txBody>
      </p:sp>
      <p:sp>
        <p:nvSpPr>
          <p:cNvPr id="72" name="Google Shape;72;p17"/>
          <p:cNvSpPr txBox="1">
            <a:spLocks noGrp="1"/>
          </p:cNvSpPr>
          <p:nvPr>
            <p:ph type="subTitle" idx="3"/>
          </p:nvPr>
        </p:nvSpPr>
        <p:spPr>
          <a:xfrm>
            <a:off x="1554913" y="2421125"/>
            <a:ext cx="2565000" cy="5751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None/>
              <a:defRPr sz="1500">
                <a:solidFill>
                  <a:schemeClr val="accent3"/>
                </a:solidFill>
                <a:latin typeface="Bree Serif"/>
                <a:ea typeface="Bree Serif"/>
                <a:cs typeface="Bree Serif"/>
                <a:sym typeface="Bree Serif"/>
              </a:defRPr>
            </a:lvl1pPr>
            <a:lvl2pPr lvl="1" algn="ctr" rtl="0">
              <a:lnSpc>
                <a:spcPct val="100000"/>
              </a:lnSpc>
              <a:spcBef>
                <a:spcPts val="0"/>
              </a:spcBef>
              <a:spcAft>
                <a:spcPts val="0"/>
              </a:spcAft>
              <a:buNone/>
              <a:defRPr sz="1500">
                <a:solidFill>
                  <a:schemeClr val="accent3"/>
                </a:solidFill>
                <a:latin typeface="Bree Serif"/>
                <a:ea typeface="Bree Serif"/>
                <a:cs typeface="Bree Serif"/>
                <a:sym typeface="Bree Serif"/>
              </a:defRPr>
            </a:lvl2pPr>
            <a:lvl3pPr lvl="2" algn="ctr" rtl="0">
              <a:lnSpc>
                <a:spcPct val="100000"/>
              </a:lnSpc>
              <a:spcBef>
                <a:spcPts val="0"/>
              </a:spcBef>
              <a:spcAft>
                <a:spcPts val="0"/>
              </a:spcAft>
              <a:buNone/>
              <a:defRPr sz="1500">
                <a:solidFill>
                  <a:schemeClr val="accent3"/>
                </a:solidFill>
                <a:latin typeface="Bree Serif"/>
                <a:ea typeface="Bree Serif"/>
                <a:cs typeface="Bree Serif"/>
                <a:sym typeface="Bree Serif"/>
              </a:defRPr>
            </a:lvl3pPr>
            <a:lvl4pPr lvl="3" algn="ctr" rtl="0">
              <a:lnSpc>
                <a:spcPct val="100000"/>
              </a:lnSpc>
              <a:spcBef>
                <a:spcPts val="0"/>
              </a:spcBef>
              <a:spcAft>
                <a:spcPts val="0"/>
              </a:spcAft>
              <a:buNone/>
              <a:defRPr sz="1500">
                <a:solidFill>
                  <a:schemeClr val="accent3"/>
                </a:solidFill>
                <a:latin typeface="Bree Serif"/>
                <a:ea typeface="Bree Serif"/>
                <a:cs typeface="Bree Serif"/>
                <a:sym typeface="Bree Serif"/>
              </a:defRPr>
            </a:lvl4pPr>
            <a:lvl5pPr lvl="4" algn="ctr" rtl="0">
              <a:lnSpc>
                <a:spcPct val="100000"/>
              </a:lnSpc>
              <a:spcBef>
                <a:spcPts val="0"/>
              </a:spcBef>
              <a:spcAft>
                <a:spcPts val="0"/>
              </a:spcAft>
              <a:buNone/>
              <a:defRPr sz="1500">
                <a:solidFill>
                  <a:schemeClr val="accent3"/>
                </a:solidFill>
                <a:latin typeface="Bree Serif"/>
                <a:ea typeface="Bree Serif"/>
                <a:cs typeface="Bree Serif"/>
                <a:sym typeface="Bree Serif"/>
              </a:defRPr>
            </a:lvl5pPr>
            <a:lvl6pPr lvl="5" algn="ctr" rtl="0">
              <a:lnSpc>
                <a:spcPct val="100000"/>
              </a:lnSpc>
              <a:spcBef>
                <a:spcPts val="0"/>
              </a:spcBef>
              <a:spcAft>
                <a:spcPts val="0"/>
              </a:spcAft>
              <a:buNone/>
              <a:defRPr sz="1500">
                <a:solidFill>
                  <a:schemeClr val="accent3"/>
                </a:solidFill>
                <a:latin typeface="Bree Serif"/>
                <a:ea typeface="Bree Serif"/>
                <a:cs typeface="Bree Serif"/>
                <a:sym typeface="Bree Serif"/>
              </a:defRPr>
            </a:lvl6pPr>
            <a:lvl7pPr lvl="6" algn="ctr" rtl="0">
              <a:lnSpc>
                <a:spcPct val="100000"/>
              </a:lnSpc>
              <a:spcBef>
                <a:spcPts val="0"/>
              </a:spcBef>
              <a:spcAft>
                <a:spcPts val="0"/>
              </a:spcAft>
              <a:buNone/>
              <a:defRPr sz="1500">
                <a:solidFill>
                  <a:schemeClr val="accent3"/>
                </a:solidFill>
                <a:latin typeface="Bree Serif"/>
                <a:ea typeface="Bree Serif"/>
                <a:cs typeface="Bree Serif"/>
                <a:sym typeface="Bree Serif"/>
              </a:defRPr>
            </a:lvl7pPr>
            <a:lvl8pPr lvl="7" algn="ctr" rtl="0">
              <a:lnSpc>
                <a:spcPct val="100000"/>
              </a:lnSpc>
              <a:spcBef>
                <a:spcPts val="0"/>
              </a:spcBef>
              <a:spcAft>
                <a:spcPts val="0"/>
              </a:spcAft>
              <a:buNone/>
              <a:defRPr sz="1500">
                <a:solidFill>
                  <a:schemeClr val="accent3"/>
                </a:solidFill>
                <a:latin typeface="Bree Serif"/>
                <a:ea typeface="Bree Serif"/>
                <a:cs typeface="Bree Serif"/>
                <a:sym typeface="Bree Serif"/>
              </a:defRPr>
            </a:lvl8pPr>
            <a:lvl9pPr lvl="8" algn="ctr" rtl="0">
              <a:lnSpc>
                <a:spcPct val="100000"/>
              </a:lnSpc>
              <a:spcBef>
                <a:spcPts val="0"/>
              </a:spcBef>
              <a:spcAft>
                <a:spcPts val="0"/>
              </a:spcAft>
              <a:buNone/>
              <a:defRPr sz="1500">
                <a:solidFill>
                  <a:schemeClr val="accent3"/>
                </a:solidFill>
                <a:latin typeface="Bree Serif"/>
                <a:ea typeface="Bree Serif"/>
                <a:cs typeface="Bree Serif"/>
                <a:sym typeface="Bree Serif"/>
              </a:defRPr>
            </a:lvl9pPr>
          </a:lstStyle>
          <a:p>
            <a:endParaRPr/>
          </a:p>
        </p:txBody>
      </p:sp>
      <p:sp>
        <p:nvSpPr>
          <p:cNvPr id="73" name="Google Shape;73;p17"/>
          <p:cNvSpPr txBox="1">
            <a:spLocks noGrp="1"/>
          </p:cNvSpPr>
          <p:nvPr>
            <p:ph type="subTitle" idx="4"/>
          </p:nvPr>
        </p:nvSpPr>
        <p:spPr>
          <a:xfrm>
            <a:off x="5024088" y="2421125"/>
            <a:ext cx="2565000" cy="5751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None/>
              <a:defRPr sz="1500">
                <a:solidFill>
                  <a:schemeClr val="accent3"/>
                </a:solidFill>
                <a:latin typeface="Bree Serif"/>
                <a:ea typeface="Bree Serif"/>
                <a:cs typeface="Bree Serif"/>
                <a:sym typeface="Bree Serif"/>
              </a:defRPr>
            </a:lvl1pPr>
            <a:lvl2pPr lvl="1" algn="ctr" rtl="0">
              <a:lnSpc>
                <a:spcPct val="100000"/>
              </a:lnSpc>
              <a:spcBef>
                <a:spcPts val="0"/>
              </a:spcBef>
              <a:spcAft>
                <a:spcPts val="0"/>
              </a:spcAft>
              <a:buNone/>
              <a:defRPr sz="1500">
                <a:solidFill>
                  <a:schemeClr val="accent3"/>
                </a:solidFill>
                <a:latin typeface="Bree Serif"/>
                <a:ea typeface="Bree Serif"/>
                <a:cs typeface="Bree Serif"/>
                <a:sym typeface="Bree Serif"/>
              </a:defRPr>
            </a:lvl2pPr>
            <a:lvl3pPr lvl="2" algn="ctr" rtl="0">
              <a:lnSpc>
                <a:spcPct val="100000"/>
              </a:lnSpc>
              <a:spcBef>
                <a:spcPts val="0"/>
              </a:spcBef>
              <a:spcAft>
                <a:spcPts val="0"/>
              </a:spcAft>
              <a:buNone/>
              <a:defRPr sz="1500">
                <a:solidFill>
                  <a:schemeClr val="accent3"/>
                </a:solidFill>
                <a:latin typeface="Bree Serif"/>
                <a:ea typeface="Bree Serif"/>
                <a:cs typeface="Bree Serif"/>
                <a:sym typeface="Bree Serif"/>
              </a:defRPr>
            </a:lvl3pPr>
            <a:lvl4pPr lvl="3" algn="ctr" rtl="0">
              <a:lnSpc>
                <a:spcPct val="100000"/>
              </a:lnSpc>
              <a:spcBef>
                <a:spcPts val="0"/>
              </a:spcBef>
              <a:spcAft>
                <a:spcPts val="0"/>
              </a:spcAft>
              <a:buNone/>
              <a:defRPr sz="1500">
                <a:solidFill>
                  <a:schemeClr val="accent3"/>
                </a:solidFill>
                <a:latin typeface="Bree Serif"/>
                <a:ea typeface="Bree Serif"/>
                <a:cs typeface="Bree Serif"/>
                <a:sym typeface="Bree Serif"/>
              </a:defRPr>
            </a:lvl4pPr>
            <a:lvl5pPr lvl="4" algn="ctr" rtl="0">
              <a:lnSpc>
                <a:spcPct val="100000"/>
              </a:lnSpc>
              <a:spcBef>
                <a:spcPts val="0"/>
              </a:spcBef>
              <a:spcAft>
                <a:spcPts val="0"/>
              </a:spcAft>
              <a:buNone/>
              <a:defRPr sz="1500">
                <a:solidFill>
                  <a:schemeClr val="accent3"/>
                </a:solidFill>
                <a:latin typeface="Bree Serif"/>
                <a:ea typeface="Bree Serif"/>
                <a:cs typeface="Bree Serif"/>
                <a:sym typeface="Bree Serif"/>
              </a:defRPr>
            </a:lvl5pPr>
            <a:lvl6pPr lvl="5" algn="ctr" rtl="0">
              <a:lnSpc>
                <a:spcPct val="100000"/>
              </a:lnSpc>
              <a:spcBef>
                <a:spcPts val="0"/>
              </a:spcBef>
              <a:spcAft>
                <a:spcPts val="0"/>
              </a:spcAft>
              <a:buNone/>
              <a:defRPr sz="1500">
                <a:solidFill>
                  <a:schemeClr val="accent3"/>
                </a:solidFill>
                <a:latin typeface="Bree Serif"/>
                <a:ea typeface="Bree Serif"/>
                <a:cs typeface="Bree Serif"/>
                <a:sym typeface="Bree Serif"/>
              </a:defRPr>
            </a:lvl6pPr>
            <a:lvl7pPr lvl="6" algn="ctr" rtl="0">
              <a:lnSpc>
                <a:spcPct val="100000"/>
              </a:lnSpc>
              <a:spcBef>
                <a:spcPts val="0"/>
              </a:spcBef>
              <a:spcAft>
                <a:spcPts val="0"/>
              </a:spcAft>
              <a:buNone/>
              <a:defRPr sz="1500">
                <a:solidFill>
                  <a:schemeClr val="accent3"/>
                </a:solidFill>
                <a:latin typeface="Bree Serif"/>
                <a:ea typeface="Bree Serif"/>
                <a:cs typeface="Bree Serif"/>
                <a:sym typeface="Bree Serif"/>
              </a:defRPr>
            </a:lvl7pPr>
            <a:lvl8pPr lvl="7" algn="ctr" rtl="0">
              <a:lnSpc>
                <a:spcPct val="100000"/>
              </a:lnSpc>
              <a:spcBef>
                <a:spcPts val="0"/>
              </a:spcBef>
              <a:spcAft>
                <a:spcPts val="0"/>
              </a:spcAft>
              <a:buNone/>
              <a:defRPr sz="1500">
                <a:solidFill>
                  <a:schemeClr val="accent3"/>
                </a:solidFill>
                <a:latin typeface="Bree Serif"/>
                <a:ea typeface="Bree Serif"/>
                <a:cs typeface="Bree Serif"/>
                <a:sym typeface="Bree Serif"/>
              </a:defRPr>
            </a:lvl8pPr>
            <a:lvl9pPr lvl="8" algn="ctr" rtl="0">
              <a:lnSpc>
                <a:spcPct val="100000"/>
              </a:lnSpc>
              <a:spcBef>
                <a:spcPts val="0"/>
              </a:spcBef>
              <a:spcAft>
                <a:spcPts val="0"/>
              </a:spcAft>
              <a:buNone/>
              <a:defRPr sz="1500">
                <a:solidFill>
                  <a:schemeClr val="accent3"/>
                </a:solidFill>
                <a:latin typeface="Bree Serif"/>
                <a:ea typeface="Bree Serif"/>
                <a:cs typeface="Bree Serif"/>
                <a:sym typeface="Bree Serif"/>
              </a:defRPr>
            </a:lvl9pPr>
          </a:lstStyle>
          <a:p>
            <a:endParaRPr/>
          </a:p>
        </p:txBody>
      </p:sp>
      <p:sp>
        <p:nvSpPr>
          <p:cNvPr id="74" name="Google Shape;74;p17"/>
          <p:cNvSpPr/>
          <p:nvPr/>
        </p:nvSpPr>
        <p:spPr>
          <a:xfrm rot="10800000">
            <a:off x="-235" y="-6492"/>
            <a:ext cx="3123107" cy="706867"/>
          </a:xfrm>
          <a:custGeom>
            <a:avLst/>
            <a:gdLst/>
            <a:ahLst/>
            <a:cxnLst/>
            <a:rect l="l" t="t" r="r" b="b"/>
            <a:pathLst>
              <a:path w="212384" h="48078" extrusionOk="0">
                <a:moveTo>
                  <a:pt x="104656" y="0"/>
                </a:moveTo>
                <a:cubicBezTo>
                  <a:pt x="86618" y="0"/>
                  <a:pt x="70664" y="8823"/>
                  <a:pt x="60829" y="22396"/>
                </a:cubicBezTo>
                <a:cubicBezTo>
                  <a:pt x="56577" y="28271"/>
                  <a:pt x="49902" y="31605"/>
                  <a:pt x="42938" y="31605"/>
                </a:cubicBezTo>
                <a:cubicBezTo>
                  <a:pt x="40756" y="31605"/>
                  <a:pt x="38546" y="31278"/>
                  <a:pt x="36374" y="30599"/>
                </a:cubicBezTo>
                <a:cubicBezTo>
                  <a:pt x="32159" y="29290"/>
                  <a:pt x="27658" y="28575"/>
                  <a:pt x="23003" y="28575"/>
                </a:cubicBezTo>
                <a:cubicBezTo>
                  <a:pt x="21991" y="28575"/>
                  <a:pt x="20979" y="28611"/>
                  <a:pt x="19979" y="28670"/>
                </a:cubicBezTo>
                <a:cubicBezTo>
                  <a:pt x="7382" y="29516"/>
                  <a:pt x="834" y="38493"/>
                  <a:pt x="0" y="48078"/>
                </a:cubicBezTo>
                <a:lnTo>
                  <a:pt x="212384" y="48078"/>
                </a:lnTo>
                <a:cubicBezTo>
                  <a:pt x="211550" y="38493"/>
                  <a:pt x="204990" y="29516"/>
                  <a:pt x="192405" y="28670"/>
                </a:cubicBezTo>
                <a:cubicBezTo>
                  <a:pt x="191393" y="28611"/>
                  <a:pt x="190393" y="28575"/>
                  <a:pt x="189369" y="28575"/>
                </a:cubicBezTo>
                <a:cubicBezTo>
                  <a:pt x="184154" y="28575"/>
                  <a:pt x="179142" y="29468"/>
                  <a:pt x="174486" y="31099"/>
                </a:cubicBezTo>
                <a:cubicBezTo>
                  <a:pt x="172003" y="31975"/>
                  <a:pt x="169444" y="32399"/>
                  <a:pt x="166920" y="32399"/>
                </a:cubicBezTo>
                <a:cubicBezTo>
                  <a:pt x="159932" y="32399"/>
                  <a:pt x="153203" y="29144"/>
                  <a:pt x="149031" y="23170"/>
                </a:cubicBezTo>
                <a:cubicBezTo>
                  <a:pt x="139268" y="9168"/>
                  <a:pt x="123039" y="0"/>
                  <a:pt x="1046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7"/>
          <p:cNvSpPr/>
          <p:nvPr/>
        </p:nvSpPr>
        <p:spPr>
          <a:xfrm rot="10800000">
            <a:off x="1800326" y="-1"/>
            <a:ext cx="1709227" cy="480560"/>
          </a:xfrm>
          <a:custGeom>
            <a:avLst/>
            <a:gdLst/>
            <a:ahLst/>
            <a:cxnLst/>
            <a:rect l="l" t="t" r="r" b="b"/>
            <a:pathLst>
              <a:path w="115313" h="32421" extrusionOk="0">
                <a:moveTo>
                  <a:pt x="68913" y="0"/>
                </a:moveTo>
                <a:cubicBezTo>
                  <a:pt x="63343" y="0"/>
                  <a:pt x="58460" y="3573"/>
                  <a:pt x="56388" y="8763"/>
                </a:cubicBezTo>
                <a:cubicBezTo>
                  <a:pt x="53662" y="4620"/>
                  <a:pt x="49233" y="1774"/>
                  <a:pt x="44077" y="1393"/>
                </a:cubicBezTo>
                <a:cubicBezTo>
                  <a:pt x="43693" y="1365"/>
                  <a:pt x="43311" y="1352"/>
                  <a:pt x="42932" y="1352"/>
                </a:cubicBezTo>
                <a:cubicBezTo>
                  <a:pt x="34411" y="1352"/>
                  <a:pt x="27215" y="8286"/>
                  <a:pt x="26611" y="17360"/>
                </a:cubicBezTo>
                <a:cubicBezTo>
                  <a:pt x="26575" y="17883"/>
                  <a:pt x="26563" y="18395"/>
                  <a:pt x="26575" y="18907"/>
                </a:cubicBezTo>
                <a:cubicBezTo>
                  <a:pt x="23158" y="20443"/>
                  <a:pt x="20455" y="23396"/>
                  <a:pt x="19158" y="27075"/>
                </a:cubicBezTo>
                <a:cubicBezTo>
                  <a:pt x="17424" y="26767"/>
                  <a:pt x="15814" y="26634"/>
                  <a:pt x="14326" y="26634"/>
                </a:cubicBezTo>
                <a:cubicBezTo>
                  <a:pt x="4532" y="26634"/>
                  <a:pt x="0" y="32421"/>
                  <a:pt x="0" y="32421"/>
                </a:cubicBezTo>
                <a:lnTo>
                  <a:pt x="115313" y="32421"/>
                </a:lnTo>
                <a:cubicBezTo>
                  <a:pt x="107692" y="28070"/>
                  <a:pt x="101476" y="26634"/>
                  <a:pt x="96575" y="26634"/>
                </a:cubicBezTo>
                <a:cubicBezTo>
                  <a:pt x="96514" y="26634"/>
                  <a:pt x="96454" y="26634"/>
                  <a:pt x="96393" y="26635"/>
                </a:cubicBezTo>
                <a:cubicBezTo>
                  <a:pt x="96846" y="25515"/>
                  <a:pt x="97084" y="24289"/>
                  <a:pt x="97084" y="23003"/>
                </a:cubicBezTo>
                <a:cubicBezTo>
                  <a:pt x="97084" y="17800"/>
                  <a:pt x="93072" y="13585"/>
                  <a:pt x="88131" y="13585"/>
                </a:cubicBezTo>
                <a:cubicBezTo>
                  <a:pt x="85976" y="13585"/>
                  <a:pt x="83999" y="14395"/>
                  <a:pt x="82451" y="15717"/>
                </a:cubicBezTo>
                <a:cubicBezTo>
                  <a:pt x="82463" y="15574"/>
                  <a:pt x="82475" y="15419"/>
                  <a:pt x="82487" y="15276"/>
                </a:cubicBezTo>
                <a:cubicBezTo>
                  <a:pt x="83011" y="7406"/>
                  <a:pt x="77367" y="584"/>
                  <a:pt x="69878" y="36"/>
                </a:cubicBezTo>
                <a:cubicBezTo>
                  <a:pt x="69554" y="12"/>
                  <a:pt x="69232" y="0"/>
                  <a:pt x="689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7"/>
          <p:cNvSpPr/>
          <p:nvPr/>
        </p:nvSpPr>
        <p:spPr>
          <a:xfrm>
            <a:off x="2043712" y="4395884"/>
            <a:ext cx="2794282" cy="747595"/>
          </a:xfrm>
          <a:custGeom>
            <a:avLst/>
            <a:gdLst/>
            <a:ahLst/>
            <a:cxnLst/>
            <a:rect l="l" t="t" r="r" b="b"/>
            <a:pathLst>
              <a:path w="121135" h="32409" extrusionOk="0">
                <a:moveTo>
                  <a:pt x="48746" y="0"/>
                </a:moveTo>
                <a:cubicBezTo>
                  <a:pt x="48411" y="0"/>
                  <a:pt x="48072" y="12"/>
                  <a:pt x="47732" y="36"/>
                </a:cubicBezTo>
                <a:cubicBezTo>
                  <a:pt x="39862" y="584"/>
                  <a:pt x="33933" y="7406"/>
                  <a:pt x="34481" y="15276"/>
                </a:cubicBezTo>
                <a:cubicBezTo>
                  <a:pt x="34493" y="15419"/>
                  <a:pt x="34505" y="15574"/>
                  <a:pt x="34516" y="15716"/>
                </a:cubicBezTo>
                <a:cubicBezTo>
                  <a:pt x="32897" y="14383"/>
                  <a:pt x="30826" y="13585"/>
                  <a:pt x="28563" y="13585"/>
                </a:cubicBezTo>
                <a:cubicBezTo>
                  <a:pt x="23360" y="13585"/>
                  <a:pt x="19145" y="17800"/>
                  <a:pt x="19145" y="23003"/>
                </a:cubicBezTo>
                <a:cubicBezTo>
                  <a:pt x="19145" y="24289"/>
                  <a:pt x="19407" y="25515"/>
                  <a:pt x="19872" y="26634"/>
                </a:cubicBezTo>
                <a:cubicBezTo>
                  <a:pt x="19808" y="26634"/>
                  <a:pt x="19745" y="26634"/>
                  <a:pt x="19681" y="26634"/>
                </a:cubicBezTo>
                <a:cubicBezTo>
                  <a:pt x="14531" y="26634"/>
                  <a:pt x="8009" y="28069"/>
                  <a:pt x="0" y="32409"/>
                </a:cubicBezTo>
                <a:lnTo>
                  <a:pt x="121134" y="32409"/>
                </a:lnTo>
                <a:cubicBezTo>
                  <a:pt x="121134" y="32409"/>
                  <a:pt x="116372" y="26633"/>
                  <a:pt x="106092" y="26633"/>
                </a:cubicBezTo>
                <a:cubicBezTo>
                  <a:pt x="104528" y="26633"/>
                  <a:pt x="102835" y="26767"/>
                  <a:pt x="101013" y="27075"/>
                </a:cubicBezTo>
                <a:cubicBezTo>
                  <a:pt x="99644" y="23396"/>
                  <a:pt x="96810" y="20443"/>
                  <a:pt x="93214" y="18907"/>
                </a:cubicBezTo>
                <a:cubicBezTo>
                  <a:pt x="93226" y="18395"/>
                  <a:pt x="93214" y="17883"/>
                  <a:pt x="93179" y="17359"/>
                </a:cubicBezTo>
                <a:cubicBezTo>
                  <a:pt x="92552" y="8286"/>
                  <a:pt x="84995" y="1352"/>
                  <a:pt x="76035" y="1352"/>
                </a:cubicBezTo>
                <a:cubicBezTo>
                  <a:pt x="75637" y="1352"/>
                  <a:pt x="75235" y="1365"/>
                  <a:pt x="74831" y="1393"/>
                </a:cubicBezTo>
                <a:cubicBezTo>
                  <a:pt x="69414" y="1774"/>
                  <a:pt x="64770" y="4620"/>
                  <a:pt x="61889" y="8751"/>
                </a:cubicBezTo>
                <a:cubicBezTo>
                  <a:pt x="59716" y="3572"/>
                  <a:pt x="54593" y="0"/>
                  <a:pt x="487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7"/>
          <p:cNvSpPr/>
          <p:nvPr/>
        </p:nvSpPr>
        <p:spPr>
          <a:xfrm>
            <a:off x="5120625" y="4695239"/>
            <a:ext cx="1979676" cy="448248"/>
          </a:xfrm>
          <a:custGeom>
            <a:avLst/>
            <a:gdLst/>
            <a:ahLst/>
            <a:cxnLst/>
            <a:rect l="l" t="t" r="r" b="b"/>
            <a:pathLst>
              <a:path w="85821" h="19432" extrusionOk="0">
                <a:moveTo>
                  <a:pt x="42292" y="1"/>
                </a:moveTo>
                <a:cubicBezTo>
                  <a:pt x="35005" y="1"/>
                  <a:pt x="28552" y="3573"/>
                  <a:pt x="24587" y="9062"/>
                </a:cubicBezTo>
                <a:cubicBezTo>
                  <a:pt x="22866" y="11435"/>
                  <a:pt x="20174" y="12781"/>
                  <a:pt x="17364" y="12781"/>
                </a:cubicBezTo>
                <a:cubicBezTo>
                  <a:pt x="16480" y="12781"/>
                  <a:pt x="15585" y="12648"/>
                  <a:pt x="14705" y="12372"/>
                </a:cubicBezTo>
                <a:cubicBezTo>
                  <a:pt x="12990" y="11836"/>
                  <a:pt x="11181" y="11550"/>
                  <a:pt x="9299" y="11550"/>
                </a:cubicBezTo>
                <a:cubicBezTo>
                  <a:pt x="8883" y="11550"/>
                  <a:pt x="8478" y="11562"/>
                  <a:pt x="8073" y="11598"/>
                </a:cubicBezTo>
                <a:cubicBezTo>
                  <a:pt x="2989" y="11931"/>
                  <a:pt x="334" y="15562"/>
                  <a:pt x="1" y="19432"/>
                </a:cubicBezTo>
                <a:lnTo>
                  <a:pt x="85821" y="19432"/>
                </a:lnTo>
                <a:cubicBezTo>
                  <a:pt x="85488" y="15562"/>
                  <a:pt x="82832" y="11931"/>
                  <a:pt x="77749" y="11598"/>
                </a:cubicBezTo>
                <a:cubicBezTo>
                  <a:pt x="77344" y="11562"/>
                  <a:pt x="76939" y="11550"/>
                  <a:pt x="76522" y="11550"/>
                </a:cubicBezTo>
                <a:cubicBezTo>
                  <a:pt x="74415" y="11550"/>
                  <a:pt x="72391" y="11919"/>
                  <a:pt x="70510" y="12574"/>
                </a:cubicBezTo>
                <a:cubicBezTo>
                  <a:pt x="69504" y="12928"/>
                  <a:pt x="68469" y="13100"/>
                  <a:pt x="67449" y="13100"/>
                </a:cubicBezTo>
                <a:cubicBezTo>
                  <a:pt x="64626" y="13100"/>
                  <a:pt x="61910" y="11785"/>
                  <a:pt x="60223" y="9371"/>
                </a:cubicBezTo>
                <a:cubicBezTo>
                  <a:pt x="56270" y="3704"/>
                  <a:pt x="49721" y="1"/>
                  <a:pt x="422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7"/>
          <p:cNvSpPr/>
          <p:nvPr/>
        </p:nvSpPr>
        <p:spPr>
          <a:xfrm>
            <a:off x="3870225" y="4606475"/>
            <a:ext cx="2372329" cy="537031"/>
          </a:xfrm>
          <a:custGeom>
            <a:avLst/>
            <a:gdLst/>
            <a:ahLst/>
            <a:cxnLst/>
            <a:rect l="l" t="t" r="r" b="b"/>
            <a:pathLst>
              <a:path w="212384" h="48078" extrusionOk="0">
                <a:moveTo>
                  <a:pt x="104656" y="0"/>
                </a:moveTo>
                <a:cubicBezTo>
                  <a:pt x="86618" y="0"/>
                  <a:pt x="70664" y="8823"/>
                  <a:pt x="60829" y="22396"/>
                </a:cubicBezTo>
                <a:cubicBezTo>
                  <a:pt x="56577" y="28271"/>
                  <a:pt x="49902" y="31605"/>
                  <a:pt x="42938" y="31605"/>
                </a:cubicBezTo>
                <a:cubicBezTo>
                  <a:pt x="40756" y="31605"/>
                  <a:pt x="38546" y="31278"/>
                  <a:pt x="36374" y="30599"/>
                </a:cubicBezTo>
                <a:cubicBezTo>
                  <a:pt x="32159" y="29290"/>
                  <a:pt x="27658" y="28575"/>
                  <a:pt x="23003" y="28575"/>
                </a:cubicBezTo>
                <a:cubicBezTo>
                  <a:pt x="21991" y="28575"/>
                  <a:pt x="20979" y="28611"/>
                  <a:pt x="19979" y="28670"/>
                </a:cubicBezTo>
                <a:cubicBezTo>
                  <a:pt x="7382" y="29516"/>
                  <a:pt x="834" y="38493"/>
                  <a:pt x="0" y="48078"/>
                </a:cubicBezTo>
                <a:lnTo>
                  <a:pt x="212384" y="48078"/>
                </a:lnTo>
                <a:cubicBezTo>
                  <a:pt x="211550" y="38493"/>
                  <a:pt x="204990" y="29516"/>
                  <a:pt x="192405" y="28670"/>
                </a:cubicBezTo>
                <a:cubicBezTo>
                  <a:pt x="191393" y="28611"/>
                  <a:pt x="190393" y="28575"/>
                  <a:pt x="189369" y="28575"/>
                </a:cubicBezTo>
                <a:cubicBezTo>
                  <a:pt x="184154" y="28575"/>
                  <a:pt x="179142" y="29468"/>
                  <a:pt x="174486" y="31099"/>
                </a:cubicBezTo>
                <a:cubicBezTo>
                  <a:pt x="172003" y="31975"/>
                  <a:pt x="169444" y="32399"/>
                  <a:pt x="166920" y="32399"/>
                </a:cubicBezTo>
                <a:cubicBezTo>
                  <a:pt x="159932" y="32399"/>
                  <a:pt x="153203" y="29144"/>
                  <a:pt x="149031" y="23170"/>
                </a:cubicBezTo>
                <a:cubicBezTo>
                  <a:pt x="139268" y="9168"/>
                  <a:pt x="123039" y="0"/>
                  <a:pt x="1046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F2C9EE"/>
            </a:gs>
            <a:gs pos="100000">
              <a:srgbClr val="BA9BC9"/>
            </a:gs>
          </a:gsLst>
          <a:lin ang="2700006" scaled="0"/>
        </a:gradFill>
        <a:effectLst/>
      </p:bgPr>
    </p:bg>
    <p:spTree>
      <p:nvGrpSpPr>
        <p:cNvPr id="1" name="Shape 79"/>
        <p:cNvGrpSpPr/>
        <p:nvPr/>
      </p:nvGrpSpPr>
      <p:grpSpPr>
        <a:xfrm>
          <a:off x="0" y="0"/>
          <a:ext cx="0" cy="0"/>
          <a:chOff x="0" y="0"/>
          <a:chExt cx="0" cy="0"/>
        </a:xfrm>
      </p:grpSpPr>
      <p:sp>
        <p:nvSpPr>
          <p:cNvPr id="80" name="Google Shape;80;p18"/>
          <p:cNvSpPr txBox="1">
            <a:spLocks noGrp="1"/>
          </p:cNvSpPr>
          <p:nvPr>
            <p:ph type="title"/>
          </p:nvPr>
        </p:nvSpPr>
        <p:spPr>
          <a:xfrm>
            <a:off x="713500" y="537025"/>
            <a:ext cx="7716900" cy="480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2200"/>
              <a:buNone/>
              <a:defRPr sz="2200">
                <a:solidFill>
                  <a:srgbClr val="FFFFFF"/>
                </a:solidFill>
              </a:defRPr>
            </a:lvl1pPr>
            <a:lvl2pPr lvl="1" rtl="0">
              <a:spcBef>
                <a:spcPts val="0"/>
              </a:spcBef>
              <a:spcAft>
                <a:spcPts val="0"/>
              </a:spcAft>
              <a:buClr>
                <a:srgbClr val="FFFFFF"/>
              </a:buClr>
              <a:buSzPts val="2200"/>
              <a:buNone/>
              <a:defRPr sz="2200">
                <a:solidFill>
                  <a:srgbClr val="FFFFFF"/>
                </a:solidFill>
              </a:defRPr>
            </a:lvl2pPr>
            <a:lvl3pPr lvl="2" rtl="0">
              <a:spcBef>
                <a:spcPts val="0"/>
              </a:spcBef>
              <a:spcAft>
                <a:spcPts val="0"/>
              </a:spcAft>
              <a:buClr>
                <a:srgbClr val="FFFFFF"/>
              </a:buClr>
              <a:buSzPts val="2200"/>
              <a:buNone/>
              <a:defRPr sz="2200">
                <a:solidFill>
                  <a:srgbClr val="FFFFFF"/>
                </a:solidFill>
              </a:defRPr>
            </a:lvl3pPr>
            <a:lvl4pPr lvl="3" rtl="0">
              <a:spcBef>
                <a:spcPts val="0"/>
              </a:spcBef>
              <a:spcAft>
                <a:spcPts val="0"/>
              </a:spcAft>
              <a:buClr>
                <a:srgbClr val="FFFFFF"/>
              </a:buClr>
              <a:buSzPts val="2200"/>
              <a:buNone/>
              <a:defRPr sz="2200">
                <a:solidFill>
                  <a:srgbClr val="FFFFFF"/>
                </a:solidFill>
              </a:defRPr>
            </a:lvl4pPr>
            <a:lvl5pPr lvl="4" rtl="0">
              <a:spcBef>
                <a:spcPts val="0"/>
              </a:spcBef>
              <a:spcAft>
                <a:spcPts val="0"/>
              </a:spcAft>
              <a:buClr>
                <a:srgbClr val="FFFFFF"/>
              </a:buClr>
              <a:buSzPts val="2200"/>
              <a:buNone/>
              <a:defRPr sz="2200">
                <a:solidFill>
                  <a:srgbClr val="FFFFFF"/>
                </a:solidFill>
              </a:defRPr>
            </a:lvl5pPr>
            <a:lvl6pPr lvl="5" rtl="0">
              <a:spcBef>
                <a:spcPts val="0"/>
              </a:spcBef>
              <a:spcAft>
                <a:spcPts val="0"/>
              </a:spcAft>
              <a:buClr>
                <a:srgbClr val="FFFFFF"/>
              </a:buClr>
              <a:buSzPts val="2200"/>
              <a:buNone/>
              <a:defRPr sz="2200">
                <a:solidFill>
                  <a:srgbClr val="FFFFFF"/>
                </a:solidFill>
              </a:defRPr>
            </a:lvl6pPr>
            <a:lvl7pPr lvl="6" rtl="0">
              <a:spcBef>
                <a:spcPts val="0"/>
              </a:spcBef>
              <a:spcAft>
                <a:spcPts val="0"/>
              </a:spcAft>
              <a:buClr>
                <a:srgbClr val="FFFFFF"/>
              </a:buClr>
              <a:buSzPts val="2200"/>
              <a:buNone/>
              <a:defRPr sz="2200">
                <a:solidFill>
                  <a:srgbClr val="FFFFFF"/>
                </a:solidFill>
              </a:defRPr>
            </a:lvl7pPr>
            <a:lvl8pPr lvl="7" rtl="0">
              <a:spcBef>
                <a:spcPts val="0"/>
              </a:spcBef>
              <a:spcAft>
                <a:spcPts val="0"/>
              </a:spcAft>
              <a:buClr>
                <a:srgbClr val="FFFFFF"/>
              </a:buClr>
              <a:buSzPts val="2200"/>
              <a:buNone/>
              <a:defRPr sz="2200">
                <a:solidFill>
                  <a:srgbClr val="FFFFFF"/>
                </a:solidFill>
              </a:defRPr>
            </a:lvl8pPr>
            <a:lvl9pPr lvl="8" rtl="0">
              <a:spcBef>
                <a:spcPts val="0"/>
              </a:spcBef>
              <a:spcAft>
                <a:spcPts val="0"/>
              </a:spcAft>
              <a:buClr>
                <a:srgbClr val="FFFFFF"/>
              </a:buClr>
              <a:buSzPts val="2200"/>
              <a:buNone/>
              <a:defRPr sz="2200">
                <a:solidFill>
                  <a:srgbClr val="FFFFFF"/>
                </a:solidFill>
              </a:defRPr>
            </a:lvl9pPr>
          </a:lstStyle>
          <a:p>
            <a:endParaRPr/>
          </a:p>
        </p:txBody>
      </p:sp>
      <p:sp>
        <p:nvSpPr>
          <p:cNvPr id="81" name="Google Shape;81;p18"/>
          <p:cNvSpPr/>
          <p:nvPr/>
        </p:nvSpPr>
        <p:spPr>
          <a:xfrm rot="10800000">
            <a:off x="-83" y="-38"/>
            <a:ext cx="4285909" cy="970214"/>
          </a:xfrm>
          <a:custGeom>
            <a:avLst/>
            <a:gdLst/>
            <a:ahLst/>
            <a:cxnLst/>
            <a:rect l="l" t="t" r="r" b="b"/>
            <a:pathLst>
              <a:path w="212384" h="48078" extrusionOk="0">
                <a:moveTo>
                  <a:pt x="104656" y="0"/>
                </a:moveTo>
                <a:cubicBezTo>
                  <a:pt x="86618" y="0"/>
                  <a:pt x="70664" y="8823"/>
                  <a:pt x="60829" y="22396"/>
                </a:cubicBezTo>
                <a:cubicBezTo>
                  <a:pt x="56577" y="28271"/>
                  <a:pt x="49902" y="31605"/>
                  <a:pt x="42938" y="31605"/>
                </a:cubicBezTo>
                <a:cubicBezTo>
                  <a:pt x="40756" y="31605"/>
                  <a:pt x="38546" y="31278"/>
                  <a:pt x="36374" y="30599"/>
                </a:cubicBezTo>
                <a:cubicBezTo>
                  <a:pt x="32159" y="29290"/>
                  <a:pt x="27658" y="28575"/>
                  <a:pt x="23003" y="28575"/>
                </a:cubicBezTo>
                <a:cubicBezTo>
                  <a:pt x="21991" y="28575"/>
                  <a:pt x="20979" y="28611"/>
                  <a:pt x="19979" y="28670"/>
                </a:cubicBezTo>
                <a:cubicBezTo>
                  <a:pt x="7382" y="29516"/>
                  <a:pt x="834" y="38493"/>
                  <a:pt x="0" y="48078"/>
                </a:cubicBezTo>
                <a:lnTo>
                  <a:pt x="212384" y="48078"/>
                </a:lnTo>
                <a:cubicBezTo>
                  <a:pt x="211550" y="38493"/>
                  <a:pt x="204990" y="29516"/>
                  <a:pt x="192405" y="28670"/>
                </a:cubicBezTo>
                <a:cubicBezTo>
                  <a:pt x="191393" y="28611"/>
                  <a:pt x="190393" y="28575"/>
                  <a:pt x="189369" y="28575"/>
                </a:cubicBezTo>
                <a:cubicBezTo>
                  <a:pt x="184154" y="28575"/>
                  <a:pt x="179142" y="29468"/>
                  <a:pt x="174486" y="31099"/>
                </a:cubicBezTo>
                <a:cubicBezTo>
                  <a:pt x="172003" y="31975"/>
                  <a:pt x="169444" y="32399"/>
                  <a:pt x="166920" y="32399"/>
                </a:cubicBezTo>
                <a:cubicBezTo>
                  <a:pt x="159932" y="32399"/>
                  <a:pt x="153203" y="29144"/>
                  <a:pt x="149031" y="23170"/>
                </a:cubicBezTo>
                <a:cubicBezTo>
                  <a:pt x="139268" y="9168"/>
                  <a:pt x="123039" y="0"/>
                  <a:pt x="1046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8"/>
          <p:cNvSpPr/>
          <p:nvPr/>
        </p:nvSpPr>
        <p:spPr>
          <a:xfrm rot="10800000">
            <a:off x="432025" y="11"/>
            <a:ext cx="2920694" cy="730190"/>
          </a:xfrm>
          <a:custGeom>
            <a:avLst/>
            <a:gdLst/>
            <a:ahLst/>
            <a:cxnLst/>
            <a:rect l="l" t="t" r="r" b="b"/>
            <a:pathLst>
              <a:path w="87250" h="21813" extrusionOk="0">
                <a:moveTo>
                  <a:pt x="32314" y="1"/>
                </a:moveTo>
                <a:cubicBezTo>
                  <a:pt x="26885" y="1"/>
                  <a:pt x="22373" y="3977"/>
                  <a:pt x="21539" y="9169"/>
                </a:cubicBezTo>
                <a:cubicBezTo>
                  <a:pt x="20849" y="9026"/>
                  <a:pt x="20122" y="8954"/>
                  <a:pt x="19384" y="8954"/>
                </a:cubicBezTo>
                <a:cubicBezTo>
                  <a:pt x="14050" y="8954"/>
                  <a:pt x="9609" y="12788"/>
                  <a:pt x="8669" y="17848"/>
                </a:cubicBezTo>
                <a:cubicBezTo>
                  <a:pt x="3323" y="18634"/>
                  <a:pt x="1" y="21813"/>
                  <a:pt x="1" y="21813"/>
                </a:cubicBezTo>
                <a:lnTo>
                  <a:pt x="30112" y="21813"/>
                </a:lnTo>
                <a:cubicBezTo>
                  <a:pt x="30124" y="21742"/>
                  <a:pt x="30136" y="21670"/>
                  <a:pt x="30147" y="21599"/>
                </a:cubicBezTo>
                <a:cubicBezTo>
                  <a:pt x="30243" y="21622"/>
                  <a:pt x="30338" y="21634"/>
                  <a:pt x="30433" y="21658"/>
                </a:cubicBezTo>
                <a:cubicBezTo>
                  <a:pt x="30445" y="21706"/>
                  <a:pt x="30457" y="21765"/>
                  <a:pt x="30469" y="21813"/>
                </a:cubicBezTo>
                <a:lnTo>
                  <a:pt x="87250" y="21813"/>
                </a:lnTo>
                <a:cubicBezTo>
                  <a:pt x="82764" y="19670"/>
                  <a:pt x="79626" y="18955"/>
                  <a:pt x="77428" y="18955"/>
                </a:cubicBezTo>
                <a:cubicBezTo>
                  <a:pt x="77392" y="18955"/>
                  <a:pt x="77356" y="18955"/>
                  <a:pt x="77320" y="18955"/>
                </a:cubicBezTo>
                <a:cubicBezTo>
                  <a:pt x="76856" y="11038"/>
                  <a:pt x="70295" y="4763"/>
                  <a:pt x="62247" y="4763"/>
                </a:cubicBezTo>
                <a:cubicBezTo>
                  <a:pt x="57008" y="4763"/>
                  <a:pt x="52400" y="7430"/>
                  <a:pt x="49686" y="11478"/>
                </a:cubicBezTo>
                <a:cubicBezTo>
                  <a:pt x="49305" y="9681"/>
                  <a:pt x="47709" y="8323"/>
                  <a:pt x="45792" y="8323"/>
                </a:cubicBezTo>
                <a:cubicBezTo>
                  <a:pt x="44875" y="8323"/>
                  <a:pt x="44018" y="8645"/>
                  <a:pt x="43351" y="9169"/>
                </a:cubicBezTo>
                <a:cubicBezTo>
                  <a:pt x="43256" y="9145"/>
                  <a:pt x="43161" y="9133"/>
                  <a:pt x="43066" y="9121"/>
                </a:cubicBezTo>
                <a:cubicBezTo>
                  <a:pt x="42208" y="3954"/>
                  <a:pt x="37720" y="1"/>
                  <a:pt x="32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8"/>
          <p:cNvSpPr/>
          <p:nvPr/>
        </p:nvSpPr>
        <p:spPr>
          <a:xfrm rot="10800000">
            <a:off x="2204885" y="1"/>
            <a:ext cx="1981366" cy="557074"/>
          </a:xfrm>
          <a:custGeom>
            <a:avLst/>
            <a:gdLst/>
            <a:ahLst/>
            <a:cxnLst/>
            <a:rect l="l" t="t" r="r" b="b"/>
            <a:pathLst>
              <a:path w="115313" h="32421" extrusionOk="0">
                <a:moveTo>
                  <a:pt x="68913" y="0"/>
                </a:moveTo>
                <a:cubicBezTo>
                  <a:pt x="63343" y="0"/>
                  <a:pt x="58460" y="3573"/>
                  <a:pt x="56388" y="8763"/>
                </a:cubicBezTo>
                <a:cubicBezTo>
                  <a:pt x="53662" y="4620"/>
                  <a:pt x="49233" y="1774"/>
                  <a:pt x="44077" y="1393"/>
                </a:cubicBezTo>
                <a:cubicBezTo>
                  <a:pt x="43693" y="1365"/>
                  <a:pt x="43311" y="1352"/>
                  <a:pt x="42932" y="1352"/>
                </a:cubicBezTo>
                <a:cubicBezTo>
                  <a:pt x="34411" y="1352"/>
                  <a:pt x="27215" y="8286"/>
                  <a:pt x="26611" y="17360"/>
                </a:cubicBezTo>
                <a:cubicBezTo>
                  <a:pt x="26575" y="17883"/>
                  <a:pt x="26563" y="18395"/>
                  <a:pt x="26575" y="18907"/>
                </a:cubicBezTo>
                <a:cubicBezTo>
                  <a:pt x="23158" y="20443"/>
                  <a:pt x="20455" y="23396"/>
                  <a:pt x="19158" y="27075"/>
                </a:cubicBezTo>
                <a:cubicBezTo>
                  <a:pt x="17424" y="26767"/>
                  <a:pt x="15814" y="26634"/>
                  <a:pt x="14326" y="26634"/>
                </a:cubicBezTo>
                <a:cubicBezTo>
                  <a:pt x="4532" y="26634"/>
                  <a:pt x="0" y="32421"/>
                  <a:pt x="0" y="32421"/>
                </a:cubicBezTo>
                <a:lnTo>
                  <a:pt x="115313" y="32421"/>
                </a:lnTo>
                <a:cubicBezTo>
                  <a:pt x="107692" y="28070"/>
                  <a:pt x="101476" y="26634"/>
                  <a:pt x="96575" y="26634"/>
                </a:cubicBezTo>
                <a:cubicBezTo>
                  <a:pt x="96514" y="26634"/>
                  <a:pt x="96454" y="26634"/>
                  <a:pt x="96393" y="26635"/>
                </a:cubicBezTo>
                <a:cubicBezTo>
                  <a:pt x="96846" y="25515"/>
                  <a:pt x="97084" y="24289"/>
                  <a:pt x="97084" y="23003"/>
                </a:cubicBezTo>
                <a:cubicBezTo>
                  <a:pt x="97084" y="17800"/>
                  <a:pt x="93072" y="13585"/>
                  <a:pt x="88131" y="13585"/>
                </a:cubicBezTo>
                <a:cubicBezTo>
                  <a:pt x="85976" y="13585"/>
                  <a:pt x="83999" y="14395"/>
                  <a:pt x="82451" y="15717"/>
                </a:cubicBezTo>
                <a:cubicBezTo>
                  <a:pt x="82463" y="15574"/>
                  <a:pt x="82475" y="15419"/>
                  <a:pt x="82487" y="15276"/>
                </a:cubicBezTo>
                <a:cubicBezTo>
                  <a:pt x="83011" y="7406"/>
                  <a:pt x="77367" y="584"/>
                  <a:pt x="69878" y="36"/>
                </a:cubicBezTo>
                <a:cubicBezTo>
                  <a:pt x="69554" y="12"/>
                  <a:pt x="69232" y="0"/>
                  <a:pt x="689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8"/>
          <p:cNvSpPr/>
          <p:nvPr/>
        </p:nvSpPr>
        <p:spPr>
          <a:xfrm>
            <a:off x="5817374" y="4490200"/>
            <a:ext cx="2613137" cy="653299"/>
          </a:xfrm>
          <a:custGeom>
            <a:avLst/>
            <a:gdLst/>
            <a:ahLst/>
            <a:cxnLst/>
            <a:rect l="l" t="t" r="r" b="b"/>
            <a:pathLst>
              <a:path w="87250" h="21813" extrusionOk="0">
                <a:moveTo>
                  <a:pt x="32314" y="1"/>
                </a:moveTo>
                <a:cubicBezTo>
                  <a:pt x="26885" y="1"/>
                  <a:pt x="22373" y="3977"/>
                  <a:pt x="21539" y="9169"/>
                </a:cubicBezTo>
                <a:cubicBezTo>
                  <a:pt x="20849" y="9026"/>
                  <a:pt x="20122" y="8954"/>
                  <a:pt x="19384" y="8954"/>
                </a:cubicBezTo>
                <a:cubicBezTo>
                  <a:pt x="14050" y="8954"/>
                  <a:pt x="9609" y="12788"/>
                  <a:pt x="8669" y="17848"/>
                </a:cubicBezTo>
                <a:cubicBezTo>
                  <a:pt x="3323" y="18634"/>
                  <a:pt x="1" y="21813"/>
                  <a:pt x="1" y="21813"/>
                </a:cubicBezTo>
                <a:lnTo>
                  <a:pt x="30112" y="21813"/>
                </a:lnTo>
                <a:cubicBezTo>
                  <a:pt x="30124" y="21742"/>
                  <a:pt x="30136" y="21670"/>
                  <a:pt x="30147" y="21599"/>
                </a:cubicBezTo>
                <a:cubicBezTo>
                  <a:pt x="30243" y="21622"/>
                  <a:pt x="30338" y="21634"/>
                  <a:pt x="30433" y="21658"/>
                </a:cubicBezTo>
                <a:cubicBezTo>
                  <a:pt x="30445" y="21706"/>
                  <a:pt x="30457" y="21765"/>
                  <a:pt x="30469" y="21813"/>
                </a:cubicBezTo>
                <a:lnTo>
                  <a:pt x="87250" y="21813"/>
                </a:lnTo>
                <a:cubicBezTo>
                  <a:pt x="82764" y="19670"/>
                  <a:pt x="79626" y="18955"/>
                  <a:pt x="77428" y="18955"/>
                </a:cubicBezTo>
                <a:cubicBezTo>
                  <a:pt x="77392" y="18955"/>
                  <a:pt x="77356" y="18955"/>
                  <a:pt x="77320" y="18955"/>
                </a:cubicBezTo>
                <a:cubicBezTo>
                  <a:pt x="76856" y="11038"/>
                  <a:pt x="70295" y="4763"/>
                  <a:pt x="62247" y="4763"/>
                </a:cubicBezTo>
                <a:cubicBezTo>
                  <a:pt x="57008" y="4763"/>
                  <a:pt x="52400" y="7430"/>
                  <a:pt x="49686" y="11478"/>
                </a:cubicBezTo>
                <a:cubicBezTo>
                  <a:pt x="49305" y="9681"/>
                  <a:pt x="47709" y="8323"/>
                  <a:pt x="45792" y="8323"/>
                </a:cubicBezTo>
                <a:cubicBezTo>
                  <a:pt x="44875" y="8323"/>
                  <a:pt x="44018" y="8645"/>
                  <a:pt x="43351" y="9169"/>
                </a:cubicBezTo>
                <a:cubicBezTo>
                  <a:pt x="43256" y="9145"/>
                  <a:pt x="43161" y="9133"/>
                  <a:pt x="43066" y="9121"/>
                </a:cubicBezTo>
                <a:cubicBezTo>
                  <a:pt x="42208" y="3954"/>
                  <a:pt x="37720" y="1"/>
                  <a:pt x="323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rgbClr val="F2C9EE"/>
            </a:gs>
            <a:gs pos="100000">
              <a:srgbClr val="BA9BC9"/>
            </a:gs>
          </a:gsLst>
          <a:lin ang="2698631" scaled="0"/>
        </a:gradFill>
        <a:effectLst/>
      </p:bgPr>
    </p:bg>
    <p:spTree>
      <p:nvGrpSpPr>
        <p:cNvPr id="1" name="Shape 85"/>
        <p:cNvGrpSpPr/>
        <p:nvPr/>
      </p:nvGrpSpPr>
      <p:grpSpPr>
        <a:xfrm>
          <a:off x="0" y="0"/>
          <a:ext cx="0" cy="0"/>
          <a:chOff x="0" y="0"/>
          <a:chExt cx="0" cy="0"/>
        </a:xfrm>
      </p:grpSpPr>
      <p:sp>
        <p:nvSpPr>
          <p:cNvPr id="86" name="Google Shape;86;p19"/>
          <p:cNvSpPr txBox="1">
            <a:spLocks noGrp="1"/>
          </p:cNvSpPr>
          <p:nvPr>
            <p:ph type="body" idx="1"/>
          </p:nvPr>
        </p:nvSpPr>
        <p:spPr>
          <a:xfrm>
            <a:off x="713500" y="1389600"/>
            <a:ext cx="2808000" cy="32169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Char char="☁"/>
              <a:defRPr sz="12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87" name="Google Shape;87;p19"/>
          <p:cNvSpPr txBox="1">
            <a:spLocks noGrp="1"/>
          </p:cNvSpPr>
          <p:nvPr>
            <p:ph type="title"/>
          </p:nvPr>
        </p:nvSpPr>
        <p:spPr>
          <a:xfrm>
            <a:off x="713500" y="537025"/>
            <a:ext cx="7716900" cy="480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2200"/>
              <a:buNone/>
              <a:defRPr sz="2200">
                <a:solidFill>
                  <a:srgbClr val="FFFFFF"/>
                </a:solidFill>
              </a:defRPr>
            </a:lvl1pPr>
            <a:lvl2pPr lvl="1" rtl="0">
              <a:spcBef>
                <a:spcPts val="0"/>
              </a:spcBef>
              <a:spcAft>
                <a:spcPts val="0"/>
              </a:spcAft>
              <a:buClr>
                <a:srgbClr val="FFFFFF"/>
              </a:buClr>
              <a:buSzPts val="2200"/>
              <a:buNone/>
              <a:defRPr sz="2200">
                <a:solidFill>
                  <a:srgbClr val="FFFFFF"/>
                </a:solidFill>
              </a:defRPr>
            </a:lvl2pPr>
            <a:lvl3pPr lvl="2" rtl="0">
              <a:spcBef>
                <a:spcPts val="0"/>
              </a:spcBef>
              <a:spcAft>
                <a:spcPts val="0"/>
              </a:spcAft>
              <a:buClr>
                <a:srgbClr val="FFFFFF"/>
              </a:buClr>
              <a:buSzPts val="2200"/>
              <a:buNone/>
              <a:defRPr sz="2200">
                <a:solidFill>
                  <a:srgbClr val="FFFFFF"/>
                </a:solidFill>
              </a:defRPr>
            </a:lvl3pPr>
            <a:lvl4pPr lvl="3" rtl="0">
              <a:spcBef>
                <a:spcPts val="0"/>
              </a:spcBef>
              <a:spcAft>
                <a:spcPts val="0"/>
              </a:spcAft>
              <a:buClr>
                <a:srgbClr val="FFFFFF"/>
              </a:buClr>
              <a:buSzPts val="2200"/>
              <a:buNone/>
              <a:defRPr sz="2200">
                <a:solidFill>
                  <a:srgbClr val="FFFFFF"/>
                </a:solidFill>
              </a:defRPr>
            </a:lvl4pPr>
            <a:lvl5pPr lvl="4" rtl="0">
              <a:spcBef>
                <a:spcPts val="0"/>
              </a:spcBef>
              <a:spcAft>
                <a:spcPts val="0"/>
              </a:spcAft>
              <a:buClr>
                <a:srgbClr val="FFFFFF"/>
              </a:buClr>
              <a:buSzPts val="2200"/>
              <a:buNone/>
              <a:defRPr sz="2200">
                <a:solidFill>
                  <a:srgbClr val="FFFFFF"/>
                </a:solidFill>
              </a:defRPr>
            </a:lvl5pPr>
            <a:lvl6pPr lvl="5" rtl="0">
              <a:spcBef>
                <a:spcPts val="0"/>
              </a:spcBef>
              <a:spcAft>
                <a:spcPts val="0"/>
              </a:spcAft>
              <a:buClr>
                <a:srgbClr val="FFFFFF"/>
              </a:buClr>
              <a:buSzPts val="2200"/>
              <a:buNone/>
              <a:defRPr sz="2200">
                <a:solidFill>
                  <a:srgbClr val="FFFFFF"/>
                </a:solidFill>
              </a:defRPr>
            </a:lvl6pPr>
            <a:lvl7pPr lvl="6" rtl="0">
              <a:spcBef>
                <a:spcPts val="0"/>
              </a:spcBef>
              <a:spcAft>
                <a:spcPts val="0"/>
              </a:spcAft>
              <a:buClr>
                <a:srgbClr val="FFFFFF"/>
              </a:buClr>
              <a:buSzPts val="2200"/>
              <a:buNone/>
              <a:defRPr sz="2200">
                <a:solidFill>
                  <a:srgbClr val="FFFFFF"/>
                </a:solidFill>
              </a:defRPr>
            </a:lvl7pPr>
            <a:lvl8pPr lvl="7" rtl="0">
              <a:spcBef>
                <a:spcPts val="0"/>
              </a:spcBef>
              <a:spcAft>
                <a:spcPts val="0"/>
              </a:spcAft>
              <a:buClr>
                <a:srgbClr val="FFFFFF"/>
              </a:buClr>
              <a:buSzPts val="2200"/>
              <a:buNone/>
              <a:defRPr sz="2200">
                <a:solidFill>
                  <a:srgbClr val="FFFFFF"/>
                </a:solidFill>
              </a:defRPr>
            </a:lvl8pPr>
            <a:lvl9pPr lvl="8" rtl="0">
              <a:spcBef>
                <a:spcPts val="0"/>
              </a:spcBef>
              <a:spcAft>
                <a:spcPts val="0"/>
              </a:spcAft>
              <a:buClr>
                <a:srgbClr val="FFFFFF"/>
              </a:buClr>
              <a:buSzPts val="2200"/>
              <a:buNone/>
              <a:defRPr sz="2200">
                <a:solidFill>
                  <a:srgbClr val="FFFFFF"/>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gradFill>
          <a:gsLst>
            <a:gs pos="0">
              <a:srgbClr val="F2C9EE"/>
            </a:gs>
            <a:gs pos="100000">
              <a:srgbClr val="BA9BC9"/>
            </a:gs>
          </a:gsLst>
          <a:lin ang="2698631" scaled="0"/>
        </a:gradFill>
        <a:effectLst/>
      </p:bgPr>
    </p:bg>
    <p:spTree>
      <p:nvGrpSpPr>
        <p:cNvPr id="1" name="Shape 88"/>
        <p:cNvGrpSpPr/>
        <p:nvPr/>
      </p:nvGrpSpPr>
      <p:grpSpPr>
        <a:xfrm>
          <a:off x="0" y="0"/>
          <a:ext cx="0" cy="0"/>
          <a:chOff x="0" y="0"/>
          <a:chExt cx="0" cy="0"/>
        </a:xfrm>
      </p:grpSpPr>
      <p:sp>
        <p:nvSpPr>
          <p:cNvPr id="89" name="Google Shape;89;p20"/>
          <p:cNvSpPr txBox="1">
            <a:spLocks noGrp="1"/>
          </p:cNvSpPr>
          <p:nvPr>
            <p:ph type="title"/>
          </p:nvPr>
        </p:nvSpPr>
        <p:spPr>
          <a:xfrm>
            <a:off x="4572000" y="537025"/>
            <a:ext cx="3858600" cy="4069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3"/>
              </a:buClr>
              <a:buSzPts val="5000"/>
              <a:buNone/>
              <a:defRPr sz="5000">
                <a:solidFill>
                  <a:schemeClr val="accent3"/>
                </a:solidFill>
              </a:defRPr>
            </a:lvl1pPr>
            <a:lvl2pPr lvl="1" algn="r" rtl="0">
              <a:spcBef>
                <a:spcPts val="0"/>
              </a:spcBef>
              <a:spcAft>
                <a:spcPts val="0"/>
              </a:spcAft>
              <a:buClr>
                <a:schemeClr val="accent3"/>
              </a:buClr>
              <a:buSzPts val="5000"/>
              <a:buNone/>
              <a:defRPr sz="5000">
                <a:solidFill>
                  <a:schemeClr val="accent3"/>
                </a:solidFill>
              </a:defRPr>
            </a:lvl2pPr>
            <a:lvl3pPr lvl="2" algn="r" rtl="0">
              <a:spcBef>
                <a:spcPts val="0"/>
              </a:spcBef>
              <a:spcAft>
                <a:spcPts val="0"/>
              </a:spcAft>
              <a:buClr>
                <a:schemeClr val="accent3"/>
              </a:buClr>
              <a:buSzPts val="5000"/>
              <a:buNone/>
              <a:defRPr sz="5000">
                <a:solidFill>
                  <a:schemeClr val="accent3"/>
                </a:solidFill>
              </a:defRPr>
            </a:lvl3pPr>
            <a:lvl4pPr lvl="3" algn="r" rtl="0">
              <a:spcBef>
                <a:spcPts val="0"/>
              </a:spcBef>
              <a:spcAft>
                <a:spcPts val="0"/>
              </a:spcAft>
              <a:buClr>
                <a:schemeClr val="accent3"/>
              </a:buClr>
              <a:buSzPts val="5000"/>
              <a:buNone/>
              <a:defRPr sz="5000">
                <a:solidFill>
                  <a:schemeClr val="accent3"/>
                </a:solidFill>
              </a:defRPr>
            </a:lvl4pPr>
            <a:lvl5pPr lvl="4" algn="r" rtl="0">
              <a:spcBef>
                <a:spcPts val="0"/>
              </a:spcBef>
              <a:spcAft>
                <a:spcPts val="0"/>
              </a:spcAft>
              <a:buClr>
                <a:schemeClr val="accent3"/>
              </a:buClr>
              <a:buSzPts val="5000"/>
              <a:buNone/>
              <a:defRPr sz="5000">
                <a:solidFill>
                  <a:schemeClr val="accent3"/>
                </a:solidFill>
              </a:defRPr>
            </a:lvl5pPr>
            <a:lvl6pPr lvl="5" algn="r" rtl="0">
              <a:spcBef>
                <a:spcPts val="0"/>
              </a:spcBef>
              <a:spcAft>
                <a:spcPts val="0"/>
              </a:spcAft>
              <a:buClr>
                <a:schemeClr val="accent3"/>
              </a:buClr>
              <a:buSzPts val="5000"/>
              <a:buNone/>
              <a:defRPr sz="5000">
                <a:solidFill>
                  <a:schemeClr val="accent3"/>
                </a:solidFill>
              </a:defRPr>
            </a:lvl6pPr>
            <a:lvl7pPr lvl="6" algn="r" rtl="0">
              <a:spcBef>
                <a:spcPts val="0"/>
              </a:spcBef>
              <a:spcAft>
                <a:spcPts val="0"/>
              </a:spcAft>
              <a:buClr>
                <a:schemeClr val="accent3"/>
              </a:buClr>
              <a:buSzPts val="5000"/>
              <a:buNone/>
              <a:defRPr sz="5000">
                <a:solidFill>
                  <a:schemeClr val="accent3"/>
                </a:solidFill>
              </a:defRPr>
            </a:lvl7pPr>
            <a:lvl8pPr lvl="7" algn="r" rtl="0">
              <a:spcBef>
                <a:spcPts val="0"/>
              </a:spcBef>
              <a:spcAft>
                <a:spcPts val="0"/>
              </a:spcAft>
              <a:buClr>
                <a:schemeClr val="accent3"/>
              </a:buClr>
              <a:buSzPts val="5000"/>
              <a:buNone/>
              <a:defRPr sz="5000">
                <a:solidFill>
                  <a:schemeClr val="accent3"/>
                </a:solidFill>
              </a:defRPr>
            </a:lvl8pPr>
            <a:lvl9pPr lvl="8" algn="r" rtl="0">
              <a:spcBef>
                <a:spcPts val="0"/>
              </a:spcBef>
              <a:spcAft>
                <a:spcPts val="0"/>
              </a:spcAft>
              <a:buClr>
                <a:schemeClr val="accent3"/>
              </a:buClr>
              <a:buSzPts val="5000"/>
              <a:buNone/>
              <a:defRPr sz="5000">
                <a:solidFill>
                  <a:schemeClr val="accent3"/>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rgbClr val="F2C9EE"/>
            </a:gs>
            <a:gs pos="100000">
              <a:srgbClr val="BA9BC9"/>
            </a:gs>
          </a:gsLst>
          <a:lin ang="2698631" scaled="0"/>
        </a:gradFill>
        <a:effectLst/>
      </p:bgPr>
    </p:bg>
    <p:spTree>
      <p:nvGrpSpPr>
        <p:cNvPr id="1" name="Shape 90"/>
        <p:cNvGrpSpPr/>
        <p:nvPr/>
      </p:nvGrpSpPr>
      <p:grpSpPr>
        <a:xfrm>
          <a:off x="0" y="0"/>
          <a:ext cx="0" cy="0"/>
          <a:chOff x="0" y="0"/>
          <a:chExt cx="0" cy="0"/>
        </a:xfrm>
      </p:grpSpPr>
      <p:sp>
        <p:nvSpPr>
          <p:cNvPr id="91" name="Google Shape;91;p21"/>
          <p:cNvSpPr txBox="1">
            <a:spLocks noGrp="1"/>
          </p:cNvSpPr>
          <p:nvPr>
            <p:ph type="title"/>
          </p:nvPr>
        </p:nvSpPr>
        <p:spPr>
          <a:xfrm>
            <a:off x="713500" y="1233175"/>
            <a:ext cx="38586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200"/>
              <a:buNone/>
              <a:defRPr sz="4200">
                <a:solidFill>
                  <a:srgbClr val="FFFFFF"/>
                </a:solidFill>
              </a:defRPr>
            </a:lvl1pPr>
            <a:lvl2pPr lvl="1" algn="ctr" rtl="0">
              <a:spcBef>
                <a:spcPts val="0"/>
              </a:spcBef>
              <a:spcAft>
                <a:spcPts val="0"/>
              </a:spcAft>
              <a:buClr>
                <a:srgbClr val="FFFFFF"/>
              </a:buClr>
              <a:buSzPts val="4200"/>
              <a:buNone/>
              <a:defRPr sz="4200">
                <a:solidFill>
                  <a:srgbClr val="FFFFFF"/>
                </a:solidFill>
              </a:defRPr>
            </a:lvl2pPr>
            <a:lvl3pPr lvl="2" algn="ctr" rtl="0">
              <a:spcBef>
                <a:spcPts val="0"/>
              </a:spcBef>
              <a:spcAft>
                <a:spcPts val="0"/>
              </a:spcAft>
              <a:buClr>
                <a:srgbClr val="FFFFFF"/>
              </a:buClr>
              <a:buSzPts val="4200"/>
              <a:buNone/>
              <a:defRPr sz="4200">
                <a:solidFill>
                  <a:srgbClr val="FFFFFF"/>
                </a:solidFill>
              </a:defRPr>
            </a:lvl3pPr>
            <a:lvl4pPr lvl="3" algn="ctr" rtl="0">
              <a:spcBef>
                <a:spcPts val="0"/>
              </a:spcBef>
              <a:spcAft>
                <a:spcPts val="0"/>
              </a:spcAft>
              <a:buClr>
                <a:srgbClr val="FFFFFF"/>
              </a:buClr>
              <a:buSzPts val="4200"/>
              <a:buNone/>
              <a:defRPr sz="4200">
                <a:solidFill>
                  <a:srgbClr val="FFFFFF"/>
                </a:solidFill>
              </a:defRPr>
            </a:lvl4pPr>
            <a:lvl5pPr lvl="4" algn="ctr" rtl="0">
              <a:spcBef>
                <a:spcPts val="0"/>
              </a:spcBef>
              <a:spcAft>
                <a:spcPts val="0"/>
              </a:spcAft>
              <a:buClr>
                <a:srgbClr val="FFFFFF"/>
              </a:buClr>
              <a:buSzPts val="4200"/>
              <a:buNone/>
              <a:defRPr sz="4200">
                <a:solidFill>
                  <a:srgbClr val="FFFFFF"/>
                </a:solidFill>
              </a:defRPr>
            </a:lvl5pPr>
            <a:lvl6pPr lvl="5" algn="ctr" rtl="0">
              <a:spcBef>
                <a:spcPts val="0"/>
              </a:spcBef>
              <a:spcAft>
                <a:spcPts val="0"/>
              </a:spcAft>
              <a:buClr>
                <a:srgbClr val="FFFFFF"/>
              </a:buClr>
              <a:buSzPts val="4200"/>
              <a:buNone/>
              <a:defRPr sz="4200">
                <a:solidFill>
                  <a:srgbClr val="FFFFFF"/>
                </a:solidFill>
              </a:defRPr>
            </a:lvl6pPr>
            <a:lvl7pPr lvl="6" algn="ctr" rtl="0">
              <a:spcBef>
                <a:spcPts val="0"/>
              </a:spcBef>
              <a:spcAft>
                <a:spcPts val="0"/>
              </a:spcAft>
              <a:buClr>
                <a:srgbClr val="FFFFFF"/>
              </a:buClr>
              <a:buSzPts val="4200"/>
              <a:buNone/>
              <a:defRPr sz="4200">
                <a:solidFill>
                  <a:srgbClr val="FFFFFF"/>
                </a:solidFill>
              </a:defRPr>
            </a:lvl7pPr>
            <a:lvl8pPr lvl="7" algn="ctr" rtl="0">
              <a:spcBef>
                <a:spcPts val="0"/>
              </a:spcBef>
              <a:spcAft>
                <a:spcPts val="0"/>
              </a:spcAft>
              <a:buClr>
                <a:srgbClr val="FFFFFF"/>
              </a:buClr>
              <a:buSzPts val="4200"/>
              <a:buNone/>
              <a:defRPr sz="4200">
                <a:solidFill>
                  <a:srgbClr val="FFFFFF"/>
                </a:solidFill>
              </a:defRPr>
            </a:lvl8pPr>
            <a:lvl9pPr lvl="8" algn="ctr" rtl="0">
              <a:spcBef>
                <a:spcPts val="0"/>
              </a:spcBef>
              <a:spcAft>
                <a:spcPts val="0"/>
              </a:spcAft>
              <a:buClr>
                <a:srgbClr val="FFFFFF"/>
              </a:buClr>
              <a:buSzPts val="4200"/>
              <a:buNone/>
              <a:defRPr sz="4200">
                <a:solidFill>
                  <a:srgbClr val="FFFFFF"/>
                </a:solidFill>
              </a:defRPr>
            </a:lvl9pPr>
          </a:lstStyle>
          <a:p>
            <a:endParaRPr/>
          </a:p>
        </p:txBody>
      </p:sp>
      <p:sp>
        <p:nvSpPr>
          <p:cNvPr id="92" name="Google Shape;92;p21"/>
          <p:cNvSpPr txBox="1">
            <a:spLocks noGrp="1"/>
          </p:cNvSpPr>
          <p:nvPr>
            <p:ph type="subTitle" idx="1"/>
          </p:nvPr>
        </p:nvSpPr>
        <p:spPr>
          <a:xfrm>
            <a:off x="713500" y="2803075"/>
            <a:ext cx="38586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100"/>
              <a:buNone/>
              <a:defRPr sz="2100">
                <a:solidFill>
                  <a:srgbClr val="FFFFFF"/>
                </a:solidFill>
              </a:defRPr>
            </a:lvl1pPr>
            <a:lvl2pPr lvl="1" algn="ctr" rtl="0">
              <a:lnSpc>
                <a:spcPct val="100000"/>
              </a:lnSpc>
              <a:spcBef>
                <a:spcPts val="0"/>
              </a:spcBef>
              <a:spcAft>
                <a:spcPts val="0"/>
              </a:spcAft>
              <a:buClr>
                <a:srgbClr val="FFFFFF"/>
              </a:buClr>
              <a:buSzPts val="2100"/>
              <a:buNone/>
              <a:defRPr sz="2100">
                <a:solidFill>
                  <a:srgbClr val="FFFFFF"/>
                </a:solidFill>
              </a:defRPr>
            </a:lvl2pPr>
            <a:lvl3pPr lvl="2" algn="ctr" rtl="0">
              <a:lnSpc>
                <a:spcPct val="100000"/>
              </a:lnSpc>
              <a:spcBef>
                <a:spcPts val="0"/>
              </a:spcBef>
              <a:spcAft>
                <a:spcPts val="0"/>
              </a:spcAft>
              <a:buClr>
                <a:srgbClr val="FFFFFF"/>
              </a:buClr>
              <a:buSzPts val="2100"/>
              <a:buNone/>
              <a:defRPr sz="2100">
                <a:solidFill>
                  <a:srgbClr val="FFFFFF"/>
                </a:solidFill>
              </a:defRPr>
            </a:lvl3pPr>
            <a:lvl4pPr lvl="3" algn="ctr" rtl="0">
              <a:lnSpc>
                <a:spcPct val="100000"/>
              </a:lnSpc>
              <a:spcBef>
                <a:spcPts val="0"/>
              </a:spcBef>
              <a:spcAft>
                <a:spcPts val="0"/>
              </a:spcAft>
              <a:buClr>
                <a:srgbClr val="FFFFFF"/>
              </a:buClr>
              <a:buSzPts val="2100"/>
              <a:buNone/>
              <a:defRPr sz="2100">
                <a:solidFill>
                  <a:srgbClr val="FFFFFF"/>
                </a:solidFill>
              </a:defRPr>
            </a:lvl4pPr>
            <a:lvl5pPr lvl="4" algn="ctr" rtl="0">
              <a:lnSpc>
                <a:spcPct val="100000"/>
              </a:lnSpc>
              <a:spcBef>
                <a:spcPts val="0"/>
              </a:spcBef>
              <a:spcAft>
                <a:spcPts val="0"/>
              </a:spcAft>
              <a:buClr>
                <a:srgbClr val="FFFFFF"/>
              </a:buClr>
              <a:buSzPts val="2100"/>
              <a:buNone/>
              <a:defRPr sz="2100">
                <a:solidFill>
                  <a:srgbClr val="FFFFFF"/>
                </a:solidFill>
              </a:defRPr>
            </a:lvl5pPr>
            <a:lvl6pPr lvl="5" algn="ctr" rtl="0">
              <a:lnSpc>
                <a:spcPct val="100000"/>
              </a:lnSpc>
              <a:spcBef>
                <a:spcPts val="0"/>
              </a:spcBef>
              <a:spcAft>
                <a:spcPts val="0"/>
              </a:spcAft>
              <a:buClr>
                <a:srgbClr val="FFFFFF"/>
              </a:buClr>
              <a:buSzPts val="2100"/>
              <a:buNone/>
              <a:defRPr sz="2100">
                <a:solidFill>
                  <a:srgbClr val="FFFFFF"/>
                </a:solidFill>
              </a:defRPr>
            </a:lvl6pPr>
            <a:lvl7pPr lvl="6" algn="ctr" rtl="0">
              <a:lnSpc>
                <a:spcPct val="100000"/>
              </a:lnSpc>
              <a:spcBef>
                <a:spcPts val="0"/>
              </a:spcBef>
              <a:spcAft>
                <a:spcPts val="0"/>
              </a:spcAft>
              <a:buClr>
                <a:srgbClr val="FFFFFF"/>
              </a:buClr>
              <a:buSzPts val="2100"/>
              <a:buNone/>
              <a:defRPr sz="2100">
                <a:solidFill>
                  <a:srgbClr val="FFFFFF"/>
                </a:solidFill>
              </a:defRPr>
            </a:lvl7pPr>
            <a:lvl8pPr lvl="7" algn="ctr" rtl="0">
              <a:lnSpc>
                <a:spcPct val="100000"/>
              </a:lnSpc>
              <a:spcBef>
                <a:spcPts val="0"/>
              </a:spcBef>
              <a:spcAft>
                <a:spcPts val="0"/>
              </a:spcAft>
              <a:buClr>
                <a:srgbClr val="FFFFFF"/>
              </a:buClr>
              <a:buSzPts val="2100"/>
              <a:buNone/>
              <a:defRPr sz="2100">
                <a:solidFill>
                  <a:srgbClr val="FFFFFF"/>
                </a:solidFill>
              </a:defRPr>
            </a:lvl8pPr>
            <a:lvl9pPr lvl="8" algn="ctr" rtl="0">
              <a:lnSpc>
                <a:spcPct val="100000"/>
              </a:lnSpc>
              <a:spcBef>
                <a:spcPts val="0"/>
              </a:spcBef>
              <a:spcAft>
                <a:spcPts val="0"/>
              </a:spcAft>
              <a:buClr>
                <a:srgbClr val="FFFFFF"/>
              </a:buClr>
              <a:buSzPts val="2100"/>
              <a:buNone/>
              <a:defRPr sz="2100">
                <a:solidFill>
                  <a:srgbClr val="FFFFFF"/>
                </a:solidFill>
              </a:defRPr>
            </a:lvl9pPr>
          </a:lstStyle>
          <a:p>
            <a:endParaRPr/>
          </a:p>
        </p:txBody>
      </p:sp>
      <p:sp>
        <p:nvSpPr>
          <p:cNvPr id="93" name="Google Shape;93;p21"/>
          <p:cNvSpPr txBox="1">
            <a:spLocks noGrp="1"/>
          </p:cNvSpPr>
          <p:nvPr>
            <p:ph type="body" idx="2"/>
          </p:nvPr>
        </p:nvSpPr>
        <p:spPr>
          <a:xfrm>
            <a:off x="4571925" y="724075"/>
            <a:ext cx="3858600" cy="3695100"/>
          </a:xfrm>
          <a:prstGeom prst="rect">
            <a:avLst/>
          </a:prstGeom>
        </p:spPr>
        <p:txBody>
          <a:bodyPr spcFirstLastPara="1" wrap="square" lIns="91425" tIns="91425" rIns="91425" bIns="91425" anchor="ctr" anchorCtr="0">
            <a:noAutofit/>
          </a:bodyPr>
          <a:lstStyle>
            <a:lvl1pPr marL="457200" lvl="0" indent="-304800" rtl="0">
              <a:spcBef>
                <a:spcPts val="0"/>
              </a:spcBef>
              <a:spcAft>
                <a:spcPts val="0"/>
              </a:spcAft>
              <a:buClr>
                <a:srgbClr val="FFFFFF"/>
              </a:buClr>
              <a:buSzPts val="1200"/>
              <a:buChar char="☁"/>
              <a:defRPr>
                <a:solidFill>
                  <a:srgbClr val="FFFFFF"/>
                </a:solidFill>
              </a:defRPr>
            </a:lvl1pPr>
            <a:lvl2pPr marL="914400" lvl="1" indent="-304800" rtl="0">
              <a:spcBef>
                <a:spcPts val="1600"/>
              </a:spcBef>
              <a:spcAft>
                <a:spcPts val="0"/>
              </a:spcAft>
              <a:buClr>
                <a:srgbClr val="FFFFFF"/>
              </a:buClr>
              <a:buSzPts val="1200"/>
              <a:buChar char="○"/>
              <a:defRPr>
                <a:solidFill>
                  <a:srgbClr val="FFFFFF"/>
                </a:solidFill>
              </a:defRPr>
            </a:lvl2pPr>
            <a:lvl3pPr marL="1371600" lvl="2" indent="-304800" rtl="0">
              <a:spcBef>
                <a:spcPts val="1600"/>
              </a:spcBef>
              <a:spcAft>
                <a:spcPts val="0"/>
              </a:spcAft>
              <a:buClr>
                <a:srgbClr val="FFFFFF"/>
              </a:buClr>
              <a:buSzPts val="1200"/>
              <a:buChar char="■"/>
              <a:defRPr>
                <a:solidFill>
                  <a:srgbClr val="FFFFFF"/>
                </a:solidFill>
              </a:defRPr>
            </a:lvl3pPr>
            <a:lvl4pPr marL="1828800" lvl="3" indent="-304800" rtl="0">
              <a:spcBef>
                <a:spcPts val="1600"/>
              </a:spcBef>
              <a:spcAft>
                <a:spcPts val="0"/>
              </a:spcAft>
              <a:buClr>
                <a:srgbClr val="FFFFFF"/>
              </a:buClr>
              <a:buSzPts val="1200"/>
              <a:buChar char="●"/>
              <a:defRPr>
                <a:solidFill>
                  <a:srgbClr val="FFFFFF"/>
                </a:solidFill>
              </a:defRPr>
            </a:lvl4pPr>
            <a:lvl5pPr marL="2286000" lvl="4" indent="-304800" rtl="0">
              <a:spcBef>
                <a:spcPts val="1600"/>
              </a:spcBef>
              <a:spcAft>
                <a:spcPts val="0"/>
              </a:spcAft>
              <a:buClr>
                <a:srgbClr val="FFFFFF"/>
              </a:buClr>
              <a:buSzPts val="1200"/>
              <a:buChar char="○"/>
              <a:defRPr>
                <a:solidFill>
                  <a:srgbClr val="FFFFFF"/>
                </a:solidFill>
              </a:defRPr>
            </a:lvl5pPr>
            <a:lvl6pPr marL="2743200" lvl="5" indent="-304800" rtl="0">
              <a:spcBef>
                <a:spcPts val="1600"/>
              </a:spcBef>
              <a:spcAft>
                <a:spcPts val="0"/>
              </a:spcAft>
              <a:buClr>
                <a:srgbClr val="FFFFFF"/>
              </a:buClr>
              <a:buSzPts val="1200"/>
              <a:buChar char="■"/>
              <a:defRPr>
                <a:solidFill>
                  <a:srgbClr val="FFFFFF"/>
                </a:solidFill>
              </a:defRPr>
            </a:lvl6pPr>
            <a:lvl7pPr marL="3200400" lvl="6" indent="-304800" rtl="0">
              <a:spcBef>
                <a:spcPts val="1600"/>
              </a:spcBef>
              <a:spcAft>
                <a:spcPts val="0"/>
              </a:spcAft>
              <a:buClr>
                <a:srgbClr val="FFFFFF"/>
              </a:buClr>
              <a:buSzPts val="1200"/>
              <a:buChar char="●"/>
              <a:defRPr>
                <a:solidFill>
                  <a:srgbClr val="FFFFFF"/>
                </a:solidFill>
              </a:defRPr>
            </a:lvl7pPr>
            <a:lvl8pPr marL="3657600" lvl="7" indent="-304800" rtl="0">
              <a:spcBef>
                <a:spcPts val="1600"/>
              </a:spcBef>
              <a:spcAft>
                <a:spcPts val="0"/>
              </a:spcAft>
              <a:buClr>
                <a:srgbClr val="FFFFFF"/>
              </a:buClr>
              <a:buSzPts val="1200"/>
              <a:buChar char="○"/>
              <a:defRPr>
                <a:solidFill>
                  <a:srgbClr val="FFFFFF"/>
                </a:solidFill>
              </a:defRPr>
            </a:lvl8pPr>
            <a:lvl9pPr marL="4114800" lvl="8" indent="-304800" rtl="0">
              <a:spcBef>
                <a:spcPts val="1600"/>
              </a:spcBef>
              <a:spcAft>
                <a:spcPts val="1600"/>
              </a:spcAft>
              <a:buClr>
                <a:srgbClr val="FFFFFF"/>
              </a:buClr>
              <a:buSzPts val="1200"/>
              <a:buChar char="■"/>
              <a:defRPr>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rgbClr val="F2C9EE"/>
            </a:gs>
            <a:gs pos="100000">
              <a:srgbClr val="BA9BC9"/>
            </a:gs>
          </a:gsLst>
          <a:lin ang="2698631" scaled="0"/>
        </a:gradFill>
        <a:effectLst/>
      </p:bgPr>
    </p:bg>
    <p:spTree>
      <p:nvGrpSpPr>
        <p:cNvPr id="1" name="Shape 94"/>
        <p:cNvGrpSpPr/>
        <p:nvPr/>
      </p:nvGrpSpPr>
      <p:grpSpPr>
        <a:xfrm>
          <a:off x="0" y="0"/>
          <a:ext cx="0" cy="0"/>
          <a:chOff x="0" y="0"/>
          <a:chExt cx="0" cy="0"/>
        </a:xfrm>
      </p:grpSpPr>
      <p:sp>
        <p:nvSpPr>
          <p:cNvPr id="95" name="Google Shape;95;p22"/>
          <p:cNvSpPr txBox="1">
            <a:spLocks noGrp="1"/>
          </p:cNvSpPr>
          <p:nvPr>
            <p:ph type="ctrTitle"/>
          </p:nvPr>
        </p:nvSpPr>
        <p:spPr>
          <a:xfrm>
            <a:off x="2086025" y="3146213"/>
            <a:ext cx="4971900" cy="46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800"/>
              <a:buNone/>
              <a:defRPr sz="1800">
                <a:solidFill>
                  <a:srgbClr val="FFFFFF"/>
                </a:solidFill>
              </a:defRPr>
            </a:lvl1pPr>
            <a:lvl2pPr lvl="1" algn="r" rtl="0">
              <a:lnSpc>
                <a:spcPct val="100000"/>
              </a:lnSpc>
              <a:spcBef>
                <a:spcPts val="0"/>
              </a:spcBef>
              <a:spcAft>
                <a:spcPts val="0"/>
              </a:spcAft>
              <a:buClr>
                <a:srgbClr val="FFFFFF"/>
              </a:buClr>
              <a:buSzPts val="1800"/>
              <a:buNone/>
              <a:defRPr sz="1800">
                <a:solidFill>
                  <a:srgbClr val="FFFFFF"/>
                </a:solidFill>
              </a:defRPr>
            </a:lvl2pPr>
            <a:lvl3pPr lvl="2" algn="r" rtl="0">
              <a:lnSpc>
                <a:spcPct val="100000"/>
              </a:lnSpc>
              <a:spcBef>
                <a:spcPts val="0"/>
              </a:spcBef>
              <a:spcAft>
                <a:spcPts val="0"/>
              </a:spcAft>
              <a:buClr>
                <a:srgbClr val="FFFFFF"/>
              </a:buClr>
              <a:buSzPts val="1800"/>
              <a:buNone/>
              <a:defRPr sz="1800">
                <a:solidFill>
                  <a:srgbClr val="FFFFFF"/>
                </a:solidFill>
              </a:defRPr>
            </a:lvl3pPr>
            <a:lvl4pPr lvl="3" algn="r" rtl="0">
              <a:lnSpc>
                <a:spcPct val="100000"/>
              </a:lnSpc>
              <a:spcBef>
                <a:spcPts val="0"/>
              </a:spcBef>
              <a:spcAft>
                <a:spcPts val="0"/>
              </a:spcAft>
              <a:buClr>
                <a:srgbClr val="FFFFFF"/>
              </a:buClr>
              <a:buSzPts val="1800"/>
              <a:buNone/>
              <a:defRPr sz="1800">
                <a:solidFill>
                  <a:srgbClr val="FFFFFF"/>
                </a:solidFill>
              </a:defRPr>
            </a:lvl4pPr>
            <a:lvl5pPr lvl="4" algn="r" rtl="0">
              <a:lnSpc>
                <a:spcPct val="100000"/>
              </a:lnSpc>
              <a:spcBef>
                <a:spcPts val="0"/>
              </a:spcBef>
              <a:spcAft>
                <a:spcPts val="0"/>
              </a:spcAft>
              <a:buClr>
                <a:srgbClr val="FFFFFF"/>
              </a:buClr>
              <a:buSzPts val="1800"/>
              <a:buNone/>
              <a:defRPr sz="1800">
                <a:solidFill>
                  <a:srgbClr val="FFFFFF"/>
                </a:solidFill>
              </a:defRPr>
            </a:lvl5pPr>
            <a:lvl6pPr lvl="5" algn="r" rtl="0">
              <a:lnSpc>
                <a:spcPct val="100000"/>
              </a:lnSpc>
              <a:spcBef>
                <a:spcPts val="0"/>
              </a:spcBef>
              <a:spcAft>
                <a:spcPts val="0"/>
              </a:spcAft>
              <a:buClr>
                <a:srgbClr val="FFFFFF"/>
              </a:buClr>
              <a:buSzPts val="1800"/>
              <a:buNone/>
              <a:defRPr sz="1800">
                <a:solidFill>
                  <a:srgbClr val="FFFFFF"/>
                </a:solidFill>
              </a:defRPr>
            </a:lvl6pPr>
            <a:lvl7pPr lvl="6" algn="r" rtl="0">
              <a:lnSpc>
                <a:spcPct val="100000"/>
              </a:lnSpc>
              <a:spcBef>
                <a:spcPts val="0"/>
              </a:spcBef>
              <a:spcAft>
                <a:spcPts val="0"/>
              </a:spcAft>
              <a:buClr>
                <a:srgbClr val="FFFFFF"/>
              </a:buClr>
              <a:buSzPts val="1800"/>
              <a:buNone/>
              <a:defRPr sz="1800">
                <a:solidFill>
                  <a:srgbClr val="FFFFFF"/>
                </a:solidFill>
              </a:defRPr>
            </a:lvl7pPr>
            <a:lvl8pPr lvl="7" algn="r" rtl="0">
              <a:lnSpc>
                <a:spcPct val="100000"/>
              </a:lnSpc>
              <a:spcBef>
                <a:spcPts val="0"/>
              </a:spcBef>
              <a:spcAft>
                <a:spcPts val="0"/>
              </a:spcAft>
              <a:buClr>
                <a:srgbClr val="FFFFFF"/>
              </a:buClr>
              <a:buSzPts val="1800"/>
              <a:buNone/>
              <a:defRPr sz="1800">
                <a:solidFill>
                  <a:srgbClr val="FFFFFF"/>
                </a:solidFill>
              </a:defRPr>
            </a:lvl8pPr>
            <a:lvl9pPr lvl="8" algn="r" rtl="0">
              <a:lnSpc>
                <a:spcPct val="100000"/>
              </a:lnSpc>
              <a:spcBef>
                <a:spcPts val="0"/>
              </a:spcBef>
              <a:spcAft>
                <a:spcPts val="0"/>
              </a:spcAft>
              <a:buClr>
                <a:srgbClr val="FFFFFF"/>
              </a:buClr>
              <a:buSzPts val="1800"/>
              <a:buNone/>
              <a:defRPr sz="1800">
                <a:solidFill>
                  <a:srgbClr val="FFFFFF"/>
                </a:solidFill>
              </a:defRPr>
            </a:lvl9pPr>
          </a:lstStyle>
          <a:p>
            <a:endParaRPr/>
          </a:p>
        </p:txBody>
      </p:sp>
      <p:sp>
        <p:nvSpPr>
          <p:cNvPr id="96" name="Google Shape;96;p22"/>
          <p:cNvSpPr txBox="1">
            <a:spLocks noGrp="1"/>
          </p:cNvSpPr>
          <p:nvPr>
            <p:ph type="subTitle" idx="1"/>
          </p:nvPr>
        </p:nvSpPr>
        <p:spPr>
          <a:xfrm>
            <a:off x="2086075" y="1535888"/>
            <a:ext cx="4971900" cy="1291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FFFFFF"/>
              </a:buClr>
              <a:buSzPts val="2200"/>
              <a:buNone/>
              <a:defRPr sz="2200">
                <a:solidFill>
                  <a:srgbClr val="FFFFFF"/>
                </a:solidFill>
              </a:defRPr>
            </a:lvl1pPr>
            <a:lvl2pPr lvl="1" algn="ctr" rtl="0">
              <a:lnSpc>
                <a:spcPct val="100000"/>
              </a:lnSpc>
              <a:spcBef>
                <a:spcPts val="0"/>
              </a:spcBef>
              <a:spcAft>
                <a:spcPts val="0"/>
              </a:spcAft>
              <a:buClr>
                <a:srgbClr val="FFFFFF"/>
              </a:buClr>
              <a:buSzPts val="2200"/>
              <a:buNone/>
              <a:defRPr sz="2200">
                <a:solidFill>
                  <a:srgbClr val="FFFFFF"/>
                </a:solidFill>
              </a:defRPr>
            </a:lvl2pPr>
            <a:lvl3pPr lvl="2" algn="ctr" rtl="0">
              <a:lnSpc>
                <a:spcPct val="100000"/>
              </a:lnSpc>
              <a:spcBef>
                <a:spcPts val="0"/>
              </a:spcBef>
              <a:spcAft>
                <a:spcPts val="0"/>
              </a:spcAft>
              <a:buClr>
                <a:srgbClr val="FFFFFF"/>
              </a:buClr>
              <a:buSzPts val="2200"/>
              <a:buNone/>
              <a:defRPr sz="2200">
                <a:solidFill>
                  <a:srgbClr val="FFFFFF"/>
                </a:solidFill>
              </a:defRPr>
            </a:lvl3pPr>
            <a:lvl4pPr lvl="3" algn="ctr" rtl="0">
              <a:lnSpc>
                <a:spcPct val="100000"/>
              </a:lnSpc>
              <a:spcBef>
                <a:spcPts val="0"/>
              </a:spcBef>
              <a:spcAft>
                <a:spcPts val="0"/>
              </a:spcAft>
              <a:buClr>
                <a:srgbClr val="FFFFFF"/>
              </a:buClr>
              <a:buSzPts val="2200"/>
              <a:buNone/>
              <a:defRPr sz="2200">
                <a:solidFill>
                  <a:srgbClr val="FFFFFF"/>
                </a:solidFill>
              </a:defRPr>
            </a:lvl4pPr>
            <a:lvl5pPr lvl="4" algn="ctr" rtl="0">
              <a:lnSpc>
                <a:spcPct val="100000"/>
              </a:lnSpc>
              <a:spcBef>
                <a:spcPts val="0"/>
              </a:spcBef>
              <a:spcAft>
                <a:spcPts val="0"/>
              </a:spcAft>
              <a:buClr>
                <a:srgbClr val="FFFFFF"/>
              </a:buClr>
              <a:buSzPts val="2200"/>
              <a:buNone/>
              <a:defRPr sz="2200">
                <a:solidFill>
                  <a:srgbClr val="FFFFFF"/>
                </a:solidFill>
              </a:defRPr>
            </a:lvl5pPr>
            <a:lvl6pPr lvl="5" algn="ctr" rtl="0">
              <a:lnSpc>
                <a:spcPct val="100000"/>
              </a:lnSpc>
              <a:spcBef>
                <a:spcPts val="0"/>
              </a:spcBef>
              <a:spcAft>
                <a:spcPts val="0"/>
              </a:spcAft>
              <a:buClr>
                <a:srgbClr val="FFFFFF"/>
              </a:buClr>
              <a:buSzPts val="2200"/>
              <a:buNone/>
              <a:defRPr sz="2200">
                <a:solidFill>
                  <a:srgbClr val="FFFFFF"/>
                </a:solidFill>
              </a:defRPr>
            </a:lvl6pPr>
            <a:lvl7pPr lvl="6" algn="ctr" rtl="0">
              <a:lnSpc>
                <a:spcPct val="100000"/>
              </a:lnSpc>
              <a:spcBef>
                <a:spcPts val="0"/>
              </a:spcBef>
              <a:spcAft>
                <a:spcPts val="0"/>
              </a:spcAft>
              <a:buClr>
                <a:srgbClr val="FFFFFF"/>
              </a:buClr>
              <a:buSzPts val="2200"/>
              <a:buNone/>
              <a:defRPr sz="2200">
                <a:solidFill>
                  <a:srgbClr val="FFFFFF"/>
                </a:solidFill>
              </a:defRPr>
            </a:lvl7pPr>
            <a:lvl8pPr lvl="7" algn="ctr" rtl="0">
              <a:lnSpc>
                <a:spcPct val="100000"/>
              </a:lnSpc>
              <a:spcBef>
                <a:spcPts val="0"/>
              </a:spcBef>
              <a:spcAft>
                <a:spcPts val="0"/>
              </a:spcAft>
              <a:buClr>
                <a:srgbClr val="FFFFFF"/>
              </a:buClr>
              <a:buSzPts val="2200"/>
              <a:buNone/>
              <a:defRPr sz="2200">
                <a:solidFill>
                  <a:srgbClr val="FFFFFF"/>
                </a:solidFill>
              </a:defRPr>
            </a:lvl8pPr>
            <a:lvl9pPr lvl="8" algn="ctr" rtl="0">
              <a:lnSpc>
                <a:spcPct val="100000"/>
              </a:lnSpc>
              <a:spcBef>
                <a:spcPts val="0"/>
              </a:spcBef>
              <a:spcAft>
                <a:spcPts val="0"/>
              </a:spcAft>
              <a:buClr>
                <a:srgbClr val="FFFFFF"/>
              </a:buClr>
              <a:buSzPts val="2200"/>
              <a:buNone/>
              <a:defRPr sz="2200">
                <a:solidFill>
                  <a:srgbClr val="FFFFFF"/>
                </a:solidFill>
              </a:defRPr>
            </a:lvl9pPr>
          </a:lstStyle>
          <a:p>
            <a:endParaRPr/>
          </a:p>
        </p:txBody>
      </p:sp>
      <p:sp>
        <p:nvSpPr>
          <p:cNvPr id="97" name="Google Shape;97;p22"/>
          <p:cNvSpPr/>
          <p:nvPr/>
        </p:nvSpPr>
        <p:spPr>
          <a:xfrm rot="10800000">
            <a:off x="4231450" y="1"/>
            <a:ext cx="5309600" cy="1201950"/>
          </a:xfrm>
          <a:custGeom>
            <a:avLst/>
            <a:gdLst/>
            <a:ahLst/>
            <a:cxnLst/>
            <a:rect l="l" t="t" r="r" b="b"/>
            <a:pathLst>
              <a:path w="212384" h="48078" extrusionOk="0">
                <a:moveTo>
                  <a:pt x="104656" y="0"/>
                </a:moveTo>
                <a:cubicBezTo>
                  <a:pt x="86618" y="0"/>
                  <a:pt x="70664" y="8823"/>
                  <a:pt x="60829" y="22396"/>
                </a:cubicBezTo>
                <a:cubicBezTo>
                  <a:pt x="56577" y="28271"/>
                  <a:pt x="49902" y="31605"/>
                  <a:pt x="42938" y="31605"/>
                </a:cubicBezTo>
                <a:cubicBezTo>
                  <a:pt x="40756" y="31605"/>
                  <a:pt x="38546" y="31278"/>
                  <a:pt x="36374" y="30599"/>
                </a:cubicBezTo>
                <a:cubicBezTo>
                  <a:pt x="32159" y="29290"/>
                  <a:pt x="27658" y="28575"/>
                  <a:pt x="23003" y="28575"/>
                </a:cubicBezTo>
                <a:cubicBezTo>
                  <a:pt x="21991" y="28575"/>
                  <a:pt x="20979" y="28611"/>
                  <a:pt x="19979" y="28670"/>
                </a:cubicBezTo>
                <a:cubicBezTo>
                  <a:pt x="7382" y="29516"/>
                  <a:pt x="834" y="38493"/>
                  <a:pt x="0" y="48078"/>
                </a:cubicBezTo>
                <a:lnTo>
                  <a:pt x="212384" y="48078"/>
                </a:lnTo>
                <a:cubicBezTo>
                  <a:pt x="211550" y="38493"/>
                  <a:pt x="204990" y="29516"/>
                  <a:pt x="192405" y="28670"/>
                </a:cubicBezTo>
                <a:cubicBezTo>
                  <a:pt x="191393" y="28611"/>
                  <a:pt x="190393" y="28575"/>
                  <a:pt x="189369" y="28575"/>
                </a:cubicBezTo>
                <a:cubicBezTo>
                  <a:pt x="184154" y="28575"/>
                  <a:pt x="179142" y="29468"/>
                  <a:pt x="174486" y="31099"/>
                </a:cubicBezTo>
                <a:cubicBezTo>
                  <a:pt x="172003" y="31975"/>
                  <a:pt x="169444" y="32399"/>
                  <a:pt x="166920" y="32399"/>
                </a:cubicBezTo>
                <a:cubicBezTo>
                  <a:pt x="159932" y="32399"/>
                  <a:pt x="153203" y="29144"/>
                  <a:pt x="149031" y="23170"/>
                </a:cubicBezTo>
                <a:cubicBezTo>
                  <a:pt x="139268" y="9168"/>
                  <a:pt x="123039" y="0"/>
                  <a:pt x="1046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2"/>
          <p:cNvSpPr/>
          <p:nvPr/>
        </p:nvSpPr>
        <p:spPr>
          <a:xfrm>
            <a:off x="-916075" y="3756700"/>
            <a:ext cx="6125800" cy="1386800"/>
          </a:xfrm>
          <a:custGeom>
            <a:avLst/>
            <a:gdLst/>
            <a:ahLst/>
            <a:cxnLst/>
            <a:rect l="l" t="t" r="r" b="b"/>
            <a:pathLst>
              <a:path w="245032" h="55472" extrusionOk="0">
                <a:moveTo>
                  <a:pt x="120754" y="0"/>
                </a:moveTo>
                <a:cubicBezTo>
                  <a:pt x="99942" y="0"/>
                  <a:pt x="81523" y="10180"/>
                  <a:pt x="70188" y="25837"/>
                </a:cubicBezTo>
                <a:cubicBezTo>
                  <a:pt x="65281" y="32622"/>
                  <a:pt x="57568" y="36470"/>
                  <a:pt x="49534" y="36470"/>
                </a:cubicBezTo>
                <a:cubicBezTo>
                  <a:pt x="47023" y="36470"/>
                  <a:pt x="44480" y="36094"/>
                  <a:pt x="41982" y="35314"/>
                </a:cubicBezTo>
                <a:cubicBezTo>
                  <a:pt x="37101" y="33790"/>
                  <a:pt x="31921" y="32969"/>
                  <a:pt x="26552" y="32969"/>
                </a:cubicBezTo>
                <a:cubicBezTo>
                  <a:pt x="25373" y="32969"/>
                  <a:pt x="24206" y="33004"/>
                  <a:pt x="23051" y="33088"/>
                </a:cubicBezTo>
                <a:cubicBezTo>
                  <a:pt x="8526" y="34052"/>
                  <a:pt x="965" y="44399"/>
                  <a:pt x="1" y="55471"/>
                </a:cubicBezTo>
                <a:lnTo>
                  <a:pt x="245031" y="55471"/>
                </a:lnTo>
                <a:cubicBezTo>
                  <a:pt x="244067" y="44399"/>
                  <a:pt x="236507" y="34052"/>
                  <a:pt x="221981" y="33088"/>
                </a:cubicBezTo>
                <a:cubicBezTo>
                  <a:pt x="220826" y="33004"/>
                  <a:pt x="219659" y="32969"/>
                  <a:pt x="218492" y="32969"/>
                </a:cubicBezTo>
                <a:cubicBezTo>
                  <a:pt x="212468" y="32969"/>
                  <a:pt x="206681" y="33993"/>
                  <a:pt x="201312" y="35886"/>
                </a:cubicBezTo>
                <a:cubicBezTo>
                  <a:pt x="198449" y="36893"/>
                  <a:pt x="195500" y="37381"/>
                  <a:pt x="192591" y="37381"/>
                </a:cubicBezTo>
                <a:cubicBezTo>
                  <a:pt x="184527" y="37381"/>
                  <a:pt x="176763" y="33625"/>
                  <a:pt x="171951" y="26730"/>
                </a:cubicBezTo>
                <a:cubicBezTo>
                  <a:pt x="160676" y="10573"/>
                  <a:pt x="141947" y="0"/>
                  <a:pt x="1207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2"/>
          <p:cNvSpPr/>
          <p:nvPr/>
        </p:nvSpPr>
        <p:spPr>
          <a:xfrm>
            <a:off x="-339475" y="3526225"/>
            <a:ext cx="3028075" cy="810475"/>
          </a:xfrm>
          <a:custGeom>
            <a:avLst/>
            <a:gdLst/>
            <a:ahLst/>
            <a:cxnLst/>
            <a:rect l="l" t="t" r="r" b="b"/>
            <a:pathLst>
              <a:path w="121123" h="32419" extrusionOk="0">
                <a:moveTo>
                  <a:pt x="48724" y="0"/>
                </a:moveTo>
                <a:cubicBezTo>
                  <a:pt x="48396" y="0"/>
                  <a:pt x="48065" y="11"/>
                  <a:pt x="47732" y="34"/>
                </a:cubicBezTo>
                <a:cubicBezTo>
                  <a:pt x="39862" y="582"/>
                  <a:pt x="33921" y="7404"/>
                  <a:pt x="34481" y="15274"/>
                </a:cubicBezTo>
                <a:cubicBezTo>
                  <a:pt x="34481" y="15429"/>
                  <a:pt x="34504" y="15572"/>
                  <a:pt x="34516" y="15726"/>
                </a:cubicBezTo>
                <a:cubicBezTo>
                  <a:pt x="32897" y="14393"/>
                  <a:pt x="30814" y="13595"/>
                  <a:pt x="28551" y="13595"/>
                </a:cubicBezTo>
                <a:cubicBezTo>
                  <a:pt x="23360" y="13595"/>
                  <a:pt x="19145" y="17810"/>
                  <a:pt x="19145" y="23001"/>
                </a:cubicBezTo>
                <a:cubicBezTo>
                  <a:pt x="19145" y="24287"/>
                  <a:pt x="19395" y="25513"/>
                  <a:pt x="19872" y="26633"/>
                </a:cubicBezTo>
                <a:cubicBezTo>
                  <a:pt x="19809" y="26632"/>
                  <a:pt x="19746" y="26632"/>
                  <a:pt x="19683" y="26632"/>
                </a:cubicBezTo>
                <a:cubicBezTo>
                  <a:pt x="14533" y="26632"/>
                  <a:pt x="8010" y="28079"/>
                  <a:pt x="0" y="32419"/>
                </a:cubicBezTo>
                <a:lnTo>
                  <a:pt x="121122" y="32419"/>
                </a:lnTo>
                <a:cubicBezTo>
                  <a:pt x="121122" y="32419"/>
                  <a:pt x="116367" y="26632"/>
                  <a:pt x="106077" y="26632"/>
                </a:cubicBezTo>
                <a:cubicBezTo>
                  <a:pt x="104514" y="26632"/>
                  <a:pt x="102823" y="26765"/>
                  <a:pt x="101001" y="27073"/>
                </a:cubicBezTo>
                <a:cubicBezTo>
                  <a:pt x="99632" y="23406"/>
                  <a:pt x="96798" y="20441"/>
                  <a:pt x="93214" y="18917"/>
                </a:cubicBezTo>
                <a:cubicBezTo>
                  <a:pt x="93226" y="18405"/>
                  <a:pt x="93214" y="17881"/>
                  <a:pt x="93178" y="17358"/>
                </a:cubicBezTo>
                <a:cubicBezTo>
                  <a:pt x="92541" y="8291"/>
                  <a:pt x="84994" y="1360"/>
                  <a:pt x="76044" y="1360"/>
                </a:cubicBezTo>
                <a:cubicBezTo>
                  <a:pt x="75638" y="1360"/>
                  <a:pt x="75230" y="1374"/>
                  <a:pt x="74819" y="1403"/>
                </a:cubicBezTo>
                <a:cubicBezTo>
                  <a:pt x="69414" y="1772"/>
                  <a:pt x="64758" y="4618"/>
                  <a:pt x="61889" y="8761"/>
                </a:cubicBezTo>
                <a:cubicBezTo>
                  <a:pt x="59713" y="3564"/>
                  <a:pt x="54580" y="0"/>
                  <a:pt x="48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2"/>
          <p:cNvSpPr/>
          <p:nvPr/>
        </p:nvSpPr>
        <p:spPr>
          <a:xfrm>
            <a:off x="1492925" y="3993775"/>
            <a:ext cx="2145525" cy="485800"/>
          </a:xfrm>
          <a:custGeom>
            <a:avLst/>
            <a:gdLst/>
            <a:ahLst/>
            <a:cxnLst/>
            <a:rect l="l" t="t" r="r" b="b"/>
            <a:pathLst>
              <a:path w="85821" h="19432" extrusionOk="0">
                <a:moveTo>
                  <a:pt x="42292" y="1"/>
                </a:moveTo>
                <a:cubicBezTo>
                  <a:pt x="35005" y="1"/>
                  <a:pt x="28552" y="3561"/>
                  <a:pt x="24575" y="9050"/>
                </a:cubicBezTo>
                <a:cubicBezTo>
                  <a:pt x="22863" y="11423"/>
                  <a:pt x="20166" y="12769"/>
                  <a:pt x="17354" y="12769"/>
                </a:cubicBezTo>
                <a:cubicBezTo>
                  <a:pt x="16469" y="12769"/>
                  <a:pt x="15573" y="12636"/>
                  <a:pt x="14693" y="12360"/>
                </a:cubicBezTo>
                <a:cubicBezTo>
                  <a:pt x="12990" y="11836"/>
                  <a:pt x="11181" y="11538"/>
                  <a:pt x="9287" y="11538"/>
                </a:cubicBezTo>
                <a:cubicBezTo>
                  <a:pt x="8883" y="11538"/>
                  <a:pt x="8478" y="11562"/>
                  <a:pt x="8073" y="11586"/>
                </a:cubicBezTo>
                <a:cubicBezTo>
                  <a:pt x="2977" y="11919"/>
                  <a:pt x="334" y="15551"/>
                  <a:pt x="1" y="19432"/>
                </a:cubicBezTo>
                <a:lnTo>
                  <a:pt x="85821" y="19432"/>
                </a:lnTo>
                <a:cubicBezTo>
                  <a:pt x="85476" y="15551"/>
                  <a:pt x="82832" y="11919"/>
                  <a:pt x="77737" y="11586"/>
                </a:cubicBezTo>
                <a:cubicBezTo>
                  <a:pt x="77332" y="11562"/>
                  <a:pt x="76927" y="11538"/>
                  <a:pt x="76522" y="11538"/>
                </a:cubicBezTo>
                <a:cubicBezTo>
                  <a:pt x="74415" y="11538"/>
                  <a:pt x="72379" y="11907"/>
                  <a:pt x="70498" y="12562"/>
                </a:cubicBezTo>
                <a:cubicBezTo>
                  <a:pt x="69495" y="12916"/>
                  <a:pt x="68462" y="13088"/>
                  <a:pt x="67442" y="13088"/>
                </a:cubicBezTo>
                <a:cubicBezTo>
                  <a:pt x="64621" y="13088"/>
                  <a:pt x="61901" y="11773"/>
                  <a:pt x="60222" y="9359"/>
                </a:cubicBezTo>
                <a:cubicBezTo>
                  <a:pt x="56270" y="3704"/>
                  <a:pt x="49709" y="1"/>
                  <a:pt x="422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2"/>
          <p:cNvSpPr/>
          <p:nvPr/>
        </p:nvSpPr>
        <p:spPr>
          <a:xfrm>
            <a:off x="4131931" y="131313"/>
            <a:ext cx="2537463" cy="713424"/>
          </a:xfrm>
          <a:custGeom>
            <a:avLst/>
            <a:gdLst/>
            <a:ahLst/>
            <a:cxnLst/>
            <a:rect l="l" t="t" r="r" b="b"/>
            <a:pathLst>
              <a:path w="115313" h="32421" extrusionOk="0">
                <a:moveTo>
                  <a:pt x="68913" y="0"/>
                </a:moveTo>
                <a:cubicBezTo>
                  <a:pt x="63343" y="0"/>
                  <a:pt x="58460" y="3573"/>
                  <a:pt x="56388" y="8763"/>
                </a:cubicBezTo>
                <a:cubicBezTo>
                  <a:pt x="53662" y="4620"/>
                  <a:pt x="49233" y="1774"/>
                  <a:pt x="44077" y="1393"/>
                </a:cubicBezTo>
                <a:cubicBezTo>
                  <a:pt x="43693" y="1365"/>
                  <a:pt x="43311" y="1352"/>
                  <a:pt x="42932" y="1352"/>
                </a:cubicBezTo>
                <a:cubicBezTo>
                  <a:pt x="34411" y="1352"/>
                  <a:pt x="27215" y="8286"/>
                  <a:pt x="26611" y="17360"/>
                </a:cubicBezTo>
                <a:cubicBezTo>
                  <a:pt x="26575" y="17883"/>
                  <a:pt x="26563" y="18395"/>
                  <a:pt x="26575" y="18907"/>
                </a:cubicBezTo>
                <a:cubicBezTo>
                  <a:pt x="23158" y="20443"/>
                  <a:pt x="20455" y="23396"/>
                  <a:pt x="19158" y="27075"/>
                </a:cubicBezTo>
                <a:cubicBezTo>
                  <a:pt x="17424" y="26767"/>
                  <a:pt x="15814" y="26634"/>
                  <a:pt x="14326" y="26634"/>
                </a:cubicBezTo>
                <a:cubicBezTo>
                  <a:pt x="4532" y="26634"/>
                  <a:pt x="0" y="32421"/>
                  <a:pt x="0" y="32421"/>
                </a:cubicBezTo>
                <a:lnTo>
                  <a:pt x="115313" y="32421"/>
                </a:lnTo>
                <a:cubicBezTo>
                  <a:pt x="107692" y="28070"/>
                  <a:pt x="101476" y="26634"/>
                  <a:pt x="96575" y="26634"/>
                </a:cubicBezTo>
                <a:cubicBezTo>
                  <a:pt x="96514" y="26634"/>
                  <a:pt x="96454" y="26634"/>
                  <a:pt x="96393" y="26635"/>
                </a:cubicBezTo>
                <a:cubicBezTo>
                  <a:pt x="96846" y="25515"/>
                  <a:pt x="97084" y="24289"/>
                  <a:pt x="97084" y="23003"/>
                </a:cubicBezTo>
                <a:cubicBezTo>
                  <a:pt x="97084" y="17800"/>
                  <a:pt x="93072" y="13585"/>
                  <a:pt x="88131" y="13585"/>
                </a:cubicBezTo>
                <a:cubicBezTo>
                  <a:pt x="85976" y="13585"/>
                  <a:pt x="83999" y="14395"/>
                  <a:pt x="82451" y="15717"/>
                </a:cubicBezTo>
                <a:cubicBezTo>
                  <a:pt x="82463" y="15574"/>
                  <a:pt x="82475" y="15419"/>
                  <a:pt x="82487" y="15276"/>
                </a:cubicBezTo>
                <a:cubicBezTo>
                  <a:pt x="83011" y="7406"/>
                  <a:pt x="77367" y="584"/>
                  <a:pt x="69878" y="36"/>
                </a:cubicBezTo>
                <a:cubicBezTo>
                  <a:pt x="69554" y="12"/>
                  <a:pt x="69232" y="0"/>
                  <a:pt x="689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2"/>
          <p:cNvSpPr/>
          <p:nvPr/>
        </p:nvSpPr>
        <p:spPr>
          <a:xfrm>
            <a:off x="5509815" y="340448"/>
            <a:ext cx="2920694" cy="730190"/>
          </a:xfrm>
          <a:custGeom>
            <a:avLst/>
            <a:gdLst/>
            <a:ahLst/>
            <a:cxnLst/>
            <a:rect l="l" t="t" r="r" b="b"/>
            <a:pathLst>
              <a:path w="87250" h="21813" extrusionOk="0">
                <a:moveTo>
                  <a:pt x="32314" y="1"/>
                </a:moveTo>
                <a:cubicBezTo>
                  <a:pt x="26885" y="1"/>
                  <a:pt x="22373" y="3977"/>
                  <a:pt x="21539" y="9169"/>
                </a:cubicBezTo>
                <a:cubicBezTo>
                  <a:pt x="20849" y="9026"/>
                  <a:pt x="20122" y="8954"/>
                  <a:pt x="19384" y="8954"/>
                </a:cubicBezTo>
                <a:cubicBezTo>
                  <a:pt x="14050" y="8954"/>
                  <a:pt x="9609" y="12788"/>
                  <a:pt x="8669" y="17848"/>
                </a:cubicBezTo>
                <a:cubicBezTo>
                  <a:pt x="3323" y="18634"/>
                  <a:pt x="1" y="21813"/>
                  <a:pt x="1" y="21813"/>
                </a:cubicBezTo>
                <a:lnTo>
                  <a:pt x="30112" y="21813"/>
                </a:lnTo>
                <a:cubicBezTo>
                  <a:pt x="30124" y="21742"/>
                  <a:pt x="30136" y="21670"/>
                  <a:pt x="30147" y="21599"/>
                </a:cubicBezTo>
                <a:cubicBezTo>
                  <a:pt x="30243" y="21622"/>
                  <a:pt x="30338" y="21634"/>
                  <a:pt x="30433" y="21658"/>
                </a:cubicBezTo>
                <a:cubicBezTo>
                  <a:pt x="30445" y="21706"/>
                  <a:pt x="30457" y="21765"/>
                  <a:pt x="30469" y="21813"/>
                </a:cubicBezTo>
                <a:lnTo>
                  <a:pt x="87250" y="21813"/>
                </a:lnTo>
                <a:cubicBezTo>
                  <a:pt x="82764" y="19670"/>
                  <a:pt x="79626" y="18955"/>
                  <a:pt x="77428" y="18955"/>
                </a:cubicBezTo>
                <a:cubicBezTo>
                  <a:pt x="77392" y="18955"/>
                  <a:pt x="77356" y="18955"/>
                  <a:pt x="77320" y="18955"/>
                </a:cubicBezTo>
                <a:cubicBezTo>
                  <a:pt x="76856" y="11038"/>
                  <a:pt x="70295" y="4763"/>
                  <a:pt x="62247" y="4763"/>
                </a:cubicBezTo>
                <a:cubicBezTo>
                  <a:pt x="57008" y="4763"/>
                  <a:pt x="52400" y="7430"/>
                  <a:pt x="49686" y="11478"/>
                </a:cubicBezTo>
                <a:cubicBezTo>
                  <a:pt x="49305" y="9681"/>
                  <a:pt x="47709" y="8323"/>
                  <a:pt x="45792" y="8323"/>
                </a:cubicBezTo>
                <a:cubicBezTo>
                  <a:pt x="44875" y="8323"/>
                  <a:pt x="44018" y="8645"/>
                  <a:pt x="43351" y="9169"/>
                </a:cubicBezTo>
                <a:cubicBezTo>
                  <a:pt x="43256" y="9145"/>
                  <a:pt x="43161" y="9133"/>
                  <a:pt x="43066" y="9121"/>
                </a:cubicBezTo>
                <a:cubicBezTo>
                  <a:pt x="42208" y="3954"/>
                  <a:pt x="37720" y="1"/>
                  <a:pt x="32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rgbClr val="F2C9EE"/>
            </a:gs>
            <a:gs pos="100000">
              <a:srgbClr val="BA9BC9"/>
            </a:gs>
          </a:gsLst>
          <a:lin ang="2698631" scaled="0"/>
        </a:gradFill>
        <a:effectLst/>
      </p:bgPr>
    </p:bg>
    <p:spTree>
      <p:nvGrpSpPr>
        <p:cNvPr id="1" name="Shape 103"/>
        <p:cNvGrpSpPr/>
        <p:nvPr/>
      </p:nvGrpSpPr>
      <p:grpSpPr>
        <a:xfrm>
          <a:off x="0" y="0"/>
          <a:ext cx="0" cy="0"/>
          <a:chOff x="0" y="0"/>
          <a:chExt cx="0" cy="0"/>
        </a:xfrm>
      </p:grpSpPr>
      <p:sp>
        <p:nvSpPr>
          <p:cNvPr id="104" name="Google Shape;104;p23"/>
          <p:cNvSpPr/>
          <p:nvPr/>
        </p:nvSpPr>
        <p:spPr>
          <a:xfrm rot="10800000">
            <a:off x="0" y="12"/>
            <a:ext cx="9144000" cy="2625088"/>
          </a:xfrm>
          <a:custGeom>
            <a:avLst/>
            <a:gdLst/>
            <a:ahLst/>
            <a:cxnLst/>
            <a:rect l="l" t="t" r="r" b="b"/>
            <a:pathLst>
              <a:path w="285750" h="82034" extrusionOk="0">
                <a:moveTo>
                  <a:pt x="285750" y="0"/>
                </a:moveTo>
                <a:cubicBezTo>
                  <a:pt x="279261" y="8525"/>
                  <a:pt x="275415" y="19169"/>
                  <a:pt x="275415" y="30706"/>
                </a:cubicBezTo>
                <a:cubicBezTo>
                  <a:pt x="275415" y="34921"/>
                  <a:pt x="275939" y="39017"/>
                  <a:pt x="276916" y="42946"/>
                </a:cubicBezTo>
                <a:cubicBezTo>
                  <a:pt x="272808" y="44196"/>
                  <a:pt x="270605" y="48982"/>
                  <a:pt x="270605" y="48982"/>
                </a:cubicBezTo>
                <a:cubicBezTo>
                  <a:pt x="270605" y="48982"/>
                  <a:pt x="268665" y="45422"/>
                  <a:pt x="264974" y="46899"/>
                </a:cubicBezTo>
                <a:cubicBezTo>
                  <a:pt x="263866" y="47339"/>
                  <a:pt x="263104" y="47911"/>
                  <a:pt x="262580" y="48411"/>
                </a:cubicBezTo>
                <a:cubicBezTo>
                  <a:pt x="263509" y="46887"/>
                  <a:pt x="264533" y="44053"/>
                  <a:pt x="262330" y="40636"/>
                </a:cubicBezTo>
                <a:cubicBezTo>
                  <a:pt x="259330" y="35993"/>
                  <a:pt x="254234" y="37957"/>
                  <a:pt x="254234" y="37957"/>
                </a:cubicBezTo>
                <a:cubicBezTo>
                  <a:pt x="254234" y="37957"/>
                  <a:pt x="253044" y="28992"/>
                  <a:pt x="245174" y="25301"/>
                </a:cubicBezTo>
                <a:cubicBezTo>
                  <a:pt x="235017" y="20764"/>
                  <a:pt x="228683" y="29004"/>
                  <a:pt x="228683" y="29004"/>
                </a:cubicBezTo>
                <a:cubicBezTo>
                  <a:pt x="228683" y="29004"/>
                  <a:pt x="221421" y="7215"/>
                  <a:pt x="197763" y="14383"/>
                </a:cubicBezTo>
                <a:cubicBezTo>
                  <a:pt x="184011" y="18562"/>
                  <a:pt x="176903" y="31528"/>
                  <a:pt x="178570" y="39374"/>
                </a:cubicBezTo>
                <a:cubicBezTo>
                  <a:pt x="176605" y="37826"/>
                  <a:pt x="172462" y="37981"/>
                  <a:pt x="170962" y="38838"/>
                </a:cubicBezTo>
                <a:cubicBezTo>
                  <a:pt x="167509" y="40803"/>
                  <a:pt x="165806" y="43636"/>
                  <a:pt x="166342" y="46601"/>
                </a:cubicBezTo>
                <a:cubicBezTo>
                  <a:pt x="153055" y="46458"/>
                  <a:pt x="151817" y="58745"/>
                  <a:pt x="151817" y="58745"/>
                </a:cubicBezTo>
                <a:cubicBezTo>
                  <a:pt x="151817" y="58745"/>
                  <a:pt x="151507" y="58531"/>
                  <a:pt x="150924" y="58245"/>
                </a:cubicBezTo>
                <a:cubicBezTo>
                  <a:pt x="150781" y="58186"/>
                  <a:pt x="150626" y="58067"/>
                  <a:pt x="150459" y="58067"/>
                </a:cubicBezTo>
                <a:lnTo>
                  <a:pt x="150447" y="58067"/>
                </a:lnTo>
                <a:cubicBezTo>
                  <a:pt x="148221" y="57174"/>
                  <a:pt x="143363" y="56471"/>
                  <a:pt x="136886" y="62377"/>
                </a:cubicBezTo>
                <a:cubicBezTo>
                  <a:pt x="133517" y="58841"/>
                  <a:pt x="127885" y="56019"/>
                  <a:pt x="119193" y="60115"/>
                </a:cubicBezTo>
                <a:cubicBezTo>
                  <a:pt x="118860" y="56233"/>
                  <a:pt x="116479" y="53340"/>
                  <a:pt x="112705" y="52185"/>
                </a:cubicBezTo>
                <a:cubicBezTo>
                  <a:pt x="111085" y="51685"/>
                  <a:pt x="109228" y="52030"/>
                  <a:pt x="108061" y="52721"/>
                </a:cubicBezTo>
                <a:cubicBezTo>
                  <a:pt x="104465" y="46661"/>
                  <a:pt x="97619" y="39338"/>
                  <a:pt x="85415" y="38624"/>
                </a:cubicBezTo>
                <a:cubicBezTo>
                  <a:pt x="71854" y="37826"/>
                  <a:pt x="64282" y="45553"/>
                  <a:pt x="60281" y="52280"/>
                </a:cubicBezTo>
                <a:cubicBezTo>
                  <a:pt x="59019" y="51244"/>
                  <a:pt x="55197" y="48744"/>
                  <a:pt x="50613" y="51435"/>
                </a:cubicBezTo>
                <a:cubicBezTo>
                  <a:pt x="49268" y="52221"/>
                  <a:pt x="48375" y="53268"/>
                  <a:pt x="47804" y="54411"/>
                </a:cubicBezTo>
                <a:cubicBezTo>
                  <a:pt x="45589" y="53173"/>
                  <a:pt x="42839" y="52995"/>
                  <a:pt x="40886" y="53554"/>
                </a:cubicBezTo>
                <a:cubicBezTo>
                  <a:pt x="37874" y="43053"/>
                  <a:pt x="30504" y="29385"/>
                  <a:pt x="12490" y="23515"/>
                </a:cubicBezTo>
                <a:cubicBezTo>
                  <a:pt x="8049" y="22062"/>
                  <a:pt x="3881" y="21360"/>
                  <a:pt x="0" y="21241"/>
                </a:cubicBezTo>
                <a:lnTo>
                  <a:pt x="0" y="82034"/>
                </a:lnTo>
                <a:lnTo>
                  <a:pt x="285750" y="8203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3"/>
          <p:cNvSpPr/>
          <p:nvPr/>
        </p:nvSpPr>
        <p:spPr>
          <a:xfrm flipH="1">
            <a:off x="5009415" y="4322113"/>
            <a:ext cx="2384385" cy="670385"/>
          </a:xfrm>
          <a:custGeom>
            <a:avLst/>
            <a:gdLst/>
            <a:ahLst/>
            <a:cxnLst/>
            <a:rect l="l" t="t" r="r" b="b"/>
            <a:pathLst>
              <a:path w="115313" h="32421" extrusionOk="0">
                <a:moveTo>
                  <a:pt x="68913" y="0"/>
                </a:moveTo>
                <a:cubicBezTo>
                  <a:pt x="63343" y="0"/>
                  <a:pt x="58460" y="3573"/>
                  <a:pt x="56388" y="8763"/>
                </a:cubicBezTo>
                <a:cubicBezTo>
                  <a:pt x="53662" y="4620"/>
                  <a:pt x="49233" y="1774"/>
                  <a:pt x="44077" y="1393"/>
                </a:cubicBezTo>
                <a:cubicBezTo>
                  <a:pt x="43693" y="1365"/>
                  <a:pt x="43311" y="1352"/>
                  <a:pt x="42932" y="1352"/>
                </a:cubicBezTo>
                <a:cubicBezTo>
                  <a:pt x="34411" y="1352"/>
                  <a:pt x="27215" y="8286"/>
                  <a:pt x="26611" y="17360"/>
                </a:cubicBezTo>
                <a:cubicBezTo>
                  <a:pt x="26575" y="17883"/>
                  <a:pt x="26563" y="18395"/>
                  <a:pt x="26575" y="18907"/>
                </a:cubicBezTo>
                <a:cubicBezTo>
                  <a:pt x="23158" y="20443"/>
                  <a:pt x="20455" y="23396"/>
                  <a:pt x="19158" y="27075"/>
                </a:cubicBezTo>
                <a:cubicBezTo>
                  <a:pt x="17424" y="26767"/>
                  <a:pt x="15814" y="26634"/>
                  <a:pt x="14326" y="26634"/>
                </a:cubicBezTo>
                <a:cubicBezTo>
                  <a:pt x="4532" y="26634"/>
                  <a:pt x="0" y="32421"/>
                  <a:pt x="0" y="32421"/>
                </a:cubicBezTo>
                <a:lnTo>
                  <a:pt x="115313" y="32421"/>
                </a:lnTo>
                <a:cubicBezTo>
                  <a:pt x="107692" y="28070"/>
                  <a:pt x="101476" y="26634"/>
                  <a:pt x="96575" y="26634"/>
                </a:cubicBezTo>
                <a:cubicBezTo>
                  <a:pt x="96514" y="26634"/>
                  <a:pt x="96454" y="26634"/>
                  <a:pt x="96393" y="26635"/>
                </a:cubicBezTo>
                <a:cubicBezTo>
                  <a:pt x="96846" y="25515"/>
                  <a:pt x="97084" y="24289"/>
                  <a:pt x="97084" y="23003"/>
                </a:cubicBezTo>
                <a:cubicBezTo>
                  <a:pt x="97084" y="17800"/>
                  <a:pt x="93072" y="13585"/>
                  <a:pt x="88131" y="13585"/>
                </a:cubicBezTo>
                <a:cubicBezTo>
                  <a:pt x="85976" y="13585"/>
                  <a:pt x="83999" y="14395"/>
                  <a:pt x="82451" y="15717"/>
                </a:cubicBezTo>
                <a:cubicBezTo>
                  <a:pt x="82463" y="15574"/>
                  <a:pt x="82475" y="15419"/>
                  <a:pt x="82487" y="15276"/>
                </a:cubicBezTo>
                <a:cubicBezTo>
                  <a:pt x="83011" y="7406"/>
                  <a:pt x="77367" y="584"/>
                  <a:pt x="69878" y="36"/>
                </a:cubicBezTo>
                <a:cubicBezTo>
                  <a:pt x="69554" y="12"/>
                  <a:pt x="69232" y="0"/>
                  <a:pt x="689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3"/>
          <p:cNvSpPr/>
          <p:nvPr/>
        </p:nvSpPr>
        <p:spPr>
          <a:xfrm>
            <a:off x="6133036" y="4623406"/>
            <a:ext cx="2297464" cy="520084"/>
          </a:xfrm>
          <a:custGeom>
            <a:avLst/>
            <a:gdLst/>
            <a:ahLst/>
            <a:cxnLst/>
            <a:rect l="l" t="t" r="r" b="b"/>
            <a:pathLst>
              <a:path w="212384" h="48078" extrusionOk="0">
                <a:moveTo>
                  <a:pt x="104656" y="0"/>
                </a:moveTo>
                <a:cubicBezTo>
                  <a:pt x="86618" y="0"/>
                  <a:pt x="70664" y="8823"/>
                  <a:pt x="60829" y="22396"/>
                </a:cubicBezTo>
                <a:cubicBezTo>
                  <a:pt x="56577" y="28271"/>
                  <a:pt x="49902" y="31605"/>
                  <a:pt x="42938" y="31605"/>
                </a:cubicBezTo>
                <a:cubicBezTo>
                  <a:pt x="40756" y="31605"/>
                  <a:pt x="38546" y="31278"/>
                  <a:pt x="36374" y="30599"/>
                </a:cubicBezTo>
                <a:cubicBezTo>
                  <a:pt x="32159" y="29290"/>
                  <a:pt x="27658" y="28575"/>
                  <a:pt x="23003" y="28575"/>
                </a:cubicBezTo>
                <a:cubicBezTo>
                  <a:pt x="21991" y="28575"/>
                  <a:pt x="20979" y="28611"/>
                  <a:pt x="19979" y="28670"/>
                </a:cubicBezTo>
                <a:cubicBezTo>
                  <a:pt x="7382" y="29516"/>
                  <a:pt x="834" y="38493"/>
                  <a:pt x="0" y="48078"/>
                </a:cubicBezTo>
                <a:lnTo>
                  <a:pt x="212384" y="48078"/>
                </a:lnTo>
                <a:cubicBezTo>
                  <a:pt x="211550" y="38493"/>
                  <a:pt x="204990" y="29516"/>
                  <a:pt x="192405" y="28670"/>
                </a:cubicBezTo>
                <a:cubicBezTo>
                  <a:pt x="191393" y="28611"/>
                  <a:pt x="190393" y="28575"/>
                  <a:pt x="189369" y="28575"/>
                </a:cubicBezTo>
                <a:cubicBezTo>
                  <a:pt x="184154" y="28575"/>
                  <a:pt x="179142" y="29468"/>
                  <a:pt x="174486" y="31099"/>
                </a:cubicBezTo>
                <a:cubicBezTo>
                  <a:pt x="172003" y="31975"/>
                  <a:pt x="169444" y="32399"/>
                  <a:pt x="166920" y="32399"/>
                </a:cubicBezTo>
                <a:cubicBezTo>
                  <a:pt x="159932" y="32399"/>
                  <a:pt x="153203" y="29144"/>
                  <a:pt x="149031" y="23170"/>
                </a:cubicBezTo>
                <a:cubicBezTo>
                  <a:pt x="139268" y="9168"/>
                  <a:pt x="123039" y="0"/>
                  <a:pt x="1046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3"/>
          <p:cNvSpPr/>
          <p:nvPr/>
        </p:nvSpPr>
        <p:spPr>
          <a:xfrm>
            <a:off x="2274227" y="3546111"/>
            <a:ext cx="2232728" cy="558195"/>
          </a:xfrm>
          <a:custGeom>
            <a:avLst/>
            <a:gdLst/>
            <a:ahLst/>
            <a:cxnLst/>
            <a:rect l="l" t="t" r="r" b="b"/>
            <a:pathLst>
              <a:path w="87250" h="21813" extrusionOk="0">
                <a:moveTo>
                  <a:pt x="32314" y="1"/>
                </a:moveTo>
                <a:cubicBezTo>
                  <a:pt x="26885" y="1"/>
                  <a:pt x="22373" y="3977"/>
                  <a:pt x="21539" y="9169"/>
                </a:cubicBezTo>
                <a:cubicBezTo>
                  <a:pt x="20849" y="9026"/>
                  <a:pt x="20122" y="8954"/>
                  <a:pt x="19384" y="8954"/>
                </a:cubicBezTo>
                <a:cubicBezTo>
                  <a:pt x="14050" y="8954"/>
                  <a:pt x="9609" y="12788"/>
                  <a:pt x="8669" y="17848"/>
                </a:cubicBezTo>
                <a:cubicBezTo>
                  <a:pt x="3323" y="18634"/>
                  <a:pt x="1" y="21813"/>
                  <a:pt x="1" y="21813"/>
                </a:cubicBezTo>
                <a:lnTo>
                  <a:pt x="30112" y="21813"/>
                </a:lnTo>
                <a:cubicBezTo>
                  <a:pt x="30124" y="21742"/>
                  <a:pt x="30136" y="21670"/>
                  <a:pt x="30147" y="21599"/>
                </a:cubicBezTo>
                <a:cubicBezTo>
                  <a:pt x="30243" y="21622"/>
                  <a:pt x="30338" y="21634"/>
                  <a:pt x="30433" y="21658"/>
                </a:cubicBezTo>
                <a:cubicBezTo>
                  <a:pt x="30445" y="21706"/>
                  <a:pt x="30457" y="21765"/>
                  <a:pt x="30469" y="21813"/>
                </a:cubicBezTo>
                <a:lnTo>
                  <a:pt x="87250" y="21813"/>
                </a:lnTo>
                <a:cubicBezTo>
                  <a:pt x="82764" y="19670"/>
                  <a:pt x="79626" y="18955"/>
                  <a:pt x="77428" y="18955"/>
                </a:cubicBezTo>
                <a:cubicBezTo>
                  <a:pt x="77392" y="18955"/>
                  <a:pt x="77356" y="18955"/>
                  <a:pt x="77320" y="18955"/>
                </a:cubicBezTo>
                <a:cubicBezTo>
                  <a:pt x="76856" y="11038"/>
                  <a:pt x="70295" y="4763"/>
                  <a:pt x="62247" y="4763"/>
                </a:cubicBezTo>
                <a:cubicBezTo>
                  <a:pt x="57008" y="4763"/>
                  <a:pt x="52400" y="7430"/>
                  <a:pt x="49686" y="11478"/>
                </a:cubicBezTo>
                <a:cubicBezTo>
                  <a:pt x="49305" y="9681"/>
                  <a:pt x="47709" y="8323"/>
                  <a:pt x="45792" y="8323"/>
                </a:cubicBezTo>
                <a:cubicBezTo>
                  <a:pt x="44875" y="8323"/>
                  <a:pt x="44018" y="8645"/>
                  <a:pt x="43351" y="9169"/>
                </a:cubicBezTo>
                <a:cubicBezTo>
                  <a:pt x="43256" y="9145"/>
                  <a:pt x="43161" y="9133"/>
                  <a:pt x="43066" y="9121"/>
                </a:cubicBezTo>
                <a:cubicBezTo>
                  <a:pt x="42208" y="3954"/>
                  <a:pt x="37720" y="1"/>
                  <a:pt x="32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3"/>
          <p:cNvSpPr/>
          <p:nvPr/>
        </p:nvSpPr>
        <p:spPr>
          <a:xfrm>
            <a:off x="777775" y="3634975"/>
            <a:ext cx="2627968" cy="594937"/>
          </a:xfrm>
          <a:custGeom>
            <a:avLst/>
            <a:gdLst/>
            <a:ahLst/>
            <a:cxnLst/>
            <a:rect l="l" t="t" r="r" b="b"/>
            <a:pathLst>
              <a:path w="245032" h="55472" extrusionOk="0">
                <a:moveTo>
                  <a:pt x="120754" y="0"/>
                </a:moveTo>
                <a:cubicBezTo>
                  <a:pt x="99942" y="0"/>
                  <a:pt x="81523" y="10180"/>
                  <a:pt x="70188" y="25837"/>
                </a:cubicBezTo>
                <a:cubicBezTo>
                  <a:pt x="65281" y="32622"/>
                  <a:pt x="57568" y="36470"/>
                  <a:pt x="49534" y="36470"/>
                </a:cubicBezTo>
                <a:cubicBezTo>
                  <a:pt x="47023" y="36470"/>
                  <a:pt x="44480" y="36094"/>
                  <a:pt x="41982" y="35314"/>
                </a:cubicBezTo>
                <a:cubicBezTo>
                  <a:pt x="37101" y="33790"/>
                  <a:pt x="31921" y="32969"/>
                  <a:pt x="26552" y="32969"/>
                </a:cubicBezTo>
                <a:cubicBezTo>
                  <a:pt x="25373" y="32969"/>
                  <a:pt x="24206" y="33004"/>
                  <a:pt x="23051" y="33088"/>
                </a:cubicBezTo>
                <a:cubicBezTo>
                  <a:pt x="8526" y="34052"/>
                  <a:pt x="965" y="44399"/>
                  <a:pt x="1" y="55471"/>
                </a:cubicBezTo>
                <a:lnTo>
                  <a:pt x="245031" y="55471"/>
                </a:lnTo>
                <a:cubicBezTo>
                  <a:pt x="244067" y="44399"/>
                  <a:pt x="236507" y="34052"/>
                  <a:pt x="221981" y="33088"/>
                </a:cubicBezTo>
                <a:cubicBezTo>
                  <a:pt x="220826" y="33004"/>
                  <a:pt x="219659" y="32969"/>
                  <a:pt x="218492" y="32969"/>
                </a:cubicBezTo>
                <a:cubicBezTo>
                  <a:pt x="212468" y="32969"/>
                  <a:pt x="206681" y="33993"/>
                  <a:pt x="201312" y="35886"/>
                </a:cubicBezTo>
                <a:cubicBezTo>
                  <a:pt x="198449" y="36893"/>
                  <a:pt x="195500" y="37381"/>
                  <a:pt x="192591" y="37381"/>
                </a:cubicBezTo>
                <a:cubicBezTo>
                  <a:pt x="184527" y="37381"/>
                  <a:pt x="176763" y="33625"/>
                  <a:pt x="171951" y="26730"/>
                </a:cubicBezTo>
                <a:cubicBezTo>
                  <a:pt x="160676" y="10573"/>
                  <a:pt x="141947" y="0"/>
                  <a:pt x="1207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3"/>
          <p:cNvSpPr txBox="1">
            <a:spLocks noGrp="1"/>
          </p:cNvSpPr>
          <p:nvPr>
            <p:ph type="title" hasCustomPrompt="1"/>
          </p:nvPr>
        </p:nvSpPr>
        <p:spPr>
          <a:xfrm>
            <a:off x="713400" y="2088288"/>
            <a:ext cx="7717200" cy="469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6000"/>
              <a:buNone/>
              <a:defRPr sz="6000">
                <a:solidFill>
                  <a:schemeClr val="accent3"/>
                </a:solidFill>
              </a:defRPr>
            </a:lvl1pPr>
            <a:lvl2pPr lvl="1" algn="ctr" rtl="0">
              <a:spcBef>
                <a:spcPts val="0"/>
              </a:spcBef>
              <a:spcAft>
                <a:spcPts val="0"/>
              </a:spcAft>
              <a:buClr>
                <a:schemeClr val="accent3"/>
              </a:buClr>
              <a:buSzPts val="6000"/>
              <a:buNone/>
              <a:defRPr sz="6000">
                <a:solidFill>
                  <a:schemeClr val="accent3"/>
                </a:solidFill>
              </a:defRPr>
            </a:lvl2pPr>
            <a:lvl3pPr lvl="2" algn="ctr" rtl="0">
              <a:spcBef>
                <a:spcPts val="0"/>
              </a:spcBef>
              <a:spcAft>
                <a:spcPts val="0"/>
              </a:spcAft>
              <a:buClr>
                <a:schemeClr val="accent3"/>
              </a:buClr>
              <a:buSzPts val="6000"/>
              <a:buNone/>
              <a:defRPr sz="6000">
                <a:solidFill>
                  <a:schemeClr val="accent3"/>
                </a:solidFill>
              </a:defRPr>
            </a:lvl3pPr>
            <a:lvl4pPr lvl="3" algn="ctr" rtl="0">
              <a:spcBef>
                <a:spcPts val="0"/>
              </a:spcBef>
              <a:spcAft>
                <a:spcPts val="0"/>
              </a:spcAft>
              <a:buClr>
                <a:schemeClr val="accent3"/>
              </a:buClr>
              <a:buSzPts val="6000"/>
              <a:buNone/>
              <a:defRPr sz="6000">
                <a:solidFill>
                  <a:schemeClr val="accent3"/>
                </a:solidFill>
              </a:defRPr>
            </a:lvl4pPr>
            <a:lvl5pPr lvl="4" algn="ctr" rtl="0">
              <a:spcBef>
                <a:spcPts val="0"/>
              </a:spcBef>
              <a:spcAft>
                <a:spcPts val="0"/>
              </a:spcAft>
              <a:buClr>
                <a:schemeClr val="accent3"/>
              </a:buClr>
              <a:buSzPts val="6000"/>
              <a:buNone/>
              <a:defRPr sz="6000">
                <a:solidFill>
                  <a:schemeClr val="accent3"/>
                </a:solidFill>
              </a:defRPr>
            </a:lvl5pPr>
            <a:lvl6pPr lvl="5" algn="ctr" rtl="0">
              <a:spcBef>
                <a:spcPts val="0"/>
              </a:spcBef>
              <a:spcAft>
                <a:spcPts val="0"/>
              </a:spcAft>
              <a:buClr>
                <a:schemeClr val="accent3"/>
              </a:buClr>
              <a:buSzPts val="6000"/>
              <a:buNone/>
              <a:defRPr sz="6000">
                <a:solidFill>
                  <a:schemeClr val="accent3"/>
                </a:solidFill>
              </a:defRPr>
            </a:lvl6pPr>
            <a:lvl7pPr lvl="6" algn="ctr" rtl="0">
              <a:spcBef>
                <a:spcPts val="0"/>
              </a:spcBef>
              <a:spcAft>
                <a:spcPts val="0"/>
              </a:spcAft>
              <a:buClr>
                <a:schemeClr val="accent3"/>
              </a:buClr>
              <a:buSzPts val="6000"/>
              <a:buNone/>
              <a:defRPr sz="6000">
                <a:solidFill>
                  <a:schemeClr val="accent3"/>
                </a:solidFill>
              </a:defRPr>
            </a:lvl7pPr>
            <a:lvl8pPr lvl="7" algn="ctr" rtl="0">
              <a:spcBef>
                <a:spcPts val="0"/>
              </a:spcBef>
              <a:spcAft>
                <a:spcPts val="0"/>
              </a:spcAft>
              <a:buClr>
                <a:schemeClr val="accent3"/>
              </a:buClr>
              <a:buSzPts val="6000"/>
              <a:buNone/>
              <a:defRPr sz="6000">
                <a:solidFill>
                  <a:schemeClr val="accent3"/>
                </a:solidFill>
              </a:defRPr>
            </a:lvl8pPr>
            <a:lvl9pPr lvl="8" algn="ctr" rtl="0">
              <a:spcBef>
                <a:spcPts val="0"/>
              </a:spcBef>
              <a:spcAft>
                <a:spcPts val="0"/>
              </a:spcAft>
              <a:buClr>
                <a:schemeClr val="accent3"/>
              </a:buClr>
              <a:buSzPts val="6000"/>
              <a:buNone/>
              <a:defRPr sz="6000">
                <a:solidFill>
                  <a:schemeClr val="accent3"/>
                </a:solidFill>
              </a:defRPr>
            </a:lvl9pPr>
          </a:lstStyle>
          <a:p>
            <a:r>
              <a:t>xx%</a:t>
            </a:r>
          </a:p>
        </p:txBody>
      </p:sp>
      <p:sp>
        <p:nvSpPr>
          <p:cNvPr id="110" name="Google Shape;110;p23"/>
          <p:cNvSpPr txBox="1">
            <a:spLocks noGrp="1"/>
          </p:cNvSpPr>
          <p:nvPr>
            <p:ph type="body" idx="1"/>
          </p:nvPr>
        </p:nvSpPr>
        <p:spPr>
          <a:xfrm>
            <a:off x="713500" y="2731813"/>
            <a:ext cx="7717200" cy="399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Clr>
                <a:srgbClr val="FFFFFF"/>
              </a:buClr>
              <a:buSzPts val="1800"/>
              <a:buChar char="☁"/>
              <a:defRPr sz="1800">
                <a:solidFill>
                  <a:srgbClr val="FFFFFF"/>
                </a:solidFill>
              </a:defRPr>
            </a:lvl1pPr>
            <a:lvl2pPr marL="914400" lvl="1" indent="-342900" algn="ctr" rtl="0">
              <a:spcBef>
                <a:spcPts val="1600"/>
              </a:spcBef>
              <a:spcAft>
                <a:spcPts val="0"/>
              </a:spcAft>
              <a:buClr>
                <a:srgbClr val="FFFFFF"/>
              </a:buClr>
              <a:buSzPts val="1800"/>
              <a:buChar char="○"/>
              <a:defRPr sz="1800">
                <a:solidFill>
                  <a:srgbClr val="FFFFFF"/>
                </a:solidFill>
              </a:defRPr>
            </a:lvl2pPr>
            <a:lvl3pPr marL="1371600" lvl="2" indent="-342900" algn="ctr" rtl="0">
              <a:spcBef>
                <a:spcPts val="1600"/>
              </a:spcBef>
              <a:spcAft>
                <a:spcPts val="0"/>
              </a:spcAft>
              <a:buClr>
                <a:srgbClr val="FFFFFF"/>
              </a:buClr>
              <a:buSzPts val="1800"/>
              <a:buChar char="■"/>
              <a:defRPr sz="1800">
                <a:solidFill>
                  <a:srgbClr val="FFFFFF"/>
                </a:solidFill>
              </a:defRPr>
            </a:lvl3pPr>
            <a:lvl4pPr marL="1828800" lvl="3" indent="-342900" algn="ctr" rtl="0">
              <a:spcBef>
                <a:spcPts val="1600"/>
              </a:spcBef>
              <a:spcAft>
                <a:spcPts val="0"/>
              </a:spcAft>
              <a:buClr>
                <a:srgbClr val="FFFFFF"/>
              </a:buClr>
              <a:buSzPts val="1800"/>
              <a:buChar char="●"/>
              <a:defRPr sz="1800">
                <a:solidFill>
                  <a:srgbClr val="FFFFFF"/>
                </a:solidFill>
              </a:defRPr>
            </a:lvl4pPr>
            <a:lvl5pPr marL="2286000" lvl="4" indent="-342900" algn="ctr" rtl="0">
              <a:spcBef>
                <a:spcPts val="1600"/>
              </a:spcBef>
              <a:spcAft>
                <a:spcPts val="0"/>
              </a:spcAft>
              <a:buClr>
                <a:srgbClr val="FFFFFF"/>
              </a:buClr>
              <a:buSzPts val="1800"/>
              <a:buChar char="○"/>
              <a:defRPr sz="1800">
                <a:solidFill>
                  <a:srgbClr val="FFFFFF"/>
                </a:solidFill>
              </a:defRPr>
            </a:lvl5pPr>
            <a:lvl6pPr marL="2743200" lvl="5" indent="-342900" algn="ctr" rtl="0">
              <a:spcBef>
                <a:spcPts val="1600"/>
              </a:spcBef>
              <a:spcAft>
                <a:spcPts val="0"/>
              </a:spcAft>
              <a:buClr>
                <a:srgbClr val="FFFFFF"/>
              </a:buClr>
              <a:buSzPts val="1800"/>
              <a:buChar char="■"/>
              <a:defRPr sz="1800">
                <a:solidFill>
                  <a:srgbClr val="FFFFFF"/>
                </a:solidFill>
              </a:defRPr>
            </a:lvl6pPr>
            <a:lvl7pPr marL="3200400" lvl="6" indent="-342900" algn="ctr" rtl="0">
              <a:spcBef>
                <a:spcPts val="1600"/>
              </a:spcBef>
              <a:spcAft>
                <a:spcPts val="0"/>
              </a:spcAft>
              <a:buClr>
                <a:srgbClr val="FFFFFF"/>
              </a:buClr>
              <a:buSzPts val="1800"/>
              <a:buChar char="●"/>
              <a:defRPr sz="1800">
                <a:solidFill>
                  <a:srgbClr val="FFFFFF"/>
                </a:solidFill>
              </a:defRPr>
            </a:lvl7pPr>
            <a:lvl8pPr marL="3657600" lvl="7" indent="-342900" algn="ctr" rtl="0">
              <a:spcBef>
                <a:spcPts val="1600"/>
              </a:spcBef>
              <a:spcAft>
                <a:spcPts val="0"/>
              </a:spcAft>
              <a:buClr>
                <a:srgbClr val="FFFFFF"/>
              </a:buClr>
              <a:buSzPts val="1800"/>
              <a:buChar char="○"/>
              <a:defRPr sz="1800">
                <a:solidFill>
                  <a:srgbClr val="FFFFFF"/>
                </a:solidFill>
              </a:defRPr>
            </a:lvl8pPr>
            <a:lvl9pPr marL="4114800" lvl="8" indent="-342900" algn="ctr" rtl="0">
              <a:spcBef>
                <a:spcPts val="1600"/>
              </a:spcBef>
              <a:spcAft>
                <a:spcPts val="1600"/>
              </a:spcAft>
              <a:buClr>
                <a:srgbClr val="FFFFFF"/>
              </a:buClr>
              <a:buSzPts val="1800"/>
              <a:buChar char="■"/>
              <a:defRPr sz="1800">
                <a:solidFill>
                  <a:srgbClr val="FFFFFF"/>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1"/>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BLANK_1">
    <p:bg>
      <p:bgPr>
        <a:gradFill>
          <a:gsLst>
            <a:gs pos="0">
              <a:srgbClr val="F2C9EE"/>
            </a:gs>
            <a:gs pos="100000">
              <a:srgbClr val="BA9BC9"/>
            </a:gs>
          </a:gsLst>
          <a:lin ang="2700006" scaled="0"/>
        </a:gradFill>
        <a:effectLst/>
      </p:bgPr>
    </p:bg>
    <p:spTree>
      <p:nvGrpSpPr>
        <p:cNvPr id="1" name="Shape 112"/>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2">
  <p:cSld name="BLANK_1_3">
    <p:bg>
      <p:bgPr>
        <a:gradFill>
          <a:gsLst>
            <a:gs pos="0">
              <a:srgbClr val="F2C9EE"/>
            </a:gs>
            <a:gs pos="100000">
              <a:srgbClr val="BA9BC9"/>
            </a:gs>
          </a:gsLst>
          <a:lin ang="2700006" scaled="0"/>
        </a:gradFill>
        <a:effectLst/>
      </p:bgPr>
    </p:bg>
    <p:spTree>
      <p:nvGrpSpPr>
        <p:cNvPr id="1" name="Shape 113"/>
        <p:cNvGrpSpPr/>
        <p:nvPr/>
      </p:nvGrpSpPr>
      <p:grpSpPr>
        <a:xfrm>
          <a:off x="0" y="0"/>
          <a:ext cx="0" cy="0"/>
          <a:chOff x="0" y="0"/>
          <a:chExt cx="0" cy="0"/>
        </a:xfrm>
      </p:grpSpPr>
      <p:sp>
        <p:nvSpPr>
          <p:cNvPr id="114" name="Google Shape;114;p26"/>
          <p:cNvSpPr txBox="1">
            <a:spLocks noGrp="1"/>
          </p:cNvSpPr>
          <p:nvPr>
            <p:ph type="ctrTitle"/>
          </p:nvPr>
        </p:nvSpPr>
        <p:spPr>
          <a:xfrm>
            <a:off x="1080100" y="2189700"/>
            <a:ext cx="3124500" cy="67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4000"/>
              <a:buNone/>
              <a:defRPr sz="4000">
                <a:solidFill>
                  <a:srgbClr val="FFFFFF"/>
                </a:solidFill>
              </a:defRPr>
            </a:lvl1pPr>
            <a:lvl2pPr lvl="1" algn="r" rtl="0">
              <a:lnSpc>
                <a:spcPct val="100000"/>
              </a:lnSpc>
              <a:spcBef>
                <a:spcPts val="0"/>
              </a:spcBef>
              <a:spcAft>
                <a:spcPts val="0"/>
              </a:spcAft>
              <a:buClr>
                <a:srgbClr val="FFFFFF"/>
              </a:buClr>
              <a:buSzPts val="5000"/>
              <a:buNone/>
              <a:defRPr sz="5000">
                <a:solidFill>
                  <a:srgbClr val="FFFFFF"/>
                </a:solidFill>
              </a:defRPr>
            </a:lvl2pPr>
            <a:lvl3pPr lvl="2" algn="r" rtl="0">
              <a:lnSpc>
                <a:spcPct val="100000"/>
              </a:lnSpc>
              <a:spcBef>
                <a:spcPts val="0"/>
              </a:spcBef>
              <a:spcAft>
                <a:spcPts val="0"/>
              </a:spcAft>
              <a:buClr>
                <a:srgbClr val="FFFFFF"/>
              </a:buClr>
              <a:buSzPts val="5000"/>
              <a:buNone/>
              <a:defRPr sz="5000">
                <a:solidFill>
                  <a:srgbClr val="FFFFFF"/>
                </a:solidFill>
              </a:defRPr>
            </a:lvl3pPr>
            <a:lvl4pPr lvl="3" algn="r" rtl="0">
              <a:lnSpc>
                <a:spcPct val="100000"/>
              </a:lnSpc>
              <a:spcBef>
                <a:spcPts val="0"/>
              </a:spcBef>
              <a:spcAft>
                <a:spcPts val="0"/>
              </a:spcAft>
              <a:buClr>
                <a:srgbClr val="FFFFFF"/>
              </a:buClr>
              <a:buSzPts val="5000"/>
              <a:buNone/>
              <a:defRPr sz="5000">
                <a:solidFill>
                  <a:srgbClr val="FFFFFF"/>
                </a:solidFill>
              </a:defRPr>
            </a:lvl4pPr>
            <a:lvl5pPr lvl="4" algn="r" rtl="0">
              <a:lnSpc>
                <a:spcPct val="100000"/>
              </a:lnSpc>
              <a:spcBef>
                <a:spcPts val="0"/>
              </a:spcBef>
              <a:spcAft>
                <a:spcPts val="0"/>
              </a:spcAft>
              <a:buClr>
                <a:srgbClr val="FFFFFF"/>
              </a:buClr>
              <a:buSzPts val="5000"/>
              <a:buNone/>
              <a:defRPr sz="5000">
                <a:solidFill>
                  <a:srgbClr val="FFFFFF"/>
                </a:solidFill>
              </a:defRPr>
            </a:lvl5pPr>
            <a:lvl6pPr lvl="5" algn="r" rtl="0">
              <a:lnSpc>
                <a:spcPct val="100000"/>
              </a:lnSpc>
              <a:spcBef>
                <a:spcPts val="0"/>
              </a:spcBef>
              <a:spcAft>
                <a:spcPts val="0"/>
              </a:spcAft>
              <a:buClr>
                <a:srgbClr val="FFFFFF"/>
              </a:buClr>
              <a:buSzPts val="5000"/>
              <a:buNone/>
              <a:defRPr sz="5000">
                <a:solidFill>
                  <a:srgbClr val="FFFFFF"/>
                </a:solidFill>
              </a:defRPr>
            </a:lvl6pPr>
            <a:lvl7pPr lvl="6" algn="r" rtl="0">
              <a:lnSpc>
                <a:spcPct val="100000"/>
              </a:lnSpc>
              <a:spcBef>
                <a:spcPts val="0"/>
              </a:spcBef>
              <a:spcAft>
                <a:spcPts val="0"/>
              </a:spcAft>
              <a:buClr>
                <a:srgbClr val="FFFFFF"/>
              </a:buClr>
              <a:buSzPts val="5000"/>
              <a:buNone/>
              <a:defRPr sz="5000">
                <a:solidFill>
                  <a:srgbClr val="FFFFFF"/>
                </a:solidFill>
              </a:defRPr>
            </a:lvl7pPr>
            <a:lvl8pPr lvl="7" algn="r" rtl="0">
              <a:lnSpc>
                <a:spcPct val="100000"/>
              </a:lnSpc>
              <a:spcBef>
                <a:spcPts val="0"/>
              </a:spcBef>
              <a:spcAft>
                <a:spcPts val="0"/>
              </a:spcAft>
              <a:buClr>
                <a:srgbClr val="FFFFFF"/>
              </a:buClr>
              <a:buSzPts val="5000"/>
              <a:buNone/>
              <a:defRPr sz="5000">
                <a:solidFill>
                  <a:srgbClr val="FFFFFF"/>
                </a:solidFill>
              </a:defRPr>
            </a:lvl8pPr>
            <a:lvl9pPr lvl="8" algn="r" rtl="0">
              <a:lnSpc>
                <a:spcPct val="100000"/>
              </a:lnSpc>
              <a:spcBef>
                <a:spcPts val="0"/>
              </a:spcBef>
              <a:spcAft>
                <a:spcPts val="0"/>
              </a:spcAft>
              <a:buClr>
                <a:srgbClr val="FFFFFF"/>
              </a:buClr>
              <a:buSzPts val="5000"/>
              <a:buNone/>
              <a:defRPr sz="5000">
                <a:solidFill>
                  <a:srgbClr val="FFFFFF"/>
                </a:solidFill>
              </a:defRPr>
            </a:lvl9pPr>
          </a:lstStyle>
          <a:p>
            <a:endParaRPr/>
          </a:p>
        </p:txBody>
      </p:sp>
      <p:sp>
        <p:nvSpPr>
          <p:cNvPr id="115" name="Google Shape;115;p26"/>
          <p:cNvSpPr txBox="1">
            <a:spLocks noGrp="1"/>
          </p:cNvSpPr>
          <p:nvPr>
            <p:ph type="subTitle" idx="1"/>
          </p:nvPr>
        </p:nvSpPr>
        <p:spPr>
          <a:xfrm>
            <a:off x="1080100" y="2849851"/>
            <a:ext cx="3124500" cy="915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600"/>
              <a:buNone/>
              <a:defRPr sz="1600">
                <a:solidFill>
                  <a:srgbClr val="FFFFFF"/>
                </a:solidFill>
              </a:defRPr>
            </a:lvl1pPr>
            <a:lvl2pPr lvl="1" algn="r" rtl="0">
              <a:lnSpc>
                <a:spcPct val="100000"/>
              </a:lnSpc>
              <a:spcBef>
                <a:spcPts val="0"/>
              </a:spcBef>
              <a:spcAft>
                <a:spcPts val="0"/>
              </a:spcAft>
              <a:buClr>
                <a:srgbClr val="FFFFFF"/>
              </a:buClr>
              <a:buSzPts val="1600"/>
              <a:buNone/>
              <a:defRPr sz="1600">
                <a:solidFill>
                  <a:srgbClr val="FFFFFF"/>
                </a:solidFill>
              </a:defRPr>
            </a:lvl2pPr>
            <a:lvl3pPr lvl="2" algn="r" rtl="0">
              <a:lnSpc>
                <a:spcPct val="100000"/>
              </a:lnSpc>
              <a:spcBef>
                <a:spcPts val="0"/>
              </a:spcBef>
              <a:spcAft>
                <a:spcPts val="0"/>
              </a:spcAft>
              <a:buClr>
                <a:srgbClr val="FFFFFF"/>
              </a:buClr>
              <a:buSzPts val="1600"/>
              <a:buNone/>
              <a:defRPr sz="1600">
                <a:solidFill>
                  <a:srgbClr val="FFFFFF"/>
                </a:solidFill>
              </a:defRPr>
            </a:lvl3pPr>
            <a:lvl4pPr lvl="3" algn="r" rtl="0">
              <a:lnSpc>
                <a:spcPct val="100000"/>
              </a:lnSpc>
              <a:spcBef>
                <a:spcPts val="0"/>
              </a:spcBef>
              <a:spcAft>
                <a:spcPts val="0"/>
              </a:spcAft>
              <a:buClr>
                <a:srgbClr val="FFFFFF"/>
              </a:buClr>
              <a:buSzPts val="1600"/>
              <a:buNone/>
              <a:defRPr sz="1600">
                <a:solidFill>
                  <a:srgbClr val="FFFFFF"/>
                </a:solidFill>
              </a:defRPr>
            </a:lvl4pPr>
            <a:lvl5pPr lvl="4" algn="r" rtl="0">
              <a:lnSpc>
                <a:spcPct val="100000"/>
              </a:lnSpc>
              <a:spcBef>
                <a:spcPts val="0"/>
              </a:spcBef>
              <a:spcAft>
                <a:spcPts val="0"/>
              </a:spcAft>
              <a:buClr>
                <a:srgbClr val="FFFFFF"/>
              </a:buClr>
              <a:buSzPts val="1600"/>
              <a:buNone/>
              <a:defRPr sz="1600">
                <a:solidFill>
                  <a:srgbClr val="FFFFFF"/>
                </a:solidFill>
              </a:defRPr>
            </a:lvl5pPr>
            <a:lvl6pPr lvl="5" algn="r" rtl="0">
              <a:lnSpc>
                <a:spcPct val="100000"/>
              </a:lnSpc>
              <a:spcBef>
                <a:spcPts val="0"/>
              </a:spcBef>
              <a:spcAft>
                <a:spcPts val="0"/>
              </a:spcAft>
              <a:buClr>
                <a:srgbClr val="FFFFFF"/>
              </a:buClr>
              <a:buSzPts val="1600"/>
              <a:buNone/>
              <a:defRPr sz="1600">
                <a:solidFill>
                  <a:srgbClr val="FFFFFF"/>
                </a:solidFill>
              </a:defRPr>
            </a:lvl6pPr>
            <a:lvl7pPr lvl="6" algn="r" rtl="0">
              <a:lnSpc>
                <a:spcPct val="100000"/>
              </a:lnSpc>
              <a:spcBef>
                <a:spcPts val="0"/>
              </a:spcBef>
              <a:spcAft>
                <a:spcPts val="0"/>
              </a:spcAft>
              <a:buClr>
                <a:srgbClr val="FFFFFF"/>
              </a:buClr>
              <a:buSzPts val="1600"/>
              <a:buNone/>
              <a:defRPr sz="1600">
                <a:solidFill>
                  <a:srgbClr val="FFFFFF"/>
                </a:solidFill>
              </a:defRPr>
            </a:lvl7pPr>
            <a:lvl8pPr lvl="7" algn="r" rtl="0">
              <a:lnSpc>
                <a:spcPct val="100000"/>
              </a:lnSpc>
              <a:spcBef>
                <a:spcPts val="0"/>
              </a:spcBef>
              <a:spcAft>
                <a:spcPts val="0"/>
              </a:spcAft>
              <a:buClr>
                <a:srgbClr val="FFFFFF"/>
              </a:buClr>
              <a:buSzPts val="1600"/>
              <a:buNone/>
              <a:defRPr sz="1600">
                <a:solidFill>
                  <a:srgbClr val="FFFFFF"/>
                </a:solidFill>
              </a:defRPr>
            </a:lvl8pPr>
            <a:lvl9pPr lvl="8" algn="r" rtl="0">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116" name="Google Shape;116;p26"/>
          <p:cNvSpPr txBox="1">
            <a:spLocks noGrp="1"/>
          </p:cNvSpPr>
          <p:nvPr>
            <p:ph type="title" idx="2" hasCustomPrompt="1"/>
          </p:nvPr>
        </p:nvSpPr>
        <p:spPr>
          <a:xfrm>
            <a:off x="1080100" y="1378650"/>
            <a:ext cx="3124500" cy="1011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7000"/>
              <a:buNone/>
              <a:defRPr sz="7000">
                <a:solidFill>
                  <a:schemeClr val="accent3"/>
                </a:solidFill>
              </a:defRPr>
            </a:lvl1pPr>
            <a:lvl2pPr lvl="1" algn="r" rtl="0">
              <a:lnSpc>
                <a:spcPct val="100000"/>
              </a:lnSpc>
              <a:spcBef>
                <a:spcPts val="0"/>
              </a:spcBef>
              <a:spcAft>
                <a:spcPts val="0"/>
              </a:spcAft>
              <a:buClr>
                <a:schemeClr val="accent3"/>
              </a:buClr>
              <a:buSzPts val="7000"/>
              <a:buNone/>
              <a:defRPr sz="7000">
                <a:solidFill>
                  <a:schemeClr val="accent3"/>
                </a:solidFill>
              </a:defRPr>
            </a:lvl2pPr>
            <a:lvl3pPr lvl="2" algn="r" rtl="0">
              <a:lnSpc>
                <a:spcPct val="100000"/>
              </a:lnSpc>
              <a:spcBef>
                <a:spcPts val="0"/>
              </a:spcBef>
              <a:spcAft>
                <a:spcPts val="0"/>
              </a:spcAft>
              <a:buClr>
                <a:schemeClr val="accent3"/>
              </a:buClr>
              <a:buSzPts val="7000"/>
              <a:buNone/>
              <a:defRPr sz="7000">
                <a:solidFill>
                  <a:schemeClr val="accent3"/>
                </a:solidFill>
              </a:defRPr>
            </a:lvl3pPr>
            <a:lvl4pPr lvl="3" algn="r" rtl="0">
              <a:lnSpc>
                <a:spcPct val="100000"/>
              </a:lnSpc>
              <a:spcBef>
                <a:spcPts val="0"/>
              </a:spcBef>
              <a:spcAft>
                <a:spcPts val="0"/>
              </a:spcAft>
              <a:buClr>
                <a:schemeClr val="accent3"/>
              </a:buClr>
              <a:buSzPts val="7000"/>
              <a:buNone/>
              <a:defRPr sz="7000">
                <a:solidFill>
                  <a:schemeClr val="accent3"/>
                </a:solidFill>
              </a:defRPr>
            </a:lvl4pPr>
            <a:lvl5pPr lvl="4" algn="r" rtl="0">
              <a:lnSpc>
                <a:spcPct val="100000"/>
              </a:lnSpc>
              <a:spcBef>
                <a:spcPts val="0"/>
              </a:spcBef>
              <a:spcAft>
                <a:spcPts val="0"/>
              </a:spcAft>
              <a:buClr>
                <a:schemeClr val="accent3"/>
              </a:buClr>
              <a:buSzPts val="7000"/>
              <a:buNone/>
              <a:defRPr sz="7000">
                <a:solidFill>
                  <a:schemeClr val="accent3"/>
                </a:solidFill>
              </a:defRPr>
            </a:lvl5pPr>
            <a:lvl6pPr lvl="5" algn="r" rtl="0">
              <a:lnSpc>
                <a:spcPct val="100000"/>
              </a:lnSpc>
              <a:spcBef>
                <a:spcPts val="0"/>
              </a:spcBef>
              <a:spcAft>
                <a:spcPts val="0"/>
              </a:spcAft>
              <a:buClr>
                <a:schemeClr val="accent3"/>
              </a:buClr>
              <a:buSzPts val="7000"/>
              <a:buNone/>
              <a:defRPr sz="7000">
                <a:solidFill>
                  <a:schemeClr val="accent3"/>
                </a:solidFill>
              </a:defRPr>
            </a:lvl6pPr>
            <a:lvl7pPr lvl="6" algn="r" rtl="0">
              <a:lnSpc>
                <a:spcPct val="100000"/>
              </a:lnSpc>
              <a:spcBef>
                <a:spcPts val="0"/>
              </a:spcBef>
              <a:spcAft>
                <a:spcPts val="0"/>
              </a:spcAft>
              <a:buClr>
                <a:schemeClr val="accent3"/>
              </a:buClr>
              <a:buSzPts val="7000"/>
              <a:buNone/>
              <a:defRPr sz="7000">
                <a:solidFill>
                  <a:schemeClr val="accent3"/>
                </a:solidFill>
              </a:defRPr>
            </a:lvl7pPr>
            <a:lvl8pPr lvl="7" algn="r" rtl="0">
              <a:lnSpc>
                <a:spcPct val="100000"/>
              </a:lnSpc>
              <a:spcBef>
                <a:spcPts val="0"/>
              </a:spcBef>
              <a:spcAft>
                <a:spcPts val="0"/>
              </a:spcAft>
              <a:buClr>
                <a:schemeClr val="accent3"/>
              </a:buClr>
              <a:buSzPts val="7000"/>
              <a:buNone/>
              <a:defRPr sz="7000">
                <a:solidFill>
                  <a:schemeClr val="accent3"/>
                </a:solidFill>
              </a:defRPr>
            </a:lvl8pPr>
            <a:lvl9pPr lvl="8" algn="r" rtl="0">
              <a:lnSpc>
                <a:spcPct val="100000"/>
              </a:lnSpc>
              <a:spcBef>
                <a:spcPts val="0"/>
              </a:spcBef>
              <a:spcAft>
                <a:spcPts val="0"/>
              </a:spcAft>
              <a:buClr>
                <a:schemeClr val="accent3"/>
              </a:buClr>
              <a:buSzPts val="7000"/>
              <a:buNone/>
              <a:defRPr sz="7000">
                <a:solidFill>
                  <a:schemeClr val="accent3"/>
                </a:solidFill>
              </a:defRPr>
            </a:lvl9pPr>
          </a:lstStyle>
          <a:p>
            <a:r>
              <a:t>xx%</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Only title 2">
  <p:cSld name="BLANK_1_2">
    <p:bg>
      <p:bgPr>
        <a:gradFill>
          <a:gsLst>
            <a:gs pos="0">
              <a:srgbClr val="F2C9EE"/>
            </a:gs>
            <a:gs pos="100000">
              <a:srgbClr val="BA9BC9"/>
            </a:gs>
          </a:gsLst>
          <a:lin ang="2700006" scaled="0"/>
        </a:gradFill>
        <a:effectLst/>
      </p:bgPr>
    </p:bg>
    <p:spTree>
      <p:nvGrpSpPr>
        <p:cNvPr id="1" name="Shape 117"/>
        <p:cNvGrpSpPr/>
        <p:nvPr/>
      </p:nvGrpSpPr>
      <p:grpSpPr>
        <a:xfrm>
          <a:off x="0" y="0"/>
          <a:ext cx="0" cy="0"/>
          <a:chOff x="0" y="0"/>
          <a:chExt cx="0" cy="0"/>
        </a:xfrm>
      </p:grpSpPr>
      <p:sp>
        <p:nvSpPr>
          <p:cNvPr id="118" name="Google Shape;118;p27"/>
          <p:cNvSpPr/>
          <p:nvPr/>
        </p:nvSpPr>
        <p:spPr>
          <a:xfrm>
            <a:off x="3335098" y="0"/>
            <a:ext cx="5808896" cy="5143564"/>
          </a:xfrm>
          <a:custGeom>
            <a:avLst/>
            <a:gdLst/>
            <a:ahLst/>
            <a:cxnLst/>
            <a:rect l="l" t="t" r="r" b="b"/>
            <a:pathLst>
              <a:path w="162271" h="143685" extrusionOk="0">
                <a:moveTo>
                  <a:pt x="135636" y="0"/>
                </a:moveTo>
                <a:cubicBezTo>
                  <a:pt x="134374" y="3334"/>
                  <a:pt x="135815" y="7215"/>
                  <a:pt x="135815" y="7215"/>
                </a:cubicBezTo>
                <a:cubicBezTo>
                  <a:pt x="135815" y="7215"/>
                  <a:pt x="135287" y="7061"/>
                  <a:pt x="134557" y="7061"/>
                </a:cubicBezTo>
                <a:cubicBezTo>
                  <a:pt x="133386" y="7061"/>
                  <a:pt x="131694" y="7458"/>
                  <a:pt x="130814" y="9525"/>
                </a:cubicBezTo>
                <a:cubicBezTo>
                  <a:pt x="130385" y="10525"/>
                  <a:pt x="130254" y="11382"/>
                  <a:pt x="130242" y="12049"/>
                </a:cubicBezTo>
                <a:cubicBezTo>
                  <a:pt x="129861" y="10454"/>
                  <a:pt x="128683" y="7965"/>
                  <a:pt x="125039" y="7180"/>
                </a:cubicBezTo>
                <a:cubicBezTo>
                  <a:pt x="124522" y="7067"/>
                  <a:pt x="124037" y="7017"/>
                  <a:pt x="123583" y="7017"/>
                </a:cubicBezTo>
                <a:cubicBezTo>
                  <a:pt x="119695" y="7017"/>
                  <a:pt x="118062" y="10692"/>
                  <a:pt x="118062" y="10692"/>
                </a:cubicBezTo>
                <a:cubicBezTo>
                  <a:pt x="118062" y="10692"/>
                  <a:pt x="113980" y="7556"/>
                  <a:pt x="108584" y="7556"/>
                </a:cubicBezTo>
                <a:cubicBezTo>
                  <a:pt x="107134" y="7556"/>
                  <a:pt x="105588" y="7783"/>
                  <a:pt x="104001" y="8358"/>
                </a:cubicBezTo>
                <a:cubicBezTo>
                  <a:pt x="94488" y="11990"/>
                  <a:pt x="95714" y="21431"/>
                  <a:pt x="95714" y="21431"/>
                </a:cubicBezTo>
                <a:cubicBezTo>
                  <a:pt x="95714" y="21431"/>
                  <a:pt x="91285" y="19218"/>
                  <a:pt x="85505" y="19218"/>
                </a:cubicBezTo>
                <a:cubicBezTo>
                  <a:pt x="79370" y="19218"/>
                  <a:pt x="71715" y="21711"/>
                  <a:pt x="66223" y="31992"/>
                </a:cubicBezTo>
                <a:cubicBezTo>
                  <a:pt x="60008" y="43601"/>
                  <a:pt x="63818" y="56614"/>
                  <a:pt x="69973" y="60615"/>
                </a:cubicBezTo>
                <a:cubicBezTo>
                  <a:pt x="67687" y="60877"/>
                  <a:pt x="65115" y="63663"/>
                  <a:pt x="64699" y="65187"/>
                </a:cubicBezTo>
                <a:cubicBezTo>
                  <a:pt x="63734" y="68699"/>
                  <a:pt x="64472" y="71640"/>
                  <a:pt x="66735" y="73212"/>
                </a:cubicBezTo>
                <a:cubicBezTo>
                  <a:pt x="58031" y="81724"/>
                  <a:pt x="65199" y="90487"/>
                  <a:pt x="65199" y="90487"/>
                </a:cubicBezTo>
                <a:cubicBezTo>
                  <a:pt x="65199" y="90487"/>
                  <a:pt x="64853" y="90547"/>
                  <a:pt x="64294" y="90737"/>
                </a:cubicBezTo>
                <a:cubicBezTo>
                  <a:pt x="64163" y="90785"/>
                  <a:pt x="63984" y="90821"/>
                  <a:pt x="63877" y="90928"/>
                </a:cubicBezTo>
                <a:lnTo>
                  <a:pt x="63877" y="90940"/>
                </a:lnTo>
                <a:cubicBezTo>
                  <a:pt x="61841" y="91809"/>
                  <a:pt x="58245" y="94488"/>
                  <a:pt x="57876" y="102501"/>
                </a:cubicBezTo>
                <a:cubicBezTo>
                  <a:pt x="57768" y="102499"/>
                  <a:pt x="57659" y="102497"/>
                  <a:pt x="57550" y="102497"/>
                </a:cubicBezTo>
                <a:cubicBezTo>
                  <a:pt x="53136" y="102497"/>
                  <a:pt x="47851" y="104427"/>
                  <a:pt x="44946" y="112502"/>
                </a:cubicBezTo>
                <a:cubicBezTo>
                  <a:pt x="43368" y="111172"/>
                  <a:pt x="41555" y="110500"/>
                  <a:pt x="39691" y="110500"/>
                </a:cubicBezTo>
                <a:cubicBezTo>
                  <a:pt x="38334" y="110500"/>
                  <a:pt x="36951" y="110856"/>
                  <a:pt x="35612" y="111573"/>
                </a:cubicBezTo>
                <a:cubicBezTo>
                  <a:pt x="34230" y="112300"/>
                  <a:pt x="33254" y="113717"/>
                  <a:pt x="32957" y="114931"/>
                </a:cubicBezTo>
                <a:cubicBezTo>
                  <a:pt x="30846" y="114393"/>
                  <a:pt x="28406" y="114000"/>
                  <a:pt x="25777" y="114000"/>
                </a:cubicBezTo>
                <a:cubicBezTo>
                  <a:pt x="20604" y="114000"/>
                  <a:pt x="14701" y="115522"/>
                  <a:pt x="9144" y="120455"/>
                </a:cubicBezTo>
                <a:cubicBezTo>
                  <a:pt x="667" y="128004"/>
                  <a:pt x="0" y="136910"/>
                  <a:pt x="1286" y="143684"/>
                </a:cubicBezTo>
                <a:lnTo>
                  <a:pt x="162270" y="143684"/>
                </a:lnTo>
                <a:lnTo>
                  <a:pt x="162270" y="65996"/>
                </a:lnTo>
                <a:lnTo>
                  <a:pt x="1622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7"/>
          <p:cNvSpPr txBox="1">
            <a:spLocks noGrp="1"/>
          </p:cNvSpPr>
          <p:nvPr>
            <p:ph type="title"/>
          </p:nvPr>
        </p:nvSpPr>
        <p:spPr>
          <a:xfrm>
            <a:off x="713500" y="537025"/>
            <a:ext cx="7716900" cy="480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2200"/>
              <a:buNone/>
              <a:defRPr sz="2200">
                <a:solidFill>
                  <a:srgbClr val="FFFFFF"/>
                </a:solidFill>
              </a:defRPr>
            </a:lvl1pPr>
            <a:lvl2pPr lvl="1" rtl="0">
              <a:spcBef>
                <a:spcPts val="0"/>
              </a:spcBef>
              <a:spcAft>
                <a:spcPts val="0"/>
              </a:spcAft>
              <a:buClr>
                <a:srgbClr val="FFFFFF"/>
              </a:buClr>
              <a:buSzPts val="2200"/>
              <a:buNone/>
              <a:defRPr sz="2200">
                <a:solidFill>
                  <a:srgbClr val="FFFFFF"/>
                </a:solidFill>
              </a:defRPr>
            </a:lvl2pPr>
            <a:lvl3pPr lvl="2" rtl="0">
              <a:spcBef>
                <a:spcPts val="0"/>
              </a:spcBef>
              <a:spcAft>
                <a:spcPts val="0"/>
              </a:spcAft>
              <a:buClr>
                <a:srgbClr val="FFFFFF"/>
              </a:buClr>
              <a:buSzPts val="2200"/>
              <a:buNone/>
              <a:defRPr sz="2200">
                <a:solidFill>
                  <a:srgbClr val="FFFFFF"/>
                </a:solidFill>
              </a:defRPr>
            </a:lvl3pPr>
            <a:lvl4pPr lvl="3" rtl="0">
              <a:spcBef>
                <a:spcPts val="0"/>
              </a:spcBef>
              <a:spcAft>
                <a:spcPts val="0"/>
              </a:spcAft>
              <a:buClr>
                <a:srgbClr val="FFFFFF"/>
              </a:buClr>
              <a:buSzPts val="2200"/>
              <a:buNone/>
              <a:defRPr sz="2200">
                <a:solidFill>
                  <a:srgbClr val="FFFFFF"/>
                </a:solidFill>
              </a:defRPr>
            </a:lvl4pPr>
            <a:lvl5pPr lvl="4" rtl="0">
              <a:spcBef>
                <a:spcPts val="0"/>
              </a:spcBef>
              <a:spcAft>
                <a:spcPts val="0"/>
              </a:spcAft>
              <a:buClr>
                <a:srgbClr val="FFFFFF"/>
              </a:buClr>
              <a:buSzPts val="2200"/>
              <a:buNone/>
              <a:defRPr sz="2200">
                <a:solidFill>
                  <a:srgbClr val="FFFFFF"/>
                </a:solidFill>
              </a:defRPr>
            </a:lvl5pPr>
            <a:lvl6pPr lvl="5" rtl="0">
              <a:spcBef>
                <a:spcPts val="0"/>
              </a:spcBef>
              <a:spcAft>
                <a:spcPts val="0"/>
              </a:spcAft>
              <a:buClr>
                <a:srgbClr val="FFFFFF"/>
              </a:buClr>
              <a:buSzPts val="2200"/>
              <a:buNone/>
              <a:defRPr sz="2200">
                <a:solidFill>
                  <a:srgbClr val="FFFFFF"/>
                </a:solidFill>
              </a:defRPr>
            </a:lvl6pPr>
            <a:lvl7pPr lvl="6" rtl="0">
              <a:spcBef>
                <a:spcPts val="0"/>
              </a:spcBef>
              <a:spcAft>
                <a:spcPts val="0"/>
              </a:spcAft>
              <a:buClr>
                <a:srgbClr val="FFFFFF"/>
              </a:buClr>
              <a:buSzPts val="2200"/>
              <a:buNone/>
              <a:defRPr sz="2200">
                <a:solidFill>
                  <a:srgbClr val="FFFFFF"/>
                </a:solidFill>
              </a:defRPr>
            </a:lvl7pPr>
            <a:lvl8pPr lvl="7" rtl="0">
              <a:spcBef>
                <a:spcPts val="0"/>
              </a:spcBef>
              <a:spcAft>
                <a:spcPts val="0"/>
              </a:spcAft>
              <a:buClr>
                <a:srgbClr val="FFFFFF"/>
              </a:buClr>
              <a:buSzPts val="2200"/>
              <a:buNone/>
              <a:defRPr sz="2200">
                <a:solidFill>
                  <a:srgbClr val="FFFFFF"/>
                </a:solidFill>
              </a:defRPr>
            </a:lvl8pPr>
            <a:lvl9pPr lvl="8" rtl="0">
              <a:spcBef>
                <a:spcPts val="0"/>
              </a:spcBef>
              <a:spcAft>
                <a:spcPts val="0"/>
              </a:spcAft>
              <a:buClr>
                <a:srgbClr val="FFFFFF"/>
              </a:buClr>
              <a:buSzPts val="2200"/>
              <a:buNone/>
              <a:defRPr sz="2200">
                <a:solidFill>
                  <a:srgbClr val="FFFFFF"/>
                </a:solidFil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Only title 3">
  <p:cSld name="BLANK_1_2_1">
    <p:bg>
      <p:bgPr>
        <a:gradFill>
          <a:gsLst>
            <a:gs pos="0">
              <a:srgbClr val="F2C9EE"/>
            </a:gs>
            <a:gs pos="100000">
              <a:srgbClr val="BA9BC9"/>
            </a:gs>
          </a:gsLst>
          <a:lin ang="2700006" scaled="0"/>
        </a:gradFill>
        <a:effectLst/>
      </p:bgPr>
    </p:bg>
    <p:spTree>
      <p:nvGrpSpPr>
        <p:cNvPr id="1" name="Shape 120"/>
        <p:cNvGrpSpPr/>
        <p:nvPr/>
      </p:nvGrpSpPr>
      <p:grpSpPr>
        <a:xfrm>
          <a:off x="0" y="0"/>
          <a:ext cx="0" cy="0"/>
          <a:chOff x="0" y="0"/>
          <a:chExt cx="0" cy="0"/>
        </a:xfrm>
      </p:grpSpPr>
      <p:sp>
        <p:nvSpPr>
          <p:cNvPr id="121" name="Google Shape;121;p28"/>
          <p:cNvSpPr/>
          <p:nvPr/>
        </p:nvSpPr>
        <p:spPr>
          <a:xfrm>
            <a:off x="0" y="-4650"/>
            <a:ext cx="7093586" cy="5143620"/>
          </a:xfrm>
          <a:custGeom>
            <a:avLst/>
            <a:gdLst/>
            <a:ahLst/>
            <a:cxnLst/>
            <a:rect l="l" t="t" r="r" b="b"/>
            <a:pathLst>
              <a:path w="201967" h="146448" extrusionOk="0">
                <a:moveTo>
                  <a:pt x="0" y="1"/>
                </a:moveTo>
                <a:lnTo>
                  <a:pt x="0" y="146447"/>
                </a:lnTo>
                <a:lnTo>
                  <a:pt x="201871" y="146447"/>
                </a:lnTo>
                <a:cubicBezTo>
                  <a:pt x="201930" y="145852"/>
                  <a:pt x="201966" y="145161"/>
                  <a:pt x="201966" y="144507"/>
                </a:cubicBezTo>
                <a:cubicBezTo>
                  <a:pt x="201966" y="140161"/>
                  <a:pt x="200668" y="136125"/>
                  <a:pt x="198442" y="132755"/>
                </a:cubicBezTo>
                <a:cubicBezTo>
                  <a:pt x="194620" y="126933"/>
                  <a:pt x="188024" y="123087"/>
                  <a:pt x="180535" y="123087"/>
                </a:cubicBezTo>
                <a:cubicBezTo>
                  <a:pt x="173403" y="123087"/>
                  <a:pt x="167081" y="126564"/>
                  <a:pt x="163187" y="131922"/>
                </a:cubicBezTo>
                <a:cubicBezTo>
                  <a:pt x="161727" y="123720"/>
                  <a:pt x="153417" y="117700"/>
                  <a:pt x="145235" y="117700"/>
                </a:cubicBezTo>
                <a:cubicBezTo>
                  <a:pt x="143143" y="117700"/>
                  <a:pt x="141060" y="118093"/>
                  <a:pt x="139101" y="118944"/>
                </a:cubicBezTo>
                <a:cubicBezTo>
                  <a:pt x="137053" y="108595"/>
                  <a:pt x="126862" y="100648"/>
                  <a:pt x="116397" y="100648"/>
                </a:cubicBezTo>
                <a:cubicBezTo>
                  <a:pt x="115425" y="100648"/>
                  <a:pt x="114450" y="100717"/>
                  <a:pt x="113479" y="100858"/>
                </a:cubicBezTo>
                <a:cubicBezTo>
                  <a:pt x="116182" y="84999"/>
                  <a:pt x="104752" y="68045"/>
                  <a:pt x="89047" y="64580"/>
                </a:cubicBezTo>
                <a:cubicBezTo>
                  <a:pt x="92179" y="49531"/>
                  <a:pt x="91036" y="33267"/>
                  <a:pt x="83642" y="19801"/>
                </a:cubicBezTo>
                <a:cubicBezTo>
                  <a:pt x="78986" y="11335"/>
                  <a:pt x="71652" y="4168"/>
                  <a:pt x="630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8"/>
          <p:cNvSpPr txBox="1">
            <a:spLocks noGrp="1"/>
          </p:cNvSpPr>
          <p:nvPr>
            <p:ph type="title"/>
          </p:nvPr>
        </p:nvSpPr>
        <p:spPr>
          <a:xfrm>
            <a:off x="713500" y="537025"/>
            <a:ext cx="7716900" cy="480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2200"/>
              <a:buNone/>
              <a:defRPr sz="2200">
                <a:solidFill>
                  <a:srgbClr val="FFFFFF"/>
                </a:solidFill>
              </a:defRPr>
            </a:lvl1pPr>
            <a:lvl2pPr lvl="1" rtl="0">
              <a:spcBef>
                <a:spcPts val="0"/>
              </a:spcBef>
              <a:spcAft>
                <a:spcPts val="0"/>
              </a:spcAft>
              <a:buClr>
                <a:srgbClr val="FFFFFF"/>
              </a:buClr>
              <a:buSzPts val="2200"/>
              <a:buNone/>
              <a:defRPr sz="2200">
                <a:solidFill>
                  <a:srgbClr val="FFFFFF"/>
                </a:solidFill>
              </a:defRPr>
            </a:lvl2pPr>
            <a:lvl3pPr lvl="2" rtl="0">
              <a:spcBef>
                <a:spcPts val="0"/>
              </a:spcBef>
              <a:spcAft>
                <a:spcPts val="0"/>
              </a:spcAft>
              <a:buClr>
                <a:srgbClr val="FFFFFF"/>
              </a:buClr>
              <a:buSzPts val="2200"/>
              <a:buNone/>
              <a:defRPr sz="2200">
                <a:solidFill>
                  <a:srgbClr val="FFFFFF"/>
                </a:solidFill>
              </a:defRPr>
            </a:lvl3pPr>
            <a:lvl4pPr lvl="3" rtl="0">
              <a:spcBef>
                <a:spcPts val="0"/>
              </a:spcBef>
              <a:spcAft>
                <a:spcPts val="0"/>
              </a:spcAft>
              <a:buClr>
                <a:srgbClr val="FFFFFF"/>
              </a:buClr>
              <a:buSzPts val="2200"/>
              <a:buNone/>
              <a:defRPr sz="2200">
                <a:solidFill>
                  <a:srgbClr val="FFFFFF"/>
                </a:solidFill>
              </a:defRPr>
            </a:lvl4pPr>
            <a:lvl5pPr lvl="4" rtl="0">
              <a:spcBef>
                <a:spcPts val="0"/>
              </a:spcBef>
              <a:spcAft>
                <a:spcPts val="0"/>
              </a:spcAft>
              <a:buClr>
                <a:srgbClr val="FFFFFF"/>
              </a:buClr>
              <a:buSzPts val="2200"/>
              <a:buNone/>
              <a:defRPr sz="2200">
                <a:solidFill>
                  <a:srgbClr val="FFFFFF"/>
                </a:solidFill>
              </a:defRPr>
            </a:lvl5pPr>
            <a:lvl6pPr lvl="5" rtl="0">
              <a:spcBef>
                <a:spcPts val="0"/>
              </a:spcBef>
              <a:spcAft>
                <a:spcPts val="0"/>
              </a:spcAft>
              <a:buClr>
                <a:srgbClr val="FFFFFF"/>
              </a:buClr>
              <a:buSzPts val="2200"/>
              <a:buNone/>
              <a:defRPr sz="2200">
                <a:solidFill>
                  <a:srgbClr val="FFFFFF"/>
                </a:solidFill>
              </a:defRPr>
            </a:lvl6pPr>
            <a:lvl7pPr lvl="6" rtl="0">
              <a:spcBef>
                <a:spcPts val="0"/>
              </a:spcBef>
              <a:spcAft>
                <a:spcPts val="0"/>
              </a:spcAft>
              <a:buClr>
                <a:srgbClr val="FFFFFF"/>
              </a:buClr>
              <a:buSzPts val="2200"/>
              <a:buNone/>
              <a:defRPr sz="2200">
                <a:solidFill>
                  <a:srgbClr val="FFFFFF"/>
                </a:solidFill>
              </a:defRPr>
            </a:lvl7pPr>
            <a:lvl8pPr lvl="7" rtl="0">
              <a:spcBef>
                <a:spcPts val="0"/>
              </a:spcBef>
              <a:spcAft>
                <a:spcPts val="0"/>
              </a:spcAft>
              <a:buClr>
                <a:srgbClr val="FFFFFF"/>
              </a:buClr>
              <a:buSzPts val="2200"/>
              <a:buNone/>
              <a:defRPr sz="2200">
                <a:solidFill>
                  <a:srgbClr val="FFFFFF"/>
                </a:solidFill>
              </a:defRPr>
            </a:lvl8pPr>
            <a:lvl9pPr lvl="8" rtl="0">
              <a:spcBef>
                <a:spcPts val="0"/>
              </a:spcBef>
              <a:spcAft>
                <a:spcPts val="0"/>
              </a:spcAft>
              <a:buClr>
                <a:srgbClr val="FFFFFF"/>
              </a:buClr>
              <a:buSzPts val="2200"/>
              <a:buNone/>
              <a:defRPr sz="2200">
                <a:solidFill>
                  <a:srgbClr val="FFFFFF"/>
                </a:solidFil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Only title 4">
  <p:cSld name="BLANK_1_2_1_1">
    <p:bg>
      <p:bgPr>
        <a:gradFill>
          <a:gsLst>
            <a:gs pos="0">
              <a:srgbClr val="F2C9EE"/>
            </a:gs>
            <a:gs pos="100000">
              <a:srgbClr val="BA9BC9"/>
            </a:gs>
          </a:gsLst>
          <a:lin ang="2700006" scaled="0"/>
        </a:gradFill>
        <a:effectLst/>
      </p:bgPr>
    </p:bg>
    <p:spTree>
      <p:nvGrpSpPr>
        <p:cNvPr id="1" name="Shape 123"/>
        <p:cNvGrpSpPr/>
        <p:nvPr/>
      </p:nvGrpSpPr>
      <p:grpSpPr>
        <a:xfrm>
          <a:off x="0" y="0"/>
          <a:ext cx="0" cy="0"/>
          <a:chOff x="0" y="0"/>
          <a:chExt cx="0" cy="0"/>
        </a:xfrm>
      </p:grpSpPr>
      <p:sp>
        <p:nvSpPr>
          <p:cNvPr id="124" name="Google Shape;124;p29"/>
          <p:cNvSpPr txBox="1">
            <a:spLocks noGrp="1"/>
          </p:cNvSpPr>
          <p:nvPr>
            <p:ph type="title"/>
          </p:nvPr>
        </p:nvSpPr>
        <p:spPr>
          <a:xfrm>
            <a:off x="713500" y="537025"/>
            <a:ext cx="7716900" cy="480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2200"/>
              <a:buNone/>
              <a:defRPr sz="2200">
                <a:solidFill>
                  <a:srgbClr val="FFFFFF"/>
                </a:solidFill>
              </a:defRPr>
            </a:lvl1pPr>
            <a:lvl2pPr lvl="1" rtl="0">
              <a:spcBef>
                <a:spcPts val="0"/>
              </a:spcBef>
              <a:spcAft>
                <a:spcPts val="0"/>
              </a:spcAft>
              <a:buClr>
                <a:srgbClr val="FFFFFF"/>
              </a:buClr>
              <a:buSzPts val="2200"/>
              <a:buNone/>
              <a:defRPr sz="2200">
                <a:solidFill>
                  <a:srgbClr val="FFFFFF"/>
                </a:solidFill>
              </a:defRPr>
            </a:lvl2pPr>
            <a:lvl3pPr lvl="2" rtl="0">
              <a:spcBef>
                <a:spcPts val="0"/>
              </a:spcBef>
              <a:spcAft>
                <a:spcPts val="0"/>
              </a:spcAft>
              <a:buClr>
                <a:srgbClr val="FFFFFF"/>
              </a:buClr>
              <a:buSzPts val="2200"/>
              <a:buNone/>
              <a:defRPr sz="2200">
                <a:solidFill>
                  <a:srgbClr val="FFFFFF"/>
                </a:solidFill>
              </a:defRPr>
            </a:lvl3pPr>
            <a:lvl4pPr lvl="3" rtl="0">
              <a:spcBef>
                <a:spcPts val="0"/>
              </a:spcBef>
              <a:spcAft>
                <a:spcPts val="0"/>
              </a:spcAft>
              <a:buClr>
                <a:srgbClr val="FFFFFF"/>
              </a:buClr>
              <a:buSzPts val="2200"/>
              <a:buNone/>
              <a:defRPr sz="2200">
                <a:solidFill>
                  <a:srgbClr val="FFFFFF"/>
                </a:solidFill>
              </a:defRPr>
            </a:lvl4pPr>
            <a:lvl5pPr lvl="4" rtl="0">
              <a:spcBef>
                <a:spcPts val="0"/>
              </a:spcBef>
              <a:spcAft>
                <a:spcPts val="0"/>
              </a:spcAft>
              <a:buClr>
                <a:srgbClr val="FFFFFF"/>
              </a:buClr>
              <a:buSzPts val="2200"/>
              <a:buNone/>
              <a:defRPr sz="2200">
                <a:solidFill>
                  <a:srgbClr val="FFFFFF"/>
                </a:solidFill>
              </a:defRPr>
            </a:lvl5pPr>
            <a:lvl6pPr lvl="5" rtl="0">
              <a:spcBef>
                <a:spcPts val="0"/>
              </a:spcBef>
              <a:spcAft>
                <a:spcPts val="0"/>
              </a:spcAft>
              <a:buClr>
                <a:srgbClr val="FFFFFF"/>
              </a:buClr>
              <a:buSzPts val="2200"/>
              <a:buNone/>
              <a:defRPr sz="2200">
                <a:solidFill>
                  <a:srgbClr val="FFFFFF"/>
                </a:solidFill>
              </a:defRPr>
            </a:lvl6pPr>
            <a:lvl7pPr lvl="6" rtl="0">
              <a:spcBef>
                <a:spcPts val="0"/>
              </a:spcBef>
              <a:spcAft>
                <a:spcPts val="0"/>
              </a:spcAft>
              <a:buClr>
                <a:srgbClr val="FFFFFF"/>
              </a:buClr>
              <a:buSzPts val="2200"/>
              <a:buNone/>
              <a:defRPr sz="2200">
                <a:solidFill>
                  <a:srgbClr val="FFFFFF"/>
                </a:solidFill>
              </a:defRPr>
            </a:lvl7pPr>
            <a:lvl8pPr lvl="7" rtl="0">
              <a:spcBef>
                <a:spcPts val="0"/>
              </a:spcBef>
              <a:spcAft>
                <a:spcPts val="0"/>
              </a:spcAft>
              <a:buClr>
                <a:srgbClr val="FFFFFF"/>
              </a:buClr>
              <a:buSzPts val="2200"/>
              <a:buNone/>
              <a:defRPr sz="2200">
                <a:solidFill>
                  <a:srgbClr val="FFFFFF"/>
                </a:solidFill>
              </a:defRPr>
            </a:lvl8pPr>
            <a:lvl9pPr lvl="8" rtl="0">
              <a:spcBef>
                <a:spcPts val="0"/>
              </a:spcBef>
              <a:spcAft>
                <a:spcPts val="0"/>
              </a:spcAft>
              <a:buClr>
                <a:srgbClr val="FFFFFF"/>
              </a:buClr>
              <a:buSzPts val="2200"/>
              <a:buNone/>
              <a:defRPr sz="2200">
                <a:solidFill>
                  <a:srgbClr val="FFFFFF"/>
                </a:solidFill>
              </a:defRPr>
            </a:lvl9pPr>
          </a:lstStyle>
          <a:p>
            <a:endParaRPr/>
          </a:p>
        </p:txBody>
      </p:sp>
      <p:sp>
        <p:nvSpPr>
          <p:cNvPr id="125" name="Google Shape;125;p29"/>
          <p:cNvSpPr/>
          <p:nvPr/>
        </p:nvSpPr>
        <p:spPr>
          <a:xfrm>
            <a:off x="0" y="2518412"/>
            <a:ext cx="9144000" cy="2625088"/>
          </a:xfrm>
          <a:custGeom>
            <a:avLst/>
            <a:gdLst/>
            <a:ahLst/>
            <a:cxnLst/>
            <a:rect l="l" t="t" r="r" b="b"/>
            <a:pathLst>
              <a:path w="285750" h="82034" extrusionOk="0">
                <a:moveTo>
                  <a:pt x="285750" y="0"/>
                </a:moveTo>
                <a:cubicBezTo>
                  <a:pt x="279261" y="8525"/>
                  <a:pt x="275415" y="19169"/>
                  <a:pt x="275415" y="30706"/>
                </a:cubicBezTo>
                <a:cubicBezTo>
                  <a:pt x="275415" y="34921"/>
                  <a:pt x="275939" y="39017"/>
                  <a:pt x="276916" y="42946"/>
                </a:cubicBezTo>
                <a:cubicBezTo>
                  <a:pt x="272808" y="44196"/>
                  <a:pt x="270605" y="48982"/>
                  <a:pt x="270605" y="48982"/>
                </a:cubicBezTo>
                <a:cubicBezTo>
                  <a:pt x="270605" y="48982"/>
                  <a:pt x="268665" y="45422"/>
                  <a:pt x="264974" y="46899"/>
                </a:cubicBezTo>
                <a:cubicBezTo>
                  <a:pt x="263866" y="47339"/>
                  <a:pt x="263104" y="47911"/>
                  <a:pt x="262580" y="48411"/>
                </a:cubicBezTo>
                <a:cubicBezTo>
                  <a:pt x="263509" y="46887"/>
                  <a:pt x="264533" y="44053"/>
                  <a:pt x="262330" y="40636"/>
                </a:cubicBezTo>
                <a:cubicBezTo>
                  <a:pt x="259330" y="35993"/>
                  <a:pt x="254234" y="37957"/>
                  <a:pt x="254234" y="37957"/>
                </a:cubicBezTo>
                <a:cubicBezTo>
                  <a:pt x="254234" y="37957"/>
                  <a:pt x="253044" y="28992"/>
                  <a:pt x="245174" y="25301"/>
                </a:cubicBezTo>
                <a:cubicBezTo>
                  <a:pt x="235017" y="20764"/>
                  <a:pt x="228683" y="29004"/>
                  <a:pt x="228683" y="29004"/>
                </a:cubicBezTo>
                <a:cubicBezTo>
                  <a:pt x="228683" y="29004"/>
                  <a:pt x="221421" y="7215"/>
                  <a:pt x="197763" y="14383"/>
                </a:cubicBezTo>
                <a:cubicBezTo>
                  <a:pt x="184011" y="18562"/>
                  <a:pt x="176903" y="31528"/>
                  <a:pt x="178570" y="39374"/>
                </a:cubicBezTo>
                <a:cubicBezTo>
                  <a:pt x="176605" y="37826"/>
                  <a:pt x="172462" y="37981"/>
                  <a:pt x="170962" y="38838"/>
                </a:cubicBezTo>
                <a:cubicBezTo>
                  <a:pt x="167509" y="40803"/>
                  <a:pt x="165806" y="43636"/>
                  <a:pt x="166342" y="46601"/>
                </a:cubicBezTo>
                <a:cubicBezTo>
                  <a:pt x="153055" y="46458"/>
                  <a:pt x="151817" y="58745"/>
                  <a:pt x="151817" y="58745"/>
                </a:cubicBezTo>
                <a:cubicBezTo>
                  <a:pt x="151817" y="58745"/>
                  <a:pt x="151507" y="58531"/>
                  <a:pt x="150924" y="58245"/>
                </a:cubicBezTo>
                <a:cubicBezTo>
                  <a:pt x="150781" y="58186"/>
                  <a:pt x="150626" y="58067"/>
                  <a:pt x="150459" y="58067"/>
                </a:cubicBezTo>
                <a:lnTo>
                  <a:pt x="150447" y="58067"/>
                </a:lnTo>
                <a:cubicBezTo>
                  <a:pt x="148221" y="57174"/>
                  <a:pt x="143363" y="56471"/>
                  <a:pt x="136886" y="62377"/>
                </a:cubicBezTo>
                <a:cubicBezTo>
                  <a:pt x="133517" y="58841"/>
                  <a:pt x="127885" y="56019"/>
                  <a:pt x="119193" y="60115"/>
                </a:cubicBezTo>
                <a:cubicBezTo>
                  <a:pt x="118860" y="56233"/>
                  <a:pt x="116479" y="53340"/>
                  <a:pt x="112705" y="52185"/>
                </a:cubicBezTo>
                <a:cubicBezTo>
                  <a:pt x="111085" y="51685"/>
                  <a:pt x="109228" y="52030"/>
                  <a:pt x="108061" y="52721"/>
                </a:cubicBezTo>
                <a:cubicBezTo>
                  <a:pt x="104465" y="46661"/>
                  <a:pt x="97619" y="39338"/>
                  <a:pt x="85415" y="38624"/>
                </a:cubicBezTo>
                <a:cubicBezTo>
                  <a:pt x="71854" y="37826"/>
                  <a:pt x="64282" y="45553"/>
                  <a:pt x="60281" y="52280"/>
                </a:cubicBezTo>
                <a:cubicBezTo>
                  <a:pt x="59019" y="51244"/>
                  <a:pt x="55197" y="48744"/>
                  <a:pt x="50613" y="51435"/>
                </a:cubicBezTo>
                <a:cubicBezTo>
                  <a:pt x="49268" y="52221"/>
                  <a:pt x="48375" y="53268"/>
                  <a:pt x="47804" y="54411"/>
                </a:cubicBezTo>
                <a:cubicBezTo>
                  <a:pt x="45589" y="53173"/>
                  <a:pt x="42839" y="52995"/>
                  <a:pt x="40886" y="53554"/>
                </a:cubicBezTo>
                <a:cubicBezTo>
                  <a:pt x="37874" y="43053"/>
                  <a:pt x="30504" y="29385"/>
                  <a:pt x="12490" y="23515"/>
                </a:cubicBezTo>
                <a:cubicBezTo>
                  <a:pt x="8049" y="22062"/>
                  <a:pt x="3881" y="21360"/>
                  <a:pt x="0" y="21241"/>
                </a:cubicBezTo>
                <a:lnTo>
                  <a:pt x="0" y="82034"/>
                </a:lnTo>
                <a:lnTo>
                  <a:pt x="285750" y="8203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ly title 5">
  <p:cSld name="BLANK_1_2_1_1_2">
    <p:bg>
      <p:bgPr>
        <a:gradFill>
          <a:gsLst>
            <a:gs pos="0">
              <a:srgbClr val="F2C9EE"/>
            </a:gs>
            <a:gs pos="100000">
              <a:srgbClr val="BA9BC9"/>
            </a:gs>
          </a:gsLst>
          <a:lin ang="2700006" scaled="0"/>
        </a:gradFill>
        <a:effectLst/>
      </p:bgPr>
    </p:bg>
    <p:spTree>
      <p:nvGrpSpPr>
        <p:cNvPr id="1" name="Shape 126"/>
        <p:cNvGrpSpPr/>
        <p:nvPr/>
      </p:nvGrpSpPr>
      <p:grpSpPr>
        <a:xfrm>
          <a:off x="0" y="0"/>
          <a:ext cx="0" cy="0"/>
          <a:chOff x="0" y="0"/>
          <a:chExt cx="0" cy="0"/>
        </a:xfrm>
      </p:grpSpPr>
      <p:sp>
        <p:nvSpPr>
          <p:cNvPr id="127" name="Google Shape;127;p30"/>
          <p:cNvSpPr txBox="1">
            <a:spLocks noGrp="1"/>
          </p:cNvSpPr>
          <p:nvPr>
            <p:ph type="title"/>
          </p:nvPr>
        </p:nvSpPr>
        <p:spPr>
          <a:xfrm>
            <a:off x="713500" y="537025"/>
            <a:ext cx="7716900" cy="480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2200"/>
              <a:buNone/>
              <a:defRPr sz="2200">
                <a:solidFill>
                  <a:srgbClr val="FFFFFF"/>
                </a:solidFill>
              </a:defRPr>
            </a:lvl1pPr>
            <a:lvl2pPr lvl="1" rtl="0">
              <a:spcBef>
                <a:spcPts val="0"/>
              </a:spcBef>
              <a:spcAft>
                <a:spcPts val="0"/>
              </a:spcAft>
              <a:buClr>
                <a:srgbClr val="FFFFFF"/>
              </a:buClr>
              <a:buSzPts val="2200"/>
              <a:buNone/>
              <a:defRPr sz="2200">
                <a:solidFill>
                  <a:srgbClr val="FFFFFF"/>
                </a:solidFill>
              </a:defRPr>
            </a:lvl2pPr>
            <a:lvl3pPr lvl="2" rtl="0">
              <a:spcBef>
                <a:spcPts val="0"/>
              </a:spcBef>
              <a:spcAft>
                <a:spcPts val="0"/>
              </a:spcAft>
              <a:buClr>
                <a:srgbClr val="FFFFFF"/>
              </a:buClr>
              <a:buSzPts val="2200"/>
              <a:buNone/>
              <a:defRPr sz="2200">
                <a:solidFill>
                  <a:srgbClr val="FFFFFF"/>
                </a:solidFill>
              </a:defRPr>
            </a:lvl3pPr>
            <a:lvl4pPr lvl="3" rtl="0">
              <a:spcBef>
                <a:spcPts val="0"/>
              </a:spcBef>
              <a:spcAft>
                <a:spcPts val="0"/>
              </a:spcAft>
              <a:buClr>
                <a:srgbClr val="FFFFFF"/>
              </a:buClr>
              <a:buSzPts val="2200"/>
              <a:buNone/>
              <a:defRPr sz="2200">
                <a:solidFill>
                  <a:srgbClr val="FFFFFF"/>
                </a:solidFill>
              </a:defRPr>
            </a:lvl4pPr>
            <a:lvl5pPr lvl="4" rtl="0">
              <a:spcBef>
                <a:spcPts val="0"/>
              </a:spcBef>
              <a:spcAft>
                <a:spcPts val="0"/>
              </a:spcAft>
              <a:buClr>
                <a:srgbClr val="FFFFFF"/>
              </a:buClr>
              <a:buSzPts val="2200"/>
              <a:buNone/>
              <a:defRPr sz="2200">
                <a:solidFill>
                  <a:srgbClr val="FFFFFF"/>
                </a:solidFill>
              </a:defRPr>
            </a:lvl5pPr>
            <a:lvl6pPr lvl="5" rtl="0">
              <a:spcBef>
                <a:spcPts val="0"/>
              </a:spcBef>
              <a:spcAft>
                <a:spcPts val="0"/>
              </a:spcAft>
              <a:buClr>
                <a:srgbClr val="FFFFFF"/>
              </a:buClr>
              <a:buSzPts val="2200"/>
              <a:buNone/>
              <a:defRPr sz="2200">
                <a:solidFill>
                  <a:srgbClr val="FFFFFF"/>
                </a:solidFill>
              </a:defRPr>
            </a:lvl6pPr>
            <a:lvl7pPr lvl="6" rtl="0">
              <a:spcBef>
                <a:spcPts val="0"/>
              </a:spcBef>
              <a:spcAft>
                <a:spcPts val="0"/>
              </a:spcAft>
              <a:buClr>
                <a:srgbClr val="FFFFFF"/>
              </a:buClr>
              <a:buSzPts val="2200"/>
              <a:buNone/>
              <a:defRPr sz="2200">
                <a:solidFill>
                  <a:srgbClr val="FFFFFF"/>
                </a:solidFill>
              </a:defRPr>
            </a:lvl7pPr>
            <a:lvl8pPr lvl="7" rtl="0">
              <a:spcBef>
                <a:spcPts val="0"/>
              </a:spcBef>
              <a:spcAft>
                <a:spcPts val="0"/>
              </a:spcAft>
              <a:buClr>
                <a:srgbClr val="FFFFFF"/>
              </a:buClr>
              <a:buSzPts val="2200"/>
              <a:buNone/>
              <a:defRPr sz="2200">
                <a:solidFill>
                  <a:srgbClr val="FFFFFF"/>
                </a:solidFill>
              </a:defRPr>
            </a:lvl8pPr>
            <a:lvl9pPr lvl="8" rtl="0">
              <a:spcBef>
                <a:spcPts val="0"/>
              </a:spcBef>
              <a:spcAft>
                <a:spcPts val="0"/>
              </a:spcAft>
              <a:buClr>
                <a:srgbClr val="FFFFFF"/>
              </a:buClr>
              <a:buSzPts val="2200"/>
              <a:buNone/>
              <a:defRPr sz="2200">
                <a:solidFill>
                  <a:srgbClr val="FFFFFF"/>
                </a:solidFill>
              </a:defRPr>
            </a:lvl9pPr>
          </a:lstStyle>
          <a:p>
            <a:endParaRPr/>
          </a:p>
        </p:txBody>
      </p:sp>
      <p:sp>
        <p:nvSpPr>
          <p:cNvPr id="128" name="Google Shape;128;p30"/>
          <p:cNvSpPr/>
          <p:nvPr/>
        </p:nvSpPr>
        <p:spPr>
          <a:xfrm rot="10800000">
            <a:off x="262655" y="20"/>
            <a:ext cx="1794847" cy="504633"/>
          </a:xfrm>
          <a:custGeom>
            <a:avLst/>
            <a:gdLst/>
            <a:ahLst/>
            <a:cxnLst/>
            <a:rect l="l" t="t" r="r" b="b"/>
            <a:pathLst>
              <a:path w="115313" h="32421" extrusionOk="0">
                <a:moveTo>
                  <a:pt x="68913" y="0"/>
                </a:moveTo>
                <a:cubicBezTo>
                  <a:pt x="63343" y="0"/>
                  <a:pt x="58460" y="3573"/>
                  <a:pt x="56388" y="8763"/>
                </a:cubicBezTo>
                <a:cubicBezTo>
                  <a:pt x="53662" y="4620"/>
                  <a:pt x="49233" y="1774"/>
                  <a:pt x="44077" y="1393"/>
                </a:cubicBezTo>
                <a:cubicBezTo>
                  <a:pt x="43693" y="1365"/>
                  <a:pt x="43311" y="1352"/>
                  <a:pt x="42932" y="1352"/>
                </a:cubicBezTo>
                <a:cubicBezTo>
                  <a:pt x="34411" y="1352"/>
                  <a:pt x="27215" y="8286"/>
                  <a:pt x="26611" y="17360"/>
                </a:cubicBezTo>
                <a:cubicBezTo>
                  <a:pt x="26575" y="17883"/>
                  <a:pt x="26563" y="18395"/>
                  <a:pt x="26575" y="18907"/>
                </a:cubicBezTo>
                <a:cubicBezTo>
                  <a:pt x="23158" y="20443"/>
                  <a:pt x="20455" y="23396"/>
                  <a:pt x="19158" y="27075"/>
                </a:cubicBezTo>
                <a:cubicBezTo>
                  <a:pt x="17424" y="26767"/>
                  <a:pt x="15814" y="26634"/>
                  <a:pt x="14326" y="26634"/>
                </a:cubicBezTo>
                <a:cubicBezTo>
                  <a:pt x="4532" y="26634"/>
                  <a:pt x="0" y="32421"/>
                  <a:pt x="0" y="32421"/>
                </a:cubicBezTo>
                <a:lnTo>
                  <a:pt x="115313" y="32421"/>
                </a:lnTo>
                <a:cubicBezTo>
                  <a:pt x="107692" y="28070"/>
                  <a:pt x="101476" y="26634"/>
                  <a:pt x="96575" y="26634"/>
                </a:cubicBezTo>
                <a:cubicBezTo>
                  <a:pt x="96514" y="26634"/>
                  <a:pt x="96454" y="26634"/>
                  <a:pt x="96393" y="26635"/>
                </a:cubicBezTo>
                <a:cubicBezTo>
                  <a:pt x="96846" y="25515"/>
                  <a:pt x="97084" y="24289"/>
                  <a:pt x="97084" y="23003"/>
                </a:cubicBezTo>
                <a:cubicBezTo>
                  <a:pt x="97084" y="17800"/>
                  <a:pt x="93072" y="13585"/>
                  <a:pt x="88131" y="13585"/>
                </a:cubicBezTo>
                <a:cubicBezTo>
                  <a:pt x="85976" y="13585"/>
                  <a:pt x="83999" y="14395"/>
                  <a:pt x="82451" y="15717"/>
                </a:cubicBezTo>
                <a:cubicBezTo>
                  <a:pt x="82463" y="15574"/>
                  <a:pt x="82475" y="15419"/>
                  <a:pt x="82487" y="15276"/>
                </a:cubicBezTo>
                <a:cubicBezTo>
                  <a:pt x="83011" y="7406"/>
                  <a:pt x="77367" y="584"/>
                  <a:pt x="69878" y="36"/>
                </a:cubicBezTo>
                <a:cubicBezTo>
                  <a:pt x="69554" y="12"/>
                  <a:pt x="69232" y="0"/>
                  <a:pt x="689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0"/>
          <p:cNvSpPr/>
          <p:nvPr/>
        </p:nvSpPr>
        <p:spPr>
          <a:xfrm rot="10800000">
            <a:off x="1313119" y="4"/>
            <a:ext cx="1794745" cy="448638"/>
          </a:xfrm>
          <a:custGeom>
            <a:avLst/>
            <a:gdLst/>
            <a:ahLst/>
            <a:cxnLst/>
            <a:rect l="l" t="t" r="r" b="b"/>
            <a:pathLst>
              <a:path w="92346" h="23087" extrusionOk="0">
                <a:moveTo>
                  <a:pt x="34195" y="0"/>
                </a:moveTo>
                <a:cubicBezTo>
                  <a:pt x="28457" y="0"/>
                  <a:pt x="23682" y="4203"/>
                  <a:pt x="22801" y="9704"/>
                </a:cubicBezTo>
                <a:cubicBezTo>
                  <a:pt x="22063" y="9549"/>
                  <a:pt x="21301" y="9478"/>
                  <a:pt x="20515" y="9478"/>
                </a:cubicBezTo>
                <a:cubicBezTo>
                  <a:pt x="14872" y="9478"/>
                  <a:pt x="10169" y="13526"/>
                  <a:pt x="9168" y="18884"/>
                </a:cubicBezTo>
                <a:cubicBezTo>
                  <a:pt x="3513" y="19717"/>
                  <a:pt x="1" y="23087"/>
                  <a:pt x="1" y="23087"/>
                </a:cubicBezTo>
                <a:lnTo>
                  <a:pt x="31874" y="23087"/>
                </a:lnTo>
                <a:cubicBezTo>
                  <a:pt x="31886" y="23015"/>
                  <a:pt x="31897" y="22932"/>
                  <a:pt x="31909" y="22860"/>
                </a:cubicBezTo>
                <a:cubicBezTo>
                  <a:pt x="32017" y="22884"/>
                  <a:pt x="32112" y="22896"/>
                  <a:pt x="32219" y="22920"/>
                </a:cubicBezTo>
                <a:cubicBezTo>
                  <a:pt x="32231" y="22968"/>
                  <a:pt x="32243" y="23027"/>
                  <a:pt x="32255" y="23087"/>
                </a:cubicBezTo>
                <a:lnTo>
                  <a:pt x="92346" y="23087"/>
                </a:lnTo>
                <a:cubicBezTo>
                  <a:pt x="87598" y="20813"/>
                  <a:pt x="84270" y="20062"/>
                  <a:pt x="81953" y="20062"/>
                </a:cubicBezTo>
                <a:cubicBezTo>
                  <a:pt x="81916" y="20062"/>
                  <a:pt x="81880" y="20062"/>
                  <a:pt x="81844" y="20062"/>
                </a:cubicBezTo>
                <a:cubicBezTo>
                  <a:pt x="81344" y="11680"/>
                  <a:pt x="74391" y="5037"/>
                  <a:pt x="65890" y="5037"/>
                </a:cubicBezTo>
                <a:cubicBezTo>
                  <a:pt x="60342" y="5037"/>
                  <a:pt x="55460" y="7859"/>
                  <a:pt x="52591" y="12145"/>
                </a:cubicBezTo>
                <a:cubicBezTo>
                  <a:pt x="52186" y="10240"/>
                  <a:pt x="50495" y="8811"/>
                  <a:pt x="48471" y="8811"/>
                </a:cubicBezTo>
                <a:cubicBezTo>
                  <a:pt x="47495" y="8811"/>
                  <a:pt x="46602" y="9144"/>
                  <a:pt x="45887" y="9704"/>
                </a:cubicBezTo>
                <a:cubicBezTo>
                  <a:pt x="45780" y="9680"/>
                  <a:pt x="45685" y="9668"/>
                  <a:pt x="45590" y="9644"/>
                </a:cubicBezTo>
                <a:cubicBezTo>
                  <a:pt x="44673" y="4180"/>
                  <a:pt x="39922" y="0"/>
                  <a:pt x="341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30"/>
          <p:cNvGrpSpPr/>
          <p:nvPr/>
        </p:nvGrpSpPr>
        <p:grpSpPr>
          <a:xfrm>
            <a:off x="6635838" y="4737186"/>
            <a:ext cx="1794561" cy="406240"/>
            <a:chOff x="5169263" y="4340549"/>
            <a:chExt cx="1922606" cy="435226"/>
          </a:xfrm>
        </p:grpSpPr>
        <p:sp>
          <p:nvSpPr>
            <p:cNvPr id="131" name="Google Shape;131;p30"/>
            <p:cNvSpPr/>
            <p:nvPr/>
          </p:nvSpPr>
          <p:spPr>
            <a:xfrm>
              <a:off x="5169263" y="4340549"/>
              <a:ext cx="1922606" cy="435226"/>
            </a:xfrm>
            <a:custGeom>
              <a:avLst/>
              <a:gdLst/>
              <a:ahLst/>
              <a:cxnLst/>
              <a:rect l="l" t="t" r="r" b="b"/>
              <a:pathLst>
                <a:path w="212384" h="48078" extrusionOk="0">
                  <a:moveTo>
                    <a:pt x="104656" y="0"/>
                  </a:moveTo>
                  <a:cubicBezTo>
                    <a:pt x="86618" y="0"/>
                    <a:pt x="70664" y="8823"/>
                    <a:pt x="60829" y="22396"/>
                  </a:cubicBezTo>
                  <a:cubicBezTo>
                    <a:pt x="56577" y="28271"/>
                    <a:pt x="49902" y="31605"/>
                    <a:pt x="42938" y="31605"/>
                  </a:cubicBezTo>
                  <a:cubicBezTo>
                    <a:pt x="40756" y="31605"/>
                    <a:pt x="38546" y="31278"/>
                    <a:pt x="36374" y="30599"/>
                  </a:cubicBezTo>
                  <a:cubicBezTo>
                    <a:pt x="32159" y="29290"/>
                    <a:pt x="27658" y="28575"/>
                    <a:pt x="23003" y="28575"/>
                  </a:cubicBezTo>
                  <a:cubicBezTo>
                    <a:pt x="21991" y="28575"/>
                    <a:pt x="20979" y="28611"/>
                    <a:pt x="19979" y="28670"/>
                  </a:cubicBezTo>
                  <a:cubicBezTo>
                    <a:pt x="7382" y="29516"/>
                    <a:pt x="834" y="38493"/>
                    <a:pt x="0" y="48078"/>
                  </a:cubicBezTo>
                  <a:lnTo>
                    <a:pt x="212384" y="48078"/>
                  </a:lnTo>
                  <a:cubicBezTo>
                    <a:pt x="211550" y="38493"/>
                    <a:pt x="204990" y="29516"/>
                    <a:pt x="192405" y="28670"/>
                  </a:cubicBezTo>
                  <a:cubicBezTo>
                    <a:pt x="191393" y="28611"/>
                    <a:pt x="190393" y="28575"/>
                    <a:pt x="189369" y="28575"/>
                  </a:cubicBezTo>
                  <a:cubicBezTo>
                    <a:pt x="184154" y="28575"/>
                    <a:pt x="179142" y="29468"/>
                    <a:pt x="174486" y="31099"/>
                  </a:cubicBezTo>
                  <a:cubicBezTo>
                    <a:pt x="172003" y="31975"/>
                    <a:pt x="169444" y="32399"/>
                    <a:pt x="166920" y="32399"/>
                  </a:cubicBezTo>
                  <a:cubicBezTo>
                    <a:pt x="159932" y="32399"/>
                    <a:pt x="153203" y="29144"/>
                    <a:pt x="149031" y="23170"/>
                  </a:cubicBezTo>
                  <a:cubicBezTo>
                    <a:pt x="139268" y="9168"/>
                    <a:pt x="123039" y="0"/>
                    <a:pt x="1046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0"/>
            <p:cNvSpPr/>
            <p:nvPr/>
          </p:nvSpPr>
          <p:spPr>
            <a:xfrm>
              <a:off x="5642775" y="4437125"/>
              <a:ext cx="283800" cy="283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0"/>
            <p:cNvSpPr/>
            <p:nvPr/>
          </p:nvSpPr>
          <p:spPr>
            <a:xfrm>
              <a:off x="6431975" y="4437125"/>
              <a:ext cx="283800" cy="283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0"/>
            <p:cNvSpPr/>
            <p:nvPr/>
          </p:nvSpPr>
          <p:spPr>
            <a:xfrm>
              <a:off x="6599325" y="4464575"/>
              <a:ext cx="283800" cy="283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30"/>
          <p:cNvGrpSpPr/>
          <p:nvPr/>
        </p:nvGrpSpPr>
        <p:grpSpPr>
          <a:xfrm>
            <a:off x="5792149" y="4737186"/>
            <a:ext cx="1794561" cy="406240"/>
            <a:chOff x="876488" y="4340549"/>
            <a:chExt cx="1922606" cy="435226"/>
          </a:xfrm>
        </p:grpSpPr>
        <p:sp>
          <p:nvSpPr>
            <p:cNvPr id="136" name="Google Shape;136;p30"/>
            <p:cNvSpPr/>
            <p:nvPr/>
          </p:nvSpPr>
          <p:spPr>
            <a:xfrm>
              <a:off x="876488" y="4340549"/>
              <a:ext cx="1922606" cy="435226"/>
            </a:xfrm>
            <a:custGeom>
              <a:avLst/>
              <a:gdLst/>
              <a:ahLst/>
              <a:cxnLst/>
              <a:rect l="l" t="t" r="r" b="b"/>
              <a:pathLst>
                <a:path w="212384" h="48078" extrusionOk="0">
                  <a:moveTo>
                    <a:pt x="104656" y="0"/>
                  </a:moveTo>
                  <a:cubicBezTo>
                    <a:pt x="86618" y="0"/>
                    <a:pt x="70664" y="8823"/>
                    <a:pt x="60829" y="22396"/>
                  </a:cubicBezTo>
                  <a:cubicBezTo>
                    <a:pt x="56577" y="28271"/>
                    <a:pt x="49902" y="31605"/>
                    <a:pt x="42938" y="31605"/>
                  </a:cubicBezTo>
                  <a:cubicBezTo>
                    <a:pt x="40756" y="31605"/>
                    <a:pt x="38546" y="31278"/>
                    <a:pt x="36374" y="30599"/>
                  </a:cubicBezTo>
                  <a:cubicBezTo>
                    <a:pt x="32159" y="29290"/>
                    <a:pt x="27658" y="28575"/>
                    <a:pt x="23003" y="28575"/>
                  </a:cubicBezTo>
                  <a:cubicBezTo>
                    <a:pt x="21991" y="28575"/>
                    <a:pt x="20979" y="28611"/>
                    <a:pt x="19979" y="28670"/>
                  </a:cubicBezTo>
                  <a:cubicBezTo>
                    <a:pt x="7382" y="29516"/>
                    <a:pt x="834" y="38493"/>
                    <a:pt x="0" y="48078"/>
                  </a:cubicBezTo>
                  <a:lnTo>
                    <a:pt x="212384" y="48078"/>
                  </a:lnTo>
                  <a:cubicBezTo>
                    <a:pt x="211550" y="38493"/>
                    <a:pt x="204990" y="29516"/>
                    <a:pt x="192405" y="28670"/>
                  </a:cubicBezTo>
                  <a:cubicBezTo>
                    <a:pt x="191393" y="28611"/>
                    <a:pt x="190393" y="28575"/>
                    <a:pt x="189369" y="28575"/>
                  </a:cubicBezTo>
                  <a:cubicBezTo>
                    <a:pt x="184154" y="28575"/>
                    <a:pt x="179142" y="29468"/>
                    <a:pt x="174486" y="31099"/>
                  </a:cubicBezTo>
                  <a:cubicBezTo>
                    <a:pt x="172003" y="31975"/>
                    <a:pt x="169444" y="32399"/>
                    <a:pt x="166920" y="32399"/>
                  </a:cubicBezTo>
                  <a:cubicBezTo>
                    <a:pt x="159932" y="32399"/>
                    <a:pt x="153203" y="29144"/>
                    <a:pt x="149031" y="23170"/>
                  </a:cubicBezTo>
                  <a:cubicBezTo>
                    <a:pt x="139268" y="9168"/>
                    <a:pt x="123039" y="0"/>
                    <a:pt x="1046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0"/>
            <p:cNvSpPr/>
            <p:nvPr/>
          </p:nvSpPr>
          <p:spPr>
            <a:xfrm>
              <a:off x="1125550" y="4464575"/>
              <a:ext cx="283800" cy="283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0"/>
            <p:cNvSpPr/>
            <p:nvPr/>
          </p:nvSpPr>
          <p:spPr>
            <a:xfrm>
              <a:off x="1349650" y="4437125"/>
              <a:ext cx="283800" cy="283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Only title 6">
  <p:cSld name="BLANK_1_2_1_1_1">
    <p:bg>
      <p:bgPr>
        <a:gradFill>
          <a:gsLst>
            <a:gs pos="0">
              <a:srgbClr val="F2C9EE"/>
            </a:gs>
            <a:gs pos="100000">
              <a:srgbClr val="BA9BC9"/>
            </a:gs>
          </a:gsLst>
          <a:lin ang="2700006" scaled="0"/>
        </a:gradFill>
        <a:effectLst/>
      </p:bgPr>
    </p:bg>
    <p:spTree>
      <p:nvGrpSpPr>
        <p:cNvPr id="1" name="Shape 139"/>
        <p:cNvGrpSpPr/>
        <p:nvPr/>
      </p:nvGrpSpPr>
      <p:grpSpPr>
        <a:xfrm>
          <a:off x="0" y="0"/>
          <a:ext cx="0" cy="0"/>
          <a:chOff x="0" y="0"/>
          <a:chExt cx="0" cy="0"/>
        </a:xfrm>
      </p:grpSpPr>
      <p:sp>
        <p:nvSpPr>
          <p:cNvPr id="140" name="Google Shape;140;p31"/>
          <p:cNvSpPr txBox="1">
            <a:spLocks noGrp="1"/>
          </p:cNvSpPr>
          <p:nvPr>
            <p:ph type="title"/>
          </p:nvPr>
        </p:nvSpPr>
        <p:spPr>
          <a:xfrm>
            <a:off x="713500" y="537025"/>
            <a:ext cx="7716900" cy="480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2200"/>
              <a:buNone/>
              <a:defRPr sz="2200">
                <a:solidFill>
                  <a:srgbClr val="FFFFFF"/>
                </a:solidFill>
              </a:defRPr>
            </a:lvl1pPr>
            <a:lvl2pPr lvl="1" rtl="0">
              <a:spcBef>
                <a:spcPts val="0"/>
              </a:spcBef>
              <a:spcAft>
                <a:spcPts val="0"/>
              </a:spcAft>
              <a:buClr>
                <a:srgbClr val="FFFFFF"/>
              </a:buClr>
              <a:buSzPts val="2200"/>
              <a:buNone/>
              <a:defRPr sz="2200">
                <a:solidFill>
                  <a:srgbClr val="FFFFFF"/>
                </a:solidFill>
              </a:defRPr>
            </a:lvl2pPr>
            <a:lvl3pPr lvl="2" rtl="0">
              <a:spcBef>
                <a:spcPts val="0"/>
              </a:spcBef>
              <a:spcAft>
                <a:spcPts val="0"/>
              </a:spcAft>
              <a:buClr>
                <a:srgbClr val="FFFFFF"/>
              </a:buClr>
              <a:buSzPts val="2200"/>
              <a:buNone/>
              <a:defRPr sz="2200">
                <a:solidFill>
                  <a:srgbClr val="FFFFFF"/>
                </a:solidFill>
              </a:defRPr>
            </a:lvl3pPr>
            <a:lvl4pPr lvl="3" rtl="0">
              <a:spcBef>
                <a:spcPts val="0"/>
              </a:spcBef>
              <a:spcAft>
                <a:spcPts val="0"/>
              </a:spcAft>
              <a:buClr>
                <a:srgbClr val="FFFFFF"/>
              </a:buClr>
              <a:buSzPts val="2200"/>
              <a:buNone/>
              <a:defRPr sz="2200">
                <a:solidFill>
                  <a:srgbClr val="FFFFFF"/>
                </a:solidFill>
              </a:defRPr>
            </a:lvl4pPr>
            <a:lvl5pPr lvl="4" rtl="0">
              <a:spcBef>
                <a:spcPts val="0"/>
              </a:spcBef>
              <a:spcAft>
                <a:spcPts val="0"/>
              </a:spcAft>
              <a:buClr>
                <a:srgbClr val="FFFFFF"/>
              </a:buClr>
              <a:buSzPts val="2200"/>
              <a:buNone/>
              <a:defRPr sz="2200">
                <a:solidFill>
                  <a:srgbClr val="FFFFFF"/>
                </a:solidFill>
              </a:defRPr>
            </a:lvl5pPr>
            <a:lvl6pPr lvl="5" rtl="0">
              <a:spcBef>
                <a:spcPts val="0"/>
              </a:spcBef>
              <a:spcAft>
                <a:spcPts val="0"/>
              </a:spcAft>
              <a:buClr>
                <a:srgbClr val="FFFFFF"/>
              </a:buClr>
              <a:buSzPts val="2200"/>
              <a:buNone/>
              <a:defRPr sz="2200">
                <a:solidFill>
                  <a:srgbClr val="FFFFFF"/>
                </a:solidFill>
              </a:defRPr>
            </a:lvl6pPr>
            <a:lvl7pPr lvl="6" rtl="0">
              <a:spcBef>
                <a:spcPts val="0"/>
              </a:spcBef>
              <a:spcAft>
                <a:spcPts val="0"/>
              </a:spcAft>
              <a:buClr>
                <a:srgbClr val="FFFFFF"/>
              </a:buClr>
              <a:buSzPts val="2200"/>
              <a:buNone/>
              <a:defRPr sz="2200">
                <a:solidFill>
                  <a:srgbClr val="FFFFFF"/>
                </a:solidFill>
              </a:defRPr>
            </a:lvl7pPr>
            <a:lvl8pPr lvl="7" rtl="0">
              <a:spcBef>
                <a:spcPts val="0"/>
              </a:spcBef>
              <a:spcAft>
                <a:spcPts val="0"/>
              </a:spcAft>
              <a:buClr>
                <a:srgbClr val="FFFFFF"/>
              </a:buClr>
              <a:buSzPts val="2200"/>
              <a:buNone/>
              <a:defRPr sz="2200">
                <a:solidFill>
                  <a:srgbClr val="FFFFFF"/>
                </a:solidFill>
              </a:defRPr>
            </a:lvl8pPr>
            <a:lvl9pPr lvl="8" rtl="0">
              <a:spcBef>
                <a:spcPts val="0"/>
              </a:spcBef>
              <a:spcAft>
                <a:spcPts val="0"/>
              </a:spcAft>
              <a:buClr>
                <a:srgbClr val="FFFFFF"/>
              </a:buClr>
              <a:buSzPts val="2200"/>
              <a:buNone/>
              <a:defRPr sz="22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body 2">
  <p:cSld name="BLANK_1_2_1_1_1_1">
    <p:bg>
      <p:bgPr>
        <a:gradFill>
          <a:gsLst>
            <a:gs pos="0">
              <a:srgbClr val="F2C9EE"/>
            </a:gs>
            <a:gs pos="100000">
              <a:srgbClr val="BA9BC9"/>
            </a:gs>
          </a:gsLst>
          <a:lin ang="2700006" scaled="0"/>
        </a:gradFill>
        <a:effectLst/>
      </p:bgPr>
    </p:bg>
    <p:spTree>
      <p:nvGrpSpPr>
        <p:cNvPr id="1" name="Shape 141"/>
        <p:cNvGrpSpPr/>
        <p:nvPr/>
      </p:nvGrpSpPr>
      <p:grpSpPr>
        <a:xfrm>
          <a:off x="0" y="0"/>
          <a:ext cx="0" cy="0"/>
          <a:chOff x="0" y="0"/>
          <a:chExt cx="0" cy="0"/>
        </a:xfrm>
      </p:grpSpPr>
      <p:sp>
        <p:nvSpPr>
          <p:cNvPr id="142" name="Google Shape;142;p32"/>
          <p:cNvSpPr txBox="1">
            <a:spLocks noGrp="1"/>
          </p:cNvSpPr>
          <p:nvPr>
            <p:ph type="title"/>
          </p:nvPr>
        </p:nvSpPr>
        <p:spPr>
          <a:xfrm>
            <a:off x="713500" y="537025"/>
            <a:ext cx="7716900" cy="480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2200"/>
              <a:buNone/>
              <a:defRPr sz="2200">
                <a:solidFill>
                  <a:srgbClr val="FFFFFF"/>
                </a:solidFill>
              </a:defRPr>
            </a:lvl1pPr>
            <a:lvl2pPr lvl="1" rtl="0">
              <a:spcBef>
                <a:spcPts val="0"/>
              </a:spcBef>
              <a:spcAft>
                <a:spcPts val="0"/>
              </a:spcAft>
              <a:buClr>
                <a:srgbClr val="FFFFFF"/>
              </a:buClr>
              <a:buSzPts val="2200"/>
              <a:buNone/>
              <a:defRPr sz="2200">
                <a:solidFill>
                  <a:srgbClr val="FFFFFF"/>
                </a:solidFill>
              </a:defRPr>
            </a:lvl2pPr>
            <a:lvl3pPr lvl="2" rtl="0">
              <a:spcBef>
                <a:spcPts val="0"/>
              </a:spcBef>
              <a:spcAft>
                <a:spcPts val="0"/>
              </a:spcAft>
              <a:buClr>
                <a:srgbClr val="FFFFFF"/>
              </a:buClr>
              <a:buSzPts val="2200"/>
              <a:buNone/>
              <a:defRPr sz="2200">
                <a:solidFill>
                  <a:srgbClr val="FFFFFF"/>
                </a:solidFill>
              </a:defRPr>
            </a:lvl3pPr>
            <a:lvl4pPr lvl="3" rtl="0">
              <a:spcBef>
                <a:spcPts val="0"/>
              </a:spcBef>
              <a:spcAft>
                <a:spcPts val="0"/>
              </a:spcAft>
              <a:buClr>
                <a:srgbClr val="FFFFFF"/>
              </a:buClr>
              <a:buSzPts val="2200"/>
              <a:buNone/>
              <a:defRPr sz="2200">
                <a:solidFill>
                  <a:srgbClr val="FFFFFF"/>
                </a:solidFill>
              </a:defRPr>
            </a:lvl4pPr>
            <a:lvl5pPr lvl="4" rtl="0">
              <a:spcBef>
                <a:spcPts val="0"/>
              </a:spcBef>
              <a:spcAft>
                <a:spcPts val="0"/>
              </a:spcAft>
              <a:buClr>
                <a:srgbClr val="FFFFFF"/>
              </a:buClr>
              <a:buSzPts val="2200"/>
              <a:buNone/>
              <a:defRPr sz="2200">
                <a:solidFill>
                  <a:srgbClr val="FFFFFF"/>
                </a:solidFill>
              </a:defRPr>
            </a:lvl5pPr>
            <a:lvl6pPr lvl="5" rtl="0">
              <a:spcBef>
                <a:spcPts val="0"/>
              </a:spcBef>
              <a:spcAft>
                <a:spcPts val="0"/>
              </a:spcAft>
              <a:buClr>
                <a:srgbClr val="FFFFFF"/>
              </a:buClr>
              <a:buSzPts val="2200"/>
              <a:buNone/>
              <a:defRPr sz="2200">
                <a:solidFill>
                  <a:srgbClr val="FFFFFF"/>
                </a:solidFill>
              </a:defRPr>
            </a:lvl6pPr>
            <a:lvl7pPr lvl="6" rtl="0">
              <a:spcBef>
                <a:spcPts val="0"/>
              </a:spcBef>
              <a:spcAft>
                <a:spcPts val="0"/>
              </a:spcAft>
              <a:buClr>
                <a:srgbClr val="FFFFFF"/>
              </a:buClr>
              <a:buSzPts val="2200"/>
              <a:buNone/>
              <a:defRPr sz="2200">
                <a:solidFill>
                  <a:srgbClr val="FFFFFF"/>
                </a:solidFill>
              </a:defRPr>
            </a:lvl7pPr>
            <a:lvl8pPr lvl="7" rtl="0">
              <a:spcBef>
                <a:spcPts val="0"/>
              </a:spcBef>
              <a:spcAft>
                <a:spcPts val="0"/>
              </a:spcAft>
              <a:buClr>
                <a:srgbClr val="FFFFFF"/>
              </a:buClr>
              <a:buSzPts val="2200"/>
              <a:buNone/>
              <a:defRPr sz="2200">
                <a:solidFill>
                  <a:srgbClr val="FFFFFF"/>
                </a:solidFill>
              </a:defRPr>
            </a:lvl8pPr>
            <a:lvl9pPr lvl="8" rtl="0">
              <a:spcBef>
                <a:spcPts val="0"/>
              </a:spcBef>
              <a:spcAft>
                <a:spcPts val="0"/>
              </a:spcAft>
              <a:buClr>
                <a:srgbClr val="FFFFFF"/>
              </a:buClr>
              <a:buSzPts val="2200"/>
              <a:buNone/>
              <a:defRPr sz="2200">
                <a:solidFill>
                  <a:srgbClr val="FFFFFF"/>
                </a:solidFill>
              </a:defRPr>
            </a:lvl9pPr>
          </a:lstStyle>
          <a:p>
            <a:endParaRPr/>
          </a:p>
        </p:txBody>
      </p:sp>
      <p:sp>
        <p:nvSpPr>
          <p:cNvPr id="143" name="Google Shape;143;p32"/>
          <p:cNvSpPr txBox="1">
            <a:spLocks noGrp="1"/>
          </p:cNvSpPr>
          <p:nvPr>
            <p:ph type="body" idx="1"/>
          </p:nvPr>
        </p:nvSpPr>
        <p:spPr>
          <a:xfrm>
            <a:off x="713500" y="1772575"/>
            <a:ext cx="7716900" cy="2833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FFFFFF"/>
              </a:buClr>
              <a:buSzPts val="1400"/>
              <a:buChar char="☁"/>
              <a:defRPr sz="1400">
                <a:solidFill>
                  <a:srgbClr val="FFFFFF"/>
                </a:solidFill>
              </a:defRPr>
            </a:lvl1pPr>
            <a:lvl2pPr marL="914400" lvl="1" indent="-317500" rtl="0">
              <a:lnSpc>
                <a:spcPct val="100000"/>
              </a:lnSpc>
              <a:spcBef>
                <a:spcPts val="1600"/>
              </a:spcBef>
              <a:spcAft>
                <a:spcPts val="0"/>
              </a:spcAft>
              <a:buClr>
                <a:srgbClr val="FFFFFF"/>
              </a:buClr>
              <a:buSzPts val="1400"/>
              <a:buChar char="○"/>
              <a:defRPr sz="1400">
                <a:solidFill>
                  <a:srgbClr val="FFFFFF"/>
                </a:solidFill>
              </a:defRPr>
            </a:lvl2pPr>
            <a:lvl3pPr marL="1371600" lvl="2" indent="-317500" rtl="0">
              <a:lnSpc>
                <a:spcPct val="100000"/>
              </a:lnSpc>
              <a:spcBef>
                <a:spcPts val="1600"/>
              </a:spcBef>
              <a:spcAft>
                <a:spcPts val="0"/>
              </a:spcAft>
              <a:buClr>
                <a:srgbClr val="FFFFFF"/>
              </a:buClr>
              <a:buSzPts val="1400"/>
              <a:buChar char="■"/>
              <a:defRPr sz="1400">
                <a:solidFill>
                  <a:srgbClr val="FFFFFF"/>
                </a:solidFill>
              </a:defRPr>
            </a:lvl3pPr>
            <a:lvl4pPr marL="1828800" lvl="3" indent="-317500" rtl="0">
              <a:lnSpc>
                <a:spcPct val="100000"/>
              </a:lnSpc>
              <a:spcBef>
                <a:spcPts val="1600"/>
              </a:spcBef>
              <a:spcAft>
                <a:spcPts val="0"/>
              </a:spcAft>
              <a:buClr>
                <a:srgbClr val="FFFFFF"/>
              </a:buClr>
              <a:buSzPts val="1400"/>
              <a:buChar char="●"/>
              <a:defRPr sz="1400">
                <a:solidFill>
                  <a:srgbClr val="FFFFFF"/>
                </a:solidFill>
              </a:defRPr>
            </a:lvl4pPr>
            <a:lvl5pPr marL="2286000" lvl="4" indent="-317500" rtl="0">
              <a:lnSpc>
                <a:spcPct val="100000"/>
              </a:lnSpc>
              <a:spcBef>
                <a:spcPts val="1600"/>
              </a:spcBef>
              <a:spcAft>
                <a:spcPts val="0"/>
              </a:spcAft>
              <a:buClr>
                <a:srgbClr val="FFFFFF"/>
              </a:buClr>
              <a:buSzPts val="1400"/>
              <a:buChar char="○"/>
              <a:defRPr sz="1400">
                <a:solidFill>
                  <a:srgbClr val="FFFFFF"/>
                </a:solidFill>
              </a:defRPr>
            </a:lvl5pPr>
            <a:lvl6pPr marL="2743200" lvl="5" indent="-317500" rtl="0">
              <a:lnSpc>
                <a:spcPct val="100000"/>
              </a:lnSpc>
              <a:spcBef>
                <a:spcPts val="1600"/>
              </a:spcBef>
              <a:spcAft>
                <a:spcPts val="0"/>
              </a:spcAft>
              <a:buClr>
                <a:srgbClr val="FFFFFF"/>
              </a:buClr>
              <a:buSzPts val="1400"/>
              <a:buChar char="■"/>
              <a:defRPr sz="1400">
                <a:solidFill>
                  <a:srgbClr val="FFFFFF"/>
                </a:solidFill>
              </a:defRPr>
            </a:lvl6pPr>
            <a:lvl7pPr marL="3200400" lvl="6" indent="-317500" rtl="0">
              <a:lnSpc>
                <a:spcPct val="100000"/>
              </a:lnSpc>
              <a:spcBef>
                <a:spcPts val="1600"/>
              </a:spcBef>
              <a:spcAft>
                <a:spcPts val="0"/>
              </a:spcAft>
              <a:buClr>
                <a:srgbClr val="FFFFFF"/>
              </a:buClr>
              <a:buSzPts val="1400"/>
              <a:buChar char="●"/>
              <a:defRPr sz="1400">
                <a:solidFill>
                  <a:srgbClr val="FFFFFF"/>
                </a:solidFill>
              </a:defRPr>
            </a:lvl7pPr>
            <a:lvl8pPr marL="3657600" lvl="7" indent="-317500" rtl="0">
              <a:lnSpc>
                <a:spcPct val="100000"/>
              </a:lnSpc>
              <a:spcBef>
                <a:spcPts val="1600"/>
              </a:spcBef>
              <a:spcAft>
                <a:spcPts val="0"/>
              </a:spcAft>
              <a:buClr>
                <a:srgbClr val="FFFFFF"/>
              </a:buClr>
              <a:buSzPts val="1400"/>
              <a:buChar char="○"/>
              <a:defRPr sz="1400">
                <a:solidFill>
                  <a:srgbClr val="FFFFFF"/>
                </a:solidFill>
              </a:defRPr>
            </a:lvl8pPr>
            <a:lvl9pPr marL="4114800" lvl="8" indent="-317500" rtl="0">
              <a:lnSpc>
                <a:spcPct val="100000"/>
              </a:lnSpc>
              <a:spcBef>
                <a:spcPts val="1600"/>
              </a:spcBef>
              <a:spcAft>
                <a:spcPts val="1600"/>
              </a:spcAft>
              <a:buClr>
                <a:srgbClr val="FFFFFF"/>
              </a:buClr>
              <a:buSzPts val="1400"/>
              <a:buChar char="■"/>
              <a:defRPr sz="1400">
                <a:solidFill>
                  <a:srgbClr val="FFFFFF"/>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able of contents">
  <p:cSld name="BLANK_1_1">
    <p:bg>
      <p:bgPr>
        <a:gradFill>
          <a:gsLst>
            <a:gs pos="0">
              <a:srgbClr val="F2C9EE"/>
            </a:gs>
            <a:gs pos="100000">
              <a:srgbClr val="BA9BC9"/>
            </a:gs>
          </a:gsLst>
          <a:lin ang="2700006" scaled="0"/>
        </a:gradFill>
        <a:effectLst/>
      </p:bgPr>
    </p:bg>
    <p:spTree>
      <p:nvGrpSpPr>
        <p:cNvPr id="1" name="Shape 144"/>
        <p:cNvGrpSpPr/>
        <p:nvPr/>
      </p:nvGrpSpPr>
      <p:grpSpPr>
        <a:xfrm>
          <a:off x="0" y="0"/>
          <a:ext cx="0" cy="0"/>
          <a:chOff x="0" y="0"/>
          <a:chExt cx="0" cy="0"/>
        </a:xfrm>
      </p:grpSpPr>
      <p:sp>
        <p:nvSpPr>
          <p:cNvPr id="145" name="Google Shape;145;p33"/>
          <p:cNvSpPr txBox="1">
            <a:spLocks noGrp="1"/>
          </p:cNvSpPr>
          <p:nvPr>
            <p:ph type="title" hasCustomPrompt="1"/>
          </p:nvPr>
        </p:nvSpPr>
        <p:spPr>
          <a:xfrm>
            <a:off x="1198450" y="1282800"/>
            <a:ext cx="936600" cy="64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3"/>
              </a:buClr>
              <a:buSzPts val="4000"/>
              <a:buNone/>
              <a:defRPr sz="4000">
                <a:solidFill>
                  <a:schemeClr val="accent3"/>
                </a:solidFill>
              </a:defRPr>
            </a:lvl1pPr>
            <a:lvl2pPr lvl="1" algn="ctr" rtl="0">
              <a:lnSpc>
                <a:spcPct val="100000"/>
              </a:lnSpc>
              <a:spcBef>
                <a:spcPts val="0"/>
              </a:spcBef>
              <a:spcAft>
                <a:spcPts val="0"/>
              </a:spcAft>
              <a:buClr>
                <a:schemeClr val="accent3"/>
              </a:buClr>
              <a:buSzPts val="4000"/>
              <a:buNone/>
              <a:defRPr sz="4000">
                <a:solidFill>
                  <a:schemeClr val="accent3"/>
                </a:solidFill>
              </a:defRPr>
            </a:lvl2pPr>
            <a:lvl3pPr lvl="2" algn="ctr" rtl="0">
              <a:lnSpc>
                <a:spcPct val="100000"/>
              </a:lnSpc>
              <a:spcBef>
                <a:spcPts val="0"/>
              </a:spcBef>
              <a:spcAft>
                <a:spcPts val="0"/>
              </a:spcAft>
              <a:buClr>
                <a:schemeClr val="accent3"/>
              </a:buClr>
              <a:buSzPts val="4000"/>
              <a:buNone/>
              <a:defRPr sz="4000">
                <a:solidFill>
                  <a:schemeClr val="accent3"/>
                </a:solidFill>
              </a:defRPr>
            </a:lvl3pPr>
            <a:lvl4pPr lvl="3" algn="ctr" rtl="0">
              <a:lnSpc>
                <a:spcPct val="100000"/>
              </a:lnSpc>
              <a:spcBef>
                <a:spcPts val="0"/>
              </a:spcBef>
              <a:spcAft>
                <a:spcPts val="0"/>
              </a:spcAft>
              <a:buClr>
                <a:schemeClr val="accent3"/>
              </a:buClr>
              <a:buSzPts val="4000"/>
              <a:buNone/>
              <a:defRPr sz="4000">
                <a:solidFill>
                  <a:schemeClr val="accent3"/>
                </a:solidFill>
              </a:defRPr>
            </a:lvl4pPr>
            <a:lvl5pPr lvl="4" algn="ctr" rtl="0">
              <a:lnSpc>
                <a:spcPct val="100000"/>
              </a:lnSpc>
              <a:spcBef>
                <a:spcPts val="0"/>
              </a:spcBef>
              <a:spcAft>
                <a:spcPts val="0"/>
              </a:spcAft>
              <a:buClr>
                <a:schemeClr val="accent3"/>
              </a:buClr>
              <a:buSzPts val="4000"/>
              <a:buNone/>
              <a:defRPr sz="4000">
                <a:solidFill>
                  <a:schemeClr val="accent3"/>
                </a:solidFill>
              </a:defRPr>
            </a:lvl5pPr>
            <a:lvl6pPr lvl="5" algn="ctr" rtl="0">
              <a:lnSpc>
                <a:spcPct val="100000"/>
              </a:lnSpc>
              <a:spcBef>
                <a:spcPts val="0"/>
              </a:spcBef>
              <a:spcAft>
                <a:spcPts val="0"/>
              </a:spcAft>
              <a:buClr>
                <a:schemeClr val="accent3"/>
              </a:buClr>
              <a:buSzPts val="4000"/>
              <a:buNone/>
              <a:defRPr sz="4000">
                <a:solidFill>
                  <a:schemeClr val="accent3"/>
                </a:solidFill>
              </a:defRPr>
            </a:lvl6pPr>
            <a:lvl7pPr lvl="6" algn="ctr" rtl="0">
              <a:lnSpc>
                <a:spcPct val="100000"/>
              </a:lnSpc>
              <a:spcBef>
                <a:spcPts val="0"/>
              </a:spcBef>
              <a:spcAft>
                <a:spcPts val="0"/>
              </a:spcAft>
              <a:buClr>
                <a:schemeClr val="accent3"/>
              </a:buClr>
              <a:buSzPts val="4000"/>
              <a:buNone/>
              <a:defRPr sz="4000">
                <a:solidFill>
                  <a:schemeClr val="accent3"/>
                </a:solidFill>
              </a:defRPr>
            </a:lvl7pPr>
            <a:lvl8pPr lvl="7" algn="ctr" rtl="0">
              <a:lnSpc>
                <a:spcPct val="100000"/>
              </a:lnSpc>
              <a:spcBef>
                <a:spcPts val="0"/>
              </a:spcBef>
              <a:spcAft>
                <a:spcPts val="0"/>
              </a:spcAft>
              <a:buClr>
                <a:schemeClr val="accent3"/>
              </a:buClr>
              <a:buSzPts val="4000"/>
              <a:buNone/>
              <a:defRPr sz="4000">
                <a:solidFill>
                  <a:schemeClr val="accent3"/>
                </a:solidFill>
              </a:defRPr>
            </a:lvl8pPr>
            <a:lvl9pPr lvl="8" algn="ctr" rtl="0">
              <a:lnSpc>
                <a:spcPct val="100000"/>
              </a:lnSpc>
              <a:spcBef>
                <a:spcPts val="0"/>
              </a:spcBef>
              <a:spcAft>
                <a:spcPts val="0"/>
              </a:spcAft>
              <a:buClr>
                <a:schemeClr val="accent3"/>
              </a:buClr>
              <a:buSzPts val="4000"/>
              <a:buNone/>
              <a:defRPr sz="4000">
                <a:solidFill>
                  <a:schemeClr val="accent3"/>
                </a:solidFill>
              </a:defRPr>
            </a:lvl9pPr>
          </a:lstStyle>
          <a:p>
            <a:r>
              <a:t>xx%</a:t>
            </a:r>
          </a:p>
        </p:txBody>
      </p:sp>
      <p:sp>
        <p:nvSpPr>
          <p:cNvPr id="146" name="Google Shape;146;p33"/>
          <p:cNvSpPr txBox="1">
            <a:spLocks noGrp="1"/>
          </p:cNvSpPr>
          <p:nvPr>
            <p:ph type="subTitle" idx="1"/>
          </p:nvPr>
        </p:nvSpPr>
        <p:spPr>
          <a:xfrm>
            <a:off x="713500" y="2252550"/>
            <a:ext cx="1906500" cy="43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rgbClr val="FFFFFF"/>
                </a:solidFill>
                <a:latin typeface="Bree Serif"/>
                <a:ea typeface="Bree Serif"/>
                <a:cs typeface="Bree Serif"/>
                <a:sym typeface="Bree Serif"/>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47" name="Google Shape;147;p33"/>
          <p:cNvSpPr txBox="1">
            <a:spLocks noGrp="1"/>
          </p:cNvSpPr>
          <p:nvPr>
            <p:ph type="subTitle" idx="2"/>
          </p:nvPr>
        </p:nvSpPr>
        <p:spPr>
          <a:xfrm>
            <a:off x="713500" y="2684850"/>
            <a:ext cx="1906500" cy="43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rgbClr val="FFFFFF"/>
                </a:solidFill>
              </a:defRPr>
            </a:lvl1pPr>
            <a:lvl2pPr lvl="1" algn="ctr" rtl="0">
              <a:lnSpc>
                <a:spcPct val="100000"/>
              </a:lnSpc>
              <a:spcBef>
                <a:spcPts val="0"/>
              </a:spcBef>
              <a:spcAft>
                <a:spcPts val="0"/>
              </a:spcAft>
              <a:buNone/>
              <a:defRPr sz="1600">
                <a:solidFill>
                  <a:srgbClr val="FFFFFF"/>
                </a:solidFill>
              </a:defRPr>
            </a:lvl2pPr>
            <a:lvl3pPr lvl="2" algn="ctr" rtl="0">
              <a:lnSpc>
                <a:spcPct val="100000"/>
              </a:lnSpc>
              <a:spcBef>
                <a:spcPts val="0"/>
              </a:spcBef>
              <a:spcAft>
                <a:spcPts val="0"/>
              </a:spcAft>
              <a:buNone/>
              <a:defRPr sz="1600">
                <a:solidFill>
                  <a:srgbClr val="FFFFFF"/>
                </a:solidFill>
              </a:defRPr>
            </a:lvl3pPr>
            <a:lvl4pPr lvl="3" algn="ctr" rtl="0">
              <a:lnSpc>
                <a:spcPct val="100000"/>
              </a:lnSpc>
              <a:spcBef>
                <a:spcPts val="0"/>
              </a:spcBef>
              <a:spcAft>
                <a:spcPts val="0"/>
              </a:spcAft>
              <a:buNone/>
              <a:defRPr sz="1600">
                <a:solidFill>
                  <a:srgbClr val="FFFFFF"/>
                </a:solidFill>
              </a:defRPr>
            </a:lvl4pPr>
            <a:lvl5pPr lvl="4" algn="ctr" rtl="0">
              <a:lnSpc>
                <a:spcPct val="100000"/>
              </a:lnSpc>
              <a:spcBef>
                <a:spcPts val="0"/>
              </a:spcBef>
              <a:spcAft>
                <a:spcPts val="0"/>
              </a:spcAft>
              <a:buNone/>
              <a:defRPr sz="1600">
                <a:solidFill>
                  <a:srgbClr val="FFFFFF"/>
                </a:solidFill>
              </a:defRPr>
            </a:lvl5pPr>
            <a:lvl6pPr lvl="5" algn="ctr" rtl="0">
              <a:lnSpc>
                <a:spcPct val="100000"/>
              </a:lnSpc>
              <a:spcBef>
                <a:spcPts val="0"/>
              </a:spcBef>
              <a:spcAft>
                <a:spcPts val="0"/>
              </a:spcAft>
              <a:buNone/>
              <a:defRPr sz="1600">
                <a:solidFill>
                  <a:srgbClr val="FFFFFF"/>
                </a:solidFill>
              </a:defRPr>
            </a:lvl6pPr>
            <a:lvl7pPr lvl="6" algn="ctr" rtl="0">
              <a:lnSpc>
                <a:spcPct val="100000"/>
              </a:lnSpc>
              <a:spcBef>
                <a:spcPts val="0"/>
              </a:spcBef>
              <a:spcAft>
                <a:spcPts val="0"/>
              </a:spcAft>
              <a:buNone/>
              <a:defRPr sz="1600">
                <a:solidFill>
                  <a:srgbClr val="FFFFFF"/>
                </a:solidFill>
              </a:defRPr>
            </a:lvl7pPr>
            <a:lvl8pPr lvl="7" algn="ctr" rtl="0">
              <a:lnSpc>
                <a:spcPct val="100000"/>
              </a:lnSpc>
              <a:spcBef>
                <a:spcPts val="0"/>
              </a:spcBef>
              <a:spcAft>
                <a:spcPts val="0"/>
              </a:spcAft>
              <a:buNone/>
              <a:defRPr sz="1600">
                <a:solidFill>
                  <a:srgbClr val="FFFFFF"/>
                </a:solidFill>
              </a:defRPr>
            </a:lvl8pPr>
            <a:lvl9pPr lvl="8" algn="ctr" rtl="0">
              <a:lnSpc>
                <a:spcPct val="100000"/>
              </a:lnSpc>
              <a:spcBef>
                <a:spcPts val="0"/>
              </a:spcBef>
              <a:spcAft>
                <a:spcPts val="0"/>
              </a:spcAft>
              <a:buNone/>
              <a:defRPr sz="1600">
                <a:solidFill>
                  <a:srgbClr val="FFFFFF"/>
                </a:solidFill>
              </a:defRPr>
            </a:lvl9pPr>
          </a:lstStyle>
          <a:p>
            <a:endParaRPr/>
          </a:p>
        </p:txBody>
      </p:sp>
      <p:sp>
        <p:nvSpPr>
          <p:cNvPr id="148" name="Google Shape;148;p33"/>
          <p:cNvSpPr txBox="1">
            <a:spLocks noGrp="1"/>
          </p:cNvSpPr>
          <p:nvPr>
            <p:ph type="title" idx="3" hasCustomPrompt="1"/>
          </p:nvPr>
        </p:nvSpPr>
        <p:spPr>
          <a:xfrm>
            <a:off x="5072200" y="1282800"/>
            <a:ext cx="936600" cy="64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3"/>
              </a:buClr>
              <a:buSzPts val="4000"/>
              <a:buNone/>
              <a:defRPr sz="4000">
                <a:solidFill>
                  <a:schemeClr val="accent3"/>
                </a:solidFill>
              </a:defRPr>
            </a:lvl1pPr>
            <a:lvl2pPr lvl="1" algn="ctr" rtl="0">
              <a:lnSpc>
                <a:spcPct val="100000"/>
              </a:lnSpc>
              <a:spcBef>
                <a:spcPts val="0"/>
              </a:spcBef>
              <a:spcAft>
                <a:spcPts val="0"/>
              </a:spcAft>
              <a:buClr>
                <a:schemeClr val="accent3"/>
              </a:buClr>
              <a:buSzPts val="4000"/>
              <a:buNone/>
              <a:defRPr sz="4000">
                <a:solidFill>
                  <a:schemeClr val="accent3"/>
                </a:solidFill>
              </a:defRPr>
            </a:lvl2pPr>
            <a:lvl3pPr lvl="2" algn="ctr" rtl="0">
              <a:lnSpc>
                <a:spcPct val="100000"/>
              </a:lnSpc>
              <a:spcBef>
                <a:spcPts val="0"/>
              </a:spcBef>
              <a:spcAft>
                <a:spcPts val="0"/>
              </a:spcAft>
              <a:buClr>
                <a:schemeClr val="accent3"/>
              </a:buClr>
              <a:buSzPts val="4000"/>
              <a:buNone/>
              <a:defRPr sz="4000">
                <a:solidFill>
                  <a:schemeClr val="accent3"/>
                </a:solidFill>
              </a:defRPr>
            </a:lvl3pPr>
            <a:lvl4pPr lvl="3" algn="ctr" rtl="0">
              <a:lnSpc>
                <a:spcPct val="100000"/>
              </a:lnSpc>
              <a:spcBef>
                <a:spcPts val="0"/>
              </a:spcBef>
              <a:spcAft>
                <a:spcPts val="0"/>
              </a:spcAft>
              <a:buClr>
                <a:schemeClr val="accent3"/>
              </a:buClr>
              <a:buSzPts val="4000"/>
              <a:buNone/>
              <a:defRPr sz="4000">
                <a:solidFill>
                  <a:schemeClr val="accent3"/>
                </a:solidFill>
              </a:defRPr>
            </a:lvl4pPr>
            <a:lvl5pPr lvl="4" algn="ctr" rtl="0">
              <a:lnSpc>
                <a:spcPct val="100000"/>
              </a:lnSpc>
              <a:spcBef>
                <a:spcPts val="0"/>
              </a:spcBef>
              <a:spcAft>
                <a:spcPts val="0"/>
              </a:spcAft>
              <a:buClr>
                <a:schemeClr val="accent3"/>
              </a:buClr>
              <a:buSzPts val="4000"/>
              <a:buNone/>
              <a:defRPr sz="4000">
                <a:solidFill>
                  <a:schemeClr val="accent3"/>
                </a:solidFill>
              </a:defRPr>
            </a:lvl5pPr>
            <a:lvl6pPr lvl="5" algn="ctr" rtl="0">
              <a:lnSpc>
                <a:spcPct val="100000"/>
              </a:lnSpc>
              <a:spcBef>
                <a:spcPts val="0"/>
              </a:spcBef>
              <a:spcAft>
                <a:spcPts val="0"/>
              </a:spcAft>
              <a:buClr>
                <a:schemeClr val="accent3"/>
              </a:buClr>
              <a:buSzPts val="4000"/>
              <a:buNone/>
              <a:defRPr sz="4000">
                <a:solidFill>
                  <a:schemeClr val="accent3"/>
                </a:solidFill>
              </a:defRPr>
            </a:lvl6pPr>
            <a:lvl7pPr lvl="6" algn="ctr" rtl="0">
              <a:lnSpc>
                <a:spcPct val="100000"/>
              </a:lnSpc>
              <a:spcBef>
                <a:spcPts val="0"/>
              </a:spcBef>
              <a:spcAft>
                <a:spcPts val="0"/>
              </a:spcAft>
              <a:buClr>
                <a:schemeClr val="accent3"/>
              </a:buClr>
              <a:buSzPts val="4000"/>
              <a:buNone/>
              <a:defRPr sz="4000">
                <a:solidFill>
                  <a:schemeClr val="accent3"/>
                </a:solidFill>
              </a:defRPr>
            </a:lvl7pPr>
            <a:lvl8pPr lvl="7" algn="ctr" rtl="0">
              <a:lnSpc>
                <a:spcPct val="100000"/>
              </a:lnSpc>
              <a:spcBef>
                <a:spcPts val="0"/>
              </a:spcBef>
              <a:spcAft>
                <a:spcPts val="0"/>
              </a:spcAft>
              <a:buClr>
                <a:schemeClr val="accent3"/>
              </a:buClr>
              <a:buSzPts val="4000"/>
              <a:buNone/>
              <a:defRPr sz="4000">
                <a:solidFill>
                  <a:schemeClr val="accent3"/>
                </a:solidFill>
              </a:defRPr>
            </a:lvl8pPr>
            <a:lvl9pPr lvl="8" algn="ctr" rtl="0">
              <a:lnSpc>
                <a:spcPct val="100000"/>
              </a:lnSpc>
              <a:spcBef>
                <a:spcPts val="0"/>
              </a:spcBef>
              <a:spcAft>
                <a:spcPts val="0"/>
              </a:spcAft>
              <a:buClr>
                <a:schemeClr val="accent3"/>
              </a:buClr>
              <a:buSzPts val="4000"/>
              <a:buNone/>
              <a:defRPr sz="4000">
                <a:solidFill>
                  <a:schemeClr val="accent3"/>
                </a:solidFill>
              </a:defRPr>
            </a:lvl9pPr>
          </a:lstStyle>
          <a:p>
            <a:r>
              <a:t>xx%</a:t>
            </a:r>
          </a:p>
        </p:txBody>
      </p:sp>
      <p:sp>
        <p:nvSpPr>
          <p:cNvPr id="149" name="Google Shape;149;p33"/>
          <p:cNvSpPr txBox="1">
            <a:spLocks noGrp="1"/>
          </p:cNvSpPr>
          <p:nvPr>
            <p:ph type="subTitle" idx="4"/>
          </p:nvPr>
        </p:nvSpPr>
        <p:spPr>
          <a:xfrm>
            <a:off x="4587265" y="2252550"/>
            <a:ext cx="1906500" cy="43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rgbClr val="FFFFFF"/>
                </a:solidFill>
                <a:latin typeface="Bree Serif"/>
                <a:ea typeface="Bree Serif"/>
                <a:cs typeface="Bree Serif"/>
                <a:sym typeface="Bree Serif"/>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50" name="Google Shape;150;p33"/>
          <p:cNvSpPr txBox="1">
            <a:spLocks noGrp="1"/>
          </p:cNvSpPr>
          <p:nvPr>
            <p:ph type="subTitle" idx="5"/>
          </p:nvPr>
        </p:nvSpPr>
        <p:spPr>
          <a:xfrm>
            <a:off x="4587265" y="2684850"/>
            <a:ext cx="1906500" cy="43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rgbClr val="FFFFFF"/>
                </a:solidFill>
              </a:defRPr>
            </a:lvl1pPr>
            <a:lvl2pPr lvl="1" algn="ctr" rtl="0">
              <a:lnSpc>
                <a:spcPct val="100000"/>
              </a:lnSpc>
              <a:spcBef>
                <a:spcPts val="0"/>
              </a:spcBef>
              <a:spcAft>
                <a:spcPts val="0"/>
              </a:spcAft>
              <a:buNone/>
              <a:defRPr sz="1600">
                <a:solidFill>
                  <a:srgbClr val="FFFFFF"/>
                </a:solidFill>
              </a:defRPr>
            </a:lvl2pPr>
            <a:lvl3pPr lvl="2" algn="ctr" rtl="0">
              <a:lnSpc>
                <a:spcPct val="100000"/>
              </a:lnSpc>
              <a:spcBef>
                <a:spcPts val="0"/>
              </a:spcBef>
              <a:spcAft>
                <a:spcPts val="0"/>
              </a:spcAft>
              <a:buNone/>
              <a:defRPr sz="1600">
                <a:solidFill>
                  <a:srgbClr val="FFFFFF"/>
                </a:solidFill>
              </a:defRPr>
            </a:lvl3pPr>
            <a:lvl4pPr lvl="3" algn="ctr" rtl="0">
              <a:lnSpc>
                <a:spcPct val="100000"/>
              </a:lnSpc>
              <a:spcBef>
                <a:spcPts val="0"/>
              </a:spcBef>
              <a:spcAft>
                <a:spcPts val="0"/>
              </a:spcAft>
              <a:buNone/>
              <a:defRPr sz="1600">
                <a:solidFill>
                  <a:srgbClr val="FFFFFF"/>
                </a:solidFill>
              </a:defRPr>
            </a:lvl4pPr>
            <a:lvl5pPr lvl="4" algn="ctr" rtl="0">
              <a:lnSpc>
                <a:spcPct val="100000"/>
              </a:lnSpc>
              <a:spcBef>
                <a:spcPts val="0"/>
              </a:spcBef>
              <a:spcAft>
                <a:spcPts val="0"/>
              </a:spcAft>
              <a:buNone/>
              <a:defRPr sz="1600">
                <a:solidFill>
                  <a:srgbClr val="FFFFFF"/>
                </a:solidFill>
              </a:defRPr>
            </a:lvl5pPr>
            <a:lvl6pPr lvl="5" algn="ctr" rtl="0">
              <a:lnSpc>
                <a:spcPct val="100000"/>
              </a:lnSpc>
              <a:spcBef>
                <a:spcPts val="0"/>
              </a:spcBef>
              <a:spcAft>
                <a:spcPts val="0"/>
              </a:spcAft>
              <a:buNone/>
              <a:defRPr sz="1600">
                <a:solidFill>
                  <a:srgbClr val="FFFFFF"/>
                </a:solidFill>
              </a:defRPr>
            </a:lvl6pPr>
            <a:lvl7pPr lvl="6" algn="ctr" rtl="0">
              <a:lnSpc>
                <a:spcPct val="100000"/>
              </a:lnSpc>
              <a:spcBef>
                <a:spcPts val="0"/>
              </a:spcBef>
              <a:spcAft>
                <a:spcPts val="0"/>
              </a:spcAft>
              <a:buNone/>
              <a:defRPr sz="1600">
                <a:solidFill>
                  <a:srgbClr val="FFFFFF"/>
                </a:solidFill>
              </a:defRPr>
            </a:lvl7pPr>
            <a:lvl8pPr lvl="7" algn="ctr" rtl="0">
              <a:lnSpc>
                <a:spcPct val="100000"/>
              </a:lnSpc>
              <a:spcBef>
                <a:spcPts val="0"/>
              </a:spcBef>
              <a:spcAft>
                <a:spcPts val="0"/>
              </a:spcAft>
              <a:buNone/>
              <a:defRPr sz="1600">
                <a:solidFill>
                  <a:srgbClr val="FFFFFF"/>
                </a:solidFill>
              </a:defRPr>
            </a:lvl8pPr>
            <a:lvl9pPr lvl="8" algn="ctr" rtl="0">
              <a:lnSpc>
                <a:spcPct val="100000"/>
              </a:lnSpc>
              <a:spcBef>
                <a:spcPts val="0"/>
              </a:spcBef>
              <a:spcAft>
                <a:spcPts val="0"/>
              </a:spcAft>
              <a:buNone/>
              <a:defRPr sz="1600">
                <a:solidFill>
                  <a:srgbClr val="FFFFFF"/>
                </a:solidFill>
              </a:defRPr>
            </a:lvl9pPr>
          </a:lstStyle>
          <a:p>
            <a:endParaRPr/>
          </a:p>
        </p:txBody>
      </p:sp>
      <p:sp>
        <p:nvSpPr>
          <p:cNvPr id="151" name="Google Shape;151;p33"/>
          <p:cNvSpPr txBox="1">
            <a:spLocks noGrp="1"/>
          </p:cNvSpPr>
          <p:nvPr>
            <p:ph type="title" idx="6" hasCustomPrompt="1"/>
          </p:nvPr>
        </p:nvSpPr>
        <p:spPr>
          <a:xfrm>
            <a:off x="3135325" y="1282800"/>
            <a:ext cx="936600" cy="64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3"/>
              </a:buClr>
              <a:buSzPts val="4000"/>
              <a:buNone/>
              <a:defRPr sz="4000">
                <a:solidFill>
                  <a:schemeClr val="accent3"/>
                </a:solidFill>
              </a:defRPr>
            </a:lvl1pPr>
            <a:lvl2pPr lvl="1" algn="ctr" rtl="0">
              <a:lnSpc>
                <a:spcPct val="100000"/>
              </a:lnSpc>
              <a:spcBef>
                <a:spcPts val="0"/>
              </a:spcBef>
              <a:spcAft>
                <a:spcPts val="0"/>
              </a:spcAft>
              <a:buClr>
                <a:schemeClr val="accent3"/>
              </a:buClr>
              <a:buSzPts val="4000"/>
              <a:buNone/>
              <a:defRPr sz="4000">
                <a:solidFill>
                  <a:schemeClr val="accent3"/>
                </a:solidFill>
              </a:defRPr>
            </a:lvl2pPr>
            <a:lvl3pPr lvl="2" algn="ctr" rtl="0">
              <a:lnSpc>
                <a:spcPct val="100000"/>
              </a:lnSpc>
              <a:spcBef>
                <a:spcPts val="0"/>
              </a:spcBef>
              <a:spcAft>
                <a:spcPts val="0"/>
              </a:spcAft>
              <a:buClr>
                <a:schemeClr val="accent3"/>
              </a:buClr>
              <a:buSzPts val="4000"/>
              <a:buNone/>
              <a:defRPr sz="4000">
                <a:solidFill>
                  <a:schemeClr val="accent3"/>
                </a:solidFill>
              </a:defRPr>
            </a:lvl3pPr>
            <a:lvl4pPr lvl="3" algn="ctr" rtl="0">
              <a:lnSpc>
                <a:spcPct val="100000"/>
              </a:lnSpc>
              <a:spcBef>
                <a:spcPts val="0"/>
              </a:spcBef>
              <a:spcAft>
                <a:spcPts val="0"/>
              </a:spcAft>
              <a:buClr>
                <a:schemeClr val="accent3"/>
              </a:buClr>
              <a:buSzPts val="4000"/>
              <a:buNone/>
              <a:defRPr sz="4000">
                <a:solidFill>
                  <a:schemeClr val="accent3"/>
                </a:solidFill>
              </a:defRPr>
            </a:lvl4pPr>
            <a:lvl5pPr lvl="4" algn="ctr" rtl="0">
              <a:lnSpc>
                <a:spcPct val="100000"/>
              </a:lnSpc>
              <a:spcBef>
                <a:spcPts val="0"/>
              </a:spcBef>
              <a:spcAft>
                <a:spcPts val="0"/>
              </a:spcAft>
              <a:buClr>
                <a:schemeClr val="accent3"/>
              </a:buClr>
              <a:buSzPts val="4000"/>
              <a:buNone/>
              <a:defRPr sz="4000">
                <a:solidFill>
                  <a:schemeClr val="accent3"/>
                </a:solidFill>
              </a:defRPr>
            </a:lvl5pPr>
            <a:lvl6pPr lvl="5" algn="ctr" rtl="0">
              <a:lnSpc>
                <a:spcPct val="100000"/>
              </a:lnSpc>
              <a:spcBef>
                <a:spcPts val="0"/>
              </a:spcBef>
              <a:spcAft>
                <a:spcPts val="0"/>
              </a:spcAft>
              <a:buClr>
                <a:schemeClr val="accent3"/>
              </a:buClr>
              <a:buSzPts val="4000"/>
              <a:buNone/>
              <a:defRPr sz="4000">
                <a:solidFill>
                  <a:schemeClr val="accent3"/>
                </a:solidFill>
              </a:defRPr>
            </a:lvl6pPr>
            <a:lvl7pPr lvl="6" algn="ctr" rtl="0">
              <a:lnSpc>
                <a:spcPct val="100000"/>
              </a:lnSpc>
              <a:spcBef>
                <a:spcPts val="0"/>
              </a:spcBef>
              <a:spcAft>
                <a:spcPts val="0"/>
              </a:spcAft>
              <a:buClr>
                <a:schemeClr val="accent3"/>
              </a:buClr>
              <a:buSzPts val="4000"/>
              <a:buNone/>
              <a:defRPr sz="4000">
                <a:solidFill>
                  <a:schemeClr val="accent3"/>
                </a:solidFill>
              </a:defRPr>
            </a:lvl7pPr>
            <a:lvl8pPr lvl="7" algn="ctr" rtl="0">
              <a:lnSpc>
                <a:spcPct val="100000"/>
              </a:lnSpc>
              <a:spcBef>
                <a:spcPts val="0"/>
              </a:spcBef>
              <a:spcAft>
                <a:spcPts val="0"/>
              </a:spcAft>
              <a:buClr>
                <a:schemeClr val="accent3"/>
              </a:buClr>
              <a:buSzPts val="4000"/>
              <a:buNone/>
              <a:defRPr sz="4000">
                <a:solidFill>
                  <a:schemeClr val="accent3"/>
                </a:solidFill>
              </a:defRPr>
            </a:lvl8pPr>
            <a:lvl9pPr lvl="8" algn="ctr" rtl="0">
              <a:lnSpc>
                <a:spcPct val="100000"/>
              </a:lnSpc>
              <a:spcBef>
                <a:spcPts val="0"/>
              </a:spcBef>
              <a:spcAft>
                <a:spcPts val="0"/>
              </a:spcAft>
              <a:buClr>
                <a:schemeClr val="accent3"/>
              </a:buClr>
              <a:buSzPts val="4000"/>
              <a:buNone/>
              <a:defRPr sz="4000">
                <a:solidFill>
                  <a:schemeClr val="accent3"/>
                </a:solidFill>
              </a:defRPr>
            </a:lvl9pPr>
          </a:lstStyle>
          <a:p>
            <a:r>
              <a:t>xx%</a:t>
            </a:r>
          </a:p>
        </p:txBody>
      </p:sp>
      <p:sp>
        <p:nvSpPr>
          <p:cNvPr id="152" name="Google Shape;152;p33"/>
          <p:cNvSpPr txBox="1">
            <a:spLocks noGrp="1"/>
          </p:cNvSpPr>
          <p:nvPr>
            <p:ph type="subTitle" idx="7"/>
          </p:nvPr>
        </p:nvSpPr>
        <p:spPr>
          <a:xfrm>
            <a:off x="2650383" y="2252550"/>
            <a:ext cx="1906500" cy="43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rgbClr val="FFFFFF"/>
                </a:solidFill>
                <a:latin typeface="Bree Serif"/>
                <a:ea typeface="Bree Serif"/>
                <a:cs typeface="Bree Serif"/>
                <a:sym typeface="Bree Serif"/>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53" name="Google Shape;153;p33"/>
          <p:cNvSpPr txBox="1">
            <a:spLocks noGrp="1"/>
          </p:cNvSpPr>
          <p:nvPr>
            <p:ph type="subTitle" idx="8"/>
          </p:nvPr>
        </p:nvSpPr>
        <p:spPr>
          <a:xfrm>
            <a:off x="2650383" y="2684850"/>
            <a:ext cx="1906500" cy="43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rgbClr val="FFFFFF"/>
                </a:solidFill>
              </a:defRPr>
            </a:lvl1pPr>
            <a:lvl2pPr lvl="1" algn="ctr" rtl="0">
              <a:lnSpc>
                <a:spcPct val="100000"/>
              </a:lnSpc>
              <a:spcBef>
                <a:spcPts val="0"/>
              </a:spcBef>
              <a:spcAft>
                <a:spcPts val="0"/>
              </a:spcAft>
              <a:buNone/>
              <a:defRPr sz="1600">
                <a:solidFill>
                  <a:srgbClr val="FFFFFF"/>
                </a:solidFill>
              </a:defRPr>
            </a:lvl2pPr>
            <a:lvl3pPr lvl="2" algn="ctr" rtl="0">
              <a:lnSpc>
                <a:spcPct val="100000"/>
              </a:lnSpc>
              <a:spcBef>
                <a:spcPts val="0"/>
              </a:spcBef>
              <a:spcAft>
                <a:spcPts val="0"/>
              </a:spcAft>
              <a:buNone/>
              <a:defRPr sz="1600">
                <a:solidFill>
                  <a:srgbClr val="FFFFFF"/>
                </a:solidFill>
              </a:defRPr>
            </a:lvl3pPr>
            <a:lvl4pPr lvl="3" algn="ctr" rtl="0">
              <a:lnSpc>
                <a:spcPct val="100000"/>
              </a:lnSpc>
              <a:spcBef>
                <a:spcPts val="0"/>
              </a:spcBef>
              <a:spcAft>
                <a:spcPts val="0"/>
              </a:spcAft>
              <a:buNone/>
              <a:defRPr sz="1600">
                <a:solidFill>
                  <a:srgbClr val="FFFFFF"/>
                </a:solidFill>
              </a:defRPr>
            </a:lvl4pPr>
            <a:lvl5pPr lvl="4" algn="ctr" rtl="0">
              <a:lnSpc>
                <a:spcPct val="100000"/>
              </a:lnSpc>
              <a:spcBef>
                <a:spcPts val="0"/>
              </a:spcBef>
              <a:spcAft>
                <a:spcPts val="0"/>
              </a:spcAft>
              <a:buNone/>
              <a:defRPr sz="1600">
                <a:solidFill>
                  <a:srgbClr val="FFFFFF"/>
                </a:solidFill>
              </a:defRPr>
            </a:lvl5pPr>
            <a:lvl6pPr lvl="5" algn="ctr" rtl="0">
              <a:lnSpc>
                <a:spcPct val="100000"/>
              </a:lnSpc>
              <a:spcBef>
                <a:spcPts val="0"/>
              </a:spcBef>
              <a:spcAft>
                <a:spcPts val="0"/>
              </a:spcAft>
              <a:buNone/>
              <a:defRPr sz="1600">
                <a:solidFill>
                  <a:srgbClr val="FFFFFF"/>
                </a:solidFill>
              </a:defRPr>
            </a:lvl6pPr>
            <a:lvl7pPr lvl="6" algn="ctr" rtl="0">
              <a:lnSpc>
                <a:spcPct val="100000"/>
              </a:lnSpc>
              <a:spcBef>
                <a:spcPts val="0"/>
              </a:spcBef>
              <a:spcAft>
                <a:spcPts val="0"/>
              </a:spcAft>
              <a:buNone/>
              <a:defRPr sz="1600">
                <a:solidFill>
                  <a:srgbClr val="FFFFFF"/>
                </a:solidFill>
              </a:defRPr>
            </a:lvl7pPr>
            <a:lvl8pPr lvl="7" algn="ctr" rtl="0">
              <a:lnSpc>
                <a:spcPct val="100000"/>
              </a:lnSpc>
              <a:spcBef>
                <a:spcPts val="0"/>
              </a:spcBef>
              <a:spcAft>
                <a:spcPts val="0"/>
              </a:spcAft>
              <a:buNone/>
              <a:defRPr sz="1600">
                <a:solidFill>
                  <a:srgbClr val="FFFFFF"/>
                </a:solidFill>
              </a:defRPr>
            </a:lvl8pPr>
            <a:lvl9pPr lvl="8" algn="ctr" rtl="0">
              <a:lnSpc>
                <a:spcPct val="100000"/>
              </a:lnSpc>
              <a:spcBef>
                <a:spcPts val="0"/>
              </a:spcBef>
              <a:spcAft>
                <a:spcPts val="0"/>
              </a:spcAft>
              <a:buNone/>
              <a:defRPr sz="1600">
                <a:solidFill>
                  <a:srgbClr val="FFFFFF"/>
                </a:solidFill>
              </a:defRPr>
            </a:lvl9pPr>
          </a:lstStyle>
          <a:p>
            <a:endParaRPr/>
          </a:p>
        </p:txBody>
      </p:sp>
      <p:sp>
        <p:nvSpPr>
          <p:cNvPr id="154" name="Google Shape;154;p33"/>
          <p:cNvSpPr txBox="1">
            <a:spLocks noGrp="1"/>
          </p:cNvSpPr>
          <p:nvPr>
            <p:ph type="title" idx="9" hasCustomPrompt="1"/>
          </p:nvPr>
        </p:nvSpPr>
        <p:spPr>
          <a:xfrm>
            <a:off x="7009075" y="1282800"/>
            <a:ext cx="936600" cy="64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3"/>
              </a:buClr>
              <a:buSzPts val="4000"/>
              <a:buNone/>
              <a:defRPr sz="4000">
                <a:solidFill>
                  <a:schemeClr val="accent3"/>
                </a:solidFill>
              </a:defRPr>
            </a:lvl1pPr>
            <a:lvl2pPr lvl="1" algn="ctr" rtl="0">
              <a:lnSpc>
                <a:spcPct val="100000"/>
              </a:lnSpc>
              <a:spcBef>
                <a:spcPts val="0"/>
              </a:spcBef>
              <a:spcAft>
                <a:spcPts val="0"/>
              </a:spcAft>
              <a:buClr>
                <a:schemeClr val="accent3"/>
              </a:buClr>
              <a:buSzPts val="4000"/>
              <a:buNone/>
              <a:defRPr sz="4000">
                <a:solidFill>
                  <a:schemeClr val="accent3"/>
                </a:solidFill>
              </a:defRPr>
            </a:lvl2pPr>
            <a:lvl3pPr lvl="2" algn="ctr" rtl="0">
              <a:lnSpc>
                <a:spcPct val="100000"/>
              </a:lnSpc>
              <a:spcBef>
                <a:spcPts val="0"/>
              </a:spcBef>
              <a:spcAft>
                <a:spcPts val="0"/>
              </a:spcAft>
              <a:buClr>
                <a:schemeClr val="accent3"/>
              </a:buClr>
              <a:buSzPts val="4000"/>
              <a:buNone/>
              <a:defRPr sz="4000">
                <a:solidFill>
                  <a:schemeClr val="accent3"/>
                </a:solidFill>
              </a:defRPr>
            </a:lvl3pPr>
            <a:lvl4pPr lvl="3" algn="ctr" rtl="0">
              <a:lnSpc>
                <a:spcPct val="100000"/>
              </a:lnSpc>
              <a:spcBef>
                <a:spcPts val="0"/>
              </a:spcBef>
              <a:spcAft>
                <a:spcPts val="0"/>
              </a:spcAft>
              <a:buClr>
                <a:schemeClr val="accent3"/>
              </a:buClr>
              <a:buSzPts val="4000"/>
              <a:buNone/>
              <a:defRPr sz="4000">
                <a:solidFill>
                  <a:schemeClr val="accent3"/>
                </a:solidFill>
              </a:defRPr>
            </a:lvl4pPr>
            <a:lvl5pPr lvl="4" algn="ctr" rtl="0">
              <a:lnSpc>
                <a:spcPct val="100000"/>
              </a:lnSpc>
              <a:spcBef>
                <a:spcPts val="0"/>
              </a:spcBef>
              <a:spcAft>
                <a:spcPts val="0"/>
              </a:spcAft>
              <a:buClr>
                <a:schemeClr val="accent3"/>
              </a:buClr>
              <a:buSzPts val="4000"/>
              <a:buNone/>
              <a:defRPr sz="4000">
                <a:solidFill>
                  <a:schemeClr val="accent3"/>
                </a:solidFill>
              </a:defRPr>
            </a:lvl5pPr>
            <a:lvl6pPr lvl="5" algn="ctr" rtl="0">
              <a:lnSpc>
                <a:spcPct val="100000"/>
              </a:lnSpc>
              <a:spcBef>
                <a:spcPts val="0"/>
              </a:spcBef>
              <a:spcAft>
                <a:spcPts val="0"/>
              </a:spcAft>
              <a:buClr>
                <a:schemeClr val="accent3"/>
              </a:buClr>
              <a:buSzPts val="4000"/>
              <a:buNone/>
              <a:defRPr sz="4000">
                <a:solidFill>
                  <a:schemeClr val="accent3"/>
                </a:solidFill>
              </a:defRPr>
            </a:lvl6pPr>
            <a:lvl7pPr lvl="6" algn="ctr" rtl="0">
              <a:lnSpc>
                <a:spcPct val="100000"/>
              </a:lnSpc>
              <a:spcBef>
                <a:spcPts val="0"/>
              </a:spcBef>
              <a:spcAft>
                <a:spcPts val="0"/>
              </a:spcAft>
              <a:buClr>
                <a:schemeClr val="accent3"/>
              </a:buClr>
              <a:buSzPts val="4000"/>
              <a:buNone/>
              <a:defRPr sz="4000">
                <a:solidFill>
                  <a:schemeClr val="accent3"/>
                </a:solidFill>
              </a:defRPr>
            </a:lvl7pPr>
            <a:lvl8pPr lvl="7" algn="ctr" rtl="0">
              <a:lnSpc>
                <a:spcPct val="100000"/>
              </a:lnSpc>
              <a:spcBef>
                <a:spcPts val="0"/>
              </a:spcBef>
              <a:spcAft>
                <a:spcPts val="0"/>
              </a:spcAft>
              <a:buClr>
                <a:schemeClr val="accent3"/>
              </a:buClr>
              <a:buSzPts val="4000"/>
              <a:buNone/>
              <a:defRPr sz="4000">
                <a:solidFill>
                  <a:schemeClr val="accent3"/>
                </a:solidFill>
              </a:defRPr>
            </a:lvl8pPr>
            <a:lvl9pPr lvl="8" algn="ctr" rtl="0">
              <a:lnSpc>
                <a:spcPct val="100000"/>
              </a:lnSpc>
              <a:spcBef>
                <a:spcPts val="0"/>
              </a:spcBef>
              <a:spcAft>
                <a:spcPts val="0"/>
              </a:spcAft>
              <a:buClr>
                <a:schemeClr val="accent3"/>
              </a:buClr>
              <a:buSzPts val="4000"/>
              <a:buNone/>
              <a:defRPr sz="4000">
                <a:solidFill>
                  <a:schemeClr val="accent3"/>
                </a:solidFill>
              </a:defRPr>
            </a:lvl9pPr>
          </a:lstStyle>
          <a:p>
            <a:r>
              <a:t>xx%</a:t>
            </a:r>
          </a:p>
        </p:txBody>
      </p:sp>
      <p:sp>
        <p:nvSpPr>
          <p:cNvPr id="155" name="Google Shape;155;p33"/>
          <p:cNvSpPr txBox="1">
            <a:spLocks noGrp="1"/>
          </p:cNvSpPr>
          <p:nvPr>
            <p:ph type="subTitle" idx="13"/>
          </p:nvPr>
        </p:nvSpPr>
        <p:spPr>
          <a:xfrm>
            <a:off x="6524148" y="2252550"/>
            <a:ext cx="1906500" cy="43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rgbClr val="FFFFFF"/>
                </a:solidFill>
                <a:latin typeface="Bree Serif"/>
                <a:ea typeface="Bree Serif"/>
                <a:cs typeface="Bree Serif"/>
                <a:sym typeface="Bree Serif"/>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56" name="Google Shape;156;p33"/>
          <p:cNvSpPr txBox="1">
            <a:spLocks noGrp="1"/>
          </p:cNvSpPr>
          <p:nvPr>
            <p:ph type="subTitle" idx="14"/>
          </p:nvPr>
        </p:nvSpPr>
        <p:spPr>
          <a:xfrm>
            <a:off x="6524148" y="2684850"/>
            <a:ext cx="1906500" cy="43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rgbClr val="FFFFFF"/>
                </a:solidFill>
              </a:defRPr>
            </a:lvl1pPr>
            <a:lvl2pPr lvl="1" algn="ctr" rtl="0">
              <a:lnSpc>
                <a:spcPct val="100000"/>
              </a:lnSpc>
              <a:spcBef>
                <a:spcPts val="0"/>
              </a:spcBef>
              <a:spcAft>
                <a:spcPts val="0"/>
              </a:spcAft>
              <a:buNone/>
              <a:defRPr sz="1600">
                <a:solidFill>
                  <a:srgbClr val="FFFFFF"/>
                </a:solidFill>
              </a:defRPr>
            </a:lvl2pPr>
            <a:lvl3pPr lvl="2" algn="ctr" rtl="0">
              <a:lnSpc>
                <a:spcPct val="100000"/>
              </a:lnSpc>
              <a:spcBef>
                <a:spcPts val="0"/>
              </a:spcBef>
              <a:spcAft>
                <a:spcPts val="0"/>
              </a:spcAft>
              <a:buNone/>
              <a:defRPr sz="1600">
                <a:solidFill>
                  <a:srgbClr val="FFFFFF"/>
                </a:solidFill>
              </a:defRPr>
            </a:lvl3pPr>
            <a:lvl4pPr lvl="3" algn="ctr" rtl="0">
              <a:lnSpc>
                <a:spcPct val="100000"/>
              </a:lnSpc>
              <a:spcBef>
                <a:spcPts val="0"/>
              </a:spcBef>
              <a:spcAft>
                <a:spcPts val="0"/>
              </a:spcAft>
              <a:buNone/>
              <a:defRPr sz="1600">
                <a:solidFill>
                  <a:srgbClr val="FFFFFF"/>
                </a:solidFill>
              </a:defRPr>
            </a:lvl4pPr>
            <a:lvl5pPr lvl="4" algn="ctr" rtl="0">
              <a:lnSpc>
                <a:spcPct val="100000"/>
              </a:lnSpc>
              <a:spcBef>
                <a:spcPts val="0"/>
              </a:spcBef>
              <a:spcAft>
                <a:spcPts val="0"/>
              </a:spcAft>
              <a:buNone/>
              <a:defRPr sz="1600">
                <a:solidFill>
                  <a:srgbClr val="FFFFFF"/>
                </a:solidFill>
              </a:defRPr>
            </a:lvl5pPr>
            <a:lvl6pPr lvl="5" algn="ctr" rtl="0">
              <a:lnSpc>
                <a:spcPct val="100000"/>
              </a:lnSpc>
              <a:spcBef>
                <a:spcPts val="0"/>
              </a:spcBef>
              <a:spcAft>
                <a:spcPts val="0"/>
              </a:spcAft>
              <a:buNone/>
              <a:defRPr sz="1600">
                <a:solidFill>
                  <a:srgbClr val="FFFFFF"/>
                </a:solidFill>
              </a:defRPr>
            </a:lvl6pPr>
            <a:lvl7pPr lvl="6" algn="ctr" rtl="0">
              <a:lnSpc>
                <a:spcPct val="100000"/>
              </a:lnSpc>
              <a:spcBef>
                <a:spcPts val="0"/>
              </a:spcBef>
              <a:spcAft>
                <a:spcPts val="0"/>
              </a:spcAft>
              <a:buNone/>
              <a:defRPr sz="1600">
                <a:solidFill>
                  <a:srgbClr val="FFFFFF"/>
                </a:solidFill>
              </a:defRPr>
            </a:lvl7pPr>
            <a:lvl8pPr lvl="7" algn="ctr" rtl="0">
              <a:lnSpc>
                <a:spcPct val="100000"/>
              </a:lnSpc>
              <a:spcBef>
                <a:spcPts val="0"/>
              </a:spcBef>
              <a:spcAft>
                <a:spcPts val="0"/>
              </a:spcAft>
              <a:buNone/>
              <a:defRPr sz="1600">
                <a:solidFill>
                  <a:srgbClr val="FFFFFF"/>
                </a:solidFill>
              </a:defRPr>
            </a:lvl8pPr>
            <a:lvl9pPr lvl="8" algn="ctr" rtl="0">
              <a:lnSpc>
                <a:spcPct val="100000"/>
              </a:lnSpc>
              <a:spcBef>
                <a:spcPts val="0"/>
              </a:spcBef>
              <a:spcAft>
                <a:spcPts val="0"/>
              </a:spcAft>
              <a:buNone/>
              <a:defRPr sz="1600">
                <a:solidFill>
                  <a:srgbClr val="FFFFFF"/>
                </a:solidFill>
              </a:defRPr>
            </a:lvl9pPr>
          </a:lstStyle>
          <a:p>
            <a:endParaRPr/>
          </a:p>
        </p:txBody>
      </p:sp>
      <p:sp>
        <p:nvSpPr>
          <p:cNvPr id="157" name="Google Shape;157;p33"/>
          <p:cNvSpPr/>
          <p:nvPr/>
        </p:nvSpPr>
        <p:spPr>
          <a:xfrm>
            <a:off x="3026100" y="3941550"/>
            <a:ext cx="5309600" cy="1201950"/>
          </a:xfrm>
          <a:custGeom>
            <a:avLst/>
            <a:gdLst/>
            <a:ahLst/>
            <a:cxnLst/>
            <a:rect l="l" t="t" r="r" b="b"/>
            <a:pathLst>
              <a:path w="212384" h="48078" extrusionOk="0">
                <a:moveTo>
                  <a:pt x="104656" y="0"/>
                </a:moveTo>
                <a:cubicBezTo>
                  <a:pt x="86618" y="0"/>
                  <a:pt x="70664" y="8823"/>
                  <a:pt x="60829" y="22396"/>
                </a:cubicBezTo>
                <a:cubicBezTo>
                  <a:pt x="56577" y="28271"/>
                  <a:pt x="49902" y="31605"/>
                  <a:pt x="42938" y="31605"/>
                </a:cubicBezTo>
                <a:cubicBezTo>
                  <a:pt x="40756" y="31605"/>
                  <a:pt x="38546" y="31278"/>
                  <a:pt x="36374" y="30599"/>
                </a:cubicBezTo>
                <a:cubicBezTo>
                  <a:pt x="32159" y="29290"/>
                  <a:pt x="27658" y="28575"/>
                  <a:pt x="23003" y="28575"/>
                </a:cubicBezTo>
                <a:cubicBezTo>
                  <a:pt x="21991" y="28575"/>
                  <a:pt x="20979" y="28611"/>
                  <a:pt x="19979" y="28670"/>
                </a:cubicBezTo>
                <a:cubicBezTo>
                  <a:pt x="7382" y="29516"/>
                  <a:pt x="834" y="38493"/>
                  <a:pt x="0" y="48078"/>
                </a:cubicBezTo>
                <a:lnTo>
                  <a:pt x="212384" y="48078"/>
                </a:lnTo>
                <a:cubicBezTo>
                  <a:pt x="211550" y="38493"/>
                  <a:pt x="204990" y="29516"/>
                  <a:pt x="192405" y="28670"/>
                </a:cubicBezTo>
                <a:cubicBezTo>
                  <a:pt x="191393" y="28611"/>
                  <a:pt x="190393" y="28575"/>
                  <a:pt x="189369" y="28575"/>
                </a:cubicBezTo>
                <a:cubicBezTo>
                  <a:pt x="184154" y="28575"/>
                  <a:pt x="179142" y="29468"/>
                  <a:pt x="174486" y="31099"/>
                </a:cubicBezTo>
                <a:cubicBezTo>
                  <a:pt x="172003" y="31975"/>
                  <a:pt x="169444" y="32399"/>
                  <a:pt x="166920" y="32399"/>
                </a:cubicBezTo>
                <a:cubicBezTo>
                  <a:pt x="159932" y="32399"/>
                  <a:pt x="153203" y="29144"/>
                  <a:pt x="149031" y="23170"/>
                </a:cubicBezTo>
                <a:cubicBezTo>
                  <a:pt x="139268" y="9168"/>
                  <a:pt x="123039" y="0"/>
                  <a:pt x="1046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3"/>
          <p:cNvSpPr/>
          <p:nvPr/>
        </p:nvSpPr>
        <p:spPr>
          <a:xfrm>
            <a:off x="5015567" y="4039575"/>
            <a:ext cx="2537463" cy="713424"/>
          </a:xfrm>
          <a:custGeom>
            <a:avLst/>
            <a:gdLst/>
            <a:ahLst/>
            <a:cxnLst/>
            <a:rect l="l" t="t" r="r" b="b"/>
            <a:pathLst>
              <a:path w="115313" h="32421" extrusionOk="0">
                <a:moveTo>
                  <a:pt x="68913" y="0"/>
                </a:moveTo>
                <a:cubicBezTo>
                  <a:pt x="63343" y="0"/>
                  <a:pt x="58460" y="3573"/>
                  <a:pt x="56388" y="8763"/>
                </a:cubicBezTo>
                <a:cubicBezTo>
                  <a:pt x="53662" y="4620"/>
                  <a:pt x="49233" y="1774"/>
                  <a:pt x="44077" y="1393"/>
                </a:cubicBezTo>
                <a:cubicBezTo>
                  <a:pt x="43693" y="1365"/>
                  <a:pt x="43311" y="1352"/>
                  <a:pt x="42932" y="1352"/>
                </a:cubicBezTo>
                <a:cubicBezTo>
                  <a:pt x="34411" y="1352"/>
                  <a:pt x="27215" y="8286"/>
                  <a:pt x="26611" y="17360"/>
                </a:cubicBezTo>
                <a:cubicBezTo>
                  <a:pt x="26575" y="17883"/>
                  <a:pt x="26563" y="18395"/>
                  <a:pt x="26575" y="18907"/>
                </a:cubicBezTo>
                <a:cubicBezTo>
                  <a:pt x="23158" y="20443"/>
                  <a:pt x="20455" y="23396"/>
                  <a:pt x="19158" y="27075"/>
                </a:cubicBezTo>
                <a:cubicBezTo>
                  <a:pt x="17424" y="26767"/>
                  <a:pt x="15814" y="26634"/>
                  <a:pt x="14326" y="26634"/>
                </a:cubicBezTo>
                <a:cubicBezTo>
                  <a:pt x="4532" y="26634"/>
                  <a:pt x="0" y="32421"/>
                  <a:pt x="0" y="32421"/>
                </a:cubicBezTo>
                <a:lnTo>
                  <a:pt x="115313" y="32421"/>
                </a:lnTo>
                <a:cubicBezTo>
                  <a:pt x="107692" y="28070"/>
                  <a:pt x="101476" y="26634"/>
                  <a:pt x="96575" y="26634"/>
                </a:cubicBezTo>
                <a:cubicBezTo>
                  <a:pt x="96514" y="26634"/>
                  <a:pt x="96454" y="26634"/>
                  <a:pt x="96393" y="26635"/>
                </a:cubicBezTo>
                <a:cubicBezTo>
                  <a:pt x="96846" y="25515"/>
                  <a:pt x="97084" y="24289"/>
                  <a:pt x="97084" y="23003"/>
                </a:cubicBezTo>
                <a:cubicBezTo>
                  <a:pt x="97084" y="17800"/>
                  <a:pt x="93072" y="13585"/>
                  <a:pt x="88131" y="13585"/>
                </a:cubicBezTo>
                <a:cubicBezTo>
                  <a:pt x="85976" y="13585"/>
                  <a:pt x="83999" y="14395"/>
                  <a:pt x="82451" y="15717"/>
                </a:cubicBezTo>
                <a:cubicBezTo>
                  <a:pt x="82463" y="15574"/>
                  <a:pt x="82475" y="15419"/>
                  <a:pt x="82487" y="15276"/>
                </a:cubicBezTo>
                <a:cubicBezTo>
                  <a:pt x="83011" y="7406"/>
                  <a:pt x="77367" y="584"/>
                  <a:pt x="69878" y="36"/>
                </a:cubicBezTo>
                <a:cubicBezTo>
                  <a:pt x="69554" y="12"/>
                  <a:pt x="69232" y="0"/>
                  <a:pt x="689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3"/>
          <p:cNvSpPr/>
          <p:nvPr/>
        </p:nvSpPr>
        <p:spPr>
          <a:xfrm>
            <a:off x="6197400" y="4413536"/>
            <a:ext cx="2920694" cy="730190"/>
          </a:xfrm>
          <a:custGeom>
            <a:avLst/>
            <a:gdLst/>
            <a:ahLst/>
            <a:cxnLst/>
            <a:rect l="l" t="t" r="r" b="b"/>
            <a:pathLst>
              <a:path w="87250" h="21813" extrusionOk="0">
                <a:moveTo>
                  <a:pt x="32314" y="1"/>
                </a:moveTo>
                <a:cubicBezTo>
                  <a:pt x="26885" y="1"/>
                  <a:pt x="22373" y="3977"/>
                  <a:pt x="21539" y="9169"/>
                </a:cubicBezTo>
                <a:cubicBezTo>
                  <a:pt x="20849" y="9026"/>
                  <a:pt x="20122" y="8954"/>
                  <a:pt x="19384" y="8954"/>
                </a:cubicBezTo>
                <a:cubicBezTo>
                  <a:pt x="14050" y="8954"/>
                  <a:pt x="9609" y="12788"/>
                  <a:pt x="8669" y="17848"/>
                </a:cubicBezTo>
                <a:cubicBezTo>
                  <a:pt x="3323" y="18634"/>
                  <a:pt x="1" y="21813"/>
                  <a:pt x="1" y="21813"/>
                </a:cubicBezTo>
                <a:lnTo>
                  <a:pt x="30112" y="21813"/>
                </a:lnTo>
                <a:cubicBezTo>
                  <a:pt x="30124" y="21742"/>
                  <a:pt x="30136" y="21670"/>
                  <a:pt x="30147" y="21599"/>
                </a:cubicBezTo>
                <a:cubicBezTo>
                  <a:pt x="30243" y="21622"/>
                  <a:pt x="30338" y="21634"/>
                  <a:pt x="30433" y="21658"/>
                </a:cubicBezTo>
                <a:cubicBezTo>
                  <a:pt x="30445" y="21706"/>
                  <a:pt x="30457" y="21765"/>
                  <a:pt x="30469" y="21813"/>
                </a:cubicBezTo>
                <a:lnTo>
                  <a:pt x="87250" y="21813"/>
                </a:lnTo>
                <a:cubicBezTo>
                  <a:pt x="82764" y="19670"/>
                  <a:pt x="79626" y="18955"/>
                  <a:pt x="77428" y="18955"/>
                </a:cubicBezTo>
                <a:cubicBezTo>
                  <a:pt x="77392" y="18955"/>
                  <a:pt x="77356" y="18955"/>
                  <a:pt x="77320" y="18955"/>
                </a:cubicBezTo>
                <a:cubicBezTo>
                  <a:pt x="76856" y="11038"/>
                  <a:pt x="70295" y="4763"/>
                  <a:pt x="62247" y="4763"/>
                </a:cubicBezTo>
                <a:cubicBezTo>
                  <a:pt x="57008" y="4763"/>
                  <a:pt x="52400" y="7430"/>
                  <a:pt x="49686" y="11478"/>
                </a:cubicBezTo>
                <a:cubicBezTo>
                  <a:pt x="49305" y="9681"/>
                  <a:pt x="47709" y="8323"/>
                  <a:pt x="45792" y="8323"/>
                </a:cubicBezTo>
                <a:cubicBezTo>
                  <a:pt x="44875" y="8323"/>
                  <a:pt x="44018" y="8645"/>
                  <a:pt x="43351" y="9169"/>
                </a:cubicBezTo>
                <a:cubicBezTo>
                  <a:pt x="43256" y="9145"/>
                  <a:pt x="43161" y="9133"/>
                  <a:pt x="43066" y="9121"/>
                </a:cubicBezTo>
                <a:cubicBezTo>
                  <a:pt x="42208" y="3954"/>
                  <a:pt x="37720" y="1"/>
                  <a:pt x="32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3"/>
          <p:cNvSpPr/>
          <p:nvPr/>
        </p:nvSpPr>
        <p:spPr>
          <a:xfrm>
            <a:off x="0" y="4549424"/>
            <a:ext cx="2377126" cy="594295"/>
          </a:xfrm>
          <a:custGeom>
            <a:avLst/>
            <a:gdLst/>
            <a:ahLst/>
            <a:cxnLst/>
            <a:rect l="l" t="t" r="r" b="b"/>
            <a:pathLst>
              <a:path w="87250" h="21813" extrusionOk="0">
                <a:moveTo>
                  <a:pt x="32314" y="1"/>
                </a:moveTo>
                <a:cubicBezTo>
                  <a:pt x="26885" y="1"/>
                  <a:pt x="22373" y="3977"/>
                  <a:pt x="21539" y="9169"/>
                </a:cubicBezTo>
                <a:cubicBezTo>
                  <a:pt x="20849" y="9026"/>
                  <a:pt x="20122" y="8954"/>
                  <a:pt x="19384" y="8954"/>
                </a:cubicBezTo>
                <a:cubicBezTo>
                  <a:pt x="14050" y="8954"/>
                  <a:pt x="9609" y="12788"/>
                  <a:pt x="8669" y="17848"/>
                </a:cubicBezTo>
                <a:cubicBezTo>
                  <a:pt x="3323" y="18634"/>
                  <a:pt x="1" y="21813"/>
                  <a:pt x="1" y="21813"/>
                </a:cubicBezTo>
                <a:lnTo>
                  <a:pt x="30112" y="21813"/>
                </a:lnTo>
                <a:cubicBezTo>
                  <a:pt x="30124" y="21742"/>
                  <a:pt x="30136" y="21670"/>
                  <a:pt x="30147" y="21599"/>
                </a:cubicBezTo>
                <a:cubicBezTo>
                  <a:pt x="30243" y="21622"/>
                  <a:pt x="30338" y="21634"/>
                  <a:pt x="30433" y="21658"/>
                </a:cubicBezTo>
                <a:cubicBezTo>
                  <a:pt x="30445" y="21706"/>
                  <a:pt x="30457" y="21765"/>
                  <a:pt x="30469" y="21813"/>
                </a:cubicBezTo>
                <a:lnTo>
                  <a:pt x="87250" y="21813"/>
                </a:lnTo>
                <a:cubicBezTo>
                  <a:pt x="82764" y="19670"/>
                  <a:pt x="79626" y="18955"/>
                  <a:pt x="77428" y="18955"/>
                </a:cubicBezTo>
                <a:cubicBezTo>
                  <a:pt x="77392" y="18955"/>
                  <a:pt x="77356" y="18955"/>
                  <a:pt x="77320" y="18955"/>
                </a:cubicBezTo>
                <a:cubicBezTo>
                  <a:pt x="76856" y="11038"/>
                  <a:pt x="70295" y="4763"/>
                  <a:pt x="62247" y="4763"/>
                </a:cubicBezTo>
                <a:cubicBezTo>
                  <a:pt x="57008" y="4763"/>
                  <a:pt x="52400" y="7430"/>
                  <a:pt x="49686" y="11478"/>
                </a:cubicBezTo>
                <a:cubicBezTo>
                  <a:pt x="49305" y="9681"/>
                  <a:pt x="47709" y="8323"/>
                  <a:pt x="45792" y="8323"/>
                </a:cubicBezTo>
                <a:cubicBezTo>
                  <a:pt x="44875" y="8323"/>
                  <a:pt x="44018" y="8645"/>
                  <a:pt x="43351" y="9169"/>
                </a:cubicBezTo>
                <a:cubicBezTo>
                  <a:pt x="43256" y="9145"/>
                  <a:pt x="43161" y="9133"/>
                  <a:pt x="43066" y="9121"/>
                </a:cubicBezTo>
                <a:cubicBezTo>
                  <a:pt x="42208" y="3954"/>
                  <a:pt x="37720" y="1"/>
                  <a:pt x="323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3"/>
          <p:cNvSpPr txBox="1">
            <a:spLocks noGrp="1"/>
          </p:cNvSpPr>
          <p:nvPr>
            <p:ph type="title" idx="15"/>
          </p:nvPr>
        </p:nvSpPr>
        <p:spPr>
          <a:xfrm>
            <a:off x="713500" y="537025"/>
            <a:ext cx="7717200" cy="4806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text + subtitle">
  <p:cSld name="CUSTOM_1_2">
    <p:bg>
      <p:bgPr>
        <a:gradFill>
          <a:gsLst>
            <a:gs pos="0">
              <a:srgbClr val="F2C9EE"/>
            </a:gs>
            <a:gs pos="100000">
              <a:srgbClr val="BA9BC9"/>
            </a:gs>
          </a:gsLst>
          <a:lin ang="2700006" scaled="0"/>
        </a:gradFill>
        <a:effectLst/>
      </p:bgPr>
    </p:bg>
    <p:spTree>
      <p:nvGrpSpPr>
        <p:cNvPr id="1" name="Shape 162"/>
        <p:cNvGrpSpPr/>
        <p:nvPr/>
      </p:nvGrpSpPr>
      <p:grpSpPr>
        <a:xfrm>
          <a:off x="0" y="0"/>
          <a:ext cx="0" cy="0"/>
          <a:chOff x="0" y="0"/>
          <a:chExt cx="0" cy="0"/>
        </a:xfrm>
      </p:grpSpPr>
      <p:sp>
        <p:nvSpPr>
          <p:cNvPr id="163" name="Google Shape;163;p34"/>
          <p:cNvSpPr txBox="1">
            <a:spLocks noGrp="1"/>
          </p:cNvSpPr>
          <p:nvPr>
            <p:ph type="ctrTitle"/>
          </p:nvPr>
        </p:nvSpPr>
        <p:spPr>
          <a:xfrm>
            <a:off x="1324950" y="1479450"/>
            <a:ext cx="6494100" cy="859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3"/>
              </a:buClr>
              <a:buSzPts val="5000"/>
              <a:buNone/>
              <a:defRPr sz="5000">
                <a:solidFill>
                  <a:schemeClr val="accent3"/>
                </a:solidFill>
              </a:defRPr>
            </a:lvl1pPr>
            <a:lvl2pPr lvl="1" algn="ctr" rtl="0">
              <a:lnSpc>
                <a:spcPct val="100000"/>
              </a:lnSpc>
              <a:spcBef>
                <a:spcPts val="0"/>
              </a:spcBef>
              <a:spcAft>
                <a:spcPts val="0"/>
              </a:spcAft>
              <a:buClr>
                <a:schemeClr val="accent3"/>
              </a:buClr>
              <a:buSzPts val="5000"/>
              <a:buNone/>
              <a:defRPr sz="5000">
                <a:solidFill>
                  <a:schemeClr val="accent3"/>
                </a:solidFill>
              </a:defRPr>
            </a:lvl2pPr>
            <a:lvl3pPr lvl="2" algn="ctr" rtl="0">
              <a:lnSpc>
                <a:spcPct val="100000"/>
              </a:lnSpc>
              <a:spcBef>
                <a:spcPts val="0"/>
              </a:spcBef>
              <a:spcAft>
                <a:spcPts val="0"/>
              </a:spcAft>
              <a:buClr>
                <a:schemeClr val="accent3"/>
              </a:buClr>
              <a:buSzPts val="5000"/>
              <a:buNone/>
              <a:defRPr sz="5000">
                <a:solidFill>
                  <a:schemeClr val="accent3"/>
                </a:solidFill>
              </a:defRPr>
            </a:lvl3pPr>
            <a:lvl4pPr lvl="3" algn="ctr" rtl="0">
              <a:lnSpc>
                <a:spcPct val="100000"/>
              </a:lnSpc>
              <a:spcBef>
                <a:spcPts val="0"/>
              </a:spcBef>
              <a:spcAft>
                <a:spcPts val="0"/>
              </a:spcAft>
              <a:buClr>
                <a:schemeClr val="accent3"/>
              </a:buClr>
              <a:buSzPts val="5000"/>
              <a:buNone/>
              <a:defRPr sz="5000">
                <a:solidFill>
                  <a:schemeClr val="accent3"/>
                </a:solidFill>
              </a:defRPr>
            </a:lvl4pPr>
            <a:lvl5pPr lvl="4" algn="ctr" rtl="0">
              <a:lnSpc>
                <a:spcPct val="100000"/>
              </a:lnSpc>
              <a:spcBef>
                <a:spcPts val="0"/>
              </a:spcBef>
              <a:spcAft>
                <a:spcPts val="0"/>
              </a:spcAft>
              <a:buClr>
                <a:schemeClr val="accent3"/>
              </a:buClr>
              <a:buSzPts val="5000"/>
              <a:buNone/>
              <a:defRPr sz="5000">
                <a:solidFill>
                  <a:schemeClr val="accent3"/>
                </a:solidFill>
              </a:defRPr>
            </a:lvl5pPr>
            <a:lvl6pPr lvl="5" algn="ctr" rtl="0">
              <a:lnSpc>
                <a:spcPct val="100000"/>
              </a:lnSpc>
              <a:spcBef>
                <a:spcPts val="0"/>
              </a:spcBef>
              <a:spcAft>
                <a:spcPts val="0"/>
              </a:spcAft>
              <a:buClr>
                <a:schemeClr val="accent3"/>
              </a:buClr>
              <a:buSzPts val="5000"/>
              <a:buNone/>
              <a:defRPr sz="5000">
                <a:solidFill>
                  <a:schemeClr val="accent3"/>
                </a:solidFill>
              </a:defRPr>
            </a:lvl6pPr>
            <a:lvl7pPr lvl="6" algn="ctr" rtl="0">
              <a:lnSpc>
                <a:spcPct val="100000"/>
              </a:lnSpc>
              <a:spcBef>
                <a:spcPts val="0"/>
              </a:spcBef>
              <a:spcAft>
                <a:spcPts val="0"/>
              </a:spcAft>
              <a:buClr>
                <a:schemeClr val="accent3"/>
              </a:buClr>
              <a:buSzPts val="5000"/>
              <a:buNone/>
              <a:defRPr sz="5000">
                <a:solidFill>
                  <a:schemeClr val="accent3"/>
                </a:solidFill>
              </a:defRPr>
            </a:lvl7pPr>
            <a:lvl8pPr lvl="7" algn="ctr" rtl="0">
              <a:lnSpc>
                <a:spcPct val="100000"/>
              </a:lnSpc>
              <a:spcBef>
                <a:spcPts val="0"/>
              </a:spcBef>
              <a:spcAft>
                <a:spcPts val="0"/>
              </a:spcAft>
              <a:buClr>
                <a:schemeClr val="accent3"/>
              </a:buClr>
              <a:buSzPts val="5000"/>
              <a:buNone/>
              <a:defRPr sz="5000">
                <a:solidFill>
                  <a:schemeClr val="accent3"/>
                </a:solidFill>
              </a:defRPr>
            </a:lvl8pPr>
            <a:lvl9pPr lvl="8" algn="ctr" rtl="0">
              <a:lnSpc>
                <a:spcPct val="100000"/>
              </a:lnSpc>
              <a:spcBef>
                <a:spcPts val="0"/>
              </a:spcBef>
              <a:spcAft>
                <a:spcPts val="0"/>
              </a:spcAft>
              <a:buClr>
                <a:schemeClr val="accent3"/>
              </a:buClr>
              <a:buSzPts val="5000"/>
              <a:buNone/>
              <a:defRPr sz="5000">
                <a:solidFill>
                  <a:schemeClr val="accent3"/>
                </a:solidFill>
              </a:defRPr>
            </a:lvl9pPr>
          </a:lstStyle>
          <a:p>
            <a:endParaRPr/>
          </a:p>
        </p:txBody>
      </p:sp>
      <p:sp>
        <p:nvSpPr>
          <p:cNvPr id="164" name="Google Shape;164;p34"/>
          <p:cNvSpPr txBox="1">
            <a:spLocks noGrp="1"/>
          </p:cNvSpPr>
          <p:nvPr>
            <p:ph type="subTitle" idx="1"/>
          </p:nvPr>
        </p:nvSpPr>
        <p:spPr>
          <a:xfrm>
            <a:off x="2841750" y="2227338"/>
            <a:ext cx="3460500" cy="75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600"/>
              <a:buNone/>
              <a:defRPr sz="1600">
                <a:solidFill>
                  <a:srgbClr val="FFFFFF"/>
                </a:solidFill>
              </a:defRPr>
            </a:lvl1pPr>
            <a:lvl2pPr lvl="1" algn="ctr" rtl="0">
              <a:lnSpc>
                <a:spcPct val="100000"/>
              </a:lnSpc>
              <a:spcBef>
                <a:spcPts val="0"/>
              </a:spcBef>
              <a:spcAft>
                <a:spcPts val="0"/>
              </a:spcAft>
              <a:buClr>
                <a:srgbClr val="FFFFFF"/>
              </a:buClr>
              <a:buSzPts val="1600"/>
              <a:buNone/>
              <a:defRPr sz="1600">
                <a:solidFill>
                  <a:srgbClr val="FFFFFF"/>
                </a:solidFill>
              </a:defRPr>
            </a:lvl2pPr>
            <a:lvl3pPr lvl="2" algn="ctr" rtl="0">
              <a:lnSpc>
                <a:spcPct val="100000"/>
              </a:lnSpc>
              <a:spcBef>
                <a:spcPts val="0"/>
              </a:spcBef>
              <a:spcAft>
                <a:spcPts val="0"/>
              </a:spcAft>
              <a:buClr>
                <a:srgbClr val="FFFFFF"/>
              </a:buClr>
              <a:buSzPts val="1600"/>
              <a:buNone/>
              <a:defRPr sz="1600">
                <a:solidFill>
                  <a:srgbClr val="FFFFFF"/>
                </a:solidFill>
              </a:defRPr>
            </a:lvl3pPr>
            <a:lvl4pPr lvl="3" algn="ctr" rtl="0">
              <a:lnSpc>
                <a:spcPct val="100000"/>
              </a:lnSpc>
              <a:spcBef>
                <a:spcPts val="0"/>
              </a:spcBef>
              <a:spcAft>
                <a:spcPts val="0"/>
              </a:spcAft>
              <a:buClr>
                <a:srgbClr val="FFFFFF"/>
              </a:buClr>
              <a:buSzPts val="1600"/>
              <a:buNone/>
              <a:defRPr sz="1600">
                <a:solidFill>
                  <a:srgbClr val="FFFFFF"/>
                </a:solidFill>
              </a:defRPr>
            </a:lvl4pPr>
            <a:lvl5pPr lvl="4" algn="ctr" rtl="0">
              <a:lnSpc>
                <a:spcPct val="100000"/>
              </a:lnSpc>
              <a:spcBef>
                <a:spcPts val="0"/>
              </a:spcBef>
              <a:spcAft>
                <a:spcPts val="0"/>
              </a:spcAft>
              <a:buClr>
                <a:srgbClr val="FFFFFF"/>
              </a:buClr>
              <a:buSzPts val="1600"/>
              <a:buNone/>
              <a:defRPr sz="1600">
                <a:solidFill>
                  <a:srgbClr val="FFFFFF"/>
                </a:solidFill>
              </a:defRPr>
            </a:lvl5pPr>
            <a:lvl6pPr lvl="5" algn="ctr" rtl="0">
              <a:lnSpc>
                <a:spcPct val="100000"/>
              </a:lnSpc>
              <a:spcBef>
                <a:spcPts val="0"/>
              </a:spcBef>
              <a:spcAft>
                <a:spcPts val="0"/>
              </a:spcAft>
              <a:buClr>
                <a:srgbClr val="FFFFFF"/>
              </a:buClr>
              <a:buSzPts val="1600"/>
              <a:buNone/>
              <a:defRPr sz="1600">
                <a:solidFill>
                  <a:srgbClr val="FFFFFF"/>
                </a:solidFill>
              </a:defRPr>
            </a:lvl6pPr>
            <a:lvl7pPr lvl="6" algn="ctr" rtl="0">
              <a:lnSpc>
                <a:spcPct val="100000"/>
              </a:lnSpc>
              <a:spcBef>
                <a:spcPts val="0"/>
              </a:spcBef>
              <a:spcAft>
                <a:spcPts val="0"/>
              </a:spcAft>
              <a:buClr>
                <a:srgbClr val="FFFFFF"/>
              </a:buClr>
              <a:buSzPts val="1600"/>
              <a:buNone/>
              <a:defRPr sz="1600">
                <a:solidFill>
                  <a:srgbClr val="FFFFFF"/>
                </a:solidFill>
              </a:defRPr>
            </a:lvl7pPr>
            <a:lvl8pPr lvl="7" algn="ctr" rtl="0">
              <a:lnSpc>
                <a:spcPct val="100000"/>
              </a:lnSpc>
              <a:spcBef>
                <a:spcPts val="0"/>
              </a:spcBef>
              <a:spcAft>
                <a:spcPts val="0"/>
              </a:spcAft>
              <a:buClr>
                <a:srgbClr val="FFFFFF"/>
              </a:buClr>
              <a:buSzPts val="1600"/>
              <a:buNone/>
              <a:defRPr sz="1600">
                <a:solidFill>
                  <a:srgbClr val="FFFFFF"/>
                </a:solidFill>
              </a:defRPr>
            </a:lvl8pPr>
            <a:lvl9pPr lvl="8" algn="ctr" rtl="0">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165" name="Google Shape;165;p34"/>
          <p:cNvSpPr/>
          <p:nvPr/>
        </p:nvSpPr>
        <p:spPr>
          <a:xfrm>
            <a:off x="0" y="2518412"/>
            <a:ext cx="9144000" cy="2625088"/>
          </a:xfrm>
          <a:custGeom>
            <a:avLst/>
            <a:gdLst/>
            <a:ahLst/>
            <a:cxnLst/>
            <a:rect l="l" t="t" r="r" b="b"/>
            <a:pathLst>
              <a:path w="285750" h="82034" extrusionOk="0">
                <a:moveTo>
                  <a:pt x="285750" y="0"/>
                </a:moveTo>
                <a:cubicBezTo>
                  <a:pt x="279261" y="8525"/>
                  <a:pt x="275415" y="19169"/>
                  <a:pt x="275415" y="30706"/>
                </a:cubicBezTo>
                <a:cubicBezTo>
                  <a:pt x="275415" y="34921"/>
                  <a:pt x="275939" y="39017"/>
                  <a:pt x="276916" y="42946"/>
                </a:cubicBezTo>
                <a:cubicBezTo>
                  <a:pt x="272808" y="44196"/>
                  <a:pt x="270605" y="48982"/>
                  <a:pt x="270605" y="48982"/>
                </a:cubicBezTo>
                <a:cubicBezTo>
                  <a:pt x="270605" y="48982"/>
                  <a:pt x="268665" y="45422"/>
                  <a:pt x="264974" y="46899"/>
                </a:cubicBezTo>
                <a:cubicBezTo>
                  <a:pt x="263866" y="47339"/>
                  <a:pt x="263104" y="47911"/>
                  <a:pt x="262580" y="48411"/>
                </a:cubicBezTo>
                <a:cubicBezTo>
                  <a:pt x="263509" y="46887"/>
                  <a:pt x="264533" y="44053"/>
                  <a:pt x="262330" y="40636"/>
                </a:cubicBezTo>
                <a:cubicBezTo>
                  <a:pt x="259330" y="35993"/>
                  <a:pt x="254234" y="37957"/>
                  <a:pt x="254234" y="37957"/>
                </a:cubicBezTo>
                <a:cubicBezTo>
                  <a:pt x="254234" y="37957"/>
                  <a:pt x="253044" y="28992"/>
                  <a:pt x="245174" y="25301"/>
                </a:cubicBezTo>
                <a:cubicBezTo>
                  <a:pt x="235017" y="20764"/>
                  <a:pt x="228683" y="29004"/>
                  <a:pt x="228683" y="29004"/>
                </a:cubicBezTo>
                <a:cubicBezTo>
                  <a:pt x="228683" y="29004"/>
                  <a:pt x="221421" y="7215"/>
                  <a:pt x="197763" y="14383"/>
                </a:cubicBezTo>
                <a:cubicBezTo>
                  <a:pt x="184011" y="18562"/>
                  <a:pt x="176903" y="31528"/>
                  <a:pt x="178570" y="39374"/>
                </a:cubicBezTo>
                <a:cubicBezTo>
                  <a:pt x="176605" y="37826"/>
                  <a:pt x="172462" y="37981"/>
                  <a:pt x="170962" y="38838"/>
                </a:cubicBezTo>
                <a:cubicBezTo>
                  <a:pt x="167509" y="40803"/>
                  <a:pt x="165806" y="43636"/>
                  <a:pt x="166342" y="46601"/>
                </a:cubicBezTo>
                <a:cubicBezTo>
                  <a:pt x="153055" y="46458"/>
                  <a:pt x="151817" y="58745"/>
                  <a:pt x="151817" y="58745"/>
                </a:cubicBezTo>
                <a:cubicBezTo>
                  <a:pt x="151817" y="58745"/>
                  <a:pt x="151507" y="58531"/>
                  <a:pt x="150924" y="58245"/>
                </a:cubicBezTo>
                <a:cubicBezTo>
                  <a:pt x="150781" y="58186"/>
                  <a:pt x="150626" y="58067"/>
                  <a:pt x="150459" y="58067"/>
                </a:cubicBezTo>
                <a:lnTo>
                  <a:pt x="150447" y="58067"/>
                </a:lnTo>
                <a:cubicBezTo>
                  <a:pt x="148221" y="57174"/>
                  <a:pt x="143363" y="56471"/>
                  <a:pt x="136886" y="62377"/>
                </a:cubicBezTo>
                <a:cubicBezTo>
                  <a:pt x="133517" y="58841"/>
                  <a:pt x="127885" y="56019"/>
                  <a:pt x="119193" y="60115"/>
                </a:cubicBezTo>
                <a:cubicBezTo>
                  <a:pt x="118860" y="56233"/>
                  <a:pt x="116479" y="53340"/>
                  <a:pt x="112705" y="52185"/>
                </a:cubicBezTo>
                <a:cubicBezTo>
                  <a:pt x="111085" y="51685"/>
                  <a:pt x="109228" y="52030"/>
                  <a:pt x="108061" y="52721"/>
                </a:cubicBezTo>
                <a:cubicBezTo>
                  <a:pt x="104465" y="46661"/>
                  <a:pt x="97619" y="39338"/>
                  <a:pt x="85415" y="38624"/>
                </a:cubicBezTo>
                <a:cubicBezTo>
                  <a:pt x="71854" y="37826"/>
                  <a:pt x="64282" y="45553"/>
                  <a:pt x="60281" y="52280"/>
                </a:cubicBezTo>
                <a:cubicBezTo>
                  <a:pt x="59019" y="51244"/>
                  <a:pt x="55197" y="48744"/>
                  <a:pt x="50613" y="51435"/>
                </a:cubicBezTo>
                <a:cubicBezTo>
                  <a:pt x="49268" y="52221"/>
                  <a:pt x="48375" y="53268"/>
                  <a:pt x="47804" y="54411"/>
                </a:cubicBezTo>
                <a:cubicBezTo>
                  <a:pt x="45589" y="53173"/>
                  <a:pt x="42839" y="52995"/>
                  <a:pt x="40886" y="53554"/>
                </a:cubicBezTo>
                <a:cubicBezTo>
                  <a:pt x="37874" y="43053"/>
                  <a:pt x="30504" y="29385"/>
                  <a:pt x="12490" y="23515"/>
                </a:cubicBezTo>
                <a:cubicBezTo>
                  <a:pt x="8049" y="22062"/>
                  <a:pt x="3881" y="21360"/>
                  <a:pt x="0" y="21241"/>
                </a:cubicBezTo>
                <a:lnTo>
                  <a:pt x="0" y="82034"/>
                </a:lnTo>
                <a:lnTo>
                  <a:pt x="285750" y="8203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4"/>
          <p:cNvSpPr/>
          <p:nvPr/>
        </p:nvSpPr>
        <p:spPr>
          <a:xfrm>
            <a:off x="713493" y="3266538"/>
            <a:ext cx="3319571" cy="751507"/>
          </a:xfrm>
          <a:custGeom>
            <a:avLst/>
            <a:gdLst/>
            <a:ahLst/>
            <a:cxnLst/>
            <a:rect l="l" t="t" r="r" b="b"/>
            <a:pathLst>
              <a:path w="245032" h="55472" extrusionOk="0">
                <a:moveTo>
                  <a:pt x="120754" y="0"/>
                </a:moveTo>
                <a:cubicBezTo>
                  <a:pt x="99942" y="0"/>
                  <a:pt x="81523" y="10180"/>
                  <a:pt x="70188" y="25837"/>
                </a:cubicBezTo>
                <a:cubicBezTo>
                  <a:pt x="65281" y="32622"/>
                  <a:pt x="57568" y="36470"/>
                  <a:pt x="49534" y="36470"/>
                </a:cubicBezTo>
                <a:cubicBezTo>
                  <a:pt x="47023" y="36470"/>
                  <a:pt x="44480" y="36094"/>
                  <a:pt x="41982" y="35314"/>
                </a:cubicBezTo>
                <a:cubicBezTo>
                  <a:pt x="37101" y="33790"/>
                  <a:pt x="31921" y="32969"/>
                  <a:pt x="26552" y="32969"/>
                </a:cubicBezTo>
                <a:cubicBezTo>
                  <a:pt x="25373" y="32969"/>
                  <a:pt x="24206" y="33004"/>
                  <a:pt x="23051" y="33088"/>
                </a:cubicBezTo>
                <a:cubicBezTo>
                  <a:pt x="8526" y="34052"/>
                  <a:pt x="965" y="44399"/>
                  <a:pt x="1" y="55471"/>
                </a:cubicBezTo>
                <a:lnTo>
                  <a:pt x="245031" y="55471"/>
                </a:lnTo>
                <a:cubicBezTo>
                  <a:pt x="244067" y="44399"/>
                  <a:pt x="236507" y="34052"/>
                  <a:pt x="221981" y="33088"/>
                </a:cubicBezTo>
                <a:cubicBezTo>
                  <a:pt x="220826" y="33004"/>
                  <a:pt x="219659" y="32969"/>
                  <a:pt x="218492" y="32969"/>
                </a:cubicBezTo>
                <a:cubicBezTo>
                  <a:pt x="212468" y="32969"/>
                  <a:pt x="206681" y="33993"/>
                  <a:pt x="201312" y="35886"/>
                </a:cubicBezTo>
                <a:cubicBezTo>
                  <a:pt x="198449" y="36893"/>
                  <a:pt x="195500" y="37381"/>
                  <a:pt x="192591" y="37381"/>
                </a:cubicBezTo>
                <a:cubicBezTo>
                  <a:pt x="184527" y="37381"/>
                  <a:pt x="176763" y="33625"/>
                  <a:pt x="171951" y="26730"/>
                </a:cubicBezTo>
                <a:cubicBezTo>
                  <a:pt x="160676" y="10573"/>
                  <a:pt x="141947" y="0"/>
                  <a:pt x="1207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4"/>
          <p:cNvSpPr/>
          <p:nvPr/>
        </p:nvSpPr>
        <p:spPr>
          <a:xfrm>
            <a:off x="6302251" y="2978849"/>
            <a:ext cx="2297464" cy="520084"/>
          </a:xfrm>
          <a:custGeom>
            <a:avLst/>
            <a:gdLst/>
            <a:ahLst/>
            <a:cxnLst/>
            <a:rect l="l" t="t" r="r" b="b"/>
            <a:pathLst>
              <a:path w="212384" h="48078" extrusionOk="0">
                <a:moveTo>
                  <a:pt x="104656" y="0"/>
                </a:moveTo>
                <a:cubicBezTo>
                  <a:pt x="86618" y="0"/>
                  <a:pt x="70664" y="8823"/>
                  <a:pt x="60829" y="22396"/>
                </a:cubicBezTo>
                <a:cubicBezTo>
                  <a:pt x="56577" y="28271"/>
                  <a:pt x="49902" y="31605"/>
                  <a:pt x="42938" y="31605"/>
                </a:cubicBezTo>
                <a:cubicBezTo>
                  <a:pt x="40756" y="31605"/>
                  <a:pt x="38546" y="31278"/>
                  <a:pt x="36374" y="30599"/>
                </a:cubicBezTo>
                <a:cubicBezTo>
                  <a:pt x="32159" y="29290"/>
                  <a:pt x="27658" y="28575"/>
                  <a:pt x="23003" y="28575"/>
                </a:cubicBezTo>
                <a:cubicBezTo>
                  <a:pt x="21991" y="28575"/>
                  <a:pt x="20979" y="28611"/>
                  <a:pt x="19979" y="28670"/>
                </a:cubicBezTo>
                <a:cubicBezTo>
                  <a:pt x="7382" y="29516"/>
                  <a:pt x="834" y="38493"/>
                  <a:pt x="0" y="48078"/>
                </a:cubicBezTo>
                <a:lnTo>
                  <a:pt x="212384" y="48078"/>
                </a:lnTo>
                <a:cubicBezTo>
                  <a:pt x="211550" y="38493"/>
                  <a:pt x="204990" y="29516"/>
                  <a:pt x="192405" y="28670"/>
                </a:cubicBezTo>
                <a:cubicBezTo>
                  <a:pt x="191393" y="28611"/>
                  <a:pt x="190393" y="28575"/>
                  <a:pt x="189369" y="28575"/>
                </a:cubicBezTo>
                <a:cubicBezTo>
                  <a:pt x="184154" y="28575"/>
                  <a:pt x="179142" y="29468"/>
                  <a:pt x="174486" y="31099"/>
                </a:cubicBezTo>
                <a:cubicBezTo>
                  <a:pt x="172003" y="31975"/>
                  <a:pt x="169444" y="32399"/>
                  <a:pt x="166920" y="32399"/>
                </a:cubicBezTo>
                <a:cubicBezTo>
                  <a:pt x="159932" y="32399"/>
                  <a:pt x="153203" y="29144"/>
                  <a:pt x="149031" y="23170"/>
                </a:cubicBezTo>
                <a:cubicBezTo>
                  <a:pt x="139268" y="9168"/>
                  <a:pt x="123039" y="0"/>
                  <a:pt x="1046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4"/>
          <p:cNvSpPr/>
          <p:nvPr/>
        </p:nvSpPr>
        <p:spPr>
          <a:xfrm>
            <a:off x="0" y="2518412"/>
            <a:ext cx="9144000" cy="2625088"/>
          </a:xfrm>
          <a:custGeom>
            <a:avLst/>
            <a:gdLst/>
            <a:ahLst/>
            <a:cxnLst/>
            <a:rect l="l" t="t" r="r" b="b"/>
            <a:pathLst>
              <a:path w="285750" h="82034" extrusionOk="0">
                <a:moveTo>
                  <a:pt x="285750" y="0"/>
                </a:moveTo>
                <a:cubicBezTo>
                  <a:pt x="279261" y="8525"/>
                  <a:pt x="275415" y="19169"/>
                  <a:pt x="275415" y="30706"/>
                </a:cubicBezTo>
                <a:cubicBezTo>
                  <a:pt x="275415" y="34921"/>
                  <a:pt x="275939" y="39017"/>
                  <a:pt x="276916" y="42946"/>
                </a:cubicBezTo>
                <a:cubicBezTo>
                  <a:pt x="272808" y="44196"/>
                  <a:pt x="270605" y="48982"/>
                  <a:pt x="270605" y="48982"/>
                </a:cubicBezTo>
                <a:cubicBezTo>
                  <a:pt x="270605" y="48982"/>
                  <a:pt x="268665" y="45422"/>
                  <a:pt x="264974" y="46899"/>
                </a:cubicBezTo>
                <a:cubicBezTo>
                  <a:pt x="263866" y="47339"/>
                  <a:pt x="263104" y="47911"/>
                  <a:pt x="262580" y="48411"/>
                </a:cubicBezTo>
                <a:cubicBezTo>
                  <a:pt x="263509" y="46887"/>
                  <a:pt x="264533" y="44053"/>
                  <a:pt x="262330" y="40636"/>
                </a:cubicBezTo>
                <a:cubicBezTo>
                  <a:pt x="259330" y="35993"/>
                  <a:pt x="254234" y="37957"/>
                  <a:pt x="254234" y="37957"/>
                </a:cubicBezTo>
                <a:cubicBezTo>
                  <a:pt x="254234" y="37957"/>
                  <a:pt x="253044" y="28992"/>
                  <a:pt x="245174" y="25301"/>
                </a:cubicBezTo>
                <a:cubicBezTo>
                  <a:pt x="235017" y="20764"/>
                  <a:pt x="228683" y="29004"/>
                  <a:pt x="228683" y="29004"/>
                </a:cubicBezTo>
                <a:cubicBezTo>
                  <a:pt x="228683" y="29004"/>
                  <a:pt x="221421" y="7215"/>
                  <a:pt x="197763" y="14383"/>
                </a:cubicBezTo>
                <a:cubicBezTo>
                  <a:pt x="184011" y="18562"/>
                  <a:pt x="176903" y="31528"/>
                  <a:pt x="178570" y="39374"/>
                </a:cubicBezTo>
                <a:cubicBezTo>
                  <a:pt x="176605" y="37826"/>
                  <a:pt x="172462" y="37981"/>
                  <a:pt x="170962" y="38838"/>
                </a:cubicBezTo>
                <a:cubicBezTo>
                  <a:pt x="167509" y="40803"/>
                  <a:pt x="165806" y="43636"/>
                  <a:pt x="166342" y="46601"/>
                </a:cubicBezTo>
                <a:cubicBezTo>
                  <a:pt x="153055" y="46458"/>
                  <a:pt x="151817" y="58745"/>
                  <a:pt x="151817" y="58745"/>
                </a:cubicBezTo>
                <a:cubicBezTo>
                  <a:pt x="151817" y="58745"/>
                  <a:pt x="151507" y="58531"/>
                  <a:pt x="150924" y="58245"/>
                </a:cubicBezTo>
                <a:cubicBezTo>
                  <a:pt x="150781" y="58186"/>
                  <a:pt x="150626" y="58067"/>
                  <a:pt x="150459" y="58067"/>
                </a:cubicBezTo>
                <a:lnTo>
                  <a:pt x="150447" y="58067"/>
                </a:lnTo>
                <a:cubicBezTo>
                  <a:pt x="148221" y="57174"/>
                  <a:pt x="143363" y="56471"/>
                  <a:pt x="136886" y="62377"/>
                </a:cubicBezTo>
                <a:cubicBezTo>
                  <a:pt x="133517" y="58841"/>
                  <a:pt x="127885" y="56019"/>
                  <a:pt x="119193" y="60115"/>
                </a:cubicBezTo>
                <a:cubicBezTo>
                  <a:pt x="118860" y="56233"/>
                  <a:pt x="116479" y="53340"/>
                  <a:pt x="112705" y="52185"/>
                </a:cubicBezTo>
                <a:cubicBezTo>
                  <a:pt x="111085" y="51685"/>
                  <a:pt x="109228" y="52030"/>
                  <a:pt x="108061" y="52721"/>
                </a:cubicBezTo>
                <a:cubicBezTo>
                  <a:pt x="104465" y="46661"/>
                  <a:pt x="97619" y="39338"/>
                  <a:pt x="85415" y="38624"/>
                </a:cubicBezTo>
                <a:cubicBezTo>
                  <a:pt x="71854" y="37826"/>
                  <a:pt x="64282" y="45553"/>
                  <a:pt x="60281" y="52280"/>
                </a:cubicBezTo>
                <a:cubicBezTo>
                  <a:pt x="59019" y="51244"/>
                  <a:pt x="55197" y="48744"/>
                  <a:pt x="50613" y="51435"/>
                </a:cubicBezTo>
                <a:cubicBezTo>
                  <a:pt x="49268" y="52221"/>
                  <a:pt x="48375" y="53268"/>
                  <a:pt x="47804" y="54411"/>
                </a:cubicBezTo>
                <a:cubicBezTo>
                  <a:pt x="45589" y="53173"/>
                  <a:pt x="42839" y="52995"/>
                  <a:pt x="40886" y="53554"/>
                </a:cubicBezTo>
                <a:cubicBezTo>
                  <a:pt x="37874" y="43053"/>
                  <a:pt x="30504" y="29385"/>
                  <a:pt x="12490" y="23515"/>
                </a:cubicBezTo>
                <a:cubicBezTo>
                  <a:pt x="8049" y="22062"/>
                  <a:pt x="3881" y="21360"/>
                  <a:pt x="0" y="21241"/>
                </a:cubicBezTo>
                <a:lnTo>
                  <a:pt x="0" y="82034"/>
                </a:lnTo>
                <a:lnTo>
                  <a:pt x="285750" y="8203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4"/>
          <p:cNvSpPr/>
          <p:nvPr/>
        </p:nvSpPr>
        <p:spPr>
          <a:xfrm>
            <a:off x="387250" y="3604147"/>
            <a:ext cx="2828863" cy="707232"/>
          </a:xfrm>
          <a:custGeom>
            <a:avLst/>
            <a:gdLst/>
            <a:ahLst/>
            <a:cxnLst/>
            <a:rect l="l" t="t" r="r" b="b"/>
            <a:pathLst>
              <a:path w="87250" h="21813" extrusionOk="0">
                <a:moveTo>
                  <a:pt x="32314" y="1"/>
                </a:moveTo>
                <a:cubicBezTo>
                  <a:pt x="26885" y="1"/>
                  <a:pt x="22373" y="3977"/>
                  <a:pt x="21539" y="9169"/>
                </a:cubicBezTo>
                <a:cubicBezTo>
                  <a:pt x="20849" y="9026"/>
                  <a:pt x="20122" y="8954"/>
                  <a:pt x="19384" y="8954"/>
                </a:cubicBezTo>
                <a:cubicBezTo>
                  <a:pt x="14050" y="8954"/>
                  <a:pt x="9609" y="12788"/>
                  <a:pt x="8669" y="17848"/>
                </a:cubicBezTo>
                <a:cubicBezTo>
                  <a:pt x="3323" y="18634"/>
                  <a:pt x="1" y="21813"/>
                  <a:pt x="1" y="21813"/>
                </a:cubicBezTo>
                <a:lnTo>
                  <a:pt x="30112" y="21813"/>
                </a:lnTo>
                <a:cubicBezTo>
                  <a:pt x="30124" y="21742"/>
                  <a:pt x="30136" y="21670"/>
                  <a:pt x="30147" y="21599"/>
                </a:cubicBezTo>
                <a:cubicBezTo>
                  <a:pt x="30243" y="21622"/>
                  <a:pt x="30338" y="21634"/>
                  <a:pt x="30433" y="21658"/>
                </a:cubicBezTo>
                <a:cubicBezTo>
                  <a:pt x="30445" y="21706"/>
                  <a:pt x="30457" y="21765"/>
                  <a:pt x="30469" y="21813"/>
                </a:cubicBezTo>
                <a:lnTo>
                  <a:pt x="87250" y="21813"/>
                </a:lnTo>
                <a:cubicBezTo>
                  <a:pt x="82764" y="19670"/>
                  <a:pt x="79626" y="18955"/>
                  <a:pt x="77428" y="18955"/>
                </a:cubicBezTo>
                <a:cubicBezTo>
                  <a:pt x="77392" y="18955"/>
                  <a:pt x="77356" y="18955"/>
                  <a:pt x="77320" y="18955"/>
                </a:cubicBezTo>
                <a:cubicBezTo>
                  <a:pt x="76856" y="11038"/>
                  <a:pt x="70295" y="4763"/>
                  <a:pt x="62247" y="4763"/>
                </a:cubicBezTo>
                <a:cubicBezTo>
                  <a:pt x="57008" y="4763"/>
                  <a:pt x="52400" y="7430"/>
                  <a:pt x="49686" y="11478"/>
                </a:cubicBezTo>
                <a:cubicBezTo>
                  <a:pt x="49305" y="9681"/>
                  <a:pt x="47709" y="8323"/>
                  <a:pt x="45792" y="8323"/>
                </a:cubicBezTo>
                <a:cubicBezTo>
                  <a:pt x="44875" y="8323"/>
                  <a:pt x="44018" y="8645"/>
                  <a:pt x="43351" y="9169"/>
                </a:cubicBezTo>
                <a:cubicBezTo>
                  <a:pt x="43256" y="9145"/>
                  <a:pt x="43161" y="9133"/>
                  <a:pt x="43066" y="9121"/>
                </a:cubicBezTo>
                <a:cubicBezTo>
                  <a:pt x="42208" y="3954"/>
                  <a:pt x="37720" y="1"/>
                  <a:pt x="323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4"/>
          <p:cNvSpPr/>
          <p:nvPr/>
        </p:nvSpPr>
        <p:spPr>
          <a:xfrm>
            <a:off x="5390255" y="3914200"/>
            <a:ext cx="2672955" cy="751519"/>
          </a:xfrm>
          <a:custGeom>
            <a:avLst/>
            <a:gdLst/>
            <a:ahLst/>
            <a:cxnLst/>
            <a:rect l="l" t="t" r="r" b="b"/>
            <a:pathLst>
              <a:path w="115313" h="32421" extrusionOk="0">
                <a:moveTo>
                  <a:pt x="68913" y="0"/>
                </a:moveTo>
                <a:cubicBezTo>
                  <a:pt x="63343" y="0"/>
                  <a:pt x="58460" y="3573"/>
                  <a:pt x="56388" y="8763"/>
                </a:cubicBezTo>
                <a:cubicBezTo>
                  <a:pt x="53662" y="4620"/>
                  <a:pt x="49233" y="1774"/>
                  <a:pt x="44077" y="1393"/>
                </a:cubicBezTo>
                <a:cubicBezTo>
                  <a:pt x="43693" y="1365"/>
                  <a:pt x="43311" y="1352"/>
                  <a:pt x="42932" y="1352"/>
                </a:cubicBezTo>
                <a:cubicBezTo>
                  <a:pt x="34411" y="1352"/>
                  <a:pt x="27215" y="8286"/>
                  <a:pt x="26611" y="17360"/>
                </a:cubicBezTo>
                <a:cubicBezTo>
                  <a:pt x="26575" y="17883"/>
                  <a:pt x="26563" y="18395"/>
                  <a:pt x="26575" y="18907"/>
                </a:cubicBezTo>
                <a:cubicBezTo>
                  <a:pt x="23158" y="20443"/>
                  <a:pt x="20455" y="23396"/>
                  <a:pt x="19158" y="27075"/>
                </a:cubicBezTo>
                <a:cubicBezTo>
                  <a:pt x="17424" y="26767"/>
                  <a:pt x="15814" y="26634"/>
                  <a:pt x="14326" y="26634"/>
                </a:cubicBezTo>
                <a:cubicBezTo>
                  <a:pt x="4532" y="26634"/>
                  <a:pt x="0" y="32421"/>
                  <a:pt x="0" y="32421"/>
                </a:cubicBezTo>
                <a:lnTo>
                  <a:pt x="115313" y="32421"/>
                </a:lnTo>
                <a:cubicBezTo>
                  <a:pt x="107692" y="28070"/>
                  <a:pt x="101476" y="26634"/>
                  <a:pt x="96575" y="26634"/>
                </a:cubicBezTo>
                <a:cubicBezTo>
                  <a:pt x="96514" y="26634"/>
                  <a:pt x="96454" y="26634"/>
                  <a:pt x="96393" y="26635"/>
                </a:cubicBezTo>
                <a:cubicBezTo>
                  <a:pt x="96846" y="25515"/>
                  <a:pt x="97084" y="24289"/>
                  <a:pt x="97084" y="23003"/>
                </a:cubicBezTo>
                <a:cubicBezTo>
                  <a:pt x="97084" y="17800"/>
                  <a:pt x="93072" y="13585"/>
                  <a:pt x="88131" y="13585"/>
                </a:cubicBezTo>
                <a:cubicBezTo>
                  <a:pt x="85976" y="13585"/>
                  <a:pt x="83999" y="14395"/>
                  <a:pt x="82451" y="15717"/>
                </a:cubicBezTo>
                <a:cubicBezTo>
                  <a:pt x="82463" y="15574"/>
                  <a:pt x="82475" y="15419"/>
                  <a:pt x="82487" y="15276"/>
                </a:cubicBezTo>
                <a:cubicBezTo>
                  <a:pt x="83011" y="7406"/>
                  <a:pt x="77367" y="584"/>
                  <a:pt x="69878" y="36"/>
                </a:cubicBezTo>
                <a:cubicBezTo>
                  <a:pt x="69554" y="12"/>
                  <a:pt x="69232" y="0"/>
                  <a:pt x="689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ig text">
  <p:cSld name="CUSTOM_1_2_2">
    <p:bg>
      <p:bgPr>
        <a:gradFill>
          <a:gsLst>
            <a:gs pos="0">
              <a:srgbClr val="F2C9EE"/>
            </a:gs>
            <a:gs pos="100000">
              <a:srgbClr val="BA9BC9"/>
            </a:gs>
          </a:gsLst>
          <a:lin ang="2700006" scaled="0"/>
        </a:gradFill>
        <a:effectLst/>
      </p:bgPr>
    </p:bg>
    <p:spTree>
      <p:nvGrpSpPr>
        <p:cNvPr id="1" name="Shape 171"/>
        <p:cNvGrpSpPr/>
        <p:nvPr/>
      </p:nvGrpSpPr>
      <p:grpSpPr>
        <a:xfrm>
          <a:off x="0" y="0"/>
          <a:ext cx="0" cy="0"/>
          <a:chOff x="0" y="0"/>
          <a:chExt cx="0" cy="0"/>
        </a:xfrm>
      </p:grpSpPr>
      <p:sp>
        <p:nvSpPr>
          <p:cNvPr id="172" name="Google Shape;172;p35"/>
          <p:cNvSpPr/>
          <p:nvPr/>
        </p:nvSpPr>
        <p:spPr>
          <a:xfrm flipH="1">
            <a:off x="-2" y="0"/>
            <a:ext cx="5808896" cy="5143564"/>
          </a:xfrm>
          <a:custGeom>
            <a:avLst/>
            <a:gdLst/>
            <a:ahLst/>
            <a:cxnLst/>
            <a:rect l="l" t="t" r="r" b="b"/>
            <a:pathLst>
              <a:path w="162271" h="143685" extrusionOk="0">
                <a:moveTo>
                  <a:pt x="135636" y="0"/>
                </a:moveTo>
                <a:cubicBezTo>
                  <a:pt x="134374" y="3334"/>
                  <a:pt x="135815" y="7215"/>
                  <a:pt x="135815" y="7215"/>
                </a:cubicBezTo>
                <a:cubicBezTo>
                  <a:pt x="135815" y="7215"/>
                  <a:pt x="135287" y="7061"/>
                  <a:pt x="134557" y="7061"/>
                </a:cubicBezTo>
                <a:cubicBezTo>
                  <a:pt x="133386" y="7061"/>
                  <a:pt x="131694" y="7458"/>
                  <a:pt x="130814" y="9525"/>
                </a:cubicBezTo>
                <a:cubicBezTo>
                  <a:pt x="130385" y="10525"/>
                  <a:pt x="130254" y="11382"/>
                  <a:pt x="130242" y="12049"/>
                </a:cubicBezTo>
                <a:cubicBezTo>
                  <a:pt x="129861" y="10454"/>
                  <a:pt x="128683" y="7965"/>
                  <a:pt x="125039" y="7180"/>
                </a:cubicBezTo>
                <a:cubicBezTo>
                  <a:pt x="124522" y="7067"/>
                  <a:pt x="124037" y="7017"/>
                  <a:pt x="123583" y="7017"/>
                </a:cubicBezTo>
                <a:cubicBezTo>
                  <a:pt x="119695" y="7017"/>
                  <a:pt x="118062" y="10692"/>
                  <a:pt x="118062" y="10692"/>
                </a:cubicBezTo>
                <a:cubicBezTo>
                  <a:pt x="118062" y="10692"/>
                  <a:pt x="113980" y="7556"/>
                  <a:pt x="108584" y="7556"/>
                </a:cubicBezTo>
                <a:cubicBezTo>
                  <a:pt x="107134" y="7556"/>
                  <a:pt x="105588" y="7783"/>
                  <a:pt x="104001" y="8358"/>
                </a:cubicBezTo>
                <a:cubicBezTo>
                  <a:pt x="94488" y="11990"/>
                  <a:pt x="95714" y="21431"/>
                  <a:pt x="95714" y="21431"/>
                </a:cubicBezTo>
                <a:cubicBezTo>
                  <a:pt x="95714" y="21431"/>
                  <a:pt x="91285" y="19218"/>
                  <a:pt x="85505" y="19218"/>
                </a:cubicBezTo>
                <a:cubicBezTo>
                  <a:pt x="79370" y="19218"/>
                  <a:pt x="71715" y="21711"/>
                  <a:pt x="66223" y="31992"/>
                </a:cubicBezTo>
                <a:cubicBezTo>
                  <a:pt x="60008" y="43601"/>
                  <a:pt x="63818" y="56614"/>
                  <a:pt x="69973" y="60615"/>
                </a:cubicBezTo>
                <a:cubicBezTo>
                  <a:pt x="67687" y="60877"/>
                  <a:pt x="65115" y="63663"/>
                  <a:pt x="64699" y="65187"/>
                </a:cubicBezTo>
                <a:cubicBezTo>
                  <a:pt x="63734" y="68699"/>
                  <a:pt x="64472" y="71640"/>
                  <a:pt x="66735" y="73212"/>
                </a:cubicBezTo>
                <a:cubicBezTo>
                  <a:pt x="58031" y="81724"/>
                  <a:pt x="65199" y="90487"/>
                  <a:pt x="65199" y="90487"/>
                </a:cubicBezTo>
                <a:cubicBezTo>
                  <a:pt x="65199" y="90487"/>
                  <a:pt x="64853" y="90547"/>
                  <a:pt x="64294" y="90737"/>
                </a:cubicBezTo>
                <a:cubicBezTo>
                  <a:pt x="64163" y="90785"/>
                  <a:pt x="63984" y="90821"/>
                  <a:pt x="63877" y="90928"/>
                </a:cubicBezTo>
                <a:lnTo>
                  <a:pt x="63877" y="90940"/>
                </a:lnTo>
                <a:cubicBezTo>
                  <a:pt x="61841" y="91809"/>
                  <a:pt x="58245" y="94488"/>
                  <a:pt x="57876" y="102501"/>
                </a:cubicBezTo>
                <a:cubicBezTo>
                  <a:pt x="57768" y="102499"/>
                  <a:pt x="57659" y="102497"/>
                  <a:pt x="57550" y="102497"/>
                </a:cubicBezTo>
                <a:cubicBezTo>
                  <a:pt x="53136" y="102497"/>
                  <a:pt x="47851" y="104427"/>
                  <a:pt x="44946" y="112502"/>
                </a:cubicBezTo>
                <a:cubicBezTo>
                  <a:pt x="43368" y="111172"/>
                  <a:pt x="41555" y="110500"/>
                  <a:pt x="39691" y="110500"/>
                </a:cubicBezTo>
                <a:cubicBezTo>
                  <a:pt x="38334" y="110500"/>
                  <a:pt x="36951" y="110856"/>
                  <a:pt x="35612" y="111573"/>
                </a:cubicBezTo>
                <a:cubicBezTo>
                  <a:pt x="34230" y="112300"/>
                  <a:pt x="33254" y="113717"/>
                  <a:pt x="32957" y="114931"/>
                </a:cubicBezTo>
                <a:cubicBezTo>
                  <a:pt x="30846" y="114393"/>
                  <a:pt x="28406" y="114000"/>
                  <a:pt x="25777" y="114000"/>
                </a:cubicBezTo>
                <a:cubicBezTo>
                  <a:pt x="20604" y="114000"/>
                  <a:pt x="14701" y="115522"/>
                  <a:pt x="9144" y="120455"/>
                </a:cubicBezTo>
                <a:cubicBezTo>
                  <a:pt x="667" y="128004"/>
                  <a:pt x="0" y="136910"/>
                  <a:pt x="1286" y="143684"/>
                </a:cubicBezTo>
                <a:lnTo>
                  <a:pt x="162270" y="143684"/>
                </a:lnTo>
                <a:lnTo>
                  <a:pt x="162270" y="65996"/>
                </a:lnTo>
                <a:lnTo>
                  <a:pt x="1622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5"/>
          <p:cNvSpPr txBox="1">
            <a:spLocks noGrp="1"/>
          </p:cNvSpPr>
          <p:nvPr>
            <p:ph type="ctrTitle"/>
          </p:nvPr>
        </p:nvSpPr>
        <p:spPr>
          <a:xfrm>
            <a:off x="713500" y="537000"/>
            <a:ext cx="3058800" cy="4069500"/>
          </a:xfrm>
          <a:prstGeom prst="rect">
            <a:avLst/>
          </a:prstGeom>
        </p:spPr>
        <p:txBody>
          <a:bodyPr spcFirstLastPara="1" wrap="square" lIns="91425" tIns="91425" rIns="91425" bIns="91425" anchor="ctr" anchorCtr="0">
            <a:noAutofit/>
          </a:bodyPr>
          <a:lstStyle>
            <a:lvl1pPr lvl="0" algn="l" rtl="0">
              <a:lnSpc>
                <a:spcPct val="100000"/>
              </a:lnSpc>
              <a:spcBef>
                <a:spcPts val="0"/>
              </a:spcBef>
              <a:spcAft>
                <a:spcPts val="0"/>
              </a:spcAft>
              <a:buClr>
                <a:schemeClr val="accent3"/>
              </a:buClr>
              <a:buSzPts val="4000"/>
              <a:buNone/>
              <a:defRPr sz="4000">
                <a:solidFill>
                  <a:schemeClr val="accent3"/>
                </a:solidFill>
              </a:defRPr>
            </a:lvl1pPr>
            <a:lvl2pPr lvl="1" algn="ctr" rtl="0">
              <a:lnSpc>
                <a:spcPct val="100000"/>
              </a:lnSpc>
              <a:spcBef>
                <a:spcPts val="0"/>
              </a:spcBef>
              <a:spcAft>
                <a:spcPts val="0"/>
              </a:spcAft>
              <a:buClr>
                <a:schemeClr val="accent3"/>
              </a:buClr>
              <a:buSzPts val="4000"/>
              <a:buNone/>
              <a:defRPr sz="4000">
                <a:solidFill>
                  <a:schemeClr val="accent3"/>
                </a:solidFill>
              </a:defRPr>
            </a:lvl2pPr>
            <a:lvl3pPr lvl="2" algn="ctr" rtl="0">
              <a:lnSpc>
                <a:spcPct val="100000"/>
              </a:lnSpc>
              <a:spcBef>
                <a:spcPts val="0"/>
              </a:spcBef>
              <a:spcAft>
                <a:spcPts val="0"/>
              </a:spcAft>
              <a:buClr>
                <a:schemeClr val="accent3"/>
              </a:buClr>
              <a:buSzPts val="4000"/>
              <a:buNone/>
              <a:defRPr sz="4000">
                <a:solidFill>
                  <a:schemeClr val="accent3"/>
                </a:solidFill>
              </a:defRPr>
            </a:lvl3pPr>
            <a:lvl4pPr lvl="3" algn="ctr" rtl="0">
              <a:lnSpc>
                <a:spcPct val="100000"/>
              </a:lnSpc>
              <a:spcBef>
                <a:spcPts val="0"/>
              </a:spcBef>
              <a:spcAft>
                <a:spcPts val="0"/>
              </a:spcAft>
              <a:buClr>
                <a:schemeClr val="accent3"/>
              </a:buClr>
              <a:buSzPts val="4000"/>
              <a:buNone/>
              <a:defRPr sz="4000">
                <a:solidFill>
                  <a:schemeClr val="accent3"/>
                </a:solidFill>
              </a:defRPr>
            </a:lvl4pPr>
            <a:lvl5pPr lvl="4" algn="ctr" rtl="0">
              <a:lnSpc>
                <a:spcPct val="100000"/>
              </a:lnSpc>
              <a:spcBef>
                <a:spcPts val="0"/>
              </a:spcBef>
              <a:spcAft>
                <a:spcPts val="0"/>
              </a:spcAft>
              <a:buClr>
                <a:schemeClr val="accent3"/>
              </a:buClr>
              <a:buSzPts val="4000"/>
              <a:buNone/>
              <a:defRPr sz="4000">
                <a:solidFill>
                  <a:schemeClr val="accent3"/>
                </a:solidFill>
              </a:defRPr>
            </a:lvl5pPr>
            <a:lvl6pPr lvl="5" algn="ctr" rtl="0">
              <a:lnSpc>
                <a:spcPct val="100000"/>
              </a:lnSpc>
              <a:spcBef>
                <a:spcPts val="0"/>
              </a:spcBef>
              <a:spcAft>
                <a:spcPts val="0"/>
              </a:spcAft>
              <a:buClr>
                <a:schemeClr val="accent3"/>
              </a:buClr>
              <a:buSzPts val="4000"/>
              <a:buNone/>
              <a:defRPr sz="4000">
                <a:solidFill>
                  <a:schemeClr val="accent3"/>
                </a:solidFill>
              </a:defRPr>
            </a:lvl6pPr>
            <a:lvl7pPr lvl="6" algn="ctr" rtl="0">
              <a:lnSpc>
                <a:spcPct val="100000"/>
              </a:lnSpc>
              <a:spcBef>
                <a:spcPts val="0"/>
              </a:spcBef>
              <a:spcAft>
                <a:spcPts val="0"/>
              </a:spcAft>
              <a:buClr>
                <a:schemeClr val="accent3"/>
              </a:buClr>
              <a:buSzPts val="4000"/>
              <a:buNone/>
              <a:defRPr sz="4000">
                <a:solidFill>
                  <a:schemeClr val="accent3"/>
                </a:solidFill>
              </a:defRPr>
            </a:lvl7pPr>
            <a:lvl8pPr lvl="7" algn="ctr" rtl="0">
              <a:lnSpc>
                <a:spcPct val="100000"/>
              </a:lnSpc>
              <a:spcBef>
                <a:spcPts val="0"/>
              </a:spcBef>
              <a:spcAft>
                <a:spcPts val="0"/>
              </a:spcAft>
              <a:buClr>
                <a:schemeClr val="accent3"/>
              </a:buClr>
              <a:buSzPts val="4000"/>
              <a:buNone/>
              <a:defRPr sz="4000">
                <a:solidFill>
                  <a:schemeClr val="accent3"/>
                </a:solidFill>
              </a:defRPr>
            </a:lvl8pPr>
            <a:lvl9pPr lvl="8" algn="ctr" rtl="0">
              <a:lnSpc>
                <a:spcPct val="100000"/>
              </a:lnSpc>
              <a:spcBef>
                <a:spcPts val="0"/>
              </a:spcBef>
              <a:spcAft>
                <a:spcPts val="0"/>
              </a:spcAft>
              <a:buClr>
                <a:schemeClr val="accent3"/>
              </a:buClr>
              <a:buSzPts val="4000"/>
              <a:buNone/>
              <a:defRPr sz="4000">
                <a:solidFill>
                  <a:schemeClr val="accent3"/>
                </a:solidFil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One column">
  <p:cSld name="CUSTOM_1_2_1">
    <p:bg>
      <p:bgPr>
        <a:gradFill>
          <a:gsLst>
            <a:gs pos="0">
              <a:srgbClr val="F2C9EE"/>
            </a:gs>
            <a:gs pos="100000">
              <a:srgbClr val="BA9BC9"/>
            </a:gs>
          </a:gsLst>
          <a:lin ang="2700006" scaled="0"/>
        </a:gradFill>
        <a:effectLst/>
      </p:bgPr>
    </p:bg>
    <p:spTree>
      <p:nvGrpSpPr>
        <p:cNvPr id="1" name="Shape 174"/>
        <p:cNvGrpSpPr/>
        <p:nvPr/>
      </p:nvGrpSpPr>
      <p:grpSpPr>
        <a:xfrm>
          <a:off x="0" y="0"/>
          <a:ext cx="0" cy="0"/>
          <a:chOff x="0" y="0"/>
          <a:chExt cx="0" cy="0"/>
        </a:xfrm>
      </p:grpSpPr>
      <p:sp>
        <p:nvSpPr>
          <p:cNvPr id="175" name="Google Shape;175;p36"/>
          <p:cNvSpPr txBox="1">
            <a:spLocks noGrp="1"/>
          </p:cNvSpPr>
          <p:nvPr>
            <p:ph type="title"/>
          </p:nvPr>
        </p:nvSpPr>
        <p:spPr>
          <a:xfrm>
            <a:off x="713500" y="537025"/>
            <a:ext cx="7716900" cy="480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2200"/>
              <a:buNone/>
              <a:defRPr sz="2200">
                <a:solidFill>
                  <a:srgbClr val="FFFFFF"/>
                </a:solidFill>
              </a:defRPr>
            </a:lvl1pPr>
            <a:lvl2pPr lvl="1" rtl="0">
              <a:lnSpc>
                <a:spcPct val="100000"/>
              </a:lnSpc>
              <a:spcBef>
                <a:spcPts val="0"/>
              </a:spcBef>
              <a:spcAft>
                <a:spcPts val="0"/>
              </a:spcAft>
              <a:buClr>
                <a:srgbClr val="FFFFFF"/>
              </a:buClr>
              <a:buSzPts val="2200"/>
              <a:buNone/>
              <a:defRPr sz="2200">
                <a:solidFill>
                  <a:srgbClr val="FFFFFF"/>
                </a:solidFill>
              </a:defRPr>
            </a:lvl2pPr>
            <a:lvl3pPr lvl="2" rtl="0">
              <a:lnSpc>
                <a:spcPct val="100000"/>
              </a:lnSpc>
              <a:spcBef>
                <a:spcPts val="0"/>
              </a:spcBef>
              <a:spcAft>
                <a:spcPts val="0"/>
              </a:spcAft>
              <a:buClr>
                <a:srgbClr val="FFFFFF"/>
              </a:buClr>
              <a:buSzPts val="2200"/>
              <a:buNone/>
              <a:defRPr sz="2200">
                <a:solidFill>
                  <a:srgbClr val="FFFFFF"/>
                </a:solidFill>
              </a:defRPr>
            </a:lvl3pPr>
            <a:lvl4pPr lvl="3" rtl="0">
              <a:lnSpc>
                <a:spcPct val="100000"/>
              </a:lnSpc>
              <a:spcBef>
                <a:spcPts val="0"/>
              </a:spcBef>
              <a:spcAft>
                <a:spcPts val="0"/>
              </a:spcAft>
              <a:buClr>
                <a:srgbClr val="FFFFFF"/>
              </a:buClr>
              <a:buSzPts val="2200"/>
              <a:buNone/>
              <a:defRPr sz="2200">
                <a:solidFill>
                  <a:srgbClr val="FFFFFF"/>
                </a:solidFill>
              </a:defRPr>
            </a:lvl4pPr>
            <a:lvl5pPr lvl="4" rtl="0">
              <a:lnSpc>
                <a:spcPct val="100000"/>
              </a:lnSpc>
              <a:spcBef>
                <a:spcPts val="0"/>
              </a:spcBef>
              <a:spcAft>
                <a:spcPts val="0"/>
              </a:spcAft>
              <a:buClr>
                <a:srgbClr val="FFFFFF"/>
              </a:buClr>
              <a:buSzPts val="2200"/>
              <a:buNone/>
              <a:defRPr sz="2200">
                <a:solidFill>
                  <a:srgbClr val="FFFFFF"/>
                </a:solidFill>
              </a:defRPr>
            </a:lvl5pPr>
            <a:lvl6pPr lvl="5" rtl="0">
              <a:lnSpc>
                <a:spcPct val="100000"/>
              </a:lnSpc>
              <a:spcBef>
                <a:spcPts val="0"/>
              </a:spcBef>
              <a:spcAft>
                <a:spcPts val="0"/>
              </a:spcAft>
              <a:buClr>
                <a:srgbClr val="FFFFFF"/>
              </a:buClr>
              <a:buSzPts val="2200"/>
              <a:buNone/>
              <a:defRPr sz="2200">
                <a:solidFill>
                  <a:srgbClr val="FFFFFF"/>
                </a:solidFill>
              </a:defRPr>
            </a:lvl6pPr>
            <a:lvl7pPr lvl="6" rtl="0">
              <a:lnSpc>
                <a:spcPct val="100000"/>
              </a:lnSpc>
              <a:spcBef>
                <a:spcPts val="0"/>
              </a:spcBef>
              <a:spcAft>
                <a:spcPts val="0"/>
              </a:spcAft>
              <a:buClr>
                <a:srgbClr val="FFFFFF"/>
              </a:buClr>
              <a:buSzPts val="2200"/>
              <a:buNone/>
              <a:defRPr sz="2200">
                <a:solidFill>
                  <a:srgbClr val="FFFFFF"/>
                </a:solidFill>
              </a:defRPr>
            </a:lvl7pPr>
            <a:lvl8pPr lvl="7" rtl="0">
              <a:lnSpc>
                <a:spcPct val="100000"/>
              </a:lnSpc>
              <a:spcBef>
                <a:spcPts val="0"/>
              </a:spcBef>
              <a:spcAft>
                <a:spcPts val="0"/>
              </a:spcAft>
              <a:buClr>
                <a:srgbClr val="FFFFFF"/>
              </a:buClr>
              <a:buSzPts val="2200"/>
              <a:buNone/>
              <a:defRPr sz="2200">
                <a:solidFill>
                  <a:srgbClr val="FFFFFF"/>
                </a:solidFill>
              </a:defRPr>
            </a:lvl8pPr>
            <a:lvl9pPr lvl="8" rtl="0">
              <a:lnSpc>
                <a:spcPct val="100000"/>
              </a:lnSpc>
              <a:spcBef>
                <a:spcPts val="0"/>
              </a:spcBef>
              <a:spcAft>
                <a:spcPts val="0"/>
              </a:spcAft>
              <a:buClr>
                <a:srgbClr val="FFFFFF"/>
              </a:buClr>
              <a:buSzPts val="2200"/>
              <a:buNone/>
              <a:defRPr sz="2200">
                <a:solidFill>
                  <a:srgbClr val="FFFFFF"/>
                </a:solidFill>
              </a:defRPr>
            </a:lvl9pPr>
          </a:lstStyle>
          <a:p>
            <a:endParaRPr/>
          </a:p>
        </p:txBody>
      </p:sp>
      <p:sp>
        <p:nvSpPr>
          <p:cNvPr id="176" name="Google Shape;176;p36"/>
          <p:cNvSpPr txBox="1">
            <a:spLocks noGrp="1"/>
          </p:cNvSpPr>
          <p:nvPr>
            <p:ph type="subTitle" idx="1"/>
          </p:nvPr>
        </p:nvSpPr>
        <p:spPr>
          <a:xfrm>
            <a:off x="5218788" y="2421125"/>
            <a:ext cx="2565000" cy="575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500">
                <a:solidFill>
                  <a:schemeClr val="accent3"/>
                </a:solidFill>
                <a:latin typeface="Bree Serif"/>
                <a:ea typeface="Bree Serif"/>
                <a:cs typeface="Bree Serif"/>
                <a:sym typeface="Bree Serif"/>
              </a:defRPr>
            </a:lvl1pPr>
            <a:lvl2pPr lvl="1" algn="ctr" rtl="0">
              <a:lnSpc>
                <a:spcPct val="100000"/>
              </a:lnSpc>
              <a:spcBef>
                <a:spcPts val="0"/>
              </a:spcBef>
              <a:spcAft>
                <a:spcPts val="0"/>
              </a:spcAft>
              <a:buNone/>
              <a:defRPr sz="1500">
                <a:solidFill>
                  <a:schemeClr val="accent3"/>
                </a:solidFill>
                <a:latin typeface="Bree Serif"/>
                <a:ea typeface="Bree Serif"/>
                <a:cs typeface="Bree Serif"/>
                <a:sym typeface="Bree Serif"/>
              </a:defRPr>
            </a:lvl2pPr>
            <a:lvl3pPr lvl="2" algn="ctr" rtl="0">
              <a:lnSpc>
                <a:spcPct val="100000"/>
              </a:lnSpc>
              <a:spcBef>
                <a:spcPts val="0"/>
              </a:spcBef>
              <a:spcAft>
                <a:spcPts val="0"/>
              </a:spcAft>
              <a:buNone/>
              <a:defRPr sz="1500">
                <a:solidFill>
                  <a:schemeClr val="accent3"/>
                </a:solidFill>
                <a:latin typeface="Bree Serif"/>
                <a:ea typeface="Bree Serif"/>
                <a:cs typeface="Bree Serif"/>
                <a:sym typeface="Bree Serif"/>
              </a:defRPr>
            </a:lvl3pPr>
            <a:lvl4pPr lvl="3" algn="ctr" rtl="0">
              <a:lnSpc>
                <a:spcPct val="100000"/>
              </a:lnSpc>
              <a:spcBef>
                <a:spcPts val="0"/>
              </a:spcBef>
              <a:spcAft>
                <a:spcPts val="0"/>
              </a:spcAft>
              <a:buNone/>
              <a:defRPr sz="1500">
                <a:solidFill>
                  <a:schemeClr val="accent3"/>
                </a:solidFill>
                <a:latin typeface="Bree Serif"/>
                <a:ea typeface="Bree Serif"/>
                <a:cs typeface="Bree Serif"/>
                <a:sym typeface="Bree Serif"/>
              </a:defRPr>
            </a:lvl4pPr>
            <a:lvl5pPr lvl="4" algn="ctr" rtl="0">
              <a:lnSpc>
                <a:spcPct val="100000"/>
              </a:lnSpc>
              <a:spcBef>
                <a:spcPts val="0"/>
              </a:spcBef>
              <a:spcAft>
                <a:spcPts val="0"/>
              </a:spcAft>
              <a:buNone/>
              <a:defRPr sz="1500">
                <a:solidFill>
                  <a:schemeClr val="accent3"/>
                </a:solidFill>
                <a:latin typeface="Bree Serif"/>
                <a:ea typeface="Bree Serif"/>
                <a:cs typeface="Bree Serif"/>
                <a:sym typeface="Bree Serif"/>
              </a:defRPr>
            </a:lvl5pPr>
            <a:lvl6pPr lvl="5" algn="ctr" rtl="0">
              <a:lnSpc>
                <a:spcPct val="100000"/>
              </a:lnSpc>
              <a:spcBef>
                <a:spcPts val="0"/>
              </a:spcBef>
              <a:spcAft>
                <a:spcPts val="0"/>
              </a:spcAft>
              <a:buNone/>
              <a:defRPr sz="1500">
                <a:solidFill>
                  <a:schemeClr val="accent3"/>
                </a:solidFill>
                <a:latin typeface="Bree Serif"/>
                <a:ea typeface="Bree Serif"/>
                <a:cs typeface="Bree Serif"/>
                <a:sym typeface="Bree Serif"/>
              </a:defRPr>
            </a:lvl6pPr>
            <a:lvl7pPr lvl="6" algn="ctr" rtl="0">
              <a:lnSpc>
                <a:spcPct val="100000"/>
              </a:lnSpc>
              <a:spcBef>
                <a:spcPts val="0"/>
              </a:spcBef>
              <a:spcAft>
                <a:spcPts val="0"/>
              </a:spcAft>
              <a:buNone/>
              <a:defRPr sz="1500">
                <a:solidFill>
                  <a:schemeClr val="accent3"/>
                </a:solidFill>
                <a:latin typeface="Bree Serif"/>
                <a:ea typeface="Bree Serif"/>
                <a:cs typeface="Bree Serif"/>
                <a:sym typeface="Bree Serif"/>
              </a:defRPr>
            </a:lvl7pPr>
            <a:lvl8pPr lvl="7" algn="ctr" rtl="0">
              <a:lnSpc>
                <a:spcPct val="100000"/>
              </a:lnSpc>
              <a:spcBef>
                <a:spcPts val="0"/>
              </a:spcBef>
              <a:spcAft>
                <a:spcPts val="0"/>
              </a:spcAft>
              <a:buNone/>
              <a:defRPr sz="1500">
                <a:solidFill>
                  <a:schemeClr val="accent3"/>
                </a:solidFill>
                <a:latin typeface="Bree Serif"/>
                <a:ea typeface="Bree Serif"/>
                <a:cs typeface="Bree Serif"/>
                <a:sym typeface="Bree Serif"/>
              </a:defRPr>
            </a:lvl8pPr>
            <a:lvl9pPr lvl="8" algn="ctr" rtl="0">
              <a:lnSpc>
                <a:spcPct val="100000"/>
              </a:lnSpc>
              <a:spcBef>
                <a:spcPts val="0"/>
              </a:spcBef>
              <a:spcAft>
                <a:spcPts val="0"/>
              </a:spcAft>
              <a:buNone/>
              <a:defRPr sz="1500">
                <a:solidFill>
                  <a:schemeClr val="accent3"/>
                </a:solidFill>
                <a:latin typeface="Bree Serif"/>
                <a:ea typeface="Bree Serif"/>
                <a:cs typeface="Bree Serif"/>
                <a:sym typeface="Bree Serif"/>
              </a:defRPr>
            </a:lvl9pPr>
          </a:lstStyle>
          <a:p>
            <a:endParaRPr/>
          </a:p>
        </p:txBody>
      </p:sp>
      <p:sp>
        <p:nvSpPr>
          <p:cNvPr id="177" name="Google Shape;177;p36"/>
          <p:cNvSpPr txBox="1">
            <a:spLocks noGrp="1"/>
          </p:cNvSpPr>
          <p:nvPr>
            <p:ph type="subTitle" idx="2"/>
          </p:nvPr>
        </p:nvSpPr>
        <p:spPr>
          <a:xfrm>
            <a:off x="5218800" y="2916175"/>
            <a:ext cx="2565000" cy="95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rgbClr val="FFFFFF"/>
                </a:solidFill>
              </a:defRPr>
            </a:lvl1pPr>
            <a:lvl2pPr lvl="1" algn="ctr" rtl="0">
              <a:lnSpc>
                <a:spcPct val="100000"/>
              </a:lnSpc>
              <a:spcBef>
                <a:spcPts val="0"/>
              </a:spcBef>
              <a:spcAft>
                <a:spcPts val="0"/>
              </a:spcAft>
              <a:buNone/>
              <a:defRPr sz="1400">
                <a:solidFill>
                  <a:srgbClr val="FFFFFF"/>
                </a:solidFill>
              </a:defRPr>
            </a:lvl2pPr>
            <a:lvl3pPr lvl="2" algn="ctr" rtl="0">
              <a:lnSpc>
                <a:spcPct val="100000"/>
              </a:lnSpc>
              <a:spcBef>
                <a:spcPts val="0"/>
              </a:spcBef>
              <a:spcAft>
                <a:spcPts val="0"/>
              </a:spcAft>
              <a:buNone/>
              <a:defRPr sz="1400">
                <a:solidFill>
                  <a:srgbClr val="FFFFFF"/>
                </a:solidFill>
              </a:defRPr>
            </a:lvl3pPr>
            <a:lvl4pPr lvl="3" algn="ctr" rtl="0">
              <a:lnSpc>
                <a:spcPct val="100000"/>
              </a:lnSpc>
              <a:spcBef>
                <a:spcPts val="0"/>
              </a:spcBef>
              <a:spcAft>
                <a:spcPts val="0"/>
              </a:spcAft>
              <a:buNone/>
              <a:defRPr sz="1400">
                <a:solidFill>
                  <a:srgbClr val="FFFFFF"/>
                </a:solidFill>
              </a:defRPr>
            </a:lvl4pPr>
            <a:lvl5pPr lvl="4" algn="ctr" rtl="0">
              <a:lnSpc>
                <a:spcPct val="100000"/>
              </a:lnSpc>
              <a:spcBef>
                <a:spcPts val="0"/>
              </a:spcBef>
              <a:spcAft>
                <a:spcPts val="0"/>
              </a:spcAft>
              <a:buNone/>
              <a:defRPr sz="1400">
                <a:solidFill>
                  <a:srgbClr val="FFFFFF"/>
                </a:solidFill>
              </a:defRPr>
            </a:lvl5pPr>
            <a:lvl6pPr lvl="5" algn="ctr" rtl="0">
              <a:lnSpc>
                <a:spcPct val="100000"/>
              </a:lnSpc>
              <a:spcBef>
                <a:spcPts val="0"/>
              </a:spcBef>
              <a:spcAft>
                <a:spcPts val="0"/>
              </a:spcAft>
              <a:buNone/>
              <a:defRPr sz="1400">
                <a:solidFill>
                  <a:srgbClr val="FFFFFF"/>
                </a:solidFill>
              </a:defRPr>
            </a:lvl6pPr>
            <a:lvl7pPr lvl="6" algn="ctr" rtl="0">
              <a:lnSpc>
                <a:spcPct val="100000"/>
              </a:lnSpc>
              <a:spcBef>
                <a:spcPts val="0"/>
              </a:spcBef>
              <a:spcAft>
                <a:spcPts val="0"/>
              </a:spcAft>
              <a:buNone/>
              <a:defRPr sz="1400">
                <a:solidFill>
                  <a:srgbClr val="FFFFFF"/>
                </a:solidFill>
              </a:defRPr>
            </a:lvl7pPr>
            <a:lvl8pPr lvl="7" algn="ctr" rtl="0">
              <a:lnSpc>
                <a:spcPct val="100000"/>
              </a:lnSpc>
              <a:spcBef>
                <a:spcPts val="0"/>
              </a:spcBef>
              <a:spcAft>
                <a:spcPts val="0"/>
              </a:spcAft>
              <a:buNone/>
              <a:defRPr sz="1400">
                <a:solidFill>
                  <a:srgbClr val="FFFFFF"/>
                </a:solidFill>
              </a:defRPr>
            </a:lvl8pPr>
            <a:lvl9pPr lvl="8" algn="ctr" rtl="0">
              <a:lnSpc>
                <a:spcPct val="100000"/>
              </a:lnSpc>
              <a:spcBef>
                <a:spcPts val="0"/>
              </a:spcBef>
              <a:spcAft>
                <a:spcPts val="0"/>
              </a:spcAft>
              <a:buNone/>
              <a:defRPr sz="1400">
                <a:solidFill>
                  <a:srgbClr val="FFFFFF"/>
                </a:solidFill>
              </a:defRPr>
            </a:lvl9pPr>
          </a:lstStyle>
          <a:p>
            <a:endParaRPr/>
          </a:p>
        </p:txBody>
      </p:sp>
      <p:sp>
        <p:nvSpPr>
          <p:cNvPr id="178" name="Google Shape;178;p36"/>
          <p:cNvSpPr/>
          <p:nvPr/>
        </p:nvSpPr>
        <p:spPr>
          <a:xfrm>
            <a:off x="6061275" y="4569124"/>
            <a:ext cx="2537306" cy="574413"/>
          </a:xfrm>
          <a:custGeom>
            <a:avLst/>
            <a:gdLst/>
            <a:ahLst/>
            <a:cxnLst/>
            <a:rect l="l" t="t" r="r" b="b"/>
            <a:pathLst>
              <a:path w="245032" h="55472" extrusionOk="0">
                <a:moveTo>
                  <a:pt x="120754" y="0"/>
                </a:moveTo>
                <a:cubicBezTo>
                  <a:pt x="99942" y="0"/>
                  <a:pt x="81523" y="10180"/>
                  <a:pt x="70188" y="25837"/>
                </a:cubicBezTo>
                <a:cubicBezTo>
                  <a:pt x="65281" y="32622"/>
                  <a:pt x="57568" y="36470"/>
                  <a:pt x="49534" y="36470"/>
                </a:cubicBezTo>
                <a:cubicBezTo>
                  <a:pt x="47023" y="36470"/>
                  <a:pt x="44480" y="36094"/>
                  <a:pt x="41982" y="35314"/>
                </a:cubicBezTo>
                <a:cubicBezTo>
                  <a:pt x="37101" y="33790"/>
                  <a:pt x="31921" y="32969"/>
                  <a:pt x="26552" y="32969"/>
                </a:cubicBezTo>
                <a:cubicBezTo>
                  <a:pt x="25373" y="32969"/>
                  <a:pt x="24206" y="33004"/>
                  <a:pt x="23051" y="33088"/>
                </a:cubicBezTo>
                <a:cubicBezTo>
                  <a:pt x="8526" y="34052"/>
                  <a:pt x="965" y="44399"/>
                  <a:pt x="1" y="55471"/>
                </a:cubicBezTo>
                <a:lnTo>
                  <a:pt x="245031" y="55471"/>
                </a:lnTo>
                <a:cubicBezTo>
                  <a:pt x="244067" y="44399"/>
                  <a:pt x="236507" y="34052"/>
                  <a:pt x="221981" y="33088"/>
                </a:cubicBezTo>
                <a:cubicBezTo>
                  <a:pt x="220826" y="33004"/>
                  <a:pt x="219659" y="32969"/>
                  <a:pt x="218492" y="32969"/>
                </a:cubicBezTo>
                <a:cubicBezTo>
                  <a:pt x="212468" y="32969"/>
                  <a:pt x="206681" y="33993"/>
                  <a:pt x="201312" y="35886"/>
                </a:cubicBezTo>
                <a:cubicBezTo>
                  <a:pt x="198449" y="36893"/>
                  <a:pt x="195500" y="37381"/>
                  <a:pt x="192591" y="37381"/>
                </a:cubicBezTo>
                <a:cubicBezTo>
                  <a:pt x="184527" y="37381"/>
                  <a:pt x="176763" y="33625"/>
                  <a:pt x="171951" y="26730"/>
                </a:cubicBezTo>
                <a:cubicBezTo>
                  <a:pt x="160676" y="10573"/>
                  <a:pt x="141947" y="0"/>
                  <a:pt x="1207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6"/>
          <p:cNvSpPr/>
          <p:nvPr/>
        </p:nvSpPr>
        <p:spPr>
          <a:xfrm>
            <a:off x="545401" y="4623399"/>
            <a:ext cx="2297464" cy="520084"/>
          </a:xfrm>
          <a:custGeom>
            <a:avLst/>
            <a:gdLst/>
            <a:ahLst/>
            <a:cxnLst/>
            <a:rect l="l" t="t" r="r" b="b"/>
            <a:pathLst>
              <a:path w="212384" h="48078" extrusionOk="0">
                <a:moveTo>
                  <a:pt x="104656" y="0"/>
                </a:moveTo>
                <a:cubicBezTo>
                  <a:pt x="86618" y="0"/>
                  <a:pt x="70664" y="8823"/>
                  <a:pt x="60829" y="22396"/>
                </a:cubicBezTo>
                <a:cubicBezTo>
                  <a:pt x="56577" y="28271"/>
                  <a:pt x="49902" y="31605"/>
                  <a:pt x="42938" y="31605"/>
                </a:cubicBezTo>
                <a:cubicBezTo>
                  <a:pt x="40756" y="31605"/>
                  <a:pt x="38546" y="31278"/>
                  <a:pt x="36374" y="30599"/>
                </a:cubicBezTo>
                <a:cubicBezTo>
                  <a:pt x="32159" y="29290"/>
                  <a:pt x="27658" y="28575"/>
                  <a:pt x="23003" y="28575"/>
                </a:cubicBezTo>
                <a:cubicBezTo>
                  <a:pt x="21991" y="28575"/>
                  <a:pt x="20979" y="28611"/>
                  <a:pt x="19979" y="28670"/>
                </a:cubicBezTo>
                <a:cubicBezTo>
                  <a:pt x="7382" y="29516"/>
                  <a:pt x="834" y="38493"/>
                  <a:pt x="0" y="48078"/>
                </a:cubicBezTo>
                <a:lnTo>
                  <a:pt x="212384" y="48078"/>
                </a:lnTo>
                <a:cubicBezTo>
                  <a:pt x="211550" y="38493"/>
                  <a:pt x="204990" y="29516"/>
                  <a:pt x="192405" y="28670"/>
                </a:cubicBezTo>
                <a:cubicBezTo>
                  <a:pt x="191393" y="28611"/>
                  <a:pt x="190393" y="28575"/>
                  <a:pt x="189369" y="28575"/>
                </a:cubicBezTo>
                <a:cubicBezTo>
                  <a:pt x="184154" y="28575"/>
                  <a:pt x="179142" y="29468"/>
                  <a:pt x="174486" y="31099"/>
                </a:cubicBezTo>
                <a:cubicBezTo>
                  <a:pt x="172003" y="31975"/>
                  <a:pt x="169444" y="32399"/>
                  <a:pt x="166920" y="32399"/>
                </a:cubicBezTo>
                <a:cubicBezTo>
                  <a:pt x="159932" y="32399"/>
                  <a:pt x="153203" y="29144"/>
                  <a:pt x="149031" y="23170"/>
                </a:cubicBezTo>
                <a:cubicBezTo>
                  <a:pt x="139268" y="9168"/>
                  <a:pt x="123039" y="0"/>
                  <a:pt x="1046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6"/>
          <p:cNvSpPr/>
          <p:nvPr/>
        </p:nvSpPr>
        <p:spPr>
          <a:xfrm>
            <a:off x="4819775" y="4662898"/>
            <a:ext cx="1922336" cy="480595"/>
          </a:xfrm>
          <a:custGeom>
            <a:avLst/>
            <a:gdLst/>
            <a:ahLst/>
            <a:cxnLst/>
            <a:rect l="l" t="t" r="r" b="b"/>
            <a:pathLst>
              <a:path w="87250" h="21813" extrusionOk="0">
                <a:moveTo>
                  <a:pt x="32314" y="1"/>
                </a:moveTo>
                <a:cubicBezTo>
                  <a:pt x="26885" y="1"/>
                  <a:pt x="22373" y="3977"/>
                  <a:pt x="21539" y="9169"/>
                </a:cubicBezTo>
                <a:cubicBezTo>
                  <a:pt x="20849" y="9026"/>
                  <a:pt x="20122" y="8954"/>
                  <a:pt x="19384" y="8954"/>
                </a:cubicBezTo>
                <a:cubicBezTo>
                  <a:pt x="14050" y="8954"/>
                  <a:pt x="9609" y="12788"/>
                  <a:pt x="8669" y="17848"/>
                </a:cubicBezTo>
                <a:cubicBezTo>
                  <a:pt x="3323" y="18634"/>
                  <a:pt x="1" y="21813"/>
                  <a:pt x="1" y="21813"/>
                </a:cubicBezTo>
                <a:lnTo>
                  <a:pt x="30112" y="21813"/>
                </a:lnTo>
                <a:cubicBezTo>
                  <a:pt x="30124" y="21742"/>
                  <a:pt x="30136" y="21670"/>
                  <a:pt x="30147" y="21599"/>
                </a:cubicBezTo>
                <a:cubicBezTo>
                  <a:pt x="30243" y="21622"/>
                  <a:pt x="30338" y="21634"/>
                  <a:pt x="30433" y="21658"/>
                </a:cubicBezTo>
                <a:cubicBezTo>
                  <a:pt x="30445" y="21706"/>
                  <a:pt x="30457" y="21765"/>
                  <a:pt x="30469" y="21813"/>
                </a:cubicBezTo>
                <a:lnTo>
                  <a:pt x="87250" y="21813"/>
                </a:lnTo>
                <a:cubicBezTo>
                  <a:pt x="82764" y="19670"/>
                  <a:pt x="79626" y="18955"/>
                  <a:pt x="77428" y="18955"/>
                </a:cubicBezTo>
                <a:cubicBezTo>
                  <a:pt x="77392" y="18955"/>
                  <a:pt x="77356" y="18955"/>
                  <a:pt x="77320" y="18955"/>
                </a:cubicBezTo>
                <a:cubicBezTo>
                  <a:pt x="76856" y="11038"/>
                  <a:pt x="70295" y="4763"/>
                  <a:pt x="62247" y="4763"/>
                </a:cubicBezTo>
                <a:cubicBezTo>
                  <a:pt x="57008" y="4763"/>
                  <a:pt x="52400" y="7430"/>
                  <a:pt x="49686" y="11478"/>
                </a:cubicBezTo>
                <a:cubicBezTo>
                  <a:pt x="49305" y="9681"/>
                  <a:pt x="47709" y="8323"/>
                  <a:pt x="45792" y="8323"/>
                </a:cubicBezTo>
                <a:cubicBezTo>
                  <a:pt x="44875" y="8323"/>
                  <a:pt x="44018" y="8645"/>
                  <a:pt x="43351" y="9169"/>
                </a:cubicBezTo>
                <a:cubicBezTo>
                  <a:pt x="43256" y="9145"/>
                  <a:pt x="43161" y="9133"/>
                  <a:pt x="43066" y="9121"/>
                </a:cubicBezTo>
                <a:cubicBezTo>
                  <a:pt x="42208" y="3954"/>
                  <a:pt x="37720" y="1"/>
                  <a:pt x="32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6"/>
          <p:cNvSpPr/>
          <p:nvPr/>
        </p:nvSpPr>
        <p:spPr>
          <a:xfrm>
            <a:off x="1642472" y="4662925"/>
            <a:ext cx="1709227" cy="480560"/>
          </a:xfrm>
          <a:custGeom>
            <a:avLst/>
            <a:gdLst/>
            <a:ahLst/>
            <a:cxnLst/>
            <a:rect l="l" t="t" r="r" b="b"/>
            <a:pathLst>
              <a:path w="115313" h="32421" extrusionOk="0">
                <a:moveTo>
                  <a:pt x="68913" y="0"/>
                </a:moveTo>
                <a:cubicBezTo>
                  <a:pt x="63343" y="0"/>
                  <a:pt x="58460" y="3573"/>
                  <a:pt x="56388" y="8763"/>
                </a:cubicBezTo>
                <a:cubicBezTo>
                  <a:pt x="53662" y="4620"/>
                  <a:pt x="49233" y="1774"/>
                  <a:pt x="44077" y="1393"/>
                </a:cubicBezTo>
                <a:cubicBezTo>
                  <a:pt x="43693" y="1365"/>
                  <a:pt x="43311" y="1352"/>
                  <a:pt x="42932" y="1352"/>
                </a:cubicBezTo>
                <a:cubicBezTo>
                  <a:pt x="34411" y="1352"/>
                  <a:pt x="27215" y="8286"/>
                  <a:pt x="26611" y="17360"/>
                </a:cubicBezTo>
                <a:cubicBezTo>
                  <a:pt x="26575" y="17883"/>
                  <a:pt x="26563" y="18395"/>
                  <a:pt x="26575" y="18907"/>
                </a:cubicBezTo>
                <a:cubicBezTo>
                  <a:pt x="23158" y="20443"/>
                  <a:pt x="20455" y="23396"/>
                  <a:pt x="19158" y="27075"/>
                </a:cubicBezTo>
                <a:cubicBezTo>
                  <a:pt x="17424" y="26767"/>
                  <a:pt x="15814" y="26634"/>
                  <a:pt x="14326" y="26634"/>
                </a:cubicBezTo>
                <a:cubicBezTo>
                  <a:pt x="4532" y="26634"/>
                  <a:pt x="0" y="32421"/>
                  <a:pt x="0" y="32421"/>
                </a:cubicBezTo>
                <a:lnTo>
                  <a:pt x="115313" y="32421"/>
                </a:lnTo>
                <a:cubicBezTo>
                  <a:pt x="107692" y="28070"/>
                  <a:pt x="101476" y="26634"/>
                  <a:pt x="96575" y="26634"/>
                </a:cubicBezTo>
                <a:cubicBezTo>
                  <a:pt x="96514" y="26634"/>
                  <a:pt x="96454" y="26634"/>
                  <a:pt x="96393" y="26635"/>
                </a:cubicBezTo>
                <a:cubicBezTo>
                  <a:pt x="96846" y="25515"/>
                  <a:pt x="97084" y="24289"/>
                  <a:pt x="97084" y="23003"/>
                </a:cubicBezTo>
                <a:cubicBezTo>
                  <a:pt x="97084" y="17800"/>
                  <a:pt x="93072" y="13585"/>
                  <a:pt x="88131" y="13585"/>
                </a:cubicBezTo>
                <a:cubicBezTo>
                  <a:pt x="85976" y="13585"/>
                  <a:pt x="83999" y="14395"/>
                  <a:pt x="82451" y="15717"/>
                </a:cubicBezTo>
                <a:cubicBezTo>
                  <a:pt x="82463" y="15574"/>
                  <a:pt x="82475" y="15419"/>
                  <a:pt x="82487" y="15276"/>
                </a:cubicBezTo>
                <a:cubicBezTo>
                  <a:pt x="83011" y="7406"/>
                  <a:pt x="77367" y="584"/>
                  <a:pt x="69878" y="36"/>
                </a:cubicBezTo>
                <a:cubicBezTo>
                  <a:pt x="69554" y="12"/>
                  <a:pt x="69232" y="0"/>
                  <a:pt x="689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hree columns">
  <p:cSld name="CUSTOM_2">
    <p:bg>
      <p:bgPr>
        <a:gradFill>
          <a:gsLst>
            <a:gs pos="0">
              <a:srgbClr val="F2C9EE"/>
            </a:gs>
            <a:gs pos="100000">
              <a:srgbClr val="BA9BC9"/>
            </a:gs>
          </a:gsLst>
          <a:lin ang="2700006" scaled="0"/>
        </a:gradFill>
        <a:effectLst/>
      </p:bgPr>
    </p:bg>
    <p:spTree>
      <p:nvGrpSpPr>
        <p:cNvPr id="1" name="Shape 182"/>
        <p:cNvGrpSpPr/>
        <p:nvPr/>
      </p:nvGrpSpPr>
      <p:grpSpPr>
        <a:xfrm>
          <a:off x="0" y="0"/>
          <a:ext cx="0" cy="0"/>
          <a:chOff x="0" y="0"/>
          <a:chExt cx="0" cy="0"/>
        </a:xfrm>
      </p:grpSpPr>
      <p:sp>
        <p:nvSpPr>
          <p:cNvPr id="183" name="Google Shape;183;p37"/>
          <p:cNvSpPr txBox="1">
            <a:spLocks noGrp="1"/>
          </p:cNvSpPr>
          <p:nvPr>
            <p:ph type="title"/>
          </p:nvPr>
        </p:nvSpPr>
        <p:spPr>
          <a:xfrm>
            <a:off x="713500" y="537025"/>
            <a:ext cx="7716900" cy="480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2200"/>
              <a:buNone/>
              <a:defRPr sz="2200">
                <a:solidFill>
                  <a:srgbClr val="FFFFFF"/>
                </a:solidFill>
              </a:defRPr>
            </a:lvl1pPr>
            <a:lvl2pPr lvl="1" rtl="0">
              <a:lnSpc>
                <a:spcPct val="100000"/>
              </a:lnSpc>
              <a:spcBef>
                <a:spcPts val="0"/>
              </a:spcBef>
              <a:spcAft>
                <a:spcPts val="0"/>
              </a:spcAft>
              <a:buClr>
                <a:srgbClr val="FFFFFF"/>
              </a:buClr>
              <a:buSzPts val="2200"/>
              <a:buNone/>
              <a:defRPr sz="2200">
                <a:solidFill>
                  <a:srgbClr val="FFFFFF"/>
                </a:solidFill>
              </a:defRPr>
            </a:lvl2pPr>
            <a:lvl3pPr lvl="2" rtl="0">
              <a:lnSpc>
                <a:spcPct val="100000"/>
              </a:lnSpc>
              <a:spcBef>
                <a:spcPts val="0"/>
              </a:spcBef>
              <a:spcAft>
                <a:spcPts val="0"/>
              </a:spcAft>
              <a:buClr>
                <a:srgbClr val="FFFFFF"/>
              </a:buClr>
              <a:buSzPts val="2200"/>
              <a:buNone/>
              <a:defRPr sz="2200">
                <a:solidFill>
                  <a:srgbClr val="FFFFFF"/>
                </a:solidFill>
              </a:defRPr>
            </a:lvl3pPr>
            <a:lvl4pPr lvl="3" rtl="0">
              <a:lnSpc>
                <a:spcPct val="100000"/>
              </a:lnSpc>
              <a:spcBef>
                <a:spcPts val="0"/>
              </a:spcBef>
              <a:spcAft>
                <a:spcPts val="0"/>
              </a:spcAft>
              <a:buClr>
                <a:srgbClr val="FFFFFF"/>
              </a:buClr>
              <a:buSzPts val="2200"/>
              <a:buNone/>
              <a:defRPr sz="2200">
                <a:solidFill>
                  <a:srgbClr val="FFFFFF"/>
                </a:solidFill>
              </a:defRPr>
            </a:lvl4pPr>
            <a:lvl5pPr lvl="4" rtl="0">
              <a:lnSpc>
                <a:spcPct val="100000"/>
              </a:lnSpc>
              <a:spcBef>
                <a:spcPts val="0"/>
              </a:spcBef>
              <a:spcAft>
                <a:spcPts val="0"/>
              </a:spcAft>
              <a:buClr>
                <a:srgbClr val="FFFFFF"/>
              </a:buClr>
              <a:buSzPts val="2200"/>
              <a:buNone/>
              <a:defRPr sz="2200">
                <a:solidFill>
                  <a:srgbClr val="FFFFFF"/>
                </a:solidFill>
              </a:defRPr>
            </a:lvl5pPr>
            <a:lvl6pPr lvl="5" rtl="0">
              <a:lnSpc>
                <a:spcPct val="100000"/>
              </a:lnSpc>
              <a:spcBef>
                <a:spcPts val="0"/>
              </a:spcBef>
              <a:spcAft>
                <a:spcPts val="0"/>
              </a:spcAft>
              <a:buClr>
                <a:srgbClr val="FFFFFF"/>
              </a:buClr>
              <a:buSzPts val="2200"/>
              <a:buNone/>
              <a:defRPr sz="2200">
                <a:solidFill>
                  <a:srgbClr val="FFFFFF"/>
                </a:solidFill>
              </a:defRPr>
            </a:lvl6pPr>
            <a:lvl7pPr lvl="6" rtl="0">
              <a:lnSpc>
                <a:spcPct val="100000"/>
              </a:lnSpc>
              <a:spcBef>
                <a:spcPts val="0"/>
              </a:spcBef>
              <a:spcAft>
                <a:spcPts val="0"/>
              </a:spcAft>
              <a:buClr>
                <a:srgbClr val="FFFFFF"/>
              </a:buClr>
              <a:buSzPts val="2200"/>
              <a:buNone/>
              <a:defRPr sz="2200">
                <a:solidFill>
                  <a:srgbClr val="FFFFFF"/>
                </a:solidFill>
              </a:defRPr>
            </a:lvl7pPr>
            <a:lvl8pPr lvl="7" rtl="0">
              <a:lnSpc>
                <a:spcPct val="100000"/>
              </a:lnSpc>
              <a:spcBef>
                <a:spcPts val="0"/>
              </a:spcBef>
              <a:spcAft>
                <a:spcPts val="0"/>
              </a:spcAft>
              <a:buClr>
                <a:srgbClr val="FFFFFF"/>
              </a:buClr>
              <a:buSzPts val="2200"/>
              <a:buNone/>
              <a:defRPr sz="2200">
                <a:solidFill>
                  <a:srgbClr val="FFFFFF"/>
                </a:solidFill>
              </a:defRPr>
            </a:lvl8pPr>
            <a:lvl9pPr lvl="8" rtl="0">
              <a:lnSpc>
                <a:spcPct val="100000"/>
              </a:lnSpc>
              <a:spcBef>
                <a:spcPts val="0"/>
              </a:spcBef>
              <a:spcAft>
                <a:spcPts val="0"/>
              </a:spcAft>
              <a:buClr>
                <a:srgbClr val="FFFFFF"/>
              </a:buClr>
              <a:buSzPts val="2200"/>
              <a:buNone/>
              <a:defRPr sz="2200">
                <a:solidFill>
                  <a:srgbClr val="FFFFFF"/>
                </a:solidFill>
              </a:defRPr>
            </a:lvl9pPr>
          </a:lstStyle>
          <a:p>
            <a:endParaRPr/>
          </a:p>
        </p:txBody>
      </p:sp>
      <p:sp>
        <p:nvSpPr>
          <p:cNvPr id="184" name="Google Shape;184;p37"/>
          <p:cNvSpPr txBox="1">
            <a:spLocks noGrp="1"/>
          </p:cNvSpPr>
          <p:nvPr>
            <p:ph type="subTitle" idx="1"/>
          </p:nvPr>
        </p:nvSpPr>
        <p:spPr>
          <a:xfrm>
            <a:off x="1266775" y="2421125"/>
            <a:ext cx="2023800" cy="575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500">
                <a:solidFill>
                  <a:schemeClr val="accent3"/>
                </a:solidFill>
                <a:latin typeface="Bree Serif"/>
                <a:ea typeface="Bree Serif"/>
                <a:cs typeface="Bree Serif"/>
                <a:sym typeface="Bree Serif"/>
              </a:defRPr>
            </a:lvl1pPr>
            <a:lvl2pPr lvl="1" algn="ctr" rtl="0">
              <a:lnSpc>
                <a:spcPct val="100000"/>
              </a:lnSpc>
              <a:spcBef>
                <a:spcPts val="0"/>
              </a:spcBef>
              <a:spcAft>
                <a:spcPts val="0"/>
              </a:spcAft>
              <a:buNone/>
              <a:defRPr sz="1500">
                <a:solidFill>
                  <a:schemeClr val="accent3"/>
                </a:solidFill>
                <a:latin typeface="Bree Serif"/>
                <a:ea typeface="Bree Serif"/>
                <a:cs typeface="Bree Serif"/>
                <a:sym typeface="Bree Serif"/>
              </a:defRPr>
            </a:lvl2pPr>
            <a:lvl3pPr lvl="2" algn="ctr" rtl="0">
              <a:lnSpc>
                <a:spcPct val="100000"/>
              </a:lnSpc>
              <a:spcBef>
                <a:spcPts val="0"/>
              </a:spcBef>
              <a:spcAft>
                <a:spcPts val="0"/>
              </a:spcAft>
              <a:buNone/>
              <a:defRPr sz="1500">
                <a:solidFill>
                  <a:schemeClr val="accent3"/>
                </a:solidFill>
                <a:latin typeface="Bree Serif"/>
                <a:ea typeface="Bree Serif"/>
                <a:cs typeface="Bree Serif"/>
                <a:sym typeface="Bree Serif"/>
              </a:defRPr>
            </a:lvl3pPr>
            <a:lvl4pPr lvl="3" algn="ctr" rtl="0">
              <a:lnSpc>
                <a:spcPct val="100000"/>
              </a:lnSpc>
              <a:spcBef>
                <a:spcPts val="0"/>
              </a:spcBef>
              <a:spcAft>
                <a:spcPts val="0"/>
              </a:spcAft>
              <a:buNone/>
              <a:defRPr sz="1500">
                <a:solidFill>
                  <a:schemeClr val="accent3"/>
                </a:solidFill>
                <a:latin typeface="Bree Serif"/>
                <a:ea typeface="Bree Serif"/>
                <a:cs typeface="Bree Serif"/>
                <a:sym typeface="Bree Serif"/>
              </a:defRPr>
            </a:lvl4pPr>
            <a:lvl5pPr lvl="4" algn="ctr" rtl="0">
              <a:lnSpc>
                <a:spcPct val="100000"/>
              </a:lnSpc>
              <a:spcBef>
                <a:spcPts val="0"/>
              </a:spcBef>
              <a:spcAft>
                <a:spcPts val="0"/>
              </a:spcAft>
              <a:buNone/>
              <a:defRPr sz="1500">
                <a:solidFill>
                  <a:schemeClr val="accent3"/>
                </a:solidFill>
                <a:latin typeface="Bree Serif"/>
                <a:ea typeface="Bree Serif"/>
                <a:cs typeface="Bree Serif"/>
                <a:sym typeface="Bree Serif"/>
              </a:defRPr>
            </a:lvl5pPr>
            <a:lvl6pPr lvl="5" algn="ctr" rtl="0">
              <a:lnSpc>
                <a:spcPct val="100000"/>
              </a:lnSpc>
              <a:spcBef>
                <a:spcPts val="0"/>
              </a:spcBef>
              <a:spcAft>
                <a:spcPts val="0"/>
              </a:spcAft>
              <a:buNone/>
              <a:defRPr sz="1500">
                <a:solidFill>
                  <a:schemeClr val="accent3"/>
                </a:solidFill>
                <a:latin typeface="Bree Serif"/>
                <a:ea typeface="Bree Serif"/>
                <a:cs typeface="Bree Serif"/>
                <a:sym typeface="Bree Serif"/>
              </a:defRPr>
            </a:lvl6pPr>
            <a:lvl7pPr lvl="6" algn="ctr" rtl="0">
              <a:lnSpc>
                <a:spcPct val="100000"/>
              </a:lnSpc>
              <a:spcBef>
                <a:spcPts val="0"/>
              </a:spcBef>
              <a:spcAft>
                <a:spcPts val="0"/>
              </a:spcAft>
              <a:buNone/>
              <a:defRPr sz="1500">
                <a:solidFill>
                  <a:schemeClr val="accent3"/>
                </a:solidFill>
                <a:latin typeface="Bree Serif"/>
                <a:ea typeface="Bree Serif"/>
                <a:cs typeface="Bree Serif"/>
                <a:sym typeface="Bree Serif"/>
              </a:defRPr>
            </a:lvl7pPr>
            <a:lvl8pPr lvl="7" algn="ctr" rtl="0">
              <a:lnSpc>
                <a:spcPct val="100000"/>
              </a:lnSpc>
              <a:spcBef>
                <a:spcPts val="0"/>
              </a:spcBef>
              <a:spcAft>
                <a:spcPts val="0"/>
              </a:spcAft>
              <a:buNone/>
              <a:defRPr sz="1500">
                <a:solidFill>
                  <a:schemeClr val="accent3"/>
                </a:solidFill>
                <a:latin typeface="Bree Serif"/>
                <a:ea typeface="Bree Serif"/>
                <a:cs typeface="Bree Serif"/>
                <a:sym typeface="Bree Serif"/>
              </a:defRPr>
            </a:lvl8pPr>
            <a:lvl9pPr lvl="8" algn="ctr" rtl="0">
              <a:lnSpc>
                <a:spcPct val="100000"/>
              </a:lnSpc>
              <a:spcBef>
                <a:spcPts val="0"/>
              </a:spcBef>
              <a:spcAft>
                <a:spcPts val="0"/>
              </a:spcAft>
              <a:buNone/>
              <a:defRPr sz="1500">
                <a:solidFill>
                  <a:schemeClr val="accent3"/>
                </a:solidFill>
                <a:latin typeface="Bree Serif"/>
                <a:ea typeface="Bree Serif"/>
                <a:cs typeface="Bree Serif"/>
                <a:sym typeface="Bree Serif"/>
              </a:defRPr>
            </a:lvl9pPr>
          </a:lstStyle>
          <a:p>
            <a:endParaRPr/>
          </a:p>
        </p:txBody>
      </p:sp>
      <p:sp>
        <p:nvSpPr>
          <p:cNvPr id="185" name="Google Shape;185;p37"/>
          <p:cNvSpPr txBox="1">
            <a:spLocks noGrp="1"/>
          </p:cNvSpPr>
          <p:nvPr>
            <p:ph type="subTitle" idx="2"/>
          </p:nvPr>
        </p:nvSpPr>
        <p:spPr>
          <a:xfrm>
            <a:off x="1266775" y="2916175"/>
            <a:ext cx="2023800" cy="95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rgbClr val="FFFFFF"/>
                </a:solidFill>
              </a:defRPr>
            </a:lvl1pPr>
            <a:lvl2pPr lvl="1" algn="ctr" rtl="0">
              <a:lnSpc>
                <a:spcPct val="100000"/>
              </a:lnSpc>
              <a:spcBef>
                <a:spcPts val="0"/>
              </a:spcBef>
              <a:spcAft>
                <a:spcPts val="0"/>
              </a:spcAft>
              <a:buNone/>
              <a:defRPr sz="1400">
                <a:solidFill>
                  <a:srgbClr val="FFFFFF"/>
                </a:solidFill>
              </a:defRPr>
            </a:lvl2pPr>
            <a:lvl3pPr lvl="2" algn="ctr" rtl="0">
              <a:lnSpc>
                <a:spcPct val="100000"/>
              </a:lnSpc>
              <a:spcBef>
                <a:spcPts val="0"/>
              </a:spcBef>
              <a:spcAft>
                <a:spcPts val="0"/>
              </a:spcAft>
              <a:buNone/>
              <a:defRPr sz="1400">
                <a:solidFill>
                  <a:srgbClr val="FFFFFF"/>
                </a:solidFill>
              </a:defRPr>
            </a:lvl3pPr>
            <a:lvl4pPr lvl="3" algn="ctr" rtl="0">
              <a:lnSpc>
                <a:spcPct val="100000"/>
              </a:lnSpc>
              <a:spcBef>
                <a:spcPts val="0"/>
              </a:spcBef>
              <a:spcAft>
                <a:spcPts val="0"/>
              </a:spcAft>
              <a:buNone/>
              <a:defRPr sz="1400">
                <a:solidFill>
                  <a:srgbClr val="FFFFFF"/>
                </a:solidFill>
              </a:defRPr>
            </a:lvl4pPr>
            <a:lvl5pPr lvl="4" algn="ctr" rtl="0">
              <a:lnSpc>
                <a:spcPct val="100000"/>
              </a:lnSpc>
              <a:spcBef>
                <a:spcPts val="0"/>
              </a:spcBef>
              <a:spcAft>
                <a:spcPts val="0"/>
              </a:spcAft>
              <a:buNone/>
              <a:defRPr sz="1400">
                <a:solidFill>
                  <a:srgbClr val="FFFFFF"/>
                </a:solidFill>
              </a:defRPr>
            </a:lvl5pPr>
            <a:lvl6pPr lvl="5" algn="ctr" rtl="0">
              <a:lnSpc>
                <a:spcPct val="100000"/>
              </a:lnSpc>
              <a:spcBef>
                <a:spcPts val="0"/>
              </a:spcBef>
              <a:spcAft>
                <a:spcPts val="0"/>
              </a:spcAft>
              <a:buNone/>
              <a:defRPr sz="1400">
                <a:solidFill>
                  <a:srgbClr val="FFFFFF"/>
                </a:solidFill>
              </a:defRPr>
            </a:lvl6pPr>
            <a:lvl7pPr lvl="6" algn="ctr" rtl="0">
              <a:lnSpc>
                <a:spcPct val="100000"/>
              </a:lnSpc>
              <a:spcBef>
                <a:spcPts val="0"/>
              </a:spcBef>
              <a:spcAft>
                <a:spcPts val="0"/>
              </a:spcAft>
              <a:buNone/>
              <a:defRPr sz="1400">
                <a:solidFill>
                  <a:srgbClr val="FFFFFF"/>
                </a:solidFill>
              </a:defRPr>
            </a:lvl7pPr>
            <a:lvl8pPr lvl="7" algn="ctr" rtl="0">
              <a:lnSpc>
                <a:spcPct val="100000"/>
              </a:lnSpc>
              <a:spcBef>
                <a:spcPts val="0"/>
              </a:spcBef>
              <a:spcAft>
                <a:spcPts val="0"/>
              </a:spcAft>
              <a:buNone/>
              <a:defRPr sz="1400">
                <a:solidFill>
                  <a:srgbClr val="FFFFFF"/>
                </a:solidFill>
              </a:defRPr>
            </a:lvl8pPr>
            <a:lvl9pPr lvl="8" algn="ctr" rtl="0">
              <a:lnSpc>
                <a:spcPct val="100000"/>
              </a:lnSpc>
              <a:spcBef>
                <a:spcPts val="0"/>
              </a:spcBef>
              <a:spcAft>
                <a:spcPts val="0"/>
              </a:spcAft>
              <a:buNone/>
              <a:defRPr sz="1400">
                <a:solidFill>
                  <a:srgbClr val="FFFFFF"/>
                </a:solidFill>
              </a:defRPr>
            </a:lvl9pPr>
          </a:lstStyle>
          <a:p>
            <a:endParaRPr/>
          </a:p>
        </p:txBody>
      </p:sp>
      <p:sp>
        <p:nvSpPr>
          <p:cNvPr id="186" name="Google Shape;186;p37"/>
          <p:cNvSpPr txBox="1">
            <a:spLocks noGrp="1"/>
          </p:cNvSpPr>
          <p:nvPr>
            <p:ph type="subTitle" idx="3"/>
          </p:nvPr>
        </p:nvSpPr>
        <p:spPr>
          <a:xfrm>
            <a:off x="3560050" y="2421125"/>
            <a:ext cx="2023800" cy="575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500">
                <a:solidFill>
                  <a:schemeClr val="accent3"/>
                </a:solidFill>
                <a:latin typeface="Bree Serif"/>
                <a:ea typeface="Bree Serif"/>
                <a:cs typeface="Bree Serif"/>
                <a:sym typeface="Bree Serif"/>
              </a:defRPr>
            </a:lvl1pPr>
            <a:lvl2pPr lvl="1" algn="ctr" rtl="0">
              <a:lnSpc>
                <a:spcPct val="100000"/>
              </a:lnSpc>
              <a:spcBef>
                <a:spcPts val="0"/>
              </a:spcBef>
              <a:spcAft>
                <a:spcPts val="0"/>
              </a:spcAft>
              <a:buNone/>
              <a:defRPr sz="1500">
                <a:solidFill>
                  <a:schemeClr val="accent3"/>
                </a:solidFill>
                <a:latin typeface="Bree Serif"/>
                <a:ea typeface="Bree Serif"/>
                <a:cs typeface="Bree Serif"/>
                <a:sym typeface="Bree Serif"/>
              </a:defRPr>
            </a:lvl2pPr>
            <a:lvl3pPr lvl="2" algn="ctr" rtl="0">
              <a:lnSpc>
                <a:spcPct val="100000"/>
              </a:lnSpc>
              <a:spcBef>
                <a:spcPts val="0"/>
              </a:spcBef>
              <a:spcAft>
                <a:spcPts val="0"/>
              </a:spcAft>
              <a:buNone/>
              <a:defRPr sz="1500">
                <a:solidFill>
                  <a:schemeClr val="accent3"/>
                </a:solidFill>
                <a:latin typeface="Bree Serif"/>
                <a:ea typeface="Bree Serif"/>
                <a:cs typeface="Bree Serif"/>
                <a:sym typeface="Bree Serif"/>
              </a:defRPr>
            </a:lvl3pPr>
            <a:lvl4pPr lvl="3" algn="ctr" rtl="0">
              <a:lnSpc>
                <a:spcPct val="100000"/>
              </a:lnSpc>
              <a:spcBef>
                <a:spcPts val="0"/>
              </a:spcBef>
              <a:spcAft>
                <a:spcPts val="0"/>
              </a:spcAft>
              <a:buNone/>
              <a:defRPr sz="1500">
                <a:solidFill>
                  <a:schemeClr val="accent3"/>
                </a:solidFill>
                <a:latin typeface="Bree Serif"/>
                <a:ea typeface="Bree Serif"/>
                <a:cs typeface="Bree Serif"/>
                <a:sym typeface="Bree Serif"/>
              </a:defRPr>
            </a:lvl4pPr>
            <a:lvl5pPr lvl="4" algn="ctr" rtl="0">
              <a:lnSpc>
                <a:spcPct val="100000"/>
              </a:lnSpc>
              <a:spcBef>
                <a:spcPts val="0"/>
              </a:spcBef>
              <a:spcAft>
                <a:spcPts val="0"/>
              </a:spcAft>
              <a:buNone/>
              <a:defRPr sz="1500">
                <a:solidFill>
                  <a:schemeClr val="accent3"/>
                </a:solidFill>
                <a:latin typeface="Bree Serif"/>
                <a:ea typeface="Bree Serif"/>
                <a:cs typeface="Bree Serif"/>
                <a:sym typeface="Bree Serif"/>
              </a:defRPr>
            </a:lvl5pPr>
            <a:lvl6pPr lvl="5" algn="ctr" rtl="0">
              <a:lnSpc>
                <a:spcPct val="100000"/>
              </a:lnSpc>
              <a:spcBef>
                <a:spcPts val="0"/>
              </a:spcBef>
              <a:spcAft>
                <a:spcPts val="0"/>
              </a:spcAft>
              <a:buNone/>
              <a:defRPr sz="1500">
                <a:solidFill>
                  <a:schemeClr val="accent3"/>
                </a:solidFill>
                <a:latin typeface="Bree Serif"/>
                <a:ea typeface="Bree Serif"/>
                <a:cs typeface="Bree Serif"/>
                <a:sym typeface="Bree Serif"/>
              </a:defRPr>
            </a:lvl6pPr>
            <a:lvl7pPr lvl="6" algn="ctr" rtl="0">
              <a:lnSpc>
                <a:spcPct val="100000"/>
              </a:lnSpc>
              <a:spcBef>
                <a:spcPts val="0"/>
              </a:spcBef>
              <a:spcAft>
                <a:spcPts val="0"/>
              </a:spcAft>
              <a:buNone/>
              <a:defRPr sz="1500">
                <a:solidFill>
                  <a:schemeClr val="accent3"/>
                </a:solidFill>
                <a:latin typeface="Bree Serif"/>
                <a:ea typeface="Bree Serif"/>
                <a:cs typeface="Bree Serif"/>
                <a:sym typeface="Bree Serif"/>
              </a:defRPr>
            </a:lvl7pPr>
            <a:lvl8pPr lvl="7" algn="ctr" rtl="0">
              <a:lnSpc>
                <a:spcPct val="100000"/>
              </a:lnSpc>
              <a:spcBef>
                <a:spcPts val="0"/>
              </a:spcBef>
              <a:spcAft>
                <a:spcPts val="0"/>
              </a:spcAft>
              <a:buNone/>
              <a:defRPr sz="1500">
                <a:solidFill>
                  <a:schemeClr val="accent3"/>
                </a:solidFill>
                <a:latin typeface="Bree Serif"/>
                <a:ea typeface="Bree Serif"/>
                <a:cs typeface="Bree Serif"/>
                <a:sym typeface="Bree Serif"/>
              </a:defRPr>
            </a:lvl8pPr>
            <a:lvl9pPr lvl="8" algn="ctr" rtl="0">
              <a:lnSpc>
                <a:spcPct val="100000"/>
              </a:lnSpc>
              <a:spcBef>
                <a:spcPts val="0"/>
              </a:spcBef>
              <a:spcAft>
                <a:spcPts val="0"/>
              </a:spcAft>
              <a:buNone/>
              <a:defRPr sz="1500">
                <a:solidFill>
                  <a:schemeClr val="accent3"/>
                </a:solidFill>
                <a:latin typeface="Bree Serif"/>
                <a:ea typeface="Bree Serif"/>
                <a:cs typeface="Bree Serif"/>
                <a:sym typeface="Bree Serif"/>
              </a:defRPr>
            </a:lvl9pPr>
          </a:lstStyle>
          <a:p>
            <a:endParaRPr/>
          </a:p>
        </p:txBody>
      </p:sp>
      <p:sp>
        <p:nvSpPr>
          <p:cNvPr id="187" name="Google Shape;187;p37"/>
          <p:cNvSpPr txBox="1">
            <a:spLocks noGrp="1"/>
          </p:cNvSpPr>
          <p:nvPr>
            <p:ph type="subTitle" idx="4"/>
          </p:nvPr>
        </p:nvSpPr>
        <p:spPr>
          <a:xfrm>
            <a:off x="3560050" y="2916175"/>
            <a:ext cx="2023800" cy="95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rgbClr val="FFFFFF"/>
                </a:solidFill>
              </a:defRPr>
            </a:lvl1pPr>
            <a:lvl2pPr lvl="1" algn="ctr" rtl="0">
              <a:lnSpc>
                <a:spcPct val="100000"/>
              </a:lnSpc>
              <a:spcBef>
                <a:spcPts val="0"/>
              </a:spcBef>
              <a:spcAft>
                <a:spcPts val="0"/>
              </a:spcAft>
              <a:buNone/>
              <a:defRPr sz="1400">
                <a:solidFill>
                  <a:srgbClr val="FFFFFF"/>
                </a:solidFill>
              </a:defRPr>
            </a:lvl2pPr>
            <a:lvl3pPr lvl="2" algn="ctr" rtl="0">
              <a:lnSpc>
                <a:spcPct val="100000"/>
              </a:lnSpc>
              <a:spcBef>
                <a:spcPts val="0"/>
              </a:spcBef>
              <a:spcAft>
                <a:spcPts val="0"/>
              </a:spcAft>
              <a:buNone/>
              <a:defRPr sz="1400">
                <a:solidFill>
                  <a:srgbClr val="FFFFFF"/>
                </a:solidFill>
              </a:defRPr>
            </a:lvl3pPr>
            <a:lvl4pPr lvl="3" algn="ctr" rtl="0">
              <a:lnSpc>
                <a:spcPct val="100000"/>
              </a:lnSpc>
              <a:spcBef>
                <a:spcPts val="0"/>
              </a:spcBef>
              <a:spcAft>
                <a:spcPts val="0"/>
              </a:spcAft>
              <a:buNone/>
              <a:defRPr sz="1400">
                <a:solidFill>
                  <a:srgbClr val="FFFFFF"/>
                </a:solidFill>
              </a:defRPr>
            </a:lvl4pPr>
            <a:lvl5pPr lvl="4" algn="ctr" rtl="0">
              <a:lnSpc>
                <a:spcPct val="100000"/>
              </a:lnSpc>
              <a:spcBef>
                <a:spcPts val="0"/>
              </a:spcBef>
              <a:spcAft>
                <a:spcPts val="0"/>
              </a:spcAft>
              <a:buNone/>
              <a:defRPr sz="1400">
                <a:solidFill>
                  <a:srgbClr val="FFFFFF"/>
                </a:solidFill>
              </a:defRPr>
            </a:lvl5pPr>
            <a:lvl6pPr lvl="5" algn="ctr" rtl="0">
              <a:lnSpc>
                <a:spcPct val="100000"/>
              </a:lnSpc>
              <a:spcBef>
                <a:spcPts val="0"/>
              </a:spcBef>
              <a:spcAft>
                <a:spcPts val="0"/>
              </a:spcAft>
              <a:buNone/>
              <a:defRPr sz="1400">
                <a:solidFill>
                  <a:srgbClr val="FFFFFF"/>
                </a:solidFill>
              </a:defRPr>
            </a:lvl6pPr>
            <a:lvl7pPr lvl="6" algn="ctr" rtl="0">
              <a:lnSpc>
                <a:spcPct val="100000"/>
              </a:lnSpc>
              <a:spcBef>
                <a:spcPts val="0"/>
              </a:spcBef>
              <a:spcAft>
                <a:spcPts val="0"/>
              </a:spcAft>
              <a:buNone/>
              <a:defRPr sz="1400">
                <a:solidFill>
                  <a:srgbClr val="FFFFFF"/>
                </a:solidFill>
              </a:defRPr>
            </a:lvl7pPr>
            <a:lvl8pPr lvl="7" algn="ctr" rtl="0">
              <a:lnSpc>
                <a:spcPct val="100000"/>
              </a:lnSpc>
              <a:spcBef>
                <a:spcPts val="0"/>
              </a:spcBef>
              <a:spcAft>
                <a:spcPts val="0"/>
              </a:spcAft>
              <a:buNone/>
              <a:defRPr sz="1400">
                <a:solidFill>
                  <a:srgbClr val="FFFFFF"/>
                </a:solidFill>
              </a:defRPr>
            </a:lvl8pPr>
            <a:lvl9pPr lvl="8" algn="ctr" rtl="0">
              <a:lnSpc>
                <a:spcPct val="100000"/>
              </a:lnSpc>
              <a:spcBef>
                <a:spcPts val="0"/>
              </a:spcBef>
              <a:spcAft>
                <a:spcPts val="0"/>
              </a:spcAft>
              <a:buNone/>
              <a:defRPr sz="1400">
                <a:solidFill>
                  <a:srgbClr val="FFFFFF"/>
                </a:solidFill>
              </a:defRPr>
            </a:lvl9pPr>
          </a:lstStyle>
          <a:p>
            <a:endParaRPr/>
          </a:p>
        </p:txBody>
      </p:sp>
      <p:sp>
        <p:nvSpPr>
          <p:cNvPr id="188" name="Google Shape;188;p37"/>
          <p:cNvSpPr txBox="1">
            <a:spLocks noGrp="1"/>
          </p:cNvSpPr>
          <p:nvPr>
            <p:ph type="subTitle" idx="5"/>
          </p:nvPr>
        </p:nvSpPr>
        <p:spPr>
          <a:xfrm>
            <a:off x="5853325" y="2421125"/>
            <a:ext cx="2023800" cy="575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500">
                <a:solidFill>
                  <a:schemeClr val="accent3"/>
                </a:solidFill>
                <a:latin typeface="Bree Serif"/>
                <a:ea typeface="Bree Serif"/>
                <a:cs typeface="Bree Serif"/>
                <a:sym typeface="Bree Serif"/>
              </a:defRPr>
            </a:lvl1pPr>
            <a:lvl2pPr lvl="1" algn="ctr" rtl="0">
              <a:lnSpc>
                <a:spcPct val="100000"/>
              </a:lnSpc>
              <a:spcBef>
                <a:spcPts val="0"/>
              </a:spcBef>
              <a:spcAft>
                <a:spcPts val="0"/>
              </a:spcAft>
              <a:buNone/>
              <a:defRPr sz="1500">
                <a:solidFill>
                  <a:schemeClr val="accent3"/>
                </a:solidFill>
                <a:latin typeface="Bree Serif"/>
                <a:ea typeface="Bree Serif"/>
                <a:cs typeface="Bree Serif"/>
                <a:sym typeface="Bree Serif"/>
              </a:defRPr>
            </a:lvl2pPr>
            <a:lvl3pPr lvl="2" algn="ctr" rtl="0">
              <a:lnSpc>
                <a:spcPct val="100000"/>
              </a:lnSpc>
              <a:spcBef>
                <a:spcPts val="0"/>
              </a:spcBef>
              <a:spcAft>
                <a:spcPts val="0"/>
              </a:spcAft>
              <a:buNone/>
              <a:defRPr sz="1500">
                <a:solidFill>
                  <a:schemeClr val="accent3"/>
                </a:solidFill>
                <a:latin typeface="Bree Serif"/>
                <a:ea typeface="Bree Serif"/>
                <a:cs typeface="Bree Serif"/>
                <a:sym typeface="Bree Serif"/>
              </a:defRPr>
            </a:lvl3pPr>
            <a:lvl4pPr lvl="3" algn="ctr" rtl="0">
              <a:lnSpc>
                <a:spcPct val="100000"/>
              </a:lnSpc>
              <a:spcBef>
                <a:spcPts val="0"/>
              </a:spcBef>
              <a:spcAft>
                <a:spcPts val="0"/>
              </a:spcAft>
              <a:buNone/>
              <a:defRPr sz="1500">
                <a:solidFill>
                  <a:schemeClr val="accent3"/>
                </a:solidFill>
                <a:latin typeface="Bree Serif"/>
                <a:ea typeface="Bree Serif"/>
                <a:cs typeface="Bree Serif"/>
                <a:sym typeface="Bree Serif"/>
              </a:defRPr>
            </a:lvl4pPr>
            <a:lvl5pPr lvl="4" algn="ctr" rtl="0">
              <a:lnSpc>
                <a:spcPct val="100000"/>
              </a:lnSpc>
              <a:spcBef>
                <a:spcPts val="0"/>
              </a:spcBef>
              <a:spcAft>
                <a:spcPts val="0"/>
              </a:spcAft>
              <a:buNone/>
              <a:defRPr sz="1500">
                <a:solidFill>
                  <a:schemeClr val="accent3"/>
                </a:solidFill>
                <a:latin typeface="Bree Serif"/>
                <a:ea typeface="Bree Serif"/>
                <a:cs typeface="Bree Serif"/>
                <a:sym typeface="Bree Serif"/>
              </a:defRPr>
            </a:lvl5pPr>
            <a:lvl6pPr lvl="5" algn="ctr" rtl="0">
              <a:lnSpc>
                <a:spcPct val="100000"/>
              </a:lnSpc>
              <a:spcBef>
                <a:spcPts val="0"/>
              </a:spcBef>
              <a:spcAft>
                <a:spcPts val="0"/>
              </a:spcAft>
              <a:buNone/>
              <a:defRPr sz="1500">
                <a:solidFill>
                  <a:schemeClr val="accent3"/>
                </a:solidFill>
                <a:latin typeface="Bree Serif"/>
                <a:ea typeface="Bree Serif"/>
                <a:cs typeface="Bree Serif"/>
                <a:sym typeface="Bree Serif"/>
              </a:defRPr>
            </a:lvl6pPr>
            <a:lvl7pPr lvl="6" algn="ctr" rtl="0">
              <a:lnSpc>
                <a:spcPct val="100000"/>
              </a:lnSpc>
              <a:spcBef>
                <a:spcPts val="0"/>
              </a:spcBef>
              <a:spcAft>
                <a:spcPts val="0"/>
              </a:spcAft>
              <a:buNone/>
              <a:defRPr sz="1500">
                <a:solidFill>
                  <a:schemeClr val="accent3"/>
                </a:solidFill>
                <a:latin typeface="Bree Serif"/>
                <a:ea typeface="Bree Serif"/>
                <a:cs typeface="Bree Serif"/>
                <a:sym typeface="Bree Serif"/>
              </a:defRPr>
            </a:lvl7pPr>
            <a:lvl8pPr lvl="7" algn="ctr" rtl="0">
              <a:lnSpc>
                <a:spcPct val="100000"/>
              </a:lnSpc>
              <a:spcBef>
                <a:spcPts val="0"/>
              </a:spcBef>
              <a:spcAft>
                <a:spcPts val="0"/>
              </a:spcAft>
              <a:buNone/>
              <a:defRPr sz="1500">
                <a:solidFill>
                  <a:schemeClr val="accent3"/>
                </a:solidFill>
                <a:latin typeface="Bree Serif"/>
                <a:ea typeface="Bree Serif"/>
                <a:cs typeface="Bree Serif"/>
                <a:sym typeface="Bree Serif"/>
              </a:defRPr>
            </a:lvl8pPr>
            <a:lvl9pPr lvl="8" algn="ctr" rtl="0">
              <a:lnSpc>
                <a:spcPct val="100000"/>
              </a:lnSpc>
              <a:spcBef>
                <a:spcPts val="0"/>
              </a:spcBef>
              <a:spcAft>
                <a:spcPts val="0"/>
              </a:spcAft>
              <a:buNone/>
              <a:defRPr sz="1500">
                <a:solidFill>
                  <a:schemeClr val="accent3"/>
                </a:solidFill>
                <a:latin typeface="Bree Serif"/>
                <a:ea typeface="Bree Serif"/>
                <a:cs typeface="Bree Serif"/>
                <a:sym typeface="Bree Serif"/>
              </a:defRPr>
            </a:lvl9pPr>
          </a:lstStyle>
          <a:p>
            <a:endParaRPr/>
          </a:p>
        </p:txBody>
      </p:sp>
      <p:sp>
        <p:nvSpPr>
          <p:cNvPr id="189" name="Google Shape;189;p37"/>
          <p:cNvSpPr txBox="1">
            <a:spLocks noGrp="1"/>
          </p:cNvSpPr>
          <p:nvPr>
            <p:ph type="subTitle" idx="6"/>
          </p:nvPr>
        </p:nvSpPr>
        <p:spPr>
          <a:xfrm>
            <a:off x="5853325" y="2916175"/>
            <a:ext cx="2023800" cy="95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rgbClr val="FFFFFF"/>
                </a:solidFill>
              </a:defRPr>
            </a:lvl1pPr>
            <a:lvl2pPr lvl="1" algn="ctr" rtl="0">
              <a:lnSpc>
                <a:spcPct val="100000"/>
              </a:lnSpc>
              <a:spcBef>
                <a:spcPts val="0"/>
              </a:spcBef>
              <a:spcAft>
                <a:spcPts val="0"/>
              </a:spcAft>
              <a:buNone/>
              <a:defRPr sz="1400">
                <a:solidFill>
                  <a:srgbClr val="FFFFFF"/>
                </a:solidFill>
              </a:defRPr>
            </a:lvl2pPr>
            <a:lvl3pPr lvl="2" algn="ctr" rtl="0">
              <a:lnSpc>
                <a:spcPct val="100000"/>
              </a:lnSpc>
              <a:spcBef>
                <a:spcPts val="0"/>
              </a:spcBef>
              <a:spcAft>
                <a:spcPts val="0"/>
              </a:spcAft>
              <a:buNone/>
              <a:defRPr sz="1400">
                <a:solidFill>
                  <a:srgbClr val="FFFFFF"/>
                </a:solidFill>
              </a:defRPr>
            </a:lvl3pPr>
            <a:lvl4pPr lvl="3" algn="ctr" rtl="0">
              <a:lnSpc>
                <a:spcPct val="100000"/>
              </a:lnSpc>
              <a:spcBef>
                <a:spcPts val="0"/>
              </a:spcBef>
              <a:spcAft>
                <a:spcPts val="0"/>
              </a:spcAft>
              <a:buNone/>
              <a:defRPr sz="1400">
                <a:solidFill>
                  <a:srgbClr val="FFFFFF"/>
                </a:solidFill>
              </a:defRPr>
            </a:lvl4pPr>
            <a:lvl5pPr lvl="4" algn="ctr" rtl="0">
              <a:lnSpc>
                <a:spcPct val="100000"/>
              </a:lnSpc>
              <a:spcBef>
                <a:spcPts val="0"/>
              </a:spcBef>
              <a:spcAft>
                <a:spcPts val="0"/>
              </a:spcAft>
              <a:buNone/>
              <a:defRPr sz="1400">
                <a:solidFill>
                  <a:srgbClr val="FFFFFF"/>
                </a:solidFill>
              </a:defRPr>
            </a:lvl5pPr>
            <a:lvl6pPr lvl="5" algn="ctr" rtl="0">
              <a:lnSpc>
                <a:spcPct val="100000"/>
              </a:lnSpc>
              <a:spcBef>
                <a:spcPts val="0"/>
              </a:spcBef>
              <a:spcAft>
                <a:spcPts val="0"/>
              </a:spcAft>
              <a:buNone/>
              <a:defRPr sz="1400">
                <a:solidFill>
                  <a:srgbClr val="FFFFFF"/>
                </a:solidFill>
              </a:defRPr>
            </a:lvl6pPr>
            <a:lvl7pPr lvl="6" algn="ctr" rtl="0">
              <a:lnSpc>
                <a:spcPct val="100000"/>
              </a:lnSpc>
              <a:spcBef>
                <a:spcPts val="0"/>
              </a:spcBef>
              <a:spcAft>
                <a:spcPts val="0"/>
              </a:spcAft>
              <a:buNone/>
              <a:defRPr sz="1400">
                <a:solidFill>
                  <a:srgbClr val="FFFFFF"/>
                </a:solidFill>
              </a:defRPr>
            </a:lvl7pPr>
            <a:lvl8pPr lvl="7" algn="ctr" rtl="0">
              <a:lnSpc>
                <a:spcPct val="100000"/>
              </a:lnSpc>
              <a:spcBef>
                <a:spcPts val="0"/>
              </a:spcBef>
              <a:spcAft>
                <a:spcPts val="0"/>
              </a:spcAft>
              <a:buNone/>
              <a:defRPr sz="1400">
                <a:solidFill>
                  <a:srgbClr val="FFFFFF"/>
                </a:solidFill>
              </a:defRPr>
            </a:lvl8pPr>
            <a:lvl9pPr lvl="8" algn="ctr" rtl="0">
              <a:lnSpc>
                <a:spcPct val="100000"/>
              </a:lnSpc>
              <a:spcBef>
                <a:spcPts val="0"/>
              </a:spcBef>
              <a:spcAft>
                <a:spcPts val="0"/>
              </a:spcAft>
              <a:buNone/>
              <a:defRPr sz="1400">
                <a:solidFill>
                  <a:srgbClr val="FFFFFF"/>
                </a:solidFill>
              </a:defRPr>
            </a:lvl9pPr>
          </a:lstStyle>
          <a:p>
            <a:endParaRPr/>
          </a:p>
        </p:txBody>
      </p:sp>
      <p:sp>
        <p:nvSpPr>
          <p:cNvPr id="190" name="Google Shape;190;p37"/>
          <p:cNvSpPr/>
          <p:nvPr/>
        </p:nvSpPr>
        <p:spPr>
          <a:xfrm>
            <a:off x="0" y="4177599"/>
            <a:ext cx="4266620" cy="965906"/>
          </a:xfrm>
          <a:custGeom>
            <a:avLst/>
            <a:gdLst/>
            <a:ahLst/>
            <a:cxnLst/>
            <a:rect l="l" t="t" r="r" b="b"/>
            <a:pathLst>
              <a:path w="245032" h="55472" extrusionOk="0">
                <a:moveTo>
                  <a:pt x="120754" y="0"/>
                </a:moveTo>
                <a:cubicBezTo>
                  <a:pt x="99942" y="0"/>
                  <a:pt x="81523" y="10180"/>
                  <a:pt x="70188" y="25837"/>
                </a:cubicBezTo>
                <a:cubicBezTo>
                  <a:pt x="65281" y="32622"/>
                  <a:pt x="57568" y="36470"/>
                  <a:pt x="49534" y="36470"/>
                </a:cubicBezTo>
                <a:cubicBezTo>
                  <a:pt x="47023" y="36470"/>
                  <a:pt x="44480" y="36094"/>
                  <a:pt x="41982" y="35314"/>
                </a:cubicBezTo>
                <a:cubicBezTo>
                  <a:pt x="37101" y="33790"/>
                  <a:pt x="31921" y="32969"/>
                  <a:pt x="26552" y="32969"/>
                </a:cubicBezTo>
                <a:cubicBezTo>
                  <a:pt x="25373" y="32969"/>
                  <a:pt x="24206" y="33004"/>
                  <a:pt x="23051" y="33088"/>
                </a:cubicBezTo>
                <a:cubicBezTo>
                  <a:pt x="8526" y="34052"/>
                  <a:pt x="965" y="44399"/>
                  <a:pt x="1" y="55471"/>
                </a:cubicBezTo>
                <a:lnTo>
                  <a:pt x="245031" y="55471"/>
                </a:lnTo>
                <a:cubicBezTo>
                  <a:pt x="244067" y="44399"/>
                  <a:pt x="236507" y="34052"/>
                  <a:pt x="221981" y="33088"/>
                </a:cubicBezTo>
                <a:cubicBezTo>
                  <a:pt x="220826" y="33004"/>
                  <a:pt x="219659" y="32969"/>
                  <a:pt x="218492" y="32969"/>
                </a:cubicBezTo>
                <a:cubicBezTo>
                  <a:pt x="212468" y="32969"/>
                  <a:pt x="206681" y="33993"/>
                  <a:pt x="201312" y="35886"/>
                </a:cubicBezTo>
                <a:cubicBezTo>
                  <a:pt x="198449" y="36893"/>
                  <a:pt x="195500" y="37381"/>
                  <a:pt x="192591" y="37381"/>
                </a:cubicBezTo>
                <a:cubicBezTo>
                  <a:pt x="184527" y="37381"/>
                  <a:pt x="176763" y="33625"/>
                  <a:pt x="171951" y="26730"/>
                </a:cubicBezTo>
                <a:cubicBezTo>
                  <a:pt x="160676" y="10573"/>
                  <a:pt x="141947" y="0"/>
                  <a:pt x="1207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7"/>
          <p:cNvSpPr/>
          <p:nvPr/>
        </p:nvSpPr>
        <p:spPr>
          <a:xfrm>
            <a:off x="2633925" y="4399725"/>
            <a:ext cx="3285580" cy="743767"/>
          </a:xfrm>
          <a:custGeom>
            <a:avLst/>
            <a:gdLst/>
            <a:ahLst/>
            <a:cxnLst/>
            <a:rect l="l" t="t" r="r" b="b"/>
            <a:pathLst>
              <a:path w="212384" h="48078" extrusionOk="0">
                <a:moveTo>
                  <a:pt x="104656" y="0"/>
                </a:moveTo>
                <a:cubicBezTo>
                  <a:pt x="86618" y="0"/>
                  <a:pt x="70664" y="8823"/>
                  <a:pt x="60829" y="22396"/>
                </a:cubicBezTo>
                <a:cubicBezTo>
                  <a:pt x="56577" y="28271"/>
                  <a:pt x="49902" y="31605"/>
                  <a:pt x="42938" y="31605"/>
                </a:cubicBezTo>
                <a:cubicBezTo>
                  <a:pt x="40756" y="31605"/>
                  <a:pt x="38546" y="31278"/>
                  <a:pt x="36374" y="30599"/>
                </a:cubicBezTo>
                <a:cubicBezTo>
                  <a:pt x="32159" y="29290"/>
                  <a:pt x="27658" y="28575"/>
                  <a:pt x="23003" y="28575"/>
                </a:cubicBezTo>
                <a:cubicBezTo>
                  <a:pt x="21991" y="28575"/>
                  <a:pt x="20979" y="28611"/>
                  <a:pt x="19979" y="28670"/>
                </a:cubicBezTo>
                <a:cubicBezTo>
                  <a:pt x="7382" y="29516"/>
                  <a:pt x="834" y="38493"/>
                  <a:pt x="0" y="48078"/>
                </a:cubicBezTo>
                <a:lnTo>
                  <a:pt x="212384" y="48078"/>
                </a:lnTo>
                <a:cubicBezTo>
                  <a:pt x="211550" y="38493"/>
                  <a:pt x="204990" y="29516"/>
                  <a:pt x="192405" y="28670"/>
                </a:cubicBezTo>
                <a:cubicBezTo>
                  <a:pt x="191393" y="28611"/>
                  <a:pt x="190393" y="28575"/>
                  <a:pt x="189369" y="28575"/>
                </a:cubicBezTo>
                <a:cubicBezTo>
                  <a:pt x="184154" y="28575"/>
                  <a:pt x="179142" y="29468"/>
                  <a:pt x="174486" y="31099"/>
                </a:cubicBezTo>
                <a:cubicBezTo>
                  <a:pt x="172003" y="31975"/>
                  <a:pt x="169444" y="32399"/>
                  <a:pt x="166920" y="32399"/>
                </a:cubicBezTo>
                <a:cubicBezTo>
                  <a:pt x="159932" y="32399"/>
                  <a:pt x="153203" y="29144"/>
                  <a:pt x="149031" y="23170"/>
                </a:cubicBezTo>
                <a:cubicBezTo>
                  <a:pt x="139268" y="9168"/>
                  <a:pt x="123039" y="0"/>
                  <a:pt x="1046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7"/>
          <p:cNvSpPr/>
          <p:nvPr/>
        </p:nvSpPr>
        <p:spPr>
          <a:xfrm>
            <a:off x="6826101" y="4569098"/>
            <a:ext cx="2297511" cy="574391"/>
          </a:xfrm>
          <a:custGeom>
            <a:avLst/>
            <a:gdLst/>
            <a:ahLst/>
            <a:cxnLst/>
            <a:rect l="l" t="t" r="r" b="b"/>
            <a:pathLst>
              <a:path w="87250" h="21813" extrusionOk="0">
                <a:moveTo>
                  <a:pt x="32314" y="1"/>
                </a:moveTo>
                <a:cubicBezTo>
                  <a:pt x="26885" y="1"/>
                  <a:pt x="22373" y="3977"/>
                  <a:pt x="21539" y="9169"/>
                </a:cubicBezTo>
                <a:cubicBezTo>
                  <a:pt x="20849" y="9026"/>
                  <a:pt x="20122" y="8954"/>
                  <a:pt x="19384" y="8954"/>
                </a:cubicBezTo>
                <a:cubicBezTo>
                  <a:pt x="14050" y="8954"/>
                  <a:pt x="9609" y="12788"/>
                  <a:pt x="8669" y="17848"/>
                </a:cubicBezTo>
                <a:cubicBezTo>
                  <a:pt x="3323" y="18634"/>
                  <a:pt x="1" y="21813"/>
                  <a:pt x="1" y="21813"/>
                </a:cubicBezTo>
                <a:lnTo>
                  <a:pt x="30112" y="21813"/>
                </a:lnTo>
                <a:cubicBezTo>
                  <a:pt x="30124" y="21742"/>
                  <a:pt x="30136" y="21670"/>
                  <a:pt x="30147" y="21599"/>
                </a:cubicBezTo>
                <a:cubicBezTo>
                  <a:pt x="30243" y="21622"/>
                  <a:pt x="30338" y="21634"/>
                  <a:pt x="30433" y="21658"/>
                </a:cubicBezTo>
                <a:cubicBezTo>
                  <a:pt x="30445" y="21706"/>
                  <a:pt x="30457" y="21765"/>
                  <a:pt x="30469" y="21813"/>
                </a:cubicBezTo>
                <a:lnTo>
                  <a:pt x="87250" y="21813"/>
                </a:lnTo>
                <a:cubicBezTo>
                  <a:pt x="82764" y="19670"/>
                  <a:pt x="79626" y="18955"/>
                  <a:pt x="77428" y="18955"/>
                </a:cubicBezTo>
                <a:cubicBezTo>
                  <a:pt x="77392" y="18955"/>
                  <a:pt x="77356" y="18955"/>
                  <a:pt x="77320" y="18955"/>
                </a:cubicBezTo>
                <a:cubicBezTo>
                  <a:pt x="76856" y="11038"/>
                  <a:pt x="70295" y="4763"/>
                  <a:pt x="62247" y="4763"/>
                </a:cubicBezTo>
                <a:cubicBezTo>
                  <a:pt x="57008" y="4763"/>
                  <a:pt x="52400" y="7430"/>
                  <a:pt x="49686" y="11478"/>
                </a:cubicBezTo>
                <a:cubicBezTo>
                  <a:pt x="49305" y="9681"/>
                  <a:pt x="47709" y="8323"/>
                  <a:pt x="45792" y="8323"/>
                </a:cubicBezTo>
                <a:cubicBezTo>
                  <a:pt x="44875" y="8323"/>
                  <a:pt x="44018" y="8645"/>
                  <a:pt x="43351" y="9169"/>
                </a:cubicBezTo>
                <a:cubicBezTo>
                  <a:pt x="43256" y="9145"/>
                  <a:pt x="43161" y="9133"/>
                  <a:pt x="43066" y="9121"/>
                </a:cubicBezTo>
                <a:cubicBezTo>
                  <a:pt x="42208" y="3954"/>
                  <a:pt x="37720" y="1"/>
                  <a:pt x="32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ix columns">
  <p:cSld name="CUSTOM_2_1">
    <p:bg>
      <p:bgPr>
        <a:gradFill>
          <a:gsLst>
            <a:gs pos="0">
              <a:srgbClr val="F2C9EE"/>
            </a:gs>
            <a:gs pos="100000">
              <a:srgbClr val="BA9BC9"/>
            </a:gs>
          </a:gsLst>
          <a:lin ang="2700006" scaled="0"/>
        </a:gradFill>
        <a:effectLst/>
      </p:bgPr>
    </p:bg>
    <p:spTree>
      <p:nvGrpSpPr>
        <p:cNvPr id="1" name="Shape 193"/>
        <p:cNvGrpSpPr/>
        <p:nvPr/>
      </p:nvGrpSpPr>
      <p:grpSpPr>
        <a:xfrm>
          <a:off x="0" y="0"/>
          <a:ext cx="0" cy="0"/>
          <a:chOff x="0" y="0"/>
          <a:chExt cx="0" cy="0"/>
        </a:xfrm>
      </p:grpSpPr>
      <p:sp>
        <p:nvSpPr>
          <p:cNvPr id="194" name="Google Shape;194;p38"/>
          <p:cNvSpPr txBox="1">
            <a:spLocks noGrp="1"/>
          </p:cNvSpPr>
          <p:nvPr>
            <p:ph type="title"/>
          </p:nvPr>
        </p:nvSpPr>
        <p:spPr>
          <a:xfrm>
            <a:off x="713500" y="537025"/>
            <a:ext cx="7716900" cy="480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2200"/>
              <a:buNone/>
              <a:defRPr sz="2200">
                <a:solidFill>
                  <a:srgbClr val="FFFFFF"/>
                </a:solidFill>
              </a:defRPr>
            </a:lvl1pPr>
            <a:lvl2pPr lvl="1" rtl="0">
              <a:lnSpc>
                <a:spcPct val="100000"/>
              </a:lnSpc>
              <a:spcBef>
                <a:spcPts val="0"/>
              </a:spcBef>
              <a:spcAft>
                <a:spcPts val="0"/>
              </a:spcAft>
              <a:buClr>
                <a:srgbClr val="FFFFFF"/>
              </a:buClr>
              <a:buSzPts val="2200"/>
              <a:buNone/>
              <a:defRPr sz="2200">
                <a:solidFill>
                  <a:srgbClr val="FFFFFF"/>
                </a:solidFill>
              </a:defRPr>
            </a:lvl2pPr>
            <a:lvl3pPr lvl="2" rtl="0">
              <a:lnSpc>
                <a:spcPct val="100000"/>
              </a:lnSpc>
              <a:spcBef>
                <a:spcPts val="0"/>
              </a:spcBef>
              <a:spcAft>
                <a:spcPts val="0"/>
              </a:spcAft>
              <a:buClr>
                <a:srgbClr val="FFFFFF"/>
              </a:buClr>
              <a:buSzPts val="2200"/>
              <a:buNone/>
              <a:defRPr sz="2200">
                <a:solidFill>
                  <a:srgbClr val="FFFFFF"/>
                </a:solidFill>
              </a:defRPr>
            </a:lvl3pPr>
            <a:lvl4pPr lvl="3" rtl="0">
              <a:lnSpc>
                <a:spcPct val="100000"/>
              </a:lnSpc>
              <a:spcBef>
                <a:spcPts val="0"/>
              </a:spcBef>
              <a:spcAft>
                <a:spcPts val="0"/>
              </a:spcAft>
              <a:buClr>
                <a:srgbClr val="FFFFFF"/>
              </a:buClr>
              <a:buSzPts val="2200"/>
              <a:buNone/>
              <a:defRPr sz="2200">
                <a:solidFill>
                  <a:srgbClr val="FFFFFF"/>
                </a:solidFill>
              </a:defRPr>
            </a:lvl4pPr>
            <a:lvl5pPr lvl="4" rtl="0">
              <a:lnSpc>
                <a:spcPct val="100000"/>
              </a:lnSpc>
              <a:spcBef>
                <a:spcPts val="0"/>
              </a:spcBef>
              <a:spcAft>
                <a:spcPts val="0"/>
              </a:spcAft>
              <a:buClr>
                <a:srgbClr val="FFFFFF"/>
              </a:buClr>
              <a:buSzPts val="2200"/>
              <a:buNone/>
              <a:defRPr sz="2200">
                <a:solidFill>
                  <a:srgbClr val="FFFFFF"/>
                </a:solidFill>
              </a:defRPr>
            </a:lvl5pPr>
            <a:lvl6pPr lvl="5" rtl="0">
              <a:lnSpc>
                <a:spcPct val="100000"/>
              </a:lnSpc>
              <a:spcBef>
                <a:spcPts val="0"/>
              </a:spcBef>
              <a:spcAft>
                <a:spcPts val="0"/>
              </a:spcAft>
              <a:buClr>
                <a:srgbClr val="FFFFFF"/>
              </a:buClr>
              <a:buSzPts val="2200"/>
              <a:buNone/>
              <a:defRPr sz="2200">
                <a:solidFill>
                  <a:srgbClr val="FFFFFF"/>
                </a:solidFill>
              </a:defRPr>
            </a:lvl6pPr>
            <a:lvl7pPr lvl="6" rtl="0">
              <a:lnSpc>
                <a:spcPct val="100000"/>
              </a:lnSpc>
              <a:spcBef>
                <a:spcPts val="0"/>
              </a:spcBef>
              <a:spcAft>
                <a:spcPts val="0"/>
              </a:spcAft>
              <a:buClr>
                <a:srgbClr val="FFFFFF"/>
              </a:buClr>
              <a:buSzPts val="2200"/>
              <a:buNone/>
              <a:defRPr sz="2200">
                <a:solidFill>
                  <a:srgbClr val="FFFFFF"/>
                </a:solidFill>
              </a:defRPr>
            </a:lvl7pPr>
            <a:lvl8pPr lvl="7" rtl="0">
              <a:lnSpc>
                <a:spcPct val="100000"/>
              </a:lnSpc>
              <a:spcBef>
                <a:spcPts val="0"/>
              </a:spcBef>
              <a:spcAft>
                <a:spcPts val="0"/>
              </a:spcAft>
              <a:buClr>
                <a:srgbClr val="FFFFFF"/>
              </a:buClr>
              <a:buSzPts val="2200"/>
              <a:buNone/>
              <a:defRPr sz="2200">
                <a:solidFill>
                  <a:srgbClr val="FFFFFF"/>
                </a:solidFill>
              </a:defRPr>
            </a:lvl8pPr>
            <a:lvl9pPr lvl="8" rtl="0">
              <a:lnSpc>
                <a:spcPct val="100000"/>
              </a:lnSpc>
              <a:spcBef>
                <a:spcPts val="0"/>
              </a:spcBef>
              <a:spcAft>
                <a:spcPts val="0"/>
              </a:spcAft>
              <a:buClr>
                <a:srgbClr val="FFFFFF"/>
              </a:buClr>
              <a:buSzPts val="2200"/>
              <a:buNone/>
              <a:defRPr sz="2200">
                <a:solidFill>
                  <a:srgbClr val="FFFFFF"/>
                </a:solidFill>
              </a:defRPr>
            </a:lvl9pPr>
          </a:lstStyle>
          <a:p>
            <a:endParaRPr/>
          </a:p>
        </p:txBody>
      </p:sp>
      <p:sp>
        <p:nvSpPr>
          <p:cNvPr id="195" name="Google Shape;195;p38"/>
          <p:cNvSpPr txBox="1">
            <a:spLocks noGrp="1"/>
          </p:cNvSpPr>
          <p:nvPr>
            <p:ph type="subTitle" idx="1"/>
          </p:nvPr>
        </p:nvSpPr>
        <p:spPr>
          <a:xfrm>
            <a:off x="1266775" y="1949675"/>
            <a:ext cx="2023800" cy="379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500">
                <a:solidFill>
                  <a:schemeClr val="accent3"/>
                </a:solidFill>
                <a:latin typeface="Bree Serif"/>
                <a:ea typeface="Bree Serif"/>
                <a:cs typeface="Bree Serif"/>
                <a:sym typeface="Bree Serif"/>
              </a:defRPr>
            </a:lvl1pPr>
            <a:lvl2pPr lvl="1" algn="ctr" rtl="0">
              <a:lnSpc>
                <a:spcPct val="100000"/>
              </a:lnSpc>
              <a:spcBef>
                <a:spcPts val="0"/>
              </a:spcBef>
              <a:spcAft>
                <a:spcPts val="0"/>
              </a:spcAft>
              <a:buNone/>
              <a:defRPr sz="1500">
                <a:solidFill>
                  <a:schemeClr val="accent3"/>
                </a:solidFill>
                <a:latin typeface="Bree Serif"/>
                <a:ea typeface="Bree Serif"/>
                <a:cs typeface="Bree Serif"/>
                <a:sym typeface="Bree Serif"/>
              </a:defRPr>
            </a:lvl2pPr>
            <a:lvl3pPr lvl="2" algn="ctr" rtl="0">
              <a:lnSpc>
                <a:spcPct val="100000"/>
              </a:lnSpc>
              <a:spcBef>
                <a:spcPts val="0"/>
              </a:spcBef>
              <a:spcAft>
                <a:spcPts val="0"/>
              </a:spcAft>
              <a:buNone/>
              <a:defRPr sz="1500">
                <a:solidFill>
                  <a:schemeClr val="accent3"/>
                </a:solidFill>
                <a:latin typeface="Bree Serif"/>
                <a:ea typeface="Bree Serif"/>
                <a:cs typeface="Bree Serif"/>
                <a:sym typeface="Bree Serif"/>
              </a:defRPr>
            </a:lvl3pPr>
            <a:lvl4pPr lvl="3" algn="ctr" rtl="0">
              <a:lnSpc>
                <a:spcPct val="100000"/>
              </a:lnSpc>
              <a:spcBef>
                <a:spcPts val="0"/>
              </a:spcBef>
              <a:spcAft>
                <a:spcPts val="0"/>
              </a:spcAft>
              <a:buNone/>
              <a:defRPr sz="1500">
                <a:solidFill>
                  <a:schemeClr val="accent3"/>
                </a:solidFill>
                <a:latin typeface="Bree Serif"/>
                <a:ea typeface="Bree Serif"/>
                <a:cs typeface="Bree Serif"/>
                <a:sym typeface="Bree Serif"/>
              </a:defRPr>
            </a:lvl4pPr>
            <a:lvl5pPr lvl="4" algn="ctr" rtl="0">
              <a:lnSpc>
                <a:spcPct val="100000"/>
              </a:lnSpc>
              <a:spcBef>
                <a:spcPts val="0"/>
              </a:spcBef>
              <a:spcAft>
                <a:spcPts val="0"/>
              </a:spcAft>
              <a:buNone/>
              <a:defRPr sz="1500">
                <a:solidFill>
                  <a:schemeClr val="accent3"/>
                </a:solidFill>
                <a:latin typeface="Bree Serif"/>
                <a:ea typeface="Bree Serif"/>
                <a:cs typeface="Bree Serif"/>
                <a:sym typeface="Bree Serif"/>
              </a:defRPr>
            </a:lvl5pPr>
            <a:lvl6pPr lvl="5" algn="ctr" rtl="0">
              <a:lnSpc>
                <a:spcPct val="100000"/>
              </a:lnSpc>
              <a:spcBef>
                <a:spcPts val="0"/>
              </a:spcBef>
              <a:spcAft>
                <a:spcPts val="0"/>
              </a:spcAft>
              <a:buNone/>
              <a:defRPr sz="1500">
                <a:solidFill>
                  <a:schemeClr val="accent3"/>
                </a:solidFill>
                <a:latin typeface="Bree Serif"/>
                <a:ea typeface="Bree Serif"/>
                <a:cs typeface="Bree Serif"/>
                <a:sym typeface="Bree Serif"/>
              </a:defRPr>
            </a:lvl6pPr>
            <a:lvl7pPr lvl="6" algn="ctr" rtl="0">
              <a:lnSpc>
                <a:spcPct val="100000"/>
              </a:lnSpc>
              <a:spcBef>
                <a:spcPts val="0"/>
              </a:spcBef>
              <a:spcAft>
                <a:spcPts val="0"/>
              </a:spcAft>
              <a:buNone/>
              <a:defRPr sz="1500">
                <a:solidFill>
                  <a:schemeClr val="accent3"/>
                </a:solidFill>
                <a:latin typeface="Bree Serif"/>
                <a:ea typeface="Bree Serif"/>
                <a:cs typeface="Bree Serif"/>
                <a:sym typeface="Bree Serif"/>
              </a:defRPr>
            </a:lvl7pPr>
            <a:lvl8pPr lvl="7" algn="ctr" rtl="0">
              <a:lnSpc>
                <a:spcPct val="100000"/>
              </a:lnSpc>
              <a:spcBef>
                <a:spcPts val="0"/>
              </a:spcBef>
              <a:spcAft>
                <a:spcPts val="0"/>
              </a:spcAft>
              <a:buNone/>
              <a:defRPr sz="1500">
                <a:solidFill>
                  <a:schemeClr val="accent3"/>
                </a:solidFill>
                <a:latin typeface="Bree Serif"/>
                <a:ea typeface="Bree Serif"/>
                <a:cs typeface="Bree Serif"/>
                <a:sym typeface="Bree Serif"/>
              </a:defRPr>
            </a:lvl8pPr>
            <a:lvl9pPr lvl="8" algn="ctr" rtl="0">
              <a:lnSpc>
                <a:spcPct val="100000"/>
              </a:lnSpc>
              <a:spcBef>
                <a:spcPts val="0"/>
              </a:spcBef>
              <a:spcAft>
                <a:spcPts val="0"/>
              </a:spcAft>
              <a:buNone/>
              <a:defRPr sz="1500">
                <a:solidFill>
                  <a:schemeClr val="accent3"/>
                </a:solidFill>
                <a:latin typeface="Bree Serif"/>
                <a:ea typeface="Bree Serif"/>
                <a:cs typeface="Bree Serif"/>
                <a:sym typeface="Bree Serif"/>
              </a:defRPr>
            </a:lvl9pPr>
          </a:lstStyle>
          <a:p>
            <a:endParaRPr/>
          </a:p>
        </p:txBody>
      </p:sp>
      <p:sp>
        <p:nvSpPr>
          <p:cNvPr id="196" name="Google Shape;196;p38"/>
          <p:cNvSpPr txBox="1">
            <a:spLocks noGrp="1"/>
          </p:cNvSpPr>
          <p:nvPr>
            <p:ph type="subTitle" idx="2"/>
          </p:nvPr>
        </p:nvSpPr>
        <p:spPr>
          <a:xfrm>
            <a:off x="1266775" y="2249000"/>
            <a:ext cx="2023800" cy="57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rgbClr val="FFFFFF"/>
                </a:solidFill>
              </a:defRPr>
            </a:lvl1pPr>
            <a:lvl2pPr lvl="1" algn="ctr" rtl="0">
              <a:lnSpc>
                <a:spcPct val="100000"/>
              </a:lnSpc>
              <a:spcBef>
                <a:spcPts val="0"/>
              </a:spcBef>
              <a:spcAft>
                <a:spcPts val="0"/>
              </a:spcAft>
              <a:buNone/>
              <a:defRPr sz="1400">
                <a:solidFill>
                  <a:srgbClr val="FFFFFF"/>
                </a:solidFill>
              </a:defRPr>
            </a:lvl2pPr>
            <a:lvl3pPr lvl="2" algn="ctr" rtl="0">
              <a:lnSpc>
                <a:spcPct val="100000"/>
              </a:lnSpc>
              <a:spcBef>
                <a:spcPts val="0"/>
              </a:spcBef>
              <a:spcAft>
                <a:spcPts val="0"/>
              </a:spcAft>
              <a:buNone/>
              <a:defRPr sz="1400">
                <a:solidFill>
                  <a:srgbClr val="FFFFFF"/>
                </a:solidFill>
              </a:defRPr>
            </a:lvl3pPr>
            <a:lvl4pPr lvl="3" algn="ctr" rtl="0">
              <a:lnSpc>
                <a:spcPct val="100000"/>
              </a:lnSpc>
              <a:spcBef>
                <a:spcPts val="0"/>
              </a:spcBef>
              <a:spcAft>
                <a:spcPts val="0"/>
              </a:spcAft>
              <a:buNone/>
              <a:defRPr sz="1400">
                <a:solidFill>
                  <a:srgbClr val="FFFFFF"/>
                </a:solidFill>
              </a:defRPr>
            </a:lvl4pPr>
            <a:lvl5pPr lvl="4" algn="ctr" rtl="0">
              <a:lnSpc>
                <a:spcPct val="100000"/>
              </a:lnSpc>
              <a:spcBef>
                <a:spcPts val="0"/>
              </a:spcBef>
              <a:spcAft>
                <a:spcPts val="0"/>
              </a:spcAft>
              <a:buNone/>
              <a:defRPr sz="1400">
                <a:solidFill>
                  <a:srgbClr val="FFFFFF"/>
                </a:solidFill>
              </a:defRPr>
            </a:lvl5pPr>
            <a:lvl6pPr lvl="5" algn="ctr" rtl="0">
              <a:lnSpc>
                <a:spcPct val="100000"/>
              </a:lnSpc>
              <a:spcBef>
                <a:spcPts val="0"/>
              </a:spcBef>
              <a:spcAft>
                <a:spcPts val="0"/>
              </a:spcAft>
              <a:buNone/>
              <a:defRPr sz="1400">
                <a:solidFill>
                  <a:srgbClr val="FFFFFF"/>
                </a:solidFill>
              </a:defRPr>
            </a:lvl6pPr>
            <a:lvl7pPr lvl="6" algn="ctr" rtl="0">
              <a:lnSpc>
                <a:spcPct val="100000"/>
              </a:lnSpc>
              <a:spcBef>
                <a:spcPts val="0"/>
              </a:spcBef>
              <a:spcAft>
                <a:spcPts val="0"/>
              </a:spcAft>
              <a:buNone/>
              <a:defRPr sz="1400">
                <a:solidFill>
                  <a:srgbClr val="FFFFFF"/>
                </a:solidFill>
              </a:defRPr>
            </a:lvl7pPr>
            <a:lvl8pPr lvl="7" algn="ctr" rtl="0">
              <a:lnSpc>
                <a:spcPct val="100000"/>
              </a:lnSpc>
              <a:spcBef>
                <a:spcPts val="0"/>
              </a:spcBef>
              <a:spcAft>
                <a:spcPts val="0"/>
              </a:spcAft>
              <a:buNone/>
              <a:defRPr sz="1400">
                <a:solidFill>
                  <a:srgbClr val="FFFFFF"/>
                </a:solidFill>
              </a:defRPr>
            </a:lvl8pPr>
            <a:lvl9pPr lvl="8" algn="ctr" rtl="0">
              <a:lnSpc>
                <a:spcPct val="100000"/>
              </a:lnSpc>
              <a:spcBef>
                <a:spcPts val="0"/>
              </a:spcBef>
              <a:spcAft>
                <a:spcPts val="0"/>
              </a:spcAft>
              <a:buNone/>
              <a:defRPr sz="1400">
                <a:solidFill>
                  <a:srgbClr val="FFFFFF"/>
                </a:solidFill>
              </a:defRPr>
            </a:lvl9pPr>
          </a:lstStyle>
          <a:p>
            <a:endParaRPr/>
          </a:p>
        </p:txBody>
      </p:sp>
      <p:sp>
        <p:nvSpPr>
          <p:cNvPr id="197" name="Google Shape;197;p38"/>
          <p:cNvSpPr txBox="1">
            <a:spLocks noGrp="1"/>
          </p:cNvSpPr>
          <p:nvPr>
            <p:ph type="subTitle" idx="3"/>
          </p:nvPr>
        </p:nvSpPr>
        <p:spPr>
          <a:xfrm>
            <a:off x="3560050" y="1949675"/>
            <a:ext cx="2023800" cy="379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500">
                <a:solidFill>
                  <a:schemeClr val="accent3"/>
                </a:solidFill>
                <a:latin typeface="Bree Serif"/>
                <a:ea typeface="Bree Serif"/>
                <a:cs typeface="Bree Serif"/>
                <a:sym typeface="Bree Serif"/>
              </a:defRPr>
            </a:lvl1pPr>
            <a:lvl2pPr lvl="1" algn="ctr" rtl="0">
              <a:lnSpc>
                <a:spcPct val="100000"/>
              </a:lnSpc>
              <a:spcBef>
                <a:spcPts val="0"/>
              </a:spcBef>
              <a:spcAft>
                <a:spcPts val="0"/>
              </a:spcAft>
              <a:buNone/>
              <a:defRPr sz="1500">
                <a:solidFill>
                  <a:schemeClr val="accent3"/>
                </a:solidFill>
                <a:latin typeface="Bree Serif"/>
                <a:ea typeface="Bree Serif"/>
                <a:cs typeface="Bree Serif"/>
                <a:sym typeface="Bree Serif"/>
              </a:defRPr>
            </a:lvl2pPr>
            <a:lvl3pPr lvl="2" algn="ctr" rtl="0">
              <a:lnSpc>
                <a:spcPct val="100000"/>
              </a:lnSpc>
              <a:spcBef>
                <a:spcPts val="0"/>
              </a:spcBef>
              <a:spcAft>
                <a:spcPts val="0"/>
              </a:spcAft>
              <a:buNone/>
              <a:defRPr sz="1500">
                <a:solidFill>
                  <a:schemeClr val="accent3"/>
                </a:solidFill>
                <a:latin typeface="Bree Serif"/>
                <a:ea typeface="Bree Serif"/>
                <a:cs typeface="Bree Serif"/>
                <a:sym typeface="Bree Serif"/>
              </a:defRPr>
            </a:lvl3pPr>
            <a:lvl4pPr lvl="3" algn="ctr" rtl="0">
              <a:lnSpc>
                <a:spcPct val="100000"/>
              </a:lnSpc>
              <a:spcBef>
                <a:spcPts val="0"/>
              </a:spcBef>
              <a:spcAft>
                <a:spcPts val="0"/>
              </a:spcAft>
              <a:buNone/>
              <a:defRPr sz="1500">
                <a:solidFill>
                  <a:schemeClr val="accent3"/>
                </a:solidFill>
                <a:latin typeface="Bree Serif"/>
                <a:ea typeface="Bree Serif"/>
                <a:cs typeface="Bree Serif"/>
                <a:sym typeface="Bree Serif"/>
              </a:defRPr>
            </a:lvl4pPr>
            <a:lvl5pPr lvl="4" algn="ctr" rtl="0">
              <a:lnSpc>
                <a:spcPct val="100000"/>
              </a:lnSpc>
              <a:spcBef>
                <a:spcPts val="0"/>
              </a:spcBef>
              <a:spcAft>
                <a:spcPts val="0"/>
              </a:spcAft>
              <a:buNone/>
              <a:defRPr sz="1500">
                <a:solidFill>
                  <a:schemeClr val="accent3"/>
                </a:solidFill>
                <a:latin typeface="Bree Serif"/>
                <a:ea typeface="Bree Serif"/>
                <a:cs typeface="Bree Serif"/>
                <a:sym typeface="Bree Serif"/>
              </a:defRPr>
            </a:lvl5pPr>
            <a:lvl6pPr lvl="5" algn="ctr" rtl="0">
              <a:lnSpc>
                <a:spcPct val="100000"/>
              </a:lnSpc>
              <a:spcBef>
                <a:spcPts val="0"/>
              </a:spcBef>
              <a:spcAft>
                <a:spcPts val="0"/>
              </a:spcAft>
              <a:buNone/>
              <a:defRPr sz="1500">
                <a:solidFill>
                  <a:schemeClr val="accent3"/>
                </a:solidFill>
                <a:latin typeface="Bree Serif"/>
                <a:ea typeface="Bree Serif"/>
                <a:cs typeface="Bree Serif"/>
                <a:sym typeface="Bree Serif"/>
              </a:defRPr>
            </a:lvl6pPr>
            <a:lvl7pPr lvl="6" algn="ctr" rtl="0">
              <a:lnSpc>
                <a:spcPct val="100000"/>
              </a:lnSpc>
              <a:spcBef>
                <a:spcPts val="0"/>
              </a:spcBef>
              <a:spcAft>
                <a:spcPts val="0"/>
              </a:spcAft>
              <a:buNone/>
              <a:defRPr sz="1500">
                <a:solidFill>
                  <a:schemeClr val="accent3"/>
                </a:solidFill>
                <a:latin typeface="Bree Serif"/>
                <a:ea typeface="Bree Serif"/>
                <a:cs typeface="Bree Serif"/>
                <a:sym typeface="Bree Serif"/>
              </a:defRPr>
            </a:lvl7pPr>
            <a:lvl8pPr lvl="7" algn="ctr" rtl="0">
              <a:lnSpc>
                <a:spcPct val="100000"/>
              </a:lnSpc>
              <a:spcBef>
                <a:spcPts val="0"/>
              </a:spcBef>
              <a:spcAft>
                <a:spcPts val="0"/>
              </a:spcAft>
              <a:buNone/>
              <a:defRPr sz="1500">
                <a:solidFill>
                  <a:schemeClr val="accent3"/>
                </a:solidFill>
                <a:latin typeface="Bree Serif"/>
                <a:ea typeface="Bree Serif"/>
                <a:cs typeface="Bree Serif"/>
                <a:sym typeface="Bree Serif"/>
              </a:defRPr>
            </a:lvl8pPr>
            <a:lvl9pPr lvl="8" algn="ctr" rtl="0">
              <a:lnSpc>
                <a:spcPct val="100000"/>
              </a:lnSpc>
              <a:spcBef>
                <a:spcPts val="0"/>
              </a:spcBef>
              <a:spcAft>
                <a:spcPts val="0"/>
              </a:spcAft>
              <a:buNone/>
              <a:defRPr sz="1500">
                <a:solidFill>
                  <a:schemeClr val="accent3"/>
                </a:solidFill>
                <a:latin typeface="Bree Serif"/>
                <a:ea typeface="Bree Serif"/>
                <a:cs typeface="Bree Serif"/>
                <a:sym typeface="Bree Serif"/>
              </a:defRPr>
            </a:lvl9pPr>
          </a:lstStyle>
          <a:p>
            <a:endParaRPr/>
          </a:p>
        </p:txBody>
      </p:sp>
      <p:sp>
        <p:nvSpPr>
          <p:cNvPr id="198" name="Google Shape;198;p38"/>
          <p:cNvSpPr txBox="1">
            <a:spLocks noGrp="1"/>
          </p:cNvSpPr>
          <p:nvPr>
            <p:ph type="subTitle" idx="4"/>
          </p:nvPr>
        </p:nvSpPr>
        <p:spPr>
          <a:xfrm>
            <a:off x="3560050" y="2249000"/>
            <a:ext cx="2023800" cy="57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rgbClr val="FFFFFF"/>
                </a:solidFill>
              </a:defRPr>
            </a:lvl1pPr>
            <a:lvl2pPr lvl="1" algn="ctr" rtl="0">
              <a:lnSpc>
                <a:spcPct val="100000"/>
              </a:lnSpc>
              <a:spcBef>
                <a:spcPts val="0"/>
              </a:spcBef>
              <a:spcAft>
                <a:spcPts val="0"/>
              </a:spcAft>
              <a:buNone/>
              <a:defRPr sz="1400">
                <a:solidFill>
                  <a:srgbClr val="FFFFFF"/>
                </a:solidFill>
              </a:defRPr>
            </a:lvl2pPr>
            <a:lvl3pPr lvl="2" algn="ctr" rtl="0">
              <a:lnSpc>
                <a:spcPct val="100000"/>
              </a:lnSpc>
              <a:spcBef>
                <a:spcPts val="0"/>
              </a:spcBef>
              <a:spcAft>
                <a:spcPts val="0"/>
              </a:spcAft>
              <a:buNone/>
              <a:defRPr sz="1400">
                <a:solidFill>
                  <a:srgbClr val="FFFFFF"/>
                </a:solidFill>
              </a:defRPr>
            </a:lvl3pPr>
            <a:lvl4pPr lvl="3" algn="ctr" rtl="0">
              <a:lnSpc>
                <a:spcPct val="100000"/>
              </a:lnSpc>
              <a:spcBef>
                <a:spcPts val="0"/>
              </a:spcBef>
              <a:spcAft>
                <a:spcPts val="0"/>
              </a:spcAft>
              <a:buNone/>
              <a:defRPr sz="1400">
                <a:solidFill>
                  <a:srgbClr val="FFFFFF"/>
                </a:solidFill>
              </a:defRPr>
            </a:lvl4pPr>
            <a:lvl5pPr lvl="4" algn="ctr" rtl="0">
              <a:lnSpc>
                <a:spcPct val="100000"/>
              </a:lnSpc>
              <a:spcBef>
                <a:spcPts val="0"/>
              </a:spcBef>
              <a:spcAft>
                <a:spcPts val="0"/>
              </a:spcAft>
              <a:buNone/>
              <a:defRPr sz="1400">
                <a:solidFill>
                  <a:srgbClr val="FFFFFF"/>
                </a:solidFill>
              </a:defRPr>
            </a:lvl5pPr>
            <a:lvl6pPr lvl="5" algn="ctr" rtl="0">
              <a:lnSpc>
                <a:spcPct val="100000"/>
              </a:lnSpc>
              <a:spcBef>
                <a:spcPts val="0"/>
              </a:spcBef>
              <a:spcAft>
                <a:spcPts val="0"/>
              </a:spcAft>
              <a:buNone/>
              <a:defRPr sz="1400">
                <a:solidFill>
                  <a:srgbClr val="FFFFFF"/>
                </a:solidFill>
              </a:defRPr>
            </a:lvl6pPr>
            <a:lvl7pPr lvl="6" algn="ctr" rtl="0">
              <a:lnSpc>
                <a:spcPct val="100000"/>
              </a:lnSpc>
              <a:spcBef>
                <a:spcPts val="0"/>
              </a:spcBef>
              <a:spcAft>
                <a:spcPts val="0"/>
              </a:spcAft>
              <a:buNone/>
              <a:defRPr sz="1400">
                <a:solidFill>
                  <a:srgbClr val="FFFFFF"/>
                </a:solidFill>
              </a:defRPr>
            </a:lvl7pPr>
            <a:lvl8pPr lvl="7" algn="ctr" rtl="0">
              <a:lnSpc>
                <a:spcPct val="100000"/>
              </a:lnSpc>
              <a:spcBef>
                <a:spcPts val="0"/>
              </a:spcBef>
              <a:spcAft>
                <a:spcPts val="0"/>
              </a:spcAft>
              <a:buNone/>
              <a:defRPr sz="1400">
                <a:solidFill>
                  <a:srgbClr val="FFFFFF"/>
                </a:solidFill>
              </a:defRPr>
            </a:lvl8pPr>
            <a:lvl9pPr lvl="8" algn="ctr" rtl="0">
              <a:lnSpc>
                <a:spcPct val="100000"/>
              </a:lnSpc>
              <a:spcBef>
                <a:spcPts val="0"/>
              </a:spcBef>
              <a:spcAft>
                <a:spcPts val="0"/>
              </a:spcAft>
              <a:buNone/>
              <a:defRPr sz="1400">
                <a:solidFill>
                  <a:srgbClr val="FFFFFF"/>
                </a:solidFill>
              </a:defRPr>
            </a:lvl9pPr>
          </a:lstStyle>
          <a:p>
            <a:endParaRPr/>
          </a:p>
        </p:txBody>
      </p:sp>
      <p:sp>
        <p:nvSpPr>
          <p:cNvPr id="199" name="Google Shape;199;p38"/>
          <p:cNvSpPr txBox="1">
            <a:spLocks noGrp="1"/>
          </p:cNvSpPr>
          <p:nvPr>
            <p:ph type="subTitle" idx="5"/>
          </p:nvPr>
        </p:nvSpPr>
        <p:spPr>
          <a:xfrm>
            <a:off x="5853325" y="1949675"/>
            <a:ext cx="2023800" cy="379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500">
                <a:solidFill>
                  <a:schemeClr val="accent3"/>
                </a:solidFill>
                <a:latin typeface="Bree Serif"/>
                <a:ea typeface="Bree Serif"/>
                <a:cs typeface="Bree Serif"/>
                <a:sym typeface="Bree Serif"/>
              </a:defRPr>
            </a:lvl1pPr>
            <a:lvl2pPr lvl="1" algn="ctr" rtl="0">
              <a:lnSpc>
                <a:spcPct val="100000"/>
              </a:lnSpc>
              <a:spcBef>
                <a:spcPts val="0"/>
              </a:spcBef>
              <a:spcAft>
                <a:spcPts val="0"/>
              </a:spcAft>
              <a:buNone/>
              <a:defRPr sz="1500">
                <a:solidFill>
                  <a:schemeClr val="accent3"/>
                </a:solidFill>
                <a:latin typeface="Bree Serif"/>
                <a:ea typeface="Bree Serif"/>
                <a:cs typeface="Bree Serif"/>
                <a:sym typeface="Bree Serif"/>
              </a:defRPr>
            </a:lvl2pPr>
            <a:lvl3pPr lvl="2" algn="ctr" rtl="0">
              <a:lnSpc>
                <a:spcPct val="100000"/>
              </a:lnSpc>
              <a:spcBef>
                <a:spcPts val="0"/>
              </a:spcBef>
              <a:spcAft>
                <a:spcPts val="0"/>
              </a:spcAft>
              <a:buNone/>
              <a:defRPr sz="1500">
                <a:solidFill>
                  <a:schemeClr val="accent3"/>
                </a:solidFill>
                <a:latin typeface="Bree Serif"/>
                <a:ea typeface="Bree Serif"/>
                <a:cs typeface="Bree Serif"/>
                <a:sym typeface="Bree Serif"/>
              </a:defRPr>
            </a:lvl3pPr>
            <a:lvl4pPr lvl="3" algn="ctr" rtl="0">
              <a:lnSpc>
                <a:spcPct val="100000"/>
              </a:lnSpc>
              <a:spcBef>
                <a:spcPts val="0"/>
              </a:spcBef>
              <a:spcAft>
                <a:spcPts val="0"/>
              </a:spcAft>
              <a:buNone/>
              <a:defRPr sz="1500">
                <a:solidFill>
                  <a:schemeClr val="accent3"/>
                </a:solidFill>
                <a:latin typeface="Bree Serif"/>
                <a:ea typeface="Bree Serif"/>
                <a:cs typeface="Bree Serif"/>
                <a:sym typeface="Bree Serif"/>
              </a:defRPr>
            </a:lvl4pPr>
            <a:lvl5pPr lvl="4" algn="ctr" rtl="0">
              <a:lnSpc>
                <a:spcPct val="100000"/>
              </a:lnSpc>
              <a:spcBef>
                <a:spcPts val="0"/>
              </a:spcBef>
              <a:spcAft>
                <a:spcPts val="0"/>
              </a:spcAft>
              <a:buNone/>
              <a:defRPr sz="1500">
                <a:solidFill>
                  <a:schemeClr val="accent3"/>
                </a:solidFill>
                <a:latin typeface="Bree Serif"/>
                <a:ea typeface="Bree Serif"/>
                <a:cs typeface="Bree Serif"/>
                <a:sym typeface="Bree Serif"/>
              </a:defRPr>
            </a:lvl5pPr>
            <a:lvl6pPr lvl="5" algn="ctr" rtl="0">
              <a:lnSpc>
                <a:spcPct val="100000"/>
              </a:lnSpc>
              <a:spcBef>
                <a:spcPts val="0"/>
              </a:spcBef>
              <a:spcAft>
                <a:spcPts val="0"/>
              </a:spcAft>
              <a:buNone/>
              <a:defRPr sz="1500">
                <a:solidFill>
                  <a:schemeClr val="accent3"/>
                </a:solidFill>
                <a:latin typeface="Bree Serif"/>
                <a:ea typeface="Bree Serif"/>
                <a:cs typeface="Bree Serif"/>
                <a:sym typeface="Bree Serif"/>
              </a:defRPr>
            </a:lvl6pPr>
            <a:lvl7pPr lvl="6" algn="ctr" rtl="0">
              <a:lnSpc>
                <a:spcPct val="100000"/>
              </a:lnSpc>
              <a:spcBef>
                <a:spcPts val="0"/>
              </a:spcBef>
              <a:spcAft>
                <a:spcPts val="0"/>
              </a:spcAft>
              <a:buNone/>
              <a:defRPr sz="1500">
                <a:solidFill>
                  <a:schemeClr val="accent3"/>
                </a:solidFill>
                <a:latin typeface="Bree Serif"/>
                <a:ea typeface="Bree Serif"/>
                <a:cs typeface="Bree Serif"/>
                <a:sym typeface="Bree Serif"/>
              </a:defRPr>
            </a:lvl7pPr>
            <a:lvl8pPr lvl="7" algn="ctr" rtl="0">
              <a:lnSpc>
                <a:spcPct val="100000"/>
              </a:lnSpc>
              <a:spcBef>
                <a:spcPts val="0"/>
              </a:spcBef>
              <a:spcAft>
                <a:spcPts val="0"/>
              </a:spcAft>
              <a:buNone/>
              <a:defRPr sz="1500">
                <a:solidFill>
                  <a:schemeClr val="accent3"/>
                </a:solidFill>
                <a:latin typeface="Bree Serif"/>
                <a:ea typeface="Bree Serif"/>
                <a:cs typeface="Bree Serif"/>
                <a:sym typeface="Bree Serif"/>
              </a:defRPr>
            </a:lvl8pPr>
            <a:lvl9pPr lvl="8" algn="ctr" rtl="0">
              <a:lnSpc>
                <a:spcPct val="100000"/>
              </a:lnSpc>
              <a:spcBef>
                <a:spcPts val="0"/>
              </a:spcBef>
              <a:spcAft>
                <a:spcPts val="0"/>
              </a:spcAft>
              <a:buNone/>
              <a:defRPr sz="1500">
                <a:solidFill>
                  <a:schemeClr val="accent3"/>
                </a:solidFill>
                <a:latin typeface="Bree Serif"/>
                <a:ea typeface="Bree Serif"/>
                <a:cs typeface="Bree Serif"/>
                <a:sym typeface="Bree Serif"/>
              </a:defRPr>
            </a:lvl9pPr>
          </a:lstStyle>
          <a:p>
            <a:endParaRPr/>
          </a:p>
        </p:txBody>
      </p:sp>
      <p:sp>
        <p:nvSpPr>
          <p:cNvPr id="200" name="Google Shape;200;p38"/>
          <p:cNvSpPr txBox="1">
            <a:spLocks noGrp="1"/>
          </p:cNvSpPr>
          <p:nvPr>
            <p:ph type="subTitle" idx="6"/>
          </p:nvPr>
        </p:nvSpPr>
        <p:spPr>
          <a:xfrm>
            <a:off x="5853325" y="2249000"/>
            <a:ext cx="2023800" cy="57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rgbClr val="FFFFFF"/>
                </a:solidFill>
              </a:defRPr>
            </a:lvl1pPr>
            <a:lvl2pPr lvl="1" algn="ctr" rtl="0">
              <a:lnSpc>
                <a:spcPct val="100000"/>
              </a:lnSpc>
              <a:spcBef>
                <a:spcPts val="0"/>
              </a:spcBef>
              <a:spcAft>
                <a:spcPts val="0"/>
              </a:spcAft>
              <a:buNone/>
              <a:defRPr sz="1400">
                <a:solidFill>
                  <a:srgbClr val="FFFFFF"/>
                </a:solidFill>
              </a:defRPr>
            </a:lvl2pPr>
            <a:lvl3pPr lvl="2" algn="ctr" rtl="0">
              <a:lnSpc>
                <a:spcPct val="100000"/>
              </a:lnSpc>
              <a:spcBef>
                <a:spcPts val="0"/>
              </a:spcBef>
              <a:spcAft>
                <a:spcPts val="0"/>
              </a:spcAft>
              <a:buNone/>
              <a:defRPr sz="1400">
                <a:solidFill>
                  <a:srgbClr val="FFFFFF"/>
                </a:solidFill>
              </a:defRPr>
            </a:lvl3pPr>
            <a:lvl4pPr lvl="3" algn="ctr" rtl="0">
              <a:lnSpc>
                <a:spcPct val="100000"/>
              </a:lnSpc>
              <a:spcBef>
                <a:spcPts val="0"/>
              </a:spcBef>
              <a:spcAft>
                <a:spcPts val="0"/>
              </a:spcAft>
              <a:buNone/>
              <a:defRPr sz="1400">
                <a:solidFill>
                  <a:srgbClr val="FFFFFF"/>
                </a:solidFill>
              </a:defRPr>
            </a:lvl4pPr>
            <a:lvl5pPr lvl="4" algn="ctr" rtl="0">
              <a:lnSpc>
                <a:spcPct val="100000"/>
              </a:lnSpc>
              <a:spcBef>
                <a:spcPts val="0"/>
              </a:spcBef>
              <a:spcAft>
                <a:spcPts val="0"/>
              </a:spcAft>
              <a:buNone/>
              <a:defRPr sz="1400">
                <a:solidFill>
                  <a:srgbClr val="FFFFFF"/>
                </a:solidFill>
              </a:defRPr>
            </a:lvl5pPr>
            <a:lvl6pPr lvl="5" algn="ctr" rtl="0">
              <a:lnSpc>
                <a:spcPct val="100000"/>
              </a:lnSpc>
              <a:spcBef>
                <a:spcPts val="0"/>
              </a:spcBef>
              <a:spcAft>
                <a:spcPts val="0"/>
              </a:spcAft>
              <a:buNone/>
              <a:defRPr sz="1400">
                <a:solidFill>
                  <a:srgbClr val="FFFFFF"/>
                </a:solidFill>
              </a:defRPr>
            </a:lvl6pPr>
            <a:lvl7pPr lvl="6" algn="ctr" rtl="0">
              <a:lnSpc>
                <a:spcPct val="100000"/>
              </a:lnSpc>
              <a:spcBef>
                <a:spcPts val="0"/>
              </a:spcBef>
              <a:spcAft>
                <a:spcPts val="0"/>
              </a:spcAft>
              <a:buNone/>
              <a:defRPr sz="1400">
                <a:solidFill>
                  <a:srgbClr val="FFFFFF"/>
                </a:solidFill>
              </a:defRPr>
            </a:lvl7pPr>
            <a:lvl8pPr lvl="7" algn="ctr" rtl="0">
              <a:lnSpc>
                <a:spcPct val="100000"/>
              </a:lnSpc>
              <a:spcBef>
                <a:spcPts val="0"/>
              </a:spcBef>
              <a:spcAft>
                <a:spcPts val="0"/>
              </a:spcAft>
              <a:buNone/>
              <a:defRPr sz="1400">
                <a:solidFill>
                  <a:srgbClr val="FFFFFF"/>
                </a:solidFill>
              </a:defRPr>
            </a:lvl8pPr>
            <a:lvl9pPr lvl="8" algn="ctr" rtl="0">
              <a:lnSpc>
                <a:spcPct val="100000"/>
              </a:lnSpc>
              <a:spcBef>
                <a:spcPts val="0"/>
              </a:spcBef>
              <a:spcAft>
                <a:spcPts val="0"/>
              </a:spcAft>
              <a:buNone/>
              <a:defRPr sz="1400">
                <a:solidFill>
                  <a:srgbClr val="FFFFFF"/>
                </a:solidFill>
              </a:defRPr>
            </a:lvl9pPr>
          </a:lstStyle>
          <a:p>
            <a:endParaRPr/>
          </a:p>
        </p:txBody>
      </p:sp>
      <p:sp>
        <p:nvSpPr>
          <p:cNvPr id="201" name="Google Shape;201;p38"/>
          <p:cNvSpPr txBox="1">
            <a:spLocks noGrp="1"/>
          </p:cNvSpPr>
          <p:nvPr>
            <p:ph type="subTitle" idx="7"/>
          </p:nvPr>
        </p:nvSpPr>
        <p:spPr>
          <a:xfrm>
            <a:off x="1266775" y="3565000"/>
            <a:ext cx="2023800" cy="379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500">
                <a:solidFill>
                  <a:schemeClr val="accent3"/>
                </a:solidFill>
                <a:latin typeface="Bree Serif"/>
                <a:ea typeface="Bree Serif"/>
                <a:cs typeface="Bree Serif"/>
                <a:sym typeface="Bree Serif"/>
              </a:defRPr>
            </a:lvl1pPr>
            <a:lvl2pPr lvl="1" algn="ctr" rtl="0">
              <a:lnSpc>
                <a:spcPct val="100000"/>
              </a:lnSpc>
              <a:spcBef>
                <a:spcPts val="0"/>
              </a:spcBef>
              <a:spcAft>
                <a:spcPts val="0"/>
              </a:spcAft>
              <a:buNone/>
              <a:defRPr sz="1500">
                <a:solidFill>
                  <a:schemeClr val="accent3"/>
                </a:solidFill>
                <a:latin typeface="Bree Serif"/>
                <a:ea typeface="Bree Serif"/>
                <a:cs typeface="Bree Serif"/>
                <a:sym typeface="Bree Serif"/>
              </a:defRPr>
            </a:lvl2pPr>
            <a:lvl3pPr lvl="2" algn="ctr" rtl="0">
              <a:lnSpc>
                <a:spcPct val="100000"/>
              </a:lnSpc>
              <a:spcBef>
                <a:spcPts val="0"/>
              </a:spcBef>
              <a:spcAft>
                <a:spcPts val="0"/>
              </a:spcAft>
              <a:buNone/>
              <a:defRPr sz="1500">
                <a:solidFill>
                  <a:schemeClr val="accent3"/>
                </a:solidFill>
                <a:latin typeface="Bree Serif"/>
                <a:ea typeface="Bree Serif"/>
                <a:cs typeface="Bree Serif"/>
                <a:sym typeface="Bree Serif"/>
              </a:defRPr>
            </a:lvl3pPr>
            <a:lvl4pPr lvl="3" algn="ctr" rtl="0">
              <a:lnSpc>
                <a:spcPct val="100000"/>
              </a:lnSpc>
              <a:spcBef>
                <a:spcPts val="0"/>
              </a:spcBef>
              <a:spcAft>
                <a:spcPts val="0"/>
              </a:spcAft>
              <a:buNone/>
              <a:defRPr sz="1500">
                <a:solidFill>
                  <a:schemeClr val="accent3"/>
                </a:solidFill>
                <a:latin typeface="Bree Serif"/>
                <a:ea typeface="Bree Serif"/>
                <a:cs typeface="Bree Serif"/>
                <a:sym typeface="Bree Serif"/>
              </a:defRPr>
            </a:lvl4pPr>
            <a:lvl5pPr lvl="4" algn="ctr" rtl="0">
              <a:lnSpc>
                <a:spcPct val="100000"/>
              </a:lnSpc>
              <a:spcBef>
                <a:spcPts val="0"/>
              </a:spcBef>
              <a:spcAft>
                <a:spcPts val="0"/>
              </a:spcAft>
              <a:buNone/>
              <a:defRPr sz="1500">
                <a:solidFill>
                  <a:schemeClr val="accent3"/>
                </a:solidFill>
                <a:latin typeface="Bree Serif"/>
                <a:ea typeface="Bree Serif"/>
                <a:cs typeface="Bree Serif"/>
                <a:sym typeface="Bree Serif"/>
              </a:defRPr>
            </a:lvl5pPr>
            <a:lvl6pPr lvl="5" algn="ctr" rtl="0">
              <a:lnSpc>
                <a:spcPct val="100000"/>
              </a:lnSpc>
              <a:spcBef>
                <a:spcPts val="0"/>
              </a:spcBef>
              <a:spcAft>
                <a:spcPts val="0"/>
              </a:spcAft>
              <a:buNone/>
              <a:defRPr sz="1500">
                <a:solidFill>
                  <a:schemeClr val="accent3"/>
                </a:solidFill>
                <a:latin typeface="Bree Serif"/>
                <a:ea typeface="Bree Serif"/>
                <a:cs typeface="Bree Serif"/>
                <a:sym typeface="Bree Serif"/>
              </a:defRPr>
            </a:lvl6pPr>
            <a:lvl7pPr lvl="6" algn="ctr" rtl="0">
              <a:lnSpc>
                <a:spcPct val="100000"/>
              </a:lnSpc>
              <a:spcBef>
                <a:spcPts val="0"/>
              </a:spcBef>
              <a:spcAft>
                <a:spcPts val="0"/>
              </a:spcAft>
              <a:buNone/>
              <a:defRPr sz="1500">
                <a:solidFill>
                  <a:schemeClr val="accent3"/>
                </a:solidFill>
                <a:latin typeface="Bree Serif"/>
                <a:ea typeface="Bree Serif"/>
                <a:cs typeface="Bree Serif"/>
                <a:sym typeface="Bree Serif"/>
              </a:defRPr>
            </a:lvl7pPr>
            <a:lvl8pPr lvl="7" algn="ctr" rtl="0">
              <a:lnSpc>
                <a:spcPct val="100000"/>
              </a:lnSpc>
              <a:spcBef>
                <a:spcPts val="0"/>
              </a:spcBef>
              <a:spcAft>
                <a:spcPts val="0"/>
              </a:spcAft>
              <a:buNone/>
              <a:defRPr sz="1500">
                <a:solidFill>
                  <a:schemeClr val="accent3"/>
                </a:solidFill>
                <a:latin typeface="Bree Serif"/>
                <a:ea typeface="Bree Serif"/>
                <a:cs typeface="Bree Serif"/>
                <a:sym typeface="Bree Serif"/>
              </a:defRPr>
            </a:lvl8pPr>
            <a:lvl9pPr lvl="8" algn="ctr" rtl="0">
              <a:lnSpc>
                <a:spcPct val="100000"/>
              </a:lnSpc>
              <a:spcBef>
                <a:spcPts val="0"/>
              </a:spcBef>
              <a:spcAft>
                <a:spcPts val="0"/>
              </a:spcAft>
              <a:buNone/>
              <a:defRPr sz="1500">
                <a:solidFill>
                  <a:schemeClr val="accent3"/>
                </a:solidFill>
                <a:latin typeface="Bree Serif"/>
                <a:ea typeface="Bree Serif"/>
                <a:cs typeface="Bree Serif"/>
                <a:sym typeface="Bree Serif"/>
              </a:defRPr>
            </a:lvl9pPr>
          </a:lstStyle>
          <a:p>
            <a:endParaRPr/>
          </a:p>
        </p:txBody>
      </p:sp>
      <p:sp>
        <p:nvSpPr>
          <p:cNvPr id="202" name="Google Shape;202;p38"/>
          <p:cNvSpPr txBox="1">
            <a:spLocks noGrp="1"/>
          </p:cNvSpPr>
          <p:nvPr>
            <p:ph type="subTitle" idx="8"/>
          </p:nvPr>
        </p:nvSpPr>
        <p:spPr>
          <a:xfrm>
            <a:off x="1266775" y="3864450"/>
            <a:ext cx="2023800" cy="57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rgbClr val="FFFFFF"/>
                </a:solidFill>
              </a:defRPr>
            </a:lvl1pPr>
            <a:lvl2pPr lvl="1" algn="ctr" rtl="0">
              <a:lnSpc>
                <a:spcPct val="100000"/>
              </a:lnSpc>
              <a:spcBef>
                <a:spcPts val="0"/>
              </a:spcBef>
              <a:spcAft>
                <a:spcPts val="0"/>
              </a:spcAft>
              <a:buNone/>
              <a:defRPr sz="1400">
                <a:solidFill>
                  <a:srgbClr val="FFFFFF"/>
                </a:solidFill>
              </a:defRPr>
            </a:lvl2pPr>
            <a:lvl3pPr lvl="2" algn="ctr" rtl="0">
              <a:lnSpc>
                <a:spcPct val="100000"/>
              </a:lnSpc>
              <a:spcBef>
                <a:spcPts val="0"/>
              </a:spcBef>
              <a:spcAft>
                <a:spcPts val="0"/>
              </a:spcAft>
              <a:buNone/>
              <a:defRPr sz="1400">
                <a:solidFill>
                  <a:srgbClr val="FFFFFF"/>
                </a:solidFill>
              </a:defRPr>
            </a:lvl3pPr>
            <a:lvl4pPr lvl="3" algn="ctr" rtl="0">
              <a:lnSpc>
                <a:spcPct val="100000"/>
              </a:lnSpc>
              <a:spcBef>
                <a:spcPts val="0"/>
              </a:spcBef>
              <a:spcAft>
                <a:spcPts val="0"/>
              </a:spcAft>
              <a:buNone/>
              <a:defRPr sz="1400">
                <a:solidFill>
                  <a:srgbClr val="FFFFFF"/>
                </a:solidFill>
              </a:defRPr>
            </a:lvl4pPr>
            <a:lvl5pPr lvl="4" algn="ctr" rtl="0">
              <a:lnSpc>
                <a:spcPct val="100000"/>
              </a:lnSpc>
              <a:spcBef>
                <a:spcPts val="0"/>
              </a:spcBef>
              <a:spcAft>
                <a:spcPts val="0"/>
              </a:spcAft>
              <a:buNone/>
              <a:defRPr sz="1400">
                <a:solidFill>
                  <a:srgbClr val="FFFFFF"/>
                </a:solidFill>
              </a:defRPr>
            </a:lvl5pPr>
            <a:lvl6pPr lvl="5" algn="ctr" rtl="0">
              <a:lnSpc>
                <a:spcPct val="100000"/>
              </a:lnSpc>
              <a:spcBef>
                <a:spcPts val="0"/>
              </a:spcBef>
              <a:spcAft>
                <a:spcPts val="0"/>
              </a:spcAft>
              <a:buNone/>
              <a:defRPr sz="1400">
                <a:solidFill>
                  <a:srgbClr val="FFFFFF"/>
                </a:solidFill>
              </a:defRPr>
            </a:lvl6pPr>
            <a:lvl7pPr lvl="6" algn="ctr" rtl="0">
              <a:lnSpc>
                <a:spcPct val="100000"/>
              </a:lnSpc>
              <a:spcBef>
                <a:spcPts val="0"/>
              </a:spcBef>
              <a:spcAft>
                <a:spcPts val="0"/>
              </a:spcAft>
              <a:buNone/>
              <a:defRPr sz="1400">
                <a:solidFill>
                  <a:srgbClr val="FFFFFF"/>
                </a:solidFill>
              </a:defRPr>
            </a:lvl7pPr>
            <a:lvl8pPr lvl="7" algn="ctr" rtl="0">
              <a:lnSpc>
                <a:spcPct val="100000"/>
              </a:lnSpc>
              <a:spcBef>
                <a:spcPts val="0"/>
              </a:spcBef>
              <a:spcAft>
                <a:spcPts val="0"/>
              </a:spcAft>
              <a:buNone/>
              <a:defRPr sz="1400">
                <a:solidFill>
                  <a:srgbClr val="FFFFFF"/>
                </a:solidFill>
              </a:defRPr>
            </a:lvl8pPr>
            <a:lvl9pPr lvl="8" algn="ctr" rtl="0">
              <a:lnSpc>
                <a:spcPct val="100000"/>
              </a:lnSpc>
              <a:spcBef>
                <a:spcPts val="0"/>
              </a:spcBef>
              <a:spcAft>
                <a:spcPts val="0"/>
              </a:spcAft>
              <a:buNone/>
              <a:defRPr sz="1400">
                <a:solidFill>
                  <a:srgbClr val="FFFFFF"/>
                </a:solidFill>
              </a:defRPr>
            </a:lvl9pPr>
          </a:lstStyle>
          <a:p>
            <a:endParaRPr/>
          </a:p>
        </p:txBody>
      </p:sp>
      <p:sp>
        <p:nvSpPr>
          <p:cNvPr id="203" name="Google Shape;203;p38"/>
          <p:cNvSpPr txBox="1">
            <a:spLocks noGrp="1"/>
          </p:cNvSpPr>
          <p:nvPr>
            <p:ph type="subTitle" idx="9"/>
          </p:nvPr>
        </p:nvSpPr>
        <p:spPr>
          <a:xfrm>
            <a:off x="3560050" y="3565000"/>
            <a:ext cx="2023800" cy="379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500">
                <a:solidFill>
                  <a:schemeClr val="accent3"/>
                </a:solidFill>
                <a:latin typeface="Bree Serif"/>
                <a:ea typeface="Bree Serif"/>
                <a:cs typeface="Bree Serif"/>
                <a:sym typeface="Bree Serif"/>
              </a:defRPr>
            </a:lvl1pPr>
            <a:lvl2pPr lvl="1" algn="ctr" rtl="0">
              <a:lnSpc>
                <a:spcPct val="100000"/>
              </a:lnSpc>
              <a:spcBef>
                <a:spcPts val="0"/>
              </a:spcBef>
              <a:spcAft>
                <a:spcPts val="0"/>
              </a:spcAft>
              <a:buNone/>
              <a:defRPr sz="1500">
                <a:solidFill>
                  <a:schemeClr val="accent3"/>
                </a:solidFill>
                <a:latin typeface="Bree Serif"/>
                <a:ea typeface="Bree Serif"/>
                <a:cs typeface="Bree Serif"/>
                <a:sym typeface="Bree Serif"/>
              </a:defRPr>
            </a:lvl2pPr>
            <a:lvl3pPr lvl="2" algn="ctr" rtl="0">
              <a:lnSpc>
                <a:spcPct val="100000"/>
              </a:lnSpc>
              <a:spcBef>
                <a:spcPts val="0"/>
              </a:spcBef>
              <a:spcAft>
                <a:spcPts val="0"/>
              </a:spcAft>
              <a:buNone/>
              <a:defRPr sz="1500">
                <a:solidFill>
                  <a:schemeClr val="accent3"/>
                </a:solidFill>
                <a:latin typeface="Bree Serif"/>
                <a:ea typeface="Bree Serif"/>
                <a:cs typeface="Bree Serif"/>
                <a:sym typeface="Bree Serif"/>
              </a:defRPr>
            </a:lvl3pPr>
            <a:lvl4pPr lvl="3" algn="ctr" rtl="0">
              <a:lnSpc>
                <a:spcPct val="100000"/>
              </a:lnSpc>
              <a:spcBef>
                <a:spcPts val="0"/>
              </a:spcBef>
              <a:spcAft>
                <a:spcPts val="0"/>
              </a:spcAft>
              <a:buNone/>
              <a:defRPr sz="1500">
                <a:solidFill>
                  <a:schemeClr val="accent3"/>
                </a:solidFill>
                <a:latin typeface="Bree Serif"/>
                <a:ea typeface="Bree Serif"/>
                <a:cs typeface="Bree Serif"/>
                <a:sym typeface="Bree Serif"/>
              </a:defRPr>
            </a:lvl4pPr>
            <a:lvl5pPr lvl="4" algn="ctr" rtl="0">
              <a:lnSpc>
                <a:spcPct val="100000"/>
              </a:lnSpc>
              <a:spcBef>
                <a:spcPts val="0"/>
              </a:spcBef>
              <a:spcAft>
                <a:spcPts val="0"/>
              </a:spcAft>
              <a:buNone/>
              <a:defRPr sz="1500">
                <a:solidFill>
                  <a:schemeClr val="accent3"/>
                </a:solidFill>
                <a:latin typeface="Bree Serif"/>
                <a:ea typeface="Bree Serif"/>
                <a:cs typeface="Bree Serif"/>
                <a:sym typeface="Bree Serif"/>
              </a:defRPr>
            </a:lvl5pPr>
            <a:lvl6pPr lvl="5" algn="ctr" rtl="0">
              <a:lnSpc>
                <a:spcPct val="100000"/>
              </a:lnSpc>
              <a:spcBef>
                <a:spcPts val="0"/>
              </a:spcBef>
              <a:spcAft>
                <a:spcPts val="0"/>
              </a:spcAft>
              <a:buNone/>
              <a:defRPr sz="1500">
                <a:solidFill>
                  <a:schemeClr val="accent3"/>
                </a:solidFill>
                <a:latin typeface="Bree Serif"/>
                <a:ea typeface="Bree Serif"/>
                <a:cs typeface="Bree Serif"/>
                <a:sym typeface="Bree Serif"/>
              </a:defRPr>
            </a:lvl6pPr>
            <a:lvl7pPr lvl="6" algn="ctr" rtl="0">
              <a:lnSpc>
                <a:spcPct val="100000"/>
              </a:lnSpc>
              <a:spcBef>
                <a:spcPts val="0"/>
              </a:spcBef>
              <a:spcAft>
                <a:spcPts val="0"/>
              </a:spcAft>
              <a:buNone/>
              <a:defRPr sz="1500">
                <a:solidFill>
                  <a:schemeClr val="accent3"/>
                </a:solidFill>
                <a:latin typeface="Bree Serif"/>
                <a:ea typeface="Bree Serif"/>
                <a:cs typeface="Bree Serif"/>
                <a:sym typeface="Bree Serif"/>
              </a:defRPr>
            </a:lvl7pPr>
            <a:lvl8pPr lvl="7" algn="ctr" rtl="0">
              <a:lnSpc>
                <a:spcPct val="100000"/>
              </a:lnSpc>
              <a:spcBef>
                <a:spcPts val="0"/>
              </a:spcBef>
              <a:spcAft>
                <a:spcPts val="0"/>
              </a:spcAft>
              <a:buNone/>
              <a:defRPr sz="1500">
                <a:solidFill>
                  <a:schemeClr val="accent3"/>
                </a:solidFill>
                <a:latin typeface="Bree Serif"/>
                <a:ea typeface="Bree Serif"/>
                <a:cs typeface="Bree Serif"/>
                <a:sym typeface="Bree Serif"/>
              </a:defRPr>
            </a:lvl8pPr>
            <a:lvl9pPr lvl="8" algn="ctr" rtl="0">
              <a:lnSpc>
                <a:spcPct val="100000"/>
              </a:lnSpc>
              <a:spcBef>
                <a:spcPts val="0"/>
              </a:spcBef>
              <a:spcAft>
                <a:spcPts val="0"/>
              </a:spcAft>
              <a:buNone/>
              <a:defRPr sz="1500">
                <a:solidFill>
                  <a:schemeClr val="accent3"/>
                </a:solidFill>
                <a:latin typeface="Bree Serif"/>
                <a:ea typeface="Bree Serif"/>
                <a:cs typeface="Bree Serif"/>
                <a:sym typeface="Bree Serif"/>
              </a:defRPr>
            </a:lvl9pPr>
          </a:lstStyle>
          <a:p>
            <a:endParaRPr/>
          </a:p>
        </p:txBody>
      </p:sp>
      <p:sp>
        <p:nvSpPr>
          <p:cNvPr id="204" name="Google Shape;204;p38"/>
          <p:cNvSpPr txBox="1">
            <a:spLocks noGrp="1"/>
          </p:cNvSpPr>
          <p:nvPr>
            <p:ph type="subTitle" idx="13"/>
          </p:nvPr>
        </p:nvSpPr>
        <p:spPr>
          <a:xfrm>
            <a:off x="3560050" y="3864450"/>
            <a:ext cx="2023800" cy="57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rgbClr val="FFFFFF"/>
                </a:solidFill>
              </a:defRPr>
            </a:lvl1pPr>
            <a:lvl2pPr lvl="1" algn="ctr" rtl="0">
              <a:lnSpc>
                <a:spcPct val="100000"/>
              </a:lnSpc>
              <a:spcBef>
                <a:spcPts val="0"/>
              </a:spcBef>
              <a:spcAft>
                <a:spcPts val="0"/>
              </a:spcAft>
              <a:buNone/>
              <a:defRPr sz="1400">
                <a:solidFill>
                  <a:srgbClr val="FFFFFF"/>
                </a:solidFill>
              </a:defRPr>
            </a:lvl2pPr>
            <a:lvl3pPr lvl="2" algn="ctr" rtl="0">
              <a:lnSpc>
                <a:spcPct val="100000"/>
              </a:lnSpc>
              <a:spcBef>
                <a:spcPts val="0"/>
              </a:spcBef>
              <a:spcAft>
                <a:spcPts val="0"/>
              </a:spcAft>
              <a:buNone/>
              <a:defRPr sz="1400">
                <a:solidFill>
                  <a:srgbClr val="FFFFFF"/>
                </a:solidFill>
              </a:defRPr>
            </a:lvl3pPr>
            <a:lvl4pPr lvl="3" algn="ctr" rtl="0">
              <a:lnSpc>
                <a:spcPct val="100000"/>
              </a:lnSpc>
              <a:spcBef>
                <a:spcPts val="0"/>
              </a:spcBef>
              <a:spcAft>
                <a:spcPts val="0"/>
              </a:spcAft>
              <a:buNone/>
              <a:defRPr sz="1400">
                <a:solidFill>
                  <a:srgbClr val="FFFFFF"/>
                </a:solidFill>
              </a:defRPr>
            </a:lvl4pPr>
            <a:lvl5pPr lvl="4" algn="ctr" rtl="0">
              <a:lnSpc>
                <a:spcPct val="100000"/>
              </a:lnSpc>
              <a:spcBef>
                <a:spcPts val="0"/>
              </a:spcBef>
              <a:spcAft>
                <a:spcPts val="0"/>
              </a:spcAft>
              <a:buNone/>
              <a:defRPr sz="1400">
                <a:solidFill>
                  <a:srgbClr val="FFFFFF"/>
                </a:solidFill>
              </a:defRPr>
            </a:lvl5pPr>
            <a:lvl6pPr lvl="5" algn="ctr" rtl="0">
              <a:lnSpc>
                <a:spcPct val="100000"/>
              </a:lnSpc>
              <a:spcBef>
                <a:spcPts val="0"/>
              </a:spcBef>
              <a:spcAft>
                <a:spcPts val="0"/>
              </a:spcAft>
              <a:buNone/>
              <a:defRPr sz="1400">
                <a:solidFill>
                  <a:srgbClr val="FFFFFF"/>
                </a:solidFill>
              </a:defRPr>
            </a:lvl6pPr>
            <a:lvl7pPr lvl="6" algn="ctr" rtl="0">
              <a:lnSpc>
                <a:spcPct val="100000"/>
              </a:lnSpc>
              <a:spcBef>
                <a:spcPts val="0"/>
              </a:spcBef>
              <a:spcAft>
                <a:spcPts val="0"/>
              </a:spcAft>
              <a:buNone/>
              <a:defRPr sz="1400">
                <a:solidFill>
                  <a:srgbClr val="FFFFFF"/>
                </a:solidFill>
              </a:defRPr>
            </a:lvl7pPr>
            <a:lvl8pPr lvl="7" algn="ctr" rtl="0">
              <a:lnSpc>
                <a:spcPct val="100000"/>
              </a:lnSpc>
              <a:spcBef>
                <a:spcPts val="0"/>
              </a:spcBef>
              <a:spcAft>
                <a:spcPts val="0"/>
              </a:spcAft>
              <a:buNone/>
              <a:defRPr sz="1400">
                <a:solidFill>
                  <a:srgbClr val="FFFFFF"/>
                </a:solidFill>
              </a:defRPr>
            </a:lvl8pPr>
            <a:lvl9pPr lvl="8" algn="ctr" rtl="0">
              <a:lnSpc>
                <a:spcPct val="100000"/>
              </a:lnSpc>
              <a:spcBef>
                <a:spcPts val="0"/>
              </a:spcBef>
              <a:spcAft>
                <a:spcPts val="0"/>
              </a:spcAft>
              <a:buNone/>
              <a:defRPr sz="1400">
                <a:solidFill>
                  <a:srgbClr val="FFFFFF"/>
                </a:solidFill>
              </a:defRPr>
            </a:lvl9pPr>
          </a:lstStyle>
          <a:p>
            <a:endParaRPr/>
          </a:p>
        </p:txBody>
      </p:sp>
      <p:sp>
        <p:nvSpPr>
          <p:cNvPr id="205" name="Google Shape;205;p38"/>
          <p:cNvSpPr txBox="1">
            <a:spLocks noGrp="1"/>
          </p:cNvSpPr>
          <p:nvPr>
            <p:ph type="subTitle" idx="14"/>
          </p:nvPr>
        </p:nvSpPr>
        <p:spPr>
          <a:xfrm>
            <a:off x="5853325" y="3565000"/>
            <a:ext cx="2023800" cy="379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500">
                <a:solidFill>
                  <a:schemeClr val="accent3"/>
                </a:solidFill>
                <a:latin typeface="Bree Serif"/>
                <a:ea typeface="Bree Serif"/>
                <a:cs typeface="Bree Serif"/>
                <a:sym typeface="Bree Serif"/>
              </a:defRPr>
            </a:lvl1pPr>
            <a:lvl2pPr lvl="1" algn="ctr" rtl="0">
              <a:lnSpc>
                <a:spcPct val="100000"/>
              </a:lnSpc>
              <a:spcBef>
                <a:spcPts val="0"/>
              </a:spcBef>
              <a:spcAft>
                <a:spcPts val="0"/>
              </a:spcAft>
              <a:buNone/>
              <a:defRPr sz="1500">
                <a:solidFill>
                  <a:schemeClr val="accent3"/>
                </a:solidFill>
                <a:latin typeface="Bree Serif"/>
                <a:ea typeface="Bree Serif"/>
                <a:cs typeface="Bree Serif"/>
                <a:sym typeface="Bree Serif"/>
              </a:defRPr>
            </a:lvl2pPr>
            <a:lvl3pPr lvl="2" algn="ctr" rtl="0">
              <a:lnSpc>
                <a:spcPct val="100000"/>
              </a:lnSpc>
              <a:spcBef>
                <a:spcPts val="0"/>
              </a:spcBef>
              <a:spcAft>
                <a:spcPts val="0"/>
              </a:spcAft>
              <a:buNone/>
              <a:defRPr sz="1500">
                <a:solidFill>
                  <a:schemeClr val="accent3"/>
                </a:solidFill>
                <a:latin typeface="Bree Serif"/>
                <a:ea typeface="Bree Serif"/>
                <a:cs typeface="Bree Serif"/>
                <a:sym typeface="Bree Serif"/>
              </a:defRPr>
            </a:lvl3pPr>
            <a:lvl4pPr lvl="3" algn="ctr" rtl="0">
              <a:lnSpc>
                <a:spcPct val="100000"/>
              </a:lnSpc>
              <a:spcBef>
                <a:spcPts val="0"/>
              </a:spcBef>
              <a:spcAft>
                <a:spcPts val="0"/>
              </a:spcAft>
              <a:buNone/>
              <a:defRPr sz="1500">
                <a:solidFill>
                  <a:schemeClr val="accent3"/>
                </a:solidFill>
                <a:latin typeface="Bree Serif"/>
                <a:ea typeface="Bree Serif"/>
                <a:cs typeface="Bree Serif"/>
                <a:sym typeface="Bree Serif"/>
              </a:defRPr>
            </a:lvl4pPr>
            <a:lvl5pPr lvl="4" algn="ctr" rtl="0">
              <a:lnSpc>
                <a:spcPct val="100000"/>
              </a:lnSpc>
              <a:spcBef>
                <a:spcPts val="0"/>
              </a:spcBef>
              <a:spcAft>
                <a:spcPts val="0"/>
              </a:spcAft>
              <a:buNone/>
              <a:defRPr sz="1500">
                <a:solidFill>
                  <a:schemeClr val="accent3"/>
                </a:solidFill>
                <a:latin typeface="Bree Serif"/>
                <a:ea typeface="Bree Serif"/>
                <a:cs typeface="Bree Serif"/>
                <a:sym typeface="Bree Serif"/>
              </a:defRPr>
            </a:lvl5pPr>
            <a:lvl6pPr lvl="5" algn="ctr" rtl="0">
              <a:lnSpc>
                <a:spcPct val="100000"/>
              </a:lnSpc>
              <a:spcBef>
                <a:spcPts val="0"/>
              </a:spcBef>
              <a:spcAft>
                <a:spcPts val="0"/>
              </a:spcAft>
              <a:buNone/>
              <a:defRPr sz="1500">
                <a:solidFill>
                  <a:schemeClr val="accent3"/>
                </a:solidFill>
                <a:latin typeface="Bree Serif"/>
                <a:ea typeface="Bree Serif"/>
                <a:cs typeface="Bree Serif"/>
                <a:sym typeface="Bree Serif"/>
              </a:defRPr>
            </a:lvl6pPr>
            <a:lvl7pPr lvl="6" algn="ctr" rtl="0">
              <a:lnSpc>
                <a:spcPct val="100000"/>
              </a:lnSpc>
              <a:spcBef>
                <a:spcPts val="0"/>
              </a:spcBef>
              <a:spcAft>
                <a:spcPts val="0"/>
              </a:spcAft>
              <a:buNone/>
              <a:defRPr sz="1500">
                <a:solidFill>
                  <a:schemeClr val="accent3"/>
                </a:solidFill>
                <a:latin typeface="Bree Serif"/>
                <a:ea typeface="Bree Serif"/>
                <a:cs typeface="Bree Serif"/>
                <a:sym typeface="Bree Serif"/>
              </a:defRPr>
            </a:lvl7pPr>
            <a:lvl8pPr lvl="7" algn="ctr" rtl="0">
              <a:lnSpc>
                <a:spcPct val="100000"/>
              </a:lnSpc>
              <a:spcBef>
                <a:spcPts val="0"/>
              </a:spcBef>
              <a:spcAft>
                <a:spcPts val="0"/>
              </a:spcAft>
              <a:buNone/>
              <a:defRPr sz="1500">
                <a:solidFill>
                  <a:schemeClr val="accent3"/>
                </a:solidFill>
                <a:latin typeface="Bree Serif"/>
                <a:ea typeface="Bree Serif"/>
                <a:cs typeface="Bree Serif"/>
                <a:sym typeface="Bree Serif"/>
              </a:defRPr>
            </a:lvl8pPr>
            <a:lvl9pPr lvl="8" algn="ctr" rtl="0">
              <a:lnSpc>
                <a:spcPct val="100000"/>
              </a:lnSpc>
              <a:spcBef>
                <a:spcPts val="0"/>
              </a:spcBef>
              <a:spcAft>
                <a:spcPts val="0"/>
              </a:spcAft>
              <a:buNone/>
              <a:defRPr sz="1500">
                <a:solidFill>
                  <a:schemeClr val="accent3"/>
                </a:solidFill>
                <a:latin typeface="Bree Serif"/>
                <a:ea typeface="Bree Serif"/>
                <a:cs typeface="Bree Serif"/>
                <a:sym typeface="Bree Serif"/>
              </a:defRPr>
            </a:lvl9pPr>
          </a:lstStyle>
          <a:p>
            <a:endParaRPr/>
          </a:p>
        </p:txBody>
      </p:sp>
      <p:sp>
        <p:nvSpPr>
          <p:cNvPr id="206" name="Google Shape;206;p38"/>
          <p:cNvSpPr txBox="1">
            <a:spLocks noGrp="1"/>
          </p:cNvSpPr>
          <p:nvPr>
            <p:ph type="subTitle" idx="15"/>
          </p:nvPr>
        </p:nvSpPr>
        <p:spPr>
          <a:xfrm>
            <a:off x="5853325" y="3864450"/>
            <a:ext cx="2023800" cy="57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rgbClr val="FFFFFF"/>
                </a:solidFill>
              </a:defRPr>
            </a:lvl1pPr>
            <a:lvl2pPr lvl="1" algn="ctr" rtl="0">
              <a:lnSpc>
                <a:spcPct val="100000"/>
              </a:lnSpc>
              <a:spcBef>
                <a:spcPts val="0"/>
              </a:spcBef>
              <a:spcAft>
                <a:spcPts val="0"/>
              </a:spcAft>
              <a:buNone/>
              <a:defRPr sz="1400">
                <a:solidFill>
                  <a:srgbClr val="FFFFFF"/>
                </a:solidFill>
              </a:defRPr>
            </a:lvl2pPr>
            <a:lvl3pPr lvl="2" algn="ctr" rtl="0">
              <a:lnSpc>
                <a:spcPct val="100000"/>
              </a:lnSpc>
              <a:spcBef>
                <a:spcPts val="0"/>
              </a:spcBef>
              <a:spcAft>
                <a:spcPts val="0"/>
              </a:spcAft>
              <a:buNone/>
              <a:defRPr sz="1400">
                <a:solidFill>
                  <a:srgbClr val="FFFFFF"/>
                </a:solidFill>
              </a:defRPr>
            </a:lvl3pPr>
            <a:lvl4pPr lvl="3" algn="ctr" rtl="0">
              <a:lnSpc>
                <a:spcPct val="100000"/>
              </a:lnSpc>
              <a:spcBef>
                <a:spcPts val="0"/>
              </a:spcBef>
              <a:spcAft>
                <a:spcPts val="0"/>
              </a:spcAft>
              <a:buNone/>
              <a:defRPr sz="1400">
                <a:solidFill>
                  <a:srgbClr val="FFFFFF"/>
                </a:solidFill>
              </a:defRPr>
            </a:lvl4pPr>
            <a:lvl5pPr lvl="4" algn="ctr" rtl="0">
              <a:lnSpc>
                <a:spcPct val="100000"/>
              </a:lnSpc>
              <a:spcBef>
                <a:spcPts val="0"/>
              </a:spcBef>
              <a:spcAft>
                <a:spcPts val="0"/>
              </a:spcAft>
              <a:buNone/>
              <a:defRPr sz="1400">
                <a:solidFill>
                  <a:srgbClr val="FFFFFF"/>
                </a:solidFill>
              </a:defRPr>
            </a:lvl5pPr>
            <a:lvl6pPr lvl="5" algn="ctr" rtl="0">
              <a:lnSpc>
                <a:spcPct val="100000"/>
              </a:lnSpc>
              <a:spcBef>
                <a:spcPts val="0"/>
              </a:spcBef>
              <a:spcAft>
                <a:spcPts val="0"/>
              </a:spcAft>
              <a:buNone/>
              <a:defRPr sz="1400">
                <a:solidFill>
                  <a:srgbClr val="FFFFFF"/>
                </a:solidFill>
              </a:defRPr>
            </a:lvl6pPr>
            <a:lvl7pPr lvl="6" algn="ctr" rtl="0">
              <a:lnSpc>
                <a:spcPct val="100000"/>
              </a:lnSpc>
              <a:spcBef>
                <a:spcPts val="0"/>
              </a:spcBef>
              <a:spcAft>
                <a:spcPts val="0"/>
              </a:spcAft>
              <a:buNone/>
              <a:defRPr sz="1400">
                <a:solidFill>
                  <a:srgbClr val="FFFFFF"/>
                </a:solidFill>
              </a:defRPr>
            </a:lvl7pPr>
            <a:lvl8pPr lvl="7" algn="ctr" rtl="0">
              <a:lnSpc>
                <a:spcPct val="100000"/>
              </a:lnSpc>
              <a:spcBef>
                <a:spcPts val="0"/>
              </a:spcBef>
              <a:spcAft>
                <a:spcPts val="0"/>
              </a:spcAft>
              <a:buNone/>
              <a:defRPr sz="1400">
                <a:solidFill>
                  <a:srgbClr val="FFFFFF"/>
                </a:solidFill>
              </a:defRPr>
            </a:lvl8pPr>
            <a:lvl9pPr lvl="8" algn="ctr" rtl="0">
              <a:lnSpc>
                <a:spcPct val="100000"/>
              </a:lnSpc>
              <a:spcBef>
                <a:spcPts val="0"/>
              </a:spcBef>
              <a:spcAft>
                <a:spcPts val="0"/>
              </a:spcAft>
              <a:buNone/>
              <a:defRPr sz="1400">
                <a:solidFill>
                  <a:srgbClr val="FFFFFF"/>
                </a:solidFill>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Four columns">
  <p:cSld name="CUSTOM_2_1_1">
    <p:bg>
      <p:bgPr>
        <a:gradFill>
          <a:gsLst>
            <a:gs pos="0">
              <a:srgbClr val="F2C9EE"/>
            </a:gs>
            <a:gs pos="100000">
              <a:srgbClr val="BA9BC9"/>
            </a:gs>
          </a:gsLst>
          <a:lin ang="2700006" scaled="0"/>
        </a:gradFill>
        <a:effectLst/>
      </p:bgPr>
    </p:bg>
    <p:spTree>
      <p:nvGrpSpPr>
        <p:cNvPr id="1" name="Shape 207"/>
        <p:cNvGrpSpPr/>
        <p:nvPr/>
      </p:nvGrpSpPr>
      <p:grpSpPr>
        <a:xfrm>
          <a:off x="0" y="0"/>
          <a:ext cx="0" cy="0"/>
          <a:chOff x="0" y="0"/>
          <a:chExt cx="0" cy="0"/>
        </a:xfrm>
      </p:grpSpPr>
      <p:sp>
        <p:nvSpPr>
          <p:cNvPr id="208" name="Google Shape;208;p39"/>
          <p:cNvSpPr txBox="1">
            <a:spLocks noGrp="1"/>
          </p:cNvSpPr>
          <p:nvPr>
            <p:ph type="title"/>
          </p:nvPr>
        </p:nvSpPr>
        <p:spPr>
          <a:xfrm>
            <a:off x="713500" y="537025"/>
            <a:ext cx="7716900" cy="480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2200"/>
              <a:buNone/>
              <a:defRPr sz="2200">
                <a:solidFill>
                  <a:srgbClr val="FFFFFF"/>
                </a:solidFill>
              </a:defRPr>
            </a:lvl1pPr>
            <a:lvl2pPr lvl="1" rtl="0">
              <a:lnSpc>
                <a:spcPct val="100000"/>
              </a:lnSpc>
              <a:spcBef>
                <a:spcPts val="0"/>
              </a:spcBef>
              <a:spcAft>
                <a:spcPts val="0"/>
              </a:spcAft>
              <a:buClr>
                <a:srgbClr val="FFFFFF"/>
              </a:buClr>
              <a:buSzPts val="2200"/>
              <a:buNone/>
              <a:defRPr sz="2200">
                <a:solidFill>
                  <a:srgbClr val="FFFFFF"/>
                </a:solidFill>
              </a:defRPr>
            </a:lvl2pPr>
            <a:lvl3pPr lvl="2" rtl="0">
              <a:lnSpc>
                <a:spcPct val="100000"/>
              </a:lnSpc>
              <a:spcBef>
                <a:spcPts val="0"/>
              </a:spcBef>
              <a:spcAft>
                <a:spcPts val="0"/>
              </a:spcAft>
              <a:buClr>
                <a:srgbClr val="FFFFFF"/>
              </a:buClr>
              <a:buSzPts val="2200"/>
              <a:buNone/>
              <a:defRPr sz="2200">
                <a:solidFill>
                  <a:srgbClr val="FFFFFF"/>
                </a:solidFill>
              </a:defRPr>
            </a:lvl3pPr>
            <a:lvl4pPr lvl="3" rtl="0">
              <a:lnSpc>
                <a:spcPct val="100000"/>
              </a:lnSpc>
              <a:spcBef>
                <a:spcPts val="0"/>
              </a:spcBef>
              <a:spcAft>
                <a:spcPts val="0"/>
              </a:spcAft>
              <a:buClr>
                <a:srgbClr val="FFFFFF"/>
              </a:buClr>
              <a:buSzPts val="2200"/>
              <a:buNone/>
              <a:defRPr sz="2200">
                <a:solidFill>
                  <a:srgbClr val="FFFFFF"/>
                </a:solidFill>
              </a:defRPr>
            </a:lvl4pPr>
            <a:lvl5pPr lvl="4" rtl="0">
              <a:lnSpc>
                <a:spcPct val="100000"/>
              </a:lnSpc>
              <a:spcBef>
                <a:spcPts val="0"/>
              </a:spcBef>
              <a:spcAft>
                <a:spcPts val="0"/>
              </a:spcAft>
              <a:buClr>
                <a:srgbClr val="FFFFFF"/>
              </a:buClr>
              <a:buSzPts val="2200"/>
              <a:buNone/>
              <a:defRPr sz="2200">
                <a:solidFill>
                  <a:srgbClr val="FFFFFF"/>
                </a:solidFill>
              </a:defRPr>
            </a:lvl5pPr>
            <a:lvl6pPr lvl="5" rtl="0">
              <a:lnSpc>
                <a:spcPct val="100000"/>
              </a:lnSpc>
              <a:spcBef>
                <a:spcPts val="0"/>
              </a:spcBef>
              <a:spcAft>
                <a:spcPts val="0"/>
              </a:spcAft>
              <a:buClr>
                <a:srgbClr val="FFFFFF"/>
              </a:buClr>
              <a:buSzPts val="2200"/>
              <a:buNone/>
              <a:defRPr sz="2200">
                <a:solidFill>
                  <a:srgbClr val="FFFFFF"/>
                </a:solidFill>
              </a:defRPr>
            </a:lvl6pPr>
            <a:lvl7pPr lvl="6" rtl="0">
              <a:lnSpc>
                <a:spcPct val="100000"/>
              </a:lnSpc>
              <a:spcBef>
                <a:spcPts val="0"/>
              </a:spcBef>
              <a:spcAft>
                <a:spcPts val="0"/>
              </a:spcAft>
              <a:buClr>
                <a:srgbClr val="FFFFFF"/>
              </a:buClr>
              <a:buSzPts val="2200"/>
              <a:buNone/>
              <a:defRPr sz="2200">
                <a:solidFill>
                  <a:srgbClr val="FFFFFF"/>
                </a:solidFill>
              </a:defRPr>
            </a:lvl7pPr>
            <a:lvl8pPr lvl="7" rtl="0">
              <a:lnSpc>
                <a:spcPct val="100000"/>
              </a:lnSpc>
              <a:spcBef>
                <a:spcPts val="0"/>
              </a:spcBef>
              <a:spcAft>
                <a:spcPts val="0"/>
              </a:spcAft>
              <a:buClr>
                <a:srgbClr val="FFFFFF"/>
              </a:buClr>
              <a:buSzPts val="2200"/>
              <a:buNone/>
              <a:defRPr sz="2200">
                <a:solidFill>
                  <a:srgbClr val="FFFFFF"/>
                </a:solidFill>
              </a:defRPr>
            </a:lvl8pPr>
            <a:lvl9pPr lvl="8" rtl="0">
              <a:lnSpc>
                <a:spcPct val="100000"/>
              </a:lnSpc>
              <a:spcBef>
                <a:spcPts val="0"/>
              </a:spcBef>
              <a:spcAft>
                <a:spcPts val="0"/>
              </a:spcAft>
              <a:buClr>
                <a:srgbClr val="FFFFFF"/>
              </a:buClr>
              <a:buSzPts val="2200"/>
              <a:buNone/>
              <a:defRPr sz="2200">
                <a:solidFill>
                  <a:srgbClr val="FFFFFF"/>
                </a:solidFill>
              </a:defRPr>
            </a:lvl9pPr>
          </a:lstStyle>
          <a:p>
            <a:endParaRPr/>
          </a:p>
        </p:txBody>
      </p:sp>
      <p:sp>
        <p:nvSpPr>
          <p:cNvPr id="209" name="Google Shape;209;p39"/>
          <p:cNvSpPr txBox="1">
            <a:spLocks noGrp="1"/>
          </p:cNvSpPr>
          <p:nvPr>
            <p:ph type="subTitle" idx="1"/>
          </p:nvPr>
        </p:nvSpPr>
        <p:spPr>
          <a:xfrm>
            <a:off x="2184813" y="1949675"/>
            <a:ext cx="2023800" cy="379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500">
                <a:solidFill>
                  <a:schemeClr val="accent3"/>
                </a:solidFill>
                <a:latin typeface="Bree Serif"/>
                <a:ea typeface="Bree Serif"/>
                <a:cs typeface="Bree Serif"/>
                <a:sym typeface="Bree Serif"/>
              </a:defRPr>
            </a:lvl1pPr>
            <a:lvl2pPr lvl="1" algn="ctr" rtl="0">
              <a:lnSpc>
                <a:spcPct val="100000"/>
              </a:lnSpc>
              <a:spcBef>
                <a:spcPts val="0"/>
              </a:spcBef>
              <a:spcAft>
                <a:spcPts val="0"/>
              </a:spcAft>
              <a:buNone/>
              <a:defRPr sz="1500">
                <a:solidFill>
                  <a:schemeClr val="accent3"/>
                </a:solidFill>
                <a:latin typeface="Bree Serif"/>
                <a:ea typeface="Bree Serif"/>
                <a:cs typeface="Bree Serif"/>
                <a:sym typeface="Bree Serif"/>
              </a:defRPr>
            </a:lvl2pPr>
            <a:lvl3pPr lvl="2" algn="ctr" rtl="0">
              <a:lnSpc>
                <a:spcPct val="100000"/>
              </a:lnSpc>
              <a:spcBef>
                <a:spcPts val="0"/>
              </a:spcBef>
              <a:spcAft>
                <a:spcPts val="0"/>
              </a:spcAft>
              <a:buNone/>
              <a:defRPr sz="1500">
                <a:solidFill>
                  <a:schemeClr val="accent3"/>
                </a:solidFill>
                <a:latin typeface="Bree Serif"/>
                <a:ea typeface="Bree Serif"/>
                <a:cs typeface="Bree Serif"/>
                <a:sym typeface="Bree Serif"/>
              </a:defRPr>
            </a:lvl3pPr>
            <a:lvl4pPr lvl="3" algn="ctr" rtl="0">
              <a:lnSpc>
                <a:spcPct val="100000"/>
              </a:lnSpc>
              <a:spcBef>
                <a:spcPts val="0"/>
              </a:spcBef>
              <a:spcAft>
                <a:spcPts val="0"/>
              </a:spcAft>
              <a:buNone/>
              <a:defRPr sz="1500">
                <a:solidFill>
                  <a:schemeClr val="accent3"/>
                </a:solidFill>
                <a:latin typeface="Bree Serif"/>
                <a:ea typeface="Bree Serif"/>
                <a:cs typeface="Bree Serif"/>
                <a:sym typeface="Bree Serif"/>
              </a:defRPr>
            </a:lvl4pPr>
            <a:lvl5pPr lvl="4" algn="ctr" rtl="0">
              <a:lnSpc>
                <a:spcPct val="100000"/>
              </a:lnSpc>
              <a:spcBef>
                <a:spcPts val="0"/>
              </a:spcBef>
              <a:spcAft>
                <a:spcPts val="0"/>
              </a:spcAft>
              <a:buNone/>
              <a:defRPr sz="1500">
                <a:solidFill>
                  <a:schemeClr val="accent3"/>
                </a:solidFill>
                <a:latin typeface="Bree Serif"/>
                <a:ea typeface="Bree Serif"/>
                <a:cs typeface="Bree Serif"/>
                <a:sym typeface="Bree Serif"/>
              </a:defRPr>
            </a:lvl5pPr>
            <a:lvl6pPr lvl="5" algn="ctr" rtl="0">
              <a:lnSpc>
                <a:spcPct val="100000"/>
              </a:lnSpc>
              <a:spcBef>
                <a:spcPts val="0"/>
              </a:spcBef>
              <a:spcAft>
                <a:spcPts val="0"/>
              </a:spcAft>
              <a:buNone/>
              <a:defRPr sz="1500">
                <a:solidFill>
                  <a:schemeClr val="accent3"/>
                </a:solidFill>
                <a:latin typeface="Bree Serif"/>
                <a:ea typeface="Bree Serif"/>
                <a:cs typeface="Bree Serif"/>
                <a:sym typeface="Bree Serif"/>
              </a:defRPr>
            </a:lvl6pPr>
            <a:lvl7pPr lvl="6" algn="ctr" rtl="0">
              <a:lnSpc>
                <a:spcPct val="100000"/>
              </a:lnSpc>
              <a:spcBef>
                <a:spcPts val="0"/>
              </a:spcBef>
              <a:spcAft>
                <a:spcPts val="0"/>
              </a:spcAft>
              <a:buNone/>
              <a:defRPr sz="1500">
                <a:solidFill>
                  <a:schemeClr val="accent3"/>
                </a:solidFill>
                <a:latin typeface="Bree Serif"/>
                <a:ea typeface="Bree Serif"/>
                <a:cs typeface="Bree Serif"/>
                <a:sym typeface="Bree Serif"/>
              </a:defRPr>
            </a:lvl7pPr>
            <a:lvl8pPr lvl="7" algn="ctr" rtl="0">
              <a:lnSpc>
                <a:spcPct val="100000"/>
              </a:lnSpc>
              <a:spcBef>
                <a:spcPts val="0"/>
              </a:spcBef>
              <a:spcAft>
                <a:spcPts val="0"/>
              </a:spcAft>
              <a:buNone/>
              <a:defRPr sz="1500">
                <a:solidFill>
                  <a:schemeClr val="accent3"/>
                </a:solidFill>
                <a:latin typeface="Bree Serif"/>
                <a:ea typeface="Bree Serif"/>
                <a:cs typeface="Bree Serif"/>
                <a:sym typeface="Bree Serif"/>
              </a:defRPr>
            </a:lvl8pPr>
            <a:lvl9pPr lvl="8" algn="ctr" rtl="0">
              <a:lnSpc>
                <a:spcPct val="100000"/>
              </a:lnSpc>
              <a:spcBef>
                <a:spcPts val="0"/>
              </a:spcBef>
              <a:spcAft>
                <a:spcPts val="0"/>
              </a:spcAft>
              <a:buNone/>
              <a:defRPr sz="1500">
                <a:solidFill>
                  <a:schemeClr val="accent3"/>
                </a:solidFill>
                <a:latin typeface="Bree Serif"/>
                <a:ea typeface="Bree Serif"/>
                <a:cs typeface="Bree Serif"/>
                <a:sym typeface="Bree Serif"/>
              </a:defRPr>
            </a:lvl9pPr>
          </a:lstStyle>
          <a:p>
            <a:endParaRPr/>
          </a:p>
        </p:txBody>
      </p:sp>
      <p:sp>
        <p:nvSpPr>
          <p:cNvPr id="210" name="Google Shape;210;p39"/>
          <p:cNvSpPr txBox="1">
            <a:spLocks noGrp="1"/>
          </p:cNvSpPr>
          <p:nvPr>
            <p:ph type="subTitle" idx="2"/>
          </p:nvPr>
        </p:nvSpPr>
        <p:spPr>
          <a:xfrm>
            <a:off x="2184813" y="2249000"/>
            <a:ext cx="2023800" cy="57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rgbClr val="FFFFFF"/>
                </a:solidFill>
              </a:defRPr>
            </a:lvl1pPr>
            <a:lvl2pPr lvl="1" algn="ctr" rtl="0">
              <a:lnSpc>
                <a:spcPct val="100000"/>
              </a:lnSpc>
              <a:spcBef>
                <a:spcPts val="0"/>
              </a:spcBef>
              <a:spcAft>
                <a:spcPts val="0"/>
              </a:spcAft>
              <a:buNone/>
              <a:defRPr sz="1400">
                <a:solidFill>
                  <a:srgbClr val="FFFFFF"/>
                </a:solidFill>
              </a:defRPr>
            </a:lvl2pPr>
            <a:lvl3pPr lvl="2" algn="ctr" rtl="0">
              <a:lnSpc>
                <a:spcPct val="100000"/>
              </a:lnSpc>
              <a:spcBef>
                <a:spcPts val="0"/>
              </a:spcBef>
              <a:spcAft>
                <a:spcPts val="0"/>
              </a:spcAft>
              <a:buNone/>
              <a:defRPr sz="1400">
                <a:solidFill>
                  <a:srgbClr val="FFFFFF"/>
                </a:solidFill>
              </a:defRPr>
            </a:lvl3pPr>
            <a:lvl4pPr lvl="3" algn="ctr" rtl="0">
              <a:lnSpc>
                <a:spcPct val="100000"/>
              </a:lnSpc>
              <a:spcBef>
                <a:spcPts val="0"/>
              </a:spcBef>
              <a:spcAft>
                <a:spcPts val="0"/>
              </a:spcAft>
              <a:buNone/>
              <a:defRPr sz="1400">
                <a:solidFill>
                  <a:srgbClr val="FFFFFF"/>
                </a:solidFill>
              </a:defRPr>
            </a:lvl4pPr>
            <a:lvl5pPr lvl="4" algn="ctr" rtl="0">
              <a:lnSpc>
                <a:spcPct val="100000"/>
              </a:lnSpc>
              <a:spcBef>
                <a:spcPts val="0"/>
              </a:spcBef>
              <a:spcAft>
                <a:spcPts val="0"/>
              </a:spcAft>
              <a:buNone/>
              <a:defRPr sz="1400">
                <a:solidFill>
                  <a:srgbClr val="FFFFFF"/>
                </a:solidFill>
              </a:defRPr>
            </a:lvl5pPr>
            <a:lvl6pPr lvl="5" algn="ctr" rtl="0">
              <a:lnSpc>
                <a:spcPct val="100000"/>
              </a:lnSpc>
              <a:spcBef>
                <a:spcPts val="0"/>
              </a:spcBef>
              <a:spcAft>
                <a:spcPts val="0"/>
              </a:spcAft>
              <a:buNone/>
              <a:defRPr sz="1400">
                <a:solidFill>
                  <a:srgbClr val="FFFFFF"/>
                </a:solidFill>
              </a:defRPr>
            </a:lvl6pPr>
            <a:lvl7pPr lvl="6" algn="ctr" rtl="0">
              <a:lnSpc>
                <a:spcPct val="100000"/>
              </a:lnSpc>
              <a:spcBef>
                <a:spcPts val="0"/>
              </a:spcBef>
              <a:spcAft>
                <a:spcPts val="0"/>
              </a:spcAft>
              <a:buNone/>
              <a:defRPr sz="1400">
                <a:solidFill>
                  <a:srgbClr val="FFFFFF"/>
                </a:solidFill>
              </a:defRPr>
            </a:lvl7pPr>
            <a:lvl8pPr lvl="7" algn="ctr" rtl="0">
              <a:lnSpc>
                <a:spcPct val="100000"/>
              </a:lnSpc>
              <a:spcBef>
                <a:spcPts val="0"/>
              </a:spcBef>
              <a:spcAft>
                <a:spcPts val="0"/>
              </a:spcAft>
              <a:buNone/>
              <a:defRPr sz="1400">
                <a:solidFill>
                  <a:srgbClr val="FFFFFF"/>
                </a:solidFill>
              </a:defRPr>
            </a:lvl8pPr>
            <a:lvl9pPr lvl="8" algn="ctr" rtl="0">
              <a:lnSpc>
                <a:spcPct val="100000"/>
              </a:lnSpc>
              <a:spcBef>
                <a:spcPts val="0"/>
              </a:spcBef>
              <a:spcAft>
                <a:spcPts val="0"/>
              </a:spcAft>
              <a:buNone/>
              <a:defRPr sz="1400">
                <a:solidFill>
                  <a:srgbClr val="FFFFFF"/>
                </a:solidFill>
              </a:defRPr>
            </a:lvl9pPr>
          </a:lstStyle>
          <a:p>
            <a:endParaRPr/>
          </a:p>
        </p:txBody>
      </p:sp>
      <p:sp>
        <p:nvSpPr>
          <p:cNvPr id="211" name="Google Shape;211;p39"/>
          <p:cNvSpPr txBox="1">
            <a:spLocks noGrp="1"/>
          </p:cNvSpPr>
          <p:nvPr>
            <p:ph type="subTitle" idx="3"/>
          </p:nvPr>
        </p:nvSpPr>
        <p:spPr>
          <a:xfrm>
            <a:off x="4935288" y="1949675"/>
            <a:ext cx="2023800" cy="379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500">
                <a:solidFill>
                  <a:schemeClr val="accent3"/>
                </a:solidFill>
                <a:latin typeface="Bree Serif"/>
                <a:ea typeface="Bree Serif"/>
                <a:cs typeface="Bree Serif"/>
                <a:sym typeface="Bree Serif"/>
              </a:defRPr>
            </a:lvl1pPr>
            <a:lvl2pPr lvl="1" algn="ctr" rtl="0">
              <a:lnSpc>
                <a:spcPct val="100000"/>
              </a:lnSpc>
              <a:spcBef>
                <a:spcPts val="0"/>
              </a:spcBef>
              <a:spcAft>
                <a:spcPts val="0"/>
              </a:spcAft>
              <a:buNone/>
              <a:defRPr sz="1500">
                <a:solidFill>
                  <a:schemeClr val="accent3"/>
                </a:solidFill>
                <a:latin typeface="Bree Serif"/>
                <a:ea typeface="Bree Serif"/>
                <a:cs typeface="Bree Serif"/>
                <a:sym typeface="Bree Serif"/>
              </a:defRPr>
            </a:lvl2pPr>
            <a:lvl3pPr lvl="2" algn="ctr" rtl="0">
              <a:lnSpc>
                <a:spcPct val="100000"/>
              </a:lnSpc>
              <a:spcBef>
                <a:spcPts val="0"/>
              </a:spcBef>
              <a:spcAft>
                <a:spcPts val="0"/>
              </a:spcAft>
              <a:buNone/>
              <a:defRPr sz="1500">
                <a:solidFill>
                  <a:schemeClr val="accent3"/>
                </a:solidFill>
                <a:latin typeface="Bree Serif"/>
                <a:ea typeface="Bree Serif"/>
                <a:cs typeface="Bree Serif"/>
                <a:sym typeface="Bree Serif"/>
              </a:defRPr>
            </a:lvl3pPr>
            <a:lvl4pPr lvl="3" algn="ctr" rtl="0">
              <a:lnSpc>
                <a:spcPct val="100000"/>
              </a:lnSpc>
              <a:spcBef>
                <a:spcPts val="0"/>
              </a:spcBef>
              <a:spcAft>
                <a:spcPts val="0"/>
              </a:spcAft>
              <a:buNone/>
              <a:defRPr sz="1500">
                <a:solidFill>
                  <a:schemeClr val="accent3"/>
                </a:solidFill>
                <a:latin typeface="Bree Serif"/>
                <a:ea typeface="Bree Serif"/>
                <a:cs typeface="Bree Serif"/>
                <a:sym typeface="Bree Serif"/>
              </a:defRPr>
            </a:lvl4pPr>
            <a:lvl5pPr lvl="4" algn="ctr" rtl="0">
              <a:lnSpc>
                <a:spcPct val="100000"/>
              </a:lnSpc>
              <a:spcBef>
                <a:spcPts val="0"/>
              </a:spcBef>
              <a:spcAft>
                <a:spcPts val="0"/>
              </a:spcAft>
              <a:buNone/>
              <a:defRPr sz="1500">
                <a:solidFill>
                  <a:schemeClr val="accent3"/>
                </a:solidFill>
                <a:latin typeface="Bree Serif"/>
                <a:ea typeface="Bree Serif"/>
                <a:cs typeface="Bree Serif"/>
                <a:sym typeface="Bree Serif"/>
              </a:defRPr>
            </a:lvl5pPr>
            <a:lvl6pPr lvl="5" algn="ctr" rtl="0">
              <a:lnSpc>
                <a:spcPct val="100000"/>
              </a:lnSpc>
              <a:spcBef>
                <a:spcPts val="0"/>
              </a:spcBef>
              <a:spcAft>
                <a:spcPts val="0"/>
              </a:spcAft>
              <a:buNone/>
              <a:defRPr sz="1500">
                <a:solidFill>
                  <a:schemeClr val="accent3"/>
                </a:solidFill>
                <a:latin typeface="Bree Serif"/>
                <a:ea typeface="Bree Serif"/>
                <a:cs typeface="Bree Serif"/>
                <a:sym typeface="Bree Serif"/>
              </a:defRPr>
            </a:lvl6pPr>
            <a:lvl7pPr lvl="6" algn="ctr" rtl="0">
              <a:lnSpc>
                <a:spcPct val="100000"/>
              </a:lnSpc>
              <a:spcBef>
                <a:spcPts val="0"/>
              </a:spcBef>
              <a:spcAft>
                <a:spcPts val="0"/>
              </a:spcAft>
              <a:buNone/>
              <a:defRPr sz="1500">
                <a:solidFill>
                  <a:schemeClr val="accent3"/>
                </a:solidFill>
                <a:latin typeface="Bree Serif"/>
                <a:ea typeface="Bree Serif"/>
                <a:cs typeface="Bree Serif"/>
                <a:sym typeface="Bree Serif"/>
              </a:defRPr>
            </a:lvl7pPr>
            <a:lvl8pPr lvl="7" algn="ctr" rtl="0">
              <a:lnSpc>
                <a:spcPct val="100000"/>
              </a:lnSpc>
              <a:spcBef>
                <a:spcPts val="0"/>
              </a:spcBef>
              <a:spcAft>
                <a:spcPts val="0"/>
              </a:spcAft>
              <a:buNone/>
              <a:defRPr sz="1500">
                <a:solidFill>
                  <a:schemeClr val="accent3"/>
                </a:solidFill>
                <a:latin typeface="Bree Serif"/>
                <a:ea typeface="Bree Serif"/>
                <a:cs typeface="Bree Serif"/>
                <a:sym typeface="Bree Serif"/>
              </a:defRPr>
            </a:lvl8pPr>
            <a:lvl9pPr lvl="8" algn="ctr" rtl="0">
              <a:lnSpc>
                <a:spcPct val="100000"/>
              </a:lnSpc>
              <a:spcBef>
                <a:spcPts val="0"/>
              </a:spcBef>
              <a:spcAft>
                <a:spcPts val="0"/>
              </a:spcAft>
              <a:buNone/>
              <a:defRPr sz="1500">
                <a:solidFill>
                  <a:schemeClr val="accent3"/>
                </a:solidFill>
                <a:latin typeface="Bree Serif"/>
                <a:ea typeface="Bree Serif"/>
                <a:cs typeface="Bree Serif"/>
                <a:sym typeface="Bree Serif"/>
              </a:defRPr>
            </a:lvl9pPr>
          </a:lstStyle>
          <a:p>
            <a:endParaRPr/>
          </a:p>
        </p:txBody>
      </p:sp>
      <p:sp>
        <p:nvSpPr>
          <p:cNvPr id="212" name="Google Shape;212;p39"/>
          <p:cNvSpPr txBox="1">
            <a:spLocks noGrp="1"/>
          </p:cNvSpPr>
          <p:nvPr>
            <p:ph type="subTitle" idx="4"/>
          </p:nvPr>
        </p:nvSpPr>
        <p:spPr>
          <a:xfrm>
            <a:off x="4935288" y="2249000"/>
            <a:ext cx="2023800" cy="57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rgbClr val="FFFFFF"/>
                </a:solidFill>
              </a:defRPr>
            </a:lvl1pPr>
            <a:lvl2pPr lvl="1" algn="ctr" rtl="0">
              <a:lnSpc>
                <a:spcPct val="100000"/>
              </a:lnSpc>
              <a:spcBef>
                <a:spcPts val="0"/>
              </a:spcBef>
              <a:spcAft>
                <a:spcPts val="0"/>
              </a:spcAft>
              <a:buNone/>
              <a:defRPr sz="1400">
                <a:solidFill>
                  <a:srgbClr val="FFFFFF"/>
                </a:solidFill>
              </a:defRPr>
            </a:lvl2pPr>
            <a:lvl3pPr lvl="2" algn="ctr" rtl="0">
              <a:lnSpc>
                <a:spcPct val="100000"/>
              </a:lnSpc>
              <a:spcBef>
                <a:spcPts val="0"/>
              </a:spcBef>
              <a:spcAft>
                <a:spcPts val="0"/>
              </a:spcAft>
              <a:buNone/>
              <a:defRPr sz="1400">
                <a:solidFill>
                  <a:srgbClr val="FFFFFF"/>
                </a:solidFill>
              </a:defRPr>
            </a:lvl3pPr>
            <a:lvl4pPr lvl="3" algn="ctr" rtl="0">
              <a:lnSpc>
                <a:spcPct val="100000"/>
              </a:lnSpc>
              <a:spcBef>
                <a:spcPts val="0"/>
              </a:spcBef>
              <a:spcAft>
                <a:spcPts val="0"/>
              </a:spcAft>
              <a:buNone/>
              <a:defRPr sz="1400">
                <a:solidFill>
                  <a:srgbClr val="FFFFFF"/>
                </a:solidFill>
              </a:defRPr>
            </a:lvl4pPr>
            <a:lvl5pPr lvl="4" algn="ctr" rtl="0">
              <a:lnSpc>
                <a:spcPct val="100000"/>
              </a:lnSpc>
              <a:spcBef>
                <a:spcPts val="0"/>
              </a:spcBef>
              <a:spcAft>
                <a:spcPts val="0"/>
              </a:spcAft>
              <a:buNone/>
              <a:defRPr sz="1400">
                <a:solidFill>
                  <a:srgbClr val="FFFFFF"/>
                </a:solidFill>
              </a:defRPr>
            </a:lvl5pPr>
            <a:lvl6pPr lvl="5" algn="ctr" rtl="0">
              <a:lnSpc>
                <a:spcPct val="100000"/>
              </a:lnSpc>
              <a:spcBef>
                <a:spcPts val="0"/>
              </a:spcBef>
              <a:spcAft>
                <a:spcPts val="0"/>
              </a:spcAft>
              <a:buNone/>
              <a:defRPr sz="1400">
                <a:solidFill>
                  <a:srgbClr val="FFFFFF"/>
                </a:solidFill>
              </a:defRPr>
            </a:lvl6pPr>
            <a:lvl7pPr lvl="6" algn="ctr" rtl="0">
              <a:lnSpc>
                <a:spcPct val="100000"/>
              </a:lnSpc>
              <a:spcBef>
                <a:spcPts val="0"/>
              </a:spcBef>
              <a:spcAft>
                <a:spcPts val="0"/>
              </a:spcAft>
              <a:buNone/>
              <a:defRPr sz="1400">
                <a:solidFill>
                  <a:srgbClr val="FFFFFF"/>
                </a:solidFill>
              </a:defRPr>
            </a:lvl7pPr>
            <a:lvl8pPr lvl="7" algn="ctr" rtl="0">
              <a:lnSpc>
                <a:spcPct val="100000"/>
              </a:lnSpc>
              <a:spcBef>
                <a:spcPts val="0"/>
              </a:spcBef>
              <a:spcAft>
                <a:spcPts val="0"/>
              </a:spcAft>
              <a:buNone/>
              <a:defRPr sz="1400">
                <a:solidFill>
                  <a:srgbClr val="FFFFFF"/>
                </a:solidFill>
              </a:defRPr>
            </a:lvl8pPr>
            <a:lvl9pPr lvl="8" algn="ctr" rtl="0">
              <a:lnSpc>
                <a:spcPct val="100000"/>
              </a:lnSpc>
              <a:spcBef>
                <a:spcPts val="0"/>
              </a:spcBef>
              <a:spcAft>
                <a:spcPts val="0"/>
              </a:spcAft>
              <a:buNone/>
              <a:defRPr sz="1400">
                <a:solidFill>
                  <a:srgbClr val="FFFFFF"/>
                </a:solidFill>
              </a:defRPr>
            </a:lvl9pPr>
          </a:lstStyle>
          <a:p>
            <a:endParaRPr/>
          </a:p>
        </p:txBody>
      </p:sp>
      <p:sp>
        <p:nvSpPr>
          <p:cNvPr id="213" name="Google Shape;213;p39"/>
          <p:cNvSpPr txBox="1">
            <a:spLocks noGrp="1"/>
          </p:cNvSpPr>
          <p:nvPr>
            <p:ph type="subTitle" idx="5"/>
          </p:nvPr>
        </p:nvSpPr>
        <p:spPr>
          <a:xfrm>
            <a:off x="2184813" y="3565000"/>
            <a:ext cx="2023800" cy="379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500">
                <a:solidFill>
                  <a:schemeClr val="accent3"/>
                </a:solidFill>
                <a:latin typeface="Bree Serif"/>
                <a:ea typeface="Bree Serif"/>
                <a:cs typeface="Bree Serif"/>
                <a:sym typeface="Bree Serif"/>
              </a:defRPr>
            </a:lvl1pPr>
            <a:lvl2pPr lvl="1" algn="ctr" rtl="0">
              <a:lnSpc>
                <a:spcPct val="100000"/>
              </a:lnSpc>
              <a:spcBef>
                <a:spcPts val="0"/>
              </a:spcBef>
              <a:spcAft>
                <a:spcPts val="0"/>
              </a:spcAft>
              <a:buNone/>
              <a:defRPr sz="1500">
                <a:solidFill>
                  <a:schemeClr val="accent3"/>
                </a:solidFill>
                <a:latin typeface="Bree Serif"/>
                <a:ea typeface="Bree Serif"/>
                <a:cs typeface="Bree Serif"/>
                <a:sym typeface="Bree Serif"/>
              </a:defRPr>
            </a:lvl2pPr>
            <a:lvl3pPr lvl="2" algn="ctr" rtl="0">
              <a:lnSpc>
                <a:spcPct val="100000"/>
              </a:lnSpc>
              <a:spcBef>
                <a:spcPts val="0"/>
              </a:spcBef>
              <a:spcAft>
                <a:spcPts val="0"/>
              </a:spcAft>
              <a:buNone/>
              <a:defRPr sz="1500">
                <a:solidFill>
                  <a:schemeClr val="accent3"/>
                </a:solidFill>
                <a:latin typeface="Bree Serif"/>
                <a:ea typeface="Bree Serif"/>
                <a:cs typeface="Bree Serif"/>
                <a:sym typeface="Bree Serif"/>
              </a:defRPr>
            </a:lvl3pPr>
            <a:lvl4pPr lvl="3" algn="ctr" rtl="0">
              <a:lnSpc>
                <a:spcPct val="100000"/>
              </a:lnSpc>
              <a:spcBef>
                <a:spcPts val="0"/>
              </a:spcBef>
              <a:spcAft>
                <a:spcPts val="0"/>
              </a:spcAft>
              <a:buNone/>
              <a:defRPr sz="1500">
                <a:solidFill>
                  <a:schemeClr val="accent3"/>
                </a:solidFill>
                <a:latin typeface="Bree Serif"/>
                <a:ea typeface="Bree Serif"/>
                <a:cs typeface="Bree Serif"/>
                <a:sym typeface="Bree Serif"/>
              </a:defRPr>
            </a:lvl4pPr>
            <a:lvl5pPr lvl="4" algn="ctr" rtl="0">
              <a:lnSpc>
                <a:spcPct val="100000"/>
              </a:lnSpc>
              <a:spcBef>
                <a:spcPts val="0"/>
              </a:spcBef>
              <a:spcAft>
                <a:spcPts val="0"/>
              </a:spcAft>
              <a:buNone/>
              <a:defRPr sz="1500">
                <a:solidFill>
                  <a:schemeClr val="accent3"/>
                </a:solidFill>
                <a:latin typeface="Bree Serif"/>
                <a:ea typeface="Bree Serif"/>
                <a:cs typeface="Bree Serif"/>
                <a:sym typeface="Bree Serif"/>
              </a:defRPr>
            </a:lvl5pPr>
            <a:lvl6pPr lvl="5" algn="ctr" rtl="0">
              <a:lnSpc>
                <a:spcPct val="100000"/>
              </a:lnSpc>
              <a:spcBef>
                <a:spcPts val="0"/>
              </a:spcBef>
              <a:spcAft>
                <a:spcPts val="0"/>
              </a:spcAft>
              <a:buNone/>
              <a:defRPr sz="1500">
                <a:solidFill>
                  <a:schemeClr val="accent3"/>
                </a:solidFill>
                <a:latin typeface="Bree Serif"/>
                <a:ea typeface="Bree Serif"/>
                <a:cs typeface="Bree Serif"/>
                <a:sym typeface="Bree Serif"/>
              </a:defRPr>
            </a:lvl6pPr>
            <a:lvl7pPr lvl="6" algn="ctr" rtl="0">
              <a:lnSpc>
                <a:spcPct val="100000"/>
              </a:lnSpc>
              <a:spcBef>
                <a:spcPts val="0"/>
              </a:spcBef>
              <a:spcAft>
                <a:spcPts val="0"/>
              </a:spcAft>
              <a:buNone/>
              <a:defRPr sz="1500">
                <a:solidFill>
                  <a:schemeClr val="accent3"/>
                </a:solidFill>
                <a:latin typeface="Bree Serif"/>
                <a:ea typeface="Bree Serif"/>
                <a:cs typeface="Bree Serif"/>
                <a:sym typeface="Bree Serif"/>
              </a:defRPr>
            </a:lvl7pPr>
            <a:lvl8pPr lvl="7" algn="ctr" rtl="0">
              <a:lnSpc>
                <a:spcPct val="100000"/>
              </a:lnSpc>
              <a:spcBef>
                <a:spcPts val="0"/>
              </a:spcBef>
              <a:spcAft>
                <a:spcPts val="0"/>
              </a:spcAft>
              <a:buNone/>
              <a:defRPr sz="1500">
                <a:solidFill>
                  <a:schemeClr val="accent3"/>
                </a:solidFill>
                <a:latin typeface="Bree Serif"/>
                <a:ea typeface="Bree Serif"/>
                <a:cs typeface="Bree Serif"/>
                <a:sym typeface="Bree Serif"/>
              </a:defRPr>
            </a:lvl8pPr>
            <a:lvl9pPr lvl="8" algn="ctr" rtl="0">
              <a:lnSpc>
                <a:spcPct val="100000"/>
              </a:lnSpc>
              <a:spcBef>
                <a:spcPts val="0"/>
              </a:spcBef>
              <a:spcAft>
                <a:spcPts val="0"/>
              </a:spcAft>
              <a:buNone/>
              <a:defRPr sz="1500">
                <a:solidFill>
                  <a:schemeClr val="accent3"/>
                </a:solidFill>
                <a:latin typeface="Bree Serif"/>
                <a:ea typeface="Bree Serif"/>
                <a:cs typeface="Bree Serif"/>
                <a:sym typeface="Bree Serif"/>
              </a:defRPr>
            </a:lvl9pPr>
          </a:lstStyle>
          <a:p>
            <a:endParaRPr/>
          </a:p>
        </p:txBody>
      </p:sp>
      <p:sp>
        <p:nvSpPr>
          <p:cNvPr id="214" name="Google Shape;214;p39"/>
          <p:cNvSpPr txBox="1">
            <a:spLocks noGrp="1"/>
          </p:cNvSpPr>
          <p:nvPr>
            <p:ph type="subTitle" idx="6"/>
          </p:nvPr>
        </p:nvSpPr>
        <p:spPr>
          <a:xfrm>
            <a:off x="2184813" y="3864450"/>
            <a:ext cx="2023800" cy="57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rgbClr val="FFFFFF"/>
                </a:solidFill>
              </a:defRPr>
            </a:lvl1pPr>
            <a:lvl2pPr lvl="1" algn="ctr" rtl="0">
              <a:lnSpc>
                <a:spcPct val="100000"/>
              </a:lnSpc>
              <a:spcBef>
                <a:spcPts val="0"/>
              </a:spcBef>
              <a:spcAft>
                <a:spcPts val="0"/>
              </a:spcAft>
              <a:buNone/>
              <a:defRPr sz="1400">
                <a:solidFill>
                  <a:srgbClr val="FFFFFF"/>
                </a:solidFill>
              </a:defRPr>
            </a:lvl2pPr>
            <a:lvl3pPr lvl="2" algn="ctr" rtl="0">
              <a:lnSpc>
                <a:spcPct val="100000"/>
              </a:lnSpc>
              <a:spcBef>
                <a:spcPts val="0"/>
              </a:spcBef>
              <a:spcAft>
                <a:spcPts val="0"/>
              </a:spcAft>
              <a:buNone/>
              <a:defRPr sz="1400">
                <a:solidFill>
                  <a:srgbClr val="FFFFFF"/>
                </a:solidFill>
              </a:defRPr>
            </a:lvl3pPr>
            <a:lvl4pPr lvl="3" algn="ctr" rtl="0">
              <a:lnSpc>
                <a:spcPct val="100000"/>
              </a:lnSpc>
              <a:spcBef>
                <a:spcPts val="0"/>
              </a:spcBef>
              <a:spcAft>
                <a:spcPts val="0"/>
              </a:spcAft>
              <a:buNone/>
              <a:defRPr sz="1400">
                <a:solidFill>
                  <a:srgbClr val="FFFFFF"/>
                </a:solidFill>
              </a:defRPr>
            </a:lvl4pPr>
            <a:lvl5pPr lvl="4" algn="ctr" rtl="0">
              <a:lnSpc>
                <a:spcPct val="100000"/>
              </a:lnSpc>
              <a:spcBef>
                <a:spcPts val="0"/>
              </a:spcBef>
              <a:spcAft>
                <a:spcPts val="0"/>
              </a:spcAft>
              <a:buNone/>
              <a:defRPr sz="1400">
                <a:solidFill>
                  <a:srgbClr val="FFFFFF"/>
                </a:solidFill>
              </a:defRPr>
            </a:lvl5pPr>
            <a:lvl6pPr lvl="5" algn="ctr" rtl="0">
              <a:lnSpc>
                <a:spcPct val="100000"/>
              </a:lnSpc>
              <a:spcBef>
                <a:spcPts val="0"/>
              </a:spcBef>
              <a:spcAft>
                <a:spcPts val="0"/>
              </a:spcAft>
              <a:buNone/>
              <a:defRPr sz="1400">
                <a:solidFill>
                  <a:srgbClr val="FFFFFF"/>
                </a:solidFill>
              </a:defRPr>
            </a:lvl6pPr>
            <a:lvl7pPr lvl="6" algn="ctr" rtl="0">
              <a:lnSpc>
                <a:spcPct val="100000"/>
              </a:lnSpc>
              <a:spcBef>
                <a:spcPts val="0"/>
              </a:spcBef>
              <a:spcAft>
                <a:spcPts val="0"/>
              </a:spcAft>
              <a:buNone/>
              <a:defRPr sz="1400">
                <a:solidFill>
                  <a:srgbClr val="FFFFFF"/>
                </a:solidFill>
              </a:defRPr>
            </a:lvl7pPr>
            <a:lvl8pPr lvl="7" algn="ctr" rtl="0">
              <a:lnSpc>
                <a:spcPct val="100000"/>
              </a:lnSpc>
              <a:spcBef>
                <a:spcPts val="0"/>
              </a:spcBef>
              <a:spcAft>
                <a:spcPts val="0"/>
              </a:spcAft>
              <a:buNone/>
              <a:defRPr sz="1400">
                <a:solidFill>
                  <a:srgbClr val="FFFFFF"/>
                </a:solidFill>
              </a:defRPr>
            </a:lvl8pPr>
            <a:lvl9pPr lvl="8" algn="ctr" rtl="0">
              <a:lnSpc>
                <a:spcPct val="100000"/>
              </a:lnSpc>
              <a:spcBef>
                <a:spcPts val="0"/>
              </a:spcBef>
              <a:spcAft>
                <a:spcPts val="0"/>
              </a:spcAft>
              <a:buNone/>
              <a:defRPr sz="1400">
                <a:solidFill>
                  <a:srgbClr val="FFFFFF"/>
                </a:solidFill>
              </a:defRPr>
            </a:lvl9pPr>
          </a:lstStyle>
          <a:p>
            <a:endParaRPr/>
          </a:p>
        </p:txBody>
      </p:sp>
      <p:sp>
        <p:nvSpPr>
          <p:cNvPr id="215" name="Google Shape;215;p39"/>
          <p:cNvSpPr txBox="1">
            <a:spLocks noGrp="1"/>
          </p:cNvSpPr>
          <p:nvPr>
            <p:ph type="subTitle" idx="7"/>
          </p:nvPr>
        </p:nvSpPr>
        <p:spPr>
          <a:xfrm>
            <a:off x="4935288" y="3565000"/>
            <a:ext cx="2023800" cy="379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500">
                <a:solidFill>
                  <a:schemeClr val="accent3"/>
                </a:solidFill>
                <a:latin typeface="Bree Serif"/>
                <a:ea typeface="Bree Serif"/>
                <a:cs typeface="Bree Serif"/>
                <a:sym typeface="Bree Serif"/>
              </a:defRPr>
            </a:lvl1pPr>
            <a:lvl2pPr lvl="1" algn="ctr" rtl="0">
              <a:lnSpc>
                <a:spcPct val="100000"/>
              </a:lnSpc>
              <a:spcBef>
                <a:spcPts val="0"/>
              </a:spcBef>
              <a:spcAft>
                <a:spcPts val="0"/>
              </a:spcAft>
              <a:buNone/>
              <a:defRPr sz="1500">
                <a:solidFill>
                  <a:schemeClr val="accent3"/>
                </a:solidFill>
                <a:latin typeface="Bree Serif"/>
                <a:ea typeface="Bree Serif"/>
                <a:cs typeface="Bree Serif"/>
                <a:sym typeface="Bree Serif"/>
              </a:defRPr>
            </a:lvl2pPr>
            <a:lvl3pPr lvl="2" algn="ctr" rtl="0">
              <a:lnSpc>
                <a:spcPct val="100000"/>
              </a:lnSpc>
              <a:spcBef>
                <a:spcPts val="0"/>
              </a:spcBef>
              <a:spcAft>
                <a:spcPts val="0"/>
              </a:spcAft>
              <a:buNone/>
              <a:defRPr sz="1500">
                <a:solidFill>
                  <a:schemeClr val="accent3"/>
                </a:solidFill>
                <a:latin typeface="Bree Serif"/>
                <a:ea typeface="Bree Serif"/>
                <a:cs typeface="Bree Serif"/>
                <a:sym typeface="Bree Serif"/>
              </a:defRPr>
            </a:lvl3pPr>
            <a:lvl4pPr lvl="3" algn="ctr" rtl="0">
              <a:lnSpc>
                <a:spcPct val="100000"/>
              </a:lnSpc>
              <a:spcBef>
                <a:spcPts val="0"/>
              </a:spcBef>
              <a:spcAft>
                <a:spcPts val="0"/>
              </a:spcAft>
              <a:buNone/>
              <a:defRPr sz="1500">
                <a:solidFill>
                  <a:schemeClr val="accent3"/>
                </a:solidFill>
                <a:latin typeface="Bree Serif"/>
                <a:ea typeface="Bree Serif"/>
                <a:cs typeface="Bree Serif"/>
                <a:sym typeface="Bree Serif"/>
              </a:defRPr>
            </a:lvl4pPr>
            <a:lvl5pPr lvl="4" algn="ctr" rtl="0">
              <a:lnSpc>
                <a:spcPct val="100000"/>
              </a:lnSpc>
              <a:spcBef>
                <a:spcPts val="0"/>
              </a:spcBef>
              <a:spcAft>
                <a:spcPts val="0"/>
              </a:spcAft>
              <a:buNone/>
              <a:defRPr sz="1500">
                <a:solidFill>
                  <a:schemeClr val="accent3"/>
                </a:solidFill>
                <a:latin typeface="Bree Serif"/>
                <a:ea typeface="Bree Serif"/>
                <a:cs typeface="Bree Serif"/>
                <a:sym typeface="Bree Serif"/>
              </a:defRPr>
            </a:lvl5pPr>
            <a:lvl6pPr lvl="5" algn="ctr" rtl="0">
              <a:lnSpc>
                <a:spcPct val="100000"/>
              </a:lnSpc>
              <a:spcBef>
                <a:spcPts val="0"/>
              </a:spcBef>
              <a:spcAft>
                <a:spcPts val="0"/>
              </a:spcAft>
              <a:buNone/>
              <a:defRPr sz="1500">
                <a:solidFill>
                  <a:schemeClr val="accent3"/>
                </a:solidFill>
                <a:latin typeface="Bree Serif"/>
                <a:ea typeface="Bree Serif"/>
                <a:cs typeface="Bree Serif"/>
                <a:sym typeface="Bree Serif"/>
              </a:defRPr>
            </a:lvl6pPr>
            <a:lvl7pPr lvl="6" algn="ctr" rtl="0">
              <a:lnSpc>
                <a:spcPct val="100000"/>
              </a:lnSpc>
              <a:spcBef>
                <a:spcPts val="0"/>
              </a:spcBef>
              <a:spcAft>
                <a:spcPts val="0"/>
              </a:spcAft>
              <a:buNone/>
              <a:defRPr sz="1500">
                <a:solidFill>
                  <a:schemeClr val="accent3"/>
                </a:solidFill>
                <a:latin typeface="Bree Serif"/>
                <a:ea typeface="Bree Serif"/>
                <a:cs typeface="Bree Serif"/>
                <a:sym typeface="Bree Serif"/>
              </a:defRPr>
            </a:lvl7pPr>
            <a:lvl8pPr lvl="7" algn="ctr" rtl="0">
              <a:lnSpc>
                <a:spcPct val="100000"/>
              </a:lnSpc>
              <a:spcBef>
                <a:spcPts val="0"/>
              </a:spcBef>
              <a:spcAft>
                <a:spcPts val="0"/>
              </a:spcAft>
              <a:buNone/>
              <a:defRPr sz="1500">
                <a:solidFill>
                  <a:schemeClr val="accent3"/>
                </a:solidFill>
                <a:latin typeface="Bree Serif"/>
                <a:ea typeface="Bree Serif"/>
                <a:cs typeface="Bree Serif"/>
                <a:sym typeface="Bree Serif"/>
              </a:defRPr>
            </a:lvl8pPr>
            <a:lvl9pPr lvl="8" algn="ctr" rtl="0">
              <a:lnSpc>
                <a:spcPct val="100000"/>
              </a:lnSpc>
              <a:spcBef>
                <a:spcPts val="0"/>
              </a:spcBef>
              <a:spcAft>
                <a:spcPts val="0"/>
              </a:spcAft>
              <a:buNone/>
              <a:defRPr sz="1500">
                <a:solidFill>
                  <a:schemeClr val="accent3"/>
                </a:solidFill>
                <a:latin typeface="Bree Serif"/>
                <a:ea typeface="Bree Serif"/>
                <a:cs typeface="Bree Serif"/>
                <a:sym typeface="Bree Serif"/>
              </a:defRPr>
            </a:lvl9pPr>
          </a:lstStyle>
          <a:p>
            <a:endParaRPr/>
          </a:p>
        </p:txBody>
      </p:sp>
      <p:sp>
        <p:nvSpPr>
          <p:cNvPr id="216" name="Google Shape;216;p39"/>
          <p:cNvSpPr txBox="1">
            <a:spLocks noGrp="1"/>
          </p:cNvSpPr>
          <p:nvPr>
            <p:ph type="subTitle" idx="8"/>
          </p:nvPr>
        </p:nvSpPr>
        <p:spPr>
          <a:xfrm>
            <a:off x="4935288" y="3864450"/>
            <a:ext cx="2023800" cy="57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rgbClr val="FFFFFF"/>
                </a:solidFill>
              </a:defRPr>
            </a:lvl1pPr>
            <a:lvl2pPr lvl="1" algn="ctr" rtl="0">
              <a:lnSpc>
                <a:spcPct val="100000"/>
              </a:lnSpc>
              <a:spcBef>
                <a:spcPts val="0"/>
              </a:spcBef>
              <a:spcAft>
                <a:spcPts val="0"/>
              </a:spcAft>
              <a:buNone/>
              <a:defRPr sz="1400">
                <a:solidFill>
                  <a:srgbClr val="FFFFFF"/>
                </a:solidFill>
              </a:defRPr>
            </a:lvl2pPr>
            <a:lvl3pPr lvl="2" algn="ctr" rtl="0">
              <a:lnSpc>
                <a:spcPct val="100000"/>
              </a:lnSpc>
              <a:spcBef>
                <a:spcPts val="0"/>
              </a:spcBef>
              <a:spcAft>
                <a:spcPts val="0"/>
              </a:spcAft>
              <a:buNone/>
              <a:defRPr sz="1400">
                <a:solidFill>
                  <a:srgbClr val="FFFFFF"/>
                </a:solidFill>
              </a:defRPr>
            </a:lvl3pPr>
            <a:lvl4pPr lvl="3" algn="ctr" rtl="0">
              <a:lnSpc>
                <a:spcPct val="100000"/>
              </a:lnSpc>
              <a:spcBef>
                <a:spcPts val="0"/>
              </a:spcBef>
              <a:spcAft>
                <a:spcPts val="0"/>
              </a:spcAft>
              <a:buNone/>
              <a:defRPr sz="1400">
                <a:solidFill>
                  <a:srgbClr val="FFFFFF"/>
                </a:solidFill>
              </a:defRPr>
            </a:lvl4pPr>
            <a:lvl5pPr lvl="4" algn="ctr" rtl="0">
              <a:lnSpc>
                <a:spcPct val="100000"/>
              </a:lnSpc>
              <a:spcBef>
                <a:spcPts val="0"/>
              </a:spcBef>
              <a:spcAft>
                <a:spcPts val="0"/>
              </a:spcAft>
              <a:buNone/>
              <a:defRPr sz="1400">
                <a:solidFill>
                  <a:srgbClr val="FFFFFF"/>
                </a:solidFill>
              </a:defRPr>
            </a:lvl5pPr>
            <a:lvl6pPr lvl="5" algn="ctr" rtl="0">
              <a:lnSpc>
                <a:spcPct val="100000"/>
              </a:lnSpc>
              <a:spcBef>
                <a:spcPts val="0"/>
              </a:spcBef>
              <a:spcAft>
                <a:spcPts val="0"/>
              </a:spcAft>
              <a:buNone/>
              <a:defRPr sz="1400">
                <a:solidFill>
                  <a:srgbClr val="FFFFFF"/>
                </a:solidFill>
              </a:defRPr>
            </a:lvl6pPr>
            <a:lvl7pPr lvl="6" algn="ctr" rtl="0">
              <a:lnSpc>
                <a:spcPct val="100000"/>
              </a:lnSpc>
              <a:spcBef>
                <a:spcPts val="0"/>
              </a:spcBef>
              <a:spcAft>
                <a:spcPts val="0"/>
              </a:spcAft>
              <a:buNone/>
              <a:defRPr sz="1400">
                <a:solidFill>
                  <a:srgbClr val="FFFFFF"/>
                </a:solidFill>
              </a:defRPr>
            </a:lvl7pPr>
            <a:lvl8pPr lvl="7" algn="ctr" rtl="0">
              <a:lnSpc>
                <a:spcPct val="100000"/>
              </a:lnSpc>
              <a:spcBef>
                <a:spcPts val="0"/>
              </a:spcBef>
              <a:spcAft>
                <a:spcPts val="0"/>
              </a:spcAft>
              <a:buNone/>
              <a:defRPr sz="1400">
                <a:solidFill>
                  <a:srgbClr val="FFFFFF"/>
                </a:solidFill>
              </a:defRPr>
            </a:lvl8pPr>
            <a:lvl9pPr lvl="8" algn="ctr" rtl="0">
              <a:lnSpc>
                <a:spcPct val="100000"/>
              </a:lnSpc>
              <a:spcBef>
                <a:spcPts val="0"/>
              </a:spcBef>
              <a:spcAft>
                <a:spcPts val="0"/>
              </a:spcAft>
              <a:buNone/>
              <a:defRPr sz="1400">
                <a:solidFill>
                  <a:srgbClr val="FFFFFF"/>
                </a:solidFill>
              </a:defRPr>
            </a:lvl9pPr>
          </a:lstStyle>
          <a:p>
            <a:endParaRPr/>
          </a:p>
        </p:txBody>
      </p:sp>
      <p:sp>
        <p:nvSpPr>
          <p:cNvPr id="217" name="Google Shape;217;p39"/>
          <p:cNvSpPr/>
          <p:nvPr/>
        </p:nvSpPr>
        <p:spPr>
          <a:xfrm rot="10800000">
            <a:off x="-155125" y="1"/>
            <a:ext cx="5309600" cy="1201950"/>
          </a:xfrm>
          <a:custGeom>
            <a:avLst/>
            <a:gdLst/>
            <a:ahLst/>
            <a:cxnLst/>
            <a:rect l="l" t="t" r="r" b="b"/>
            <a:pathLst>
              <a:path w="212384" h="48078" extrusionOk="0">
                <a:moveTo>
                  <a:pt x="104656" y="0"/>
                </a:moveTo>
                <a:cubicBezTo>
                  <a:pt x="86618" y="0"/>
                  <a:pt x="70664" y="8823"/>
                  <a:pt x="60829" y="22396"/>
                </a:cubicBezTo>
                <a:cubicBezTo>
                  <a:pt x="56577" y="28271"/>
                  <a:pt x="49902" y="31605"/>
                  <a:pt x="42938" y="31605"/>
                </a:cubicBezTo>
                <a:cubicBezTo>
                  <a:pt x="40756" y="31605"/>
                  <a:pt x="38546" y="31278"/>
                  <a:pt x="36374" y="30599"/>
                </a:cubicBezTo>
                <a:cubicBezTo>
                  <a:pt x="32159" y="29290"/>
                  <a:pt x="27658" y="28575"/>
                  <a:pt x="23003" y="28575"/>
                </a:cubicBezTo>
                <a:cubicBezTo>
                  <a:pt x="21991" y="28575"/>
                  <a:pt x="20979" y="28611"/>
                  <a:pt x="19979" y="28670"/>
                </a:cubicBezTo>
                <a:cubicBezTo>
                  <a:pt x="7382" y="29516"/>
                  <a:pt x="834" y="38493"/>
                  <a:pt x="0" y="48078"/>
                </a:cubicBezTo>
                <a:lnTo>
                  <a:pt x="212384" y="48078"/>
                </a:lnTo>
                <a:cubicBezTo>
                  <a:pt x="211550" y="38493"/>
                  <a:pt x="204990" y="29516"/>
                  <a:pt x="192405" y="28670"/>
                </a:cubicBezTo>
                <a:cubicBezTo>
                  <a:pt x="191393" y="28611"/>
                  <a:pt x="190393" y="28575"/>
                  <a:pt x="189369" y="28575"/>
                </a:cubicBezTo>
                <a:cubicBezTo>
                  <a:pt x="184154" y="28575"/>
                  <a:pt x="179142" y="29468"/>
                  <a:pt x="174486" y="31099"/>
                </a:cubicBezTo>
                <a:cubicBezTo>
                  <a:pt x="172003" y="31975"/>
                  <a:pt x="169444" y="32399"/>
                  <a:pt x="166920" y="32399"/>
                </a:cubicBezTo>
                <a:cubicBezTo>
                  <a:pt x="159932" y="32399"/>
                  <a:pt x="153203" y="29144"/>
                  <a:pt x="149031" y="23170"/>
                </a:cubicBezTo>
                <a:cubicBezTo>
                  <a:pt x="139268" y="9168"/>
                  <a:pt x="123039" y="0"/>
                  <a:pt x="1046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9"/>
          <p:cNvSpPr/>
          <p:nvPr/>
        </p:nvSpPr>
        <p:spPr>
          <a:xfrm>
            <a:off x="-254644" y="131313"/>
            <a:ext cx="2537463" cy="713424"/>
          </a:xfrm>
          <a:custGeom>
            <a:avLst/>
            <a:gdLst/>
            <a:ahLst/>
            <a:cxnLst/>
            <a:rect l="l" t="t" r="r" b="b"/>
            <a:pathLst>
              <a:path w="115313" h="32421" extrusionOk="0">
                <a:moveTo>
                  <a:pt x="68913" y="0"/>
                </a:moveTo>
                <a:cubicBezTo>
                  <a:pt x="63343" y="0"/>
                  <a:pt x="58460" y="3573"/>
                  <a:pt x="56388" y="8763"/>
                </a:cubicBezTo>
                <a:cubicBezTo>
                  <a:pt x="53662" y="4620"/>
                  <a:pt x="49233" y="1774"/>
                  <a:pt x="44077" y="1393"/>
                </a:cubicBezTo>
                <a:cubicBezTo>
                  <a:pt x="43693" y="1365"/>
                  <a:pt x="43311" y="1352"/>
                  <a:pt x="42932" y="1352"/>
                </a:cubicBezTo>
                <a:cubicBezTo>
                  <a:pt x="34411" y="1352"/>
                  <a:pt x="27215" y="8286"/>
                  <a:pt x="26611" y="17360"/>
                </a:cubicBezTo>
                <a:cubicBezTo>
                  <a:pt x="26575" y="17883"/>
                  <a:pt x="26563" y="18395"/>
                  <a:pt x="26575" y="18907"/>
                </a:cubicBezTo>
                <a:cubicBezTo>
                  <a:pt x="23158" y="20443"/>
                  <a:pt x="20455" y="23396"/>
                  <a:pt x="19158" y="27075"/>
                </a:cubicBezTo>
                <a:cubicBezTo>
                  <a:pt x="17424" y="26767"/>
                  <a:pt x="15814" y="26634"/>
                  <a:pt x="14326" y="26634"/>
                </a:cubicBezTo>
                <a:cubicBezTo>
                  <a:pt x="4532" y="26634"/>
                  <a:pt x="0" y="32421"/>
                  <a:pt x="0" y="32421"/>
                </a:cubicBezTo>
                <a:lnTo>
                  <a:pt x="115313" y="32421"/>
                </a:lnTo>
                <a:cubicBezTo>
                  <a:pt x="107692" y="28070"/>
                  <a:pt x="101476" y="26634"/>
                  <a:pt x="96575" y="26634"/>
                </a:cubicBezTo>
                <a:cubicBezTo>
                  <a:pt x="96514" y="26634"/>
                  <a:pt x="96454" y="26634"/>
                  <a:pt x="96393" y="26635"/>
                </a:cubicBezTo>
                <a:cubicBezTo>
                  <a:pt x="96846" y="25515"/>
                  <a:pt x="97084" y="24289"/>
                  <a:pt x="97084" y="23003"/>
                </a:cubicBezTo>
                <a:cubicBezTo>
                  <a:pt x="97084" y="17800"/>
                  <a:pt x="93072" y="13585"/>
                  <a:pt x="88131" y="13585"/>
                </a:cubicBezTo>
                <a:cubicBezTo>
                  <a:pt x="85976" y="13585"/>
                  <a:pt x="83999" y="14395"/>
                  <a:pt x="82451" y="15717"/>
                </a:cubicBezTo>
                <a:cubicBezTo>
                  <a:pt x="82463" y="15574"/>
                  <a:pt x="82475" y="15419"/>
                  <a:pt x="82487" y="15276"/>
                </a:cubicBezTo>
                <a:cubicBezTo>
                  <a:pt x="83011" y="7406"/>
                  <a:pt x="77367" y="584"/>
                  <a:pt x="69878" y="36"/>
                </a:cubicBezTo>
                <a:cubicBezTo>
                  <a:pt x="69554" y="12"/>
                  <a:pt x="69232" y="0"/>
                  <a:pt x="689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9"/>
          <p:cNvSpPr/>
          <p:nvPr/>
        </p:nvSpPr>
        <p:spPr>
          <a:xfrm>
            <a:off x="1123240" y="340448"/>
            <a:ext cx="2920694" cy="730190"/>
          </a:xfrm>
          <a:custGeom>
            <a:avLst/>
            <a:gdLst/>
            <a:ahLst/>
            <a:cxnLst/>
            <a:rect l="l" t="t" r="r" b="b"/>
            <a:pathLst>
              <a:path w="87250" h="21813" extrusionOk="0">
                <a:moveTo>
                  <a:pt x="32314" y="1"/>
                </a:moveTo>
                <a:cubicBezTo>
                  <a:pt x="26885" y="1"/>
                  <a:pt x="22373" y="3977"/>
                  <a:pt x="21539" y="9169"/>
                </a:cubicBezTo>
                <a:cubicBezTo>
                  <a:pt x="20849" y="9026"/>
                  <a:pt x="20122" y="8954"/>
                  <a:pt x="19384" y="8954"/>
                </a:cubicBezTo>
                <a:cubicBezTo>
                  <a:pt x="14050" y="8954"/>
                  <a:pt x="9609" y="12788"/>
                  <a:pt x="8669" y="17848"/>
                </a:cubicBezTo>
                <a:cubicBezTo>
                  <a:pt x="3323" y="18634"/>
                  <a:pt x="1" y="21813"/>
                  <a:pt x="1" y="21813"/>
                </a:cubicBezTo>
                <a:lnTo>
                  <a:pt x="30112" y="21813"/>
                </a:lnTo>
                <a:cubicBezTo>
                  <a:pt x="30124" y="21742"/>
                  <a:pt x="30136" y="21670"/>
                  <a:pt x="30147" y="21599"/>
                </a:cubicBezTo>
                <a:cubicBezTo>
                  <a:pt x="30243" y="21622"/>
                  <a:pt x="30338" y="21634"/>
                  <a:pt x="30433" y="21658"/>
                </a:cubicBezTo>
                <a:cubicBezTo>
                  <a:pt x="30445" y="21706"/>
                  <a:pt x="30457" y="21765"/>
                  <a:pt x="30469" y="21813"/>
                </a:cubicBezTo>
                <a:lnTo>
                  <a:pt x="87250" y="21813"/>
                </a:lnTo>
                <a:cubicBezTo>
                  <a:pt x="82764" y="19670"/>
                  <a:pt x="79626" y="18955"/>
                  <a:pt x="77428" y="18955"/>
                </a:cubicBezTo>
                <a:cubicBezTo>
                  <a:pt x="77392" y="18955"/>
                  <a:pt x="77356" y="18955"/>
                  <a:pt x="77320" y="18955"/>
                </a:cubicBezTo>
                <a:cubicBezTo>
                  <a:pt x="76856" y="11038"/>
                  <a:pt x="70295" y="4763"/>
                  <a:pt x="62247" y="4763"/>
                </a:cubicBezTo>
                <a:cubicBezTo>
                  <a:pt x="57008" y="4763"/>
                  <a:pt x="52400" y="7430"/>
                  <a:pt x="49686" y="11478"/>
                </a:cubicBezTo>
                <a:cubicBezTo>
                  <a:pt x="49305" y="9681"/>
                  <a:pt x="47709" y="8323"/>
                  <a:pt x="45792" y="8323"/>
                </a:cubicBezTo>
                <a:cubicBezTo>
                  <a:pt x="44875" y="8323"/>
                  <a:pt x="44018" y="8645"/>
                  <a:pt x="43351" y="9169"/>
                </a:cubicBezTo>
                <a:cubicBezTo>
                  <a:pt x="43256" y="9145"/>
                  <a:pt x="43161" y="9133"/>
                  <a:pt x="43066" y="9121"/>
                </a:cubicBezTo>
                <a:cubicBezTo>
                  <a:pt x="42208" y="3954"/>
                  <a:pt x="37720" y="1"/>
                  <a:pt x="32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Four columns 2">
  <p:cSld name="CUSTOM_2_1_1_2">
    <p:bg>
      <p:bgPr>
        <a:gradFill>
          <a:gsLst>
            <a:gs pos="0">
              <a:srgbClr val="F2C9EE"/>
            </a:gs>
            <a:gs pos="100000">
              <a:srgbClr val="BA9BC9"/>
            </a:gs>
          </a:gsLst>
          <a:lin ang="2700006" scaled="0"/>
        </a:gradFill>
        <a:effectLst/>
      </p:bgPr>
    </p:bg>
    <p:spTree>
      <p:nvGrpSpPr>
        <p:cNvPr id="1" name="Shape 220"/>
        <p:cNvGrpSpPr/>
        <p:nvPr/>
      </p:nvGrpSpPr>
      <p:grpSpPr>
        <a:xfrm>
          <a:off x="0" y="0"/>
          <a:ext cx="0" cy="0"/>
          <a:chOff x="0" y="0"/>
          <a:chExt cx="0" cy="0"/>
        </a:xfrm>
      </p:grpSpPr>
      <p:sp>
        <p:nvSpPr>
          <p:cNvPr id="221" name="Google Shape;221;p40"/>
          <p:cNvSpPr txBox="1">
            <a:spLocks noGrp="1"/>
          </p:cNvSpPr>
          <p:nvPr>
            <p:ph type="title"/>
          </p:nvPr>
        </p:nvSpPr>
        <p:spPr>
          <a:xfrm>
            <a:off x="713500" y="537025"/>
            <a:ext cx="7716900" cy="480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2200"/>
              <a:buNone/>
              <a:defRPr sz="2200">
                <a:solidFill>
                  <a:srgbClr val="FFFFFF"/>
                </a:solidFill>
              </a:defRPr>
            </a:lvl1pPr>
            <a:lvl2pPr lvl="1" rtl="0">
              <a:lnSpc>
                <a:spcPct val="100000"/>
              </a:lnSpc>
              <a:spcBef>
                <a:spcPts val="0"/>
              </a:spcBef>
              <a:spcAft>
                <a:spcPts val="0"/>
              </a:spcAft>
              <a:buClr>
                <a:srgbClr val="FFFFFF"/>
              </a:buClr>
              <a:buSzPts val="2200"/>
              <a:buNone/>
              <a:defRPr sz="2200">
                <a:solidFill>
                  <a:srgbClr val="FFFFFF"/>
                </a:solidFill>
              </a:defRPr>
            </a:lvl2pPr>
            <a:lvl3pPr lvl="2" rtl="0">
              <a:lnSpc>
                <a:spcPct val="100000"/>
              </a:lnSpc>
              <a:spcBef>
                <a:spcPts val="0"/>
              </a:spcBef>
              <a:spcAft>
                <a:spcPts val="0"/>
              </a:spcAft>
              <a:buClr>
                <a:srgbClr val="FFFFFF"/>
              </a:buClr>
              <a:buSzPts val="2200"/>
              <a:buNone/>
              <a:defRPr sz="2200">
                <a:solidFill>
                  <a:srgbClr val="FFFFFF"/>
                </a:solidFill>
              </a:defRPr>
            </a:lvl3pPr>
            <a:lvl4pPr lvl="3" rtl="0">
              <a:lnSpc>
                <a:spcPct val="100000"/>
              </a:lnSpc>
              <a:spcBef>
                <a:spcPts val="0"/>
              </a:spcBef>
              <a:spcAft>
                <a:spcPts val="0"/>
              </a:spcAft>
              <a:buClr>
                <a:srgbClr val="FFFFFF"/>
              </a:buClr>
              <a:buSzPts val="2200"/>
              <a:buNone/>
              <a:defRPr sz="2200">
                <a:solidFill>
                  <a:srgbClr val="FFFFFF"/>
                </a:solidFill>
              </a:defRPr>
            </a:lvl4pPr>
            <a:lvl5pPr lvl="4" rtl="0">
              <a:lnSpc>
                <a:spcPct val="100000"/>
              </a:lnSpc>
              <a:spcBef>
                <a:spcPts val="0"/>
              </a:spcBef>
              <a:spcAft>
                <a:spcPts val="0"/>
              </a:spcAft>
              <a:buClr>
                <a:srgbClr val="FFFFFF"/>
              </a:buClr>
              <a:buSzPts val="2200"/>
              <a:buNone/>
              <a:defRPr sz="2200">
                <a:solidFill>
                  <a:srgbClr val="FFFFFF"/>
                </a:solidFill>
              </a:defRPr>
            </a:lvl5pPr>
            <a:lvl6pPr lvl="5" rtl="0">
              <a:lnSpc>
                <a:spcPct val="100000"/>
              </a:lnSpc>
              <a:spcBef>
                <a:spcPts val="0"/>
              </a:spcBef>
              <a:spcAft>
                <a:spcPts val="0"/>
              </a:spcAft>
              <a:buClr>
                <a:srgbClr val="FFFFFF"/>
              </a:buClr>
              <a:buSzPts val="2200"/>
              <a:buNone/>
              <a:defRPr sz="2200">
                <a:solidFill>
                  <a:srgbClr val="FFFFFF"/>
                </a:solidFill>
              </a:defRPr>
            </a:lvl6pPr>
            <a:lvl7pPr lvl="6" rtl="0">
              <a:lnSpc>
                <a:spcPct val="100000"/>
              </a:lnSpc>
              <a:spcBef>
                <a:spcPts val="0"/>
              </a:spcBef>
              <a:spcAft>
                <a:spcPts val="0"/>
              </a:spcAft>
              <a:buClr>
                <a:srgbClr val="FFFFFF"/>
              </a:buClr>
              <a:buSzPts val="2200"/>
              <a:buNone/>
              <a:defRPr sz="2200">
                <a:solidFill>
                  <a:srgbClr val="FFFFFF"/>
                </a:solidFill>
              </a:defRPr>
            </a:lvl7pPr>
            <a:lvl8pPr lvl="7" rtl="0">
              <a:lnSpc>
                <a:spcPct val="100000"/>
              </a:lnSpc>
              <a:spcBef>
                <a:spcPts val="0"/>
              </a:spcBef>
              <a:spcAft>
                <a:spcPts val="0"/>
              </a:spcAft>
              <a:buClr>
                <a:srgbClr val="FFFFFF"/>
              </a:buClr>
              <a:buSzPts val="2200"/>
              <a:buNone/>
              <a:defRPr sz="2200">
                <a:solidFill>
                  <a:srgbClr val="FFFFFF"/>
                </a:solidFill>
              </a:defRPr>
            </a:lvl8pPr>
            <a:lvl9pPr lvl="8" rtl="0">
              <a:lnSpc>
                <a:spcPct val="100000"/>
              </a:lnSpc>
              <a:spcBef>
                <a:spcPts val="0"/>
              </a:spcBef>
              <a:spcAft>
                <a:spcPts val="0"/>
              </a:spcAft>
              <a:buClr>
                <a:srgbClr val="FFFFFF"/>
              </a:buClr>
              <a:buSzPts val="2200"/>
              <a:buNone/>
              <a:defRPr sz="2200">
                <a:solidFill>
                  <a:srgbClr val="FFFFFF"/>
                </a:solidFill>
              </a:defRPr>
            </a:lvl9pPr>
          </a:lstStyle>
          <a:p>
            <a:endParaRPr/>
          </a:p>
        </p:txBody>
      </p:sp>
      <p:sp>
        <p:nvSpPr>
          <p:cNvPr id="222" name="Google Shape;222;p40"/>
          <p:cNvSpPr txBox="1">
            <a:spLocks noGrp="1"/>
          </p:cNvSpPr>
          <p:nvPr>
            <p:ph type="subTitle" idx="1"/>
          </p:nvPr>
        </p:nvSpPr>
        <p:spPr>
          <a:xfrm>
            <a:off x="942088" y="1501138"/>
            <a:ext cx="2023800" cy="3795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sz="1500">
                <a:solidFill>
                  <a:schemeClr val="accent3"/>
                </a:solidFill>
                <a:latin typeface="Bree Serif"/>
                <a:ea typeface="Bree Serif"/>
                <a:cs typeface="Bree Serif"/>
                <a:sym typeface="Bree Serif"/>
              </a:defRPr>
            </a:lvl1pPr>
            <a:lvl2pPr lvl="1" algn="r" rtl="0">
              <a:lnSpc>
                <a:spcPct val="100000"/>
              </a:lnSpc>
              <a:spcBef>
                <a:spcPts val="0"/>
              </a:spcBef>
              <a:spcAft>
                <a:spcPts val="0"/>
              </a:spcAft>
              <a:buNone/>
              <a:defRPr sz="1500">
                <a:solidFill>
                  <a:schemeClr val="accent3"/>
                </a:solidFill>
                <a:latin typeface="Bree Serif"/>
                <a:ea typeface="Bree Serif"/>
                <a:cs typeface="Bree Serif"/>
                <a:sym typeface="Bree Serif"/>
              </a:defRPr>
            </a:lvl2pPr>
            <a:lvl3pPr lvl="2" algn="r" rtl="0">
              <a:lnSpc>
                <a:spcPct val="100000"/>
              </a:lnSpc>
              <a:spcBef>
                <a:spcPts val="0"/>
              </a:spcBef>
              <a:spcAft>
                <a:spcPts val="0"/>
              </a:spcAft>
              <a:buNone/>
              <a:defRPr sz="1500">
                <a:solidFill>
                  <a:schemeClr val="accent3"/>
                </a:solidFill>
                <a:latin typeface="Bree Serif"/>
                <a:ea typeface="Bree Serif"/>
                <a:cs typeface="Bree Serif"/>
                <a:sym typeface="Bree Serif"/>
              </a:defRPr>
            </a:lvl3pPr>
            <a:lvl4pPr lvl="3" algn="r" rtl="0">
              <a:lnSpc>
                <a:spcPct val="100000"/>
              </a:lnSpc>
              <a:spcBef>
                <a:spcPts val="0"/>
              </a:spcBef>
              <a:spcAft>
                <a:spcPts val="0"/>
              </a:spcAft>
              <a:buNone/>
              <a:defRPr sz="1500">
                <a:solidFill>
                  <a:schemeClr val="accent3"/>
                </a:solidFill>
                <a:latin typeface="Bree Serif"/>
                <a:ea typeface="Bree Serif"/>
                <a:cs typeface="Bree Serif"/>
                <a:sym typeface="Bree Serif"/>
              </a:defRPr>
            </a:lvl4pPr>
            <a:lvl5pPr lvl="4" algn="r" rtl="0">
              <a:lnSpc>
                <a:spcPct val="100000"/>
              </a:lnSpc>
              <a:spcBef>
                <a:spcPts val="0"/>
              </a:spcBef>
              <a:spcAft>
                <a:spcPts val="0"/>
              </a:spcAft>
              <a:buNone/>
              <a:defRPr sz="1500">
                <a:solidFill>
                  <a:schemeClr val="accent3"/>
                </a:solidFill>
                <a:latin typeface="Bree Serif"/>
                <a:ea typeface="Bree Serif"/>
                <a:cs typeface="Bree Serif"/>
                <a:sym typeface="Bree Serif"/>
              </a:defRPr>
            </a:lvl5pPr>
            <a:lvl6pPr lvl="5" algn="r" rtl="0">
              <a:lnSpc>
                <a:spcPct val="100000"/>
              </a:lnSpc>
              <a:spcBef>
                <a:spcPts val="0"/>
              </a:spcBef>
              <a:spcAft>
                <a:spcPts val="0"/>
              </a:spcAft>
              <a:buNone/>
              <a:defRPr sz="1500">
                <a:solidFill>
                  <a:schemeClr val="accent3"/>
                </a:solidFill>
                <a:latin typeface="Bree Serif"/>
                <a:ea typeface="Bree Serif"/>
                <a:cs typeface="Bree Serif"/>
                <a:sym typeface="Bree Serif"/>
              </a:defRPr>
            </a:lvl6pPr>
            <a:lvl7pPr lvl="6" algn="r" rtl="0">
              <a:lnSpc>
                <a:spcPct val="100000"/>
              </a:lnSpc>
              <a:spcBef>
                <a:spcPts val="0"/>
              </a:spcBef>
              <a:spcAft>
                <a:spcPts val="0"/>
              </a:spcAft>
              <a:buNone/>
              <a:defRPr sz="1500">
                <a:solidFill>
                  <a:schemeClr val="accent3"/>
                </a:solidFill>
                <a:latin typeface="Bree Serif"/>
                <a:ea typeface="Bree Serif"/>
                <a:cs typeface="Bree Serif"/>
                <a:sym typeface="Bree Serif"/>
              </a:defRPr>
            </a:lvl7pPr>
            <a:lvl8pPr lvl="7" algn="r" rtl="0">
              <a:lnSpc>
                <a:spcPct val="100000"/>
              </a:lnSpc>
              <a:spcBef>
                <a:spcPts val="0"/>
              </a:spcBef>
              <a:spcAft>
                <a:spcPts val="0"/>
              </a:spcAft>
              <a:buNone/>
              <a:defRPr sz="1500">
                <a:solidFill>
                  <a:schemeClr val="accent3"/>
                </a:solidFill>
                <a:latin typeface="Bree Serif"/>
                <a:ea typeface="Bree Serif"/>
                <a:cs typeface="Bree Serif"/>
                <a:sym typeface="Bree Serif"/>
              </a:defRPr>
            </a:lvl8pPr>
            <a:lvl9pPr lvl="8" algn="r" rtl="0">
              <a:lnSpc>
                <a:spcPct val="100000"/>
              </a:lnSpc>
              <a:spcBef>
                <a:spcPts val="0"/>
              </a:spcBef>
              <a:spcAft>
                <a:spcPts val="0"/>
              </a:spcAft>
              <a:buNone/>
              <a:defRPr sz="1500">
                <a:solidFill>
                  <a:schemeClr val="accent3"/>
                </a:solidFill>
                <a:latin typeface="Bree Serif"/>
                <a:ea typeface="Bree Serif"/>
                <a:cs typeface="Bree Serif"/>
                <a:sym typeface="Bree Serif"/>
              </a:defRPr>
            </a:lvl9pPr>
          </a:lstStyle>
          <a:p>
            <a:endParaRPr/>
          </a:p>
        </p:txBody>
      </p:sp>
      <p:sp>
        <p:nvSpPr>
          <p:cNvPr id="223" name="Google Shape;223;p40"/>
          <p:cNvSpPr txBox="1">
            <a:spLocks noGrp="1"/>
          </p:cNvSpPr>
          <p:nvPr>
            <p:ph type="subTitle" idx="2"/>
          </p:nvPr>
        </p:nvSpPr>
        <p:spPr>
          <a:xfrm>
            <a:off x="942088" y="1800463"/>
            <a:ext cx="2023800" cy="57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rgbClr val="FFFFFF"/>
                </a:solidFill>
              </a:defRPr>
            </a:lvl1pPr>
            <a:lvl2pPr lvl="1" algn="r" rtl="0">
              <a:lnSpc>
                <a:spcPct val="100000"/>
              </a:lnSpc>
              <a:spcBef>
                <a:spcPts val="0"/>
              </a:spcBef>
              <a:spcAft>
                <a:spcPts val="0"/>
              </a:spcAft>
              <a:buNone/>
              <a:defRPr sz="1400">
                <a:solidFill>
                  <a:srgbClr val="FFFFFF"/>
                </a:solidFill>
              </a:defRPr>
            </a:lvl2pPr>
            <a:lvl3pPr lvl="2" algn="r" rtl="0">
              <a:lnSpc>
                <a:spcPct val="100000"/>
              </a:lnSpc>
              <a:spcBef>
                <a:spcPts val="0"/>
              </a:spcBef>
              <a:spcAft>
                <a:spcPts val="0"/>
              </a:spcAft>
              <a:buNone/>
              <a:defRPr sz="1400">
                <a:solidFill>
                  <a:srgbClr val="FFFFFF"/>
                </a:solidFill>
              </a:defRPr>
            </a:lvl3pPr>
            <a:lvl4pPr lvl="3" algn="r" rtl="0">
              <a:lnSpc>
                <a:spcPct val="100000"/>
              </a:lnSpc>
              <a:spcBef>
                <a:spcPts val="0"/>
              </a:spcBef>
              <a:spcAft>
                <a:spcPts val="0"/>
              </a:spcAft>
              <a:buNone/>
              <a:defRPr sz="1400">
                <a:solidFill>
                  <a:srgbClr val="FFFFFF"/>
                </a:solidFill>
              </a:defRPr>
            </a:lvl4pPr>
            <a:lvl5pPr lvl="4" algn="r" rtl="0">
              <a:lnSpc>
                <a:spcPct val="100000"/>
              </a:lnSpc>
              <a:spcBef>
                <a:spcPts val="0"/>
              </a:spcBef>
              <a:spcAft>
                <a:spcPts val="0"/>
              </a:spcAft>
              <a:buNone/>
              <a:defRPr sz="1400">
                <a:solidFill>
                  <a:srgbClr val="FFFFFF"/>
                </a:solidFill>
              </a:defRPr>
            </a:lvl5pPr>
            <a:lvl6pPr lvl="5" algn="r" rtl="0">
              <a:lnSpc>
                <a:spcPct val="100000"/>
              </a:lnSpc>
              <a:spcBef>
                <a:spcPts val="0"/>
              </a:spcBef>
              <a:spcAft>
                <a:spcPts val="0"/>
              </a:spcAft>
              <a:buNone/>
              <a:defRPr sz="1400">
                <a:solidFill>
                  <a:srgbClr val="FFFFFF"/>
                </a:solidFill>
              </a:defRPr>
            </a:lvl6pPr>
            <a:lvl7pPr lvl="6" algn="r" rtl="0">
              <a:lnSpc>
                <a:spcPct val="100000"/>
              </a:lnSpc>
              <a:spcBef>
                <a:spcPts val="0"/>
              </a:spcBef>
              <a:spcAft>
                <a:spcPts val="0"/>
              </a:spcAft>
              <a:buNone/>
              <a:defRPr sz="1400">
                <a:solidFill>
                  <a:srgbClr val="FFFFFF"/>
                </a:solidFill>
              </a:defRPr>
            </a:lvl7pPr>
            <a:lvl8pPr lvl="7" algn="r" rtl="0">
              <a:lnSpc>
                <a:spcPct val="100000"/>
              </a:lnSpc>
              <a:spcBef>
                <a:spcPts val="0"/>
              </a:spcBef>
              <a:spcAft>
                <a:spcPts val="0"/>
              </a:spcAft>
              <a:buNone/>
              <a:defRPr sz="1400">
                <a:solidFill>
                  <a:srgbClr val="FFFFFF"/>
                </a:solidFill>
              </a:defRPr>
            </a:lvl8pPr>
            <a:lvl9pPr lvl="8" algn="r" rtl="0">
              <a:lnSpc>
                <a:spcPct val="100000"/>
              </a:lnSpc>
              <a:spcBef>
                <a:spcPts val="0"/>
              </a:spcBef>
              <a:spcAft>
                <a:spcPts val="0"/>
              </a:spcAft>
              <a:buNone/>
              <a:defRPr sz="1400">
                <a:solidFill>
                  <a:srgbClr val="FFFFFF"/>
                </a:solidFill>
              </a:defRPr>
            </a:lvl9pPr>
          </a:lstStyle>
          <a:p>
            <a:endParaRPr/>
          </a:p>
        </p:txBody>
      </p:sp>
      <p:sp>
        <p:nvSpPr>
          <p:cNvPr id="224" name="Google Shape;224;p40"/>
          <p:cNvSpPr txBox="1">
            <a:spLocks noGrp="1"/>
          </p:cNvSpPr>
          <p:nvPr>
            <p:ph type="subTitle" idx="3"/>
          </p:nvPr>
        </p:nvSpPr>
        <p:spPr>
          <a:xfrm>
            <a:off x="6177988" y="1501138"/>
            <a:ext cx="2023800" cy="379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500">
                <a:solidFill>
                  <a:schemeClr val="accent3"/>
                </a:solidFill>
                <a:latin typeface="Bree Serif"/>
                <a:ea typeface="Bree Serif"/>
                <a:cs typeface="Bree Serif"/>
                <a:sym typeface="Bree Serif"/>
              </a:defRPr>
            </a:lvl1pPr>
            <a:lvl2pPr lvl="1" rtl="0">
              <a:lnSpc>
                <a:spcPct val="100000"/>
              </a:lnSpc>
              <a:spcBef>
                <a:spcPts val="0"/>
              </a:spcBef>
              <a:spcAft>
                <a:spcPts val="0"/>
              </a:spcAft>
              <a:buNone/>
              <a:defRPr sz="1500">
                <a:solidFill>
                  <a:schemeClr val="accent3"/>
                </a:solidFill>
                <a:latin typeface="Bree Serif"/>
                <a:ea typeface="Bree Serif"/>
                <a:cs typeface="Bree Serif"/>
                <a:sym typeface="Bree Serif"/>
              </a:defRPr>
            </a:lvl2pPr>
            <a:lvl3pPr lvl="2" rtl="0">
              <a:lnSpc>
                <a:spcPct val="100000"/>
              </a:lnSpc>
              <a:spcBef>
                <a:spcPts val="0"/>
              </a:spcBef>
              <a:spcAft>
                <a:spcPts val="0"/>
              </a:spcAft>
              <a:buNone/>
              <a:defRPr sz="1500">
                <a:solidFill>
                  <a:schemeClr val="accent3"/>
                </a:solidFill>
                <a:latin typeface="Bree Serif"/>
                <a:ea typeface="Bree Serif"/>
                <a:cs typeface="Bree Serif"/>
                <a:sym typeface="Bree Serif"/>
              </a:defRPr>
            </a:lvl3pPr>
            <a:lvl4pPr lvl="3" rtl="0">
              <a:lnSpc>
                <a:spcPct val="100000"/>
              </a:lnSpc>
              <a:spcBef>
                <a:spcPts val="0"/>
              </a:spcBef>
              <a:spcAft>
                <a:spcPts val="0"/>
              </a:spcAft>
              <a:buNone/>
              <a:defRPr sz="1500">
                <a:solidFill>
                  <a:schemeClr val="accent3"/>
                </a:solidFill>
                <a:latin typeface="Bree Serif"/>
                <a:ea typeface="Bree Serif"/>
                <a:cs typeface="Bree Serif"/>
                <a:sym typeface="Bree Serif"/>
              </a:defRPr>
            </a:lvl4pPr>
            <a:lvl5pPr lvl="4" rtl="0">
              <a:lnSpc>
                <a:spcPct val="100000"/>
              </a:lnSpc>
              <a:spcBef>
                <a:spcPts val="0"/>
              </a:spcBef>
              <a:spcAft>
                <a:spcPts val="0"/>
              </a:spcAft>
              <a:buNone/>
              <a:defRPr sz="1500">
                <a:solidFill>
                  <a:schemeClr val="accent3"/>
                </a:solidFill>
                <a:latin typeface="Bree Serif"/>
                <a:ea typeface="Bree Serif"/>
                <a:cs typeface="Bree Serif"/>
                <a:sym typeface="Bree Serif"/>
              </a:defRPr>
            </a:lvl5pPr>
            <a:lvl6pPr lvl="5" rtl="0">
              <a:lnSpc>
                <a:spcPct val="100000"/>
              </a:lnSpc>
              <a:spcBef>
                <a:spcPts val="0"/>
              </a:spcBef>
              <a:spcAft>
                <a:spcPts val="0"/>
              </a:spcAft>
              <a:buNone/>
              <a:defRPr sz="1500">
                <a:solidFill>
                  <a:schemeClr val="accent3"/>
                </a:solidFill>
                <a:latin typeface="Bree Serif"/>
                <a:ea typeface="Bree Serif"/>
                <a:cs typeface="Bree Serif"/>
                <a:sym typeface="Bree Serif"/>
              </a:defRPr>
            </a:lvl6pPr>
            <a:lvl7pPr lvl="6" rtl="0">
              <a:lnSpc>
                <a:spcPct val="100000"/>
              </a:lnSpc>
              <a:spcBef>
                <a:spcPts val="0"/>
              </a:spcBef>
              <a:spcAft>
                <a:spcPts val="0"/>
              </a:spcAft>
              <a:buNone/>
              <a:defRPr sz="1500">
                <a:solidFill>
                  <a:schemeClr val="accent3"/>
                </a:solidFill>
                <a:latin typeface="Bree Serif"/>
                <a:ea typeface="Bree Serif"/>
                <a:cs typeface="Bree Serif"/>
                <a:sym typeface="Bree Serif"/>
              </a:defRPr>
            </a:lvl7pPr>
            <a:lvl8pPr lvl="7" rtl="0">
              <a:lnSpc>
                <a:spcPct val="100000"/>
              </a:lnSpc>
              <a:spcBef>
                <a:spcPts val="0"/>
              </a:spcBef>
              <a:spcAft>
                <a:spcPts val="0"/>
              </a:spcAft>
              <a:buNone/>
              <a:defRPr sz="1500">
                <a:solidFill>
                  <a:schemeClr val="accent3"/>
                </a:solidFill>
                <a:latin typeface="Bree Serif"/>
                <a:ea typeface="Bree Serif"/>
                <a:cs typeface="Bree Serif"/>
                <a:sym typeface="Bree Serif"/>
              </a:defRPr>
            </a:lvl8pPr>
            <a:lvl9pPr lvl="8" rtl="0">
              <a:lnSpc>
                <a:spcPct val="100000"/>
              </a:lnSpc>
              <a:spcBef>
                <a:spcPts val="0"/>
              </a:spcBef>
              <a:spcAft>
                <a:spcPts val="0"/>
              </a:spcAft>
              <a:buNone/>
              <a:defRPr sz="1500">
                <a:solidFill>
                  <a:schemeClr val="accent3"/>
                </a:solidFill>
                <a:latin typeface="Bree Serif"/>
                <a:ea typeface="Bree Serif"/>
                <a:cs typeface="Bree Serif"/>
                <a:sym typeface="Bree Serif"/>
              </a:defRPr>
            </a:lvl9pPr>
          </a:lstStyle>
          <a:p>
            <a:endParaRPr/>
          </a:p>
        </p:txBody>
      </p:sp>
      <p:sp>
        <p:nvSpPr>
          <p:cNvPr id="225" name="Google Shape;225;p40"/>
          <p:cNvSpPr txBox="1">
            <a:spLocks noGrp="1"/>
          </p:cNvSpPr>
          <p:nvPr>
            <p:ph type="subTitle" idx="4"/>
          </p:nvPr>
        </p:nvSpPr>
        <p:spPr>
          <a:xfrm>
            <a:off x="6177988" y="1800463"/>
            <a:ext cx="2023800" cy="57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rgbClr val="FFFFFF"/>
                </a:solidFill>
              </a:defRPr>
            </a:lvl1pPr>
            <a:lvl2pPr lvl="1" rtl="0">
              <a:lnSpc>
                <a:spcPct val="100000"/>
              </a:lnSpc>
              <a:spcBef>
                <a:spcPts val="0"/>
              </a:spcBef>
              <a:spcAft>
                <a:spcPts val="0"/>
              </a:spcAft>
              <a:buNone/>
              <a:defRPr sz="1400">
                <a:solidFill>
                  <a:srgbClr val="FFFFFF"/>
                </a:solidFill>
              </a:defRPr>
            </a:lvl2pPr>
            <a:lvl3pPr lvl="2" rtl="0">
              <a:lnSpc>
                <a:spcPct val="100000"/>
              </a:lnSpc>
              <a:spcBef>
                <a:spcPts val="0"/>
              </a:spcBef>
              <a:spcAft>
                <a:spcPts val="0"/>
              </a:spcAft>
              <a:buNone/>
              <a:defRPr sz="1400">
                <a:solidFill>
                  <a:srgbClr val="FFFFFF"/>
                </a:solidFill>
              </a:defRPr>
            </a:lvl3pPr>
            <a:lvl4pPr lvl="3" rtl="0">
              <a:lnSpc>
                <a:spcPct val="100000"/>
              </a:lnSpc>
              <a:spcBef>
                <a:spcPts val="0"/>
              </a:spcBef>
              <a:spcAft>
                <a:spcPts val="0"/>
              </a:spcAft>
              <a:buNone/>
              <a:defRPr sz="1400">
                <a:solidFill>
                  <a:srgbClr val="FFFFFF"/>
                </a:solidFill>
              </a:defRPr>
            </a:lvl4pPr>
            <a:lvl5pPr lvl="4" rtl="0">
              <a:lnSpc>
                <a:spcPct val="100000"/>
              </a:lnSpc>
              <a:spcBef>
                <a:spcPts val="0"/>
              </a:spcBef>
              <a:spcAft>
                <a:spcPts val="0"/>
              </a:spcAft>
              <a:buNone/>
              <a:defRPr sz="1400">
                <a:solidFill>
                  <a:srgbClr val="FFFFFF"/>
                </a:solidFill>
              </a:defRPr>
            </a:lvl5pPr>
            <a:lvl6pPr lvl="5" rtl="0">
              <a:lnSpc>
                <a:spcPct val="100000"/>
              </a:lnSpc>
              <a:spcBef>
                <a:spcPts val="0"/>
              </a:spcBef>
              <a:spcAft>
                <a:spcPts val="0"/>
              </a:spcAft>
              <a:buNone/>
              <a:defRPr sz="1400">
                <a:solidFill>
                  <a:srgbClr val="FFFFFF"/>
                </a:solidFill>
              </a:defRPr>
            </a:lvl6pPr>
            <a:lvl7pPr lvl="6" rtl="0">
              <a:lnSpc>
                <a:spcPct val="100000"/>
              </a:lnSpc>
              <a:spcBef>
                <a:spcPts val="0"/>
              </a:spcBef>
              <a:spcAft>
                <a:spcPts val="0"/>
              </a:spcAft>
              <a:buNone/>
              <a:defRPr sz="1400">
                <a:solidFill>
                  <a:srgbClr val="FFFFFF"/>
                </a:solidFill>
              </a:defRPr>
            </a:lvl7pPr>
            <a:lvl8pPr lvl="7" rtl="0">
              <a:lnSpc>
                <a:spcPct val="100000"/>
              </a:lnSpc>
              <a:spcBef>
                <a:spcPts val="0"/>
              </a:spcBef>
              <a:spcAft>
                <a:spcPts val="0"/>
              </a:spcAft>
              <a:buNone/>
              <a:defRPr sz="1400">
                <a:solidFill>
                  <a:srgbClr val="FFFFFF"/>
                </a:solidFill>
              </a:defRPr>
            </a:lvl8pPr>
            <a:lvl9pPr lvl="8" rtl="0">
              <a:lnSpc>
                <a:spcPct val="100000"/>
              </a:lnSpc>
              <a:spcBef>
                <a:spcPts val="0"/>
              </a:spcBef>
              <a:spcAft>
                <a:spcPts val="0"/>
              </a:spcAft>
              <a:buNone/>
              <a:defRPr sz="1400">
                <a:solidFill>
                  <a:srgbClr val="FFFFFF"/>
                </a:solidFill>
              </a:defRPr>
            </a:lvl9pPr>
          </a:lstStyle>
          <a:p>
            <a:endParaRPr/>
          </a:p>
        </p:txBody>
      </p:sp>
      <p:sp>
        <p:nvSpPr>
          <p:cNvPr id="226" name="Google Shape;226;p40"/>
          <p:cNvSpPr txBox="1">
            <a:spLocks noGrp="1"/>
          </p:cNvSpPr>
          <p:nvPr>
            <p:ph type="subTitle" idx="5"/>
          </p:nvPr>
        </p:nvSpPr>
        <p:spPr>
          <a:xfrm>
            <a:off x="942088" y="3116463"/>
            <a:ext cx="2023800" cy="3795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sz="1500">
                <a:solidFill>
                  <a:schemeClr val="accent3"/>
                </a:solidFill>
                <a:latin typeface="Bree Serif"/>
                <a:ea typeface="Bree Serif"/>
                <a:cs typeface="Bree Serif"/>
                <a:sym typeface="Bree Serif"/>
              </a:defRPr>
            </a:lvl1pPr>
            <a:lvl2pPr lvl="1" algn="r" rtl="0">
              <a:lnSpc>
                <a:spcPct val="100000"/>
              </a:lnSpc>
              <a:spcBef>
                <a:spcPts val="0"/>
              </a:spcBef>
              <a:spcAft>
                <a:spcPts val="0"/>
              </a:spcAft>
              <a:buNone/>
              <a:defRPr sz="1500">
                <a:solidFill>
                  <a:schemeClr val="accent3"/>
                </a:solidFill>
                <a:latin typeface="Bree Serif"/>
                <a:ea typeface="Bree Serif"/>
                <a:cs typeface="Bree Serif"/>
                <a:sym typeface="Bree Serif"/>
              </a:defRPr>
            </a:lvl2pPr>
            <a:lvl3pPr lvl="2" algn="r" rtl="0">
              <a:lnSpc>
                <a:spcPct val="100000"/>
              </a:lnSpc>
              <a:spcBef>
                <a:spcPts val="0"/>
              </a:spcBef>
              <a:spcAft>
                <a:spcPts val="0"/>
              </a:spcAft>
              <a:buNone/>
              <a:defRPr sz="1500">
                <a:solidFill>
                  <a:schemeClr val="accent3"/>
                </a:solidFill>
                <a:latin typeface="Bree Serif"/>
                <a:ea typeface="Bree Serif"/>
                <a:cs typeface="Bree Serif"/>
                <a:sym typeface="Bree Serif"/>
              </a:defRPr>
            </a:lvl3pPr>
            <a:lvl4pPr lvl="3" algn="r" rtl="0">
              <a:lnSpc>
                <a:spcPct val="100000"/>
              </a:lnSpc>
              <a:spcBef>
                <a:spcPts val="0"/>
              </a:spcBef>
              <a:spcAft>
                <a:spcPts val="0"/>
              </a:spcAft>
              <a:buNone/>
              <a:defRPr sz="1500">
                <a:solidFill>
                  <a:schemeClr val="accent3"/>
                </a:solidFill>
                <a:latin typeface="Bree Serif"/>
                <a:ea typeface="Bree Serif"/>
                <a:cs typeface="Bree Serif"/>
                <a:sym typeface="Bree Serif"/>
              </a:defRPr>
            </a:lvl4pPr>
            <a:lvl5pPr lvl="4" algn="r" rtl="0">
              <a:lnSpc>
                <a:spcPct val="100000"/>
              </a:lnSpc>
              <a:spcBef>
                <a:spcPts val="0"/>
              </a:spcBef>
              <a:spcAft>
                <a:spcPts val="0"/>
              </a:spcAft>
              <a:buNone/>
              <a:defRPr sz="1500">
                <a:solidFill>
                  <a:schemeClr val="accent3"/>
                </a:solidFill>
                <a:latin typeface="Bree Serif"/>
                <a:ea typeface="Bree Serif"/>
                <a:cs typeface="Bree Serif"/>
                <a:sym typeface="Bree Serif"/>
              </a:defRPr>
            </a:lvl5pPr>
            <a:lvl6pPr lvl="5" algn="r" rtl="0">
              <a:lnSpc>
                <a:spcPct val="100000"/>
              </a:lnSpc>
              <a:spcBef>
                <a:spcPts val="0"/>
              </a:spcBef>
              <a:spcAft>
                <a:spcPts val="0"/>
              </a:spcAft>
              <a:buNone/>
              <a:defRPr sz="1500">
                <a:solidFill>
                  <a:schemeClr val="accent3"/>
                </a:solidFill>
                <a:latin typeface="Bree Serif"/>
                <a:ea typeface="Bree Serif"/>
                <a:cs typeface="Bree Serif"/>
                <a:sym typeface="Bree Serif"/>
              </a:defRPr>
            </a:lvl6pPr>
            <a:lvl7pPr lvl="6" algn="r" rtl="0">
              <a:lnSpc>
                <a:spcPct val="100000"/>
              </a:lnSpc>
              <a:spcBef>
                <a:spcPts val="0"/>
              </a:spcBef>
              <a:spcAft>
                <a:spcPts val="0"/>
              </a:spcAft>
              <a:buNone/>
              <a:defRPr sz="1500">
                <a:solidFill>
                  <a:schemeClr val="accent3"/>
                </a:solidFill>
                <a:latin typeface="Bree Serif"/>
                <a:ea typeface="Bree Serif"/>
                <a:cs typeface="Bree Serif"/>
                <a:sym typeface="Bree Serif"/>
              </a:defRPr>
            </a:lvl7pPr>
            <a:lvl8pPr lvl="7" algn="r" rtl="0">
              <a:lnSpc>
                <a:spcPct val="100000"/>
              </a:lnSpc>
              <a:spcBef>
                <a:spcPts val="0"/>
              </a:spcBef>
              <a:spcAft>
                <a:spcPts val="0"/>
              </a:spcAft>
              <a:buNone/>
              <a:defRPr sz="1500">
                <a:solidFill>
                  <a:schemeClr val="accent3"/>
                </a:solidFill>
                <a:latin typeface="Bree Serif"/>
                <a:ea typeface="Bree Serif"/>
                <a:cs typeface="Bree Serif"/>
                <a:sym typeface="Bree Serif"/>
              </a:defRPr>
            </a:lvl8pPr>
            <a:lvl9pPr lvl="8" algn="r" rtl="0">
              <a:lnSpc>
                <a:spcPct val="100000"/>
              </a:lnSpc>
              <a:spcBef>
                <a:spcPts val="0"/>
              </a:spcBef>
              <a:spcAft>
                <a:spcPts val="0"/>
              </a:spcAft>
              <a:buNone/>
              <a:defRPr sz="1500">
                <a:solidFill>
                  <a:schemeClr val="accent3"/>
                </a:solidFill>
                <a:latin typeface="Bree Serif"/>
                <a:ea typeface="Bree Serif"/>
                <a:cs typeface="Bree Serif"/>
                <a:sym typeface="Bree Serif"/>
              </a:defRPr>
            </a:lvl9pPr>
          </a:lstStyle>
          <a:p>
            <a:endParaRPr/>
          </a:p>
        </p:txBody>
      </p:sp>
      <p:sp>
        <p:nvSpPr>
          <p:cNvPr id="227" name="Google Shape;227;p40"/>
          <p:cNvSpPr txBox="1">
            <a:spLocks noGrp="1"/>
          </p:cNvSpPr>
          <p:nvPr>
            <p:ph type="subTitle" idx="6"/>
          </p:nvPr>
        </p:nvSpPr>
        <p:spPr>
          <a:xfrm>
            <a:off x="942088" y="3415913"/>
            <a:ext cx="2023800" cy="57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rgbClr val="FFFFFF"/>
                </a:solidFill>
              </a:defRPr>
            </a:lvl1pPr>
            <a:lvl2pPr lvl="1" algn="r" rtl="0">
              <a:lnSpc>
                <a:spcPct val="100000"/>
              </a:lnSpc>
              <a:spcBef>
                <a:spcPts val="0"/>
              </a:spcBef>
              <a:spcAft>
                <a:spcPts val="0"/>
              </a:spcAft>
              <a:buNone/>
              <a:defRPr sz="1400">
                <a:solidFill>
                  <a:srgbClr val="FFFFFF"/>
                </a:solidFill>
              </a:defRPr>
            </a:lvl2pPr>
            <a:lvl3pPr lvl="2" algn="r" rtl="0">
              <a:lnSpc>
                <a:spcPct val="100000"/>
              </a:lnSpc>
              <a:spcBef>
                <a:spcPts val="0"/>
              </a:spcBef>
              <a:spcAft>
                <a:spcPts val="0"/>
              </a:spcAft>
              <a:buNone/>
              <a:defRPr sz="1400">
                <a:solidFill>
                  <a:srgbClr val="FFFFFF"/>
                </a:solidFill>
              </a:defRPr>
            </a:lvl3pPr>
            <a:lvl4pPr lvl="3" algn="r" rtl="0">
              <a:lnSpc>
                <a:spcPct val="100000"/>
              </a:lnSpc>
              <a:spcBef>
                <a:spcPts val="0"/>
              </a:spcBef>
              <a:spcAft>
                <a:spcPts val="0"/>
              </a:spcAft>
              <a:buNone/>
              <a:defRPr sz="1400">
                <a:solidFill>
                  <a:srgbClr val="FFFFFF"/>
                </a:solidFill>
              </a:defRPr>
            </a:lvl4pPr>
            <a:lvl5pPr lvl="4" algn="r" rtl="0">
              <a:lnSpc>
                <a:spcPct val="100000"/>
              </a:lnSpc>
              <a:spcBef>
                <a:spcPts val="0"/>
              </a:spcBef>
              <a:spcAft>
                <a:spcPts val="0"/>
              </a:spcAft>
              <a:buNone/>
              <a:defRPr sz="1400">
                <a:solidFill>
                  <a:srgbClr val="FFFFFF"/>
                </a:solidFill>
              </a:defRPr>
            </a:lvl5pPr>
            <a:lvl6pPr lvl="5" algn="r" rtl="0">
              <a:lnSpc>
                <a:spcPct val="100000"/>
              </a:lnSpc>
              <a:spcBef>
                <a:spcPts val="0"/>
              </a:spcBef>
              <a:spcAft>
                <a:spcPts val="0"/>
              </a:spcAft>
              <a:buNone/>
              <a:defRPr sz="1400">
                <a:solidFill>
                  <a:srgbClr val="FFFFFF"/>
                </a:solidFill>
              </a:defRPr>
            </a:lvl6pPr>
            <a:lvl7pPr lvl="6" algn="r" rtl="0">
              <a:lnSpc>
                <a:spcPct val="100000"/>
              </a:lnSpc>
              <a:spcBef>
                <a:spcPts val="0"/>
              </a:spcBef>
              <a:spcAft>
                <a:spcPts val="0"/>
              </a:spcAft>
              <a:buNone/>
              <a:defRPr sz="1400">
                <a:solidFill>
                  <a:srgbClr val="FFFFFF"/>
                </a:solidFill>
              </a:defRPr>
            </a:lvl7pPr>
            <a:lvl8pPr lvl="7" algn="r" rtl="0">
              <a:lnSpc>
                <a:spcPct val="100000"/>
              </a:lnSpc>
              <a:spcBef>
                <a:spcPts val="0"/>
              </a:spcBef>
              <a:spcAft>
                <a:spcPts val="0"/>
              </a:spcAft>
              <a:buNone/>
              <a:defRPr sz="1400">
                <a:solidFill>
                  <a:srgbClr val="FFFFFF"/>
                </a:solidFill>
              </a:defRPr>
            </a:lvl8pPr>
            <a:lvl9pPr lvl="8" algn="r" rtl="0">
              <a:lnSpc>
                <a:spcPct val="100000"/>
              </a:lnSpc>
              <a:spcBef>
                <a:spcPts val="0"/>
              </a:spcBef>
              <a:spcAft>
                <a:spcPts val="0"/>
              </a:spcAft>
              <a:buNone/>
              <a:defRPr sz="1400">
                <a:solidFill>
                  <a:srgbClr val="FFFFFF"/>
                </a:solidFill>
              </a:defRPr>
            </a:lvl9pPr>
          </a:lstStyle>
          <a:p>
            <a:endParaRPr/>
          </a:p>
        </p:txBody>
      </p:sp>
      <p:sp>
        <p:nvSpPr>
          <p:cNvPr id="228" name="Google Shape;228;p40"/>
          <p:cNvSpPr txBox="1">
            <a:spLocks noGrp="1"/>
          </p:cNvSpPr>
          <p:nvPr>
            <p:ph type="subTitle" idx="7"/>
          </p:nvPr>
        </p:nvSpPr>
        <p:spPr>
          <a:xfrm>
            <a:off x="6177988" y="3116463"/>
            <a:ext cx="2023800" cy="379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500">
                <a:solidFill>
                  <a:schemeClr val="accent3"/>
                </a:solidFill>
                <a:latin typeface="Bree Serif"/>
                <a:ea typeface="Bree Serif"/>
                <a:cs typeface="Bree Serif"/>
                <a:sym typeface="Bree Serif"/>
              </a:defRPr>
            </a:lvl1pPr>
            <a:lvl2pPr lvl="1" rtl="0">
              <a:lnSpc>
                <a:spcPct val="100000"/>
              </a:lnSpc>
              <a:spcBef>
                <a:spcPts val="0"/>
              </a:spcBef>
              <a:spcAft>
                <a:spcPts val="0"/>
              </a:spcAft>
              <a:buNone/>
              <a:defRPr sz="1500">
                <a:solidFill>
                  <a:schemeClr val="accent3"/>
                </a:solidFill>
                <a:latin typeface="Bree Serif"/>
                <a:ea typeface="Bree Serif"/>
                <a:cs typeface="Bree Serif"/>
                <a:sym typeface="Bree Serif"/>
              </a:defRPr>
            </a:lvl2pPr>
            <a:lvl3pPr lvl="2" rtl="0">
              <a:lnSpc>
                <a:spcPct val="100000"/>
              </a:lnSpc>
              <a:spcBef>
                <a:spcPts val="0"/>
              </a:spcBef>
              <a:spcAft>
                <a:spcPts val="0"/>
              </a:spcAft>
              <a:buNone/>
              <a:defRPr sz="1500">
                <a:solidFill>
                  <a:schemeClr val="accent3"/>
                </a:solidFill>
                <a:latin typeface="Bree Serif"/>
                <a:ea typeface="Bree Serif"/>
                <a:cs typeface="Bree Serif"/>
                <a:sym typeface="Bree Serif"/>
              </a:defRPr>
            </a:lvl3pPr>
            <a:lvl4pPr lvl="3" rtl="0">
              <a:lnSpc>
                <a:spcPct val="100000"/>
              </a:lnSpc>
              <a:spcBef>
                <a:spcPts val="0"/>
              </a:spcBef>
              <a:spcAft>
                <a:spcPts val="0"/>
              </a:spcAft>
              <a:buNone/>
              <a:defRPr sz="1500">
                <a:solidFill>
                  <a:schemeClr val="accent3"/>
                </a:solidFill>
                <a:latin typeface="Bree Serif"/>
                <a:ea typeface="Bree Serif"/>
                <a:cs typeface="Bree Serif"/>
                <a:sym typeface="Bree Serif"/>
              </a:defRPr>
            </a:lvl4pPr>
            <a:lvl5pPr lvl="4" rtl="0">
              <a:lnSpc>
                <a:spcPct val="100000"/>
              </a:lnSpc>
              <a:spcBef>
                <a:spcPts val="0"/>
              </a:spcBef>
              <a:spcAft>
                <a:spcPts val="0"/>
              </a:spcAft>
              <a:buNone/>
              <a:defRPr sz="1500">
                <a:solidFill>
                  <a:schemeClr val="accent3"/>
                </a:solidFill>
                <a:latin typeface="Bree Serif"/>
                <a:ea typeface="Bree Serif"/>
                <a:cs typeface="Bree Serif"/>
                <a:sym typeface="Bree Serif"/>
              </a:defRPr>
            </a:lvl5pPr>
            <a:lvl6pPr lvl="5" rtl="0">
              <a:lnSpc>
                <a:spcPct val="100000"/>
              </a:lnSpc>
              <a:spcBef>
                <a:spcPts val="0"/>
              </a:spcBef>
              <a:spcAft>
                <a:spcPts val="0"/>
              </a:spcAft>
              <a:buNone/>
              <a:defRPr sz="1500">
                <a:solidFill>
                  <a:schemeClr val="accent3"/>
                </a:solidFill>
                <a:latin typeface="Bree Serif"/>
                <a:ea typeface="Bree Serif"/>
                <a:cs typeface="Bree Serif"/>
                <a:sym typeface="Bree Serif"/>
              </a:defRPr>
            </a:lvl6pPr>
            <a:lvl7pPr lvl="6" rtl="0">
              <a:lnSpc>
                <a:spcPct val="100000"/>
              </a:lnSpc>
              <a:spcBef>
                <a:spcPts val="0"/>
              </a:spcBef>
              <a:spcAft>
                <a:spcPts val="0"/>
              </a:spcAft>
              <a:buNone/>
              <a:defRPr sz="1500">
                <a:solidFill>
                  <a:schemeClr val="accent3"/>
                </a:solidFill>
                <a:latin typeface="Bree Serif"/>
                <a:ea typeface="Bree Serif"/>
                <a:cs typeface="Bree Serif"/>
                <a:sym typeface="Bree Serif"/>
              </a:defRPr>
            </a:lvl7pPr>
            <a:lvl8pPr lvl="7" rtl="0">
              <a:lnSpc>
                <a:spcPct val="100000"/>
              </a:lnSpc>
              <a:spcBef>
                <a:spcPts val="0"/>
              </a:spcBef>
              <a:spcAft>
                <a:spcPts val="0"/>
              </a:spcAft>
              <a:buNone/>
              <a:defRPr sz="1500">
                <a:solidFill>
                  <a:schemeClr val="accent3"/>
                </a:solidFill>
                <a:latin typeface="Bree Serif"/>
                <a:ea typeface="Bree Serif"/>
                <a:cs typeface="Bree Serif"/>
                <a:sym typeface="Bree Serif"/>
              </a:defRPr>
            </a:lvl8pPr>
            <a:lvl9pPr lvl="8" rtl="0">
              <a:lnSpc>
                <a:spcPct val="100000"/>
              </a:lnSpc>
              <a:spcBef>
                <a:spcPts val="0"/>
              </a:spcBef>
              <a:spcAft>
                <a:spcPts val="0"/>
              </a:spcAft>
              <a:buNone/>
              <a:defRPr sz="1500">
                <a:solidFill>
                  <a:schemeClr val="accent3"/>
                </a:solidFill>
                <a:latin typeface="Bree Serif"/>
                <a:ea typeface="Bree Serif"/>
                <a:cs typeface="Bree Serif"/>
                <a:sym typeface="Bree Serif"/>
              </a:defRPr>
            </a:lvl9pPr>
          </a:lstStyle>
          <a:p>
            <a:endParaRPr/>
          </a:p>
        </p:txBody>
      </p:sp>
      <p:sp>
        <p:nvSpPr>
          <p:cNvPr id="229" name="Google Shape;229;p40"/>
          <p:cNvSpPr txBox="1">
            <a:spLocks noGrp="1"/>
          </p:cNvSpPr>
          <p:nvPr>
            <p:ph type="subTitle" idx="8"/>
          </p:nvPr>
        </p:nvSpPr>
        <p:spPr>
          <a:xfrm>
            <a:off x="6177988" y="3415913"/>
            <a:ext cx="2023800" cy="57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rgbClr val="FFFFFF"/>
                </a:solidFill>
              </a:defRPr>
            </a:lvl1pPr>
            <a:lvl2pPr lvl="1" rtl="0">
              <a:lnSpc>
                <a:spcPct val="100000"/>
              </a:lnSpc>
              <a:spcBef>
                <a:spcPts val="0"/>
              </a:spcBef>
              <a:spcAft>
                <a:spcPts val="0"/>
              </a:spcAft>
              <a:buNone/>
              <a:defRPr sz="1400">
                <a:solidFill>
                  <a:srgbClr val="FFFFFF"/>
                </a:solidFill>
              </a:defRPr>
            </a:lvl2pPr>
            <a:lvl3pPr lvl="2" rtl="0">
              <a:lnSpc>
                <a:spcPct val="100000"/>
              </a:lnSpc>
              <a:spcBef>
                <a:spcPts val="0"/>
              </a:spcBef>
              <a:spcAft>
                <a:spcPts val="0"/>
              </a:spcAft>
              <a:buNone/>
              <a:defRPr sz="1400">
                <a:solidFill>
                  <a:srgbClr val="FFFFFF"/>
                </a:solidFill>
              </a:defRPr>
            </a:lvl3pPr>
            <a:lvl4pPr lvl="3" rtl="0">
              <a:lnSpc>
                <a:spcPct val="100000"/>
              </a:lnSpc>
              <a:spcBef>
                <a:spcPts val="0"/>
              </a:spcBef>
              <a:spcAft>
                <a:spcPts val="0"/>
              </a:spcAft>
              <a:buNone/>
              <a:defRPr sz="1400">
                <a:solidFill>
                  <a:srgbClr val="FFFFFF"/>
                </a:solidFill>
              </a:defRPr>
            </a:lvl4pPr>
            <a:lvl5pPr lvl="4" rtl="0">
              <a:lnSpc>
                <a:spcPct val="100000"/>
              </a:lnSpc>
              <a:spcBef>
                <a:spcPts val="0"/>
              </a:spcBef>
              <a:spcAft>
                <a:spcPts val="0"/>
              </a:spcAft>
              <a:buNone/>
              <a:defRPr sz="1400">
                <a:solidFill>
                  <a:srgbClr val="FFFFFF"/>
                </a:solidFill>
              </a:defRPr>
            </a:lvl5pPr>
            <a:lvl6pPr lvl="5" rtl="0">
              <a:lnSpc>
                <a:spcPct val="100000"/>
              </a:lnSpc>
              <a:spcBef>
                <a:spcPts val="0"/>
              </a:spcBef>
              <a:spcAft>
                <a:spcPts val="0"/>
              </a:spcAft>
              <a:buNone/>
              <a:defRPr sz="1400">
                <a:solidFill>
                  <a:srgbClr val="FFFFFF"/>
                </a:solidFill>
              </a:defRPr>
            </a:lvl6pPr>
            <a:lvl7pPr lvl="6" rtl="0">
              <a:lnSpc>
                <a:spcPct val="100000"/>
              </a:lnSpc>
              <a:spcBef>
                <a:spcPts val="0"/>
              </a:spcBef>
              <a:spcAft>
                <a:spcPts val="0"/>
              </a:spcAft>
              <a:buNone/>
              <a:defRPr sz="1400">
                <a:solidFill>
                  <a:srgbClr val="FFFFFF"/>
                </a:solidFill>
              </a:defRPr>
            </a:lvl7pPr>
            <a:lvl8pPr lvl="7" rtl="0">
              <a:lnSpc>
                <a:spcPct val="100000"/>
              </a:lnSpc>
              <a:spcBef>
                <a:spcPts val="0"/>
              </a:spcBef>
              <a:spcAft>
                <a:spcPts val="0"/>
              </a:spcAft>
              <a:buNone/>
              <a:defRPr sz="1400">
                <a:solidFill>
                  <a:srgbClr val="FFFFFF"/>
                </a:solidFill>
              </a:defRPr>
            </a:lvl8pPr>
            <a:lvl9pPr lvl="8" rtl="0">
              <a:lnSpc>
                <a:spcPct val="100000"/>
              </a:lnSpc>
              <a:spcBef>
                <a:spcPts val="0"/>
              </a:spcBef>
              <a:spcAft>
                <a:spcPts val="0"/>
              </a:spcAft>
              <a:buNone/>
              <a:defRPr sz="1400">
                <a:solidFill>
                  <a:srgbClr val="FFFFFF"/>
                </a:solidFill>
              </a:defRPr>
            </a:lvl9pPr>
          </a:lstStyle>
          <a:p>
            <a:endParaRPr/>
          </a:p>
        </p:txBody>
      </p:sp>
      <p:sp>
        <p:nvSpPr>
          <p:cNvPr id="230" name="Google Shape;230;p40"/>
          <p:cNvSpPr/>
          <p:nvPr/>
        </p:nvSpPr>
        <p:spPr>
          <a:xfrm rot="10800000">
            <a:off x="-155125" y="1"/>
            <a:ext cx="5309600" cy="1201950"/>
          </a:xfrm>
          <a:custGeom>
            <a:avLst/>
            <a:gdLst/>
            <a:ahLst/>
            <a:cxnLst/>
            <a:rect l="l" t="t" r="r" b="b"/>
            <a:pathLst>
              <a:path w="212384" h="48078" extrusionOk="0">
                <a:moveTo>
                  <a:pt x="104656" y="0"/>
                </a:moveTo>
                <a:cubicBezTo>
                  <a:pt x="86618" y="0"/>
                  <a:pt x="70664" y="8823"/>
                  <a:pt x="60829" y="22396"/>
                </a:cubicBezTo>
                <a:cubicBezTo>
                  <a:pt x="56577" y="28271"/>
                  <a:pt x="49902" y="31605"/>
                  <a:pt x="42938" y="31605"/>
                </a:cubicBezTo>
                <a:cubicBezTo>
                  <a:pt x="40756" y="31605"/>
                  <a:pt x="38546" y="31278"/>
                  <a:pt x="36374" y="30599"/>
                </a:cubicBezTo>
                <a:cubicBezTo>
                  <a:pt x="32159" y="29290"/>
                  <a:pt x="27658" y="28575"/>
                  <a:pt x="23003" y="28575"/>
                </a:cubicBezTo>
                <a:cubicBezTo>
                  <a:pt x="21991" y="28575"/>
                  <a:pt x="20979" y="28611"/>
                  <a:pt x="19979" y="28670"/>
                </a:cubicBezTo>
                <a:cubicBezTo>
                  <a:pt x="7382" y="29516"/>
                  <a:pt x="834" y="38493"/>
                  <a:pt x="0" y="48078"/>
                </a:cubicBezTo>
                <a:lnTo>
                  <a:pt x="212384" y="48078"/>
                </a:lnTo>
                <a:cubicBezTo>
                  <a:pt x="211550" y="38493"/>
                  <a:pt x="204990" y="29516"/>
                  <a:pt x="192405" y="28670"/>
                </a:cubicBezTo>
                <a:cubicBezTo>
                  <a:pt x="191393" y="28611"/>
                  <a:pt x="190393" y="28575"/>
                  <a:pt x="189369" y="28575"/>
                </a:cubicBezTo>
                <a:cubicBezTo>
                  <a:pt x="184154" y="28575"/>
                  <a:pt x="179142" y="29468"/>
                  <a:pt x="174486" y="31099"/>
                </a:cubicBezTo>
                <a:cubicBezTo>
                  <a:pt x="172003" y="31975"/>
                  <a:pt x="169444" y="32399"/>
                  <a:pt x="166920" y="32399"/>
                </a:cubicBezTo>
                <a:cubicBezTo>
                  <a:pt x="159932" y="32399"/>
                  <a:pt x="153203" y="29144"/>
                  <a:pt x="149031" y="23170"/>
                </a:cubicBezTo>
                <a:cubicBezTo>
                  <a:pt x="139268" y="9168"/>
                  <a:pt x="123039" y="0"/>
                  <a:pt x="1046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0"/>
          <p:cNvSpPr/>
          <p:nvPr/>
        </p:nvSpPr>
        <p:spPr>
          <a:xfrm>
            <a:off x="-254644" y="131313"/>
            <a:ext cx="2537463" cy="713424"/>
          </a:xfrm>
          <a:custGeom>
            <a:avLst/>
            <a:gdLst/>
            <a:ahLst/>
            <a:cxnLst/>
            <a:rect l="l" t="t" r="r" b="b"/>
            <a:pathLst>
              <a:path w="115313" h="32421" extrusionOk="0">
                <a:moveTo>
                  <a:pt x="68913" y="0"/>
                </a:moveTo>
                <a:cubicBezTo>
                  <a:pt x="63343" y="0"/>
                  <a:pt x="58460" y="3573"/>
                  <a:pt x="56388" y="8763"/>
                </a:cubicBezTo>
                <a:cubicBezTo>
                  <a:pt x="53662" y="4620"/>
                  <a:pt x="49233" y="1774"/>
                  <a:pt x="44077" y="1393"/>
                </a:cubicBezTo>
                <a:cubicBezTo>
                  <a:pt x="43693" y="1365"/>
                  <a:pt x="43311" y="1352"/>
                  <a:pt x="42932" y="1352"/>
                </a:cubicBezTo>
                <a:cubicBezTo>
                  <a:pt x="34411" y="1352"/>
                  <a:pt x="27215" y="8286"/>
                  <a:pt x="26611" y="17360"/>
                </a:cubicBezTo>
                <a:cubicBezTo>
                  <a:pt x="26575" y="17883"/>
                  <a:pt x="26563" y="18395"/>
                  <a:pt x="26575" y="18907"/>
                </a:cubicBezTo>
                <a:cubicBezTo>
                  <a:pt x="23158" y="20443"/>
                  <a:pt x="20455" y="23396"/>
                  <a:pt x="19158" y="27075"/>
                </a:cubicBezTo>
                <a:cubicBezTo>
                  <a:pt x="17424" y="26767"/>
                  <a:pt x="15814" y="26634"/>
                  <a:pt x="14326" y="26634"/>
                </a:cubicBezTo>
                <a:cubicBezTo>
                  <a:pt x="4532" y="26634"/>
                  <a:pt x="0" y="32421"/>
                  <a:pt x="0" y="32421"/>
                </a:cubicBezTo>
                <a:lnTo>
                  <a:pt x="115313" y="32421"/>
                </a:lnTo>
                <a:cubicBezTo>
                  <a:pt x="107692" y="28070"/>
                  <a:pt x="101476" y="26634"/>
                  <a:pt x="96575" y="26634"/>
                </a:cubicBezTo>
                <a:cubicBezTo>
                  <a:pt x="96514" y="26634"/>
                  <a:pt x="96454" y="26634"/>
                  <a:pt x="96393" y="26635"/>
                </a:cubicBezTo>
                <a:cubicBezTo>
                  <a:pt x="96846" y="25515"/>
                  <a:pt x="97084" y="24289"/>
                  <a:pt x="97084" y="23003"/>
                </a:cubicBezTo>
                <a:cubicBezTo>
                  <a:pt x="97084" y="17800"/>
                  <a:pt x="93072" y="13585"/>
                  <a:pt x="88131" y="13585"/>
                </a:cubicBezTo>
                <a:cubicBezTo>
                  <a:pt x="85976" y="13585"/>
                  <a:pt x="83999" y="14395"/>
                  <a:pt x="82451" y="15717"/>
                </a:cubicBezTo>
                <a:cubicBezTo>
                  <a:pt x="82463" y="15574"/>
                  <a:pt x="82475" y="15419"/>
                  <a:pt x="82487" y="15276"/>
                </a:cubicBezTo>
                <a:cubicBezTo>
                  <a:pt x="83011" y="7406"/>
                  <a:pt x="77367" y="584"/>
                  <a:pt x="69878" y="36"/>
                </a:cubicBezTo>
                <a:cubicBezTo>
                  <a:pt x="69554" y="12"/>
                  <a:pt x="69232" y="0"/>
                  <a:pt x="689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0"/>
          <p:cNvSpPr/>
          <p:nvPr/>
        </p:nvSpPr>
        <p:spPr>
          <a:xfrm>
            <a:off x="1123240" y="340448"/>
            <a:ext cx="2920694" cy="730190"/>
          </a:xfrm>
          <a:custGeom>
            <a:avLst/>
            <a:gdLst/>
            <a:ahLst/>
            <a:cxnLst/>
            <a:rect l="l" t="t" r="r" b="b"/>
            <a:pathLst>
              <a:path w="87250" h="21813" extrusionOk="0">
                <a:moveTo>
                  <a:pt x="32314" y="1"/>
                </a:moveTo>
                <a:cubicBezTo>
                  <a:pt x="26885" y="1"/>
                  <a:pt x="22373" y="3977"/>
                  <a:pt x="21539" y="9169"/>
                </a:cubicBezTo>
                <a:cubicBezTo>
                  <a:pt x="20849" y="9026"/>
                  <a:pt x="20122" y="8954"/>
                  <a:pt x="19384" y="8954"/>
                </a:cubicBezTo>
                <a:cubicBezTo>
                  <a:pt x="14050" y="8954"/>
                  <a:pt x="9609" y="12788"/>
                  <a:pt x="8669" y="17848"/>
                </a:cubicBezTo>
                <a:cubicBezTo>
                  <a:pt x="3323" y="18634"/>
                  <a:pt x="1" y="21813"/>
                  <a:pt x="1" y="21813"/>
                </a:cubicBezTo>
                <a:lnTo>
                  <a:pt x="30112" y="21813"/>
                </a:lnTo>
                <a:cubicBezTo>
                  <a:pt x="30124" y="21742"/>
                  <a:pt x="30136" y="21670"/>
                  <a:pt x="30147" y="21599"/>
                </a:cubicBezTo>
                <a:cubicBezTo>
                  <a:pt x="30243" y="21622"/>
                  <a:pt x="30338" y="21634"/>
                  <a:pt x="30433" y="21658"/>
                </a:cubicBezTo>
                <a:cubicBezTo>
                  <a:pt x="30445" y="21706"/>
                  <a:pt x="30457" y="21765"/>
                  <a:pt x="30469" y="21813"/>
                </a:cubicBezTo>
                <a:lnTo>
                  <a:pt x="87250" y="21813"/>
                </a:lnTo>
                <a:cubicBezTo>
                  <a:pt x="82764" y="19670"/>
                  <a:pt x="79626" y="18955"/>
                  <a:pt x="77428" y="18955"/>
                </a:cubicBezTo>
                <a:cubicBezTo>
                  <a:pt x="77392" y="18955"/>
                  <a:pt x="77356" y="18955"/>
                  <a:pt x="77320" y="18955"/>
                </a:cubicBezTo>
                <a:cubicBezTo>
                  <a:pt x="76856" y="11038"/>
                  <a:pt x="70295" y="4763"/>
                  <a:pt x="62247" y="4763"/>
                </a:cubicBezTo>
                <a:cubicBezTo>
                  <a:pt x="57008" y="4763"/>
                  <a:pt x="52400" y="7430"/>
                  <a:pt x="49686" y="11478"/>
                </a:cubicBezTo>
                <a:cubicBezTo>
                  <a:pt x="49305" y="9681"/>
                  <a:pt x="47709" y="8323"/>
                  <a:pt x="45792" y="8323"/>
                </a:cubicBezTo>
                <a:cubicBezTo>
                  <a:pt x="44875" y="8323"/>
                  <a:pt x="44018" y="8645"/>
                  <a:pt x="43351" y="9169"/>
                </a:cubicBezTo>
                <a:cubicBezTo>
                  <a:pt x="43256" y="9145"/>
                  <a:pt x="43161" y="9133"/>
                  <a:pt x="43066" y="9121"/>
                </a:cubicBezTo>
                <a:cubicBezTo>
                  <a:pt x="42208" y="3954"/>
                  <a:pt x="37720" y="1"/>
                  <a:pt x="32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ig numbers">
  <p:cSld name="CUSTOM_2_1_1_1">
    <p:bg>
      <p:bgPr>
        <a:gradFill>
          <a:gsLst>
            <a:gs pos="0">
              <a:srgbClr val="F2C9EE"/>
            </a:gs>
            <a:gs pos="100000">
              <a:srgbClr val="BA9BC9"/>
            </a:gs>
          </a:gsLst>
          <a:lin ang="2700006" scaled="0"/>
        </a:gradFill>
        <a:effectLst/>
      </p:bgPr>
    </p:bg>
    <p:spTree>
      <p:nvGrpSpPr>
        <p:cNvPr id="1" name="Shape 233"/>
        <p:cNvGrpSpPr/>
        <p:nvPr/>
      </p:nvGrpSpPr>
      <p:grpSpPr>
        <a:xfrm>
          <a:off x="0" y="0"/>
          <a:ext cx="0" cy="0"/>
          <a:chOff x="0" y="0"/>
          <a:chExt cx="0" cy="0"/>
        </a:xfrm>
      </p:grpSpPr>
      <p:sp>
        <p:nvSpPr>
          <p:cNvPr id="234" name="Google Shape;234;p41"/>
          <p:cNvSpPr/>
          <p:nvPr/>
        </p:nvSpPr>
        <p:spPr>
          <a:xfrm>
            <a:off x="0" y="-4650"/>
            <a:ext cx="7093586" cy="5143620"/>
          </a:xfrm>
          <a:custGeom>
            <a:avLst/>
            <a:gdLst/>
            <a:ahLst/>
            <a:cxnLst/>
            <a:rect l="l" t="t" r="r" b="b"/>
            <a:pathLst>
              <a:path w="201967" h="146448" extrusionOk="0">
                <a:moveTo>
                  <a:pt x="0" y="1"/>
                </a:moveTo>
                <a:lnTo>
                  <a:pt x="0" y="146447"/>
                </a:lnTo>
                <a:lnTo>
                  <a:pt x="201871" y="146447"/>
                </a:lnTo>
                <a:cubicBezTo>
                  <a:pt x="201930" y="145852"/>
                  <a:pt x="201966" y="145161"/>
                  <a:pt x="201966" y="144507"/>
                </a:cubicBezTo>
                <a:cubicBezTo>
                  <a:pt x="201966" y="140161"/>
                  <a:pt x="200668" y="136125"/>
                  <a:pt x="198442" y="132755"/>
                </a:cubicBezTo>
                <a:cubicBezTo>
                  <a:pt x="194620" y="126933"/>
                  <a:pt x="188024" y="123087"/>
                  <a:pt x="180535" y="123087"/>
                </a:cubicBezTo>
                <a:cubicBezTo>
                  <a:pt x="173403" y="123087"/>
                  <a:pt x="167081" y="126564"/>
                  <a:pt x="163187" y="131922"/>
                </a:cubicBezTo>
                <a:cubicBezTo>
                  <a:pt x="161727" y="123720"/>
                  <a:pt x="153417" y="117700"/>
                  <a:pt x="145235" y="117700"/>
                </a:cubicBezTo>
                <a:cubicBezTo>
                  <a:pt x="143143" y="117700"/>
                  <a:pt x="141060" y="118093"/>
                  <a:pt x="139101" y="118944"/>
                </a:cubicBezTo>
                <a:cubicBezTo>
                  <a:pt x="137053" y="108595"/>
                  <a:pt x="126862" y="100648"/>
                  <a:pt x="116397" y="100648"/>
                </a:cubicBezTo>
                <a:cubicBezTo>
                  <a:pt x="115425" y="100648"/>
                  <a:pt x="114450" y="100717"/>
                  <a:pt x="113479" y="100858"/>
                </a:cubicBezTo>
                <a:cubicBezTo>
                  <a:pt x="116182" y="84999"/>
                  <a:pt x="104752" y="68045"/>
                  <a:pt x="89047" y="64580"/>
                </a:cubicBezTo>
                <a:cubicBezTo>
                  <a:pt x="92179" y="49531"/>
                  <a:pt x="91036" y="33267"/>
                  <a:pt x="83642" y="19801"/>
                </a:cubicBezTo>
                <a:cubicBezTo>
                  <a:pt x="78986" y="11335"/>
                  <a:pt x="71652" y="4168"/>
                  <a:pt x="630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1"/>
          <p:cNvSpPr txBox="1">
            <a:spLocks noGrp="1"/>
          </p:cNvSpPr>
          <p:nvPr>
            <p:ph type="title"/>
          </p:nvPr>
        </p:nvSpPr>
        <p:spPr>
          <a:xfrm>
            <a:off x="713500" y="537025"/>
            <a:ext cx="7716900" cy="480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2200"/>
              <a:buNone/>
              <a:defRPr sz="2200">
                <a:solidFill>
                  <a:srgbClr val="FFFFFF"/>
                </a:solidFill>
              </a:defRPr>
            </a:lvl1pPr>
            <a:lvl2pPr lvl="1" rtl="0">
              <a:lnSpc>
                <a:spcPct val="100000"/>
              </a:lnSpc>
              <a:spcBef>
                <a:spcPts val="0"/>
              </a:spcBef>
              <a:spcAft>
                <a:spcPts val="0"/>
              </a:spcAft>
              <a:buClr>
                <a:srgbClr val="FFFFFF"/>
              </a:buClr>
              <a:buSzPts val="2200"/>
              <a:buNone/>
              <a:defRPr sz="2200">
                <a:solidFill>
                  <a:srgbClr val="FFFFFF"/>
                </a:solidFill>
              </a:defRPr>
            </a:lvl2pPr>
            <a:lvl3pPr lvl="2" rtl="0">
              <a:lnSpc>
                <a:spcPct val="100000"/>
              </a:lnSpc>
              <a:spcBef>
                <a:spcPts val="0"/>
              </a:spcBef>
              <a:spcAft>
                <a:spcPts val="0"/>
              </a:spcAft>
              <a:buClr>
                <a:srgbClr val="FFFFFF"/>
              </a:buClr>
              <a:buSzPts val="2200"/>
              <a:buNone/>
              <a:defRPr sz="2200">
                <a:solidFill>
                  <a:srgbClr val="FFFFFF"/>
                </a:solidFill>
              </a:defRPr>
            </a:lvl3pPr>
            <a:lvl4pPr lvl="3" rtl="0">
              <a:lnSpc>
                <a:spcPct val="100000"/>
              </a:lnSpc>
              <a:spcBef>
                <a:spcPts val="0"/>
              </a:spcBef>
              <a:spcAft>
                <a:spcPts val="0"/>
              </a:spcAft>
              <a:buClr>
                <a:srgbClr val="FFFFFF"/>
              </a:buClr>
              <a:buSzPts val="2200"/>
              <a:buNone/>
              <a:defRPr sz="2200">
                <a:solidFill>
                  <a:srgbClr val="FFFFFF"/>
                </a:solidFill>
              </a:defRPr>
            </a:lvl4pPr>
            <a:lvl5pPr lvl="4" rtl="0">
              <a:lnSpc>
                <a:spcPct val="100000"/>
              </a:lnSpc>
              <a:spcBef>
                <a:spcPts val="0"/>
              </a:spcBef>
              <a:spcAft>
                <a:spcPts val="0"/>
              </a:spcAft>
              <a:buClr>
                <a:srgbClr val="FFFFFF"/>
              </a:buClr>
              <a:buSzPts val="2200"/>
              <a:buNone/>
              <a:defRPr sz="2200">
                <a:solidFill>
                  <a:srgbClr val="FFFFFF"/>
                </a:solidFill>
              </a:defRPr>
            </a:lvl5pPr>
            <a:lvl6pPr lvl="5" rtl="0">
              <a:lnSpc>
                <a:spcPct val="100000"/>
              </a:lnSpc>
              <a:spcBef>
                <a:spcPts val="0"/>
              </a:spcBef>
              <a:spcAft>
                <a:spcPts val="0"/>
              </a:spcAft>
              <a:buClr>
                <a:srgbClr val="FFFFFF"/>
              </a:buClr>
              <a:buSzPts val="2200"/>
              <a:buNone/>
              <a:defRPr sz="2200">
                <a:solidFill>
                  <a:srgbClr val="FFFFFF"/>
                </a:solidFill>
              </a:defRPr>
            </a:lvl6pPr>
            <a:lvl7pPr lvl="6" rtl="0">
              <a:lnSpc>
                <a:spcPct val="100000"/>
              </a:lnSpc>
              <a:spcBef>
                <a:spcPts val="0"/>
              </a:spcBef>
              <a:spcAft>
                <a:spcPts val="0"/>
              </a:spcAft>
              <a:buClr>
                <a:srgbClr val="FFFFFF"/>
              </a:buClr>
              <a:buSzPts val="2200"/>
              <a:buNone/>
              <a:defRPr sz="2200">
                <a:solidFill>
                  <a:srgbClr val="FFFFFF"/>
                </a:solidFill>
              </a:defRPr>
            </a:lvl7pPr>
            <a:lvl8pPr lvl="7" rtl="0">
              <a:lnSpc>
                <a:spcPct val="100000"/>
              </a:lnSpc>
              <a:spcBef>
                <a:spcPts val="0"/>
              </a:spcBef>
              <a:spcAft>
                <a:spcPts val="0"/>
              </a:spcAft>
              <a:buClr>
                <a:srgbClr val="FFFFFF"/>
              </a:buClr>
              <a:buSzPts val="2200"/>
              <a:buNone/>
              <a:defRPr sz="2200">
                <a:solidFill>
                  <a:srgbClr val="FFFFFF"/>
                </a:solidFill>
              </a:defRPr>
            </a:lvl8pPr>
            <a:lvl9pPr lvl="8" rtl="0">
              <a:lnSpc>
                <a:spcPct val="100000"/>
              </a:lnSpc>
              <a:spcBef>
                <a:spcPts val="0"/>
              </a:spcBef>
              <a:spcAft>
                <a:spcPts val="0"/>
              </a:spcAft>
              <a:buClr>
                <a:srgbClr val="FFFFFF"/>
              </a:buClr>
              <a:buSzPts val="2200"/>
              <a:buNone/>
              <a:defRPr sz="2200">
                <a:solidFill>
                  <a:srgbClr val="FFFFFF"/>
                </a:solidFill>
              </a:defRPr>
            </a:lvl9pPr>
          </a:lstStyle>
          <a:p>
            <a:endParaRPr/>
          </a:p>
        </p:txBody>
      </p:sp>
      <p:sp>
        <p:nvSpPr>
          <p:cNvPr id="236" name="Google Shape;236;p41"/>
          <p:cNvSpPr txBox="1">
            <a:spLocks noGrp="1"/>
          </p:cNvSpPr>
          <p:nvPr>
            <p:ph type="subTitle" idx="1"/>
          </p:nvPr>
        </p:nvSpPr>
        <p:spPr>
          <a:xfrm>
            <a:off x="4794000" y="3117750"/>
            <a:ext cx="3414600" cy="39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FFFFF"/>
                </a:solidFill>
              </a:defRPr>
            </a:lvl1pPr>
            <a:lvl2pPr lvl="1" algn="ctr" rtl="0">
              <a:lnSpc>
                <a:spcPct val="100000"/>
              </a:lnSpc>
              <a:spcBef>
                <a:spcPts val="0"/>
              </a:spcBef>
              <a:spcAft>
                <a:spcPts val="0"/>
              </a:spcAft>
              <a:buNone/>
              <a:defRPr sz="1600">
                <a:solidFill>
                  <a:srgbClr val="FFFFFF"/>
                </a:solidFill>
              </a:defRPr>
            </a:lvl2pPr>
            <a:lvl3pPr lvl="2" algn="ctr" rtl="0">
              <a:lnSpc>
                <a:spcPct val="100000"/>
              </a:lnSpc>
              <a:spcBef>
                <a:spcPts val="0"/>
              </a:spcBef>
              <a:spcAft>
                <a:spcPts val="0"/>
              </a:spcAft>
              <a:buNone/>
              <a:defRPr sz="1600">
                <a:solidFill>
                  <a:srgbClr val="FFFFFF"/>
                </a:solidFill>
              </a:defRPr>
            </a:lvl3pPr>
            <a:lvl4pPr lvl="3" algn="ctr" rtl="0">
              <a:lnSpc>
                <a:spcPct val="100000"/>
              </a:lnSpc>
              <a:spcBef>
                <a:spcPts val="0"/>
              </a:spcBef>
              <a:spcAft>
                <a:spcPts val="0"/>
              </a:spcAft>
              <a:buNone/>
              <a:defRPr sz="1600">
                <a:solidFill>
                  <a:srgbClr val="FFFFFF"/>
                </a:solidFill>
              </a:defRPr>
            </a:lvl4pPr>
            <a:lvl5pPr lvl="4" algn="ctr" rtl="0">
              <a:lnSpc>
                <a:spcPct val="100000"/>
              </a:lnSpc>
              <a:spcBef>
                <a:spcPts val="0"/>
              </a:spcBef>
              <a:spcAft>
                <a:spcPts val="0"/>
              </a:spcAft>
              <a:buNone/>
              <a:defRPr sz="1600">
                <a:solidFill>
                  <a:srgbClr val="FFFFFF"/>
                </a:solidFill>
              </a:defRPr>
            </a:lvl5pPr>
            <a:lvl6pPr lvl="5" algn="ctr" rtl="0">
              <a:lnSpc>
                <a:spcPct val="100000"/>
              </a:lnSpc>
              <a:spcBef>
                <a:spcPts val="0"/>
              </a:spcBef>
              <a:spcAft>
                <a:spcPts val="0"/>
              </a:spcAft>
              <a:buNone/>
              <a:defRPr sz="1600">
                <a:solidFill>
                  <a:srgbClr val="FFFFFF"/>
                </a:solidFill>
              </a:defRPr>
            </a:lvl6pPr>
            <a:lvl7pPr lvl="6" algn="ctr" rtl="0">
              <a:lnSpc>
                <a:spcPct val="100000"/>
              </a:lnSpc>
              <a:spcBef>
                <a:spcPts val="0"/>
              </a:spcBef>
              <a:spcAft>
                <a:spcPts val="0"/>
              </a:spcAft>
              <a:buNone/>
              <a:defRPr sz="1600">
                <a:solidFill>
                  <a:srgbClr val="FFFFFF"/>
                </a:solidFill>
              </a:defRPr>
            </a:lvl7pPr>
            <a:lvl8pPr lvl="7" algn="ctr" rtl="0">
              <a:lnSpc>
                <a:spcPct val="100000"/>
              </a:lnSpc>
              <a:spcBef>
                <a:spcPts val="0"/>
              </a:spcBef>
              <a:spcAft>
                <a:spcPts val="0"/>
              </a:spcAft>
              <a:buNone/>
              <a:defRPr sz="1600">
                <a:solidFill>
                  <a:srgbClr val="FFFFFF"/>
                </a:solidFill>
              </a:defRPr>
            </a:lvl8pPr>
            <a:lvl9pPr lvl="8" algn="ctr" rtl="0">
              <a:lnSpc>
                <a:spcPct val="100000"/>
              </a:lnSpc>
              <a:spcBef>
                <a:spcPts val="0"/>
              </a:spcBef>
              <a:spcAft>
                <a:spcPts val="0"/>
              </a:spcAft>
              <a:buNone/>
              <a:defRPr sz="1600">
                <a:solidFill>
                  <a:srgbClr val="FFFFFF"/>
                </a:solidFill>
              </a:defRPr>
            </a:lvl9pPr>
          </a:lstStyle>
          <a:p>
            <a:endParaRPr/>
          </a:p>
        </p:txBody>
      </p:sp>
      <p:sp>
        <p:nvSpPr>
          <p:cNvPr id="237" name="Google Shape;237;p41"/>
          <p:cNvSpPr txBox="1">
            <a:spLocks noGrp="1"/>
          </p:cNvSpPr>
          <p:nvPr>
            <p:ph type="title" idx="2" hasCustomPrompt="1"/>
          </p:nvPr>
        </p:nvSpPr>
        <p:spPr>
          <a:xfrm>
            <a:off x="4794000" y="2647950"/>
            <a:ext cx="3414600" cy="469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3"/>
              </a:buClr>
              <a:buSzPts val="4500"/>
              <a:buNone/>
              <a:defRPr sz="4500">
                <a:solidFill>
                  <a:schemeClr val="accent3"/>
                </a:solidFill>
              </a:defRPr>
            </a:lvl1pPr>
            <a:lvl2pPr lvl="1" algn="ctr" rtl="0">
              <a:lnSpc>
                <a:spcPct val="100000"/>
              </a:lnSpc>
              <a:spcBef>
                <a:spcPts val="0"/>
              </a:spcBef>
              <a:spcAft>
                <a:spcPts val="0"/>
              </a:spcAft>
              <a:buClr>
                <a:schemeClr val="accent3"/>
              </a:buClr>
              <a:buSzPts val="4500"/>
              <a:buNone/>
              <a:defRPr sz="4500">
                <a:solidFill>
                  <a:schemeClr val="accent3"/>
                </a:solidFill>
              </a:defRPr>
            </a:lvl2pPr>
            <a:lvl3pPr lvl="2" algn="ctr" rtl="0">
              <a:lnSpc>
                <a:spcPct val="100000"/>
              </a:lnSpc>
              <a:spcBef>
                <a:spcPts val="0"/>
              </a:spcBef>
              <a:spcAft>
                <a:spcPts val="0"/>
              </a:spcAft>
              <a:buClr>
                <a:schemeClr val="accent3"/>
              </a:buClr>
              <a:buSzPts val="4500"/>
              <a:buNone/>
              <a:defRPr sz="4500">
                <a:solidFill>
                  <a:schemeClr val="accent3"/>
                </a:solidFill>
              </a:defRPr>
            </a:lvl3pPr>
            <a:lvl4pPr lvl="3" algn="ctr" rtl="0">
              <a:lnSpc>
                <a:spcPct val="100000"/>
              </a:lnSpc>
              <a:spcBef>
                <a:spcPts val="0"/>
              </a:spcBef>
              <a:spcAft>
                <a:spcPts val="0"/>
              </a:spcAft>
              <a:buClr>
                <a:schemeClr val="accent3"/>
              </a:buClr>
              <a:buSzPts val="4500"/>
              <a:buNone/>
              <a:defRPr sz="4500">
                <a:solidFill>
                  <a:schemeClr val="accent3"/>
                </a:solidFill>
              </a:defRPr>
            </a:lvl4pPr>
            <a:lvl5pPr lvl="4" algn="ctr" rtl="0">
              <a:lnSpc>
                <a:spcPct val="100000"/>
              </a:lnSpc>
              <a:spcBef>
                <a:spcPts val="0"/>
              </a:spcBef>
              <a:spcAft>
                <a:spcPts val="0"/>
              </a:spcAft>
              <a:buClr>
                <a:schemeClr val="accent3"/>
              </a:buClr>
              <a:buSzPts val="4500"/>
              <a:buNone/>
              <a:defRPr sz="4500">
                <a:solidFill>
                  <a:schemeClr val="accent3"/>
                </a:solidFill>
              </a:defRPr>
            </a:lvl5pPr>
            <a:lvl6pPr lvl="5" algn="ctr" rtl="0">
              <a:lnSpc>
                <a:spcPct val="100000"/>
              </a:lnSpc>
              <a:spcBef>
                <a:spcPts val="0"/>
              </a:spcBef>
              <a:spcAft>
                <a:spcPts val="0"/>
              </a:spcAft>
              <a:buClr>
                <a:schemeClr val="accent3"/>
              </a:buClr>
              <a:buSzPts val="4500"/>
              <a:buNone/>
              <a:defRPr sz="4500">
                <a:solidFill>
                  <a:schemeClr val="accent3"/>
                </a:solidFill>
              </a:defRPr>
            </a:lvl6pPr>
            <a:lvl7pPr lvl="6" algn="ctr" rtl="0">
              <a:lnSpc>
                <a:spcPct val="100000"/>
              </a:lnSpc>
              <a:spcBef>
                <a:spcPts val="0"/>
              </a:spcBef>
              <a:spcAft>
                <a:spcPts val="0"/>
              </a:spcAft>
              <a:buClr>
                <a:schemeClr val="accent3"/>
              </a:buClr>
              <a:buSzPts val="4500"/>
              <a:buNone/>
              <a:defRPr sz="4500">
                <a:solidFill>
                  <a:schemeClr val="accent3"/>
                </a:solidFill>
              </a:defRPr>
            </a:lvl7pPr>
            <a:lvl8pPr lvl="7" algn="ctr" rtl="0">
              <a:lnSpc>
                <a:spcPct val="100000"/>
              </a:lnSpc>
              <a:spcBef>
                <a:spcPts val="0"/>
              </a:spcBef>
              <a:spcAft>
                <a:spcPts val="0"/>
              </a:spcAft>
              <a:buClr>
                <a:schemeClr val="accent3"/>
              </a:buClr>
              <a:buSzPts val="4500"/>
              <a:buNone/>
              <a:defRPr sz="4500">
                <a:solidFill>
                  <a:schemeClr val="accent3"/>
                </a:solidFill>
              </a:defRPr>
            </a:lvl8pPr>
            <a:lvl9pPr lvl="8" algn="ctr" rtl="0">
              <a:lnSpc>
                <a:spcPct val="100000"/>
              </a:lnSpc>
              <a:spcBef>
                <a:spcPts val="0"/>
              </a:spcBef>
              <a:spcAft>
                <a:spcPts val="0"/>
              </a:spcAft>
              <a:buClr>
                <a:schemeClr val="accent3"/>
              </a:buClr>
              <a:buSzPts val="4500"/>
              <a:buNone/>
              <a:defRPr sz="4500">
                <a:solidFill>
                  <a:schemeClr val="accent3"/>
                </a:solidFill>
              </a:defRPr>
            </a:lvl9pPr>
          </a:lstStyle>
          <a:p>
            <a:r>
              <a:t>xx%</a:t>
            </a:r>
          </a:p>
        </p:txBody>
      </p:sp>
      <p:sp>
        <p:nvSpPr>
          <p:cNvPr id="238" name="Google Shape;238;p41"/>
          <p:cNvSpPr txBox="1">
            <a:spLocks noGrp="1"/>
          </p:cNvSpPr>
          <p:nvPr>
            <p:ph type="subTitle" idx="3"/>
          </p:nvPr>
        </p:nvSpPr>
        <p:spPr>
          <a:xfrm>
            <a:off x="935500" y="1626150"/>
            <a:ext cx="3414600" cy="39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FFFFF"/>
                </a:solidFill>
              </a:defRPr>
            </a:lvl1pPr>
            <a:lvl2pPr lvl="1" algn="ctr" rtl="0">
              <a:lnSpc>
                <a:spcPct val="100000"/>
              </a:lnSpc>
              <a:spcBef>
                <a:spcPts val="0"/>
              </a:spcBef>
              <a:spcAft>
                <a:spcPts val="0"/>
              </a:spcAft>
              <a:buNone/>
              <a:defRPr sz="1600">
                <a:solidFill>
                  <a:srgbClr val="FFFFFF"/>
                </a:solidFill>
              </a:defRPr>
            </a:lvl2pPr>
            <a:lvl3pPr lvl="2" algn="ctr" rtl="0">
              <a:lnSpc>
                <a:spcPct val="100000"/>
              </a:lnSpc>
              <a:spcBef>
                <a:spcPts val="0"/>
              </a:spcBef>
              <a:spcAft>
                <a:spcPts val="0"/>
              </a:spcAft>
              <a:buNone/>
              <a:defRPr sz="1600">
                <a:solidFill>
                  <a:srgbClr val="FFFFFF"/>
                </a:solidFill>
              </a:defRPr>
            </a:lvl3pPr>
            <a:lvl4pPr lvl="3" algn="ctr" rtl="0">
              <a:lnSpc>
                <a:spcPct val="100000"/>
              </a:lnSpc>
              <a:spcBef>
                <a:spcPts val="0"/>
              </a:spcBef>
              <a:spcAft>
                <a:spcPts val="0"/>
              </a:spcAft>
              <a:buNone/>
              <a:defRPr sz="1600">
                <a:solidFill>
                  <a:srgbClr val="FFFFFF"/>
                </a:solidFill>
              </a:defRPr>
            </a:lvl4pPr>
            <a:lvl5pPr lvl="4" algn="ctr" rtl="0">
              <a:lnSpc>
                <a:spcPct val="100000"/>
              </a:lnSpc>
              <a:spcBef>
                <a:spcPts val="0"/>
              </a:spcBef>
              <a:spcAft>
                <a:spcPts val="0"/>
              </a:spcAft>
              <a:buNone/>
              <a:defRPr sz="1600">
                <a:solidFill>
                  <a:srgbClr val="FFFFFF"/>
                </a:solidFill>
              </a:defRPr>
            </a:lvl5pPr>
            <a:lvl6pPr lvl="5" algn="ctr" rtl="0">
              <a:lnSpc>
                <a:spcPct val="100000"/>
              </a:lnSpc>
              <a:spcBef>
                <a:spcPts val="0"/>
              </a:spcBef>
              <a:spcAft>
                <a:spcPts val="0"/>
              </a:spcAft>
              <a:buNone/>
              <a:defRPr sz="1600">
                <a:solidFill>
                  <a:srgbClr val="FFFFFF"/>
                </a:solidFill>
              </a:defRPr>
            </a:lvl6pPr>
            <a:lvl7pPr lvl="6" algn="ctr" rtl="0">
              <a:lnSpc>
                <a:spcPct val="100000"/>
              </a:lnSpc>
              <a:spcBef>
                <a:spcPts val="0"/>
              </a:spcBef>
              <a:spcAft>
                <a:spcPts val="0"/>
              </a:spcAft>
              <a:buNone/>
              <a:defRPr sz="1600">
                <a:solidFill>
                  <a:srgbClr val="FFFFFF"/>
                </a:solidFill>
              </a:defRPr>
            </a:lvl7pPr>
            <a:lvl8pPr lvl="7" algn="ctr" rtl="0">
              <a:lnSpc>
                <a:spcPct val="100000"/>
              </a:lnSpc>
              <a:spcBef>
                <a:spcPts val="0"/>
              </a:spcBef>
              <a:spcAft>
                <a:spcPts val="0"/>
              </a:spcAft>
              <a:buNone/>
              <a:defRPr sz="1600">
                <a:solidFill>
                  <a:srgbClr val="FFFFFF"/>
                </a:solidFill>
              </a:defRPr>
            </a:lvl8pPr>
            <a:lvl9pPr lvl="8" algn="ctr" rtl="0">
              <a:lnSpc>
                <a:spcPct val="100000"/>
              </a:lnSpc>
              <a:spcBef>
                <a:spcPts val="0"/>
              </a:spcBef>
              <a:spcAft>
                <a:spcPts val="0"/>
              </a:spcAft>
              <a:buNone/>
              <a:defRPr sz="1600">
                <a:solidFill>
                  <a:srgbClr val="FFFFFF"/>
                </a:solidFill>
              </a:defRPr>
            </a:lvl9pPr>
          </a:lstStyle>
          <a:p>
            <a:endParaRPr/>
          </a:p>
        </p:txBody>
      </p:sp>
      <p:sp>
        <p:nvSpPr>
          <p:cNvPr id="239" name="Google Shape;239;p41"/>
          <p:cNvSpPr txBox="1">
            <a:spLocks noGrp="1"/>
          </p:cNvSpPr>
          <p:nvPr>
            <p:ph type="title" idx="4" hasCustomPrompt="1"/>
          </p:nvPr>
        </p:nvSpPr>
        <p:spPr>
          <a:xfrm>
            <a:off x="935500" y="2025750"/>
            <a:ext cx="3414600" cy="469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3"/>
              </a:buClr>
              <a:buSzPts val="4500"/>
              <a:buNone/>
              <a:defRPr sz="4500">
                <a:solidFill>
                  <a:schemeClr val="accent3"/>
                </a:solidFill>
              </a:defRPr>
            </a:lvl1pPr>
            <a:lvl2pPr lvl="1" algn="ctr" rtl="0">
              <a:lnSpc>
                <a:spcPct val="100000"/>
              </a:lnSpc>
              <a:spcBef>
                <a:spcPts val="0"/>
              </a:spcBef>
              <a:spcAft>
                <a:spcPts val="0"/>
              </a:spcAft>
              <a:buClr>
                <a:schemeClr val="accent3"/>
              </a:buClr>
              <a:buSzPts val="4500"/>
              <a:buNone/>
              <a:defRPr sz="4500">
                <a:solidFill>
                  <a:schemeClr val="accent3"/>
                </a:solidFill>
              </a:defRPr>
            </a:lvl2pPr>
            <a:lvl3pPr lvl="2" algn="ctr" rtl="0">
              <a:lnSpc>
                <a:spcPct val="100000"/>
              </a:lnSpc>
              <a:spcBef>
                <a:spcPts val="0"/>
              </a:spcBef>
              <a:spcAft>
                <a:spcPts val="0"/>
              </a:spcAft>
              <a:buClr>
                <a:schemeClr val="accent3"/>
              </a:buClr>
              <a:buSzPts val="4500"/>
              <a:buNone/>
              <a:defRPr sz="4500">
                <a:solidFill>
                  <a:schemeClr val="accent3"/>
                </a:solidFill>
              </a:defRPr>
            </a:lvl3pPr>
            <a:lvl4pPr lvl="3" algn="ctr" rtl="0">
              <a:lnSpc>
                <a:spcPct val="100000"/>
              </a:lnSpc>
              <a:spcBef>
                <a:spcPts val="0"/>
              </a:spcBef>
              <a:spcAft>
                <a:spcPts val="0"/>
              </a:spcAft>
              <a:buClr>
                <a:schemeClr val="accent3"/>
              </a:buClr>
              <a:buSzPts val="4500"/>
              <a:buNone/>
              <a:defRPr sz="4500">
                <a:solidFill>
                  <a:schemeClr val="accent3"/>
                </a:solidFill>
              </a:defRPr>
            </a:lvl4pPr>
            <a:lvl5pPr lvl="4" algn="ctr" rtl="0">
              <a:lnSpc>
                <a:spcPct val="100000"/>
              </a:lnSpc>
              <a:spcBef>
                <a:spcPts val="0"/>
              </a:spcBef>
              <a:spcAft>
                <a:spcPts val="0"/>
              </a:spcAft>
              <a:buClr>
                <a:schemeClr val="accent3"/>
              </a:buClr>
              <a:buSzPts val="4500"/>
              <a:buNone/>
              <a:defRPr sz="4500">
                <a:solidFill>
                  <a:schemeClr val="accent3"/>
                </a:solidFill>
              </a:defRPr>
            </a:lvl5pPr>
            <a:lvl6pPr lvl="5" algn="ctr" rtl="0">
              <a:lnSpc>
                <a:spcPct val="100000"/>
              </a:lnSpc>
              <a:spcBef>
                <a:spcPts val="0"/>
              </a:spcBef>
              <a:spcAft>
                <a:spcPts val="0"/>
              </a:spcAft>
              <a:buClr>
                <a:schemeClr val="accent3"/>
              </a:buClr>
              <a:buSzPts val="4500"/>
              <a:buNone/>
              <a:defRPr sz="4500">
                <a:solidFill>
                  <a:schemeClr val="accent3"/>
                </a:solidFill>
              </a:defRPr>
            </a:lvl6pPr>
            <a:lvl7pPr lvl="6" algn="ctr" rtl="0">
              <a:lnSpc>
                <a:spcPct val="100000"/>
              </a:lnSpc>
              <a:spcBef>
                <a:spcPts val="0"/>
              </a:spcBef>
              <a:spcAft>
                <a:spcPts val="0"/>
              </a:spcAft>
              <a:buClr>
                <a:schemeClr val="accent3"/>
              </a:buClr>
              <a:buSzPts val="4500"/>
              <a:buNone/>
              <a:defRPr sz="4500">
                <a:solidFill>
                  <a:schemeClr val="accent3"/>
                </a:solidFill>
              </a:defRPr>
            </a:lvl7pPr>
            <a:lvl8pPr lvl="7" algn="ctr" rtl="0">
              <a:lnSpc>
                <a:spcPct val="100000"/>
              </a:lnSpc>
              <a:spcBef>
                <a:spcPts val="0"/>
              </a:spcBef>
              <a:spcAft>
                <a:spcPts val="0"/>
              </a:spcAft>
              <a:buClr>
                <a:schemeClr val="accent3"/>
              </a:buClr>
              <a:buSzPts val="4500"/>
              <a:buNone/>
              <a:defRPr sz="4500">
                <a:solidFill>
                  <a:schemeClr val="accent3"/>
                </a:solidFill>
              </a:defRPr>
            </a:lvl8pPr>
            <a:lvl9pPr lvl="8" algn="ctr" rtl="0">
              <a:lnSpc>
                <a:spcPct val="100000"/>
              </a:lnSpc>
              <a:spcBef>
                <a:spcPts val="0"/>
              </a:spcBef>
              <a:spcAft>
                <a:spcPts val="0"/>
              </a:spcAft>
              <a:buClr>
                <a:schemeClr val="accent3"/>
              </a:buClr>
              <a:buSzPts val="4500"/>
              <a:buNone/>
              <a:defRPr sz="4500">
                <a:solidFill>
                  <a:schemeClr val="accent3"/>
                </a:solidFill>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losing slide">
  <p:cSld name="CUSTOM_2_1_1_1_1">
    <p:bg>
      <p:bgPr>
        <a:gradFill>
          <a:gsLst>
            <a:gs pos="0">
              <a:srgbClr val="F2C9EE"/>
            </a:gs>
            <a:gs pos="100000">
              <a:srgbClr val="BA9BC9"/>
            </a:gs>
          </a:gsLst>
          <a:lin ang="2700006" scaled="0"/>
        </a:gradFill>
        <a:effectLst/>
      </p:bgPr>
    </p:bg>
    <p:spTree>
      <p:nvGrpSpPr>
        <p:cNvPr id="1" name="Shape 240"/>
        <p:cNvGrpSpPr/>
        <p:nvPr/>
      </p:nvGrpSpPr>
      <p:grpSpPr>
        <a:xfrm>
          <a:off x="0" y="0"/>
          <a:ext cx="0" cy="0"/>
          <a:chOff x="0" y="0"/>
          <a:chExt cx="0" cy="0"/>
        </a:xfrm>
      </p:grpSpPr>
      <p:sp>
        <p:nvSpPr>
          <p:cNvPr id="241" name="Google Shape;241;p42"/>
          <p:cNvSpPr/>
          <p:nvPr/>
        </p:nvSpPr>
        <p:spPr>
          <a:xfrm flipH="1">
            <a:off x="-2" y="0"/>
            <a:ext cx="5808896" cy="5143564"/>
          </a:xfrm>
          <a:custGeom>
            <a:avLst/>
            <a:gdLst/>
            <a:ahLst/>
            <a:cxnLst/>
            <a:rect l="l" t="t" r="r" b="b"/>
            <a:pathLst>
              <a:path w="162271" h="143685" extrusionOk="0">
                <a:moveTo>
                  <a:pt x="135636" y="0"/>
                </a:moveTo>
                <a:cubicBezTo>
                  <a:pt x="134374" y="3334"/>
                  <a:pt x="135815" y="7215"/>
                  <a:pt x="135815" y="7215"/>
                </a:cubicBezTo>
                <a:cubicBezTo>
                  <a:pt x="135815" y="7215"/>
                  <a:pt x="135287" y="7061"/>
                  <a:pt x="134557" y="7061"/>
                </a:cubicBezTo>
                <a:cubicBezTo>
                  <a:pt x="133386" y="7061"/>
                  <a:pt x="131694" y="7458"/>
                  <a:pt x="130814" y="9525"/>
                </a:cubicBezTo>
                <a:cubicBezTo>
                  <a:pt x="130385" y="10525"/>
                  <a:pt x="130254" y="11382"/>
                  <a:pt x="130242" y="12049"/>
                </a:cubicBezTo>
                <a:cubicBezTo>
                  <a:pt x="129861" y="10454"/>
                  <a:pt x="128683" y="7965"/>
                  <a:pt x="125039" y="7180"/>
                </a:cubicBezTo>
                <a:cubicBezTo>
                  <a:pt x="124522" y="7067"/>
                  <a:pt x="124037" y="7017"/>
                  <a:pt x="123583" y="7017"/>
                </a:cubicBezTo>
                <a:cubicBezTo>
                  <a:pt x="119695" y="7017"/>
                  <a:pt x="118062" y="10692"/>
                  <a:pt x="118062" y="10692"/>
                </a:cubicBezTo>
                <a:cubicBezTo>
                  <a:pt x="118062" y="10692"/>
                  <a:pt x="113980" y="7556"/>
                  <a:pt x="108584" y="7556"/>
                </a:cubicBezTo>
                <a:cubicBezTo>
                  <a:pt x="107134" y="7556"/>
                  <a:pt x="105588" y="7783"/>
                  <a:pt x="104001" y="8358"/>
                </a:cubicBezTo>
                <a:cubicBezTo>
                  <a:pt x="94488" y="11990"/>
                  <a:pt x="95714" y="21431"/>
                  <a:pt x="95714" y="21431"/>
                </a:cubicBezTo>
                <a:cubicBezTo>
                  <a:pt x="95714" y="21431"/>
                  <a:pt x="91285" y="19218"/>
                  <a:pt x="85505" y="19218"/>
                </a:cubicBezTo>
                <a:cubicBezTo>
                  <a:pt x="79370" y="19218"/>
                  <a:pt x="71715" y="21711"/>
                  <a:pt x="66223" y="31992"/>
                </a:cubicBezTo>
                <a:cubicBezTo>
                  <a:pt x="60008" y="43601"/>
                  <a:pt x="63818" y="56614"/>
                  <a:pt x="69973" y="60615"/>
                </a:cubicBezTo>
                <a:cubicBezTo>
                  <a:pt x="67687" y="60877"/>
                  <a:pt x="65115" y="63663"/>
                  <a:pt x="64699" y="65187"/>
                </a:cubicBezTo>
                <a:cubicBezTo>
                  <a:pt x="63734" y="68699"/>
                  <a:pt x="64472" y="71640"/>
                  <a:pt x="66735" y="73212"/>
                </a:cubicBezTo>
                <a:cubicBezTo>
                  <a:pt x="58031" y="81724"/>
                  <a:pt x="65199" y="90487"/>
                  <a:pt x="65199" y="90487"/>
                </a:cubicBezTo>
                <a:cubicBezTo>
                  <a:pt x="65199" y="90487"/>
                  <a:pt x="64853" y="90547"/>
                  <a:pt x="64294" y="90737"/>
                </a:cubicBezTo>
                <a:cubicBezTo>
                  <a:pt x="64163" y="90785"/>
                  <a:pt x="63984" y="90821"/>
                  <a:pt x="63877" y="90928"/>
                </a:cubicBezTo>
                <a:lnTo>
                  <a:pt x="63877" y="90940"/>
                </a:lnTo>
                <a:cubicBezTo>
                  <a:pt x="61841" y="91809"/>
                  <a:pt x="58245" y="94488"/>
                  <a:pt x="57876" y="102501"/>
                </a:cubicBezTo>
                <a:cubicBezTo>
                  <a:pt x="57768" y="102499"/>
                  <a:pt x="57659" y="102497"/>
                  <a:pt x="57550" y="102497"/>
                </a:cubicBezTo>
                <a:cubicBezTo>
                  <a:pt x="53136" y="102497"/>
                  <a:pt x="47851" y="104427"/>
                  <a:pt x="44946" y="112502"/>
                </a:cubicBezTo>
                <a:cubicBezTo>
                  <a:pt x="43368" y="111172"/>
                  <a:pt x="41555" y="110500"/>
                  <a:pt x="39691" y="110500"/>
                </a:cubicBezTo>
                <a:cubicBezTo>
                  <a:pt x="38334" y="110500"/>
                  <a:pt x="36951" y="110856"/>
                  <a:pt x="35612" y="111573"/>
                </a:cubicBezTo>
                <a:cubicBezTo>
                  <a:pt x="34230" y="112300"/>
                  <a:pt x="33254" y="113717"/>
                  <a:pt x="32957" y="114931"/>
                </a:cubicBezTo>
                <a:cubicBezTo>
                  <a:pt x="30846" y="114393"/>
                  <a:pt x="28406" y="114000"/>
                  <a:pt x="25777" y="114000"/>
                </a:cubicBezTo>
                <a:cubicBezTo>
                  <a:pt x="20604" y="114000"/>
                  <a:pt x="14701" y="115522"/>
                  <a:pt x="9144" y="120455"/>
                </a:cubicBezTo>
                <a:cubicBezTo>
                  <a:pt x="667" y="128004"/>
                  <a:pt x="0" y="136910"/>
                  <a:pt x="1286" y="143684"/>
                </a:cubicBezTo>
                <a:lnTo>
                  <a:pt x="162270" y="143684"/>
                </a:lnTo>
                <a:lnTo>
                  <a:pt x="162270" y="65996"/>
                </a:lnTo>
                <a:lnTo>
                  <a:pt x="1622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2"/>
          <p:cNvSpPr txBox="1">
            <a:spLocks noGrp="1"/>
          </p:cNvSpPr>
          <p:nvPr>
            <p:ph type="ctrTitle"/>
          </p:nvPr>
        </p:nvSpPr>
        <p:spPr>
          <a:xfrm>
            <a:off x="4572000" y="1226175"/>
            <a:ext cx="3858600" cy="809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FFFFFF"/>
              </a:buClr>
              <a:buSzPts val="5000"/>
              <a:buNone/>
              <a:defRPr sz="5000">
                <a:solidFill>
                  <a:srgbClr val="FFFFFF"/>
                </a:solidFill>
              </a:defRPr>
            </a:lvl1pPr>
            <a:lvl2pPr lvl="1" algn="r" rtl="0">
              <a:lnSpc>
                <a:spcPct val="100000"/>
              </a:lnSpc>
              <a:spcBef>
                <a:spcPts val="0"/>
              </a:spcBef>
              <a:spcAft>
                <a:spcPts val="0"/>
              </a:spcAft>
              <a:buClr>
                <a:srgbClr val="FFFFFF"/>
              </a:buClr>
              <a:buSzPts val="5000"/>
              <a:buNone/>
              <a:defRPr sz="5000">
                <a:solidFill>
                  <a:srgbClr val="FFFFFF"/>
                </a:solidFill>
              </a:defRPr>
            </a:lvl2pPr>
            <a:lvl3pPr lvl="2" algn="r" rtl="0">
              <a:lnSpc>
                <a:spcPct val="100000"/>
              </a:lnSpc>
              <a:spcBef>
                <a:spcPts val="0"/>
              </a:spcBef>
              <a:spcAft>
                <a:spcPts val="0"/>
              </a:spcAft>
              <a:buClr>
                <a:srgbClr val="FFFFFF"/>
              </a:buClr>
              <a:buSzPts val="5000"/>
              <a:buNone/>
              <a:defRPr sz="5000">
                <a:solidFill>
                  <a:srgbClr val="FFFFFF"/>
                </a:solidFill>
              </a:defRPr>
            </a:lvl3pPr>
            <a:lvl4pPr lvl="3" algn="r" rtl="0">
              <a:lnSpc>
                <a:spcPct val="100000"/>
              </a:lnSpc>
              <a:spcBef>
                <a:spcPts val="0"/>
              </a:spcBef>
              <a:spcAft>
                <a:spcPts val="0"/>
              </a:spcAft>
              <a:buClr>
                <a:srgbClr val="FFFFFF"/>
              </a:buClr>
              <a:buSzPts val="5000"/>
              <a:buNone/>
              <a:defRPr sz="5000">
                <a:solidFill>
                  <a:srgbClr val="FFFFFF"/>
                </a:solidFill>
              </a:defRPr>
            </a:lvl4pPr>
            <a:lvl5pPr lvl="4" algn="r" rtl="0">
              <a:lnSpc>
                <a:spcPct val="100000"/>
              </a:lnSpc>
              <a:spcBef>
                <a:spcPts val="0"/>
              </a:spcBef>
              <a:spcAft>
                <a:spcPts val="0"/>
              </a:spcAft>
              <a:buClr>
                <a:srgbClr val="FFFFFF"/>
              </a:buClr>
              <a:buSzPts val="5000"/>
              <a:buNone/>
              <a:defRPr sz="5000">
                <a:solidFill>
                  <a:srgbClr val="FFFFFF"/>
                </a:solidFill>
              </a:defRPr>
            </a:lvl5pPr>
            <a:lvl6pPr lvl="5" algn="r" rtl="0">
              <a:lnSpc>
                <a:spcPct val="100000"/>
              </a:lnSpc>
              <a:spcBef>
                <a:spcPts val="0"/>
              </a:spcBef>
              <a:spcAft>
                <a:spcPts val="0"/>
              </a:spcAft>
              <a:buClr>
                <a:srgbClr val="FFFFFF"/>
              </a:buClr>
              <a:buSzPts val="5000"/>
              <a:buNone/>
              <a:defRPr sz="5000">
                <a:solidFill>
                  <a:srgbClr val="FFFFFF"/>
                </a:solidFill>
              </a:defRPr>
            </a:lvl6pPr>
            <a:lvl7pPr lvl="6" algn="r" rtl="0">
              <a:lnSpc>
                <a:spcPct val="100000"/>
              </a:lnSpc>
              <a:spcBef>
                <a:spcPts val="0"/>
              </a:spcBef>
              <a:spcAft>
                <a:spcPts val="0"/>
              </a:spcAft>
              <a:buClr>
                <a:srgbClr val="FFFFFF"/>
              </a:buClr>
              <a:buSzPts val="5000"/>
              <a:buNone/>
              <a:defRPr sz="5000">
                <a:solidFill>
                  <a:srgbClr val="FFFFFF"/>
                </a:solidFill>
              </a:defRPr>
            </a:lvl7pPr>
            <a:lvl8pPr lvl="7" algn="r" rtl="0">
              <a:lnSpc>
                <a:spcPct val="100000"/>
              </a:lnSpc>
              <a:spcBef>
                <a:spcPts val="0"/>
              </a:spcBef>
              <a:spcAft>
                <a:spcPts val="0"/>
              </a:spcAft>
              <a:buClr>
                <a:srgbClr val="FFFFFF"/>
              </a:buClr>
              <a:buSzPts val="5000"/>
              <a:buNone/>
              <a:defRPr sz="5000">
                <a:solidFill>
                  <a:srgbClr val="FFFFFF"/>
                </a:solidFill>
              </a:defRPr>
            </a:lvl8pPr>
            <a:lvl9pPr lvl="8" algn="r" rtl="0">
              <a:lnSpc>
                <a:spcPct val="100000"/>
              </a:lnSpc>
              <a:spcBef>
                <a:spcPts val="0"/>
              </a:spcBef>
              <a:spcAft>
                <a:spcPts val="0"/>
              </a:spcAft>
              <a:buClr>
                <a:srgbClr val="FFFFFF"/>
              </a:buClr>
              <a:buSzPts val="5000"/>
              <a:buNone/>
              <a:defRPr sz="5000">
                <a:solidFill>
                  <a:srgbClr val="FFFFFF"/>
                </a:solidFill>
              </a:defRPr>
            </a:lvl9pPr>
          </a:lstStyle>
          <a:p>
            <a:endParaRPr/>
          </a:p>
        </p:txBody>
      </p:sp>
      <p:sp>
        <p:nvSpPr>
          <p:cNvPr id="243" name="Google Shape;243;p42"/>
          <p:cNvSpPr txBox="1">
            <a:spLocks noGrp="1"/>
          </p:cNvSpPr>
          <p:nvPr>
            <p:ph type="subTitle" idx="1"/>
          </p:nvPr>
        </p:nvSpPr>
        <p:spPr>
          <a:xfrm>
            <a:off x="4572000" y="1957475"/>
            <a:ext cx="3858600" cy="1006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400"/>
              <a:buNone/>
              <a:defRPr sz="1400">
                <a:solidFill>
                  <a:srgbClr val="FFFFFF"/>
                </a:solidFill>
              </a:defRPr>
            </a:lvl1pPr>
            <a:lvl2pPr lvl="1" algn="r" rtl="0">
              <a:lnSpc>
                <a:spcPct val="100000"/>
              </a:lnSpc>
              <a:spcBef>
                <a:spcPts val="0"/>
              </a:spcBef>
              <a:spcAft>
                <a:spcPts val="0"/>
              </a:spcAft>
              <a:buClr>
                <a:srgbClr val="FFFFFF"/>
              </a:buClr>
              <a:buSzPts val="1400"/>
              <a:buNone/>
              <a:defRPr sz="1400">
                <a:solidFill>
                  <a:srgbClr val="FFFFFF"/>
                </a:solidFill>
              </a:defRPr>
            </a:lvl2pPr>
            <a:lvl3pPr lvl="2" algn="r" rtl="0">
              <a:lnSpc>
                <a:spcPct val="100000"/>
              </a:lnSpc>
              <a:spcBef>
                <a:spcPts val="0"/>
              </a:spcBef>
              <a:spcAft>
                <a:spcPts val="0"/>
              </a:spcAft>
              <a:buClr>
                <a:srgbClr val="FFFFFF"/>
              </a:buClr>
              <a:buSzPts val="1400"/>
              <a:buNone/>
              <a:defRPr sz="1400">
                <a:solidFill>
                  <a:srgbClr val="FFFFFF"/>
                </a:solidFill>
              </a:defRPr>
            </a:lvl3pPr>
            <a:lvl4pPr lvl="3" algn="r" rtl="0">
              <a:lnSpc>
                <a:spcPct val="100000"/>
              </a:lnSpc>
              <a:spcBef>
                <a:spcPts val="0"/>
              </a:spcBef>
              <a:spcAft>
                <a:spcPts val="0"/>
              </a:spcAft>
              <a:buClr>
                <a:srgbClr val="FFFFFF"/>
              </a:buClr>
              <a:buSzPts val="1400"/>
              <a:buNone/>
              <a:defRPr sz="1400">
                <a:solidFill>
                  <a:srgbClr val="FFFFFF"/>
                </a:solidFill>
              </a:defRPr>
            </a:lvl4pPr>
            <a:lvl5pPr lvl="4" algn="r" rtl="0">
              <a:lnSpc>
                <a:spcPct val="100000"/>
              </a:lnSpc>
              <a:spcBef>
                <a:spcPts val="0"/>
              </a:spcBef>
              <a:spcAft>
                <a:spcPts val="0"/>
              </a:spcAft>
              <a:buClr>
                <a:srgbClr val="FFFFFF"/>
              </a:buClr>
              <a:buSzPts val="1400"/>
              <a:buNone/>
              <a:defRPr sz="1400">
                <a:solidFill>
                  <a:srgbClr val="FFFFFF"/>
                </a:solidFill>
              </a:defRPr>
            </a:lvl5pPr>
            <a:lvl6pPr lvl="5" algn="r" rtl="0">
              <a:lnSpc>
                <a:spcPct val="100000"/>
              </a:lnSpc>
              <a:spcBef>
                <a:spcPts val="0"/>
              </a:spcBef>
              <a:spcAft>
                <a:spcPts val="0"/>
              </a:spcAft>
              <a:buClr>
                <a:srgbClr val="FFFFFF"/>
              </a:buClr>
              <a:buSzPts val="1400"/>
              <a:buNone/>
              <a:defRPr sz="1400">
                <a:solidFill>
                  <a:srgbClr val="FFFFFF"/>
                </a:solidFill>
              </a:defRPr>
            </a:lvl6pPr>
            <a:lvl7pPr lvl="6" algn="r" rtl="0">
              <a:lnSpc>
                <a:spcPct val="100000"/>
              </a:lnSpc>
              <a:spcBef>
                <a:spcPts val="0"/>
              </a:spcBef>
              <a:spcAft>
                <a:spcPts val="0"/>
              </a:spcAft>
              <a:buClr>
                <a:srgbClr val="FFFFFF"/>
              </a:buClr>
              <a:buSzPts val="1400"/>
              <a:buNone/>
              <a:defRPr sz="1400">
                <a:solidFill>
                  <a:srgbClr val="FFFFFF"/>
                </a:solidFill>
              </a:defRPr>
            </a:lvl7pPr>
            <a:lvl8pPr lvl="7" algn="r" rtl="0">
              <a:lnSpc>
                <a:spcPct val="100000"/>
              </a:lnSpc>
              <a:spcBef>
                <a:spcPts val="0"/>
              </a:spcBef>
              <a:spcAft>
                <a:spcPts val="0"/>
              </a:spcAft>
              <a:buClr>
                <a:srgbClr val="FFFFFF"/>
              </a:buClr>
              <a:buSzPts val="1400"/>
              <a:buNone/>
              <a:defRPr sz="1400">
                <a:solidFill>
                  <a:srgbClr val="FFFFFF"/>
                </a:solidFill>
              </a:defRPr>
            </a:lvl8pPr>
            <a:lvl9pPr lvl="8" algn="r" rtl="0">
              <a:lnSpc>
                <a:spcPct val="100000"/>
              </a:lnSpc>
              <a:spcBef>
                <a:spcPts val="0"/>
              </a:spcBef>
              <a:spcAft>
                <a:spcPts val="0"/>
              </a:spcAft>
              <a:buClr>
                <a:srgbClr val="FFFFFF"/>
              </a:buClr>
              <a:buSzPts val="1400"/>
              <a:buNone/>
              <a:defRPr sz="1400">
                <a:solidFill>
                  <a:srgbClr val="FFFFFF"/>
                </a:solidFill>
              </a:defRPr>
            </a:lvl9pPr>
          </a:lstStyle>
          <a:p>
            <a:endParaRPr/>
          </a:p>
        </p:txBody>
      </p:sp>
      <p:sp>
        <p:nvSpPr>
          <p:cNvPr id="244" name="Google Shape;244;p42"/>
          <p:cNvSpPr txBox="1"/>
          <p:nvPr/>
        </p:nvSpPr>
        <p:spPr>
          <a:xfrm>
            <a:off x="5439425" y="3783050"/>
            <a:ext cx="2991300" cy="5937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1000">
                <a:solidFill>
                  <a:srgbClr val="FFFFFF"/>
                </a:solidFill>
                <a:latin typeface="Fira Sans"/>
                <a:ea typeface="Fira Sans"/>
                <a:cs typeface="Fira Sans"/>
                <a:sym typeface="Fira Sans"/>
              </a:rPr>
              <a:t>CREDITS: This presentation template was created by </a:t>
            </a:r>
            <a:r>
              <a:rPr lang="en" sz="1000" b="1">
                <a:solidFill>
                  <a:srgbClr val="FFFFFF"/>
                </a:solidFill>
                <a:uFill>
                  <a:noFill/>
                </a:uFill>
                <a:latin typeface="Fira Sans"/>
                <a:ea typeface="Fira Sans"/>
                <a:cs typeface="Fira Sans"/>
                <a:sym typeface="Fira Sans"/>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000">
                <a:solidFill>
                  <a:srgbClr val="FFFFFF"/>
                </a:solidFill>
                <a:latin typeface="Fira Sans"/>
                <a:ea typeface="Fira Sans"/>
                <a:cs typeface="Fira Sans"/>
                <a:sym typeface="Fira Sans"/>
              </a:rPr>
              <a:t>, including icons by </a:t>
            </a:r>
            <a:r>
              <a:rPr lang="en" sz="1000" b="1">
                <a:solidFill>
                  <a:srgbClr val="FFFFFF"/>
                </a:solidFill>
                <a:uFill>
                  <a:noFill/>
                </a:uFill>
                <a:latin typeface="Fira Sans"/>
                <a:ea typeface="Fira Sans"/>
                <a:cs typeface="Fira Sans"/>
                <a:sym typeface="Fira Sans"/>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000">
                <a:solidFill>
                  <a:srgbClr val="FFFFFF"/>
                </a:solidFill>
                <a:latin typeface="Fira Sans"/>
                <a:ea typeface="Fira Sans"/>
                <a:cs typeface="Fira Sans"/>
                <a:sym typeface="Fira Sans"/>
              </a:rPr>
              <a:t>, and infographics &amp; images by </a:t>
            </a:r>
            <a:r>
              <a:rPr lang="en" sz="1000" b="1">
                <a:solidFill>
                  <a:srgbClr val="FFFFFF"/>
                </a:solidFill>
                <a:uFill>
                  <a:noFill/>
                </a:uFill>
                <a:latin typeface="Fira Sans"/>
                <a:ea typeface="Fira Sans"/>
                <a:cs typeface="Fira Sans"/>
                <a:sym typeface="Fira Sans"/>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000" b="1">
              <a:solidFill>
                <a:srgbClr val="FFFFFF"/>
              </a:solidFill>
              <a:latin typeface="Fira Sans"/>
              <a:ea typeface="Fira Sans"/>
              <a:cs typeface="Fira Sans"/>
              <a:sym typeface="Fira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13500" y="537025"/>
            <a:ext cx="7716900" cy="4806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Clr>
                <a:srgbClr val="434343"/>
              </a:buClr>
              <a:buSzPts val="2200"/>
              <a:buFont typeface="Bree Serif"/>
              <a:buNone/>
              <a:defRPr sz="2200">
                <a:solidFill>
                  <a:srgbClr val="434343"/>
                </a:solidFill>
                <a:latin typeface="Bree Serif"/>
                <a:ea typeface="Bree Serif"/>
                <a:cs typeface="Bree Serif"/>
                <a:sym typeface="Bree Serif"/>
              </a:defRPr>
            </a:lvl1pPr>
            <a:lvl2pPr lvl="1" rtl="0">
              <a:spcBef>
                <a:spcPts val="0"/>
              </a:spcBef>
              <a:spcAft>
                <a:spcPts val="0"/>
              </a:spcAft>
              <a:buClr>
                <a:srgbClr val="434343"/>
              </a:buClr>
              <a:buSzPts val="2000"/>
              <a:buFont typeface="Bree Serif"/>
              <a:buNone/>
              <a:defRPr sz="2000">
                <a:solidFill>
                  <a:srgbClr val="434343"/>
                </a:solidFill>
                <a:latin typeface="Bree Serif"/>
                <a:ea typeface="Bree Serif"/>
                <a:cs typeface="Bree Serif"/>
                <a:sym typeface="Bree Serif"/>
              </a:defRPr>
            </a:lvl2pPr>
            <a:lvl3pPr lvl="2" rtl="0">
              <a:spcBef>
                <a:spcPts val="0"/>
              </a:spcBef>
              <a:spcAft>
                <a:spcPts val="0"/>
              </a:spcAft>
              <a:buClr>
                <a:srgbClr val="434343"/>
              </a:buClr>
              <a:buSzPts val="2000"/>
              <a:buFont typeface="Bree Serif"/>
              <a:buNone/>
              <a:defRPr sz="2000">
                <a:solidFill>
                  <a:srgbClr val="434343"/>
                </a:solidFill>
                <a:latin typeface="Bree Serif"/>
                <a:ea typeface="Bree Serif"/>
                <a:cs typeface="Bree Serif"/>
                <a:sym typeface="Bree Serif"/>
              </a:defRPr>
            </a:lvl3pPr>
            <a:lvl4pPr lvl="3" rtl="0">
              <a:spcBef>
                <a:spcPts val="0"/>
              </a:spcBef>
              <a:spcAft>
                <a:spcPts val="0"/>
              </a:spcAft>
              <a:buClr>
                <a:srgbClr val="434343"/>
              </a:buClr>
              <a:buSzPts val="2000"/>
              <a:buFont typeface="Bree Serif"/>
              <a:buNone/>
              <a:defRPr sz="2000">
                <a:solidFill>
                  <a:srgbClr val="434343"/>
                </a:solidFill>
                <a:latin typeface="Bree Serif"/>
                <a:ea typeface="Bree Serif"/>
                <a:cs typeface="Bree Serif"/>
                <a:sym typeface="Bree Serif"/>
              </a:defRPr>
            </a:lvl4pPr>
            <a:lvl5pPr lvl="4" rtl="0">
              <a:spcBef>
                <a:spcPts val="0"/>
              </a:spcBef>
              <a:spcAft>
                <a:spcPts val="0"/>
              </a:spcAft>
              <a:buClr>
                <a:srgbClr val="434343"/>
              </a:buClr>
              <a:buSzPts val="2000"/>
              <a:buFont typeface="Bree Serif"/>
              <a:buNone/>
              <a:defRPr sz="2000">
                <a:solidFill>
                  <a:srgbClr val="434343"/>
                </a:solidFill>
                <a:latin typeface="Bree Serif"/>
                <a:ea typeface="Bree Serif"/>
                <a:cs typeface="Bree Serif"/>
                <a:sym typeface="Bree Serif"/>
              </a:defRPr>
            </a:lvl5pPr>
            <a:lvl6pPr lvl="5" rtl="0">
              <a:spcBef>
                <a:spcPts val="0"/>
              </a:spcBef>
              <a:spcAft>
                <a:spcPts val="0"/>
              </a:spcAft>
              <a:buClr>
                <a:srgbClr val="434343"/>
              </a:buClr>
              <a:buSzPts val="2000"/>
              <a:buFont typeface="Bree Serif"/>
              <a:buNone/>
              <a:defRPr sz="2000">
                <a:solidFill>
                  <a:srgbClr val="434343"/>
                </a:solidFill>
                <a:latin typeface="Bree Serif"/>
                <a:ea typeface="Bree Serif"/>
                <a:cs typeface="Bree Serif"/>
                <a:sym typeface="Bree Serif"/>
              </a:defRPr>
            </a:lvl6pPr>
            <a:lvl7pPr lvl="6" rtl="0">
              <a:spcBef>
                <a:spcPts val="0"/>
              </a:spcBef>
              <a:spcAft>
                <a:spcPts val="0"/>
              </a:spcAft>
              <a:buClr>
                <a:srgbClr val="434343"/>
              </a:buClr>
              <a:buSzPts val="2000"/>
              <a:buFont typeface="Bree Serif"/>
              <a:buNone/>
              <a:defRPr sz="2000">
                <a:solidFill>
                  <a:srgbClr val="434343"/>
                </a:solidFill>
                <a:latin typeface="Bree Serif"/>
                <a:ea typeface="Bree Serif"/>
                <a:cs typeface="Bree Serif"/>
                <a:sym typeface="Bree Serif"/>
              </a:defRPr>
            </a:lvl7pPr>
            <a:lvl8pPr lvl="7" rtl="0">
              <a:spcBef>
                <a:spcPts val="0"/>
              </a:spcBef>
              <a:spcAft>
                <a:spcPts val="0"/>
              </a:spcAft>
              <a:buClr>
                <a:srgbClr val="434343"/>
              </a:buClr>
              <a:buSzPts val="2000"/>
              <a:buFont typeface="Bree Serif"/>
              <a:buNone/>
              <a:defRPr sz="2000">
                <a:solidFill>
                  <a:srgbClr val="434343"/>
                </a:solidFill>
                <a:latin typeface="Bree Serif"/>
                <a:ea typeface="Bree Serif"/>
                <a:cs typeface="Bree Serif"/>
                <a:sym typeface="Bree Serif"/>
              </a:defRPr>
            </a:lvl8pPr>
            <a:lvl9pPr lvl="8" rtl="0">
              <a:spcBef>
                <a:spcPts val="0"/>
              </a:spcBef>
              <a:spcAft>
                <a:spcPts val="0"/>
              </a:spcAft>
              <a:buClr>
                <a:srgbClr val="434343"/>
              </a:buClr>
              <a:buSzPts val="2000"/>
              <a:buFont typeface="Bree Serif"/>
              <a:buNone/>
              <a:defRPr sz="2000">
                <a:solidFill>
                  <a:srgbClr val="434343"/>
                </a:solidFill>
                <a:latin typeface="Bree Serif"/>
                <a:ea typeface="Bree Serif"/>
                <a:cs typeface="Bree Serif"/>
                <a:sym typeface="Bree Serif"/>
              </a:defRPr>
            </a:lvl9pPr>
          </a:lstStyle>
          <a:p>
            <a:endParaRPr/>
          </a:p>
        </p:txBody>
      </p:sp>
      <p:sp>
        <p:nvSpPr>
          <p:cNvPr id="52" name="Google Shape;52;p13"/>
          <p:cNvSpPr txBox="1">
            <a:spLocks noGrp="1"/>
          </p:cNvSpPr>
          <p:nvPr>
            <p:ph type="body" idx="1"/>
          </p:nvPr>
        </p:nvSpPr>
        <p:spPr>
          <a:xfrm>
            <a:off x="713500" y="1152475"/>
            <a:ext cx="7716900" cy="3453900"/>
          </a:xfrm>
          <a:prstGeom prst="rect">
            <a:avLst/>
          </a:prstGeom>
          <a:noFill/>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Font typeface="Fira Sans"/>
              <a:buChar char="☁"/>
              <a:defRPr sz="1200">
                <a:solidFill>
                  <a:srgbClr val="434343"/>
                </a:solidFill>
                <a:latin typeface="Fira Sans"/>
                <a:ea typeface="Fira Sans"/>
                <a:cs typeface="Fira Sans"/>
                <a:sym typeface="Fira Sans"/>
              </a:defRPr>
            </a:lvl1pPr>
            <a:lvl2pPr marL="914400" lvl="1" indent="-304800" rtl="0">
              <a:lnSpc>
                <a:spcPct val="100000"/>
              </a:lnSpc>
              <a:spcBef>
                <a:spcPts val="1600"/>
              </a:spcBef>
              <a:spcAft>
                <a:spcPts val="0"/>
              </a:spcAft>
              <a:buClr>
                <a:srgbClr val="434343"/>
              </a:buClr>
              <a:buSzPts val="1200"/>
              <a:buFont typeface="Fira Sans"/>
              <a:buChar char="○"/>
              <a:defRPr sz="1200">
                <a:solidFill>
                  <a:srgbClr val="434343"/>
                </a:solidFill>
                <a:latin typeface="Fira Sans"/>
                <a:ea typeface="Fira Sans"/>
                <a:cs typeface="Fira Sans"/>
                <a:sym typeface="Fira Sans"/>
              </a:defRPr>
            </a:lvl2pPr>
            <a:lvl3pPr marL="1371600" lvl="2" indent="-304800" rtl="0">
              <a:lnSpc>
                <a:spcPct val="100000"/>
              </a:lnSpc>
              <a:spcBef>
                <a:spcPts val="1600"/>
              </a:spcBef>
              <a:spcAft>
                <a:spcPts val="0"/>
              </a:spcAft>
              <a:buClr>
                <a:srgbClr val="434343"/>
              </a:buClr>
              <a:buSzPts val="1200"/>
              <a:buFont typeface="Fira Sans"/>
              <a:buChar char="■"/>
              <a:defRPr sz="1200">
                <a:solidFill>
                  <a:srgbClr val="434343"/>
                </a:solidFill>
                <a:latin typeface="Fira Sans"/>
                <a:ea typeface="Fira Sans"/>
                <a:cs typeface="Fira Sans"/>
                <a:sym typeface="Fira Sans"/>
              </a:defRPr>
            </a:lvl3pPr>
            <a:lvl4pPr marL="1828800" lvl="3" indent="-304800" rtl="0">
              <a:lnSpc>
                <a:spcPct val="100000"/>
              </a:lnSpc>
              <a:spcBef>
                <a:spcPts val="1600"/>
              </a:spcBef>
              <a:spcAft>
                <a:spcPts val="0"/>
              </a:spcAft>
              <a:buClr>
                <a:srgbClr val="434343"/>
              </a:buClr>
              <a:buSzPts val="1200"/>
              <a:buFont typeface="Fira Sans"/>
              <a:buChar char="●"/>
              <a:defRPr sz="1200">
                <a:solidFill>
                  <a:srgbClr val="434343"/>
                </a:solidFill>
                <a:latin typeface="Fira Sans"/>
                <a:ea typeface="Fira Sans"/>
                <a:cs typeface="Fira Sans"/>
                <a:sym typeface="Fira Sans"/>
              </a:defRPr>
            </a:lvl4pPr>
            <a:lvl5pPr marL="2286000" lvl="4" indent="-304800" rtl="0">
              <a:lnSpc>
                <a:spcPct val="100000"/>
              </a:lnSpc>
              <a:spcBef>
                <a:spcPts val="1600"/>
              </a:spcBef>
              <a:spcAft>
                <a:spcPts val="0"/>
              </a:spcAft>
              <a:buClr>
                <a:srgbClr val="434343"/>
              </a:buClr>
              <a:buSzPts val="1200"/>
              <a:buFont typeface="Fira Sans"/>
              <a:buChar char="○"/>
              <a:defRPr sz="1200">
                <a:solidFill>
                  <a:srgbClr val="434343"/>
                </a:solidFill>
                <a:latin typeface="Fira Sans"/>
                <a:ea typeface="Fira Sans"/>
                <a:cs typeface="Fira Sans"/>
                <a:sym typeface="Fira Sans"/>
              </a:defRPr>
            </a:lvl5pPr>
            <a:lvl6pPr marL="2743200" lvl="5" indent="-304800" rtl="0">
              <a:lnSpc>
                <a:spcPct val="100000"/>
              </a:lnSpc>
              <a:spcBef>
                <a:spcPts val="1600"/>
              </a:spcBef>
              <a:spcAft>
                <a:spcPts val="0"/>
              </a:spcAft>
              <a:buClr>
                <a:srgbClr val="434343"/>
              </a:buClr>
              <a:buSzPts val="1200"/>
              <a:buFont typeface="Fira Sans"/>
              <a:buChar char="■"/>
              <a:defRPr sz="1200">
                <a:solidFill>
                  <a:srgbClr val="434343"/>
                </a:solidFill>
                <a:latin typeface="Fira Sans"/>
                <a:ea typeface="Fira Sans"/>
                <a:cs typeface="Fira Sans"/>
                <a:sym typeface="Fira Sans"/>
              </a:defRPr>
            </a:lvl6pPr>
            <a:lvl7pPr marL="3200400" lvl="6" indent="-304800" rtl="0">
              <a:lnSpc>
                <a:spcPct val="100000"/>
              </a:lnSpc>
              <a:spcBef>
                <a:spcPts val="1600"/>
              </a:spcBef>
              <a:spcAft>
                <a:spcPts val="0"/>
              </a:spcAft>
              <a:buClr>
                <a:srgbClr val="434343"/>
              </a:buClr>
              <a:buSzPts val="1200"/>
              <a:buFont typeface="Fira Sans"/>
              <a:buChar char="●"/>
              <a:defRPr sz="1200">
                <a:solidFill>
                  <a:srgbClr val="434343"/>
                </a:solidFill>
                <a:latin typeface="Fira Sans"/>
                <a:ea typeface="Fira Sans"/>
                <a:cs typeface="Fira Sans"/>
                <a:sym typeface="Fira Sans"/>
              </a:defRPr>
            </a:lvl7pPr>
            <a:lvl8pPr marL="3657600" lvl="7" indent="-304800" rtl="0">
              <a:lnSpc>
                <a:spcPct val="100000"/>
              </a:lnSpc>
              <a:spcBef>
                <a:spcPts val="1600"/>
              </a:spcBef>
              <a:spcAft>
                <a:spcPts val="0"/>
              </a:spcAft>
              <a:buClr>
                <a:srgbClr val="434343"/>
              </a:buClr>
              <a:buSzPts val="1200"/>
              <a:buFont typeface="Fira Sans"/>
              <a:buChar char="○"/>
              <a:defRPr sz="1200">
                <a:solidFill>
                  <a:srgbClr val="434343"/>
                </a:solidFill>
                <a:latin typeface="Fira Sans"/>
                <a:ea typeface="Fira Sans"/>
                <a:cs typeface="Fira Sans"/>
                <a:sym typeface="Fira Sans"/>
              </a:defRPr>
            </a:lvl8pPr>
            <a:lvl9pPr marL="4114800" lvl="8" indent="-304800" rtl="0">
              <a:lnSpc>
                <a:spcPct val="100000"/>
              </a:lnSpc>
              <a:spcBef>
                <a:spcPts val="1600"/>
              </a:spcBef>
              <a:spcAft>
                <a:spcPts val="1600"/>
              </a:spcAft>
              <a:buClr>
                <a:srgbClr val="434343"/>
              </a:buClr>
              <a:buSzPts val="1200"/>
              <a:buFont typeface="Fira Sans"/>
              <a:buChar char="■"/>
              <a:defRPr sz="1200">
                <a:solidFill>
                  <a:srgbClr val="434343"/>
                </a:solidFill>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249" name="Google Shape;249;p43"/>
          <p:cNvPicPr preferRelativeResize="0"/>
          <p:nvPr/>
        </p:nvPicPr>
        <p:blipFill>
          <a:blip r:embed="rId3">
            <a:alphaModFix/>
          </a:blip>
          <a:stretch>
            <a:fillRect/>
          </a:stretch>
        </p:blipFill>
        <p:spPr>
          <a:xfrm>
            <a:off x="3143625" y="640225"/>
            <a:ext cx="2554500" cy="1697800"/>
          </a:xfrm>
          <a:prstGeom prst="rect">
            <a:avLst/>
          </a:prstGeom>
          <a:noFill/>
          <a:ln>
            <a:noFill/>
          </a:ln>
        </p:spPr>
      </p:pic>
      <p:sp>
        <p:nvSpPr>
          <p:cNvPr id="250" name="Google Shape;250;p43"/>
          <p:cNvSpPr txBox="1"/>
          <p:nvPr/>
        </p:nvSpPr>
        <p:spPr>
          <a:xfrm>
            <a:off x="140850" y="2571750"/>
            <a:ext cx="8862300" cy="190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3100" b="1"/>
              <a:t>Computer Engineering Department</a:t>
            </a:r>
            <a:endParaRPr sz="3100" b="1"/>
          </a:p>
          <a:p>
            <a:pPr marL="0" lvl="0" indent="0" algn="ctr" rtl="0">
              <a:lnSpc>
                <a:spcPct val="115000"/>
              </a:lnSpc>
              <a:spcBef>
                <a:spcPts val="0"/>
              </a:spcBef>
              <a:spcAft>
                <a:spcPts val="0"/>
              </a:spcAft>
              <a:buNone/>
            </a:pPr>
            <a:r>
              <a:rPr lang="en" sz="2300"/>
              <a:t>A.P. Shah Institute of Technology</a:t>
            </a:r>
            <a:endParaRPr sz="2300"/>
          </a:p>
          <a:p>
            <a:pPr marL="0" lvl="0" indent="0" algn="ctr" rtl="0">
              <a:lnSpc>
                <a:spcPct val="115000"/>
              </a:lnSpc>
              <a:spcBef>
                <a:spcPts val="0"/>
              </a:spcBef>
              <a:spcAft>
                <a:spcPts val="0"/>
              </a:spcAft>
              <a:buNone/>
            </a:pPr>
            <a:r>
              <a:rPr lang="en" sz="2300"/>
              <a:t>G.B.Road,Kasarvadavli, Thane(W), Mumbai-400615</a:t>
            </a:r>
            <a:endParaRPr sz="2300"/>
          </a:p>
          <a:p>
            <a:pPr marL="0" lvl="0" indent="0" algn="ctr" rtl="0">
              <a:spcBef>
                <a:spcPts val="0"/>
              </a:spcBef>
              <a:spcAft>
                <a:spcPts val="0"/>
              </a:spcAft>
              <a:buNone/>
            </a:pPr>
            <a:r>
              <a:rPr lang="en" sz="2300"/>
              <a:t>UNIVERSITY OF MUMBAI</a:t>
            </a:r>
            <a:endParaRPr sz="700">
              <a:latin typeface="Fira Sans"/>
              <a:ea typeface="Fira Sans"/>
              <a:cs typeface="Fira Sans"/>
              <a:sym typeface="Fir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1"/>
          <p:cNvSpPr txBox="1">
            <a:spLocks noGrp="1"/>
          </p:cNvSpPr>
          <p:nvPr>
            <p:ph type="title"/>
          </p:nvPr>
        </p:nvSpPr>
        <p:spPr>
          <a:xfrm>
            <a:off x="461375" y="801750"/>
            <a:ext cx="7716900" cy="48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b="1">
                <a:solidFill>
                  <a:srgbClr val="444654"/>
                </a:solidFill>
                <a:latin typeface="Arial"/>
                <a:ea typeface="Arial"/>
                <a:cs typeface="Arial"/>
                <a:sym typeface="Arial"/>
              </a:rPr>
              <a:t>Project Snapshots</a:t>
            </a:r>
            <a:endParaRPr sz="4000">
              <a:solidFill>
                <a:srgbClr val="444654"/>
              </a:solidFill>
            </a:endParaRPr>
          </a:p>
        </p:txBody>
      </p:sp>
      <p:pic>
        <p:nvPicPr>
          <p:cNvPr id="317" name="Google Shape;317;p51"/>
          <p:cNvPicPr preferRelativeResize="0"/>
          <p:nvPr/>
        </p:nvPicPr>
        <p:blipFill>
          <a:blip r:embed="rId3">
            <a:alphaModFix/>
          </a:blip>
          <a:stretch>
            <a:fillRect/>
          </a:stretch>
        </p:blipFill>
        <p:spPr>
          <a:xfrm>
            <a:off x="798550" y="1430148"/>
            <a:ext cx="7546892" cy="3572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2"/>
          <p:cNvSpPr txBox="1">
            <a:spLocks noGrp="1"/>
          </p:cNvSpPr>
          <p:nvPr>
            <p:ph type="title"/>
          </p:nvPr>
        </p:nvSpPr>
        <p:spPr>
          <a:xfrm>
            <a:off x="-277875" y="0"/>
            <a:ext cx="7716900" cy="480600"/>
          </a:xfrm>
          <a:prstGeom prst="rect">
            <a:avLst/>
          </a:prstGeom>
        </p:spPr>
        <p:txBody>
          <a:bodyPr spcFirstLastPara="1" wrap="square" lIns="91425" tIns="91425" rIns="91425" bIns="91425" anchor="t" anchorCtr="0">
            <a:noAutofit/>
          </a:bodyPr>
          <a:lstStyle/>
          <a:p>
            <a:pPr marL="914400" lvl="0" indent="0" algn="ctr" rtl="0">
              <a:lnSpc>
                <a:spcPct val="115000"/>
              </a:lnSpc>
              <a:spcBef>
                <a:spcPts val="0"/>
              </a:spcBef>
              <a:spcAft>
                <a:spcPts val="0"/>
              </a:spcAft>
              <a:buNone/>
            </a:pPr>
            <a:r>
              <a:rPr lang="en" sz="4000" b="1">
                <a:solidFill>
                  <a:srgbClr val="444654"/>
                </a:solidFill>
                <a:latin typeface="Fira Sans"/>
                <a:ea typeface="Fira Sans"/>
                <a:cs typeface="Fira Sans"/>
                <a:sym typeface="Fira Sans"/>
              </a:rPr>
              <a:t>AWS Elastic Cloud Compute</a:t>
            </a:r>
            <a:endParaRPr sz="4000" b="1">
              <a:solidFill>
                <a:srgbClr val="444654"/>
              </a:solidFill>
              <a:latin typeface="Fira Sans"/>
              <a:ea typeface="Fira Sans"/>
              <a:cs typeface="Fira Sans"/>
              <a:sym typeface="Fira Sans"/>
            </a:endParaRPr>
          </a:p>
          <a:p>
            <a:pPr marL="0" lvl="0" indent="0" algn="l" rtl="0">
              <a:spcBef>
                <a:spcPts val="0"/>
              </a:spcBef>
              <a:spcAft>
                <a:spcPts val="0"/>
              </a:spcAft>
              <a:buNone/>
            </a:pPr>
            <a:endParaRPr sz="4000" b="1">
              <a:solidFill>
                <a:srgbClr val="444654"/>
              </a:solidFill>
              <a:latin typeface="Fira Sans"/>
              <a:ea typeface="Fira Sans"/>
              <a:cs typeface="Fira Sans"/>
              <a:sym typeface="Fira Sans"/>
            </a:endParaRPr>
          </a:p>
        </p:txBody>
      </p:sp>
      <p:pic>
        <p:nvPicPr>
          <p:cNvPr id="323" name="Google Shape;323;p52"/>
          <p:cNvPicPr preferRelativeResize="0"/>
          <p:nvPr/>
        </p:nvPicPr>
        <p:blipFill>
          <a:blip r:embed="rId3">
            <a:alphaModFix/>
          </a:blip>
          <a:stretch>
            <a:fillRect/>
          </a:stretch>
        </p:blipFill>
        <p:spPr>
          <a:xfrm>
            <a:off x="1704975" y="689813"/>
            <a:ext cx="5734050" cy="4486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3"/>
          <p:cNvSpPr txBox="1">
            <a:spLocks noGrp="1"/>
          </p:cNvSpPr>
          <p:nvPr>
            <p:ph type="title"/>
          </p:nvPr>
        </p:nvSpPr>
        <p:spPr>
          <a:xfrm>
            <a:off x="713500" y="537025"/>
            <a:ext cx="7716900" cy="4806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4000" b="1">
                <a:solidFill>
                  <a:srgbClr val="444654"/>
                </a:solidFill>
                <a:latin typeface="Fira Sans"/>
                <a:ea typeface="Fira Sans"/>
                <a:cs typeface="Fira Sans"/>
                <a:sym typeface="Fira Sans"/>
              </a:rPr>
              <a:t>AWS Security Groups</a:t>
            </a:r>
            <a:endParaRPr sz="4000" b="1">
              <a:solidFill>
                <a:srgbClr val="444654"/>
              </a:solidFill>
              <a:latin typeface="Fira Sans"/>
              <a:ea typeface="Fira Sans"/>
              <a:cs typeface="Fira Sans"/>
              <a:sym typeface="Fira Sans"/>
            </a:endParaRPr>
          </a:p>
        </p:txBody>
      </p:sp>
      <p:pic>
        <p:nvPicPr>
          <p:cNvPr id="329" name="Google Shape;329;p53"/>
          <p:cNvPicPr preferRelativeResize="0"/>
          <p:nvPr/>
        </p:nvPicPr>
        <p:blipFill>
          <a:blip r:embed="rId3">
            <a:alphaModFix/>
          </a:blip>
          <a:stretch>
            <a:fillRect/>
          </a:stretch>
        </p:blipFill>
        <p:spPr>
          <a:xfrm>
            <a:off x="2093825" y="1132225"/>
            <a:ext cx="4619051" cy="38210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4"/>
          <p:cNvSpPr txBox="1">
            <a:spLocks noGrp="1"/>
          </p:cNvSpPr>
          <p:nvPr>
            <p:ph type="title"/>
          </p:nvPr>
        </p:nvSpPr>
        <p:spPr>
          <a:xfrm>
            <a:off x="713500" y="537025"/>
            <a:ext cx="7716900" cy="4806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4000" b="1">
                <a:solidFill>
                  <a:srgbClr val="444654"/>
                </a:solidFill>
                <a:latin typeface="Fira Sans"/>
                <a:ea typeface="Fira Sans"/>
                <a:cs typeface="Fira Sans"/>
                <a:sym typeface="Fira Sans"/>
              </a:rPr>
              <a:t>AWS Remote Desktop </a:t>
            </a:r>
            <a:endParaRPr sz="4000" b="1">
              <a:latin typeface="Fira Sans"/>
              <a:ea typeface="Fira Sans"/>
              <a:cs typeface="Fira Sans"/>
              <a:sym typeface="Fira Sans"/>
            </a:endParaRPr>
          </a:p>
        </p:txBody>
      </p:sp>
      <p:pic>
        <p:nvPicPr>
          <p:cNvPr id="335" name="Google Shape;335;p54"/>
          <p:cNvPicPr preferRelativeResize="0"/>
          <p:nvPr/>
        </p:nvPicPr>
        <p:blipFill>
          <a:blip r:embed="rId3">
            <a:alphaModFix/>
          </a:blip>
          <a:stretch>
            <a:fillRect/>
          </a:stretch>
        </p:blipFill>
        <p:spPr>
          <a:xfrm>
            <a:off x="1841700" y="1170025"/>
            <a:ext cx="5089130" cy="3821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5"/>
          <p:cNvSpPr txBox="1">
            <a:spLocks noGrp="1"/>
          </p:cNvSpPr>
          <p:nvPr>
            <p:ph type="title"/>
          </p:nvPr>
        </p:nvSpPr>
        <p:spPr>
          <a:xfrm>
            <a:off x="713500" y="537025"/>
            <a:ext cx="7716900" cy="4806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4000" b="1">
                <a:solidFill>
                  <a:srgbClr val="444654"/>
                </a:solidFill>
                <a:latin typeface="Fira Sans"/>
                <a:ea typeface="Fira Sans"/>
                <a:cs typeface="Fira Sans"/>
                <a:sym typeface="Fira Sans"/>
              </a:rPr>
              <a:t>Front End</a:t>
            </a:r>
            <a:endParaRPr sz="4000">
              <a:latin typeface="Fira Sans"/>
              <a:ea typeface="Fira Sans"/>
              <a:cs typeface="Fira Sans"/>
              <a:sym typeface="Fira Sans"/>
            </a:endParaRPr>
          </a:p>
        </p:txBody>
      </p:sp>
      <p:pic>
        <p:nvPicPr>
          <p:cNvPr id="341" name="Google Shape;341;p55"/>
          <p:cNvPicPr preferRelativeResize="0"/>
          <p:nvPr/>
        </p:nvPicPr>
        <p:blipFill>
          <a:blip r:embed="rId3">
            <a:alphaModFix/>
          </a:blip>
          <a:stretch>
            <a:fillRect/>
          </a:stretch>
        </p:blipFill>
        <p:spPr>
          <a:xfrm>
            <a:off x="713500" y="1182650"/>
            <a:ext cx="7716900" cy="373027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6"/>
          <p:cNvSpPr txBox="1">
            <a:spLocks noGrp="1"/>
          </p:cNvSpPr>
          <p:nvPr>
            <p:ph type="title"/>
          </p:nvPr>
        </p:nvSpPr>
        <p:spPr>
          <a:xfrm>
            <a:off x="713500" y="537025"/>
            <a:ext cx="7716900" cy="4806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4000" b="1">
                <a:solidFill>
                  <a:srgbClr val="444654"/>
                </a:solidFill>
                <a:latin typeface="Fira Sans"/>
                <a:ea typeface="Fira Sans"/>
                <a:cs typeface="Fira Sans"/>
                <a:sym typeface="Fira Sans"/>
              </a:rPr>
              <a:t>Front End</a:t>
            </a:r>
            <a:endParaRPr sz="4000">
              <a:latin typeface="Fira Sans"/>
              <a:ea typeface="Fira Sans"/>
              <a:cs typeface="Fira Sans"/>
              <a:sym typeface="Fira Sans"/>
            </a:endParaRPr>
          </a:p>
        </p:txBody>
      </p:sp>
      <p:pic>
        <p:nvPicPr>
          <p:cNvPr id="347" name="Google Shape;347;p56"/>
          <p:cNvPicPr preferRelativeResize="0"/>
          <p:nvPr/>
        </p:nvPicPr>
        <p:blipFill>
          <a:blip r:embed="rId3">
            <a:alphaModFix/>
          </a:blip>
          <a:stretch>
            <a:fillRect/>
          </a:stretch>
        </p:blipFill>
        <p:spPr>
          <a:xfrm>
            <a:off x="760000" y="1184825"/>
            <a:ext cx="7623900" cy="365998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7"/>
          <p:cNvSpPr txBox="1">
            <a:spLocks noGrp="1"/>
          </p:cNvSpPr>
          <p:nvPr>
            <p:ph type="title"/>
          </p:nvPr>
        </p:nvSpPr>
        <p:spPr>
          <a:xfrm>
            <a:off x="713500" y="537025"/>
            <a:ext cx="7716900" cy="4806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4000" b="1">
                <a:solidFill>
                  <a:srgbClr val="444654"/>
                </a:solidFill>
                <a:latin typeface="Fira Sans"/>
                <a:ea typeface="Fira Sans"/>
                <a:cs typeface="Fira Sans"/>
                <a:sym typeface="Fira Sans"/>
              </a:rPr>
              <a:t>Front End</a:t>
            </a:r>
            <a:endParaRPr sz="4000">
              <a:latin typeface="Fira Sans"/>
              <a:ea typeface="Fira Sans"/>
              <a:cs typeface="Fira Sans"/>
              <a:sym typeface="Fira Sans"/>
            </a:endParaRPr>
          </a:p>
        </p:txBody>
      </p:sp>
      <p:pic>
        <p:nvPicPr>
          <p:cNvPr id="353" name="Google Shape;353;p57"/>
          <p:cNvPicPr preferRelativeResize="0"/>
          <p:nvPr/>
        </p:nvPicPr>
        <p:blipFill>
          <a:blip r:embed="rId3">
            <a:alphaModFix/>
          </a:blip>
          <a:stretch>
            <a:fillRect/>
          </a:stretch>
        </p:blipFill>
        <p:spPr>
          <a:xfrm>
            <a:off x="576100" y="1125675"/>
            <a:ext cx="7991792" cy="38210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8"/>
          <p:cNvSpPr txBox="1"/>
          <p:nvPr/>
        </p:nvSpPr>
        <p:spPr>
          <a:xfrm>
            <a:off x="751350" y="1940700"/>
            <a:ext cx="7641300" cy="126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0" b="1">
                <a:solidFill>
                  <a:srgbClr val="444654"/>
                </a:solidFill>
                <a:latin typeface="Fira Sans"/>
                <a:ea typeface="Fira Sans"/>
                <a:cs typeface="Fira Sans"/>
                <a:sym typeface="Fira Sans"/>
              </a:rPr>
              <a:t>THANK YOU</a:t>
            </a:r>
            <a:endParaRPr sz="7000" b="1">
              <a:solidFill>
                <a:srgbClr val="444654"/>
              </a:solidFill>
              <a:latin typeface="Fira Sans"/>
              <a:ea typeface="Fira Sans"/>
              <a:cs typeface="Fira Sans"/>
              <a:sym typeface="Fir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139700" indent="0">
              <a:buNone/>
            </a:pPr>
            <a:r>
              <a:rPr lang="en-IN" sz="2400" dirty="0">
                <a:solidFill>
                  <a:schemeClr val="accent6">
                    <a:lumMod val="10000"/>
                  </a:schemeClr>
                </a:solidFill>
              </a:rPr>
              <a:t>Group Members Name and Roll No. </a:t>
            </a:r>
            <a:r>
              <a:rPr lang="en-IN" sz="2400" dirty="0" smtClean="0">
                <a:solidFill>
                  <a:schemeClr val="accent6">
                    <a:lumMod val="10000"/>
                  </a:schemeClr>
                </a:solidFill>
              </a:rPr>
              <a:t>:</a:t>
            </a:r>
          </a:p>
          <a:p>
            <a:r>
              <a:rPr lang="en-IN" sz="2400" dirty="0" err="1" smtClean="0">
                <a:solidFill>
                  <a:schemeClr val="accent6">
                    <a:lumMod val="10000"/>
                  </a:schemeClr>
                </a:solidFill>
              </a:rPr>
              <a:t>Ghanshyam</a:t>
            </a:r>
            <a:r>
              <a:rPr lang="en-IN" sz="2400" dirty="0" smtClean="0">
                <a:solidFill>
                  <a:schemeClr val="accent6">
                    <a:lumMod val="10000"/>
                  </a:schemeClr>
                </a:solidFill>
              </a:rPr>
              <a:t> </a:t>
            </a:r>
            <a:r>
              <a:rPr lang="en-IN" sz="2400" dirty="0" err="1">
                <a:solidFill>
                  <a:schemeClr val="accent6">
                    <a:lumMod val="10000"/>
                  </a:schemeClr>
                </a:solidFill>
              </a:rPr>
              <a:t>Kachhia</a:t>
            </a:r>
            <a:r>
              <a:rPr lang="en-IN" sz="2400" dirty="0">
                <a:solidFill>
                  <a:schemeClr val="accent6">
                    <a:lumMod val="10000"/>
                  </a:schemeClr>
                </a:solidFill>
              </a:rPr>
              <a:t> 72 (20102026) </a:t>
            </a:r>
            <a:endParaRPr lang="en-IN" sz="2400" dirty="0" smtClean="0">
              <a:solidFill>
                <a:schemeClr val="accent6">
                  <a:lumMod val="10000"/>
                </a:schemeClr>
              </a:solidFill>
            </a:endParaRPr>
          </a:p>
          <a:p>
            <a:r>
              <a:rPr lang="en-IN" sz="2400" dirty="0" err="1" smtClean="0">
                <a:solidFill>
                  <a:schemeClr val="accent6">
                    <a:lumMod val="10000"/>
                  </a:schemeClr>
                </a:solidFill>
              </a:rPr>
              <a:t>Vansh</a:t>
            </a:r>
            <a:r>
              <a:rPr lang="en-IN" sz="2400" dirty="0" smtClean="0">
                <a:solidFill>
                  <a:schemeClr val="accent6">
                    <a:lumMod val="10000"/>
                  </a:schemeClr>
                </a:solidFill>
              </a:rPr>
              <a:t> </a:t>
            </a:r>
            <a:r>
              <a:rPr lang="en-IN" sz="2400" dirty="0" err="1">
                <a:solidFill>
                  <a:schemeClr val="accent6">
                    <a:lumMod val="10000"/>
                  </a:schemeClr>
                </a:solidFill>
              </a:rPr>
              <a:t>Jeetendra</a:t>
            </a:r>
            <a:r>
              <a:rPr lang="en-IN" sz="2400" dirty="0">
                <a:solidFill>
                  <a:schemeClr val="accent6">
                    <a:lumMod val="10000"/>
                  </a:schemeClr>
                </a:solidFill>
              </a:rPr>
              <a:t> Jain 69 (20102156) </a:t>
            </a:r>
            <a:endParaRPr lang="en-IN" sz="2400" dirty="0" smtClean="0">
              <a:solidFill>
                <a:schemeClr val="accent6">
                  <a:lumMod val="10000"/>
                </a:schemeClr>
              </a:solidFill>
            </a:endParaRPr>
          </a:p>
          <a:p>
            <a:r>
              <a:rPr lang="en-IN" sz="2400" dirty="0" err="1" smtClean="0">
                <a:solidFill>
                  <a:schemeClr val="accent6">
                    <a:lumMod val="10000"/>
                  </a:schemeClr>
                </a:solidFill>
              </a:rPr>
              <a:t>Vansh</a:t>
            </a:r>
            <a:r>
              <a:rPr lang="en-IN" sz="2400" dirty="0" smtClean="0">
                <a:solidFill>
                  <a:schemeClr val="accent6">
                    <a:lumMod val="10000"/>
                  </a:schemeClr>
                </a:solidFill>
              </a:rPr>
              <a:t> </a:t>
            </a:r>
            <a:r>
              <a:rPr lang="en-IN" sz="2400" dirty="0" err="1">
                <a:solidFill>
                  <a:schemeClr val="accent6">
                    <a:lumMod val="10000"/>
                  </a:schemeClr>
                </a:solidFill>
              </a:rPr>
              <a:t>Virendra</a:t>
            </a:r>
            <a:r>
              <a:rPr lang="en-IN" sz="2400" dirty="0">
                <a:solidFill>
                  <a:schemeClr val="accent6">
                    <a:lumMod val="10000"/>
                  </a:schemeClr>
                </a:solidFill>
              </a:rPr>
              <a:t> Jain 70 (21202005)</a:t>
            </a:r>
          </a:p>
        </p:txBody>
      </p:sp>
    </p:spTree>
    <p:extLst>
      <p:ext uri="{BB962C8B-B14F-4D97-AF65-F5344CB8AC3E}">
        <p14:creationId xmlns:p14="http://schemas.microsoft.com/office/powerpoint/2010/main" val="652483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2C9EE"/>
            </a:gs>
            <a:gs pos="100000">
              <a:srgbClr val="BA9BC9"/>
            </a:gs>
          </a:gsLst>
          <a:lin ang="2698631" scaled="0"/>
        </a:gradFill>
        <a:effectLst/>
      </p:bgPr>
    </p:bg>
    <p:spTree>
      <p:nvGrpSpPr>
        <p:cNvPr id="1" name="Shape 254"/>
        <p:cNvGrpSpPr/>
        <p:nvPr/>
      </p:nvGrpSpPr>
      <p:grpSpPr>
        <a:xfrm>
          <a:off x="0" y="0"/>
          <a:ext cx="0" cy="0"/>
          <a:chOff x="0" y="0"/>
          <a:chExt cx="0" cy="0"/>
        </a:xfrm>
      </p:grpSpPr>
      <p:sp>
        <p:nvSpPr>
          <p:cNvPr id="255" name="Google Shape;255;p44"/>
          <p:cNvSpPr/>
          <p:nvPr/>
        </p:nvSpPr>
        <p:spPr>
          <a:xfrm>
            <a:off x="6527288" y="3296663"/>
            <a:ext cx="2308650" cy="577175"/>
          </a:xfrm>
          <a:custGeom>
            <a:avLst/>
            <a:gdLst/>
            <a:ahLst/>
            <a:cxnLst/>
            <a:rect l="l" t="t" r="r" b="b"/>
            <a:pathLst>
              <a:path w="92346" h="23087" extrusionOk="0">
                <a:moveTo>
                  <a:pt x="34195" y="1"/>
                </a:moveTo>
                <a:cubicBezTo>
                  <a:pt x="28444" y="1"/>
                  <a:pt x="23682" y="4203"/>
                  <a:pt x="22801" y="9704"/>
                </a:cubicBezTo>
                <a:cubicBezTo>
                  <a:pt x="22063" y="9549"/>
                  <a:pt x="21301" y="9478"/>
                  <a:pt x="20515" y="9478"/>
                </a:cubicBezTo>
                <a:cubicBezTo>
                  <a:pt x="14859" y="9478"/>
                  <a:pt x="10168" y="13538"/>
                  <a:pt x="9168" y="18896"/>
                </a:cubicBezTo>
                <a:cubicBezTo>
                  <a:pt x="3513" y="19717"/>
                  <a:pt x="0" y="23087"/>
                  <a:pt x="0" y="23087"/>
                </a:cubicBezTo>
                <a:lnTo>
                  <a:pt x="31861" y="23087"/>
                </a:lnTo>
                <a:cubicBezTo>
                  <a:pt x="31873" y="23015"/>
                  <a:pt x="31897" y="22944"/>
                  <a:pt x="31909" y="22861"/>
                </a:cubicBezTo>
                <a:cubicBezTo>
                  <a:pt x="32004" y="22884"/>
                  <a:pt x="32111" y="22896"/>
                  <a:pt x="32219" y="22920"/>
                </a:cubicBezTo>
                <a:cubicBezTo>
                  <a:pt x="32219" y="22980"/>
                  <a:pt x="32230" y="23027"/>
                  <a:pt x="32242" y="23087"/>
                </a:cubicBezTo>
                <a:lnTo>
                  <a:pt x="92345" y="23087"/>
                </a:lnTo>
                <a:cubicBezTo>
                  <a:pt x="87598" y="20813"/>
                  <a:pt x="84270" y="20062"/>
                  <a:pt x="81941" y="20062"/>
                </a:cubicBezTo>
                <a:cubicBezTo>
                  <a:pt x="81904" y="20062"/>
                  <a:pt x="81868" y="20062"/>
                  <a:pt x="81832" y="20063"/>
                </a:cubicBezTo>
                <a:cubicBezTo>
                  <a:pt x="81344" y="11681"/>
                  <a:pt x="74390" y="5037"/>
                  <a:pt x="65889" y="5037"/>
                </a:cubicBezTo>
                <a:cubicBezTo>
                  <a:pt x="60341" y="5037"/>
                  <a:pt x="55460" y="7859"/>
                  <a:pt x="52590" y="12145"/>
                </a:cubicBezTo>
                <a:cubicBezTo>
                  <a:pt x="52185" y="10240"/>
                  <a:pt x="50495" y="8811"/>
                  <a:pt x="48471" y="8811"/>
                </a:cubicBezTo>
                <a:cubicBezTo>
                  <a:pt x="47494" y="8811"/>
                  <a:pt x="46589" y="9145"/>
                  <a:pt x="45875" y="9704"/>
                </a:cubicBezTo>
                <a:cubicBezTo>
                  <a:pt x="45780" y="9680"/>
                  <a:pt x="45685" y="9668"/>
                  <a:pt x="45577" y="9645"/>
                </a:cubicBezTo>
                <a:cubicBezTo>
                  <a:pt x="44672" y="4180"/>
                  <a:pt x="39922" y="1"/>
                  <a:pt x="341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4"/>
          <p:cNvSpPr/>
          <p:nvPr/>
        </p:nvSpPr>
        <p:spPr>
          <a:xfrm>
            <a:off x="4373450" y="3439950"/>
            <a:ext cx="3243422" cy="810873"/>
          </a:xfrm>
          <a:custGeom>
            <a:avLst/>
            <a:gdLst/>
            <a:ahLst/>
            <a:cxnLst/>
            <a:rect l="l" t="t" r="r" b="b"/>
            <a:pathLst>
              <a:path w="92346" h="23087" extrusionOk="0">
                <a:moveTo>
                  <a:pt x="34195" y="0"/>
                </a:moveTo>
                <a:cubicBezTo>
                  <a:pt x="28457" y="0"/>
                  <a:pt x="23682" y="4203"/>
                  <a:pt x="22801" y="9704"/>
                </a:cubicBezTo>
                <a:cubicBezTo>
                  <a:pt x="22063" y="9549"/>
                  <a:pt x="21301" y="9478"/>
                  <a:pt x="20515" y="9478"/>
                </a:cubicBezTo>
                <a:cubicBezTo>
                  <a:pt x="14872" y="9478"/>
                  <a:pt x="10169" y="13526"/>
                  <a:pt x="9168" y="18884"/>
                </a:cubicBezTo>
                <a:cubicBezTo>
                  <a:pt x="3513" y="19717"/>
                  <a:pt x="1" y="23087"/>
                  <a:pt x="1" y="23087"/>
                </a:cubicBezTo>
                <a:lnTo>
                  <a:pt x="31874" y="23087"/>
                </a:lnTo>
                <a:cubicBezTo>
                  <a:pt x="31886" y="23015"/>
                  <a:pt x="31897" y="22932"/>
                  <a:pt x="31909" y="22860"/>
                </a:cubicBezTo>
                <a:cubicBezTo>
                  <a:pt x="32017" y="22884"/>
                  <a:pt x="32112" y="22896"/>
                  <a:pt x="32219" y="22920"/>
                </a:cubicBezTo>
                <a:cubicBezTo>
                  <a:pt x="32231" y="22968"/>
                  <a:pt x="32243" y="23027"/>
                  <a:pt x="32255" y="23087"/>
                </a:cubicBezTo>
                <a:lnTo>
                  <a:pt x="92346" y="23087"/>
                </a:lnTo>
                <a:cubicBezTo>
                  <a:pt x="87598" y="20813"/>
                  <a:pt x="84270" y="20062"/>
                  <a:pt x="81953" y="20062"/>
                </a:cubicBezTo>
                <a:cubicBezTo>
                  <a:pt x="81916" y="20062"/>
                  <a:pt x="81880" y="20062"/>
                  <a:pt x="81844" y="20062"/>
                </a:cubicBezTo>
                <a:cubicBezTo>
                  <a:pt x="81344" y="11680"/>
                  <a:pt x="74391" y="5037"/>
                  <a:pt x="65890" y="5037"/>
                </a:cubicBezTo>
                <a:cubicBezTo>
                  <a:pt x="60342" y="5037"/>
                  <a:pt x="55460" y="7859"/>
                  <a:pt x="52591" y="12145"/>
                </a:cubicBezTo>
                <a:cubicBezTo>
                  <a:pt x="52186" y="10240"/>
                  <a:pt x="50495" y="8811"/>
                  <a:pt x="48471" y="8811"/>
                </a:cubicBezTo>
                <a:cubicBezTo>
                  <a:pt x="47495" y="8811"/>
                  <a:pt x="46602" y="9144"/>
                  <a:pt x="45887" y="9704"/>
                </a:cubicBezTo>
                <a:cubicBezTo>
                  <a:pt x="45780" y="9680"/>
                  <a:pt x="45685" y="9668"/>
                  <a:pt x="45590" y="9644"/>
                </a:cubicBezTo>
                <a:cubicBezTo>
                  <a:pt x="44673" y="4180"/>
                  <a:pt x="39922" y="0"/>
                  <a:pt x="341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4"/>
          <p:cNvSpPr txBox="1">
            <a:spLocks noGrp="1"/>
          </p:cNvSpPr>
          <p:nvPr>
            <p:ph type="ctrTitle"/>
          </p:nvPr>
        </p:nvSpPr>
        <p:spPr>
          <a:xfrm>
            <a:off x="361625" y="2163850"/>
            <a:ext cx="4613100" cy="171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444654"/>
                </a:solidFill>
              </a:rPr>
              <a:t>Blood Bank Management System</a:t>
            </a:r>
            <a:endParaRPr>
              <a:solidFill>
                <a:srgbClr val="444654"/>
              </a:solidFill>
            </a:endParaRPr>
          </a:p>
        </p:txBody>
      </p:sp>
      <p:sp>
        <p:nvSpPr>
          <p:cNvPr id="258" name="Google Shape;258;p44"/>
          <p:cNvSpPr/>
          <p:nvPr/>
        </p:nvSpPr>
        <p:spPr>
          <a:xfrm>
            <a:off x="5254100" y="3531200"/>
            <a:ext cx="3581853" cy="810900"/>
          </a:xfrm>
          <a:custGeom>
            <a:avLst/>
            <a:gdLst/>
            <a:ahLst/>
            <a:cxnLst/>
            <a:rect l="l" t="t" r="r" b="b"/>
            <a:pathLst>
              <a:path w="224779" h="50888" extrusionOk="0">
                <a:moveTo>
                  <a:pt x="110776" y="0"/>
                </a:moveTo>
                <a:cubicBezTo>
                  <a:pt x="91691" y="0"/>
                  <a:pt x="74796" y="9346"/>
                  <a:pt x="64390" y="23705"/>
                </a:cubicBezTo>
                <a:cubicBezTo>
                  <a:pt x="59881" y="29928"/>
                  <a:pt x="52808" y="33456"/>
                  <a:pt x="45436" y="33456"/>
                </a:cubicBezTo>
                <a:cubicBezTo>
                  <a:pt x="43132" y="33456"/>
                  <a:pt x="40799" y="33111"/>
                  <a:pt x="38505" y="32397"/>
                </a:cubicBezTo>
                <a:cubicBezTo>
                  <a:pt x="34041" y="30992"/>
                  <a:pt x="29290" y="30242"/>
                  <a:pt x="24361" y="30242"/>
                </a:cubicBezTo>
                <a:cubicBezTo>
                  <a:pt x="23277" y="30242"/>
                  <a:pt x="22206" y="30278"/>
                  <a:pt x="21146" y="30349"/>
                </a:cubicBezTo>
                <a:cubicBezTo>
                  <a:pt x="7823" y="31242"/>
                  <a:pt x="882" y="40731"/>
                  <a:pt x="1" y="50887"/>
                </a:cubicBezTo>
                <a:lnTo>
                  <a:pt x="224779" y="50887"/>
                </a:lnTo>
                <a:cubicBezTo>
                  <a:pt x="223909" y="40731"/>
                  <a:pt x="216968" y="31242"/>
                  <a:pt x="203633" y="30349"/>
                </a:cubicBezTo>
                <a:cubicBezTo>
                  <a:pt x="202573" y="30278"/>
                  <a:pt x="201514" y="30242"/>
                  <a:pt x="200430" y="30242"/>
                </a:cubicBezTo>
                <a:cubicBezTo>
                  <a:pt x="194906" y="30242"/>
                  <a:pt x="189608" y="31182"/>
                  <a:pt x="184678" y="32921"/>
                </a:cubicBezTo>
                <a:cubicBezTo>
                  <a:pt x="182050" y="33846"/>
                  <a:pt x="179342" y="34296"/>
                  <a:pt x="176671" y="34296"/>
                </a:cubicBezTo>
                <a:cubicBezTo>
                  <a:pt x="169275" y="34296"/>
                  <a:pt x="162155" y="30851"/>
                  <a:pt x="157746" y="24527"/>
                </a:cubicBezTo>
                <a:cubicBezTo>
                  <a:pt x="147400" y="9704"/>
                  <a:pt x="130219" y="0"/>
                  <a:pt x="1107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4"/>
          <p:cNvSpPr/>
          <p:nvPr/>
        </p:nvSpPr>
        <p:spPr>
          <a:xfrm>
            <a:off x="4715788" y="754696"/>
            <a:ext cx="1664540" cy="377088"/>
          </a:xfrm>
          <a:custGeom>
            <a:avLst/>
            <a:gdLst/>
            <a:ahLst/>
            <a:cxnLst/>
            <a:rect l="l" t="t" r="r" b="b"/>
            <a:pathLst>
              <a:path w="90822" h="20575" extrusionOk="0">
                <a:moveTo>
                  <a:pt x="44756" y="1"/>
                </a:moveTo>
                <a:cubicBezTo>
                  <a:pt x="37041" y="1"/>
                  <a:pt x="30218" y="3787"/>
                  <a:pt x="26016" y="9585"/>
                </a:cubicBezTo>
                <a:cubicBezTo>
                  <a:pt x="24192" y="12098"/>
                  <a:pt x="21332" y="13526"/>
                  <a:pt x="18356" y="13526"/>
                </a:cubicBezTo>
                <a:cubicBezTo>
                  <a:pt x="17426" y="13526"/>
                  <a:pt x="16486" y="13387"/>
                  <a:pt x="15562" y="13098"/>
                </a:cubicBezTo>
                <a:cubicBezTo>
                  <a:pt x="13752" y="12538"/>
                  <a:pt x="11823" y="12229"/>
                  <a:pt x="9835" y="12229"/>
                </a:cubicBezTo>
                <a:cubicBezTo>
                  <a:pt x="9406" y="12229"/>
                  <a:pt x="8966" y="12240"/>
                  <a:pt x="8537" y="12276"/>
                </a:cubicBezTo>
                <a:cubicBezTo>
                  <a:pt x="3156" y="12633"/>
                  <a:pt x="358" y="16467"/>
                  <a:pt x="0" y="20575"/>
                </a:cubicBezTo>
                <a:lnTo>
                  <a:pt x="90821" y="20575"/>
                </a:lnTo>
                <a:cubicBezTo>
                  <a:pt x="90476" y="16467"/>
                  <a:pt x="87666" y="12633"/>
                  <a:pt x="82284" y="12276"/>
                </a:cubicBezTo>
                <a:cubicBezTo>
                  <a:pt x="81856" y="12240"/>
                  <a:pt x="81427" y="12229"/>
                  <a:pt x="80987" y="12229"/>
                </a:cubicBezTo>
                <a:cubicBezTo>
                  <a:pt x="78760" y="12229"/>
                  <a:pt x="76617" y="12610"/>
                  <a:pt x="74617" y="13312"/>
                </a:cubicBezTo>
                <a:cubicBezTo>
                  <a:pt x="73557" y="13684"/>
                  <a:pt x="72465" y="13865"/>
                  <a:pt x="71387" y="13865"/>
                </a:cubicBezTo>
                <a:cubicBezTo>
                  <a:pt x="68398" y="13865"/>
                  <a:pt x="65520" y="12474"/>
                  <a:pt x="63735" y="9919"/>
                </a:cubicBezTo>
                <a:cubicBezTo>
                  <a:pt x="59555" y="3930"/>
                  <a:pt x="52614" y="1"/>
                  <a:pt x="447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 name="Google Shape;260;p44"/>
          <p:cNvGrpSpPr/>
          <p:nvPr/>
        </p:nvGrpSpPr>
        <p:grpSpPr>
          <a:xfrm>
            <a:off x="5531326" y="834307"/>
            <a:ext cx="1950983" cy="3039532"/>
            <a:chOff x="2595550" y="974575"/>
            <a:chExt cx="2417875" cy="3766925"/>
          </a:xfrm>
        </p:grpSpPr>
        <p:sp>
          <p:nvSpPr>
            <p:cNvPr id="261" name="Google Shape;261;p44"/>
            <p:cNvSpPr/>
            <p:nvPr/>
          </p:nvSpPr>
          <p:spPr>
            <a:xfrm>
              <a:off x="2595550" y="974575"/>
              <a:ext cx="2417875" cy="2956125"/>
            </a:xfrm>
            <a:custGeom>
              <a:avLst/>
              <a:gdLst/>
              <a:ahLst/>
              <a:cxnLst/>
              <a:rect l="l" t="t" r="r" b="b"/>
              <a:pathLst>
                <a:path w="96715" h="118245" extrusionOk="0">
                  <a:moveTo>
                    <a:pt x="48687" y="0"/>
                  </a:moveTo>
                  <a:cubicBezTo>
                    <a:pt x="48046" y="0"/>
                    <a:pt x="47403" y="13"/>
                    <a:pt x="46756" y="39"/>
                  </a:cubicBezTo>
                  <a:cubicBezTo>
                    <a:pt x="22289" y="1040"/>
                    <a:pt x="2215" y="21280"/>
                    <a:pt x="751" y="46497"/>
                  </a:cubicBezTo>
                  <a:cubicBezTo>
                    <a:pt x="1" y="59594"/>
                    <a:pt x="4180" y="71679"/>
                    <a:pt x="11561" y="80942"/>
                  </a:cubicBezTo>
                  <a:cubicBezTo>
                    <a:pt x="19491" y="90896"/>
                    <a:pt x="26611" y="101492"/>
                    <a:pt x="32338" y="112934"/>
                  </a:cubicBezTo>
                  <a:lnTo>
                    <a:pt x="34993" y="118244"/>
                  </a:lnTo>
                  <a:lnTo>
                    <a:pt x="62389" y="118244"/>
                  </a:lnTo>
                  <a:lnTo>
                    <a:pt x="64913" y="113220"/>
                  </a:lnTo>
                  <a:cubicBezTo>
                    <a:pt x="70652" y="101707"/>
                    <a:pt x="77772" y="91003"/>
                    <a:pt x="85761" y="81014"/>
                  </a:cubicBezTo>
                  <a:cubicBezTo>
                    <a:pt x="92607" y="72465"/>
                    <a:pt x="96715" y="61499"/>
                    <a:pt x="96715" y="49534"/>
                  </a:cubicBezTo>
                  <a:cubicBezTo>
                    <a:pt x="96715" y="22179"/>
                    <a:pt x="75216" y="0"/>
                    <a:pt x="486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4"/>
            <p:cNvSpPr/>
            <p:nvPr/>
          </p:nvSpPr>
          <p:spPr>
            <a:xfrm>
              <a:off x="2866425" y="974575"/>
              <a:ext cx="1879725" cy="2956125"/>
            </a:xfrm>
            <a:custGeom>
              <a:avLst/>
              <a:gdLst/>
              <a:ahLst/>
              <a:cxnLst/>
              <a:rect l="l" t="t" r="r" b="b"/>
              <a:pathLst>
                <a:path w="75189" h="118245" extrusionOk="0">
                  <a:moveTo>
                    <a:pt x="37850" y="0"/>
                  </a:moveTo>
                  <a:cubicBezTo>
                    <a:pt x="37352" y="0"/>
                    <a:pt x="36852" y="13"/>
                    <a:pt x="36350" y="39"/>
                  </a:cubicBezTo>
                  <a:cubicBezTo>
                    <a:pt x="17336" y="1040"/>
                    <a:pt x="1727" y="21280"/>
                    <a:pt x="596" y="46497"/>
                  </a:cubicBezTo>
                  <a:cubicBezTo>
                    <a:pt x="0" y="59594"/>
                    <a:pt x="3251" y="71679"/>
                    <a:pt x="8989" y="80942"/>
                  </a:cubicBezTo>
                  <a:cubicBezTo>
                    <a:pt x="15157" y="90896"/>
                    <a:pt x="20693" y="101492"/>
                    <a:pt x="25146" y="112934"/>
                  </a:cubicBezTo>
                  <a:lnTo>
                    <a:pt x="27206" y="118244"/>
                  </a:lnTo>
                  <a:lnTo>
                    <a:pt x="48506" y="118244"/>
                  </a:lnTo>
                  <a:lnTo>
                    <a:pt x="50459" y="113220"/>
                  </a:lnTo>
                  <a:cubicBezTo>
                    <a:pt x="54936" y="101707"/>
                    <a:pt x="60460" y="91003"/>
                    <a:pt x="66675" y="81014"/>
                  </a:cubicBezTo>
                  <a:cubicBezTo>
                    <a:pt x="71985" y="72465"/>
                    <a:pt x="75188" y="61499"/>
                    <a:pt x="75188" y="49534"/>
                  </a:cubicBezTo>
                  <a:cubicBezTo>
                    <a:pt x="75188" y="22179"/>
                    <a:pt x="58468" y="0"/>
                    <a:pt x="378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4"/>
            <p:cNvSpPr/>
            <p:nvPr/>
          </p:nvSpPr>
          <p:spPr>
            <a:xfrm>
              <a:off x="3202475" y="974575"/>
              <a:ext cx="1212375" cy="2956125"/>
            </a:xfrm>
            <a:custGeom>
              <a:avLst/>
              <a:gdLst/>
              <a:ahLst/>
              <a:cxnLst/>
              <a:rect l="l" t="t" r="r" b="b"/>
              <a:pathLst>
                <a:path w="48495" h="118245" extrusionOk="0">
                  <a:moveTo>
                    <a:pt x="24412" y="0"/>
                  </a:moveTo>
                  <a:cubicBezTo>
                    <a:pt x="24090" y="0"/>
                    <a:pt x="23768" y="13"/>
                    <a:pt x="23444" y="39"/>
                  </a:cubicBezTo>
                  <a:cubicBezTo>
                    <a:pt x="11180" y="1040"/>
                    <a:pt x="1120" y="21280"/>
                    <a:pt x="381" y="46497"/>
                  </a:cubicBezTo>
                  <a:cubicBezTo>
                    <a:pt x="0" y="59594"/>
                    <a:pt x="2096" y="71679"/>
                    <a:pt x="5799" y="80942"/>
                  </a:cubicBezTo>
                  <a:cubicBezTo>
                    <a:pt x="9775" y="90896"/>
                    <a:pt x="13347" y="101492"/>
                    <a:pt x="16217" y="112934"/>
                  </a:cubicBezTo>
                  <a:lnTo>
                    <a:pt x="17538" y="118244"/>
                  </a:lnTo>
                  <a:lnTo>
                    <a:pt x="31278" y="118244"/>
                  </a:lnTo>
                  <a:lnTo>
                    <a:pt x="32540" y="113220"/>
                  </a:lnTo>
                  <a:cubicBezTo>
                    <a:pt x="35421" y="101707"/>
                    <a:pt x="38993" y="91003"/>
                    <a:pt x="42994" y="81014"/>
                  </a:cubicBezTo>
                  <a:cubicBezTo>
                    <a:pt x="46423" y="72465"/>
                    <a:pt x="48495" y="61499"/>
                    <a:pt x="48495" y="49534"/>
                  </a:cubicBezTo>
                  <a:cubicBezTo>
                    <a:pt x="48495" y="22179"/>
                    <a:pt x="37711" y="0"/>
                    <a:pt x="244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4"/>
            <p:cNvSpPr/>
            <p:nvPr/>
          </p:nvSpPr>
          <p:spPr>
            <a:xfrm>
              <a:off x="3560250" y="974575"/>
              <a:ext cx="501875" cy="2956125"/>
            </a:xfrm>
            <a:custGeom>
              <a:avLst/>
              <a:gdLst/>
              <a:ahLst/>
              <a:cxnLst/>
              <a:rect l="l" t="t" r="r" b="b"/>
              <a:pathLst>
                <a:path w="20075" h="118245" extrusionOk="0">
                  <a:moveTo>
                    <a:pt x="10104" y="0"/>
                  </a:moveTo>
                  <a:cubicBezTo>
                    <a:pt x="9972" y="0"/>
                    <a:pt x="9838" y="13"/>
                    <a:pt x="9704" y="39"/>
                  </a:cubicBezTo>
                  <a:cubicBezTo>
                    <a:pt x="4620" y="1040"/>
                    <a:pt x="453" y="21280"/>
                    <a:pt x="155" y="46497"/>
                  </a:cubicBezTo>
                  <a:cubicBezTo>
                    <a:pt x="1" y="59594"/>
                    <a:pt x="870" y="71679"/>
                    <a:pt x="2394" y="80942"/>
                  </a:cubicBezTo>
                  <a:cubicBezTo>
                    <a:pt x="4037" y="90896"/>
                    <a:pt x="5525" y="101492"/>
                    <a:pt x="6704" y="112934"/>
                  </a:cubicBezTo>
                  <a:lnTo>
                    <a:pt x="7263" y="118244"/>
                  </a:lnTo>
                  <a:lnTo>
                    <a:pt x="12943" y="118244"/>
                  </a:lnTo>
                  <a:lnTo>
                    <a:pt x="13467" y="113220"/>
                  </a:lnTo>
                  <a:cubicBezTo>
                    <a:pt x="14657" y="101707"/>
                    <a:pt x="16134" y="91003"/>
                    <a:pt x="17801" y="81014"/>
                  </a:cubicBezTo>
                  <a:cubicBezTo>
                    <a:pt x="19217" y="72465"/>
                    <a:pt x="20075" y="61499"/>
                    <a:pt x="20075" y="49534"/>
                  </a:cubicBezTo>
                  <a:cubicBezTo>
                    <a:pt x="20075" y="22179"/>
                    <a:pt x="15602" y="0"/>
                    <a:pt x="101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4"/>
            <p:cNvSpPr/>
            <p:nvPr/>
          </p:nvSpPr>
          <p:spPr>
            <a:xfrm>
              <a:off x="3406375" y="3754450"/>
              <a:ext cx="812925" cy="176250"/>
            </a:xfrm>
            <a:custGeom>
              <a:avLst/>
              <a:gdLst/>
              <a:ahLst/>
              <a:cxnLst/>
              <a:rect l="l" t="t" r="r" b="b"/>
              <a:pathLst>
                <a:path w="32517" h="7050" extrusionOk="0">
                  <a:moveTo>
                    <a:pt x="16252" y="1"/>
                  </a:moveTo>
                  <a:cubicBezTo>
                    <a:pt x="9954" y="1"/>
                    <a:pt x="4239" y="739"/>
                    <a:pt x="0" y="1930"/>
                  </a:cubicBezTo>
                  <a:lnTo>
                    <a:pt x="2560" y="7049"/>
                  </a:lnTo>
                  <a:lnTo>
                    <a:pt x="29956" y="7049"/>
                  </a:lnTo>
                  <a:lnTo>
                    <a:pt x="32480" y="2025"/>
                  </a:lnTo>
                  <a:cubicBezTo>
                    <a:pt x="32492" y="1989"/>
                    <a:pt x="32504" y="1965"/>
                    <a:pt x="32516" y="1930"/>
                  </a:cubicBezTo>
                  <a:cubicBezTo>
                    <a:pt x="28277" y="739"/>
                    <a:pt x="22562" y="1"/>
                    <a:pt x="16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4"/>
            <p:cNvSpPr/>
            <p:nvPr/>
          </p:nvSpPr>
          <p:spPr>
            <a:xfrm>
              <a:off x="3470350" y="3882450"/>
              <a:ext cx="684950" cy="96775"/>
            </a:xfrm>
            <a:custGeom>
              <a:avLst/>
              <a:gdLst/>
              <a:ahLst/>
              <a:cxnLst/>
              <a:rect l="l" t="t" r="r" b="b"/>
              <a:pathLst>
                <a:path w="27398" h="3871" extrusionOk="0">
                  <a:moveTo>
                    <a:pt x="13693" y="1"/>
                  </a:moveTo>
                  <a:cubicBezTo>
                    <a:pt x="6133" y="1"/>
                    <a:pt x="1" y="870"/>
                    <a:pt x="1" y="1929"/>
                  </a:cubicBezTo>
                  <a:cubicBezTo>
                    <a:pt x="1" y="3001"/>
                    <a:pt x="6133" y="3870"/>
                    <a:pt x="13693" y="3870"/>
                  </a:cubicBezTo>
                  <a:cubicBezTo>
                    <a:pt x="21266" y="3870"/>
                    <a:pt x="27397" y="3001"/>
                    <a:pt x="27397" y="1929"/>
                  </a:cubicBezTo>
                  <a:cubicBezTo>
                    <a:pt x="27397" y="870"/>
                    <a:pt x="21266" y="1"/>
                    <a:pt x="136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4"/>
            <p:cNvSpPr/>
            <p:nvPr/>
          </p:nvSpPr>
          <p:spPr>
            <a:xfrm>
              <a:off x="3491200" y="3930675"/>
              <a:ext cx="65500" cy="381925"/>
            </a:xfrm>
            <a:custGeom>
              <a:avLst/>
              <a:gdLst/>
              <a:ahLst/>
              <a:cxnLst/>
              <a:rect l="l" t="t" r="r" b="b"/>
              <a:pathLst>
                <a:path w="2620" h="15277" fill="none" extrusionOk="0">
                  <a:moveTo>
                    <a:pt x="0" y="0"/>
                  </a:moveTo>
                  <a:lnTo>
                    <a:pt x="2620" y="15276"/>
                  </a:lnTo>
                </a:path>
              </a:pathLst>
            </a:custGeom>
            <a:solidFill>
              <a:srgbClr val="7676AD"/>
            </a:solidFill>
            <a:ln w="226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4"/>
            <p:cNvSpPr/>
            <p:nvPr/>
          </p:nvSpPr>
          <p:spPr>
            <a:xfrm>
              <a:off x="3648350" y="3930675"/>
              <a:ext cx="42600" cy="384600"/>
            </a:xfrm>
            <a:custGeom>
              <a:avLst/>
              <a:gdLst/>
              <a:ahLst/>
              <a:cxnLst/>
              <a:rect l="l" t="t" r="r" b="b"/>
              <a:pathLst>
                <a:path w="1704" h="15384" fill="none" extrusionOk="0">
                  <a:moveTo>
                    <a:pt x="1" y="0"/>
                  </a:moveTo>
                  <a:lnTo>
                    <a:pt x="1704" y="15383"/>
                  </a:lnTo>
                </a:path>
              </a:pathLst>
            </a:custGeom>
            <a:solidFill>
              <a:srgbClr val="7676AD"/>
            </a:solidFill>
            <a:ln w="226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4"/>
            <p:cNvSpPr/>
            <p:nvPr/>
          </p:nvSpPr>
          <p:spPr>
            <a:xfrm>
              <a:off x="4068950" y="3930675"/>
              <a:ext cx="65500" cy="381925"/>
            </a:xfrm>
            <a:custGeom>
              <a:avLst/>
              <a:gdLst/>
              <a:ahLst/>
              <a:cxnLst/>
              <a:rect l="l" t="t" r="r" b="b"/>
              <a:pathLst>
                <a:path w="2620" h="15277" fill="none" extrusionOk="0">
                  <a:moveTo>
                    <a:pt x="2620" y="0"/>
                  </a:moveTo>
                  <a:lnTo>
                    <a:pt x="0" y="15276"/>
                  </a:lnTo>
                </a:path>
              </a:pathLst>
            </a:custGeom>
            <a:solidFill>
              <a:srgbClr val="7676AD"/>
            </a:solidFill>
            <a:ln w="226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4"/>
            <p:cNvSpPr/>
            <p:nvPr/>
          </p:nvSpPr>
          <p:spPr>
            <a:xfrm>
              <a:off x="3934700" y="3930675"/>
              <a:ext cx="42600" cy="384600"/>
            </a:xfrm>
            <a:custGeom>
              <a:avLst/>
              <a:gdLst/>
              <a:ahLst/>
              <a:cxnLst/>
              <a:rect l="l" t="t" r="r" b="b"/>
              <a:pathLst>
                <a:path w="1704" h="15384" fill="none" extrusionOk="0">
                  <a:moveTo>
                    <a:pt x="1703" y="0"/>
                  </a:moveTo>
                  <a:lnTo>
                    <a:pt x="1" y="15383"/>
                  </a:lnTo>
                </a:path>
              </a:pathLst>
            </a:custGeom>
            <a:solidFill>
              <a:srgbClr val="7676AD"/>
            </a:solidFill>
            <a:ln w="226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4"/>
            <p:cNvSpPr/>
            <p:nvPr/>
          </p:nvSpPr>
          <p:spPr>
            <a:xfrm>
              <a:off x="3812675" y="3930675"/>
              <a:ext cx="25" cy="371800"/>
            </a:xfrm>
            <a:custGeom>
              <a:avLst/>
              <a:gdLst/>
              <a:ahLst/>
              <a:cxnLst/>
              <a:rect l="l" t="t" r="r" b="b"/>
              <a:pathLst>
                <a:path w="1" h="14872" fill="none" extrusionOk="0">
                  <a:moveTo>
                    <a:pt x="0" y="0"/>
                  </a:moveTo>
                  <a:lnTo>
                    <a:pt x="0" y="14871"/>
                  </a:lnTo>
                </a:path>
              </a:pathLst>
            </a:custGeom>
            <a:solidFill>
              <a:srgbClr val="7676AD"/>
            </a:solidFill>
            <a:ln w="226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4"/>
            <p:cNvSpPr/>
            <p:nvPr/>
          </p:nvSpPr>
          <p:spPr>
            <a:xfrm>
              <a:off x="3530200" y="4315250"/>
              <a:ext cx="565275" cy="426250"/>
            </a:xfrm>
            <a:custGeom>
              <a:avLst/>
              <a:gdLst/>
              <a:ahLst/>
              <a:cxnLst/>
              <a:rect l="l" t="t" r="r" b="b"/>
              <a:pathLst>
                <a:path w="22611" h="17050" extrusionOk="0">
                  <a:moveTo>
                    <a:pt x="0" y="0"/>
                  </a:moveTo>
                  <a:lnTo>
                    <a:pt x="2322" y="14752"/>
                  </a:lnTo>
                  <a:cubicBezTo>
                    <a:pt x="2536" y="16074"/>
                    <a:pt x="3679" y="17050"/>
                    <a:pt x="5025" y="17050"/>
                  </a:cubicBezTo>
                  <a:lnTo>
                    <a:pt x="17586" y="17050"/>
                  </a:lnTo>
                  <a:cubicBezTo>
                    <a:pt x="18931" y="17050"/>
                    <a:pt x="20074" y="16074"/>
                    <a:pt x="20288" y="14752"/>
                  </a:cubicBezTo>
                  <a:lnTo>
                    <a:pt x="226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4"/>
            <p:cNvSpPr/>
            <p:nvPr/>
          </p:nvSpPr>
          <p:spPr>
            <a:xfrm>
              <a:off x="3487925" y="4263825"/>
              <a:ext cx="649800" cy="102800"/>
            </a:xfrm>
            <a:custGeom>
              <a:avLst/>
              <a:gdLst/>
              <a:ahLst/>
              <a:cxnLst/>
              <a:rect l="l" t="t" r="r" b="b"/>
              <a:pathLst>
                <a:path w="25992" h="4112" extrusionOk="0">
                  <a:moveTo>
                    <a:pt x="12996" y="0"/>
                  </a:moveTo>
                  <a:cubicBezTo>
                    <a:pt x="9177" y="0"/>
                    <a:pt x="5358" y="289"/>
                    <a:pt x="1572" y="867"/>
                  </a:cubicBezTo>
                  <a:cubicBezTo>
                    <a:pt x="631" y="1009"/>
                    <a:pt x="0" y="1855"/>
                    <a:pt x="155" y="2748"/>
                  </a:cubicBezTo>
                  <a:cubicBezTo>
                    <a:pt x="306" y="3547"/>
                    <a:pt x="1016" y="4111"/>
                    <a:pt x="1813" y="4111"/>
                  </a:cubicBezTo>
                  <a:cubicBezTo>
                    <a:pt x="1895" y="4111"/>
                    <a:pt x="1977" y="4105"/>
                    <a:pt x="2060" y="4093"/>
                  </a:cubicBezTo>
                  <a:cubicBezTo>
                    <a:pt x="5686" y="3540"/>
                    <a:pt x="9341" y="3263"/>
                    <a:pt x="12996" y="3263"/>
                  </a:cubicBezTo>
                  <a:cubicBezTo>
                    <a:pt x="16651" y="3263"/>
                    <a:pt x="20307" y="3540"/>
                    <a:pt x="23932" y="4093"/>
                  </a:cubicBezTo>
                  <a:cubicBezTo>
                    <a:pt x="24015" y="4105"/>
                    <a:pt x="24097" y="4111"/>
                    <a:pt x="24179" y="4111"/>
                  </a:cubicBezTo>
                  <a:cubicBezTo>
                    <a:pt x="24976" y="4111"/>
                    <a:pt x="25686" y="3547"/>
                    <a:pt x="25837" y="2748"/>
                  </a:cubicBezTo>
                  <a:cubicBezTo>
                    <a:pt x="25992" y="1855"/>
                    <a:pt x="25361" y="1009"/>
                    <a:pt x="24420" y="867"/>
                  </a:cubicBezTo>
                  <a:cubicBezTo>
                    <a:pt x="20634" y="289"/>
                    <a:pt x="16815" y="0"/>
                    <a:pt x="129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44"/>
          <p:cNvSpPr/>
          <p:nvPr/>
        </p:nvSpPr>
        <p:spPr>
          <a:xfrm>
            <a:off x="6447863" y="754700"/>
            <a:ext cx="2308650" cy="577175"/>
          </a:xfrm>
          <a:custGeom>
            <a:avLst/>
            <a:gdLst/>
            <a:ahLst/>
            <a:cxnLst/>
            <a:rect l="l" t="t" r="r" b="b"/>
            <a:pathLst>
              <a:path w="92346" h="23087" extrusionOk="0">
                <a:moveTo>
                  <a:pt x="34195" y="0"/>
                </a:moveTo>
                <a:cubicBezTo>
                  <a:pt x="28457" y="0"/>
                  <a:pt x="23682" y="4203"/>
                  <a:pt x="22801" y="9704"/>
                </a:cubicBezTo>
                <a:cubicBezTo>
                  <a:pt x="22063" y="9549"/>
                  <a:pt x="21301" y="9478"/>
                  <a:pt x="20515" y="9478"/>
                </a:cubicBezTo>
                <a:cubicBezTo>
                  <a:pt x="14872" y="9478"/>
                  <a:pt x="10169" y="13526"/>
                  <a:pt x="9168" y="18884"/>
                </a:cubicBezTo>
                <a:cubicBezTo>
                  <a:pt x="3513" y="19717"/>
                  <a:pt x="1" y="23087"/>
                  <a:pt x="1" y="23087"/>
                </a:cubicBezTo>
                <a:lnTo>
                  <a:pt x="31874" y="23087"/>
                </a:lnTo>
                <a:cubicBezTo>
                  <a:pt x="31886" y="23015"/>
                  <a:pt x="31897" y="22932"/>
                  <a:pt x="31909" y="22860"/>
                </a:cubicBezTo>
                <a:cubicBezTo>
                  <a:pt x="32017" y="22884"/>
                  <a:pt x="32112" y="22896"/>
                  <a:pt x="32219" y="22920"/>
                </a:cubicBezTo>
                <a:cubicBezTo>
                  <a:pt x="32231" y="22968"/>
                  <a:pt x="32243" y="23027"/>
                  <a:pt x="32255" y="23087"/>
                </a:cubicBezTo>
                <a:lnTo>
                  <a:pt x="92346" y="23087"/>
                </a:lnTo>
                <a:cubicBezTo>
                  <a:pt x="87598" y="20813"/>
                  <a:pt x="84270" y="20062"/>
                  <a:pt x="81953" y="20062"/>
                </a:cubicBezTo>
                <a:cubicBezTo>
                  <a:pt x="81916" y="20062"/>
                  <a:pt x="81880" y="20062"/>
                  <a:pt x="81844" y="20062"/>
                </a:cubicBezTo>
                <a:cubicBezTo>
                  <a:pt x="81344" y="11680"/>
                  <a:pt x="74391" y="5037"/>
                  <a:pt x="65890" y="5037"/>
                </a:cubicBezTo>
                <a:cubicBezTo>
                  <a:pt x="60342" y="5037"/>
                  <a:pt x="55460" y="7859"/>
                  <a:pt x="52591" y="12145"/>
                </a:cubicBezTo>
                <a:cubicBezTo>
                  <a:pt x="52186" y="10240"/>
                  <a:pt x="50495" y="8811"/>
                  <a:pt x="48471" y="8811"/>
                </a:cubicBezTo>
                <a:cubicBezTo>
                  <a:pt x="47495" y="8811"/>
                  <a:pt x="46602" y="9144"/>
                  <a:pt x="45887" y="9704"/>
                </a:cubicBezTo>
                <a:cubicBezTo>
                  <a:pt x="45780" y="9680"/>
                  <a:pt x="45685" y="9668"/>
                  <a:pt x="45590" y="9644"/>
                </a:cubicBezTo>
                <a:cubicBezTo>
                  <a:pt x="44673" y="4180"/>
                  <a:pt x="39922" y="0"/>
                  <a:pt x="341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4"/>
          <p:cNvSpPr/>
          <p:nvPr/>
        </p:nvSpPr>
        <p:spPr>
          <a:xfrm>
            <a:off x="4840725" y="1512325"/>
            <a:ext cx="1950887" cy="441642"/>
          </a:xfrm>
          <a:custGeom>
            <a:avLst/>
            <a:gdLst/>
            <a:ahLst/>
            <a:cxnLst/>
            <a:rect l="l" t="t" r="r" b="b"/>
            <a:pathLst>
              <a:path w="90834" h="20563" extrusionOk="0">
                <a:moveTo>
                  <a:pt x="44757" y="0"/>
                </a:moveTo>
                <a:cubicBezTo>
                  <a:pt x="37053" y="0"/>
                  <a:pt x="30219" y="3774"/>
                  <a:pt x="26016" y="9573"/>
                </a:cubicBezTo>
                <a:cubicBezTo>
                  <a:pt x="24194" y="12092"/>
                  <a:pt x="21345" y="13515"/>
                  <a:pt x="18370" y="13515"/>
                </a:cubicBezTo>
                <a:cubicBezTo>
                  <a:pt x="17437" y="13515"/>
                  <a:pt x="16492" y="13375"/>
                  <a:pt x="15562" y="13085"/>
                </a:cubicBezTo>
                <a:cubicBezTo>
                  <a:pt x="13753" y="12525"/>
                  <a:pt x="11836" y="12216"/>
                  <a:pt x="9836" y="12216"/>
                </a:cubicBezTo>
                <a:cubicBezTo>
                  <a:pt x="9407" y="12216"/>
                  <a:pt x="8978" y="12240"/>
                  <a:pt x="8550" y="12263"/>
                </a:cubicBezTo>
                <a:cubicBezTo>
                  <a:pt x="3156" y="12621"/>
                  <a:pt x="358" y="16454"/>
                  <a:pt x="1" y="20562"/>
                </a:cubicBezTo>
                <a:lnTo>
                  <a:pt x="90834" y="20562"/>
                </a:lnTo>
                <a:cubicBezTo>
                  <a:pt x="90477" y="16454"/>
                  <a:pt x="87667" y="12621"/>
                  <a:pt x="82285" y="12263"/>
                </a:cubicBezTo>
                <a:cubicBezTo>
                  <a:pt x="81856" y="12240"/>
                  <a:pt x="81428" y="12216"/>
                  <a:pt x="80987" y="12216"/>
                </a:cubicBezTo>
                <a:cubicBezTo>
                  <a:pt x="78761" y="12216"/>
                  <a:pt x="76618" y="12597"/>
                  <a:pt x="74617" y="13299"/>
                </a:cubicBezTo>
                <a:cubicBezTo>
                  <a:pt x="73557" y="13672"/>
                  <a:pt x="72465" y="13852"/>
                  <a:pt x="71388" y="13852"/>
                </a:cubicBezTo>
                <a:cubicBezTo>
                  <a:pt x="68399" y="13852"/>
                  <a:pt x="65520" y="12461"/>
                  <a:pt x="63735" y="9906"/>
                </a:cubicBezTo>
                <a:cubicBezTo>
                  <a:pt x="59556" y="3917"/>
                  <a:pt x="52615" y="0"/>
                  <a:pt x="44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5"/>
          <p:cNvSpPr txBox="1">
            <a:spLocks noGrp="1"/>
          </p:cNvSpPr>
          <p:nvPr>
            <p:ph type="ctrTitle"/>
          </p:nvPr>
        </p:nvSpPr>
        <p:spPr>
          <a:xfrm>
            <a:off x="455075" y="407900"/>
            <a:ext cx="6494100" cy="85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 Definition</a:t>
            </a:r>
            <a:endParaRPr/>
          </a:p>
        </p:txBody>
      </p:sp>
      <p:sp>
        <p:nvSpPr>
          <p:cNvPr id="281" name="Google Shape;281;p45"/>
          <p:cNvSpPr txBox="1"/>
          <p:nvPr/>
        </p:nvSpPr>
        <p:spPr>
          <a:xfrm>
            <a:off x="455075" y="1331625"/>
            <a:ext cx="7753800" cy="2739900"/>
          </a:xfrm>
          <a:prstGeom prst="rect">
            <a:avLst/>
          </a:prstGeom>
          <a:noFill/>
          <a:ln>
            <a:noFill/>
          </a:ln>
        </p:spPr>
        <p:txBody>
          <a:bodyPr spcFirstLastPara="1" wrap="square" lIns="91425" tIns="91425" rIns="91425" bIns="91425" anchor="t" anchorCtr="0">
            <a:spAutoFit/>
          </a:bodyPr>
          <a:lstStyle/>
          <a:p>
            <a:pPr marL="457200" lvl="0" indent="-349250" algn="just" rtl="0">
              <a:spcBef>
                <a:spcPts val="0"/>
              </a:spcBef>
              <a:spcAft>
                <a:spcPts val="0"/>
              </a:spcAft>
              <a:buClr>
                <a:srgbClr val="444654"/>
              </a:buClr>
              <a:buSzPts val="1900"/>
              <a:buFont typeface="Fira Sans"/>
              <a:buChar char="●"/>
            </a:pPr>
            <a:r>
              <a:rPr lang="en" sz="1900" b="1">
                <a:solidFill>
                  <a:srgbClr val="444654"/>
                </a:solidFill>
                <a:latin typeface="Fira Sans"/>
                <a:ea typeface="Fira Sans"/>
                <a:cs typeface="Fira Sans"/>
                <a:sym typeface="Fira Sans"/>
              </a:rPr>
              <a:t>Inefficient blood inventory management, leading to shortages or wastage of blood products.</a:t>
            </a:r>
            <a:endParaRPr sz="1900" b="1">
              <a:solidFill>
                <a:srgbClr val="444654"/>
              </a:solidFill>
              <a:latin typeface="Fira Sans"/>
              <a:ea typeface="Fira Sans"/>
              <a:cs typeface="Fira Sans"/>
              <a:sym typeface="Fira Sans"/>
            </a:endParaRPr>
          </a:p>
          <a:p>
            <a:pPr marL="457200" lvl="0" indent="-349250" algn="just" rtl="0">
              <a:spcBef>
                <a:spcPts val="0"/>
              </a:spcBef>
              <a:spcAft>
                <a:spcPts val="0"/>
              </a:spcAft>
              <a:buClr>
                <a:srgbClr val="444654"/>
              </a:buClr>
              <a:buSzPts val="1900"/>
              <a:buFont typeface="Fira Sans"/>
              <a:buChar char="●"/>
            </a:pPr>
            <a:r>
              <a:rPr lang="en" sz="1900" b="1">
                <a:solidFill>
                  <a:srgbClr val="444654"/>
                </a:solidFill>
                <a:latin typeface="Fira Sans"/>
                <a:ea typeface="Fira Sans"/>
                <a:cs typeface="Fira Sans"/>
                <a:sym typeface="Fira Sans"/>
              </a:rPr>
              <a:t>Lack of a centralized database to track blood donations, storage, and distribution, making it difficult to manage and access information.</a:t>
            </a:r>
            <a:endParaRPr sz="1900" b="1">
              <a:solidFill>
                <a:srgbClr val="444654"/>
              </a:solidFill>
              <a:latin typeface="Fira Sans"/>
              <a:ea typeface="Fira Sans"/>
              <a:cs typeface="Fira Sans"/>
              <a:sym typeface="Fira Sans"/>
            </a:endParaRPr>
          </a:p>
          <a:p>
            <a:pPr marL="457200" lvl="0" indent="-349250" algn="just" rtl="0">
              <a:spcBef>
                <a:spcPts val="0"/>
              </a:spcBef>
              <a:spcAft>
                <a:spcPts val="0"/>
              </a:spcAft>
              <a:buClr>
                <a:srgbClr val="444654"/>
              </a:buClr>
              <a:buSzPts val="1900"/>
              <a:buFont typeface="Fira Sans"/>
              <a:buChar char="●"/>
            </a:pPr>
            <a:r>
              <a:rPr lang="en" sz="1900" b="1">
                <a:solidFill>
                  <a:srgbClr val="444654"/>
                </a:solidFill>
                <a:latin typeface="Fira Sans"/>
                <a:ea typeface="Fira Sans"/>
                <a:cs typeface="Fira Sans"/>
                <a:sym typeface="Fira Sans"/>
              </a:rPr>
              <a:t>Manual processes for recording and tracking blood inventory, leading to errors and delays in record keeping and blood tracking.</a:t>
            </a:r>
            <a:endParaRPr sz="1900" b="1">
              <a:solidFill>
                <a:srgbClr val="444654"/>
              </a:solidFill>
              <a:latin typeface="Fira Sans"/>
              <a:ea typeface="Fira Sans"/>
              <a:cs typeface="Fira Sans"/>
              <a:sym typeface="Fira Sans"/>
            </a:endParaRPr>
          </a:p>
          <a:p>
            <a:pPr marL="0" lvl="0" indent="0" algn="l" rtl="0">
              <a:spcBef>
                <a:spcPts val="0"/>
              </a:spcBef>
              <a:spcAft>
                <a:spcPts val="0"/>
              </a:spcAft>
              <a:buNone/>
            </a:pPr>
            <a:endParaRPr>
              <a:latin typeface="Fira Sans"/>
              <a:ea typeface="Fira Sans"/>
              <a:cs typeface="Fira Sans"/>
              <a:sym typeface="Fir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6"/>
          <p:cNvSpPr txBox="1">
            <a:spLocks noGrp="1"/>
          </p:cNvSpPr>
          <p:nvPr>
            <p:ph type="title"/>
          </p:nvPr>
        </p:nvSpPr>
        <p:spPr>
          <a:xfrm>
            <a:off x="713500" y="738725"/>
            <a:ext cx="7716900" cy="48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b="1">
                <a:solidFill>
                  <a:srgbClr val="7676AD"/>
                </a:solidFill>
                <a:latin typeface="Arial"/>
                <a:ea typeface="Arial"/>
                <a:cs typeface="Arial"/>
                <a:sym typeface="Arial"/>
              </a:rPr>
              <a:t>Hardware Requirements</a:t>
            </a:r>
            <a:endParaRPr sz="1000" b="1">
              <a:solidFill>
                <a:srgbClr val="7676AD"/>
              </a:solidFill>
            </a:endParaRPr>
          </a:p>
        </p:txBody>
      </p:sp>
      <p:sp>
        <p:nvSpPr>
          <p:cNvPr id="287" name="Google Shape;287;p46"/>
          <p:cNvSpPr txBox="1">
            <a:spLocks noGrp="1"/>
          </p:cNvSpPr>
          <p:nvPr>
            <p:ph type="body" idx="1"/>
          </p:nvPr>
        </p:nvSpPr>
        <p:spPr>
          <a:xfrm>
            <a:off x="713500" y="1394375"/>
            <a:ext cx="7716900" cy="28338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endParaRPr sz="2000" b="1">
              <a:solidFill>
                <a:srgbClr val="000000"/>
              </a:solidFill>
              <a:latin typeface="Calibri"/>
              <a:ea typeface="Calibri"/>
              <a:cs typeface="Calibri"/>
              <a:sym typeface="Calibri"/>
            </a:endParaRPr>
          </a:p>
          <a:p>
            <a:pPr marL="457200" lvl="0" indent="-361950" algn="l" rtl="0">
              <a:lnSpc>
                <a:spcPct val="115000"/>
              </a:lnSpc>
              <a:spcBef>
                <a:spcPts val="0"/>
              </a:spcBef>
              <a:spcAft>
                <a:spcPts val="0"/>
              </a:spcAft>
              <a:buClr>
                <a:srgbClr val="444654"/>
              </a:buClr>
              <a:buSzPts val="2100"/>
              <a:buFont typeface="Arial"/>
              <a:buChar char="☁"/>
            </a:pPr>
            <a:r>
              <a:rPr lang="en" sz="2100" b="1">
                <a:solidFill>
                  <a:srgbClr val="444654"/>
                </a:solidFill>
                <a:latin typeface="Arial"/>
                <a:ea typeface="Arial"/>
                <a:cs typeface="Arial"/>
                <a:sym typeface="Arial"/>
              </a:rPr>
              <a:t>RAM: 32 GB.</a:t>
            </a:r>
            <a:endParaRPr sz="2100" b="1">
              <a:solidFill>
                <a:srgbClr val="444654"/>
              </a:solidFill>
              <a:latin typeface="Arial"/>
              <a:ea typeface="Arial"/>
              <a:cs typeface="Arial"/>
              <a:sym typeface="Arial"/>
            </a:endParaRPr>
          </a:p>
          <a:p>
            <a:pPr marL="457200" lvl="0" indent="-361950" algn="l" rtl="0">
              <a:lnSpc>
                <a:spcPct val="115000"/>
              </a:lnSpc>
              <a:spcBef>
                <a:spcPts val="0"/>
              </a:spcBef>
              <a:spcAft>
                <a:spcPts val="0"/>
              </a:spcAft>
              <a:buClr>
                <a:srgbClr val="444654"/>
              </a:buClr>
              <a:buSzPts val="2100"/>
              <a:buFont typeface="Arial"/>
              <a:buChar char="☁"/>
            </a:pPr>
            <a:r>
              <a:rPr lang="en" sz="2100" b="1">
                <a:solidFill>
                  <a:srgbClr val="444654"/>
                </a:solidFill>
                <a:latin typeface="Arial"/>
                <a:ea typeface="Arial"/>
                <a:cs typeface="Arial"/>
                <a:sym typeface="Arial"/>
              </a:rPr>
              <a:t>Disk space: 500 GB.</a:t>
            </a:r>
            <a:endParaRPr sz="2100" b="1">
              <a:solidFill>
                <a:srgbClr val="444654"/>
              </a:solidFill>
              <a:latin typeface="Arial"/>
              <a:ea typeface="Arial"/>
              <a:cs typeface="Arial"/>
              <a:sym typeface="Arial"/>
            </a:endParaRPr>
          </a:p>
          <a:p>
            <a:pPr marL="457200" lvl="0" indent="-361950" algn="l" rtl="0">
              <a:lnSpc>
                <a:spcPct val="115000"/>
              </a:lnSpc>
              <a:spcBef>
                <a:spcPts val="0"/>
              </a:spcBef>
              <a:spcAft>
                <a:spcPts val="0"/>
              </a:spcAft>
              <a:buClr>
                <a:srgbClr val="444654"/>
              </a:buClr>
              <a:buSzPts val="2100"/>
              <a:buFont typeface="Arial"/>
              <a:buChar char="☁"/>
            </a:pPr>
            <a:r>
              <a:rPr lang="en" sz="2100" b="1">
                <a:solidFill>
                  <a:srgbClr val="444654"/>
                </a:solidFill>
                <a:latin typeface="Arial"/>
                <a:ea typeface="Arial"/>
                <a:cs typeface="Arial"/>
                <a:sym typeface="Arial"/>
              </a:rPr>
              <a:t>CPU cores: 32.</a:t>
            </a:r>
            <a:endParaRPr sz="2100" b="1">
              <a:solidFill>
                <a:srgbClr val="444654"/>
              </a:solidFill>
              <a:latin typeface="Arial"/>
              <a:ea typeface="Arial"/>
              <a:cs typeface="Arial"/>
              <a:sym typeface="Arial"/>
            </a:endParaRPr>
          </a:p>
          <a:p>
            <a:pPr marL="457200" lvl="0" indent="-361950" algn="l" rtl="0">
              <a:lnSpc>
                <a:spcPct val="115000"/>
              </a:lnSpc>
              <a:spcBef>
                <a:spcPts val="0"/>
              </a:spcBef>
              <a:spcAft>
                <a:spcPts val="0"/>
              </a:spcAft>
              <a:buClr>
                <a:srgbClr val="444654"/>
              </a:buClr>
              <a:buSzPts val="2100"/>
              <a:buFont typeface="Arial"/>
              <a:buChar char="☁"/>
            </a:pPr>
            <a:r>
              <a:rPr lang="en" sz="2100" b="1">
                <a:solidFill>
                  <a:srgbClr val="444654"/>
                </a:solidFill>
                <a:latin typeface="Arial"/>
                <a:ea typeface="Arial"/>
                <a:cs typeface="Arial"/>
                <a:sym typeface="Arial"/>
              </a:rPr>
              <a:t>Processor speed: 2.3 GHz or more. The processor must support Page Address Extension. Comparable to an Intel Xeon 6250 processor, or to an AMD EPYC 7502P processor.</a:t>
            </a:r>
            <a:endParaRPr sz="2100" b="1">
              <a:solidFill>
                <a:srgbClr val="444654"/>
              </a:solidFill>
              <a:latin typeface="Arial"/>
              <a:ea typeface="Arial"/>
              <a:cs typeface="Arial"/>
              <a:sym typeface="Arial"/>
            </a:endParaRPr>
          </a:p>
          <a:p>
            <a:pPr marL="0" lvl="0" indent="0" algn="l" rtl="0">
              <a:lnSpc>
                <a:spcPct val="115000"/>
              </a:lnSpc>
              <a:spcBef>
                <a:spcPts val="0"/>
              </a:spcBef>
              <a:spcAft>
                <a:spcPts val="0"/>
              </a:spcAft>
              <a:buNone/>
            </a:pPr>
            <a:endParaRPr sz="1800">
              <a:solidFill>
                <a:srgbClr val="000000"/>
              </a:solidFill>
              <a:latin typeface="Calibri"/>
              <a:ea typeface="Calibri"/>
              <a:cs typeface="Calibri"/>
              <a:sym typeface="Calibri"/>
            </a:endParaRPr>
          </a:p>
          <a:p>
            <a:pPr marL="0" lvl="0" indent="0" algn="l" rtl="0">
              <a:lnSpc>
                <a:spcPct val="115000"/>
              </a:lnSpc>
              <a:spcBef>
                <a:spcPts val="0"/>
              </a:spcBef>
              <a:spcAft>
                <a:spcPts val="0"/>
              </a:spcAft>
              <a:buNone/>
            </a:pPr>
            <a:endParaRPr sz="1800">
              <a:solidFill>
                <a:srgbClr val="000000"/>
              </a:solidFill>
              <a:latin typeface="Calibri"/>
              <a:ea typeface="Calibri"/>
              <a:cs typeface="Calibri"/>
              <a:sym typeface="Calibri"/>
            </a:endParaRPr>
          </a:p>
          <a:p>
            <a:pPr marL="0" lvl="0" indent="0" algn="l" rtl="0">
              <a:spcBef>
                <a:spcPts val="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7"/>
          <p:cNvSpPr txBox="1">
            <a:spLocks noGrp="1"/>
          </p:cNvSpPr>
          <p:nvPr>
            <p:ph type="title"/>
          </p:nvPr>
        </p:nvSpPr>
        <p:spPr>
          <a:xfrm>
            <a:off x="713550" y="864800"/>
            <a:ext cx="7716900" cy="48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b="1">
                <a:solidFill>
                  <a:srgbClr val="7676AD"/>
                </a:solidFill>
                <a:latin typeface="Arial"/>
                <a:ea typeface="Arial"/>
                <a:cs typeface="Arial"/>
                <a:sym typeface="Arial"/>
              </a:rPr>
              <a:t>Software Requirements</a:t>
            </a:r>
            <a:endParaRPr sz="1000" b="1">
              <a:solidFill>
                <a:srgbClr val="7676AD"/>
              </a:solidFill>
            </a:endParaRPr>
          </a:p>
          <a:p>
            <a:pPr marL="0" lvl="0" indent="0" algn="r" rtl="0">
              <a:spcBef>
                <a:spcPts val="0"/>
              </a:spcBef>
              <a:spcAft>
                <a:spcPts val="0"/>
              </a:spcAft>
              <a:buNone/>
            </a:pPr>
            <a:endParaRPr/>
          </a:p>
        </p:txBody>
      </p:sp>
      <p:sp>
        <p:nvSpPr>
          <p:cNvPr id="293" name="Google Shape;293;p47"/>
          <p:cNvSpPr txBox="1">
            <a:spLocks noGrp="1"/>
          </p:cNvSpPr>
          <p:nvPr>
            <p:ph type="body" idx="1"/>
          </p:nvPr>
        </p:nvSpPr>
        <p:spPr>
          <a:xfrm>
            <a:off x="713550" y="1761075"/>
            <a:ext cx="7716900" cy="2833800"/>
          </a:xfrm>
          <a:prstGeom prst="rect">
            <a:avLst/>
          </a:prstGeom>
        </p:spPr>
        <p:txBody>
          <a:bodyPr spcFirstLastPara="1" wrap="square" lIns="91425" tIns="91425" rIns="91425" bIns="91425" anchor="t" anchorCtr="0">
            <a:noAutofit/>
          </a:bodyPr>
          <a:lstStyle/>
          <a:p>
            <a:pPr marL="457200" lvl="0" indent="-349250" algn="l" rtl="0">
              <a:lnSpc>
                <a:spcPct val="115000"/>
              </a:lnSpc>
              <a:spcBef>
                <a:spcPts val="0"/>
              </a:spcBef>
              <a:spcAft>
                <a:spcPts val="0"/>
              </a:spcAft>
              <a:buClr>
                <a:srgbClr val="444654"/>
              </a:buClr>
              <a:buSzPts val="1900"/>
              <a:buChar char="☁"/>
            </a:pPr>
            <a:r>
              <a:rPr lang="en" sz="1900">
                <a:solidFill>
                  <a:srgbClr val="444654"/>
                </a:solidFill>
              </a:rPr>
              <a:t>HTML</a:t>
            </a:r>
            <a:endParaRPr sz="1900">
              <a:solidFill>
                <a:srgbClr val="444654"/>
              </a:solidFill>
            </a:endParaRPr>
          </a:p>
          <a:p>
            <a:pPr marL="457200" lvl="0" indent="-349250" algn="l" rtl="0">
              <a:lnSpc>
                <a:spcPct val="115000"/>
              </a:lnSpc>
              <a:spcBef>
                <a:spcPts val="0"/>
              </a:spcBef>
              <a:spcAft>
                <a:spcPts val="0"/>
              </a:spcAft>
              <a:buClr>
                <a:srgbClr val="444654"/>
              </a:buClr>
              <a:buSzPts val="1900"/>
              <a:buChar char="☁"/>
            </a:pPr>
            <a:r>
              <a:rPr lang="en" sz="1900">
                <a:solidFill>
                  <a:srgbClr val="444654"/>
                </a:solidFill>
              </a:rPr>
              <a:t>CSS</a:t>
            </a:r>
            <a:endParaRPr sz="1900">
              <a:solidFill>
                <a:srgbClr val="444654"/>
              </a:solidFill>
            </a:endParaRPr>
          </a:p>
          <a:p>
            <a:pPr marL="457200" lvl="0" indent="-349250" algn="l" rtl="0">
              <a:lnSpc>
                <a:spcPct val="115000"/>
              </a:lnSpc>
              <a:spcBef>
                <a:spcPts val="0"/>
              </a:spcBef>
              <a:spcAft>
                <a:spcPts val="0"/>
              </a:spcAft>
              <a:buClr>
                <a:srgbClr val="444654"/>
              </a:buClr>
              <a:buSzPts val="1900"/>
              <a:buChar char="☁"/>
            </a:pPr>
            <a:r>
              <a:rPr lang="en" sz="1900">
                <a:solidFill>
                  <a:srgbClr val="444654"/>
                </a:solidFill>
              </a:rPr>
              <a:t>Php</a:t>
            </a:r>
            <a:endParaRPr sz="1900">
              <a:solidFill>
                <a:srgbClr val="444654"/>
              </a:solidFill>
            </a:endParaRPr>
          </a:p>
          <a:p>
            <a:pPr marL="457200" lvl="0" indent="-349250" algn="l" rtl="0">
              <a:lnSpc>
                <a:spcPct val="115000"/>
              </a:lnSpc>
              <a:spcBef>
                <a:spcPts val="0"/>
              </a:spcBef>
              <a:spcAft>
                <a:spcPts val="0"/>
              </a:spcAft>
              <a:buClr>
                <a:srgbClr val="444654"/>
              </a:buClr>
              <a:buSzPts val="1900"/>
              <a:buChar char="☁"/>
            </a:pPr>
            <a:r>
              <a:rPr lang="en" sz="1900">
                <a:solidFill>
                  <a:srgbClr val="444654"/>
                </a:solidFill>
              </a:rPr>
              <a:t>DataBase(Xampp)</a:t>
            </a:r>
            <a:endParaRPr sz="1900">
              <a:solidFill>
                <a:srgbClr val="444654"/>
              </a:solidFill>
            </a:endParaRPr>
          </a:p>
          <a:p>
            <a:pPr marL="457200" lvl="0" indent="-349250" algn="l" rtl="0">
              <a:lnSpc>
                <a:spcPct val="115000"/>
              </a:lnSpc>
              <a:spcBef>
                <a:spcPts val="0"/>
              </a:spcBef>
              <a:spcAft>
                <a:spcPts val="0"/>
              </a:spcAft>
              <a:buClr>
                <a:srgbClr val="444654"/>
              </a:buClr>
              <a:buSzPts val="1900"/>
              <a:buChar char="☁"/>
            </a:pPr>
            <a:r>
              <a:rPr lang="en" sz="1900">
                <a:solidFill>
                  <a:srgbClr val="444654"/>
                </a:solidFill>
              </a:rPr>
              <a:t>AWS Services </a:t>
            </a:r>
            <a:endParaRPr sz="1900">
              <a:solidFill>
                <a:srgbClr val="444654"/>
              </a:solidFill>
            </a:endParaRPr>
          </a:p>
          <a:p>
            <a:pPr marL="914400" lvl="0" indent="0" algn="l" rtl="0">
              <a:lnSpc>
                <a:spcPct val="115000"/>
              </a:lnSpc>
              <a:spcBef>
                <a:spcPts val="0"/>
              </a:spcBef>
              <a:spcAft>
                <a:spcPts val="0"/>
              </a:spcAft>
              <a:buNone/>
            </a:pPr>
            <a:r>
              <a:rPr lang="en" sz="1900">
                <a:solidFill>
                  <a:srgbClr val="444654"/>
                </a:solidFill>
              </a:rPr>
              <a:t>1.  AWS Elastic Cloud Compute</a:t>
            </a:r>
            <a:endParaRPr sz="1900">
              <a:solidFill>
                <a:srgbClr val="444654"/>
              </a:solidFill>
            </a:endParaRPr>
          </a:p>
          <a:p>
            <a:pPr marL="0" lvl="0" indent="0" algn="l" rtl="0">
              <a:lnSpc>
                <a:spcPct val="115000"/>
              </a:lnSpc>
              <a:spcBef>
                <a:spcPts val="0"/>
              </a:spcBef>
              <a:spcAft>
                <a:spcPts val="0"/>
              </a:spcAft>
              <a:buNone/>
            </a:pPr>
            <a:r>
              <a:rPr lang="en" sz="1900">
                <a:solidFill>
                  <a:srgbClr val="444654"/>
                </a:solidFill>
              </a:rPr>
              <a:t>              2.  AWS Security Groups</a:t>
            </a:r>
            <a:endParaRPr sz="1900">
              <a:solidFill>
                <a:srgbClr val="444654"/>
              </a:solidFill>
            </a:endParaRPr>
          </a:p>
          <a:p>
            <a:pPr marL="0" lvl="0" indent="0" algn="l" rtl="0">
              <a:lnSpc>
                <a:spcPct val="115000"/>
              </a:lnSpc>
              <a:spcBef>
                <a:spcPts val="0"/>
              </a:spcBef>
              <a:spcAft>
                <a:spcPts val="0"/>
              </a:spcAft>
              <a:buNone/>
            </a:pPr>
            <a:r>
              <a:rPr lang="en" sz="1900">
                <a:solidFill>
                  <a:srgbClr val="444654"/>
                </a:solidFill>
              </a:rPr>
              <a:t>              3.  AWS Remote Desktop </a:t>
            </a:r>
            <a:endParaRPr sz="1500">
              <a:solidFill>
                <a:srgbClr val="44465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8"/>
          <p:cNvSpPr txBox="1">
            <a:spLocks noGrp="1"/>
          </p:cNvSpPr>
          <p:nvPr>
            <p:ph type="title"/>
          </p:nvPr>
        </p:nvSpPr>
        <p:spPr>
          <a:xfrm>
            <a:off x="466075" y="625250"/>
            <a:ext cx="7682400" cy="67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b="1">
                <a:solidFill>
                  <a:srgbClr val="7676AD"/>
                </a:solidFill>
                <a:latin typeface="Arial"/>
                <a:ea typeface="Arial"/>
                <a:cs typeface="Arial"/>
                <a:sym typeface="Arial"/>
              </a:rPr>
              <a:t>Services used in the Project</a:t>
            </a:r>
            <a:endParaRPr sz="4000">
              <a:solidFill>
                <a:srgbClr val="7676AD"/>
              </a:solidFill>
            </a:endParaRPr>
          </a:p>
        </p:txBody>
      </p:sp>
      <p:sp>
        <p:nvSpPr>
          <p:cNvPr id="299" name="Google Shape;299;p48"/>
          <p:cNvSpPr txBox="1"/>
          <p:nvPr/>
        </p:nvSpPr>
        <p:spPr>
          <a:xfrm>
            <a:off x="623650" y="1431425"/>
            <a:ext cx="7860600" cy="3364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000" b="1">
                <a:solidFill>
                  <a:srgbClr val="444654"/>
                </a:solidFill>
                <a:latin typeface="Fira Sans"/>
                <a:ea typeface="Fira Sans"/>
                <a:cs typeface="Fira Sans"/>
                <a:sym typeface="Fira Sans"/>
              </a:rPr>
              <a:t>1.  AWS Elastic Cloud Compute</a:t>
            </a:r>
            <a:endParaRPr sz="2000" b="1">
              <a:solidFill>
                <a:srgbClr val="444654"/>
              </a:solidFill>
              <a:latin typeface="Fira Sans"/>
              <a:ea typeface="Fira Sans"/>
              <a:cs typeface="Fira Sans"/>
              <a:sym typeface="Fira Sans"/>
            </a:endParaRPr>
          </a:p>
          <a:p>
            <a:pPr marL="0" lvl="0" indent="0" algn="just" rtl="0">
              <a:lnSpc>
                <a:spcPct val="115000"/>
              </a:lnSpc>
              <a:spcBef>
                <a:spcPts val="0"/>
              </a:spcBef>
              <a:spcAft>
                <a:spcPts val="0"/>
              </a:spcAft>
              <a:buNone/>
            </a:pPr>
            <a:r>
              <a:rPr lang="en" sz="1800">
                <a:solidFill>
                  <a:srgbClr val="444654"/>
                </a:solidFill>
                <a:latin typeface="Fira Sans"/>
                <a:ea typeface="Fira Sans"/>
                <a:cs typeface="Fira Sans"/>
                <a:sym typeface="Fira Sans"/>
              </a:rPr>
              <a:t>Amazon Elastic Compute Cloud (EC2) is a web service provided by Amazon Web Services (AWS) that offers resizable compute capacity in the cloud. EC2 allows users to launch virtual machines (EC2 instances) on the AWS cloud, with a variety of operating systems, software configurations, and instance types to choose from. Users can also configure security and networking settings for their EC2 instances, and scale their resources up or down as needed. EC2 is widely used for a variety of workloads, including web applications, big data processing, and enterprise applications.</a:t>
            </a:r>
            <a:endParaRPr sz="1800">
              <a:solidFill>
                <a:srgbClr val="444654"/>
              </a:solidFill>
              <a:latin typeface="Fira Sans"/>
              <a:ea typeface="Fira Sans"/>
              <a:cs typeface="Fira Sans"/>
              <a:sym typeface="Fir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9"/>
          <p:cNvSpPr txBox="1">
            <a:spLocks noGrp="1"/>
          </p:cNvSpPr>
          <p:nvPr>
            <p:ph type="ctrTitle"/>
          </p:nvPr>
        </p:nvSpPr>
        <p:spPr>
          <a:xfrm>
            <a:off x="467700" y="294425"/>
            <a:ext cx="6494100" cy="8595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b="1">
                <a:solidFill>
                  <a:srgbClr val="444654"/>
                </a:solidFill>
                <a:latin typeface="Fira Sans"/>
                <a:ea typeface="Fira Sans"/>
                <a:cs typeface="Fira Sans"/>
                <a:sym typeface="Fira Sans"/>
              </a:rPr>
              <a:t>2.  AWS Security Groups</a:t>
            </a:r>
            <a:endParaRPr sz="5100" b="1">
              <a:solidFill>
                <a:srgbClr val="444654"/>
              </a:solidFill>
            </a:endParaRPr>
          </a:p>
        </p:txBody>
      </p:sp>
      <p:sp>
        <p:nvSpPr>
          <p:cNvPr id="305" name="Google Shape;305;p49"/>
          <p:cNvSpPr txBox="1"/>
          <p:nvPr/>
        </p:nvSpPr>
        <p:spPr>
          <a:xfrm>
            <a:off x="467700" y="1096775"/>
            <a:ext cx="7980000" cy="2678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800">
                <a:solidFill>
                  <a:srgbClr val="444654"/>
                </a:solidFill>
                <a:latin typeface="Fira Sans"/>
                <a:ea typeface="Fira Sans"/>
                <a:cs typeface="Fira Sans"/>
                <a:sym typeface="Fira Sans"/>
              </a:rPr>
              <a:t>AWS Security Groups are virtual firewalls that control the traffic to and from Amazon Elastic Compute Cloud (EC2) instances. They allow users to define inbound and outbound network traffic rules for their EC2 instances, based on IP protocols, ports, and source or destination IP addresses. Security Groups act as a first line of defense against unauthorized access and provide network-level security for EC2 instances. They are easy to configure, apply at the instance level, and can be changed dynamically, making them a flexible and scalable way to control network traffic in the AWS cloud.</a:t>
            </a:r>
            <a:endParaRPr sz="1800">
              <a:solidFill>
                <a:srgbClr val="444654"/>
              </a:solidFill>
              <a:latin typeface="Fira Sans"/>
              <a:ea typeface="Fira Sans"/>
              <a:cs typeface="Fira Sans"/>
              <a:sym typeface="Fir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0"/>
          <p:cNvSpPr txBox="1">
            <a:spLocks noGrp="1"/>
          </p:cNvSpPr>
          <p:nvPr>
            <p:ph type="title"/>
          </p:nvPr>
        </p:nvSpPr>
        <p:spPr>
          <a:xfrm>
            <a:off x="587425" y="537025"/>
            <a:ext cx="7716900" cy="4806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b="1">
                <a:solidFill>
                  <a:srgbClr val="444654"/>
                </a:solidFill>
                <a:latin typeface="Fira Sans"/>
                <a:ea typeface="Fira Sans"/>
                <a:cs typeface="Fira Sans"/>
                <a:sym typeface="Fira Sans"/>
              </a:rPr>
              <a:t>3. AWS Remote Desktop </a:t>
            </a:r>
            <a:endParaRPr sz="2000" b="1">
              <a:solidFill>
                <a:srgbClr val="444654"/>
              </a:solidFill>
              <a:latin typeface="Fira Sans"/>
              <a:ea typeface="Fira Sans"/>
              <a:cs typeface="Fira Sans"/>
              <a:sym typeface="Fira Sans"/>
            </a:endParaRPr>
          </a:p>
        </p:txBody>
      </p:sp>
      <p:sp>
        <p:nvSpPr>
          <p:cNvPr id="311" name="Google Shape;311;p50"/>
          <p:cNvSpPr txBox="1"/>
          <p:nvPr/>
        </p:nvSpPr>
        <p:spPr>
          <a:xfrm>
            <a:off x="752275" y="1071250"/>
            <a:ext cx="7387200" cy="3786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800">
                <a:solidFill>
                  <a:srgbClr val="444654"/>
                </a:solidFill>
                <a:latin typeface="Fira Sans"/>
                <a:ea typeface="Fira Sans"/>
                <a:cs typeface="Fira Sans"/>
                <a:sym typeface="Fira Sans"/>
              </a:rPr>
              <a:t>AWS Remote Desktop is a cloud-based remote desktop service that allows users to access their Windows desktops and applications from anywhere, using any device with an internet connection. It provides a fully managed desktop experience, with features like automatic software updates, backups, and security patches. Users can easily provision and manage virtual desktops in the AWS cloud, and can use them to run applications, access files, and collaborate with team members remotely. AWS Remote Desktop also offers a variety of security features, such as multi-factor authentication, network isolation, and encryption, to ensure the protection of user data and applications. Additionally, it provides an easy-to-use management console and integrates with other AWS services, making it a flexible and scalable solution for remote desktop access.</a:t>
            </a:r>
            <a:endParaRPr sz="1800">
              <a:solidFill>
                <a:srgbClr val="444654"/>
              </a:solidFill>
              <a:latin typeface="Fira Sans"/>
              <a:ea typeface="Fira Sans"/>
              <a:cs typeface="Fira Sans"/>
              <a:sym typeface="Fira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ky Clouds Background by Slidesgo">
  <a:themeElements>
    <a:clrScheme name="Simple Light">
      <a:dk1>
        <a:srgbClr val="BA9BC9"/>
      </a:dk1>
      <a:lt1>
        <a:srgbClr val="FFFFFF"/>
      </a:lt1>
      <a:dk2>
        <a:srgbClr val="F2C9EE"/>
      </a:dk2>
      <a:lt2>
        <a:srgbClr val="7575AC"/>
      </a:lt2>
      <a:accent1>
        <a:srgbClr val="BA9BC9"/>
      </a:accent1>
      <a:accent2>
        <a:srgbClr val="F2C9EE"/>
      </a:accent2>
      <a:accent3>
        <a:srgbClr val="7575AC"/>
      </a:accent3>
      <a:accent4>
        <a:srgbClr val="6B82B8"/>
      </a:accent4>
      <a:accent5>
        <a:srgbClr val="F5CEC1"/>
      </a:accent5>
      <a:accent6>
        <a:srgbClr val="FBF9ED"/>
      </a:accent6>
      <a:hlink>
        <a:srgbClr val="7575A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581</Words>
  <Application>Microsoft Office PowerPoint</Application>
  <PresentationFormat>On-screen Show (16:9)</PresentationFormat>
  <Paragraphs>44</Paragraphs>
  <Slides>17</Slides>
  <Notes>16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Fira Sans</vt:lpstr>
      <vt:lpstr>Calibri</vt:lpstr>
      <vt:lpstr>Bree Serif</vt:lpstr>
      <vt:lpstr>Simple Light</vt:lpstr>
      <vt:lpstr>Sky Clouds Background by Slidesgo</vt:lpstr>
      <vt:lpstr>PowerPoint Presentation</vt:lpstr>
      <vt:lpstr>PowerPoint Presentation</vt:lpstr>
      <vt:lpstr>Blood Bank Management System</vt:lpstr>
      <vt:lpstr>Problem Definition</vt:lpstr>
      <vt:lpstr>Hardware Requirements</vt:lpstr>
      <vt:lpstr>Software Requirements </vt:lpstr>
      <vt:lpstr>Services used in the Project</vt:lpstr>
      <vt:lpstr>2.  AWS Security Groups</vt:lpstr>
      <vt:lpstr>3. AWS Remote Desktop </vt:lpstr>
      <vt:lpstr>Project Snapshots</vt:lpstr>
      <vt:lpstr>AWS Elastic Cloud Compute </vt:lpstr>
      <vt:lpstr>AWS Security Groups</vt:lpstr>
      <vt:lpstr>AWS Remote Desktop </vt:lpstr>
      <vt:lpstr>Front End</vt:lpstr>
      <vt:lpstr>Front End</vt:lpstr>
      <vt:lpstr>Front End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DELL</cp:lastModifiedBy>
  <cp:revision>1</cp:revision>
  <dcterms:modified xsi:type="dcterms:W3CDTF">2023-04-20T03:24:38Z</dcterms:modified>
</cp:coreProperties>
</file>