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 id="2147483690" r:id="rId2"/>
  </p:sldMasterIdLst>
  <p:notesMasterIdLst>
    <p:notesMasterId r:id="rId15"/>
  </p:notesMasterIdLst>
  <p:sldIdLst>
    <p:sldId id="256" r:id="rId3"/>
    <p:sldId id="257" r:id="rId4"/>
    <p:sldId id="258" r:id="rId5"/>
    <p:sldId id="259" r:id="rId6"/>
    <p:sldId id="260" r:id="rId7"/>
    <p:sldId id="261" r:id="rId8"/>
    <p:sldId id="262" r:id="rId9"/>
    <p:sldId id="264" r:id="rId10"/>
    <p:sldId id="267" r:id="rId11"/>
    <p:sldId id="268" r:id="rId12"/>
    <p:sldId id="265" r:id="rId13"/>
    <p:sldId id="266" r:id="rId14"/>
  </p:sldIdLst>
  <p:sldSz cx="9144000" cy="5143500" type="screen16x9"/>
  <p:notesSz cx="6858000" cy="9144000"/>
  <p:embeddedFontLst>
    <p:embeddedFont>
      <p:font typeface="Karla" panose="020B0604020202020204" charset="0"/>
      <p:regular r:id="rId16"/>
      <p:bold r:id="rId17"/>
      <p:italic r:id="rId18"/>
      <p:boldItalic r:id="rId19"/>
    </p:embeddedFont>
    <p:embeddedFont>
      <p:font typeface="Poppins" panose="020B0604020202020204" charset="0"/>
      <p:regular r:id="rId20"/>
      <p:bold r:id="rId21"/>
      <p:italic r:id="rId22"/>
      <p:boldItalic r:id="rId23"/>
    </p:embeddedFont>
    <p:embeddedFont>
      <p:font typeface="Outfit ExtraBold" panose="020B0604020202020204" charset="0"/>
      <p:bold r:id="rId24"/>
    </p:embeddedFont>
    <p:embeddedFont>
      <p:font typeface="Outfit" panose="020B0604020202020204" charset="0"/>
      <p:regular r:id="rId25"/>
      <p:bold r:id="rId26"/>
    </p:embeddedFont>
    <p:embeddedFont>
      <p:font typeface="Karla ExtraBold" panose="020B0604020202020204" charset="0"/>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21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8299745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21e2485d7d9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21e2485d7d9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0859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21e2485d7d9_4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21e2485d7d9_4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9192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21e2485d7d9_0_1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21e2485d7d9_0_1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0659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21e2485d7d9_0_1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21e2485d7d9_0_1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5900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21e2485d7d9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21e2485d7d9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3428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g21e2485d7d9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2" name="Google Shape;832;g21e2485d7d9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6277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21e2485d7d9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8" name="Google Shape;838;g21e2485d7d9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7685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21e2485d7d9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21e2485d7d9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5356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21e2485d7d9_4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21e2485d7d9_4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2964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21e2485d7d9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21e2485d7d9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077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p:nvPr/>
        </p:nvSpPr>
        <p:spPr>
          <a:xfrm>
            <a:off x="4137655" y="4746980"/>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4"/>
          <p:cNvSpPr/>
          <p:nvPr/>
        </p:nvSpPr>
        <p:spPr>
          <a:xfrm>
            <a:off x="-1111830" y="260133"/>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p:nvPr/>
        </p:nvSpPr>
        <p:spPr>
          <a:xfrm>
            <a:off x="8600371" y="4541375"/>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txBox="1">
            <a:spLocks noGrp="1"/>
          </p:cNvSpPr>
          <p:nvPr>
            <p:ph type="ctrTitle"/>
          </p:nvPr>
        </p:nvSpPr>
        <p:spPr>
          <a:xfrm>
            <a:off x="450750" y="1124775"/>
            <a:ext cx="8242500" cy="20757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6000" b="1">
                <a:latin typeface="Outfit"/>
                <a:ea typeface="Outfit"/>
                <a:cs typeface="Outfit"/>
                <a:sym typeface="Outfit"/>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8" name="Google Shape;58;p14"/>
          <p:cNvSpPr txBox="1">
            <a:spLocks noGrp="1"/>
          </p:cNvSpPr>
          <p:nvPr>
            <p:ph type="subTitle" idx="1"/>
          </p:nvPr>
        </p:nvSpPr>
        <p:spPr>
          <a:xfrm>
            <a:off x="1771050" y="3519225"/>
            <a:ext cx="5601900" cy="4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9" name="Google Shape;59;p14"/>
          <p:cNvSpPr/>
          <p:nvPr/>
        </p:nvSpPr>
        <p:spPr>
          <a:xfrm>
            <a:off x="8123402" y="-2226216"/>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a:off x="8657881" y="-1691735"/>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a:off x="-235719" y="-769590"/>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a:off x="3401498" y="-205396"/>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a:off x="2139208" y="-133862"/>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a:off x="306734" y="-274495"/>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5" name="Google Shape;65;p14"/>
          <p:cNvSpPr/>
          <p:nvPr/>
        </p:nvSpPr>
        <p:spPr>
          <a:xfrm>
            <a:off x="7223582" y="-250668"/>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a:off x="6535187" y="79637"/>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805274" y="103252"/>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8600384" y="1005803"/>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p:nvPr/>
        </p:nvSpPr>
        <p:spPr>
          <a:xfrm>
            <a:off x="8768185" y="3161119"/>
            <a:ext cx="749038" cy="680672"/>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177263" y="3486824"/>
            <a:ext cx="447489"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2019548" y="4190684"/>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451191" y="4455707"/>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4"/>
          <p:cNvSpPr/>
          <p:nvPr/>
        </p:nvSpPr>
        <p:spPr>
          <a:xfrm>
            <a:off x="4125126" y="4318577"/>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2139201" y="4777769"/>
            <a:ext cx="213355" cy="18291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p:nvPr/>
        </p:nvSpPr>
        <p:spPr>
          <a:xfrm>
            <a:off x="7704630" y="5014234"/>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1024175" y="2379938"/>
            <a:ext cx="3651600" cy="836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sz="4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5"/>
          <p:cNvSpPr txBox="1">
            <a:spLocks noGrp="1"/>
          </p:cNvSpPr>
          <p:nvPr>
            <p:ph type="title" idx="2" hasCustomPrompt="1"/>
          </p:nvPr>
        </p:nvSpPr>
        <p:spPr>
          <a:xfrm>
            <a:off x="1024175" y="1473944"/>
            <a:ext cx="1275300" cy="9060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accent1"/>
              </a:buClr>
              <a:buSzPts val="3000"/>
              <a:buNone/>
              <a:defRPr sz="61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r>
              <a:t>xx%</a:t>
            </a:r>
          </a:p>
        </p:txBody>
      </p:sp>
      <p:sp>
        <p:nvSpPr>
          <p:cNvPr id="79" name="Google Shape;79;p15"/>
          <p:cNvSpPr txBox="1">
            <a:spLocks noGrp="1"/>
          </p:cNvSpPr>
          <p:nvPr>
            <p:ph type="subTitle" idx="1"/>
          </p:nvPr>
        </p:nvSpPr>
        <p:spPr>
          <a:xfrm>
            <a:off x="1024175" y="3216353"/>
            <a:ext cx="2336400" cy="62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80" name="Google Shape;80;p15"/>
          <p:cNvSpPr/>
          <p:nvPr/>
        </p:nvSpPr>
        <p:spPr>
          <a:xfrm rot="10800000">
            <a:off x="1121955" y="-434636"/>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rot="10800000">
            <a:off x="8411852" y="-228884"/>
            <a:ext cx="485425" cy="425027"/>
          </a:xfrm>
          <a:custGeom>
            <a:avLst/>
            <a:gdLst/>
            <a:ahLst/>
            <a:cxnLst/>
            <a:rect l="l" t="t" r="r" b="b"/>
            <a:pathLst>
              <a:path w="2009" h="1759" extrusionOk="0">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rot="10800000">
            <a:off x="4407679" y="-356820"/>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rot="10800000">
            <a:off x="5270768" y="110491"/>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rot="10800000">
            <a:off x="-587820" y="-775828"/>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rot="10800000">
            <a:off x="7881405" y="-1058254"/>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rot="10800000">
            <a:off x="4813367" y="488398"/>
            <a:ext cx="290433" cy="264102"/>
          </a:xfrm>
          <a:custGeom>
            <a:avLst/>
            <a:gdLst/>
            <a:ahLst/>
            <a:cxnLst/>
            <a:rect l="l" t="t" r="r" b="b"/>
            <a:pathLst>
              <a:path w="1202" h="1093" extrusionOk="0">
                <a:moveTo>
                  <a:pt x="602" y="1"/>
                </a:moveTo>
                <a:cubicBezTo>
                  <a:pt x="354" y="1"/>
                  <a:pt x="129" y="170"/>
                  <a:pt x="70" y="421"/>
                </a:cubicBezTo>
                <a:cubicBezTo>
                  <a:pt x="1" y="715"/>
                  <a:pt x="183" y="1010"/>
                  <a:pt x="477" y="1078"/>
                </a:cubicBezTo>
                <a:cubicBezTo>
                  <a:pt x="519" y="1088"/>
                  <a:pt x="561" y="1093"/>
                  <a:pt x="603" y="1093"/>
                </a:cubicBezTo>
                <a:cubicBezTo>
                  <a:pt x="850" y="1093"/>
                  <a:pt x="1074" y="923"/>
                  <a:pt x="1133" y="672"/>
                </a:cubicBezTo>
                <a:cubicBezTo>
                  <a:pt x="1202" y="378"/>
                  <a:pt x="1021" y="85"/>
                  <a:pt x="727" y="15"/>
                </a:cubicBezTo>
                <a:cubicBezTo>
                  <a:pt x="685" y="5"/>
                  <a:pt x="643" y="1"/>
                  <a:pt x="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rot="-1799986">
            <a:off x="6323378" y="-464874"/>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rot="10800000">
            <a:off x="8866120" y="662185"/>
            <a:ext cx="687665" cy="625580"/>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rot="10800000">
            <a:off x="-263021" y="845133"/>
            <a:ext cx="749037" cy="680672"/>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rot="-1799986">
            <a:off x="-2000972" y="21113"/>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rot="10800000">
            <a:off x="9106275" y="1748070"/>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rot="10800000" flipH="1">
            <a:off x="8215577" y="3322812"/>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rot="10800000">
            <a:off x="5866745" y="4172287"/>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rot="10800000">
            <a:off x="7372532" y="4270147"/>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rot="-1799986">
            <a:off x="3790503" y="3148788"/>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rot="10800000">
            <a:off x="5451038" y="4817960"/>
            <a:ext cx="461745" cy="406905"/>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rot="10800000">
            <a:off x="855531" y="4721062"/>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rot="10800000">
            <a:off x="6309657" y="4681072"/>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rot="10800000">
            <a:off x="-916426" y="4330237"/>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rot="10800000">
            <a:off x="6570373" y="6190025"/>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rot="-1799986">
            <a:off x="-4001547" y="522232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rot="10800000" flipH="1">
            <a:off x="8252299" y="4420001"/>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rot="10800000" flipH="1">
            <a:off x="7717820" y="3885268"/>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88900" y="434600"/>
            <a:ext cx="7679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6" name="Google Shape;106;p16"/>
          <p:cNvSpPr txBox="1">
            <a:spLocks noGrp="1"/>
          </p:cNvSpPr>
          <p:nvPr>
            <p:ph type="body" idx="1"/>
          </p:nvPr>
        </p:nvSpPr>
        <p:spPr>
          <a:xfrm>
            <a:off x="2089500" y="1638670"/>
            <a:ext cx="4965000" cy="20271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400"/>
            </a:lvl1pPr>
            <a:lvl2pPr marL="914400" lvl="1" indent="-304800" rtl="0">
              <a:spcBef>
                <a:spcPts val="0"/>
              </a:spcBef>
              <a:spcAft>
                <a:spcPts val="0"/>
              </a:spcAft>
              <a:buSzPts val="1200"/>
              <a:buFont typeface="Roboto Condensed Light"/>
              <a:buChar char="○"/>
              <a:defRPr/>
            </a:lvl2pPr>
            <a:lvl3pPr marL="1371600" lvl="2" indent="-304800" rtl="0">
              <a:spcBef>
                <a:spcPts val="0"/>
              </a:spcBef>
              <a:spcAft>
                <a:spcPts val="0"/>
              </a:spcAft>
              <a:buSzPts val="1200"/>
              <a:buFont typeface="Roboto Condensed Light"/>
              <a:buChar char="■"/>
              <a:defRPr/>
            </a:lvl3pPr>
            <a:lvl4pPr marL="1828800" lvl="3" indent="-304800" rtl="0">
              <a:spcBef>
                <a:spcPts val="0"/>
              </a:spcBef>
              <a:spcAft>
                <a:spcPts val="0"/>
              </a:spcAft>
              <a:buSzPts val="1200"/>
              <a:buFont typeface="Roboto Condensed Light"/>
              <a:buChar char="●"/>
              <a:defRPr/>
            </a:lvl4pPr>
            <a:lvl5pPr marL="2286000" lvl="4" indent="-304800" rtl="0">
              <a:spcBef>
                <a:spcPts val="0"/>
              </a:spcBef>
              <a:spcAft>
                <a:spcPts val="0"/>
              </a:spcAft>
              <a:buSzPts val="1200"/>
              <a:buFont typeface="Roboto Condensed Light"/>
              <a:buChar char="○"/>
              <a:defRPr/>
            </a:lvl5pPr>
            <a:lvl6pPr marL="2743200" lvl="5" indent="-304800" rtl="0">
              <a:spcBef>
                <a:spcPts val="0"/>
              </a:spcBef>
              <a:spcAft>
                <a:spcPts val="0"/>
              </a:spcAft>
              <a:buSzPts val="1200"/>
              <a:buFont typeface="Roboto Condensed Light"/>
              <a:buChar char="■"/>
              <a:defRPr/>
            </a:lvl6pPr>
            <a:lvl7pPr marL="3200400" lvl="6" indent="-304800" rtl="0">
              <a:spcBef>
                <a:spcPts val="0"/>
              </a:spcBef>
              <a:spcAft>
                <a:spcPts val="0"/>
              </a:spcAft>
              <a:buSzPts val="1200"/>
              <a:buFont typeface="Roboto Condensed Light"/>
              <a:buChar char="●"/>
              <a:defRPr/>
            </a:lvl7pPr>
            <a:lvl8pPr marL="3657600" lvl="7" indent="-304800" rtl="0">
              <a:spcBef>
                <a:spcPts val="0"/>
              </a:spcBef>
              <a:spcAft>
                <a:spcPts val="0"/>
              </a:spcAft>
              <a:buSzPts val="1200"/>
              <a:buFont typeface="Roboto Condensed Light"/>
              <a:buChar char="○"/>
              <a:defRPr/>
            </a:lvl8pPr>
            <a:lvl9pPr marL="4114800" lvl="8" indent="-304800" rtl="0">
              <a:spcBef>
                <a:spcPts val="0"/>
              </a:spcBef>
              <a:spcAft>
                <a:spcPts val="0"/>
              </a:spcAft>
              <a:buSzPts val="1200"/>
              <a:buFont typeface="Roboto Condensed Light"/>
              <a:buChar char="■"/>
              <a:defRPr/>
            </a:lvl9pPr>
          </a:lstStyle>
          <a:p>
            <a:endParaRPr/>
          </a:p>
        </p:txBody>
      </p:sp>
      <p:sp>
        <p:nvSpPr>
          <p:cNvPr id="107" name="Google Shape;107;p16"/>
          <p:cNvSpPr/>
          <p:nvPr/>
        </p:nvSpPr>
        <p:spPr>
          <a:xfrm rot="10800000">
            <a:off x="7881405" y="-1058254"/>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rot="10800000" flipH="1">
            <a:off x="7832120" y="4088093"/>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rot="10800000" flipH="1">
            <a:off x="8366599" y="4622826"/>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rot="10800000">
            <a:off x="8411852" y="-228884"/>
            <a:ext cx="485425" cy="425027"/>
          </a:xfrm>
          <a:custGeom>
            <a:avLst/>
            <a:gdLst/>
            <a:ahLst/>
            <a:cxnLst/>
            <a:rect l="l" t="t" r="r" b="b"/>
            <a:pathLst>
              <a:path w="2009" h="1759" extrusionOk="0">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6"/>
          <p:cNvSpPr/>
          <p:nvPr/>
        </p:nvSpPr>
        <p:spPr>
          <a:xfrm rot="10800000">
            <a:off x="6684673" y="6392850"/>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6"/>
          <p:cNvSpPr/>
          <p:nvPr/>
        </p:nvSpPr>
        <p:spPr>
          <a:xfrm rot="10800000">
            <a:off x="8866120" y="662185"/>
            <a:ext cx="687665" cy="625580"/>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6"/>
          <p:cNvSpPr/>
          <p:nvPr/>
        </p:nvSpPr>
        <p:spPr>
          <a:xfrm rot="10800000">
            <a:off x="9106275" y="1748070"/>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6"/>
          <p:cNvSpPr/>
          <p:nvPr/>
        </p:nvSpPr>
        <p:spPr>
          <a:xfrm rot="10800000">
            <a:off x="8549738" y="2970110"/>
            <a:ext cx="461745" cy="406905"/>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6"/>
          <p:cNvSpPr/>
          <p:nvPr/>
        </p:nvSpPr>
        <p:spPr>
          <a:xfrm rot="10800000">
            <a:off x="-916426" y="4330237"/>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6"/>
          <p:cNvSpPr/>
          <p:nvPr/>
        </p:nvSpPr>
        <p:spPr>
          <a:xfrm rot="10800000">
            <a:off x="1121955" y="-434636"/>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6"/>
          <p:cNvSpPr/>
          <p:nvPr/>
        </p:nvSpPr>
        <p:spPr>
          <a:xfrm rot="10800000">
            <a:off x="-587820" y="-775828"/>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6"/>
          <p:cNvSpPr/>
          <p:nvPr/>
        </p:nvSpPr>
        <p:spPr>
          <a:xfrm rot="10800000" flipH="1">
            <a:off x="8329877" y="3525637"/>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6"/>
          <p:cNvSpPr/>
          <p:nvPr/>
        </p:nvSpPr>
        <p:spPr>
          <a:xfrm rot="10800000">
            <a:off x="5981045" y="4375112"/>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6"/>
          <p:cNvSpPr/>
          <p:nvPr/>
        </p:nvSpPr>
        <p:spPr>
          <a:xfrm rot="10800000">
            <a:off x="855531" y="4721062"/>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6"/>
          <p:cNvSpPr/>
          <p:nvPr/>
        </p:nvSpPr>
        <p:spPr>
          <a:xfrm rot="10800000">
            <a:off x="7486832" y="4472972"/>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6"/>
          <p:cNvSpPr/>
          <p:nvPr/>
        </p:nvSpPr>
        <p:spPr>
          <a:xfrm rot="10800000">
            <a:off x="2178829" y="4883930"/>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rot="10800000">
            <a:off x="6423957" y="4883897"/>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10800000">
            <a:off x="-263021" y="845133"/>
            <a:ext cx="749037" cy="680672"/>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1799986">
            <a:off x="7727653" y="-1195224"/>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rot="-1799986">
            <a:off x="-2000972" y="21113"/>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rot="-1799986">
            <a:off x="4524653" y="3825913"/>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rot="-1799986">
            <a:off x="-4409222" y="428887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732300" y="445025"/>
            <a:ext cx="767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1" name="Google Shape;131;p17"/>
          <p:cNvSpPr txBox="1">
            <a:spLocks noGrp="1"/>
          </p:cNvSpPr>
          <p:nvPr>
            <p:ph type="title" idx="2"/>
          </p:nvPr>
        </p:nvSpPr>
        <p:spPr>
          <a:xfrm>
            <a:off x="5318775" y="1853650"/>
            <a:ext cx="25707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2" name="Google Shape;132;p17"/>
          <p:cNvSpPr txBox="1">
            <a:spLocks noGrp="1"/>
          </p:cNvSpPr>
          <p:nvPr>
            <p:ph type="subTitle" idx="1"/>
          </p:nvPr>
        </p:nvSpPr>
        <p:spPr>
          <a:xfrm>
            <a:off x="5318788" y="2381350"/>
            <a:ext cx="2570700" cy="174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3" name="Google Shape;133;p17"/>
          <p:cNvSpPr txBox="1">
            <a:spLocks noGrp="1"/>
          </p:cNvSpPr>
          <p:nvPr>
            <p:ph type="title" idx="3"/>
          </p:nvPr>
        </p:nvSpPr>
        <p:spPr>
          <a:xfrm>
            <a:off x="1254650" y="1853650"/>
            <a:ext cx="25707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4" name="Google Shape;134;p17"/>
          <p:cNvSpPr txBox="1">
            <a:spLocks noGrp="1"/>
          </p:cNvSpPr>
          <p:nvPr>
            <p:ph type="subTitle" idx="4"/>
          </p:nvPr>
        </p:nvSpPr>
        <p:spPr>
          <a:xfrm>
            <a:off x="1254513" y="2381350"/>
            <a:ext cx="2570700" cy="174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5" name="Google Shape;135;p17"/>
          <p:cNvSpPr/>
          <p:nvPr/>
        </p:nvSpPr>
        <p:spPr>
          <a:xfrm rot="10800000" flipH="1">
            <a:off x="7736493" y="-2800772"/>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rot="10800000" flipH="1">
            <a:off x="-620390" y="-1463650"/>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rot="10800000" flipH="1">
            <a:off x="-431940" y="-1412644"/>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rot="10800000" flipH="1">
            <a:off x="7861212" y="4631749"/>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rot="10800000" flipH="1">
            <a:off x="8046637" y="4631761"/>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rot="10800000" flipH="1">
            <a:off x="210993" y="4621274"/>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7"/>
          <p:cNvSpPr/>
          <p:nvPr/>
        </p:nvSpPr>
        <p:spPr>
          <a:xfrm rot="10800000" flipH="1">
            <a:off x="8861181" y="592520"/>
            <a:ext cx="295792" cy="268960"/>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7"/>
          <p:cNvSpPr/>
          <p:nvPr/>
        </p:nvSpPr>
        <p:spPr>
          <a:xfrm rot="10800000" flipH="1">
            <a:off x="8426127" y="347594"/>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7"/>
          <p:cNvSpPr/>
          <p:nvPr/>
        </p:nvSpPr>
        <p:spPr>
          <a:xfrm rot="10800000" flipH="1">
            <a:off x="570364" y="4329160"/>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7"/>
          <p:cNvSpPr/>
          <p:nvPr/>
        </p:nvSpPr>
        <p:spPr>
          <a:xfrm rot="10800000" flipH="1">
            <a:off x="-172475" y="4160286"/>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rot="10800000" flipH="1">
            <a:off x="8808099" y="4398425"/>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rot="10800000" flipH="1">
            <a:off x="8495602" y="4247007"/>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7"/>
          <p:cNvSpPr/>
          <p:nvPr/>
        </p:nvSpPr>
        <p:spPr>
          <a:xfrm rot="10800000" flipH="1">
            <a:off x="826520" y="153363"/>
            <a:ext cx="179839" cy="151570"/>
          </a:xfrm>
          <a:custGeom>
            <a:avLst/>
            <a:gdLst/>
            <a:ahLst/>
            <a:cxnLst/>
            <a:rect l="l" t="t" r="r" b="b"/>
            <a:pathLst>
              <a:path w="1126" h="949" extrusionOk="0">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p:nvPr/>
        </p:nvSpPr>
        <p:spPr>
          <a:xfrm rot="10800000" flipH="1">
            <a:off x="114300" y="709578"/>
            <a:ext cx="179999" cy="151889"/>
          </a:xfrm>
          <a:custGeom>
            <a:avLst/>
            <a:gdLst/>
            <a:ahLst/>
            <a:cxnLst/>
            <a:rect l="l" t="t" r="r" b="b"/>
            <a:pathLst>
              <a:path w="1127" h="951" extrusionOk="0">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7"/>
          <p:cNvSpPr/>
          <p:nvPr/>
        </p:nvSpPr>
        <p:spPr>
          <a:xfrm rot="10800000" flipH="1">
            <a:off x="294291" y="63142"/>
            <a:ext cx="207310" cy="191658"/>
          </a:xfrm>
          <a:custGeom>
            <a:avLst/>
            <a:gdLst/>
            <a:ahLst/>
            <a:cxnLst/>
            <a:rect l="l" t="t" r="r" b="b"/>
            <a:pathLst>
              <a:path w="1298" h="1200" extrusionOk="0">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7"/>
          <p:cNvSpPr/>
          <p:nvPr/>
        </p:nvSpPr>
        <p:spPr>
          <a:xfrm rot="10800000" flipH="1">
            <a:off x="7772164" y="-296542"/>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7"/>
          <p:cNvSpPr/>
          <p:nvPr/>
        </p:nvSpPr>
        <p:spPr>
          <a:xfrm rot="10800000" flipH="1">
            <a:off x="8854978" y="3710365"/>
            <a:ext cx="495116"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rot="1799986" flipH="1">
            <a:off x="-4391772" y="-1104887"/>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rot="1799986" flipH="1">
            <a:off x="4580778" y="-321787"/>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rot="1799986" flipH="1">
            <a:off x="-3091447" y="3857488"/>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rot="-1799986">
            <a:off x="5144753" y="4447788"/>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6"/>
        <p:cNvGrpSpPr/>
        <p:nvPr/>
      </p:nvGrpSpPr>
      <p:grpSpPr>
        <a:xfrm>
          <a:off x="0" y="0"/>
          <a:ext cx="0" cy="0"/>
          <a:chOff x="0" y="0"/>
          <a:chExt cx="0" cy="0"/>
        </a:xfrm>
      </p:grpSpPr>
      <p:sp>
        <p:nvSpPr>
          <p:cNvPr id="157" name="Google Shape;157;p18"/>
          <p:cNvSpPr txBox="1">
            <a:spLocks noGrp="1"/>
          </p:cNvSpPr>
          <p:nvPr>
            <p:ph type="title"/>
          </p:nvPr>
        </p:nvSpPr>
        <p:spPr>
          <a:xfrm>
            <a:off x="732300" y="445025"/>
            <a:ext cx="767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8" name="Google Shape;158;p18"/>
          <p:cNvSpPr/>
          <p:nvPr/>
        </p:nvSpPr>
        <p:spPr>
          <a:xfrm rot="5400000">
            <a:off x="9658283" y="1539125"/>
            <a:ext cx="50" cy="15452"/>
          </a:xfrm>
          <a:custGeom>
            <a:avLst/>
            <a:gdLst/>
            <a:ahLst/>
            <a:cxnLst/>
            <a:rect l="l" t="t" r="r" b="b"/>
            <a:pathLst>
              <a:path w="1" h="306" extrusionOk="0">
                <a:moveTo>
                  <a:pt x="0" y="0"/>
                </a:moveTo>
                <a:lnTo>
                  <a:pt x="0" y="306"/>
                </a:lnTo>
                <a:lnTo>
                  <a:pt x="0" y="306"/>
                </a:lnTo>
                <a:lnTo>
                  <a:pt x="0"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8"/>
          <p:cNvSpPr/>
          <p:nvPr/>
        </p:nvSpPr>
        <p:spPr>
          <a:xfrm rot="10800000">
            <a:off x="-2436713" y="-2457872"/>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8"/>
          <p:cNvSpPr/>
          <p:nvPr/>
        </p:nvSpPr>
        <p:spPr>
          <a:xfrm rot="10800000">
            <a:off x="7873497" y="-1311075"/>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p:nvPr/>
        </p:nvSpPr>
        <p:spPr>
          <a:xfrm rot="10800000">
            <a:off x="8114987" y="-1069744"/>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8"/>
          <p:cNvSpPr/>
          <p:nvPr/>
        </p:nvSpPr>
        <p:spPr>
          <a:xfrm rot="10800000">
            <a:off x="41358" y="4802774"/>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p:nvPr/>
        </p:nvSpPr>
        <p:spPr>
          <a:xfrm rot="10800000">
            <a:off x="492395" y="5253811"/>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rot="10800000">
            <a:off x="8183904" y="4964174"/>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rot="10800000">
            <a:off x="118103" y="690494"/>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rot="10800000">
            <a:off x="8880813" y="2248822"/>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rot="10800000">
            <a:off x="8742584" y="3050662"/>
            <a:ext cx="1297365" cy="1182051"/>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rot="10800000">
            <a:off x="8697061" y="4503186"/>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rot="10800000">
            <a:off x="-250748" y="4802775"/>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rot="10800000">
            <a:off x="187580" y="4589907"/>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rot="10800000">
            <a:off x="7679503" y="-102638"/>
            <a:ext cx="256183" cy="224719"/>
          </a:xfrm>
          <a:custGeom>
            <a:avLst/>
            <a:gdLst/>
            <a:ahLst/>
            <a:cxnLst/>
            <a:rect l="l" t="t" r="r" b="b"/>
            <a:pathLst>
              <a:path w="1604" h="1407" extrusionOk="0">
                <a:moveTo>
                  <a:pt x="800" y="0"/>
                </a:moveTo>
                <a:cubicBezTo>
                  <a:pt x="676" y="0"/>
                  <a:pt x="549" y="34"/>
                  <a:pt x="435" y="104"/>
                </a:cubicBezTo>
                <a:cubicBezTo>
                  <a:pt x="104" y="307"/>
                  <a:pt x="0" y="740"/>
                  <a:pt x="203" y="1071"/>
                </a:cubicBezTo>
                <a:cubicBezTo>
                  <a:pt x="336" y="1288"/>
                  <a:pt x="566" y="1407"/>
                  <a:pt x="802" y="1407"/>
                </a:cubicBezTo>
                <a:cubicBezTo>
                  <a:pt x="927" y="1407"/>
                  <a:pt x="1054" y="1373"/>
                  <a:pt x="1169" y="1303"/>
                </a:cubicBezTo>
                <a:cubicBezTo>
                  <a:pt x="1500" y="1100"/>
                  <a:pt x="1604" y="667"/>
                  <a:pt x="1401" y="337"/>
                </a:cubicBezTo>
                <a:cubicBezTo>
                  <a:pt x="1268" y="120"/>
                  <a:pt x="1037" y="0"/>
                  <a:pt x="800"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8"/>
          <p:cNvSpPr/>
          <p:nvPr/>
        </p:nvSpPr>
        <p:spPr>
          <a:xfrm rot="10800000">
            <a:off x="1322165" y="129271"/>
            <a:ext cx="197727" cy="182714"/>
          </a:xfrm>
          <a:custGeom>
            <a:avLst/>
            <a:gdLst/>
            <a:ahLst/>
            <a:cxnLst/>
            <a:rect l="l" t="t" r="r" b="b"/>
            <a:pathLst>
              <a:path w="1238" h="1144" extrusionOk="0">
                <a:moveTo>
                  <a:pt x="608" y="0"/>
                </a:moveTo>
                <a:cubicBezTo>
                  <a:pt x="428" y="0"/>
                  <a:pt x="255" y="86"/>
                  <a:pt x="146" y="236"/>
                </a:cubicBezTo>
                <a:cubicBezTo>
                  <a:pt x="11" y="424"/>
                  <a:pt x="0" y="673"/>
                  <a:pt x="122" y="871"/>
                </a:cubicBezTo>
                <a:cubicBezTo>
                  <a:pt x="226" y="1042"/>
                  <a:pt x="412" y="1143"/>
                  <a:pt x="609" y="1143"/>
                </a:cubicBezTo>
                <a:cubicBezTo>
                  <a:pt x="638" y="1143"/>
                  <a:pt x="669" y="1141"/>
                  <a:pt x="699" y="1136"/>
                </a:cubicBezTo>
                <a:cubicBezTo>
                  <a:pt x="926" y="1100"/>
                  <a:pt x="1111" y="929"/>
                  <a:pt x="1164" y="706"/>
                </a:cubicBezTo>
                <a:cubicBezTo>
                  <a:pt x="1238" y="398"/>
                  <a:pt x="1049" y="90"/>
                  <a:pt x="743" y="16"/>
                </a:cubicBezTo>
                <a:cubicBezTo>
                  <a:pt x="698" y="6"/>
                  <a:pt x="653" y="0"/>
                  <a:pt x="608"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p:nvPr/>
        </p:nvSpPr>
        <p:spPr>
          <a:xfrm rot="10800000">
            <a:off x="568550" y="-102654"/>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8"/>
          <p:cNvSpPr/>
          <p:nvPr/>
        </p:nvSpPr>
        <p:spPr>
          <a:xfrm rot="10800000">
            <a:off x="9143701" y="2317977"/>
            <a:ext cx="495116"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8"/>
          <p:cNvSpPr/>
          <p:nvPr/>
        </p:nvSpPr>
        <p:spPr>
          <a:xfrm>
            <a:off x="7553259" y="-55515"/>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8"/>
          <p:cNvSpPr/>
          <p:nvPr/>
        </p:nvSpPr>
        <p:spPr>
          <a:xfrm>
            <a:off x="-3709641" y="4348185"/>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7"/>
        <p:cNvGrpSpPr/>
        <p:nvPr/>
      </p:nvGrpSpPr>
      <p:grpSpPr>
        <a:xfrm>
          <a:off x="0" y="0"/>
          <a:ext cx="0" cy="0"/>
          <a:chOff x="0" y="0"/>
          <a:chExt cx="0" cy="0"/>
        </a:xfrm>
      </p:grpSpPr>
      <p:sp>
        <p:nvSpPr>
          <p:cNvPr id="178" name="Google Shape;178;p19"/>
          <p:cNvSpPr txBox="1">
            <a:spLocks noGrp="1"/>
          </p:cNvSpPr>
          <p:nvPr>
            <p:ph type="title"/>
          </p:nvPr>
        </p:nvSpPr>
        <p:spPr>
          <a:xfrm>
            <a:off x="932525" y="445025"/>
            <a:ext cx="74790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9" name="Google Shape;179;p19"/>
          <p:cNvSpPr txBox="1">
            <a:spLocks noGrp="1"/>
          </p:cNvSpPr>
          <p:nvPr>
            <p:ph type="subTitle" idx="1"/>
          </p:nvPr>
        </p:nvSpPr>
        <p:spPr>
          <a:xfrm>
            <a:off x="932525" y="1388200"/>
            <a:ext cx="4623300" cy="2424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80" name="Google Shape;180;p19"/>
          <p:cNvSpPr/>
          <p:nvPr/>
        </p:nvSpPr>
        <p:spPr>
          <a:xfrm flipH="1">
            <a:off x="-2981630" y="-2616741"/>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flipH="1">
            <a:off x="-2447402" y="-2082260"/>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flipH="1">
            <a:off x="-298873" y="3690706"/>
            <a:ext cx="485425" cy="425027"/>
          </a:xfrm>
          <a:custGeom>
            <a:avLst/>
            <a:gdLst/>
            <a:ahLst/>
            <a:cxnLst/>
            <a:rect l="l" t="t" r="r" b="b"/>
            <a:pathLst>
              <a:path w="2009" h="1759" extrusionOk="0">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p:nvPr/>
        </p:nvSpPr>
        <p:spPr>
          <a:xfrm flipH="1">
            <a:off x="7469605" y="-798165"/>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p:nvPr/>
        </p:nvSpPr>
        <p:spPr>
          <a:xfrm flipH="1">
            <a:off x="8015673" y="-303070"/>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flipH="1">
            <a:off x="8580370" y="3754734"/>
            <a:ext cx="687665" cy="625580"/>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flipH="1">
            <a:off x="7297818" y="4761495"/>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flipH="1">
            <a:off x="8820525" y="2887524"/>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flipH="1">
            <a:off x="8015663" y="3294434"/>
            <a:ext cx="461745" cy="406905"/>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flipH="1">
            <a:off x="7829556" y="4101481"/>
            <a:ext cx="293333" cy="267243"/>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9"/>
          <p:cNvSpPr/>
          <p:nvPr/>
        </p:nvSpPr>
        <p:spPr>
          <a:xfrm flipH="1">
            <a:off x="6715570" y="4512794"/>
            <a:ext cx="213355" cy="18291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9"/>
          <p:cNvSpPr/>
          <p:nvPr/>
        </p:nvSpPr>
        <p:spPr>
          <a:xfrm flipH="1">
            <a:off x="3305389" y="132237"/>
            <a:ext cx="213838" cy="182914"/>
          </a:xfrm>
          <a:custGeom>
            <a:avLst/>
            <a:gdLst/>
            <a:ahLst/>
            <a:cxnLst/>
            <a:rect l="l" t="t" r="r" b="b"/>
            <a:pathLst>
              <a:path w="885" h="757" extrusionOk="0">
                <a:moveTo>
                  <a:pt x="506" y="1"/>
                </a:moveTo>
                <a:cubicBezTo>
                  <a:pt x="170" y="1"/>
                  <a:pt x="1" y="407"/>
                  <a:pt x="239" y="645"/>
                </a:cubicBezTo>
                <a:cubicBezTo>
                  <a:pt x="316" y="722"/>
                  <a:pt x="410" y="756"/>
                  <a:pt x="503" y="756"/>
                </a:cubicBezTo>
                <a:cubicBezTo>
                  <a:pt x="697" y="756"/>
                  <a:pt x="883" y="606"/>
                  <a:pt x="884" y="378"/>
                </a:cubicBezTo>
                <a:cubicBezTo>
                  <a:pt x="884" y="169"/>
                  <a:pt x="715" y="1"/>
                  <a:pt x="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9"/>
          <p:cNvSpPr/>
          <p:nvPr/>
        </p:nvSpPr>
        <p:spPr>
          <a:xfrm flipH="1">
            <a:off x="8181411" y="231558"/>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9"/>
          <p:cNvSpPr/>
          <p:nvPr/>
        </p:nvSpPr>
        <p:spPr>
          <a:xfrm flipH="1">
            <a:off x="243305" y="4270034"/>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9"/>
          <p:cNvSpPr/>
          <p:nvPr/>
        </p:nvSpPr>
        <p:spPr>
          <a:xfrm flipH="1">
            <a:off x="-873570" y="4512800"/>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9"/>
          <p:cNvSpPr/>
          <p:nvPr/>
        </p:nvSpPr>
        <p:spPr>
          <a:xfrm flipH="1">
            <a:off x="-852203" y="615278"/>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9"/>
          <p:cNvSpPr/>
          <p:nvPr/>
        </p:nvSpPr>
        <p:spPr>
          <a:xfrm flipH="1">
            <a:off x="4172320" y="-313312"/>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9"/>
          <p:cNvSpPr/>
          <p:nvPr/>
        </p:nvSpPr>
        <p:spPr>
          <a:xfrm flipH="1">
            <a:off x="1208281" y="-392080"/>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9"/>
          <p:cNvSpPr/>
          <p:nvPr/>
        </p:nvSpPr>
        <p:spPr>
          <a:xfrm flipH="1">
            <a:off x="2151832" y="51062"/>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flipH="1">
            <a:off x="92454" y="-262045"/>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flipH="1">
            <a:off x="6023907" y="-319246"/>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9"/>
          <p:cNvSpPr/>
          <p:nvPr/>
        </p:nvSpPr>
        <p:spPr>
          <a:xfrm flipH="1">
            <a:off x="6165026" y="796114"/>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9"/>
          <p:cNvSpPr/>
          <p:nvPr/>
        </p:nvSpPr>
        <p:spPr>
          <a:xfrm flipH="1">
            <a:off x="-824324" y="4166177"/>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3"/>
        <p:cNvGrpSpPr/>
        <p:nvPr/>
      </p:nvGrpSpPr>
      <p:grpSpPr>
        <a:xfrm>
          <a:off x="0" y="0"/>
          <a:ext cx="0" cy="0"/>
          <a:chOff x="0" y="0"/>
          <a:chExt cx="0" cy="0"/>
        </a:xfrm>
      </p:grpSpPr>
      <p:sp>
        <p:nvSpPr>
          <p:cNvPr id="204" name="Google Shape;204;p20"/>
          <p:cNvSpPr txBox="1">
            <a:spLocks noGrp="1"/>
          </p:cNvSpPr>
          <p:nvPr>
            <p:ph type="title"/>
          </p:nvPr>
        </p:nvSpPr>
        <p:spPr>
          <a:xfrm>
            <a:off x="1509150" y="1579650"/>
            <a:ext cx="6125700" cy="19842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05" name="Google Shape;205;p20"/>
          <p:cNvSpPr/>
          <p:nvPr/>
        </p:nvSpPr>
        <p:spPr>
          <a:xfrm>
            <a:off x="4417083" y="-284737"/>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7223582" y="-250668"/>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6535187" y="79637"/>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2259598" y="-290671"/>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0"/>
          <p:cNvSpPr/>
          <p:nvPr/>
        </p:nvSpPr>
        <p:spPr>
          <a:xfrm>
            <a:off x="8123402" y="-2226216"/>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0"/>
          <p:cNvSpPr/>
          <p:nvPr/>
        </p:nvSpPr>
        <p:spPr>
          <a:xfrm>
            <a:off x="8657881" y="-1691735"/>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0"/>
          <p:cNvSpPr/>
          <p:nvPr/>
        </p:nvSpPr>
        <p:spPr>
          <a:xfrm>
            <a:off x="-235719" y="-769590"/>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0"/>
          <p:cNvSpPr/>
          <p:nvPr/>
        </p:nvSpPr>
        <p:spPr>
          <a:xfrm>
            <a:off x="306734" y="-274495"/>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13" name="Google Shape;213;p20"/>
          <p:cNvSpPr/>
          <p:nvPr/>
        </p:nvSpPr>
        <p:spPr>
          <a:xfrm>
            <a:off x="1647991" y="4247295"/>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0"/>
          <p:cNvSpPr/>
          <p:nvPr/>
        </p:nvSpPr>
        <p:spPr>
          <a:xfrm>
            <a:off x="-177263" y="3486824"/>
            <a:ext cx="447489"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0"/>
          <p:cNvSpPr/>
          <p:nvPr/>
        </p:nvSpPr>
        <p:spPr>
          <a:xfrm>
            <a:off x="2139201" y="4777769"/>
            <a:ext cx="213355" cy="18291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0"/>
          <p:cNvSpPr/>
          <p:nvPr/>
        </p:nvSpPr>
        <p:spPr>
          <a:xfrm>
            <a:off x="-1111830" y="260133"/>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0"/>
          <p:cNvSpPr/>
          <p:nvPr/>
        </p:nvSpPr>
        <p:spPr>
          <a:xfrm>
            <a:off x="7704630" y="5014234"/>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0"/>
          <p:cNvSpPr/>
          <p:nvPr/>
        </p:nvSpPr>
        <p:spPr>
          <a:xfrm>
            <a:off x="8600371" y="4541375"/>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p:nvPr/>
        </p:nvSpPr>
        <p:spPr>
          <a:xfrm>
            <a:off x="8600384" y="1005803"/>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0"/>
          <p:cNvSpPr/>
          <p:nvPr/>
        </p:nvSpPr>
        <p:spPr>
          <a:xfrm>
            <a:off x="4137655" y="4746980"/>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0"/>
          <p:cNvSpPr/>
          <p:nvPr/>
        </p:nvSpPr>
        <p:spPr>
          <a:xfrm>
            <a:off x="8768185" y="3161119"/>
            <a:ext cx="749038" cy="680672"/>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0"/>
          <p:cNvSpPr/>
          <p:nvPr/>
        </p:nvSpPr>
        <p:spPr>
          <a:xfrm>
            <a:off x="-805274" y="103252"/>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0"/>
          <p:cNvSpPr/>
          <p:nvPr/>
        </p:nvSpPr>
        <p:spPr>
          <a:xfrm>
            <a:off x="4125126" y="4318577"/>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0"/>
          <p:cNvSpPr/>
          <p:nvPr/>
        </p:nvSpPr>
        <p:spPr>
          <a:xfrm>
            <a:off x="-2019548" y="4190684"/>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5"/>
        <p:cNvGrpSpPr/>
        <p:nvPr/>
      </p:nvGrpSpPr>
      <p:grpSpPr>
        <a:xfrm>
          <a:off x="0" y="0"/>
          <a:ext cx="0" cy="0"/>
          <a:chOff x="0" y="0"/>
          <a:chExt cx="0" cy="0"/>
        </a:xfrm>
      </p:grpSpPr>
      <p:sp>
        <p:nvSpPr>
          <p:cNvPr id="226" name="Google Shape;226;p21"/>
          <p:cNvSpPr/>
          <p:nvPr/>
        </p:nvSpPr>
        <p:spPr>
          <a:xfrm flipH="1">
            <a:off x="-854520" y="4665200"/>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1"/>
          <p:cNvSpPr/>
          <p:nvPr/>
        </p:nvSpPr>
        <p:spPr>
          <a:xfrm flipH="1">
            <a:off x="8200461" y="383958"/>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1"/>
          <p:cNvSpPr txBox="1">
            <a:spLocks noGrp="1"/>
          </p:cNvSpPr>
          <p:nvPr>
            <p:ph type="title"/>
          </p:nvPr>
        </p:nvSpPr>
        <p:spPr>
          <a:xfrm>
            <a:off x="1617725" y="1474488"/>
            <a:ext cx="5590200" cy="705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3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29" name="Google Shape;229;p21"/>
          <p:cNvSpPr txBox="1">
            <a:spLocks noGrp="1"/>
          </p:cNvSpPr>
          <p:nvPr>
            <p:ph type="subTitle" idx="1"/>
          </p:nvPr>
        </p:nvSpPr>
        <p:spPr>
          <a:xfrm>
            <a:off x="1617725" y="2179488"/>
            <a:ext cx="5590200" cy="136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a:lvl1pPr>
            <a:lvl2pPr lvl="1" rtl="0">
              <a:spcBef>
                <a:spcPts val="12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30" name="Google Shape;230;p21"/>
          <p:cNvSpPr/>
          <p:nvPr/>
        </p:nvSpPr>
        <p:spPr>
          <a:xfrm flipH="1">
            <a:off x="-2721555" y="-2102391"/>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1"/>
          <p:cNvSpPr/>
          <p:nvPr/>
        </p:nvSpPr>
        <p:spPr>
          <a:xfrm flipH="1">
            <a:off x="-2187327" y="-1567910"/>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1"/>
          <p:cNvSpPr/>
          <p:nvPr/>
        </p:nvSpPr>
        <p:spPr>
          <a:xfrm flipH="1">
            <a:off x="7488655" y="-645765"/>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1"/>
          <p:cNvSpPr/>
          <p:nvPr/>
        </p:nvSpPr>
        <p:spPr>
          <a:xfrm flipH="1">
            <a:off x="6042957" y="-166846"/>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1"/>
          <p:cNvSpPr/>
          <p:nvPr/>
        </p:nvSpPr>
        <p:spPr>
          <a:xfrm flipH="1">
            <a:off x="4191370" y="-160912"/>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1"/>
          <p:cNvSpPr/>
          <p:nvPr/>
        </p:nvSpPr>
        <p:spPr>
          <a:xfrm flipH="1">
            <a:off x="8034723" y="-150670"/>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flipH="1">
            <a:off x="1227331" y="-126843"/>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flipH="1">
            <a:off x="4125126" y="103252"/>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flipH="1">
            <a:off x="2170882" y="203462"/>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flipH="1">
            <a:off x="352529" y="252305"/>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flipH="1">
            <a:off x="3324439" y="284637"/>
            <a:ext cx="213838" cy="182914"/>
          </a:xfrm>
          <a:custGeom>
            <a:avLst/>
            <a:gdLst/>
            <a:ahLst/>
            <a:cxnLst/>
            <a:rect l="l" t="t" r="r" b="b"/>
            <a:pathLst>
              <a:path w="885" h="757" extrusionOk="0">
                <a:moveTo>
                  <a:pt x="506" y="1"/>
                </a:moveTo>
                <a:cubicBezTo>
                  <a:pt x="170" y="1"/>
                  <a:pt x="1" y="407"/>
                  <a:pt x="239" y="645"/>
                </a:cubicBezTo>
                <a:cubicBezTo>
                  <a:pt x="316" y="722"/>
                  <a:pt x="410" y="756"/>
                  <a:pt x="503" y="756"/>
                </a:cubicBezTo>
                <a:cubicBezTo>
                  <a:pt x="697" y="756"/>
                  <a:pt x="883" y="606"/>
                  <a:pt x="884" y="378"/>
                </a:cubicBezTo>
                <a:cubicBezTo>
                  <a:pt x="884" y="169"/>
                  <a:pt x="715" y="1"/>
                  <a:pt x="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flipH="1">
            <a:off x="-592128" y="1129628"/>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flipH="1">
            <a:off x="8839575" y="3039924"/>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flipH="1">
            <a:off x="8034713" y="3446834"/>
            <a:ext cx="461745" cy="406905"/>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p:nvPr/>
        </p:nvSpPr>
        <p:spPr>
          <a:xfrm flipH="1">
            <a:off x="-279823" y="3843106"/>
            <a:ext cx="485425" cy="425027"/>
          </a:xfrm>
          <a:custGeom>
            <a:avLst/>
            <a:gdLst/>
            <a:ahLst/>
            <a:cxnLst/>
            <a:rect l="l" t="t" r="r" b="b"/>
            <a:pathLst>
              <a:path w="2009" h="1759" extrusionOk="0">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1"/>
          <p:cNvSpPr/>
          <p:nvPr/>
        </p:nvSpPr>
        <p:spPr>
          <a:xfrm flipH="1">
            <a:off x="8599420" y="3907134"/>
            <a:ext cx="687665" cy="625580"/>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flipH="1">
            <a:off x="7848606" y="4253881"/>
            <a:ext cx="293333" cy="267243"/>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flipH="1">
            <a:off x="-805274" y="4318577"/>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flipH="1">
            <a:off x="262355" y="4422434"/>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flipH="1">
            <a:off x="6734620" y="4665194"/>
            <a:ext cx="213355" cy="18291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flipH="1">
            <a:off x="7316868" y="4913895"/>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1"/>
        <p:cNvGrpSpPr/>
        <p:nvPr/>
      </p:nvGrpSpPr>
      <p:grpSpPr>
        <a:xfrm>
          <a:off x="0" y="0"/>
          <a:ext cx="0" cy="0"/>
          <a:chOff x="0" y="0"/>
          <a:chExt cx="0" cy="0"/>
        </a:xfrm>
      </p:grpSpPr>
      <p:sp>
        <p:nvSpPr>
          <p:cNvPr id="252" name="Google Shape;252;p22"/>
          <p:cNvSpPr txBox="1">
            <a:spLocks noGrp="1"/>
          </p:cNvSpPr>
          <p:nvPr>
            <p:ph type="body" idx="1"/>
          </p:nvPr>
        </p:nvSpPr>
        <p:spPr>
          <a:xfrm>
            <a:off x="732300" y="538000"/>
            <a:ext cx="3254700" cy="1299300"/>
          </a:xfrm>
          <a:prstGeom prst="rect">
            <a:avLst/>
          </a:prstGeom>
        </p:spPr>
        <p:txBody>
          <a:bodyPr spcFirstLastPara="1" wrap="square" lIns="91425" tIns="91425" rIns="91425" bIns="91425" anchor="t" anchorCtr="0">
            <a:noAutofit/>
          </a:bodyPr>
          <a:lstStyle>
            <a:lvl1pPr marL="457200" lvl="0" indent="-228600" rtl="0">
              <a:lnSpc>
                <a:spcPct val="80000"/>
              </a:lnSpc>
              <a:spcBef>
                <a:spcPts val="0"/>
              </a:spcBef>
              <a:spcAft>
                <a:spcPts val="0"/>
              </a:spcAft>
              <a:buSzPts val="1800"/>
              <a:buNone/>
              <a:defRPr sz="3200">
                <a:latin typeface="Outfit ExtraBold"/>
                <a:ea typeface="Outfit ExtraBold"/>
                <a:cs typeface="Outfit ExtraBold"/>
                <a:sym typeface="Outfit ExtraBold"/>
              </a:defRPr>
            </a:lvl1pPr>
          </a:lstStyle>
          <a:p>
            <a:endParaRPr/>
          </a:p>
        </p:txBody>
      </p:sp>
      <p:sp>
        <p:nvSpPr>
          <p:cNvPr id="253" name="Google Shape;253;p22"/>
          <p:cNvSpPr/>
          <p:nvPr/>
        </p:nvSpPr>
        <p:spPr>
          <a:xfrm rot="10800000">
            <a:off x="7974645" y="-501677"/>
            <a:ext cx="687665" cy="625580"/>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2"/>
          <p:cNvSpPr/>
          <p:nvPr/>
        </p:nvSpPr>
        <p:spPr>
          <a:xfrm rot="10800000">
            <a:off x="603518" y="-148659"/>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2"/>
          <p:cNvSpPr/>
          <p:nvPr/>
        </p:nvSpPr>
        <p:spPr>
          <a:xfrm rot="10800000">
            <a:off x="8940650" y="752508"/>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2"/>
          <p:cNvSpPr/>
          <p:nvPr/>
        </p:nvSpPr>
        <p:spPr>
          <a:xfrm rot="10800000">
            <a:off x="8370225" y="4916122"/>
            <a:ext cx="461745" cy="406905"/>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2"/>
          <p:cNvSpPr/>
          <p:nvPr/>
        </p:nvSpPr>
        <p:spPr>
          <a:xfrm rot="10800000">
            <a:off x="-1468876" y="4406437"/>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2"/>
          <p:cNvSpPr/>
          <p:nvPr/>
        </p:nvSpPr>
        <p:spPr>
          <a:xfrm rot="10800000">
            <a:off x="7622532" y="4898012"/>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2"/>
          <p:cNvSpPr/>
          <p:nvPr/>
        </p:nvSpPr>
        <p:spPr>
          <a:xfrm rot="10800000">
            <a:off x="303081" y="4797262"/>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2"/>
          <p:cNvSpPr/>
          <p:nvPr/>
        </p:nvSpPr>
        <p:spPr>
          <a:xfrm rot="10800000">
            <a:off x="146117" y="343548"/>
            <a:ext cx="290433" cy="264102"/>
          </a:xfrm>
          <a:custGeom>
            <a:avLst/>
            <a:gdLst/>
            <a:ahLst/>
            <a:cxnLst/>
            <a:rect l="l" t="t" r="r" b="b"/>
            <a:pathLst>
              <a:path w="1202" h="1093" extrusionOk="0">
                <a:moveTo>
                  <a:pt x="602" y="1"/>
                </a:moveTo>
                <a:cubicBezTo>
                  <a:pt x="354" y="1"/>
                  <a:pt x="129" y="170"/>
                  <a:pt x="70" y="421"/>
                </a:cubicBezTo>
                <a:cubicBezTo>
                  <a:pt x="1" y="715"/>
                  <a:pt x="183" y="1010"/>
                  <a:pt x="477" y="1078"/>
                </a:cubicBezTo>
                <a:cubicBezTo>
                  <a:pt x="519" y="1088"/>
                  <a:pt x="561" y="1093"/>
                  <a:pt x="603" y="1093"/>
                </a:cubicBezTo>
                <a:cubicBezTo>
                  <a:pt x="850" y="1093"/>
                  <a:pt x="1074" y="923"/>
                  <a:pt x="1133" y="672"/>
                </a:cubicBezTo>
                <a:cubicBezTo>
                  <a:pt x="1202" y="378"/>
                  <a:pt x="1021" y="85"/>
                  <a:pt x="727" y="15"/>
                </a:cubicBezTo>
                <a:cubicBezTo>
                  <a:pt x="685" y="5"/>
                  <a:pt x="643" y="1"/>
                  <a:pt x="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2"/>
          <p:cNvSpPr/>
          <p:nvPr/>
        </p:nvSpPr>
        <p:spPr>
          <a:xfrm rot="10800000">
            <a:off x="-259571" y="-501670"/>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2"/>
          <p:cNvSpPr/>
          <p:nvPr/>
        </p:nvSpPr>
        <p:spPr>
          <a:xfrm rot="10800000">
            <a:off x="8924045" y="4897997"/>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rot="-1799986">
            <a:off x="7605553" y="-1233587"/>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2"/>
          <p:cNvSpPr/>
          <p:nvPr/>
        </p:nvSpPr>
        <p:spPr>
          <a:xfrm rot="-1799986">
            <a:off x="5546291" y="3874513"/>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2"/>
          <p:cNvSpPr/>
          <p:nvPr/>
        </p:nvSpPr>
        <p:spPr>
          <a:xfrm rot="-1799986">
            <a:off x="-4553997" y="529852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66"/>
        <p:cNvGrpSpPr/>
        <p:nvPr/>
      </p:nvGrpSpPr>
      <p:grpSpPr>
        <a:xfrm>
          <a:off x="0" y="0"/>
          <a:ext cx="0" cy="0"/>
          <a:chOff x="0" y="0"/>
          <a:chExt cx="0" cy="0"/>
        </a:xfrm>
      </p:grpSpPr>
      <p:sp>
        <p:nvSpPr>
          <p:cNvPr id="267" name="Google Shape;267;p23"/>
          <p:cNvSpPr txBox="1">
            <a:spLocks noGrp="1"/>
          </p:cNvSpPr>
          <p:nvPr>
            <p:ph type="title" hasCustomPrompt="1"/>
          </p:nvPr>
        </p:nvSpPr>
        <p:spPr>
          <a:xfrm>
            <a:off x="1156500" y="1422188"/>
            <a:ext cx="6831000" cy="1693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0"/>
              <a:buNone/>
              <a:defRPr sz="97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68" name="Google Shape;268;p23"/>
          <p:cNvSpPr txBox="1">
            <a:spLocks noGrp="1"/>
          </p:cNvSpPr>
          <p:nvPr>
            <p:ph type="body" idx="1"/>
          </p:nvPr>
        </p:nvSpPr>
        <p:spPr>
          <a:xfrm>
            <a:off x="1156500" y="3115700"/>
            <a:ext cx="6831000" cy="466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solidFill>
                  <a:schemeClr val="dk1"/>
                </a:solidFill>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269" name="Google Shape;269;p23"/>
          <p:cNvSpPr/>
          <p:nvPr/>
        </p:nvSpPr>
        <p:spPr>
          <a:xfrm flipH="1">
            <a:off x="4893376" y="-284737"/>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flipH="1">
            <a:off x="1929337" y="-250668"/>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3"/>
          <p:cNvSpPr/>
          <p:nvPr/>
        </p:nvSpPr>
        <p:spPr>
          <a:xfrm flipH="1">
            <a:off x="2872889" y="79637"/>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3"/>
          <p:cNvSpPr/>
          <p:nvPr/>
        </p:nvSpPr>
        <p:spPr>
          <a:xfrm flipH="1">
            <a:off x="6744964" y="-290671"/>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3"/>
          <p:cNvSpPr/>
          <p:nvPr/>
        </p:nvSpPr>
        <p:spPr>
          <a:xfrm flipH="1">
            <a:off x="-2019548" y="-2226216"/>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3"/>
          <p:cNvSpPr/>
          <p:nvPr/>
        </p:nvSpPr>
        <p:spPr>
          <a:xfrm flipH="1">
            <a:off x="-1485320" y="-1691735"/>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flipH="1">
            <a:off x="8190662" y="-769590"/>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flipH="1">
            <a:off x="8736729" y="-274495"/>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77" name="Google Shape;277;p23"/>
          <p:cNvSpPr/>
          <p:nvPr/>
        </p:nvSpPr>
        <p:spPr>
          <a:xfrm flipH="1">
            <a:off x="7668025" y="4247295"/>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flipH="1">
            <a:off x="9483132" y="3486824"/>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p:nvPr/>
        </p:nvSpPr>
        <p:spPr>
          <a:xfrm flipH="1">
            <a:off x="7400802" y="4777769"/>
            <a:ext cx="213355" cy="18291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3"/>
          <p:cNvSpPr/>
          <p:nvPr/>
        </p:nvSpPr>
        <p:spPr>
          <a:xfrm flipH="1">
            <a:off x="8902468" y="260133"/>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flipH="1">
            <a:off x="1557262" y="5014234"/>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flipH="1">
            <a:off x="-152513" y="4541375"/>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3"/>
          <p:cNvSpPr/>
          <p:nvPr/>
        </p:nvSpPr>
        <p:spPr>
          <a:xfrm flipH="1">
            <a:off x="306653" y="888877"/>
            <a:ext cx="709898" cy="709580"/>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3"/>
          <p:cNvSpPr/>
          <p:nvPr/>
        </p:nvSpPr>
        <p:spPr>
          <a:xfrm flipH="1">
            <a:off x="4842986" y="4746980"/>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flipH="1">
            <a:off x="236135" y="3161119"/>
            <a:ext cx="749037" cy="680672"/>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flipH="1">
            <a:off x="5040275" y="103252"/>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flipH="1">
            <a:off x="109875" y="4318577"/>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flipH="1">
            <a:off x="8123402" y="4190684"/>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8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90"/>
        <p:cNvGrpSpPr/>
        <p:nvPr/>
      </p:nvGrpSpPr>
      <p:grpSpPr>
        <a:xfrm>
          <a:off x="0" y="0"/>
          <a:ext cx="0" cy="0"/>
          <a:chOff x="0" y="0"/>
          <a:chExt cx="0" cy="0"/>
        </a:xfrm>
      </p:grpSpPr>
      <p:sp>
        <p:nvSpPr>
          <p:cNvPr id="291" name="Google Shape;291;p25"/>
          <p:cNvSpPr txBox="1">
            <a:spLocks noGrp="1"/>
          </p:cNvSpPr>
          <p:nvPr>
            <p:ph type="title"/>
          </p:nvPr>
        </p:nvSpPr>
        <p:spPr>
          <a:xfrm>
            <a:off x="720000" y="1849000"/>
            <a:ext cx="2336400" cy="372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2" name="Google Shape;292;p25"/>
          <p:cNvSpPr txBox="1">
            <a:spLocks noGrp="1"/>
          </p:cNvSpPr>
          <p:nvPr>
            <p:ph type="title" idx="2" hasCustomPrompt="1"/>
          </p:nvPr>
        </p:nvSpPr>
        <p:spPr>
          <a:xfrm>
            <a:off x="1250550" y="1388288"/>
            <a:ext cx="12753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3" name="Google Shape;293;p25"/>
          <p:cNvSpPr txBox="1">
            <a:spLocks noGrp="1"/>
          </p:cNvSpPr>
          <p:nvPr>
            <p:ph type="subTitle" idx="1"/>
          </p:nvPr>
        </p:nvSpPr>
        <p:spPr>
          <a:xfrm>
            <a:off x="720000" y="2186565"/>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4" name="Google Shape;294;p25"/>
          <p:cNvSpPr txBox="1">
            <a:spLocks noGrp="1"/>
          </p:cNvSpPr>
          <p:nvPr>
            <p:ph type="title" idx="3"/>
          </p:nvPr>
        </p:nvSpPr>
        <p:spPr>
          <a:xfrm>
            <a:off x="3403800" y="1849000"/>
            <a:ext cx="2336400" cy="372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5" name="Google Shape;295;p25"/>
          <p:cNvSpPr txBox="1">
            <a:spLocks noGrp="1"/>
          </p:cNvSpPr>
          <p:nvPr>
            <p:ph type="title" idx="4" hasCustomPrompt="1"/>
          </p:nvPr>
        </p:nvSpPr>
        <p:spPr>
          <a:xfrm>
            <a:off x="3934350" y="1388288"/>
            <a:ext cx="12753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6" name="Google Shape;296;p25"/>
          <p:cNvSpPr txBox="1">
            <a:spLocks noGrp="1"/>
          </p:cNvSpPr>
          <p:nvPr>
            <p:ph type="subTitle" idx="5"/>
          </p:nvPr>
        </p:nvSpPr>
        <p:spPr>
          <a:xfrm>
            <a:off x="3403800" y="2186565"/>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7" name="Google Shape;297;p25"/>
          <p:cNvSpPr txBox="1">
            <a:spLocks noGrp="1"/>
          </p:cNvSpPr>
          <p:nvPr>
            <p:ph type="title" idx="6"/>
          </p:nvPr>
        </p:nvSpPr>
        <p:spPr>
          <a:xfrm>
            <a:off x="5965900" y="1849000"/>
            <a:ext cx="2458200" cy="372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8" name="Google Shape;298;p25"/>
          <p:cNvSpPr txBox="1">
            <a:spLocks noGrp="1"/>
          </p:cNvSpPr>
          <p:nvPr>
            <p:ph type="title" idx="7" hasCustomPrompt="1"/>
          </p:nvPr>
        </p:nvSpPr>
        <p:spPr>
          <a:xfrm>
            <a:off x="6524200" y="1388288"/>
            <a:ext cx="13416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9" name="Google Shape;299;p25"/>
          <p:cNvSpPr txBox="1">
            <a:spLocks noGrp="1"/>
          </p:cNvSpPr>
          <p:nvPr>
            <p:ph type="subTitle" idx="8"/>
          </p:nvPr>
        </p:nvSpPr>
        <p:spPr>
          <a:xfrm>
            <a:off x="5965900" y="2186565"/>
            <a:ext cx="2458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0" name="Google Shape;300;p25"/>
          <p:cNvSpPr txBox="1">
            <a:spLocks noGrp="1"/>
          </p:cNvSpPr>
          <p:nvPr>
            <p:ph type="title" idx="9"/>
          </p:nvPr>
        </p:nvSpPr>
        <p:spPr>
          <a:xfrm>
            <a:off x="720000" y="3400479"/>
            <a:ext cx="2336400" cy="372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1" name="Google Shape;301;p25"/>
          <p:cNvSpPr txBox="1">
            <a:spLocks noGrp="1"/>
          </p:cNvSpPr>
          <p:nvPr>
            <p:ph type="title" idx="13" hasCustomPrompt="1"/>
          </p:nvPr>
        </p:nvSpPr>
        <p:spPr>
          <a:xfrm>
            <a:off x="1250550" y="2939767"/>
            <a:ext cx="12753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2" name="Google Shape;302;p25"/>
          <p:cNvSpPr txBox="1">
            <a:spLocks noGrp="1"/>
          </p:cNvSpPr>
          <p:nvPr>
            <p:ph type="subTitle" idx="14"/>
          </p:nvPr>
        </p:nvSpPr>
        <p:spPr>
          <a:xfrm>
            <a:off x="720000" y="3758925"/>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3" name="Google Shape;303;p25"/>
          <p:cNvSpPr txBox="1">
            <a:spLocks noGrp="1"/>
          </p:cNvSpPr>
          <p:nvPr>
            <p:ph type="title" idx="15"/>
          </p:nvPr>
        </p:nvSpPr>
        <p:spPr>
          <a:xfrm>
            <a:off x="3403800" y="3400479"/>
            <a:ext cx="2336400" cy="372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4" name="Google Shape;304;p25"/>
          <p:cNvSpPr txBox="1">
            <a:spLocks noGrp="1"/>
          </p:cNvSpPr>
          <p:nvPr>
            <p:ph type="title" idx="16" hasCustomPrompt="1"/>
          </p:nvPr>
        </p:nvSpPr>
        <p:spPr>
          <a:xfrm>
            <a:off x="3934350" y="2939767"/>
            <a:ext cx="12753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5" name="Google Shape;305;p25"/>
          <p:cNvSpPr txBox="1">
            <a:spLocks noGrp="1"/>
          </p:cNvSpPr>
          <p:nvPr>
            <p:ph type="subTitle" idx="17"/>
          </p:nvPr>
        </p:nvSpPr>
        <p:spPr>
          <a:xfrm>
            <a:off x="3403800" y="3758925"/>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6" name="Google Shape;306;p25"/>
          <p:cNvSpPr txBox="1">
            <a:spLocks noGrp="1"/>
          </p:cNvSpPr>
          <p:nvPr>
            <p:ph type="title" idx="18"/>
          </p:nvPr>
        </p:nvSpPr>
        <p:spPr>
          <a:xfrm>
            <a:off x="5965900" y="3400479"/>
            <a:ext cx="2458200" cy="3729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7" name="Google Shape;307;p25"/>
          <p:cNvSpPr txBox="1">
            <a:spLocks noGrp="1"/>
          </p:cNvSpPr>
          <p:nvPr>
            <p:ph type="title" idx="19" hasCustomPrompt="1"/>
          </p:nvPr>
        </p:nvSpPr>
        <p:spPr>
          <a:xfrm>
            <a:off x="6524200" y="2939767"/>
            <a:ext cx="1341600" cy="59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25"/>
          <p:cNvSpPr txBox="1">
            <a:spLocks noGrp="1"/>
          </p:cNvSpPr>
          <p:nvPr>
            <p:ph type="subTitle" idx="20"/>
          </p:nvPr>
        </p:nvSpPr>
        <p:spPr>
          <a:xfrm>
            <a:off x="5965900" y="3758925"/>
            <a:ext cx="2458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09" name="Google Shape;309;p25"/>
          <p:cNvSpPr txBox="1">
            <a:spLocks noGrp="1"/>
          </p:cNvSpPr>
          <p:nvPr>
            <p:ph type="title" idx="21"/>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solidFill>
                  <a:srgbClr val="010440"/>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0" name="Google Shape;310;p25"/>
          <p:cNvSpPr/>
          <p:nvPr/>
        </p:nvSpPr>
        <p:spPr>
          <a:xfrm rot="5400000">
            <a:off x="9658283" y="1539125"/>
            <a:ext cx="50" cy="15452"/>
          </a:xfrm>
          <a:custGeom>
            <a:avLst/>
            <a:gdLst/>
            <a:ahLst/>
            <a:cxnLst/>
            <a:rect l="l" t="t" r="r" b="b"/>
            <a:pathLst>
              <a:path w="1" h="306" extrusionOk="0">
                <a:moveTo>
                  <a:pt x="0" y="0"/>
                </a:moveTo>
                <a:lnTo>
                  <a:pt x="0" y="306"/>
                </a:lnTo>
                <a:lnTo>
                  <a:pt x="0" y="306"/>
                </a:lnTo>
                <a:lnTo>
                  <a:pt x="0"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5"/>
          <p:cNvSpPr/>
          <p:nvPr/>
        </p:nvSpPr>
        <p:spPr>
          <a:xfrm rot="10800000">
            <a:off x="-2436713" y="-2457872"/>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5"/>
          <p:cNvSpPr/>
          <p:nvPr/>
        </p:nvSpPr>
        <p:spPr>
          <a:xfrm rot="10800000">
            <a:off x="7873497" y="-1311075"/>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5"/>
          <p:cNvSpPr/>
          <p:nvPr/>
        </p:nvSpPr>
        <p:spPr>
          <a:xfrm rot="10800000">
            <a:off x="8114987" y="-1069744"/>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5"/>
          <p:cNvSpPr/>
          <p:nvPr/>
        </p:nvSpPr>
        <p:spPr>
          <a:xfrm rot="10800000">
            <a:off x="41358" y="4802774"/>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5"/>
          <p:cNvSpPr/>
          <p:nvPr/>
        </p:nvSpPr>
        <p:spPr>
          <a:xfrm rot="10800000">
            <a:off x="492395" y="5253811"/>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5"/>
          <p:cNvSpPr/>
          <p:nvPr/>
        </p:nvSpPr>
        <p:spPr>
          <a:xfrm rot="10800000">
            <a:off x="8183904" y="4964174"/>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5"/>
          <p:cNvSpPr/>
          <p:nvPr/>
        </p:nvSpPr>
        <p:spPr>
          <a:xfrm rot="10800000">
            <a:off x="118103" y="857869"/>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5"/>
          <p:cNvSpPr/>
          <p:nvPr/>
        </p:nvSpPr>
        <p:spPr>
          <a:xfrm rot="10800000">
            <a:off x="8880813" y="2248822"/>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5"/>
          <p:cNvSpPr/>
          <p:nvPr/>
        </p:nvSpPr>
        <p:spPr>
          <a:xfrm rot="10800000">
            <a:off x="8742584" y="3050662"/>
            <a:ext cx="1297365" cy="1182051"/>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5"/>
          <p:cNvSpPr/>
          <p:nvPr/>
        </p:nvSpPr>
        <p:spPr>
          <a:xfrm rot="10800000">
            <a:off x="8697061" y="4503186"/>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5"/>
          <p:cNvSpPr/>
          <p:nvPr/>
        </p:nvSpPr>
        <p:spPr>
          <a:xfrm rot="10800000">
            <a:off x="-250748" y="4802775"/>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5"/>
          <p:cNvSpPr/>
          <p:nvPr/>
        </p:nvSpPr>
        <p:spPr>
          <a:xfrm rot="10800000">
            <a:off x="187580" y="4589907"/>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5"/>
          <p:cNvSpPr/>
          <p:nvPr/>
        </p:nvSpPr>
        <p:spPr>
          <a:xfrm rot="10800000">
            <a:off x="7679503" y="-102638"/>
            <a:ext cx="256183" cy="224719"/>
          </a:xfrm>
          <a:custGeom>
            <a:avLst/>
            <a:gdLst/>
            <a:ahLst/>
            <a:cxnLst/>
            <a:rect l="l" t="t" r="r" b="b"/>
            <a:pathLst>
              <a:path w="1604" h="1407" extrusionOk="0">
                <a:moveTo>
                  <a:pt x="800" y="0"/>
                </a:moveTo>
                <a:cubicBezTo>
                  <a:pt x="676" y="0"/>
                  <a:pt x="549" y="34"/>
                  <a:pt x="435" y="104"/>
                </a:cubicBezTo>
                <a:cubicBezTo>
                  <a:pt x="104" y="307"/>
                  <a:pt x="0" y="740"/>
                  <a:pt x="203" y="1071"/>
                </a:cubicBezTo>
                <a:cubicBezTo>
                  <a:pt x="336" y="1288"/>
                  <a:pt x="566" y="1407"/>
                  <a:pt x="802" y="1407"/>
                </a:cubicBezTo>
                <a:cubicBezTo>
                  <a:pt x="927" y="1407"/>
                  <a:pt x="1054" y="1373"/>
                  <a:pt x="1169" y="1303"/>
                </a:cubicBezTo>
                <a:cubicBezTo>
                  <a:pt x="1500" y="1100"/>
                  <a:pt x="1604" y="667"/>
                  <a:pt x="1401" y="337"/>
                </a:cubicBezTo>
                <a:cubicBezTo>
                  <a:pt x="1268" y="120"/>
                  <a:pt x="1037" y="0"/>
                  <a:pt x="800"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5"/>
          <p:cNvSpPr/>
          <p:nvPr/>
        </p:nvSpPr>
        <p:spPr>
          <a:xfrm rot="10800000">
            <a:off x="1322165" y="129271"/>
            <a:ext cx="197727" cy="182714"/>
          </a:xfrm>
          <a:custGeom>
            <a:avLst/>
            <a:gdLst/>
            <a:ahLst/>
            <a:cxnLst/>
            <a:rect l="l" t="t" r="r" b="b"/>
            <a:pathLst>
              <a:path w="1238" h="1144" extrusionOk="0">
                <a:moveTo>
                  <a:pt x="608" y="0"/>
                </a:moveTo>
                <a:cubicBezTo>
                  <a:pt x="428" y="0"/>
                  <a:pt x="255" y="86"/>
                  <a:pt x="146" y="236"/>
                </a:cubicBezTo>
                <a:cubicBezTo>
                  <a:pt x="11" y="424"/>
                  <a:pt x="0" y="673"/>
                  <a:pt x="122" y="871"/>
                </a:cubicBezTo>
                <a:cubicBezTo>
                  <a:pt x="226" y="1042"/>
                  <a:pt x="412" y="1143"/>
                  <a:pt x="609" y="1143"/>
                </a:cubicBezTo>
                <a:cubicBezTo>
                  <a:pt x="638" y="1143"/>
                  <a:pt x="669" y="1141"/>
                  <a:pt x="699" y="1136"/>
                </a:cubicBezTo>
                <a:cubicBezTo>
                  <a:pt x="926" y="1100"/>
                  <a:pt x="1111" y="929"/>
                  <a:pt x="1164" y="706"/>
                </a:cubicBezTo>
                <a:cubicBezTo>
                  <a:pt x="1238" y="398"/>
                  <a:pt x="1049" y="90"/>
                  <a:pt x="743" y="16"/>
                </a:cubicBezTo>
                <a:cubicBezTo>
                  <a:pt x="698" y="6"/>
                  <a:pt x="653" y="0"/>
                  <a:pt x="608"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5"/>
          <p:cNvSpPr/>
          <p:nvPr/>
        </p:nvSpPr>
        <p:spPr>
          <a:xfrm rot="10800000">
            <a:off x="568550" y="-102654"/>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5"/>
          <p:cNvSpPr/>
          <p:nvPr/>
        </p:nvSpPr>
        <p:spPr>
          <a:xfrm rot="10800000">
            <a:off x="9143701" y="2317977"/>
            <a:ext cx="495116"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5"/>
          <p:cNvSpPr/>
          <p:nvPr/>
        </p:nvSpPr>
        <p:spPr>
          <a:xfrm>
            <a:off x="7394509" y="-21490"/>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5"/>
          <p:cNvSpPr/>
          <p:nvPr/>
        </p:nvSpPr>
        <p:spPr>
          <a:xfrm>
            <a:off x="-3741816" y="-21490"/>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329"/>
        <p:cNvGrpSpPr/>
        <p:nvPr/>
      </p:nvGrpSpPr>
      <p:grpSpPr>
        <a:xfrm>
          <a:off x="0" y="0"/>
          <a:ext cx="0" cy="0"/>
          <a:chOff x="0" y="0"/>
          <a:chExt cx="0" cy="0"/>
        </a:xfrm>
      </p:grpSpPr>
      <p:sp>
        <p:nvSpPr>
          <p:cNvPr id="330" name="Google Shape;330;p26"/>
          <p:cNvSpPr txBox="1">
            <a:spLocks noGrp="1"/>
          </p:cNvSpPr>
          <p:nvPr>
            <p:ph type="title"/>
          </p:nvPr>
        </p:nvSpPr>
        <p:spPr>
          <a:xfrm>
            <a:off x="1658250" y="3010050"/>
            <a:ext cx="58272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31" name="Google Shape;331;p26"/>
          <p:cNvSpPr txBox="1">
            <a:spLocks noGrp="1"/>
          </p:cNvSpPr>
          <p:nvPr>
            <p:ph type="subTitle" idx="1"/>
          </p:nvPr>
        </p:nvSpPr>
        <p:spPr>
          <a:xfrm>
            <a:off x="1658400" y="1601550"/>
            <a:ext cx="5827200" cy="140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6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2" name="Google Shape;332;p26"/>
          <p:cNvSpPr/>
          <p:nvPr/>
        </p:nvSpPr>
        <p:spPr>
          <a:xfrm rot="10800000">
            <a:off x="7881405" y="-1058254"/>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rot="10800000" flipH="1">
            <a:off x="7717820" y="3885268"/>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rot="10800000" flipH="1">
            <a:off x="8252299" y="4420001"/>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rot="10800000">
            <a:off x="8411852" y="-228884"/>
            <a:ext cx="485425" cy="425027"/>
          </a:xfrm>
          <a:custGeom>
            <a:avLst/>
            <a:gdLst/>
            <a:ahLst/>
            <a:cxnLst/>
            <a:rect l="l" t="t" r="r" b="b"/>
            <a:pathLst>
              <a:path w="2009" h="1759" extrusionOk="0">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rot="10800000">
            <a:off x="6570373" y="6190025"/>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rot="10800000">
            <a:off x="8866120" y="662185"/>
            <a:ext cx="687665" cy="625580"/>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rot="10800000">
            <a:off x="5270768" y="110491"/>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rot="10800000">
            <a:off x="9106275" y="1748070"/>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rot="10800000">
            <a:off x="5451038" y="4817960"/>
            <a:ext cx="461745" cy="406905"/>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rot="10800000">
            <a:off x="-916426" y="4330237"/>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rot="10800000">
            <a:off x="1121955" y="-434636"/>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rot="10800000">
            <a:off x="-587820" y="-775828"/>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rot="10800000" flipH="1">
            <a:off x="8215577" y="3322812"/>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rot="10800000">
            <a:off x="5866745" y="4172287"/>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6"/>
          <p:cNvSpPr/>
          <p:nvPr/>
        </p:nvSpPr>
        <p:spPr>
          <a:xfrm rot="10800000">
            <a:off x="855531" y="4721062"/>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6"/>
          <p:cNvSpPr/>
          <p:nvPr/>
        </p:nvSpPr>
        <p:spPr>
          <a:xfrm rot="10800000">
            <a:off x="7372532" y="4270147"/>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rot="10800000">
            <a:off x="4813367" y="488398"/>
            <a:ext cx="290433" cy="264102"/>
          </a:xfrm>
          <a:custGeom>
            <a:avLst/>
            <a:gdLst/>
            <a:ahLst/>
            <a:cxnLst/>
            <a:rect l="l" t="t" r="r" b="b"/>
            <a:pathLst>
              <a:path w="1202" h="1093" extrusionOk="0">
                <a:moveTo>
                  <a:pt x="602" y="1"/>
                </a:moveTo>
                <a:cubicBezTo>
                  <a:pt x="354" y="1"/>
                  <a:pt x="129" y="170"/>
                  <a:pt x="70" y="421"/>
                </a:cubicBezTo>
                <a:cubicBezTo>
                  <a:pt x="1" y="715"/>
                  <a:pt x="183" y="1010"/>
                  <a:pt x="477" y="1078"/>
                </a:cubicBezTo>
                <a:cubicBezTo>
                  <a:pt x="519" y="1088"/>
                  <a:pt x="561" y="1093"/>
                  <a:pt x="603" y="1093"/>
                </a:cubicBezTo>
                <a:cubicBezTo>
                  <a:pt x="850" y="1093"/>
                  <a:pt x="1074" y="923"/>
                  <a:pt x="1133" y="672"/>
                </a:cubicBezTo>
                <a:cubicBezTo>
                  <a:pt x="1202" y="378"/>
                  <a:pt x="1021" y="85"/>
                  <a:pt x="727" y="15"/>
                </a:cubicBezTo>
                <a:cubicBezTo>
                  <a:pt x="685" y="5"/>
                  <a:pt x="643" y="1"/>
                  <a:pt x="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6"/>
          <p:cNvSpPr/>
          <p:nvPr/>
        </p:nvSpPr>
        <p:spPr>
          <a:xfrm rot="10800000">
            <a:off x="4407679" y="-356820"/>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6"/>
          <p:cNvSpPr/>
          <p:nvPr/>
        </p:nvSpPr>
        <p:spPr>
          <a:xfrm rot="10800000">
            <a:off x="6309657" y="4681072"/>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rot="10800000">
            <a:off x="-263021" y="845133"/>
            <a:ext cx="749037" cy="680672"/>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rot="-1799986">
            <a:off x="6811453" y="-925174"/>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rot="-1799986">
            <a:off x="-2000972" y="21113"/>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rot="-1799986">
            <a:off x="4410353" y="3392938"/>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rot="-1799986">
            <a:off x="-4001547" y="522232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1">
  <p:cSld name="CUSTOM_7">
    <p:spTree>
      <p:nvGrpSpPr>
        <p:cNvPr id="1" name="Shape 356"/>
        <p:cNvGrpSpPr/>
        <p:nvPr/>
      </p:nvGrpSpPr>
      <p:grpSpPr>
        <a:xfrm>
          <a:off x="0" y="0"/>
          <a:ext cx="0" cy="0"/>
          <a:chOff x="0" y="0"/>
          <a:chExt cx="0" cy="0"/>
        </a:xfrm>
      </p:grpSpPr>
      <p:sp>
        <p:nvSpPr>
          <p:cNvPr id="357" name="Google Shape;357;p27"/>
          <p:cNvSpPr txBox="1">
            <a:spLocks noGrp="1"/>
          </p:cNvSpPr>
          <p:nvPr>
            <p:ph type="title"/>
          </p:nvPr>
        </p:nvSpPr>
        <p:spPr>
          <a:xfrm>
            <a:off x="732300" y="445025"/>
            <a:ext cx="767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8" name="Google Shape;358;p27"/>
          <p:cNvSpPr txBox="1">
            <a:spLocks noGrp="1"/>
          </p:cNvSpPr>
          <p:nvPr>
            <p:ph type="subTitle" idx="1"/>
          </p:nvPr>
        </p:nvSpPr>
        <p:spPr>
          <a:xfrm>
            <a:off x="918175" y="1732100"/>
            <a:ext cx="3559200" cy="3016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200"/>
              <a:buChar char="●"/>
              <a:defRPr sz="2000">
                <a:latin typeface="Outfit ExtraBold"/>
                <a:ea typeface="Outfit ExtraBold"/>
                <a:cs typeface="Outfit ExtraBold"/>
                <a:sym typeface="Outfit ExtraBold"/>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359" name="Google Shape;359;p27"/>
          <p:cNvSpPr txBox="1">
            <a:spLocks noGrp="1"/>
          </p:cNvSpPr>
          <p:nvPr>
            <p:ph type="subTitle" idx="2"/>
          </p:nvPr>
        </p:nvSpPr>
        <p:spPr>
          <a:xfrm>
            <a:off x="4666650" y="1732100"/>
            <a:ext cx="3559200" cy="3032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400"/>
              <a:buChar char="●"/>
              <a:defRPr sz="1200"/>
            </a:lvl1pPr>
            <a:lvl2pPr lvl="1" rtl="0">
              <a:spcBef>
                <a:spcPts val="0"/>
              </a:spcBef>
              <a:spcAft>
                <a:spcPts val="0"/>
              </a:spcAft>
              <a:buClr>
                <a:srgbClr val="000000"/>
              </a:buClr>
              <a:buSzPts val="1400"/>
              <a:buChar char="○"/>
              <a:defRPr/>
            </a:lvl2pPr>
            <a:lvl3pPr lvl="2" rtl="0">
              <a:spcBef>
                <a:spcPts val="0"/>
              </a:spcBef>
              <a:spcAft>
                <a:spcPts val="0"/>
              </a:spcAft>
              <a:buClr>
                <a:srgbClr val="000000"/>
              </a:buClr>
              <a:buSzPts val="1400"/>
              <a:buChar char="■"/>
              <a:defRPr/>
            </a:lvl3pPr>
            <a:lvl4pPr lvl="3" rtl="0">
              <a:spcBef>
                <a:spcPts val="0"/>
              </a:spcBef>
              <a:spcAft>
                <a:spcPts val="0"/>
              </a:spcAft>
              <a:buClr>
                <a:srgbClr val="000000"/>
              </a:buClr>
              <a:buSzPts val="1400"/>
              <a:buChar char="●"/>
              <a:defRPr/>
            </a:lvl4pPr>
            <a:lvl5pPr lvl="4" rtl="0">
              <a:spcBef>
                <a:spcPts val="0"/>
              </a:spcBef>
              <a:spcAft>
                <a:spcPts val="0"/>
              </a:spcAft>
              <a:buClr>
                <a:srgbClr val="000000"/>
              </a:buClr>
              <a:buSzPts val="1400"/>
              <a:buChar char="○"/>
              <a:defRPr/>
            </a:lvl5pPr>
            <a:lvl6pPr lvl="5" rtl="0">
              <a:spcBef>
                <a:spcPts val="0"/>
              </a:spcBef>
              <a:spcAft>
                <a:spcPts val="0"/>
              </a:spcAft>
              <a:buClr>
                <a:srgbClr val="000000"/>
              </a:buClr>
              <a:buSzPts val="1400"/>
              <a:buChar char="■"/>
              <a:defRPr/>
            </a:lvl6pPr>
            <a:lvl7pPr lvl="6" rtl="0">
              <a:spcBef>
                <a:spcPts val="0"/>
              </a:spcBef>
              <a:spcAft>
                <a:spcPts val="0"/>
              </a:spcAft>
              <a:buClr>
                <a:srgbClr val="000000"/>
              </a:buClr>
              <a:buSzPts val="1400"/>
              <a:buChar char="●"/>
              <a:defRPr/>
            </a:lvl7pPr>
            <a:lvl8pPr lvl="7" rtl="0">
              <a:spcBef>
                <a:spcPts val="0"/>
              </a:spcBef>
              <a:spcAft>
                <a:spcPts val="0"/>
              </a:spcAft>
              <a:buClr>
                <a:srgbClr val="000000"/>
              </a:buClr>
              <a:buSzPts val="1400"/>
              <a:buChar char="○"/>
              <a:defRPr/>
            </a:lvl8pPr>
            <a:lvl9pPr lvl="8" rtl="0">
              <a:spcBef>
                <a:spcPts val="0"/>
              </a:spcBef>
              <a:spcAft>
                <a:spcPts val="0"/>
              </a:spcAft>
              <a:buClr>
                <a:srgbClr val="000000"/>
              </a:buClr>
              <a:buSzPts val="1400"/>
              <a:buChar char="■"/>
              <a:defRPr/>
            </a:lvl9pPr>
          </a:lstStyle>
          <a:p>
            <a:endParaRPr/>
          </a:p>
        </p:txBody>
      </p:sp>
      <p:sp>
        <p:nvSpPr>
          <p:cNvPr id="360" name="Google Shape;360;p27"/>
          <p:cNvSpPr/>
          <p:nvPr/>
        </p:nvSpPr>
        <p:spPr>
          <a:xfrm flipH="1">
            <a:off x="-2248105" y="4152893"/>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7"/>
          <p:cNvSpPr/>
          <p:nvPr/>
        </p:nvSpPr>
        <p:spPr>
          <a:xfrm flipH="1">
            <a:off x="8009067" y="4716060"/>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7"/>
          <p:cNvSpPr/>
          <p:nvPr/>
        </p:nvSpPr>
        <p:spPr>
          <a:xfrm flipH="1">
            <a:off x="8303595" y="5147873"/>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7"/>
          <p:cNvSpPr/>
          <p:nvPr/>
        </p:nvSpPr>
        <p:spPr>
          <a:xfrm flipH="1">
            <a:off x="-258197" y="-1098080"/>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7"/>
          <p:cNvSpPr/>
          <p:nvPr/>
        </p:nvSpPr>
        <p:spPr>
          <a:xfrm flipH="1">
            <a:off x="525529" y="-195863"/>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flipH="1">
            <a:off x="8372512" y="-132989"/>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flipH="1">
            <a:off x="-118919" y="4040307"/>
            <a:ext cx="295792" cy="268960"/>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7"/>
          <p:cNvSpPr/>
          <p:nvPr/>
        </p:nvSpPr>
        <p:spPr>
          <a:xfrm flipH="1">
            <a:off x="306711" y="4285233"/>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flipH="1">
            <a:off x="8273796" y="395982"/>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7"/>
          <p:cNvSpPr/>
          <p:nvPr/>
        </p:nvSpPr>
        <p:spPr>
          <a:xfrm flipH="1">
            <a:off x="8885669" y="416641"/>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7"/>
          <p:cNvSpPr/>
          <p:nvPr/>
        </p:nvSpPr>
        <p:spPr>
          <a:xfrm flipH="1">
            <a:off x="-358914" y="-85348"/>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flipH="1">
            <a:off x="376189" y="503371"/>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flipH="1">
            <a:off x="8031695" y="4596855"/>
            <a:ext cx="179839" cy="151570"/>
          </a:xfrm>
          <a:custGeom>
            <a:avLst/>
            <a:gdLst/>
            <a:ahLst/>
            <a:cxnLst/>
            <a:rect l="l" t="t" r="r" b="b"/>
            <a:pathLst>
              <a:path w="1126" h="949" extrusionOk="0">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p:cNvSpPr/>
          <p:nvPr/>
        </p:nvSpPr>
        <p:spPr>
          <a:xfrm flipH="1">
            <a:off x="8743755" y="4040320"/>
            <a:ext cx="179999" cy="151889"/>
          </a:xfrm>
          <a:custGeom>
            <a:avLst/>
            <a:gdLst/>
            <a:ahLst/>
            <a:cxnLst/>
            <a:rect l="l" t="t" r="r" b="b"/>
            <a:pathLst>
              <a:path w="1127" h="951" extrusionOk="0">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flipH="1">
            <a:off x="8536453" y="4646987"/>
            <a:ext cx="207310" cy="191658"/>
          </a:xfrm>
          <a:custGeom>
            <a:avLst/>
            <a:gdLst/>
            <a:ahLst/>
            <a:cxnLst/>
            <a:rect l="l" t="t" r="r" b="b"/>
            <a:pathLst>
              <a:path w="1298" h="1200" extrusionOk="0">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flipH="1">
            <a:off x="770933" y="4748412"/>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flipH="1">
            <a:off x="-308766" y="654780"/>
            <a:ext cx="495117"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p:nvPr/>
        </p:nvSpPr>
        <p:spPr>
          <a:xfrm rot="-1799986">
            <a:off x="7762062" y="-1042309"/>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rot="-1799986">
            <a:off x="-2204888" y="36291"/>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rot="-1799986">
            <a:off x="6069412" y="3770304"/>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7"/>
          <p:cNvSpPr/>
          <p:nvPr/>
        </p:nvSpPr>
        <p:spPr>
          <a:xfrm rot="1799986" flipH="1">
            <a:off x="-2116413" y="4255741"/>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2">
  <p:cSld name="CUSTOM_7_1">
    <p:spTree>
      <p:nvGrpSpPr>
        <p:cNvPr id="1" name="Shape 381"/>
        <p:cNvGrpSpPr/>
        <p:nvPr/>
      </p:nvGrpSpPr>
      <p:grpSpPr>
        <a:xfrm>
          <a:off x="0" y="0"/>
          <a:ext cx="0" cy="0"/>
          <a:chOff x="0" y="0"/>
          <a:chExt cx="0" cy="0"/>
        </a:xfrm>
      </p:grpSpPr>
      <p:sp>
        <p:nvSpPr>
          <p:cNvPr id="382" name="Google Shape;382;p28"/>
          <p:cNvSpPr txBox="1">
            <a:spLocks noGrp="1"/>
          </p:cNvSpPr>
          <p:nvPr>
            <p:ph type="title"/>
          </p:nvPr>
        </p:nvSpPr>
        <p:spPr>
          <a:xfrm>
            <a:off x="732300" y="445025"/>
            <a:ext cx="767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3" name="Google Shape;383;p28"/>
          <p:cNvSpPr txBox="1">
            <a:spLocks noGrp="1"/>
          </p:cNvSpPr>
          <p:nvPr>
            <p:ph type="title" idx="2"/>
          </p:nvPr>
        </p:nvSpPr>
        <p:spPr>
          <a:xfrm>
            <a:off x="5070754" y="2412300"/>
            <a:ext cx="2431800" cy="474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84" name="Google Shape;384;p28"/>
          <p:cNvSpPr txBox="1">
            <a:spLocks noGrp="1"/>
          </p:cNvSpPr>
          <p:nvPr>
            <p:ph type="subTitle" idx="1"/>
          </p:nvPr>
        </p:nvSpPr>
        <p:spPr>
          <a:xfrm>
            <a:off x="5070738" y="2886350"/>
            <a:ext cx="2431800" cy="8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5" name="Google Shape;385;p28"/>
          <p:cNvSpPr txBox="1">
            <a:spLocks noGrp="1"/>
          </p:cNvSpPr>
          <p:nvPr>
            <p:ph type="title" idx="3"/>
          </p:nvPr>
        </p:nvSpPr>
        <p:spPr>
          <a:xfrm>
            <a:off x="1641475" y="2412300"/>
            <a:ext cx="2431800" cy="4740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86" name="Google Shape;386;p28"/>
          <p:cNvSpPr txBox="1">
            <a:spLocks noGrp="1"/>
          </p:cNvSpPr>
          <p:nvPr>
            <p:ph type="subTitle" idx="4"/>
          </p:nvPr>
        </p:nvSpPr>
        <p:spPr>
          <a:xfrm>
            <a:off x="1641463" y="2886350"/>
            <a:ext cx="2431800" cy="8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7" name="Google Shape;387;p28"/>
          <p:cNvSpPr/>
          <p:nvPr/>
        </p:nvSpPr>
        <p:spPr>
          <a:xfrm flipH="1">
            <a:off x="-1892028" y="3859901"/>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8"/>
          <p:cNvSpPr/>
          <p:nvPr/>
        </p:nvSpPr>
        <p:spPr>
          <a:xfrm flipH="1">
            <a:off x="7826394" y="4354256"/>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flipH="1">
            <a:off x="8605505" y="3564378"/>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flipH="1">
            <a:off x="886955" y="258183"/>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flipH="1">
            <a:off x="8150951" y="-220930"/>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flipH="1">
            <a:off x="436507" y="3559191"/>
            <a:ext cx="295792" cy="268960"/>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flipH="1">
            <a:off x="662788" y="3992242"/>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flipH="1">
            <a:off x="8052236" y="308041"/>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flipH="1">
            <a:off x="7969213" y="4352486"/>
            <a:ext cx="141028" cy="12090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flipH="1">
            <a:off x="8344357" y="902596"/>
            <a:ext cx="1297365" cy="1182051"/>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flipH="1">
            <a:off x="8664108" y="328700"/>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flipH="1">
            <a:off x="-182913" y="359036"/>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flipH="1">
            <a:off x="552190" y="947754"/>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flipH="1">
            <a:off x="239556" y="1076000"/>
            <a:ext cx="130168" cy="109884"/>
          </a:xfrm>
          <a:custGeom>
            <a:avLst/>
            <a:gdLst/>
            <a:ahLst/>
            <a:cxnLst/>
            <a:rect l="l" t="t" r="r" b="b"/>
            <a:pathLst>
              <a:path w="815" h="688" extrusionOk="0">
                <a:moveTo>
                  <a:pt x="434" y="0"/>
                </a:moveTo>
                <a:cubicBezTo>
                  <a:pt x="179" y="0"/>
                  <a:pt x="1" y="287"/>
                  <a:pt x="144" y="524"/>
                </a:cubicBezTo>
                <a:cubicBezTo>
                  <a:pt x="213" y="635"/>
                  <a:pt x="325" y="687"/>
                  <a:pt x="435" y="687"/>
                </a:cubicBezTo>
                <a:cubicBezTo>
                  <a:pt x="583" y="687"/>
                  <a:pt x="730" y="594"/>
                  <a:pt x="770" y="424"/>
                </a:cubicBezTo>
                <a:cubicBezTo>
                  <a:pt x="814" y="241"/>
                  <a:pt x="702" y="56"/>
                  <a:pt x="517" y="10"/>
                </a:cubicBezTo>
                <a:cubicBezTo>
                  <a:pt x="489" y="4"/>
                  <a:pt x="461" y="0"/>
                  <a:pt x="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flipH="1">
            <a:off x="1013510" y="4187983"/>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flipH="1">
            <a:off x="-89164" y="1434914"/>
            <a:ext cx="495117"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flipH="1">
            <a:off x="-182923" y="3080743"/>
            <a:ext cx="485425" cy="425027"/>
          </a:xfrm>
          <a:custGeom>
            <a:avLst/>
            <a:gdLst/>
            <a:ahLst/>
            <a:cxnLst/>
            <a:rect l="l" t="t" r="r" b="b"/>
            <a:pathLst>
              <a:path w="2009" h="1759" extrusionOk="0">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flipH="1">
            <a:off x="1650368" y="-220918"/>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p:nvPr/>
        </p:nvSpPr>
        <p:spPr>
          <a:xfrm flipH="1">
            <a:off x="6956357" y="-260908"/>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8"/>
          <p:cNvSpPr/>
          <p:nvPr/>
        </p:nvSpPr>
        <p:spPr>
          <a:xfrm>
            <a:off x="7204684" y="93472"/>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8"/>
          <p:cNvSpPr/>
          <p:nvPr/>
        </p:nvSpPr>
        <p:spPr>
          <a:xfrm>
            <a:off x="-3922466" y="93472"/>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p:cNvSpPr/>
          <p:nvPr/>
        </p:nvSpPr>
        <p:spPr>
          <a:xfrm flipH="1">
            <a:off x="-1457241" y="4163735"/>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8"/>
          <p:cNvSpPr/>
          <p:nvPr/>
        </p:nvSpPr>
        <p:spPr>
          <a:xfrm flipH="1">
            <a:off x="4909484" y="4163735"/>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header 1">
  <p:cSld name="CUSTOM_21">
    <p:spTree>
      <p:nvGrpSpPr>
        <p:cNvPr id="1" name="Shape 410"/>
        <p:cNvGrpSpPr/>
        <p:nvPr/>
      </p:nvGrpSpPr>
      <p:grpSpPr>
        <a:xfrm>
          <a:off x="0" y="0"/>
          <a:ext cx="0" cy="0"/>
          <a:chOff x="0" y="0"/>
          <a:chExt cx="0" cy="0"/>
        </a:xfrm>
      </p:grpSpPr>
      <p:sp>
        <p:nvSpPr>
          <p:cNvPr id="411" name="Google Shape;411;p29"/>
          <p:cNvSpPr txBox="1">
            <a:spLocks noGrp="1"/>
          </p:cNvSpPr>
          <p:nvPr>
            <p:ph type="title"/>
          </p:nvPr>
        </p:nvSpPr>
        <p:spPr>
          <a:xfrm>
            <a:off x="3386150" y="2545763"/>
            <a:ext cx="3651600" cy="83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4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12" name="Google Shape;412;p29"/>
          <p:cNvSpPr txBox="1">
            <a:spLocks noGrp="1"/>
          </p:cNvSpPr>
          <p:nvPr>
            <p:ph type="title" idx="2" hasCustomPrompt="1"/>
          </p:nvPr>
        </p:nvSpPr>
        <p:spPr>
          <a:xfrm>
            <a:off x="5762450" y="1631644"/>
            <a:ext cx="1275300" cy="906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6100">
                <a:solidFill>
                  <a:schemeClr val="accent1"/>
                </a:solidFill>
              </a:defRPr>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r>
              <a:t>xx%</a:t>
            </a:r>
          </a:p>
        </p:txBody>
      </p:sp>
      <p:sp>
        <p:nvSpPr>
          <p:cNvPr id="413" name="Google Shape;413;p29"/>
          <p:cNvSpPr txBox="1">
            <a:spLocks noGrp="1"/>
          </p:cNvSpPr>
          <p:nvPr>
            <p:ph type="subTitle" idx="1"/>
          </p:nvPr>
        </p:nvSpPr>
        <p:spPr>
          <a:xfrm>
            <a:off x="4701350" y="3382178"/>
            <a:ext cx="2336400" cy="604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414" name="Google Shape;414;p29"/>
          <p:cNvSpPr/>
          <p:nvPr/>
        </p:nvSpPr>
        <p:spPr>
          <a:xfrm rot="10800000">
            <a:off x="4499826" y="5328815"/>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rot="10800000">
            <a:off x="1443962" y="4934603"/>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rot="10800000">
            <a:off x="2479339" y="5062300"/>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rot="10800000">
            <a:off x="6351414" y="5097226"/>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rot="10800000">
            <a:off x="-2413098" y="4063622"/>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rot="10800000">
            <a:off x="-1878870" y="4598354"/>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rot="10800000">
            <a:off x="7797112" y="4618324"/>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rot="10800000">
            <a:off x="8343179" y="5116328"/>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422" name="Google Shape;422;p29"/>
          <p:cNvSpPr/>
          <p:nvPr/>
        </p:nvSpPr>
        <p:spPr>
          <a:xfrm rot="10800000">
            <a:off x="7274475" y="833269"/>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rot="10800000">
            <a:off x="9089582" y="1593498"/>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rot="10800000">
            <a:off x="7007252" y="526544"/>
            <a:ext cx="213355" cy="18291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rot="10800000">
            <a:off x="8508918" y="3438790"/>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rot="10800000">
            <a:off x="1163712" y="-18482"/>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rot="10800000">
            <a:off x="-546063" y="-359675"/>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rot="10800000">
            <a:off x="-283671" y="3438790"/>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rot="10800000">
            <a:off x="4449436" y="59333"/>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rot="10800000">
            <a:off x="-157415" y="1645436"/>
            <a:ext cx="749037" cy="680672"/>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flipH="1">
            <a:off x="4469625" y="59326"/>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flipH="1">
            <a:off x="-460775" y="4274651"/>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rot="10800000">
            <a:off x="7729852" y="-2353278"/>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434"/>
        <p:cNvGrpSpPr/>
        <p:nvPr/>
      </p:nvGrpSpPr>
      <p:grpSpPr>
        <a:xfrm>
          <a:off x="0" y="0"/>
          <a:ext cx="0" cy="0"/>
          <a:chOff x="0" y="0"/>
          <a:chExt cx="0" cy="0"/>
        </a:xfrm>
      </p:grpSpPr>
      <p:sp>
        <p:nvSpPr>
          <p:cNvPr id="435" name="Google Shape;435;p30"/>
          <p:cNvSpPr txBox="1">
            <a:spLocks noGrp="1"/>
          </p:cNvSpPr>
          <p:nvPr>
            <p:ph type="title"/>
          </p:nvPr>
        </p:nvSpPr>
        <p:spPr>
          <a:xfrm>
            <a:off x="3403800" y="2381144"/>
            <a:ext cx="2336400" cy="52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36" name="Google Shape;436;p30"/>
          <p:cNvSpPr txBox="1">
            <a:spLocks noGrp="1"/>
          </p:cNvSpPr>
          <p:nvPr>
            <p:ph type="subTitle" idx="1"/>
          </p:nvPr>
        </p:nvSpPr>
        <p:spPr>
          <a:xfrm>
            <a:off x="3403800" y="2914025"/>
            <a:ext cx="2336400" cy="85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7" name="Google Shape;437;p30"/>
          <p:cNvSpPr txBox="1">
            <a:spLocks noGrp="1"/>
          </p:cNvSpPr>
          <p:nvPr>
            <p:ph type="title" idx="2"/>
          </p:nvPr>
        </p:nvSpPr>
        <p:spPr>
          <a:xfrm>
            <a:off x="732300" y="2381144"/>
            <a:ext cx="2336400" cy="52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38" name="Google Shape;438;p30"/>
          <p:cNvSpPr txBox="1">
            <a:spLocks noGrp="1"/>
          </p:cNvSpPr>
          <p:nvPr>
            <p:ph type="subTitle" idx="3"/>
          </p:nvPr>
        </p:nvSpPr>
        <p:spPr>
          <a:xfrm>
            <a:off x="732300" y="2908850"/>
            <a:ext cx="2336400" cy="85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39" name="Google Shape;439;p30"/>
          <p:cNvSpPr txBox="1">
            <a:spLocks noGrp="1"/>
          </p:cNvSpPr>
          <p:nvPr>
            <p:ph type="title" idx="4"/>
          </p:nvPr>
        </p:nvSpPr>
        <p:spPr>
          <a:xfrm>
            <a:off x="6075300" y="2381144"/>
            <a:ext cx="2336400" cy="527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40" name="Google Shape;440;p30"/>
          <p:cNvSpPr txBox="1">
            <a:spLocks noGrp="1"/>
          </p:cNvSpPr>
          <p:nvPr>
            <p:ph type="subTitle" idx="5"/>
          </p:nvPr>
        </p:nvSpPr>
        <p:spPr>
          <a:xfrm>
            <a:off x="6075300" y="2914025"/>
            <a:ext cx="2336400" cy="85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1" name="Google Shape;441;p30"/>
          <p:cNvSpPr txBox="1">
            <a:spLocks noGrp="1"/>
          </p:cNvSpPr>
          <p:nvPr>
            <p:ph type="title" idx="6"/>
          </p:nvPr>
        </p:nvSpPr>
        <p:spPr>
          <a:xfrm>
            <a:off x="732300" y="445025"/>
            <a:ext cx="767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2" name="Google Shape;442;p30"/>
          <p:cNvSpPr/>
          <p:nvPr/>
        </p:nvSpPr>
        <p:spPr>
          <a:xfrm rot="-5400000" flipH="1">
            <a:off x="-368205" y="1729625"/>
            <a:ext cx="50" cy="15452"/>
          </a:xfrm>
          <a:custGeom>
            <a:avLst/>
            <a:gdLst/>
            <a:ahLst/>
            <a:cxnLst/>
            <a:rect l="l" t="t" r="r" b="b"/>
            <a:pathLst>
              <a:path w="1" h="306" extrusionOk="0">
                <a:moveTo>
                  <a:pt x="0" y="0"/>
                </a:moveTo>
                <a:lnTo>
                  <a:pt x="0" y="306"/>
                </a:lnTo>
                <a:lnTo>
                  <a:pt x="0" y="306"/>
                </a:lnTo>
                <a:lnTo>
                  <a:pt x="0"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p:cNvSpPr/>
          <p:nvPr/>
        </p:nvSpPr>
        <p:spPr>
          <a:xfrm rot="10800000" flipH="1">
            <a:off x="8177175" y="-2267372"/>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p:cNvSpPr/>
          <p:nvPr/>
        </p:nvSpPr>
        <p:spPr>
          <a:xfrm rot="10800000" flipH="1">
            <a:off x="-232746" y="-1120575"/>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p:cNvSpPr/>
          <p:nvPr/>
        </p:nvSpPr>
        <p:spPr>
          <a:xfrm rot="10800000" flipH="1">
            <a:off x="8742" y="-879244"/>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p:cNvSpPr/>
          <p:nvPr/>
        </p:nvSpPr>
        <p:spPr>
          <a:xfrm rot="10800000" flipH="1">
            <a:off x="7813731" y="4993274"/>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p:cNvSpPr/>
          <p:nvPr/>
        </p:nvSpPr>
        <p:spPr>
          <a:xfrm rot="10800000" flipH="1">
            <a:off x="8331844" y="5444311"/>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p:cNvSpPr/>
          <p:nvPr/>
        </p:nvSpPr>
        <p:spPr>
          <a:xfrm rot="10800000" flipH="1">
            <a:off x="651675" y="5154674"/>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p:cNvSpPr/>
          <p:nvPr/>
        </p:nvSpPr>
        <p:spPr>
          <a:xfrm rot="10800000" flipH="1">
            <a:off x="8866809" y="880994"/>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p:cNvSpPr/>
          <p:nvPr/>
        </p:nvSpPr>
        <p:spPr>
          <a:xfrm rot="10800000" flipH="1">
            <a:off x="215421" y="2439322"/>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p:cNvSpPr/>
          <p:nvPr/>
        </p:nvSpPr>
        <p:spPr>
          <a:xfrm rot="10800000" flipH="1">
            <a:off x="-749821" y="3241162"/>
            <a:ext cx="1297365" cy="1182051"/>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0"/>
          <p:cNvSpPr/>
          <p:nvPr/>
        </p:nvSpPr>
        <p:spPr>
          <a:xfrm rot="10800000" flipH="1">
            <a:off x="268206" y="4693686"/>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0"/>
          <p:cNvSpPr/>
          <p:nvPr/>
        </p:nvSpPr>
        <p:spPr>
          <a:xfrm rot="10800000" flipH="1">
            <a:off x="8952006" y="4993275"/>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p:cNvSpPr/>
          <p:nvPr/>
        </p:nvSpPr>
        <p:spPr>
          <a:xfrm rot="10800000" flipH="1">
            <a:off x="8936284" y="4780407"/>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p:cNvSpPr/>
          <p:nvPr/>
        </p:nvSpPr>
        <p:spPr>
          <a:xfrm rot="10800000" flipH="1">
            <a:off x="1354442" y="87862"/>
            <a:ext cx="256183" cy="224719"/>
          </a:xfrm>
          <a:custGeom>
            <a:avLst/>
            <a:gdLst/>
            <a:ahLst/>
            <a:cxnLst/>
            <a:rect l="l" t="t" r="r" b="b"/>
            <a:pathLst>
              <a:path w="1604" h="1407" extrusionOk="0">
                <a:moveTo>
                  <a:pt x="800" y="0"/>
                </a:moveTo>
                <a:cubicBezTo>
                  <a:pt x="676" y="0"/>
                  <a:pt x="549" y="34"/>
                  <a:pt x="435" y="104"/>
                </a:cubicBezTo>
                <a:cubicBezTo>
                  <a:pt x="104" y="307"/>
                  <a:pt x="0" y="740"/>
                  <a:pt x="203" y="1071"/>
                </a:cubicBezTo>
                <a:cubicBezTo>
                  <a:pt x="336" y="1288"/>
                  <a:pt x="566" y="1407"/>
                  <a:pt x="802" y="1407"/>
                </a:cubicBezTo>
                <a:cubicBezTo>
                  <a:pt x="927" y="1407"/>
                  <a:pt x="1054" y="1373"/>
                  <a:pt x="1169" y="1303"/>
                </a:cubicBezTo>
                <a:cubicBezTo>
                  <a:pt x="1500" y="1100"/>
                  <a:pt x="1604" y="667"/>
                  <a:pt x="1401" y="337"/>
                </a:cubicBezTo>
                <a:cubicBezTo>
                  <a:pt x="1268" y="120"/>
                  <a:pt x="1037" y="0"/>
                  <a:pt x="800"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p:cNvSpPr/>
          <p:nvPr/>
        </p:nvSpPr>
        <p:spPr>
          <a:xfrm rot="10800000" flipH="1">
            <a:off x="7770236" y="319771"/>
            <a:ext cx="197727" cy="182714"/>
          </a:xfrm>
          <a:custGeom>
            <a:avLst/>
            <a:gdLst/>
            <a:ahLst/>
            <a:cxnLst/>
            <a:rect l="l" t="t" r="r" b="b"/>
            <a:pathLst>
              <a:path w="1238" h="1144" extrusionOk="0">
                <a:moveTo>
                  <a:pt x="608" y="0"/>
                </a:moveTo>
                <a:cubicBezTo>
                  <a:pt x="428" y="0"/>
                  <a:pt x="255" y="86"/>
                  <a:pt x="146" y="236"/>
                </a:cubicBezTo>
                <a:cubicBezTo>
                  <a:pt x="11" y="424"/>
                  <a:pt x="0" y="673"/>
                  <a:pt x="122" y="871"/>
                </a:cubicBezTo>
                <a:cubicBezTo>
                  <a:pt x="226" y="1042"/>
                  <a:pt x="412" y="1143"/>
                  <a:pt x="609" y="1143"/>
                </a:cubicBezTo>
                <a:cubicBezTo>
                  <a:pt x="638" y="1143"/>
                  <a:pt x="669" y="1141"/>
                  <a:pt x="699" y="1136"/>
                </a:cubicBezTo>
                <a:cubicBezTo>
                  <a:pt x="926" y="1100"/>
                  <a:pt x="1111" y="929"/>
                  <a:pt x="1164" y="706"/>
                </a:cubicBezTo>
                <a:cubicBezTo>
                  <a:pt x="1238" y="398"/>
                  <a:pt x="1049" y="90"/>
                  <a:pt x="743" y="16"/>
                </a:cubicBezTo>
                <a:cubicBezTo>
                  <a:pt x="698" y="6"/>
                  <a:pt x="653" y="0"/>
                  <a:pt x="608"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p:cNvSpPr/>
          <p:nvPr/>
        </p:nvSpPr>
        <p:spPr>
          <a:xfrm rot="10800000" flipH="1">
            <a:off x="8226621" y="87846"/>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p:cNvSpPr/>
          <p:nvPr/>
        </p:nvSpPr>
        <p:spPr>
          <a:xfrm rot="10800000" flipH="1">
            <a:off x="-348690" y="2508477"/>
            <a:ext cx="495117"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0"/>
          <p:cNvSpPr/>
          <p:nvPr/>
        </p:nvSpPr>
        <p:spPr>
          <a:xfrm flipH="1">
            <a:off x="-1171441" y="3854260"/>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p:cNvSpPr/>
          <p:nvPr/>
        </p:nvSpPr>
        <p:spPr>
          <a:xfrm flipH="1">
            <a:off x="7139384" y="-225790"/>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1">
  <p:cSld name="CUSTOM_14">
    <p:spTree>
      <p:nvGrpSpPr>
        <p:cNvPr id="1" name="Shape 461"/>
        <p:cNvGrpSpPr/>
        <p:nvPr/>
      </p:nvGrpSpPr>
      <p:grpSpPr>
        <a:xfrm>
          <a:off x="0" y="0"/>
          <a:ext cx="0" cy="0"/>
          <a:chOff x="0" y="0"/>
          <a:chExt cx="0" cy="0"/>
        </a:xfrm>
      </p:grpSpPr>
      <p:sp>
        <p:nvSpPr>
          <p:cNvPr id="462" name="Google Shape;462;p31"/>
          <p:cNvSpPr txBox="1">
            <a:spLocks noGrp="1"/>
          </p:cNvSpPr>
          <p:nvPr>
            <p:ph type="title"/>
          </p:nvPr>
        </p:nvSpPr>
        <p:spPr>
          <a:xfrm>
            <a:off x="720000" y="3357727"/>
            <a:ext cx="2336400" cy="45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63" name="Google Shape;463;p31"/>
          <p:cNvSpPr txBox="1">
            <a:spLocks noGrp="1"/>
          </p:cNvSpPr>
          <p:nvPr>
            <p:ph type="subTitle" idx="1"/>
          </p:nvPr>
        </p:nvSpPr>
        <p:spPr>
          <a:xfrm>
            <a:off x="720000" y="3809752"/>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4" name="Google Shape;464;p31"/>
          <p:cNvSpPr txBox="1">
            <a:spLocks noGrp="1"/>
          </p:cNvSpPr>
          <p:nvPr>
            <p:ph type="title" idx="2"/>
          </p:nvPr>
        </p:nvSpPr>
        <p:spPr>
          <a:xfrm>
            <a:off x="3403800" y="3357727"/>
            <a:ext cx="2336400" cy="45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65" name="Google Shape;465;p31"/>
          <p:cNvSpPr txBox="1">
            <a:spLocks noGrp="1"/>
          </p:cNvSpPr>
          <p:nvPr>
            <p:ph type="subTitle" idx="3"/>
          </p:nvPr>
        </p:nvSpPr>
        <p:spPr>
          <a:xfrm>
            <a:off x="3403800" y="3809752"/>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6" name="Google Shape;466;p31"/>
          <p:cNvSpPr txBox="1">
            <a:spLocks noGrp="1"/>
          </p:cNvSpPr>
          <p:nvPr>
            <p:ph type="title" idx="4"/>
          </p:nvPr>
        </p:nvSpPr>
        <p:spPr>
          <a:xfrm>
            <a:off x="6087600" y="3357727"/>
            <a:ext cx="2336400" cy="45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67" name="Google Shape;467;p31"/>
          <p:cNvSpPr txBox="1">
            <a:spLocks noGrp="1"/>
          </p:cNvSpPr>
          <p:nvPr>
            <p:ph type="subTitle" idx="5"/>
          </p:nvPr>
        </p:nvSpPr>
        <p:spPr>
          <a:xfrm>
            <a:off x="6087600" y="3809752"/>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8" name="Google Shape;468;p31"/>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9" name="Google Shape;469;p31"/>
          <p:cNvSpPr/>
          <p:nvPr/>
        </p:nvSpPr>
        <p:spPr>
          <a:xfrm rot="10800000" flipH="1">
            <a:off x="7736493" y="-2800772"/>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1"/>
          <p:cNvSpPr/>
          <p:nvPr/>
        </p:nvSpPr>
        <p:spPr>
          <a:xfrm rot="10800000" flipH="1">
            <a:off x="-620390" y="-1463650"/>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1"/>
          <p:cNvSpPr/>
          <p:nvPr/>
        </p:nvSpPr>
        <p:spPr>
          <a:xfrm rot="10800000" flipH="1">
            <a:off x="-431940" y="-1412644"/>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1"/>
          <p:cNvSpPr/>
          <p:nvPr/>
        </p:nvSpPr>
        <p:spPr>
          <a:xfrm rot="10800000" flipH="1">
            <a:off x="7861212" y="4631749"/>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1"/>
          <p:cNvSpPr/>
          <p:nvPr/>
        </p:nvSpPr>
        <p:spPr>
          <a:xfrm rot="10800000" flipH="1">
            <a:off x="8046637" y="4631761"/>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1"/>
          <p:cNvSpPr/>
          <p:nvPr/>
        </p:nvSpPr>
        <p:spPr>
          <a:xfrm rot="10800000" flipH="1">
            <a:off x="210993" y="4621274"/>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1"/>
          <p:cNvSpPr/>
          <p:nvPr/>
        </p:nvSpPr>
        <p:spPr>
          <a:xfrm rot="10800000" flipH="1">
            <a:off x="8861181" y="592520"/>
            <a:ext cx="295792" cy="268960"/>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1"/>
          <p:cNvSpPr/>
          <p:nvPr/>
        </p:nvSpPr>
        <p:spPr>
          <a:xfrm rot="10800000" flipH="1">
            <a:off x="8426127" y="347594"/>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1"/>
          <p:cNvSpPr/>
          <p:nvPr/>
        </p:nvSpPr>
        <p:spPr>
          <a:xfrm rot="10800000" flipH="1">
            <a:off x="570364" y="4329160"/>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1"/>
          <p:cNvSpPr/>
          <p:nvPr/>
        </p:nvSpPr>
        <p:spPr>
          <a:xfrm rot="10800000" flipH="1">
            <a:off x="-172475" y="4160286"/>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rot="10800000" flipH="1">
            <a:off x="8808099" y="4398425"/>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rot="10800000" flipH="1">
            <a:off x="8495602" y="4247007"/>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rot="10800000" flipH="1">
            <a:off x="826520" y="153363"/>
            <a:ext cx="179839" cy="151570"/>
          </a:xfrm>
          <a:custGeom>
            <a:avLst/>
            <a:gdLst/>
            <a:ahLst/>
            <a:cxnLst/>
            <a:rect l="l" t="t" r="r" b="b"/>
            <a:pathLst>
              <a:path w="1126" h="949" extrusionOk="0">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rot="10800000" flipH="1">
            <a:off x="114300" y="709578"/>
            <a:ext cx="179999" cy="151889"/>
          </a:xfrm>
          <a:custGeom>
            <a:avLst/>
            <a:gdLst/>
            <a:ahLst/>
            <a:cxnLst/>
            <a:rect l="l" t="t" r="r" b="b"/>
            <a:pathLst>
              <a:path w="1127" h="951" extrusionOk="0">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rot="10800000" flipH="1">
            <a:off x="294291" y="63142"/>
            <a:ext cx="207310" cy="191658"/>
          </a:xfrm>
          <a:custGeom>
            <a:avLst/>
            <a:gdLst/>
            <a:ahLst/>
            <a:cxnLst/>
            <a:rect l="l" t="t" r="r" b="b"/>
            <a:pathLst>
              <a:path w="1298" h="1200" extrusionOk="0">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rot="10800000" flipH="1">
            <a:off x="7772164" y="-296542"/>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rot="10800000" flipH="1">
            <a:off x="8854978" y="3710365"/>
            <a:ext cx="495116"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rot="1799986" flipH="1">
            <a:off x="-4391772" y="-1104887"/>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rot="1799986" flipH="1">
            <a:off x="4580778" y="-321787"/>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rot="1799986" flipH="1">
            <a:off x="-3091447" y="3857488"/>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rot="-1799986">
            <a:off x="5144753" y="4447788"/>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1"/>
          <p:cNvSpPr>
            <a:spLocks noGrp="1"/>
          </p:cNvSpPr>
          <p:nvPr>
            <p:ph type="pic" idx="7"/>
          </p:nvPr>
        </p:nvSpPr>
        <p:spPr>
          <a:xfrm>
            <a:off x="858000" y="1200075"/>
            <a:ext cx="2060400" cy="2073900"/>
          </a:xfrm>
          <a:prstGeom prst="ellipse">
            <a:avLst/>
          </a:prstGeom>
          <a:noFill/>
          <a:ln>
            <a:noFill/>
          </a:ln>
        </p:spPr>
      </p:sp>
      <p:sp>
        <p:nvSpPr>
          <p:cNvPr id="491" name="Google Shape;491;p31"/>
          <p:cNvSpPr>
            <a:spLocks noGrp="1"/>
          </p:cNvSpPr>
          <p:nvPr>
            <p:ph type="pic" idx="8"/>
          </p:nvPr>
        </p:nvSpPr>
        <p:spPr>
          <a:xfrm>
            <a:off x="3504450" y="1200075"/>
            <a:ext cx="2060400" cy="2073900"/>
          </a:xfrm>
          <a:prstGeom prst="ellipse">
            <a:avLst/>
          </a:prstGeom>
          <a:noFill/>
          <a:ln>
            <a:noFill/>
          </a:ln>
        </p:spPr>
      </p:sp>
      <p:sp>
        <p:nvSpPr>
          <p:cNvPr id="492" name="Google Shape;492;p31"/>
          <p:cNvSpPr>
            <a:spLocks noGrp="1"/>
          </p:cNvSpPr>
          <p:nvPr>
            <p:ph type="pic" idx="9"/>
          </p:nvPr>
        </p:nvSpPr>
        <p:spPr>
          <a:xfrm>
            <a:off x="6225600" y="1200075"/>
            <a:ext cx="2060400" cy="2073900"/>
          </a:xfrm>
          <a:prstGeom prst="ellipse">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p:cSld name="CUSTOM_20_1">
    <p:spTree>
      <p:nvGrpSpPr>
        <p:cNvPr id="1" name="Shape 493"/>
        <p:cNvGrpSpPr/>
        <p:nvPr/>
      </p:nvGrpSpPr>
      <p:grpSpPr>
        <a:xfrm>
          <a:off x="0" y="0"/>
          <a:ext cx="0" cy="0"/>
          <a:chOff x="0" y="0"/>
          <a:chExt cx="0" cy="0"/>
        </a:xfrm>
      </p:grpSpPr>
      <p:sp>
        <p:nvSpPr>
          <p:cNvPr id="494" name="Google Shape;494;p32"/>
          <p:cNvSpPr txBox="1">
            <a:spLocks noGrp="1"/>
          </p:cNvSpPr>
          <p:nvPr>
            <p:ph type="title"/>
          </p:nvPr>
        </p:nvSpPr>
        <p:spPr>
          <a:xfrm>
            <a:off x="1950150" y="1589625"/>
            <a:ext cx="2295600" cy="800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95" name="Google Shape;495;p32"/>
          <p:cNvSpPr txBox="1">
            <a:spLocks noGrp="1"/>
          </p:cNvSpPr>
          <p:nvPr>
            <p:ph type="subTitle" idx="1"/>
          </p:nvPr>
        </p:nvSpPr>
        <p:spPr>
          <a:xfrm>
            <a:off x="1950150" y="2390025"/>
            <a:ext cx="22956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6" name="Google Shape;496;p32"/>
          <p:cNvSpPr txBox="1">
            <a:spLocks noGrp="1"/>
          </p:cNvSpPr>
          <p:nvPr>
            <p:ph type="title" idx="2"/>
          </p:nvPr>
        </p:nvSpPr>
        <p:spPr>
          <a:xfrm>
            <a:off x="5196054" y="1589625"/>
            <a:ext cx="2295600" cy="800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97" name="Google Shape;497;p32"/>
          <p:cNvSpPr txBox="1">
            <a:spLocks noGrp="1"/>
          </p:cNvSpPr>
          <p:nvPr>
            <p:ph type="subTitle" idx="3"/>
          </p:nvPr>
        </p:nvSpPr>
        <p:spPr>
          <a:xfrm>
            <a:off x="5196050" y="2390025"/>
            <a:ext cx="22956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32"/>
          <p:cNvSpPr txBox="1">
            <a:spLocks noGrp="1"/>
          </p:cNvSpPr>
          <p:nvPr>
            <p:ph type="title" idx="4"/>
          </p:nvPr>
        </p:nvSpPr>
        <p:spPr>
          <a:xfrm>
            <a:off x="1950150" y="3156550"/>
            <a:ext cx="2295600" cy="800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99" name="Google Shape;499;p32"/>
          <p:cNvSpPr txBox="1">
            <a:spLocks noGrp="1"/>
          </p:cNvSpPr>
          <p:nvPr>
            <p:ph type="subTitle" idx="5"/>
          </p:nvPr>
        </p:nvSpPr>
        <p:spPr>
          <a:xfrm>
            <a:off x="1950150" y="3956950"/>
            <a:ext cx="22956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32"/>
          <p:cNvSpPr txBox="1">
            <a:spLocks noGrp="1"/>
          </p:cNvSpPr>
          <p:nvPr>
            <p:ph type="title" idx="6"/>
          </p:nvPr>
        </p:nvSpPr>
        <p:spPr>
          <a:xfrm>
            <a:off x="5196054" y="3156550"/>
            <a:ext cx="2295600" cy="800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01" name="Google Shape;501;p32"/>
          <p:cNvSpPr txBox="1">
            <a:spLocks noGrp="1"/>
          </p:cNvSpPr>
          <p:nvPr>
            <p:ph type="subTitle" idx="7"/>
          </p:nvPr>
        </p:nvSpPr>
        <p:spPr>
          <a:xfrm>
            <a:off x="5196000" y="3956950"/>
            <a:ext cx="22956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2" name="Google Shape;502;p32"/>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3" name="Google Shape;503;p32"/>
          <p:cNvSpPr/>
          <p:nvPr/>
        </p:nvSpPr>
        <p:spPr>
          <a:xfrm rot="10800000">
            <a:off x="-2163567" y="-2663484"/>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rot="10800000">
            <a:off x="8093605" y="-1326363"/>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rot="10800000">
            <a:off x="8388133" y="-1275357"/>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rot="10800000">
            <a:off x="-173659" y="4769036"/>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rot="10800000">
            <a:off x="610066" y="4769049"/>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rot="10800000">
            <a:off x="8457050" y="4758561"/>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rot="10800000">
            <a:off x="-34382" y="729807"/>
            <a:ext cx="295792" cy="268960"/>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rot="10800000">
            <a:off x="391249" y="484881"/>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rot="10800000">
            <a:off x="8358334" y="4466447"/>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rot="10800000">
            <a:off x="8970207" y="4297573"/>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rot="10800000">
            <a:off x="-274377" y="4535713"/>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rot="10800000">
            <a:off x="460726" y="4384294"/>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2"/>
          <p:cNvSpPr/>
          <p:nvPr/>
        </p:nvSpPr>
        <p:spPr>
          <a:xfrm rot="10800000">
            <a:off x="8116233" y="290650"/>
            <a:ext cx="179839" cy="151570"/>
          </a:xfrm>
          <a:custGeom>
            <a:avLst/>
            <a:gdLst/>
            <a:ahLst/>
            <a:cxnLst/>
            <a:rect l="l" t="t" r="r" b="b"/>
            <a:pathLst>
              <a:path w="1126" h="949" extrusionOk="0">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2"/>
          <p:cNvSpPr/>
          <p:nvPr/>
        </p:nvSpPr>
        <p:spPr>
          <a:xfrm rot="10800000">
            <a:off x="8828293" y="846865"/>
            <a:ext cx="179999" cy="151889"/>
          </a:xfrm>
          <a:custGeom>
            <a:avLst/>
            <a:gdLst/>
            <a:ahLst/>
            <a:cxnLst/>
            <a:rect l="l" t="t" r="r" b="b"/>
            <a:pathLst>
              <a:path w="1127" h="951" extrusionOk="0">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rot="10800000">
            <a:off x="8620991" y="200429"/>
            <a:ext cx="207310" cy="191658"/>
          </a:xfrm>
          <a:custGeom>
            <a:avLst/>
            <a:gdLst/>
            <a:ahLst/>
            <a:cxnLst/>
            <a:rect l="l" t="t" r="r" b="b"/>
            <a:pathLst>
              <a:path w="1298" h="1200" extrusionOk="0">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rot="10800000">
            <a:off x="855471" y="-159254"/>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rot="10800000">
            <a:off x="-227503" y="3847652"/>
            <a:ext cx="495117"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rot="-1799986">
            <a:off x="7244724" y="-967599"/>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rot="-1799986">
            <a:off x="-1727826" y="-184499"/>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rot="-1799986">
            <a:off x="5944399" y="399477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rot="1799986" flipH="1">
            <a:off x="-2291801" y="458507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1">
  <p:cSld name="CUSTOM_20_1_1">
    <p:spTree>
      <p:nvGrpSpPr>
        <p:cNvPr id="1" name="Shape 524"/>
        <p:cNvGrpSpPr/>
        <p:nvPr/>
      </p:nvGrpSpPr>
      <p:grpSpPr>
        <a:xfrm>
          <a:off x="0" y="0"/>
          <a:ext cx="0" cy="0"/>
          <a:chOff x="0" y="0"/>
          <a:chExt cx="0" cy="0"/>
        </a:xfrm>
      </p:grpSpPr>
      <p:sp>
        <p:nvSpPr>
          <p:cNvPr id="525" name="Google Shape;525;p33"/>
          <p:cNvSpPr txBox="1">
            <a:spLocks noGrp="1"/>
          </p:cNvSpPr>
          <p:nvPr>
            <p:ph type="title"/>
          </p:nvPr>
        </p:nvSpPr>
        <p:spPr>
          <a:xfrm>
            <a:off x="732300" y="445025"/>
            <a:ext cx="767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6" name="Google Shape;526;p33"/>
          <p:cNvSpPr txBox="1">
            <a:spLocks noGrp="1"/>
          </p:cNvSpPr>
          <p:nvPr>
            <p:ph type="title" idx="2"/>
          </p:nvPr>
        </p:nvSpPr>
        <p:spPr>
          <a:xfrm>
            <a:off x="1132975" y="1491381"/>
            <a:ext cx="2022000" cy="70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27" name="Google Shape;527;p33"/>
          <p:cNvSpPr txBox="1">
            <a:spLocks noGrp="1"/>
          </p:cNvSpPr>
          <p:nvPr>
            <p:ph type="subTitle" idx="1"/>
          </p:nvPr>
        </p:nvSpPr>
        <p:spPr>
          <a:xfrm>
            <a:off x="1132975" y="2194800"/>
            <a:ext cx="20220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8" name="Google Shape;528;p33"/>
          <p:cNvSpPr txBox="1">
            <a:spLocks noGrp="1"/>
          </p:cNvSpPr>
          <p:nvPr>
            <p:ph type="title" idx="3"/>
          </p:nvPr>
        </p:nvSpPr>
        <p:spPr>
          <a:xfrm>
            <a:off x="5989017" y="1491375"/>
            <a:ext cx="2022000" cy="702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29" name="Google Shape;529;p33"/>
          <p:cNvSpPr txBox="1">
            <a:spLocks noGrp="1"/>
          </p:cNvSpPr>
          <p:nvPr>
            <p:ph type="subTitle" idx="4"/>
          </p:nvPr>
        </p:nvSpPr>
        <p:spPr>
          <a:xfrm>
            <a:off x="5989025" y="2193375"/>
            <a:ext cx="2022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0" name="Google Shape;530;p33"/>
          <p:cNvSpPr txBox="1">
            <a:spLocks noGrp="1"/>
          </p:cNvSpPr>
          <p:nvPr>
            <p:ph type="title" idx="5"/>
          </p:nvPr>
        </p:nvSpPr>
        <p:spPr>
          <a:xfrm>
            <a:off x="1132975" y="2894451"/>
            <a:ext cx="2022000" cy="70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31" name="Google Shape;531;p33"/>
          <p:cNvSpPr txBox="1">
            <a:spLocks noGrp="1"/>
          </p:cNvSpPr>
          <p:nvPr>
            <p:ph type="subTitle" idx="6"/>
          </p:nvPr>
        </p:nvSpPr>
        <p:spPr>
          <a:xfrm>
            <a:off x="1132975" y="3597575"/>
            <a:ext cx="20220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2" name="Google Shape;532;p33"/>
          <p:cNvSpPr txBox="1">
            <a:spLocks noGrp="1"/>
          </p:cNvSpPr>
          <p:nvPr>
            <p:ph type="title" idx="7"/>
          </p:nvPr>
        </p:nvSpPr>
        <p:spPr>
          <a:xfrm>
            <a:off x="5989017" y="2891981"/>
            <a:ext cx="2022000" cy="702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33" name="Google Shape;533;p33"/>
          <p:cNvSpPr txBox="1">
            <a:spLocks noGrp="1"/>
          </p:cNvSpPr>
          <p:nvPr>
            <p:ph type="subTitle" idx="8"/>
          </p:nvPr>
        </p:nvSpPr>
        <p:spPr>
          <a:xfrm>
            <a:off x="5989025" y="3597575"/>
            <a:ext cx="2022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4" name="Google Shape;534;p33"/>
          <p:cNvSpPr/>
          <p:nvPr/>
        </p:nvSpPr>
        <p:spPr>
          <a:xfrm rot="10800000">
            <a:off x="-2049267" y="-2838872"/>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3"/>
          <p:cNvSpPr/>
          <p:nvPr/>
        </p:nvSpPr>
        <p:spPr>
          <a:xfrm rot="10800000">
            <a:off x="8207905" y="-1501750"/>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3"/>
          <p:cNvSpPr/>
          <p:nvPr/>
        </p:nvSpPr>
        <p:spPr>
          <a:xfrm rot="10800000">
            <a:off x="8502433" y="-1450744"/>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3"/>
          <p:cNvSpPr/>
          <p:nvPr/>
        </p:nvSpPr>
        <p:spPr>
          <a:xfrm rot="10800000">
            <a:off x="-59359" y="4593649"/>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3"/>
          <p:cNvSpPr/>
          <p:nvPr/>
        </p:nvSpPr>
        <p:spPr>
          <a:xfrm rot="10800000">
            <a:off x="724366" y="4593661"/>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rot="10800000">
            <a:off x="8571350" y="4583174"/>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rot="10800000">
            <a:off x="79918" y="554420"/>
            <a:ext cx="295792" cy="268960"/>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rot="10800000">
            <a:off x="505549" y="309494"/>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rot="10800000">
            <a:off x="8472634" y="4291060"/>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rot="10800000">
            <a:off x="9084507" y="4122186"/>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rot="10800000">
            <a:off x="-160077" y="4360325"/>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rot="10800000">
            <a:off x="575026" y="4208907"/>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rot="10800000">
            <a:off x="8230533" y="115263"/>
            <a:ext cx="179839" cy="151570"/>
          </a:xfrm>
          <a:custGeom>
            <a:avLst/>
            <a:gdLst/>
            <a:ahLst/>
            <a:cxnLst/>
            <a:rect l="l" t="t" r="r" b="b"/>
            <a:pathLst>
              <a:path w="1126" h="949" extrusionOk="0">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rot="10800000">
            <a:off x="8942593" y="671478"/>
            <a:ext cx="179999" cy="151889"/>
          </a:xfrm>
          <a:custGeom>
            <a:avLst/>
            <a:gdLst/>
            <a:ahLst/>
            <a:cxnLst/>
            <a:rect l="l" t="t" r="r" b="b"/>
            <a:pathLst>
              <a:path w="1127" h="951" extrusionOk="0">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rot="10800000">
            <a:off x="8735291" y="25042"/>
            <a:ext cx="207310" cy="191658"/>
          </a:xfrm>
          <a:custGeom>
            <a:avLst/>
            <a:gdLst/>
            <a:ahLst/>
            <a:cxnLst/>
            <a:rect l="l" t="t" r="r" b="b"/>
            <a:pathLst>
              <a:path w="1298" h="1200" extrusionOk="0">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rot="10800000">
            <a:off x="969771" y="-334642"/>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rot="10800000">
            <a:off x="-113203" y="3672265"/>
            <a:ext cx="495117"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rot="-1799986">
            <a:off x="7359024" y="-1142987"/>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rot="-1799986">
            <a:off x="-1613526" y="-359887"/>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rot="-1799986">
            <a:off x="6058699" y="3819388"/>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rot="1799986" flipH="1">
            <a:off x="-2177501" y="4409688"/>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six columns">
  <p:cSld name="CUSTOM_10">
    <p:spTree>
      <p:nvGrpSpPr>
        <p:cNvPr id="1" name="Shape 555"/>
        <p:cNvGrpSpPr/>
        <p:nvPr/>
      </p:nvGrpSpPr>
      <p:grpSpPr>
        <a:xfrm>
          <a:off x="0" y="0"/>
          <a:ext cx="0" cy="0"/>
          <a:chOff x="0" y="0"/>
          <a:chExt cx="0" cy="0"/>
        </a:xfrm>
      </p:grpSpPr>
      <p:sp>
        <p:nvSpPr>
          <p:cNvPr id="556" name="Google Shape;556;p34"/>
          <p:cNvSpPr txBox="1">
            <a:spLocks noGrp="1"/>
          </p:cNvSpPr>
          <p:nvPr>
            <p:ph type="title"/>
          </p:nvPr>
        </p:nvSpPr>
        <p:spPr>
          <a:xfrm>
            <a:off x="719975" y="1747700"/>
            <a:ext cx="2305500" cy="38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57" name="Google Shape;557;p34"/>
          <p:cNvSpPr txBox="1">
            <a:spLocks noGrp="1"/>
          </p:cNvSpPr>
          <p:nvPr>
            <p:ph type="subTitle" idx="1"/>
          </p:nvPr>
        </p:nvSpPr>
        <p:spPr>
          <a:xfrm>
            <a:off x="719975" y="2137102"/>
            <a:ext cx="2305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8" name="Google Shape;558;p34"/>
          <p:cNvSpPr txBox="1">
            <a:spLocks noGrp="1"/>
          </p:cNvSpPr>
          <p:nvPr>
            <p:ph type="title" idx="2"/>
          </p:nvPr>
        </p:nvSpPr>
        <p:spPr>
          <a:xfrm>
            <a:off x="3419246" y="1747700"/>
            <a:ext cx="2305500" cy="38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59" name="Google Shape;559;p34"/>
          <p:cNvSpPr txBox="1">
            <a:spLocks noGrp="1"/>
          </p:cNvSpPr>
          <p:nvPr>
            <p:ph type="subTitle" idx="3"/>
          </p:nvPr>
        </p:nvSpPr>
        <p:spPr>
          <a:xfrm>
            <a:off x="3419246" y="2137102"/>
            <a:ext cx="2305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0" name="Google Shape;560;p34"/>
          <p:cNvSpPr txBox="1">
            <a:spLocks noGrp="1"/>
          </p:cNvSpPr>
          <p:nvPr>
            <p:ph type="title" idx="4"/>
          </p:nvPr>
        </p:nvSpPr>
        <p:spPr>
          <a:xfrm>
            <a:off x="719975" y="3333500"/>
            <a:ext cx="2305500" cy="42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61" name="Google Shape;561;p34"/>
          <p:cNvSpPr txBox="1">
            <a:spLocks noGrp="1"/>
          </p:cNvSpPr>
          <p:nvPr>
            <p:ph type="subTitle" idx="5"/>
          </p:nvPr>
        </p:nvSpPr>
        <p:spPr>
          <a:xfrm>
            <a:off x="719963" y="3759200"/>
            <a:ext cx="23055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2" name="Google Shape;562;p34"/>
          <p:cNvSpPr txBox="1">
            <a:spLocks noGrp="1"/>
          </p:cNvSpPr>
          <p:nvPr>
            <p:ph type="title" idx="6"/>
          </p:nvPr>
        </p:nvSpPr>
        <p:spPr>
          <a:xfrm>
            <a:off x="3419246" y="3333500"/>
            <a:ext cx="2305500" cy="42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63" name="Google Shape;563;p34"/>
          <p:cNvSpPr txBox="1">
            <a:spLocks noGrp="1"/>
          </p:cNvSpPr>
          <p:nvPr>
            <p:ph type="subTitle" idx="7"/>
          </p:nvPr>
        </p:nvSpPr>
        <p:spPr>
          <a:xfrm>
            <a:off x="3419233" y="3759200"/>
            <a:ext cx="23055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4" name="Google Shape;564;p34"/>
          <p:cNvSpPr txBox="1">
            <a:spLocks noGrp="1"/>
          </p:cNvSpPr>
          <p:nvPr>
            <p:ph type="title" idx="8"/>
          </p:nvPr>
        </p:nvSpPr>
        <p:spPr>
          <a:xfrm>
            <a:off x="6118524" y="1747700"/>
            <a:ext cx="2305500" cy="389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65" name="Google Shape;565;p34"/>
          <p:cNvSpPr txBox="1">
            <a:spLocks noGrp="1"/>
          </p:cNvSpPr>
          <p:nvPr>
            <p:ph type="subTitle" idx="9"/>
          </p:nvPr>
        </p:nvSpPr>
        <p:spPr>
          <a:xfrm>
            <a:off x="6118524" y="2137102"/>
            <a:ext cx="2305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6" name="Google Shape;566;p34"/>
          <p:cNvSpPr txBox="1">
            <a:spLocks noGrp="1"/>
          </p:cNvSpPr>
          <p:nvPr>
            <p:ph type="title" idx="13"/>
          </p:nvPr>
        </p:nvSpPr>
        <p:spPr>
          <a:xfrm>
            <a:off x="6118524" y="3333500"/>
            <a:ext cx="2305500" cy="425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67" name="Google Shape;567;p34"/>
          <p:cNvSpPr txBox="1">
            <a:spLocks noGrp="1"/>
          </p:cNvSpPr>
          <p:nvPr>
            <p:ph type="subTitle" idx="14"/>
          </p:nvPr>
        </p:nvSpPr>
        <p:spPr>
          <a:xfrm>
            <a:off x="6118511" y="3759200"/>
            <a:ext cx="2305500" cy="52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8" name="Google Shape;568;p34"/>
          <p:cNvSpPr txBox="1">
            <a:spLocks noGrp="1"/>
          </p:cNvSpPr>
          <p:nvPr>
            <p:ph type="title" idx="15"/>
          </p:nvPr>
        </p:nvSpPr>
        <p:spPr>
          <a:xfrm>
            <a:off x="732300" y="445025"/>
            <a:ext cx="767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69" name="Google Shape;569;p34"/>
          <p:cNvSpPr/>
          <p:nvPr/>
        </p:nvSpPr>
        <p:spPr>
          <a:xfrm>
            <a:off x="7899606" y="4381493"/>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457278" y="4944660"/>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268827" y="5376473"/>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8024324" y="-869480"/>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8209749" y="32737"/>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374106" y="95611"/>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9024294" y="4268907"/>
            <a:ext cx="295792" cy="268960"/>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8589240" y="4513833"/>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733476" y="624582"/>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9363" y="645241"/>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8971212" y="143252"/>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8658715" y="731971"/>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989633" y="4825455"/>
            <a:ext cx="179839" cy="151570"/>
          </a:xfrm>
          <a:custGeom>
            <a:avLst/>
            <a:gdLst/>
            <a:ahLst/>
            <a:cxnLst/>
            <a:rect l="l" t="t" r="r" b="b"/>
            <a:pathLst>
              <a:path w="1126" h="949" extrusionOk="0">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146213" y="4046995"/>
            <a:ext cx="179999" cy="151889"/>
          </a:xfrm>
          <a:custGeom>
            <a:avLst/>
            <a:gdLst/>
            <a:ahLst/>
            <a:cxnLst/>
            <a:rect l="l" t="t" r="r" b="b"/>
            <a:pathLst>
              <a:path w="1127" h="951" extrusionOk="0">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49404" y="4717750"/>
            <a:ext cx="207310" cy="191658"/>
          </a:xfrm>
          <a:custGeom>
            <a:avLst/>
            <a:gdLst/>
            <a:ahLst/>
            <a:cxnLst/>
            <a:rect l="l" t="t" r="r" b="b"/>
            <a:pathLst>
              <a:path w="1298" h="1200" extrusionOk="0">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7935277" y="4977012"/>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9018091" y="970105"/>
            <a:ext cx="495116"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rot="1799986" flipH="1">
            <a:off x="-4590609" y="-1129434"/>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rot="1799986" flipH="1">
            <a:off x="4953441" y="-243134"/>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rot="1799986" flipH="1">
            <a:off x="-2767409" y="4057441"/>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rot="-1799986">
            <a:off x="5136416" y="422196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590"/>
        <p:cNvGrpSpPr/>
        <p:nvPr/>
      </p:nvGrpSpPr>
      <p:grpSpPr>
        <a:xfrm>
          <a:off x="0" y="0"/>
          <a:ext cx="0" cy="0"/>
          <a:chOff x="0" y="0"/>
          <a:chExt cx="0" cy="0"/>
        </a:xfrm>
      </p:grpSpPr>
      <p:sp>
        <p:nvSpPr>
          <p:cNvPr id="591" name="Google Shape;591;p35"/>
          <p:cNvSpPr txBox="1">
            <a:spLocks noGrp="1"/>
          </p:cNvSpPr>
          <p:nvPr>
            <p:ph type="title" hasCustomPrompt="1"/>
          </p:nvPr>
        </p:nvSpPr>
        <p:spPr>
          <a:xfrm>
            <a:off x="1888375" y="682950"/>
            <a:ext cx="5544300" cy="783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6200"/>
              <a:buNone/>
              <a:defRPr sz="45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2" name="Google Shape;592;p35"/>
          <p:cNvSpPr txBox="1">
            <a:spLocks noGrp="1"/>
          </p:cNvSpPr>
          <p:nvPr>
            <p:ph type="subTitle" idx="1"/>
          </p:nvPr>
        </p:nvSpPr>
        <p:spPr>
          <a:xfrm>
            <a:off x="1888375" y="1466850"/>
            <a:ext cx="5544300" cy="47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3" name="Google Shape;593;p35"/>
          <p:cNvSpPr txBox="1">
            <a:spLocks noGrp="1"/>
          </p:cNvSpPr>
          <p:nvPr>
            <p:ph type="title" idx="2" hasCustomPrompt="1"/>
          </p:nvPr>
        </p:nvSpPr>
        <p:spPr>
          <a:xfrm>
            <a:off x="1888375" y="2008200"/>
            <a:ext cx="5544300" cy="783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6200"/>
              <a:buNone/>
              <a:defRPr sz="45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4" name="Google Shape;594;p35"/>
          <p:cNvSpPr txBox="1">
            <a:spLocks noGrp="1"/>
          </p:cNvSpPr>
          <p:nvPr>
            <p:ph type="subTitle" idx="3"/>
          </p:nvPr>
        </p:nvSpPr>
        <p:spPr>
          <a:xfrm>
            <a:off x="1888375" y="2792103"/>
            <a:ext cx="5544300" cy="47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5" name="Google Shape;595;p35"/>
          <p:cNvSpPr txBox="1">
            <a:spLocks noGrp="1"/>
          </p:cNvSpPr>
          <p:nvPr>
            <p:ph type="title" idx="4" hasCustomPrompt="1"/>
          </p:nvPr>
        </p:nvSpPr>
        <p:spPr>
          <a:xfrm>
            <a:off x="1888375" y="3333335"/>
            <a:ext cx="5544300" cy="783900"/>
          </a:xfrm>
          <a:prstGeom prst="rect">
            <a:avLst/>
          </a:prstGeom>
        </p:spPr>
        <p:txBody>
          <a:bodyPr spcFirstLastPara="1" wrap="square" lIns="91425" tIns="91425" rIns="91425" bIns="91425" anchor="t" anchorCtr="0">
            <a:noAutofit/>
          </a:bodyPr>
          <a:lstStyle>
            <a:lvl1pPr lvl="0" algn="l" rtl="0">
              <a:spcBef>
                <a:spcPts val="0"/>
              </a:spcBef>
              <a:spcAft>
                <a:spcPts val="0"/>
              </a:spcAft>
              <a:buSzPts val="6200"/>
              <a:buNone/>
              <a:defRPr sz="45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6" name="Google Shape;596;p35"/>
          <p:cNvSpPr txBox="1">
            <a:spLocks noGrp="1"/>
          </p:cNvSpPr>
          <p:nvPr>
            <p:ph type="subTitle" idx="5"/>
          </p:nvPr>
        </p:nvSpPr>
        <p:spPr>
          <a:xfrm>
            <a:off x="1888375" y="4117360"/>
            <a:ext cx="5544300" cy="47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7" name="Google Shape;597;p35"/>
          <p:cNvSpPr/>
          <p:nvPr/>
        </p:nvSpPr>
        <p:spPr>
          <a:xfrm flipH="1">
            <a:off x="-2248105" y="4152893"/>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5"/>
          <p:cNvSpPr/>
          <p:nvPr/>
        </p:nvSpPr>
        <p:spPr>
          <a:xfrm flipH="1">
            <a:off x="8009067" y="4716060"/>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5"/>
          <p:cNvSpPr/>
          <p:nvPr/>
        </p:nvSpPr>
        <p:spPr>
          <a:xfrm flipH="1">
            <a:off x="8303595" y="5147873"/>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5"/>
          <p:cNvSpPr/>
          <p:nvPr/>
        </p:nvSpPr>
        <p:spPr>
          <a:xfrm flipH="1">
            <a:off x="-258197" y="-1098080"/>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5"/>
          <p:cNvSpPr/>
          <p:nvPr/>
        </p:nvSpPr>
        <p:spPr>
          <a:xfrm flipH="1">
            <a:off x="525529" y="-195863"/>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5"/>
          <p:cNvSpPr/>
          <p:nvPr/>
        </p:nvSpPr>
        <p:spPr>
          <a:xfrm flipH="1">
            <a:off x="8372512" y="-132989"/>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5"/>
          <p:cNvSpPr/>
          <p:nvPr/>
        </p:nvSpPr>
        <p:spPr>
          <a:xfrm flipH="1">
            <a:off x="-118919" y="4040307"/>
            <a:ext cx="295792" cy="268960"/>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5"/>
          <p:cNvSpPr/>
          <p:nvPr/>
        </p:nvSpPr>
        <p:spPr>
          <a:xfrm flipH="1">
            <a:off x="306711" y="4285233"/>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flipH="1">
            <a:off x="8273796" y="395982"/>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5"/>
          <p:cNvSpPr/>
          <p:nvPr/>
        </p:nvSpPr>
        <p:spPr>
          <a:xfrm flipH="1">
            <a:off x="8885669" y="416641"/>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5"/>
          <p:cNvSpPr/>
          <p:nvPr/>
        </p:nvSpPr>
        <p:spPr>
          <a:xfrm flipH="1">
            <a:off x="-358914" y="-85348"/>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5"/>
          <p:cNvSpPr/>
          <p:nvPr/>
        </p:nvSpPr>
        <p:spPr>
          <a:xfrm flipH="1">
            <a:off x="376189" y="503371"/>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5"/>
          <p:cNvSpPr/>
          <p:nvPr/>
        </p:nvSpPr>
        <p:spPr>
          <a:xfrm flipH="1">
            <a:off x="8031695" y="4596855"/>
            <a:ext cx="179839" cy="151570"/>
          </a:xfrm>
          <a:custGeom>
            <a:avLst/>
            <a:gdLst/>
            <a:ahLst/>
            <a:cxnLst/>
            <a:rect l="l" t="t" r="r" b="b"/>
            <a:pathLst>
              <a:path w="1126" h="949" extrusionOk="0">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5"/>
          <p:cNvSpPr/>
          <p:nvPr/>
        </p:nvSpPr>
        <p:spPr>
          <a:xfrm flipH="1">
            <a:off x="8743755" y="4040320"/>
            <a:ext cx="179999" cy="151889"/>
          </a:xfrm>
          <a:custGeom>
            <a:avLst/>
            <a:gdLst/>
            <a:ahLst/>
            <a:cxnLst/>
            <a:rect l="l" t="t" r="r" b="b"/>
            <a:pathLst>
              <a:path w="1127" h="951" extrusionOk="0">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5"/>
          <p:cNvSpPr/>
          <p:nvPr/>
        </p:nvSpPr>
        <p:spPr>
          <a:xfrm flipH="1">
            <a:off x="8536453" y="4646987"/>
            <a:ext cx="207310" cy="191658"/>
          </a:xfrm>
          <a:custGeom>
            <a:avLst/>
            <a:gdLst/>
            <a:ahLst/>
            <a:cxnLst/>
            <a:rect l="l" t="t" r="r" b="b"/>
            <a:pathLst>
              <a:path w="1298" h="1200" extrusionOk="0">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5"/>
          <p:cNvSpPr/>
          <p:nvPr/>
        </p:nvSpPr>
        <p:spPr>
          <a:xfrm flipH="1">
            <a:off x="770933" y="4748412"/>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5"/>
          <p:cNvSpPr/>
          <p:nvPr/>
        </p:nvSpPr>
        <p:spPr>
          <a:xfrm flipH="1">
            <a:off x="-312041" y="741505"/>
            <a:ext cx="495117"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rot="-1799986">
            <a:off x="7160187" y="-237909"/>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5"/>
          <p:cNvSpPr/>
          <p:nvPr/>
        </p:nvSpPr>
        <p:spPr>
          <a:xfrm rot="-1799986">
            <a:off x="-1831413" y="23311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p:nvPr/>
        </p:nvSpPr>
        <p:spPr>
          <a:xfrm rot="-1799986">
            <a:off x="6069412" y="342851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5"/>
          <p:cNvSpPr/>
          <p:nvPr/>
        </p:nvSpPr>
        <p:spPr>
          <a:xfrm rot="1799986" flipH="1">
            <a:off x="-2204888" y="399336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618"/>
        <p:cNvGrpSpPr/>
        <p:nvPr/>
      </p:nvGrpSpPr>
      <p:grpSpPr>
        <a:xfrm>
          <a:off x="0" y="0"/>
          <a:ext cx="0" cy="0"/>
          <a:chOff x="0" y="0"/>
          <a:chExt cx="0" cy="0"/>
        </a:xfrm>
      </p:grpSpPr>
      <p:sp>
        <p:nvSpPr>
          <p:cNvPr id="619" name="Google Shape;619;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0" name="Google Shape;620;p36"/>
          <p:cNvSpPr/>
          <p:nvPr/>
        </p:nvSpPr>
        <p:spPr>
          <a:xfrm flipH="1">
            <a:off x="1006469" y="5612131"/>
            <a:ext cx="25048" cy="22175"/>
          </a:xfrm>
          <a:custGeom>
            <a:avLst/>
            <a:gdLst/>
            <a:ahLst/>
            <a:cxnLst/>
            <a:rect l="l" t="t" r="r" b="b"/>
            <a:pathLst>
              <a:path w="497" h="440" extrusionOk="0">
                <a:moveTo>
                  <a:pt x="497" y="0"/>
                </a:moveTo>
                <a:lnTo>
                  <a:pt x="0" y="439"/>
                </a:lnTo>
                <a:lnTo>
                  <a:pt x="497" y="439"/>
                </a:lnTo>
                <a:lnTo>
                  <a:pt x="49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6"/>
          <p:cNvSpPr/>
          <p:nvPr/>
        </p:nvSpPr>
        <p:spPr>
          <a:xfrm flipH="1">
            <a:off x="6123479" y="5618487"/>
            <a:ext cx="7720" cy="13521"/>
          </a:xfrm>
          <a:custGeom>
            <a:avLst/>
            <a:gdLst/>
            <a:ahLst/>
            <a:cxnLst/>
            <a:rect l="l" t="t" r="r" b="b"/>
            <a:pathLst>
              <a:path w="153" h="268" extrusionOk="0">
                <a:moveTo>
                  <a:pt x="153" y="0"/>
                </a:moveTo>
                <a:lnTo>
                  <a:pt x="0" y="153"/>
                </a:lnTo>
                <a:lnTo>
                  <a:pt x="115" y="268"/>
                </a:lnTo>
                <a:lnTo>
                  <a:pt x="153" y="268"/>
                </a:lnTo>
                <a:lnTo>
                  <a:pt x="153" y="0"/>
                </a:lnTo>
                <a:close/>
              </a:path>
            </a:pathLst>
          </a:custGeom>
          <a:solidFill>
            <a:srgbClr val="26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6"/>
          <p:cNvSpPr/>
          <p:nvPr/>
        </p:nvSpPr>
        <p:spPr>
          <a:xfrm rot="10800000">
            <a:off x="4703176" y="4858952"/>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6"/>
          <p:cNvSpPr/>
          <p:nvPr/>
        </p:nvSpPr>
        <p:spPr>
          <a:xfrm rot="10800000">
            <a:off x="1588262" y="4818190"/>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6"/>
          <p:cNvSpPr/>
          <p:nvPr/>
        </p:nvSpPr>
        <p:spPr>
          <a:xfrm rot="10800000">
            <a:off x="2649889" y="4697388"/>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6"/>
          <p:cNvSpPr/>
          <p:nvPr/>
        </p:nvSpPr>
        <p:spPr>
          <a:xfrm rot="10800000">
            <a:off x="6685964" y="4778201"/>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6"/>
          <p:cNvSpPr/>
          <p:nvPr/>
        </p:nvSpPr>
        <p:spPr>
          <a:xfrm rot="10800000">
            <a:off x="-2282448" y="3800334"/>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6"/>
          <p:cNvSpPr/>
          <p:nvPr/>
        </p:nvSpPr>
        <p:spPr>
          <a:xfrm rot="10800000">
            <a:off x="-1748220" y="4335066"/>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6"/>
          <p:cNvSpPr/>
          <p:nvPr/>
        </p:nvSpPr>
        <p:spPr>
          <a:xfrm rot="10800000">
            <a:off x="8000462" y="4148461"/>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6"/>
          <p:cNvSpPr/>
          <p:nvPr/>
        </p:nvSpPr>
        <p:spPr>
          <a:xfrm rot="10800000">
            <a:off x="8546529" y="4646465"/>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30" name="Google Shape;630;p36"/>
          <p:cNvSpPr/>
          <p:nvPr/>
        </p:nvSpPr>
        <p:spPr>
          <a:xfrm rot="10800000">
            <a:off x="7807425" y="155056"/>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6"/>
          <p:cNvSpPr/>
          <p:nvPr/>
        </p:nvSpPr>
        <p:spPr>
          <a:xfrm rot="10800000">
            <a:off x="9292932" y="1123636"/>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6"/>
          <p:cNvSpPr/>
          <p:nvPr/>
        </p:nvSpPr>
        <p:spPr>
          <a:xfrm rot="10800000">
            <a:off x="7505802" y="-27869"/>
            <a:ext cx="213355" cy="18291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rot="10800000">
            <a:off x="8712268" y="2968928"/>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rot="10800000">
            <a:off x="1367062" y="-488345"/>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rot="10800000">
            <a:off x="-342713" y="-829538"/>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rot="10800000">
            <a:off x="-471146" y="3292440"/>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rot="10800000">
            <a:off x="4652786" y="-410529"/>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rot="10800000">
            <a:off x="-324115" y="959124"/>
            <a:ext cx="749037" cy="680672"/>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4232500" y="226276"/>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5860250" y="4361764"/>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rot="10800000">
            <a:off x="7933202" y="-2823141"/>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2">
  <p:cSld name="CUSTOM_11">
    <p:spTree>
      <p:nvGrpSpPr>
        <p:cNvPr id="1" name="Shape 642"/>
        <p:cNvGrpSpPr/>
        <p:nvPr/>
      </p:nvGrpSpPr>
      <p:grpSpPr>
        <a:xfrm>
          <a:off x="0" y="0"/>
          <a:ext cx="0" cy="0"/>
          <a:chOff x="0" y="0"/>
          <a:chExt cx="0" cy="0"/>
        </a:xfrm>
      </p:grpSpPr>
      <p:sp>
        <p:nvSpPr>
          <p:cNvPr id="643" name="Google Shape;643;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44" name="Google Shape;644;p37"/>
          <p:cNvSpPr/>
          <p:nvPr/>
        </p:nvSpPr>
        <p:spPr>
          <a:xfrm rot="5400000" flipH="1">
            <a:off x="-302725" y="3079820"/>
            <a:ext cx="7720" cy="13521"/>
          </a:xfrm>
          <a:custGeom>
            <a:avLst/>
            <a:gdLst/>
            <a:ahLst/>
            <a:cxnLst/>
            <a:rect l="l" t="t" r="r" b="b"/>
            <a:pathLst>
              <a:path w="153" h="268" extrusionOk="0">
                <a:moveTo>
                  <a:pt x="153" y="0"/>
                </a:moveTo>
                <a:lnTo>
                  <a:pt x="0" y="153"/>
                </a:lnTo>
                <a:lnTo>
                  <a:pt x="115" y="268"/>
                </a:lnTo>
                <a:lnTo>
                  <a:pt x="153" y="268"/>
                </a:lnTo>
                <a:lnTo>
                  <a:pt x="153" y="0"/>
                </a:lnTo>
                <a:close/>
              </a:path>
            </a:pathLst>
          </a:custGeom>
          <a:solidFill>
            <a:srgbClr val="262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7"/>
          <p:cNvSpPr/>
          <p:nvPr/>
        </p:nvSpPr>
        <p:spPr>
          <a:xfrm rot="-5400000">
            <a:off x="-450793" y="3388518"/>
            <a:ext cx="50" cy="15452"/>
          </a:xfrm>
          <a:custGeom>
            <a:avLst/>
            <a:gdLst/>
            <a:ahLst/>
            <a:cxnLst/>
            <a:rect l="l" t="t" r="r" b="b"/>
            <a:pathLst>
              <a:path w="1" h="306" extrusionOk="0">
                <a:moveTo>
                  <a:pt x="0" y="0"/>
                </a:moveTo>
                <a:lnTo>
                  <a:pt x="0" y="306"/>
                </a:lnTo>
                <a:lnTo>
                  <a:pt x="0" y="306"/>
                </a:lnTo>
                <a:lnTo>
                  <a:pt x="0"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7"/>
          <p:cNvSpPr/>
          <p:nvPr/>
        </p:nvSpPr>
        <p:spPr>
          <a:xfrm>
            <a:off x="8094588" y="3851301"/>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7"/>
          <p:cNvSpPr/>
          <p:nvPr/>
        </p:nvSpPr>
        <p:spPr>
          <a:xfrm>
            <a:off x="-315333" y="4604794"/>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7"/>
          <p:cNvSpPr/>
          <p:nvPr/>
        </p:nvSpPr>
        <p:spPr>
          <a:xfrm>
            <a:off x="-73845" y="4846282"/>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7"/>
          <p:cNvSpPr/>
          <p:nvPr/>
        </p:nvSpPr>
        <p:spPr>
          <a:xfrm>
            <a:off x="7731144" y="-1227797"/>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7"/>
          <p:cNvSpPr/>
          <p:nvPr/>
        </p:nvSpPr>
        <p:spPr>
          <a:xfrm>
            <a:off x="8249256" y="-776604"/>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7"/>
          <p:cNvSpPr/>
          <p:nvPr/>
        </p:nvSpPr>
        <p:spPr>
          <a:xfrm>
            <a:off x="569088" y="-434580"/>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7"/>
          <p:cNvSpPr/>
          <p:nvPr/>
        </p:nvSpPr>
        <p:spPr>
          <a:xfrm>
            <a:off x="8784222" y="3983642"/>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7"/>
          <p:cNvSpPr/>
          <p:nvPr/>
        </p:nvSpPr>
        <p:spPr>
          <a:xfrm>
            <a:off x="132833" y="2517628"/>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7"/>
          <p:cNvSpPr/>
          <p:nvPr/>
        </p:nvSpPr>
        <p:spPr>
          <a:xfrm>
            <a:off x="-832409" y="710383"/>
            <a:ext cx="1297365" cy="1182051"/>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7"/>
          <p:cNvSpPr/>
          <p:nvPr/>
        </p:nvSpPr>
        <p:spPr>
          <a:xfrm>
            <a:off x="185619" y="115050"/>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7"/>
          <p:cNvSpPr/>
          <p:nvPr/>
        </p:nvSpPr>
        <p:spPr>
          <a:xfrm>
            <a:off x="8869419" y="-448389"/>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7"/>
          <p:cNvSpPr/>
          <p:nvPr/>
        </p:nvSpPr>
        <p:spPr>
          <a:xfrm>
            <a:off x="8853697" y="201779"/>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7"/>
          <p:cNvSpPr/>
          <p:nvPr/>
        </p:nvSpPr>
        <p:spPr>
          <a:xfrm>
            <a:off x="63854" y="4252589"/>
            <a:ext cx="256183" cy="224719"/>
          </a:xfrm>
          <a:custGeom>
            <a:avLst/>
            <a:gdLst/>
            <a:ahLst/>
            <a:cxnLst/>
            <a:rect l="l" t="t" r="r" b="b"/>
            <a:pathLst>
              <a:path w="1604" h="1407" extrusionOk="0">
                <a:moveTo>
                  <a:pt x="800" y="0"/>
                </a:moveTo>
                <a:cubicBezTo>
                  <a:pt x="676" y="0"/>
                  <a:pt x="549" y="34"/>
                  <a:pt x="435" y="104"/>
                </a:cubicBezTo>
                <a:cubicBezTo>
                  <a:pt x="104" y="307"/>
                  <a:pt x="0" y="740"/>
                  <a:pt x="203" y="1071"/>
                </a:cubicBezTo>
                <a:cubicBezTo>
                  <a:pt x="336" y="1288"/>
                  <a:pt x="566" y="1407"/>
                  <a:pt x="802" y="1407"/>
                </a:cubicBezTo>
                <a:cubicBezTo>
                  <a:pt x="927" y="1407"/>
                  <a:pt x="1054" y="1373"/>
                  <a:pt x="1169" y="1303"/>
                </a:cubicBezTo>
                <a:cubicBezTo>
                  <a:pt x="1500" y="1100"/>
                  <a:pt x="1604" y="667"/>
                  <a:pt x="1401" y="337"/>
                </a:cubicBezTo>
                <a:cubicBezTo>
                  <a:pt x="1268" y="120"/>
                  <a:pt x="1037" y="0"/>
                  <a:pt x="800"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7"/>
          <p:cNvSpPr/>
          <p:nvPr/>
        </p:nvSpPr>
        <p:spPr>
          <a:xfrm>
            <a:off x="7687648" y="4631110"/>
            <a:ext cx="197727" cy="182714"/>
          </a:xfrm>
          <a:custGeom>
            <a:avLst/>
            <a:gdLst/>
            <a:ahLst/>
            <a:cxnLst/>
            <a:rect l="l" t="t" r="r" b="b"/>
            <a:pathLst>
              <a:path w="1238" h="1144" extrusionOk="0">
                <a:moveTo>
                  <a:pt x="608" y="0"/>
                </a:moveTo>
                <a:cubicBezTo>
                  <a:pt x="428" y="0"/>
                  <a:pt x="255" y="86"/>
                  <a:pt x="146" y="236"/>
                </a:cubicBezTo>
                <a:cubicBezTo>
                  <a:pt x="11" y="424"/>
                  <a:pt x="0" y="673"/>
                  <a:pt x="122" y="871"/>
                </a:cubicBezTo>
                <a:cubicBezTo>
                  <a:pt x="226" y="1042"/>
                  <a:pt x="412" y="1143"/>
                  <a:pt x="609" y="1143"/>
                </a:cubicBezTo>
                <a:cubicBezTo>
                  <a:pt x="638" y="1143"/>
                  <a:pt x="669" y="1141"/>
                  <a:pt x="699" y="1136"/>
                </a:cubicBezTo>
                <a:cubicBezTo>
                  <a:pt x="926" y="1100"/>
                  <a:pt x="1111" y="929"/>
                  <a:pt x="1164" y="706"/>
                </a:cubicBezTo>
                <a:cubicBezTo>
                  <a:pt x="1238" y="398"/>
                  <a:pt x="1049" y="90"/>
                  <a:pt x="743" y="16"/>
                </a:cubicBezTo>
                <a:cubicBezTo>
                  <a:pt x="698" y="6"/>
                  <a:pt x="653" y="0"/>
                  <a:pt x="608"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7"/>
          <p:cNvSpPr/>
          <p:nvPr/>
        </p:nvSpPr>
        <p:spPr>
          <a:xfrm>
            <a:off x="8144034" y="4595833"/>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7"/>
          <p:cNvSpPr/>
          <p:nvPr/>
        </p:nvSpPr>
        <p:spPr>
          <a:xfrm>
            <a:off x="8234635" y="299176"/>
            <a:ext cx="495116"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7"/>
          <p:cNvSpPr/>
          <p:nvPr/>
        </p:nvSpPr>
        <p:spPr>
          <a:xfrm flipH="1">
            <a:off x="6240372" y="414654"/>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7"/>
          <p:cNvSpPr/>
          <p:nvPr/>
        </p:nvSpPr>
        <p:spPr>
          <a:xfrm flipH="1">
            <a:off x="6892822" y="4085229"/>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ext">
  <p:cSld name="CUSTOM_16">
    <p:spTree>
      <p:nvGrpSpPr>
        <p:cNvPr id="1" name="Shape 664"/>
        <p:cNvGrpSpPr/>
        <p:nvPr/>
      </p:nvGrpSpPr>
      <p:grpSpPr>
        <a:xfrm>
          <a:off x="0" y="0"/>
          <a:ext cx="0" cy="0"/>
          <a:chOff x="0" y="0"/>
          <a:chExt cx="0" cy="0"/>
        </a:xfrm>
      </p:grpSpPr>
      <p:sp>
        <p:nvSpPr>
          <p:cNvPr id="665" name="Google Shape;665;p38"/>
          <p:cNvSpPr txBox="1">
            <a:spLocks noGrp="1"/>
          </p:cNvSpPr>
          <p:nvPr>
            <p:ph type="title"/>
          </p:nvPr>
        </p:nvSpPr>
        <p:spPr>
          <a:xfrm>
            <a:off x="732300" y="858575"/>
            <a:ext cx="3174000" cy="2282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6" name="Google Shape;666;p38"/>
          <p:cNvSpPr txBox="1">
            <a:spLocks noGrp="1"/>
          </p:cNvSpPr>
          <p:nvPr>
            <p:ph type="subTitle" idx="1"/>
          </p:nvPr>
        </p:nvSpPr>
        <p:spPr>
          <a:xfrm>
            <a:off x="732300" y="3140888"/>
            <a:ext cx="3174000" cy="955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7" name="Google Shape;667;p38"/>
          <p:cNvSpPr/>
          <p:nvPr/>
        </p:nvSpPr>
        <p:spPr>
          <a:xfrm rot="10800000" flipH="1">
            <a:off x="-1088349" y="-1058254"/>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rot="10800000">
            <a:off x="-2775853" y="3885268"/>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rot="10800000">
            <a:off x="-2241625" y="4420001"/>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rot="10800000" flipH="1">
            <a:off x="-305806" y="-228884"/>
            <a:ext cx="485425" cy="425027"/>
          </a:xfrm>
          <a:custGeom>
            <a:avLst/>
            <a:gdLst/>
            <a:ahLst/>
            <a:cxnLst/>
            <a:rect l="l" t="t" r="r" b="b"/>
            <a:pathLst>
              <a:path w="2009" h="1759" extrusionOk="0">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rot="10800000" flipH="1">
            <a:off x="1773461" y="-329152"/>
            <a:ext cx="687665" cy="625580"/>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rot="10800000" flipH="1">
            <a:off x="2883361" y="110491"/>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rot="10800000" flipH="1">
            <a:off x="8407007" y="3848620"/>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rot="10800000" flipH="1">
            <a:off x="2678688" y="4817960"/>
            <a:ext cx="461745" cy="406905"/>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rot="10800000" flipH="1">
            <a:off x="7545178" y="4330237"/>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rot="10800000" flipH="1">
            <a:off x="6978050" y="-434636"/>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rot="10800000" flipH="1">
            <a:off x="7873791" y="-775828"/>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rot="10800000">
            <a:off x="-667201" y="3322812"/>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rot="10800000" flipH="1">
            <a:off x="7135502" y="4721062"/>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rot="10800000" flipH="1">
            <a:off x="873656" y="4555897"/>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rot="10800000" flipH="1">
            <a:off x="3487671" y="488398"/>
            <a:ext cx="290433" cy="264102"/>
          </a:xfrm>
          <a:custGeom>
            <a:avLst/>
            <a:gdLst/>
            <a:ahLst/>
            <a:cxnLst/>
            <a:rect l="l" t="t" r="r" b="b"/>
            <a:pathLst>
              <a:path w="1202" h="1093" extrusionOk="0">
                <a:moveTo>
                  <a:pt x="602" y="1"/>
                </a:moveTo>
                <a:cubicBezTo>
                  <a:pt x="354" y="1"/>
                  <a:pt x="129" y="170"/>
                  <a:pt x="70" y="421"/>
                </a:cubicBezTo>
                <a:cubicBezTo>
                  <a:pt x="1" y="715"/>
                  <a:pt x="183" y="1010"/>
                  <a:pt x="477" y="1078"/>
                </a:cubicBezTo>
                <a:cubicBezTo>
                  <a:pt x="519" y="1088"/>
                  <a:pt x="561" y="1093"/>
                  <a:pt x="603" y="1093"/>
                </a:cubicBezTo>
                <a:cubicBezTo>
                  <a:pt x="850" y="1093"/>
                  <a:pt x="1074" y="923"/>
                  <a:pt x="1133" y="672"/>
                </a:cubicBezTo>
                <a:cubicBezTo>
                  <a:pt x="1202" y="378"/>
                  <a:pt x="1021" y="85"/>
                  <a:pt x="727" y="15"/>
                </a:cubicBezTo>
                <a:cubicBezTo>
                  <a:pt x="685" y="5"/>
                  <a:pt x="643" y="1"/>
                  <a:pt x="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rot="10800000" flipH="1">
            <a:off x="3411075" y="-356820"/>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rot="10800000" flipH="1">
            <a:off x="1533018" y="4681072"/>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rot="10800000" flipH="1">
            <a:off x="8105455" y="845133"/>
            <a:ext cx="749038" cy="680672"/>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rot="1799986" flipH="1">
            <a:off x="-4249197" y="-1367824"/>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rot="1799986" flipH="1">
            <a:off x="4322803" y="21113"/>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rot="1799986" flipH="1">
            <a:off x="-1983022" y="3826538"/>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rot="1799986" flipH="1">
            <a:off x="7488953" y="554617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a:spLocks noGrp="1"/>
          </p:cNvSpPr>
          <p:nvPr>
            <p:ph type="pic" idx="2"/>
          </p:nvPr>
        </p:nvSpPr>
        <p:spPr>
          <a:xfrm>
            <a:off x="4502850" y="858625"/>
            <a:ext cx="3616800" cy="3640800"/>
          </a:xfrm>
          <a:prstGeom prst="ellipse">
            <a:avLst/>
          </a:prstGeom>
          <a:no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1">
  <p:cSld name="CUSTOM_18">
    <p:spTree>
      <p:nvGrpSpPr>
        <p:cNvPr id="1" name="Shape 690"/>
        <p:cNvGrpSpPr/>
        <p:nvPr/>
      </p:nvGrpSpPr>
      <p:grpSpPr>
        <a:xfrm>
          <a:off x="0" y="0"/>
          <a:ext cx="0" cy="0"/>
          <a:chOff x="0" y="0"/>
          <a:chExt cx="0" cy="0"/>
        </a:xfrm>
      </p:grpSpPr>
      <p:sp>
        <p:nvSpPr>
          <p:cNvPr id="691" name="Google Shape;691;p39"/>
          <p:cNvSpPr txBox="1">
            <a:spLocks noGrp="1"/>
          </p:cNvSpPr>
          <p:nvPr>
            <p:ph type="title"/>
          </p:nvPr>
        </p:nvSpPr>
        <p:spPr>
          <a:xfrm>
            <a:off x="5182550" y="1727625"/>
            <a:ext cx="2985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2" name="Google Shape;692;p39"/>
          <p:cNvSpPr txBox="1">
            <a:spLocks noGrp="1"/>
          </p:cNvSpPr>
          <p:nvPr>
            <p:ph type="subTitle" idx="1"/>
          </p:nvPr>
        </p:nvSpPr>
        <p:spPr>
          <a:xfrm>
            <a:off x="5182575" y="2300325"/>
            <a:ext cx="2985900" cy="12003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93" name="Google Shape;693;p39"/>
          <p:cNvSpPr/>
          <p:nvPr/>
        </p:nvSpPr>
        <p:spPr>
          <a:xfrm rot="-5400000" flipH="1">
            <a:off x="-450793" y="1977275"/>
            <a:ext cx="50" cy="15452"/>
          </a:xfrm>
          <a:custGeom>
            <a:avLst/>
            <a:gdLst/>
            <a:ahLst/>
            <a:cxnLst/>
            <a:rect l="l" t="t" r="r" b="b"/>
            <a:pathLst>
              <a:path w="1" h="306" extrusionOk="0">
                <a:moveTo>
                  <a:pt x="0" y="0"/>
                </a:moveTo>
                <a:lnTo>
                  <a:pt x="0" y="306"/>
                </a:lnTo>
                <a:lnTo>
                  <a:pt x="0" y="306"/>
                </a:lnTo>
                <a:lnTo>
                  <a:pt x="0"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9"/>
          <p:cNvSpPr/>
          <p:nvPr/>
        </p:nvSpPr>
        <p:spPr>
          <a:xfrm rot="10800000" flipH="1">
            <a:off x="8094588" y="-2019722"/>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9"/>
          <p:cNvSpPr/>
          <p:nvPr/>
        </p:nvSpPr>
        <p:spPr>
          <a:xfrm rot="10800000" flipH="1">
            <a:off x="-315333" y="-872925"/>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9"/>
          <p:cNvSpPr/>
          <p:nvPr/>
        </p:nvSpPr>
        <p:spPr>
          <a:xfrm rot="10800000" flipH="1">
            <a:off x="-73845" y="-631594"/>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9"/>
          <p:cNvSpPr/>
          <p:nvPr/>
        </p:nvSpPr>
        <p:spPr>
          <a:xfrm rot="10800000" flipH="1">
            <a:off x="5457781" y="4643836"/>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9"/>
          <p:cNvSpPr/>
          <p:nvPr/>
        </p:nvSpPr>
        <p:spPr>
          <a:xfrm rot="10800000" flipH="1">
            <a:off x="7553569" y="5005649"/>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9"/>
          <p:cNvSpPr/>
          <p:nvPr/>
        </p:nvSpPr>
        <p:spPr>
          <a:xfrm rot="10800000" flipH="1">
            <a:off x="569088" y="5402324"/>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9"/>
          <p:cNvSpPr/>
          <p:nvPr/>
        </p:nvSpPr>
        <p:spPr>
          <a:xfrm rot="10800000" flipH="1">
            <a:off x="8784222" y="1128644"/>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9"/>
          <p:cNvSpPr/>
          <p:nvPr/>
        </p:nvSpPr>
        <p:spPr>
          <a:xfrm rot="10800000" flipH="1">
            <a:off x="251108" y="3924672"/>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9"/>
          <p:cNvSpPr/>
          <p:nvPr/>
        </p:nvSpPr>
        <p:spPr>
          <a:xfrm rot="10800000" flipH="1">
            <a:off x="1271841" y="4647562"/>
            <a:ext cx="1297365" cy="1182051"/>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9"/>
          <p:cNvSpPr/>
          <p:nvPr/>
        </p:nvSpPr>
        <p:spPr>
          <a:xfrm rot="10800000" flipH="1">
            <a:off x="185619" y="4941336"/>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9"/>
          <p:cNvSpPr/>
          <p:nvPr/>
        </p:nvSpPr>
        <p:spPr>
          <a:xfrm rot="10800000" flipH="1">
            <a:off x="8431069" y="4055125"/>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9"/>
          <p:cNvSpPr/>
          <p:nvPr/>
        </p:nvSpPr>
        <p:spPr>
          <a:xfrm rot="10800000" flipH="1">
            <a:off x="8431072" y="4860582"/>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9"/>
          <p:cNvSpPr/>
          <p:nvPr/>
        </p:nvSpPr>
        <p:spPr>
          <a:xfrm rot="10800000" flipH="1">
            <a:off x="1271854" y="335512"/>
            <a:ext cx="256183" cy="224719"/>
          </a:xfrm>
          <a:custGeom>
            <a:avLst/>
            <a:gdLst/>
            <a:ahLst/>
            <a:cxnLst/>
            <a:rect l="l" t="t" r="r" b="b"/>
            <a:pathLst>
              <a:path w="1604" h="1407" extrusionOk="0">
                <a:moveTo>
                  <a:pt x="800" y="0"/>
                </a:moveTo>
                <a:cubicBezTo>
                  <a:pt x="676" y="0"/>
                  <a:pt x="549" y="34"/>
                  <a:pt x="435" y="104"/>
                </a:cubicBezTo>
                <a:cubicBezTo>
                  <a:pt x="104" y="307"/>
                  <a:pt x="0" y="740"/>
                  <a:pt x="203" y="1071"/>
                </a:cubicBezTo>
                <a:cubicBezTo>
                  <a:pt x="336" y="1288"/>
                  <a:pt x="566" y="1407"/>
                  <a:pt x="802" y="1407"/>
                </a:cubicBezTo>
                <a:cubicBezTo>
                  <a:pt x="927" y="1407"/>
                  <a:pt x="1054" y="1373"/>
                  <a:pt x="1169" y="1303"/>
                </a:cubicBezTo>
                <a:cubicBezTo>
                  <a:pt x="1500" y="1100"/>
                  <a:pt x="1604" y="667"/>
                  <a:pt x="1401" y="337"/>
                </a:cubicBezTo>
                <a:cubicBezTo>
                  <a:pt x="1268" y="120"/>
                  <a:pt x="1037" y="0"/>
                  <a:pt x="800"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9"/>
          <p:cNvSpPr/>
          <p:nvPr/>
        </p:nvSpPr>
        <p:spPr>
          <a:xfrm rot="10800000" flipH="1">
            <a:off x="7687648" y="567421"/>
            <a:ext cx="197727" cy="182714"/>
          </a:xfrm>
          <a:custGeom>
            <a:avLst/>
            <a:gdLst/>
            <a:ahLst/>
            <a:cxnLst/>
            <a:rect l="l" t="t" r="r" b="b"/>
            <a:pathLst>
              <a:path w="1238" h="1144" extrusionOk="0">
                <a:moveTo>
                  <a:pt x="608" y="0"/>
                </a:moveTo>
                <a:cubicBezTo>
                  <a:pt x="428" y="0"/>
                  <a:pt x="255" y="86"/>
                  <a:pt x="146" y="236"/>
                </a:cubicBezTo>
                <a:cubicBezTo>
                  <a:pt x="11" y="424"/>
                  <a:pt x="0" y="673"/>
                  <a:pt x="122" y="871"/>
                </a:cubicBezTo>
                <a:cubicBezTo>
                  <a:pt x="226" y="1042"/>
                  <a:pt x="412" y="1143"/>
                  <a:pt x="609" y="1143"/>
                </a:cubicBezTo>
                <a:cubicBezTo>
                  <a:pt x="638" y="1143"/>
                  <a:pt x="669" y="1141"/>
                  <a:pt x="699" y="1136"/>
                </a:cubicBezTo>
                <a:cubicBezTo>
                  <a:pt x="926" y="1100"/>
                  <a:pt x="1111" y="929"/>
                  <a:pt x="1164" y="706"/>
                </a:cubicBezTo>
                <a:cubicBezTo>
                  <a:pt x="1238" y="398"/>
                  <a:pt x="1049" y="90"/>
                  <a:pt x="743" y="16"/>
                </a:cubicBezTo>
                <a:cubicBezTo>
                  <a:pt x="698" y="6"/>
                  <a:pt x="653" y="0"/>
                  <a:pt x="608"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9"/>
          <p:cNvSpPr/>
          <p:nvPr/>
        </p:nvSpPr>
        <p:spPr>
          <a:xfrm rot="10800000" flipH="1">
            <a:off x="8144034" y="335496"/>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9"/>
          <p:cNvSpPr/>
          <p:nvPr/>
        </p:nvSpPr>
        <p:spPr>
          <a:xfrm rot="10800000" flipH="1">
            <a:off x="326723" y="4410652"/>
            <a:ext cx="495117"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9"/>
          <p:cNvSpPr/>
          <p:nvPr/>
        </p:nvSpPr>
        <p:spPr>
          <a:xfrm flipH="1">
            <a:off x="6653097" y="3615347"/>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9"/>
          <p:cNvSpPr/>
          <p:nvPr/>
        </p:nvSpPr>
        <p:spPr>
          <a:xfrm flipH="1">
            <a:off x="6207022" y="335510"/>
            <a:ext cx="5846984" cy="795307"/>
          </a:xfrm>
          <a:custGeom>
            <a:avLst/>
            <a:gdLst/>
            <a:ahLst/>
            <a:cxnLst/>
            <a:rect l="l" t="t" r="r" b="b"/>
            <a:pathLst>
              <a:path w="51588" h="7017" extrusionOk="0">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2">
  <p:cSld name="CUSTOM_28">
    <p:spTree>
      <p:nvGrpSpPr>
        <p:cNvPr id="1" name="Shape 712"/>
        <p:cNvGrpSpPr/>
        <p:nvPr/>
      </p:nvGrpSpPr>
      <p:grpSpPr>
        <a:xfrm>
          <a:off x="0" y="0"/>
          <a:ext cx="0" cy="0"/>
          <a:chOff x="0" y="0"/>
          <a:chExt cx="0" cy="0"/>
        </a:xfrm>
      </p:grpSpPr>
      <p:sp>
        <p:nvSpPr>
          <p:cNvPr id="713" name="Google Shape;713;p40"/>
          <p:cNvSpPr txBox="1">
            <a:spLocks noGrp="1"/>
          </p:cNvSpPr>
          <p:nvPr>
            <p:ph type="title"/>
          </p:nvPr>
        </p:nvSpPr>
        <p:spPr>
          <a:xfrm>
            <a:off x="732300" y="445025"/>
            <a:ext cx="767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14" name="Google Shape;714;p40"/>
          <p:cNvSpPr txBox="1">
            <a:spLocks noGrp="1"/>
          </p:cNvSpPr>
          <p:nvPr>
            <p:ph type="subTitle" idx="1"/>
          </p:nvPr>
        </p:nvSpPr>
        <p:spPr>
          <a:xfrm>
            <a:off x="1054350" y="1731225"/>
            <a:ext cx="4765200" cy="1656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200"/>
              <a:buChar char="●"/>
              <a:defRPr sz="2000">
                <a:latin typeface="Outfit ExtraBold"/>
                <a:ea typeface="Outfit ExtraBold"/>
                <a:cs typeface="Outfit ExtraBold"/>
                <a:sym typeface="Outfit ExtraBold"/>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715" name="Google Shape;715;p40"/>
          <p:cNvSpPr/>
          <p:nvPr/>
        </p:nvSpPr>
        <p:spPr>
          <a:xfrm rot="10800000" flipH="1">
            <a:off x="7736493" y="-2800772"/>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0"/>
          <p:cNvSpPr/>
          <p:nvPr/>
        </p:nvSpPr>
        <p:spPr>
          <a:xfrm rot="10800000" flipH="1">
            <a:off x="-620390" y="-1463650"/>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0"/>
          <p:cNvSpPr/>
          <p:nvPr/>
        </p:nvSpPr>
        <p:spPr>
          <a:xfrm rot="10800000" flipH="1">
            <a:off x="-431940" y="-1412644"/>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0"/>
          <p:cNvSpPr/>
          <p:nvPr/>
        </p:nvSpPr>
        <p:spPr>
          <a:xfrm rot="10800000" flipH="1">
            <a:off x="7861212" y="4631749"/>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0"/>
          <p:cNvSpPr/>
          <p:nvPr/>
        </p:nvSpPr>
        <p:spPr>
          <a:xfrm rot="10800000" flipH="1">
            <a:off x="8046637" y="4631761"/>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0"/>
          <p:cNvSpPr/>
          <p:nvPr/>
        </p:nvSpPr>
        <p:spPr>
          <a:xfrm rot="10800000" flipH="1">
            <a:off x="210993" y="4621274"/>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0"/>
          <p:cNvSpPr/>
          <p:nvPr/>
        </p:nvSpPr>
        <p:spPr>
          <a:xfrm rot="10800000" flipH="1">
            <a:off x="8861181" y="592520"/>
            <a:ext cx="295792" cy="268960"/>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0"/>
          <p:cNvSpPr/>
          <p:nvPr/>
        </p:nvSpPr>
        <p:spPr>
          <a:xfrm rot="10800000" flipH="1">
            <a:off x="8426127" y="347594"/>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p:cNvSpPr/>
          <p:nvPr/>
        </p:nvSpPr>
        <p:spPr>
          <a:xfrm rot="10800000" flipH="1">
            <a:off x="570364" y="4329160"/>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p:cNvSpPr/>
          <p:nvPr/>
        </p:nvSpPr>
        <p:spPr>
          <a:xfrm rot="10800000" flipH="1">
            <a:off x="-172475" y="4160286"/>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p:cNvSpPr/>
          <p:nvPr/>
        </p:nvSpPr>
        <p:spPr>
          <a:xfrm rot="10800000" flipH="1">
            <a:off x="8808099" y="4398425"/>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0"/>
          <p:cNvSpPr/>
          <p:nvPr/>
        </p:nvSpPr>
        <p:spPr>
          <a:xfrm rot="10800000" flipH="1">
            <a:off x="8495602" y="4247007"/>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0"/>
          <p:cNvSpPr/>
          <p:nvPr/>
        </p:nvSpPr>
        <p:spPr>
          <a:xfrm rot="10800000" flipH="1">
            <a:off x="826520" y="153363"/>
            <a:ext cx="179839" cy="151570"/>
          </a:xfrm>
          <a:custGeom>
            <a:avLst/>
            <a:gdLst/>
            <a:ahLst/>
            <a:cxnLst/>
            <a:rect l="l" t="t" r="r" b="b"/>
            <a:pathLst>
              <a:path w="1126" h="949" extrusionOk="0">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0"/>
          <p:cNvSpPr/>
          <p:nvPr/>
        </p:nvSpPr>
        <p:spPr>
          <a:xfrm rot="10800000" flipH="1">
            <a:off x="114300" y="709578"/>
            <a:ext cx="179999" cy="151889"/>
          </a:xfrm>
          <a:custGeom>
            <a:avLst/>
            <a:gdLst/>
            <a:ahLst/>
            <a:cxnLst/>
            <a:rect l="l" t="t" r="r" b="b"/>
            <a:pathLst>
              <a:path w="1127" h="951" extrusionOk="0">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0"/>
          <p:cNvSpPr/>
          <p:nvPr/>
        </p:nvSpPr>
        <p:spPr>
          <a:xfrm rot="10800000" flipH="1">
            <a:off x="294291" y="63142"/>
            <a:ext cx="207310" cy="191658"/>
          </a:xfrm>
          <a:custGeom>
            <a:avLst/>
            <a:gdLst/>
            <a:ahLst/>
            <a:cxnLst/>
            <a:rect l="l" t="t" r="r" b="b"/>
            <a:pathLst>
              <a:path w="1298" h="1200" extrusionOk="0">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0"/>
          <p:cNvSpPr/>
          <p:nvPr/>
        </p:nvSpPr>
        <p:spPr>
          <a:xfrm rot="10800000" flipH="1">
            <a:off x="7772164" y="-296542"/>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0"/>
          <p:cNvSpPr/>
          <p:nvPr/>
        </p:nvSpPr>
        <p:spPr>
          <a:xfrm rot="10800000" flipH="1">
            <a:off x="8854978" y="3710365"/>
            <a:ext cx="495116"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0"/>
          <p:cNvSpPr/>
          <p:nvPr/>
        </p:nvSpPr>
        <p:spPr>
          <a:xfrm rot="1799986" flipH="1">
            <a:off x="-4391772" y="-1104887"/>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0"/>
          <p:cNvSpPr/>
          <p:nvPr/>
        </p:nvSpPr>
        <p:spPr>
          <a:xfrm rot="1799986" flipH="1">
            <a:off x="4580778" y="-321787"/>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0"/>
          <p:cNvSpPr/>
          <p:nvPr/>
        </p:nvSpPr>
        <p:spPr>
          <a:xfrm rot="1799986" flipH="1">
            <a:off x="-3091447" y="3857488"/>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0"/>
          <p:cNvSpPr/>
          <p:nvPr/>
        </p:nvSpPr>
        <p:spPr>
          <a:xfrm rot="-1799986">
            <a:off x="5144753" y="4447788"/>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736"/>
        <p:cNvGrpSpPr/>
        <p:nvPr/>
      </p:nvGrpSpPr>
      <p:grpSpPr>
        <a:xfrm>
          <a:off x="0" y="0"/>
          <a:ext cx="0" cy="0"/>
          <a:chOff x="0" y="0"/>
          <a:chExt cx="0" cy="0"/>
        </a:xfrm>
      </p:grpSpPr>
      <p:sp>
        <p:nvSpPr>
          <p:cNvPr id="737" name="Google Shape;737;p41"/>
          <p:cNvSpPr txBox="1">
            <a:spLocks noGrp="1"/>
          </p:cNvSpPr>
          <p:nvPr>
            <p:ph type="ctrTitle"/>
          </p:nvPr>
        </p:nvSpPr>
        <p:spPr>
          <a:xfrm>
            <a:off x="2653700" y="538000"/>
            <a:ext cx="3852300" cy="100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69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38" name="Google Shape;738;p41"/>
          <p:cNvSpPr txBox="1">
            <a:spLocks noGrp="1"/>
          </p:cNvSpPr>
          <p:nvPr>
            <p:ph type="subTitle" idx="1"/>
          </p:nvPr>
        </p:nvSpPr>
        <p:spPr>
          <a:xfrm>
            <a:off x="2641400" y="1697725"/>
            <a:ext cx="3864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739" name="Google Shape;739;p41"/>
          <p:cNvSpPr txBox="1"/>
          <p:nvPr/>
        </p:nvSpPr>
        <p:spPr>
          <a:xfrm>
            <a:off x="2638000" y="3250348"/>
            <a:ext cx="3852300" cy="6939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dk1"/>
                </a:solidFill>
                <a:latin typeface="Karla"/>
                <a:ea typeface="Karla"/>
                <a:cs typeface="Karla"/>
                <a:sym typeface="Karla"/>
              </a:rPr>
              <a:t>CREDITS: This presentation template was created by </a:t>
            </a:r>
            <a:r>
              <a:rPr lang="en" sz="1200" b="1">
                <a:solidFill>
                  <a:schemeClr val="dk1"/>
                </a:solidFill>
                <a:uFill>
                  <a:noFill/>
                </a:uFill>
                <a:latin typeface="Karla"/>
                <a:ea typeface="Karla"/>
                <a:cs typeface="Karla"/>
                <a:sym typeface="Karla"/>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dk1"/>
                </a:solidFill>
                <a:latin typeface="Karla"/>
                <a:ea typeface="Karla"/>
                <a:cs typeface="Karla"/>
                <a:sym typeface="Karla"/>
              </a:rPr>
              <a:t>, including icons by </a:t>
            </a:r>
            <a:r>
              <a:rPr lang="en" sz="1200" b="1">
                <a:solidFill>
                  <a:schemeClr val="dk1"/>
                </a:solidFill>
                <a:uFill>
                  <a:noFill/>
                </a:uFill>
                <a:latin typeface="Karla"/>
                <a:ea typeface="Karla"/>
                <a:cs typeface="Karla"/>
                <a:sym typeface="Karla"/>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dk1"/>
                </a:solidFill>
                <a:latin typeface="Karla"/>
                <a:ea typeface="Karla"/>
                <a:cs typeface="Karla"/>
                <a:sym typeface="Karla"/>
              </a:rPr>
              <a:t>, and infographics &amp; images by </a:t>
            </a:r>
            <a:r>
              <a:rPr lang="en" sz="1200" b="1">
                <a:solidFill>
                  <a:schemeClr val="dk1"/>
                </a:solidFill>
                <a:uFill>
                  <a:noFill/>
                </a:uFill>
                <a:latin typeface="Karla"/>
                <a:ea typeface="Karla"/>
                <a:cs typeface="Karla"/>
                <a:sym typeface="Karla"/>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5200" b="1">
              <a:solidFill>
                <a:schemeClr val="dk1"/>
              </a:solidFill>
              <a:latin typeface="Karla"/>
              <a:ea typeface="Karla"/>
              <a:cs typeface="Karla"/>
              <a:sym typeface="Karla"/>
            </a:endParaRPr>
          </a:p>
        </p:txBody>
      </p:sp>
      <p:sp>
        <p:nvSpPr>
          <p:cNvPr id="740" name="Google Shape;740;p41"/>
          <p:cNvSpPr/>
          <p:nvPr/>
        </p:nvSpPr>
        <p:spPr>
          <a:xfrm flipH="1">
            <a:off x="4893376" y="-284737"/>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1"/>
          <p:cNvSpPr/>
          <p:nvPr/>
        </p:nvSpPr>
        <p:spPr>
          <a:xfrm flipH="1">
            <a:off x="1929337" y="-250668"/>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1"/>
          <p:cNvSpPr/>
          <p:nvPr/>
        </p:nvSpPr>
        <p:spPr>
          <a:xfrm flipH="1">
            <a:off x="2872889" y="79637"/>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flipH="1">
            <a:off x="6744964" y="-290671"/>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1"/>
          <p:cNvSpPr/>
          <p:nvPr/>
        </p:nvSpPr>
        <p:spPr>
          <a:xfrm flipH="1">
            <a:off x="-2019548" y="-2226216"/>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p:cNvSpPr/>
          <p:nvPr/>
        </p:nvSpPr>
        <p:spPr>
          <a:xfrm flipH="1">
            <a:off x="-1485320" y="-1691735"/>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p:cNvSpPr/>
          <p:nvPr/>
        </p:nvSpPr>
        <p:spPr>
          <a:xfrm flipH="1">
            <a:off x="8190662" y="-769590"/>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p:cNvSpPr/>
          <p:nvPr/>
        </p:nvSpPr>
        <p:spPr>
          <a:xfrm flipH="1">
            <a:off x="8736729" y="-274495"/>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48" name="Google Shape;748;p41"/>
          <p:cNvSpPr/>
          <p:nvPr/>
        </p:nvSpPr>
        <p:spPr>
          <a:xfrm flipH="1">
            <a:off x="7668025" y="4247295"/>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1"/>
          <p:cNvSpPr/>
          <p:nvPr/>
        </p:nvSpPr>
        <p:spPr>
          <a:xfrm flipH="1">
            <a:off x="9483132" y="3486824"/>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p:cNvSpPr/>
          <p:nvPr/>
        </p:nvSpPr>
        <p:spPr>
          <a:xfrm flipH="1">
            <a:off x="7400802" y="4777769"/>
            <a:ext cx="213355" cy="18291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p:cNvSpPr/>
          <p:nvPr/>
        </p:nvSpPr>
        <p:spPr>
          <a:xfrm flipH="1">
            <a:off x="8902468" y="260133"/>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p:cNvSpPr/>
          <p:nvPr/>
        </p:nvSpPr>
        <p:spPr>
          <a:xfrm flipH="1">
            <a:off x="1557262" y="5014234"/>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1"/>
          <p:cNvSpPr/>
          <p:nvPr/>
        </p:nvSpPr>
        <p:spPr>
          <a:xfrm flipH="1">
            <a:off x="-152513" y="4541375"/>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p:cNvSpPr/>
          <p:nvPr/>
        </p:nvSpPr>
        <p:spPr>
          <a:xfrm flipH="1">
            <a:off x="109879" y="1005803"/>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p:cNvSpPr/>
          <p:nvPr/>
        </p:nvSpPr>
        <p:spPr>
          <a:xfrm flipH="1">
            <a:off x="6338561" y="4853680"/>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1"/>
          <p:cNvSpPr/>
          <p:nvPr/>
        </p:nvSpPr>
        <p:spPr>
          <a:xfrm flipH="1">
            <a:off x="236135" y="3161119"/>
            <a:ext cx="749037" cy="680672"/>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p:cNvSpPr/>
          <p:nvPr/>
        </p:nvSpPr>
        <p:spPr>
          <a:xfrm flipH="1">
            <a:off x="6981900" y="260127"/>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1"/>
          <p:cNvSpPr/>
          <p:nvPr/>
        </p:nvSpPr>
        <p:spPr>
          <a:xfrm flipH="1">
            <a:off x="-2612325" y="4247302"/>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1"/>
          <p:cNvSpPr/>
          <p:nvPr/>
        </p:nvSpPr>
        <p:spPr>
          <a:xfrm flipH="1">
            <a:off x="8123402" y="4190684"/>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Background">
  <p:cSld name="CUSTOM_22">
    <p:spTree>
      <p:nvGrpSpPr>
        <p:cNvPr id="1" name="Shape 760"/>
        <p:cNvGrpSpPr/>
        <p:nvPr/>
      </p:nvGrpSpPr>
      <p:grpSpPr>
        <a:xfrm>
          <a:off x="0" y="0"/>
          <a:ext cx="0" cy="0"/>
          <a:chOff x="0" y="0"/>
          <a:chExt cx="0" cy="0"/>
        </a:xfrm>
      </p:grpSpPr>
      <p:sp>
        <p:nvSpPr>
          <p:cNvPr id="761" name="Google Shape;761;p42"/>
          <p:cNvSpPr/>
          <p:nvPr/>
        </p:nvSpPr>
        <p:spPr>
          <a:xfrm flipH="1">
            <a:off x="-2721555" y="-2102391"/>
            <a:ext cx="3649504" cy="3649821"/>
          </a:xfrm>
          <a:custGeom>
            <a:avLst/>
            <a:gdLst/>
            <a:ahLst/>
            <a:cxnLst/>
            <a:rect l="l" t="t" r="r" b="b"/>
            <a:pathLst>
              <a:path w="15104" h="15105" extrusionOk="0">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2"/>
          <p:cNvSpPr/>
          <p:nvPr/>
        </p:nvSpPr>
        <p:spPr>
          <a:xfrm flipH="1">
            <a:off x="-2187327" y="-1567910"/>
            <a:ext cx="2580797" cy="2580608"/>
          </a:xfrm>
          <a:custGeom>
            <a:avLst/>
            <a:gdLst/>
            <a:ahLst/>
            <a:cxnLst/>
            <a:rect l="l" t="t" r="r" b="b"/>
            <a:pathLst>
              <a:path w="10681" h="10680" extrusionOk="0">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2"/>
          <p:cNvSpPr/>
          <p:nvPr/>
        </p:nvSpPr>
        <p:spPr>
          <a:xfrm flipH="1">
            <a:off x="-279823" y="3843106"/>
            <a:ext cx="485425" cy="425027"/>
          </a:xfrm>
          <a:custGeom>
            <a:avLst/>
            <a:gdLst/>
            <a:ahLst/>
            <a:cxnLst/>
            <a:rect l="l" t="t" r="r" b="b"/>
            <a:pathLst>
              <a:path w="2009" h="1759" extrusionOk="0">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2"/>
          <p:cNvSpPr/>
          <p:nvPr/>
        </p:nvSpPr>
        <p:spPr>
          <a:xfrm flipH="1">
            <a:off x="7488655" y="-645765"/>
            <a:ext cx="1798415" cy="1638493"/>
          </a:xfrm>
          <a:custGeom>
            <a:avLst/>
            <a:gdLst/>
            <a:ahLst/>
            <a:cxnLst/>
            <a:rect l="l" t="t" r="r" b="b"/>
            <a:pathLst>
              <a:path w="7443" h="6781" extrusionOk="0">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2"/>
          <p:cNvSpPr/>
          <p:nvPr/>
        </p:nvSpPr>
        <p:spPr>
          <a:xfrm flipH="1">
            <a:off x="8034723" y="-150670"/>
            <a:ext cx="709894" cy="645394"/>
          </a:xfrm>
          <a:custGeom>
            <a:avLst/>
            <a:gdLst/>
            <a:ahLst/>
            <a:cxnLst/>
            <a:rect l="l" t="t" r="r" b="b"/>
            <a:pathLst>
              <a:path w="2938" h="2671" extrusionOk="0">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2"/>
          <p:cNvSpPr/>
          <p:nvPr/>
        </p:nvSpPr>
        <p:spPr>
          <a:xfrm flipH="1">
            <a:off x="8599420" y="3907134"/>
            <a:ext cx="687665" cy="625580"/>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2"/>
          <p:cNvSpPr/>
          <p:nvPr/>
        </p:nvSpPr>
        <p:spPr>
          <a:xfrm flipH="1">
            <a:off x="7316868" y="4913895"/>
            <a:ext cx="437341" cy="406663"/>
          </a:xfrm>
          <a:custGeom>
            <a:avLst/>
            <a:gdLst/>
            <a:ahLst/>
            <a:cxnLst/>
            <a:rect l="l" t="t" r="r" b="b"/>
            <a:pathLst>
              <a:path w="1810" h="1683" extrusionOk="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2"/>
          <p:cNvSpPr/>
          <p:nvPr/>
        </p:nvSpPr>
        <p:spPr>
          <a:xfrm flipH="1">
            <a:off x="8839575" y="3039924"/>
            <a:ext cx="447490" cy="406905"/>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2"/>
          <p:cNvSpPr/>
          <p:nvPr/>
        </p:nvSpPr>
        <p:spPr>
          <a:xfrm flipH="1">
            <a:off x="8034713" y="3446834"/>
            <a:ext cx="461745" cy="406905"/>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2"/>
          <p:cNvSpPr/>
          <p:nvPr/>
        </p:nvSpPr>
        <p:spPr>
          <a:xfrm flipH="1">
            <a:off x="7848606" y="4253881"/>
            <a:ext cx="293333" cy="267243"/>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2"/>
          <p:cNvSpPr/>
          <p:nvPr/>
        </p:nvSpPr>
        <p:spPr>
          <a:xfrm flipH="1">
            <a:off x="6734620" y="4665194"/>
            <a:ext cx="213355" cy="182914"/>
          </a:xfrm>
          <a:custGeom>
            <a:avLst/>
            <a:gdLst/>
            <a:ahLst/>
            <a:cxnLst/>
            <a:rect l="l" t="t" r="r" b="b"/>
            <a:pathLst>
              <a:path w="883" h="757" extrusionOk="0">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2"/>
          <p:cNvSpPr/>
          <p:nvPr/>
        </p:nvSpPr>
        <p:spPr>
          <a:xfrm flipH="1">
            <a:off x="3324439" y="284637"/>
            <a:ext cx="213838" cy="182914"/>
          </a:xfrm>
          <a:custGeom>
            <a:avLst/>
            <a:gdLst/>
            <a:ahLst/>
            <a:cxnLst/>
            <a:rect l="l" t="t" r="r" b="b"/>
            <a:pathLst>
              <a:path w="885" h="757" extrusionOk="0">
                <a:moveTo>
                  <a:pt x="506" y="1"/>
                </a:moveTo>
                <a:cubicBezTo>
                  <a:pt x="170" y="1"/>
                  <a:pt x="1" y="407"/>
                  <a:pt x="239" y="645"/>
                </a:cubicBezTo>
                <a:cubicBezTo>
                  <a:pt x="316" y="722"/>
                  <a:pt x="410" y="756"/>
                  <a:pt x="503" y="756"/>
                </a:cubicBezTo>
                <a:cubicBezTo>
                  <a:pt x="697" y="756"/>
                  <a:pt x="883" y="606"/>
                  <a:pt x="884" y="378"/>
                </a:cubicBezTo>
                <a:cubicBezTo>
                  <a:pt x="884" y="169"/>
                  <a:pt x="715" y="1"/>
                  <a:pt x="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2"/>
          <p:cNvSpPr/>
          <p:nvPr/>
        </p:nvSpPr>
        <p:spPr>
          <a:xfrm flipH="1">
            <a:off x="8200461" y="383958"/>
            <a:ext cx="1962720" cy="1788304"/>
          </a:xfrm>
          <a:custGeom>
            <a:avLst/>
            <a:gdLst/>
            <a:ahLst/>
            <a:cxnLst/>
            <a:rect l="l" t="t" r="r" b="b"/>
            <a:pathLst>
              <a:path w="8123" h="7401" extrusionOk="0">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2"/>
          <p:cNvSpPr/>
          <p:nvPr/>
        </p:nvSpPr>
        <p:spPr>
          <a:xfrm flipH="1">
            <a:off x="262355" y="4422434"/>
            <a:ext cx="491465" cy="491475"/>
          </a:xfrm>
          <a:custGeom>
            <a:avLst/>
            <a:gdLst/>
            <a:ahLst/>
            <a:cxnLst/>
            <a:rect l="l" t="t" r="r" b="b"/>
            <a:pathLst>
              <a:path w="2034" h="2034" extrusionOk="0">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2"/>
          <p:cNvSpPr/>
          <p:nvPr/>
        </p:nvSpPr>
        <p:spPr>
          <a:xfrm flipH="1">
            <a:off x="-854520" y="4665200"/>
            <a:ext cx="1305500" cy="1305527"/>
          </a:xfrm>
          <a:custGeom>
            <a:avLst/>
            <a:gdLst/>
            <a:ahLst/>
            <a:cxnLst/>
            <a:rect l="l" t="t" r="r" b="b"/>
            <a:pathLst>
              <a:path w="5403" h="5403" extrusionOk="0">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2"/>
          <p:cNvSpPr/>
          <p:nvPr/>
        </p:nvSpPr>
        <p:spPr>
          <a:xfrm flipH="1">
            <a:off x="-592128" y="1129628"/>
            <a:ext cx="1043095" cy="1042633"/>
          </a:xfrm>
          <a:custGeom>
            <a:avLst/>
            <a:gdLst/>
            <a:ahLst/>
            <a:cxnLst/>
            <a:rect l="l" t="t" r="r" b="b"/>
            <a:pathLst>
              <a:path w="4317" h="4315" extrusionOk="0">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2"/>
          <p:cNvSpPr/>
          <p:nvPr/>
        </p:nvSpPr>
        <p:spPr>
          <a:xfrm flipH="1">
            <a:off x="4191370" y="-160912"/>
            <a:ext cx="442899" cy="443149"/>
          </a:xfrm>
          <a:custGeom>
            <a:avLst/>
            <a:gdLst/>
            <a:ahLst/>
            <a:cxnLst/>
            <a:rect l="l" t="t" r="r" b="b"/>
            <a:pathLst>
              <a:path w="1833" h="1834" extrusionOk="0">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2"/>
          <p:cNvSpPr/>
          <p:nvPr/>
        </p:nvSpPr>
        <p:spPr>
          <a:xfrm flipH="1">
            <a:off x="1227331" y="-126843"/>
            <a:ext cx="600438" cy="600692"/>
          </a:xfrm>
          <a:custGeom>
            <a:avLst/>
            <a:gdLst/>
            <a:ahLst/>
            <a:cxnLst/>
            <a:rect l="l" t="t" r="r" b="b"/>
            <a:pathLst>
              <a:path w="2485" h="2486" extrusionOk="0">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2"/>
          <p:cNvSpPr/>
          <p:nvPr/>
        </p:nvSpPr>
        <p:spPr>
          <a:xfrm flipH="1">
            <a:off x="2170882" y="203462"/>
            <a:ext cx="345282" cy="345289"/>
          </a:xfrm>
          <a:custGeom>
            <a:avLst/>
            <a:gdLst/>
            <a:ahLst/>
            <a:cxnLst/>
            <a:rect l="l" t="t" r="r" b="b"/>
            <a:pathLst>
              <a:path w="1429" h="1429" extrusionOk="0">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2"/>
          <p:cNvSpPr/>
          <p:nvPr/>
        </p:nvSpPr>
        <p:spPr>
          <a:xfrm flipH="1">
            <a:off x="352529" y="252305"/>
            <a:ext cx="772717" cy="680913"/>
          </a:xfrm>
          <a:custGeom>
            <a:avLst/>
            <a:gdLst/>
            <a:ahLst/>
            <a:cxnLst/>
            <a:rect l="l" t="t" r="r" b="b"/>
            <a:pathLst>
              <a:path w="3198" h="2818" extrusionOk="0">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2"/>
          <p:cNvSpPr/>
          <p:nvPr/>
        </p:nvSpPr>
        <p:spPr>
          <a:xfrm flipH="1">
            <a:off x="6042957" y="-166846"/>
            <a:ext cx="748796" cy="680672"/>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2"/>
          <p:cNvSpPr/>
          <p:nvPr/>
        </p:nvSpPr>
        <p:spPr>
          <a:xfrm flipH="1">
            <a:off x="4125126" y="103252"/>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2"/>
          <p:cNvSpPr/>
          <p:nvPr/>
        </p:nvSpPr>
        <p:spPr>
          <a:xfrm flipH="1">
            <a:off x="-805274" y="4318577"/>
            <a:ext cx="5518357" cy="680924"/>
          </a:xfrm>
          <a:custGeom>
            <a:avLst/>
            <a:gdLst/>
            <a:ahLst/>
            <a:cxnLst/>
            <a:rect l="l" t="t" r="r" b="b"/>
            <a:pathLst>
              <a:path w="52006" h="6417" extrusionOk="0">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ackground 1">
  <p:cSld name="CUSTOM_23">
    <p:spTree>
      <p:nvGrpSpPr>
        <p:cNvPr id="1" name="Shape 784"/>
        <p:cNvGrpSpPr/>
        <p:nvPr/>
      </p:nvGrpSpPr>
      <p:grpSpPr>
        <a:xfrm>
          <a:off x="0" y="0"/>
          <a:ext cx="0" cy="0"/>
          <a:chOff x="0" y="0"/>
          <a:chExt cx="0" cy="0"/>
        </a:xfrm>
      </p:grpSpPr>
      <p:sp>
        <p:nvSpPr>
          <p:cNvPr id="785" name="Google Shape;785;p43"/>
          <p:cNvSpPr/>
          <p:nvPr/>
        </p:nvSpPr>
        <p:spPr>
          <a:xfrm flipH="1">
            <a:off x="-2248105" y="4152893"/>
            <a:ext cx="3549666" cy="3549666"/>
          </a:xfrm>
          <a:custGeom>
            <a:avLst/>
            <a:gdLst/>
            <a:ahLst/>
            <a:cxnLst/>
            <a:rect l="l" t="t" r="r" b="b"/>
            <a:pathLst>
              <a:path w="22225" h="22225" extrusionOk="0">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3"/>
          <p:cNvSpPr/>
          <p:nvPr/>
        </p:nvSpPr>
        <p:spPr>
          <a:xfrm flipH="1">
            <a:off x="8009067" y="4716060"/>
            <a:ext cx="1649377" cy="1649377"/>
          </a:xfrm>
          <a:custGeom>
            <a:avLst/>
            <a:gdLst/>
            <a:ahLst/>
            <a:cxnLst/>
            <a:rect l="l" t="t" r="r" b="b"/>
            <a:pathLst>
              <a:path w="10327" h="10327" extrusionOk="0">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3"/>
          <p:cNvSpPr/>
          <p:nvPr/>
        </p:nvSpPr>
        <p:spPr>
          <a:xfrm flipH="1">
            <a:off x="8303595" y="5147873"/>
            <a:ext cx="1166399" cy="1166558"/>
          </a:xfrm>
          <a:custGeom>
            <a:avLst/>
            <a:gdLst/>
            <a:ahLst/>
            <a:cxnLst/>
            <a:rect l="l" t="t" r="r" b="b"/>
            <a:pathLst>
              <a:path w="7303" h="7304" extrusionOk="0">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3"/>
          <p:cNvSpPr/>
          <p:nvPr/>
        </p:nvSpPr>
        <p:spPr>
          <a:xfrm flipH="1">
            <a:off x="-258197" y="-1098080"/>
            <a:ext cx="1435039" cy="1368119"/>
          </a:xfrm>
          <a:custGeom>
            <a:avLst/>
            <a:gdLst/>
            <a:ahLst/>
            <a:cxnLst/>
            <a:rect l="l" t="t" r="r" b="b"/>
            <a:pathLst>
              <a:path w="8985" h="8566" extrusionOk="0">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3"/>
          <p:cNvSpPr/>
          <p:nvPr/>
        </p:nvSpPr>
        <p:spPr>
          <a:xfrm flipH="1">
            <a:off x="525529" y="-195863"/>
            <a:ext cx="465889" cy="465889"/>
          </a:xfrm>
          <a:custGeom>
            <a:avLst/>
            <a:gdLst/>
            <a:ahLst/>
            <a:cxnLst/>
            <a:rect l="l" t="t" r="r" b="b"/>
            <a:pathLst>
              <a:path w="2917" h="2917" extrusionOk="0">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3"/>
          <p:cNvSpPr/>
          <p:nvPr/>
        </p:nvSpPr>
        <p:spPr>
          <a:xfrm flipH="1">
            <a:off x="8372512" y="-132989"/>
            <a:ext cx="454549" cy="413502"/>
          </a:xfrm>
          <a:custGeom>
            <a:avLst/>
            <a:gdLst/>
            <a:ahLst/>
            <a:cxnLst/>
            <a:rect l="l" t="t" r="r" b="b"/>
            <a:pathLst>
              <a:path w="2846" h="2589" extrusionOk="0">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3"/>
          <p:cNvSpPr/>
          <p:nvPr/>
        </p:nvSpPr>
        <p:spPr>
          <a:xfrm flipH="1">
            <a:off x="-118919" y="4040307"/>
            <a:ext cx="295792" cy="268960"/>
          </a:xfrm>
          <a:custGeom>
            <a:avLst/>
            <a:gdLst/>
            <a:ahLst/>
            <a:cxnLst/>
            <a:rect l="l" t="t" r="r" b="b"/>
            <a:pathLst>
              <a:path w="1852" h="1684" extrusionOk="0">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3"/>
          <p:cNvSpPr/>
          <p:nvPr/>
        </p:nvSpPr>
        <p:spPr>
          <a:xfrm flipH="1">
            <a:off x="306711" y="4285233"/>
            <a:ext cx="305215" cy="268960"/>
          </a:xfrm>
          <a:custGeom>
            <a:avLst/>
            <a:gdLst/>
            <a:ahLst/>
            <a:cxnLst/>
            <a:rect l="l" t="t" r="r" b="b"/>
            <a:pathLst>
              <a:path w="1911" h="1684" extrusionOk="0">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3"/>
          <p:cNvSpPr/>
          <p:nvPr/>
        </p:nvSpPr>
        <p:spPr>
          <a:xfrm flipH="1">
            <a:off x="8273796" y="395982"/>
            <a:ext cx="193894" cy="176645"/>
          </a:xfrm>
          <a:custGeom>
            <a:avLst/>
            <a:gdLst/>
            <a:ahLst/>
            <a:cxnLst/>
            <a:rect l="l" t="t" r="r" b="b"/>
            <a:pathLst>
              <a:path w="1214" h="1106" extrusionOk="0">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3"/>
          <p:cNvSpPr/>
          <p:nvPr/>
        </p:nvSpPr>
        <p:spPr>
          <a:xfrm flipH="1">
            <a:off x="8885669" y="416641"/>
            <a:ext cx="324860" cy="324860"/>
          </a:xfrm>
          <a:custGeom>
            <a:avLst/>
            <a:gdLst/>
            <a:ahLst/>
            <a:cxnLst/>
            <a:rect l="l" t="t" r="r" b="b"/>
            <a:pathLst>
              <a:path w="2034" h="2034" extrusionOk="0">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3"/>
          <p:cNvSpPr/>
          <p:nvPr/>
        </p:nvSpPr>
        <p:spPr>
          <a:xfrm flipH="1">
            <a:off x="-358914" y="-85348"/>
            <a:ext cx="588869" cy="588709"/>
          </a:xfrm>
          <a:custGeom>
            <a:avLst/>
            <a:gdLst/>
            <a:ahLst/>
            <a:cxnLst/>
            <a:rect l="l" t="t" r="r" b="b"/>
            <a:pathLst>
              <a:path w="3687" h="3686" extrusionOk="0">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3"/>
          <p:cNvSpPr/>
          <p:nvPr/>
        </p:nvSpPr>
        <p:spPr>
          <a:xfrm flipH="1">
            <a:off x="376189" y="503371"/>
            <a:ext cx="166263" cy="151410"/>
          </a:xfrm>
          <a:custGeom>
            <a:avLst/>
            <a:gdLst/>
            <a:ahLst/>
            <a:cxnLst/>
            <a:rect l="l" t="t" r="r" b="b"/>
            <a:pathLst>
              <a:path w="1041" h="948" extrusionOk="0">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3"/>
          <p:cNvSpPr/>
          <p:nvPr/>
        </p:nvSpPr>
        <p:spPr>
          <a:xfrm flipH="1">
            <a:off x="8031695" y="4596855"/>
            <a:ext cx="179839" cy="151570"/>
          </a:xfrm>
          <a:custGeom>
            <a:avLst/>
            <a:gdLst/>
            <a:ahLst/>
            <a:cxnLst/>
            <a:rect l="l" t="t" r="r" b="b"/>
            <a:pathLst>
              <a:path w="1126" h="949" extrusionOk="0">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3"/>
          <p:cNvSpPr/>
          <p:nvPr/>
        </p:nvSpPr>
        <p:spPr>
          <a:xfrm flipH="1">
            <a:off x="8743755" y="4040320"/>
            <a:ext cx="179999" cy="151889"/>
          </a:xfrm>
          <a:custGeom>
            <a:avLst/>
            <a:gdLst/>
            <a:ahLst/>
            <a:cxnLst/>
            <a:rect l="l" t="t" r="r" b="b"/>
            <a:pathLst>
              <a:path w="1127" h="951" extrusionOk="0">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3"/>
          <p:cNvSpPr/>
          <p:nvPr/>
        </p:nvSpPr>
        <p:spPr>
          <a:xfrm flipH="1">
            <a:off x="8536453" y="4646987"/>
            <a:ext cx="207310" cy="191658"/>
          </a:xfrm>
          <a:custGeom>
            <a:avLst/>
            <a:gdLst/>
            <a:ahLst/>
            <a:cxnLst/>
            <a:rect l="l" t="t" r="r" b="b"/>
            <a:pathLst>
              <a:path w="1298" h="1200" extrusionOk="0">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3"/>
          <p:cNvSpPr/>
          <p:nvPr/>
        </p:nvSpPr>
        <p:spPr>
          <a:xfrm flipH="1">
            <a:off x="770933" y="4748412"/>
            <a:ext cx="494957" cy="449917"/>
          </a:xfrm>
          <a:custGeom>
            <a:avLst/>
            <a:gdLst/>
            <a:ahLst/>
            <a:cxnLst/>
            <a:rect l="l" t="t" r="r" b="b"/>
            <a:pathLst>
              <a:path w="3099" h="2817" extrusionOk="0">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3"/>
          <p:cNvSpPr/>
          <p:nvPr/>
        </p:nvSpPr>
        <p:spPr>
          <a:xfrm flipH="1">
            <a:off x="-312041" y="741505"/>
            <a:ext cx="495117" cy="449917"/>
          </a:xfrm>
          <a:custGeom>
            <a:avLst/>
            <a:gdLst/>
            <a:ahLst/>
            <a:cxnLst/>
            <a:rect l="l" t="t" r="r" b="b"/>
            <a:pathLst>
              <a:path w="3100" h="2817" extrusionOk="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3"/>
          <p:cNvSpPr/>
          <p:nvPr/>
        </p:nvSpPr>
        <p:spPr>
          <a:xfrm rot="-1799986">
            <a:off x="7160187" y="-237909"/>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3"/>
          <p:cNvSpPr/>
          <p:nvPr/>
        </p:nvSpPr>
        <p:spPr>
          <a:xfrm rot="-1799986">
            <a:off x="-1831413" y="23311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3"/>
          <p:cNvSpPr/>
          <p:nvPr/>
        </p:nvSpPr>
        <p:spPr>
          <a:xfrm rot="-1799986">
            <a:off x="6069412" y="342851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3"/>
          <p:cNvSpPr/>
          <p:nvPr/>
        </p:nvSpPr>
        <p:spPr>
          <a:xfrm rot="1799986" flipH="1">
            <a:off x="-2204888" y="3993366"/>
            <a:ext cx="6269639" cy="691908"/>
          </a:xfrm>
          <a:custGeom>
            <a:avLst/>
            <a:gdLst/>
            <a:ahLst/>
            <a:cxnLst/>
            <a:rect l="l" t="t" r="r" b="b"/>
            <a:pathLst>
              <a:path w="52112" h="5751" extrusionOk="0">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14:dur="20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32300" y="445025"/>
            <a:ext cx="76794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ExtraBold"/>
              <a:buNone/>
              <a:defRPr sz="3500">
                <a:solidFill>
                  <a:schemeClr val="dk1"/>
                </a:solidFill>
                <a:latin typeface="Outfit ExtraBold"/>
                <a:ea typeface="Outfit ExtraBold"/>
                <a:cs typeface="Outfit ExtraBold"/>
                <a:sym typeface="Outfit ExtraBold"/>
              </a:defRPr>
            </a:lvl1pPr>
            <a:lvl2pPr lvl="1" rtl="0">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2pPr>
            <a:lvl3pPr lvl="2" rtl="0">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3pPr>
            <a:lvl4pPr lvl="3" rtl="0">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4pPr>
            <a:lvl5pPr lvl="4" rtl="0">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5pPr>
            <a:lvl6pPr lvl="5" rtl="0">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6pPr>
            <a:lvl7pPr lvl="6" rtl="0">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7pPr>
            <a:lvl8pPr lvl="7" rtl="0">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8pPr>
            <a:lvl9pPr lvl="8" rtl="0">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9pPr>
          </a:lstStyle>
          <a:p>
            <a:endParaRPr/>
          </a:p>
        </p:txBody>
      </p:sp>
      <p:sp>
        <p:nvSpPr>
          <p:cNvPr id="52" name="Google Shape;52;p13"/>
          <p:cNvSpPr txBox="1">
            <a:spLocks noGrp="1"/>
          </p:cNvSpPr>
          <p:nvPr>
            <p:ph type="body" idx="1"/>
          </p:nvPr>
        </p:nvSpPr>
        <p:spPr>
          <a:xfrm>
            <a:off x="732300" y="1152475"/>
            <a:ext cx="76794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dk1"/>
              </a:buClr>
              <a:buSzPts val="1800"/>
              <a:buFont typeface="Karla"/>
              <a:buChar char="●"/>
              <a:defRPr sz="1800">
                <a:solidFill>
                  <a:schemeClr val="dk1"/>
                </a:solidFill>
                <a:latin typeface="Karla"/>
                <a:ea typeface="Karla"/>
                <a:cs typeface="Karla"/>
                <a:sym typeface="Karla"/>
              </a:defRPr>
            </a:lvl1pPr>
            <a:lvl2pPr marL="914400" lvl="1" indent="-317500" rtl="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marL="1371600" lvl="2" indent="-317500" rtl="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marL="1828800" lvl="3" indent="-317500" rtl="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marL="2286000" lvl="4" indent="-317500" rtl="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marL="2743200" lvl="5" indent="-317500" rtl="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marL="3200400" lvl="6" indent="-317500" rtl="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marL="3657600" lvl="7" indent="-317500" rtl="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marL="4114800" lvl="8" indent="-317500" rtl="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Lst>
  <mc:AlternateContent xmlns:mc="http://schemas.openxmlformats.org/markup-compatibility/2006" xmlns:p14="http://schemas.microsoft.com/office/powerpoint/2010/main">
    <mc:Choice Requires="p14">
      <p:transition spd="slow" p14:dur="2000">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pic>
        <p:nvPicPr>
          <p:cNvPr id="810" name="Google Shape;810;p44"/>
          <p:cNvPicPr preferRelativeResize="0"/>
          <p:nvPr/>
        </p:nvPicPr>
        <p:blipFill>
          <a:blip r:embed="rId3">
            <a:alphaModFix/>
          </a:blip>
          <a:stretch>
            <a:fillRect/>
          </a:stretch>
        </p:blipFill>
        <p:spPr>
          <a:xfrm>
            <a:off x="4006088" y="374525"/>
            <a:ext cx="1502925" cy="1203100"/>
          </a:xfrm>
          <a:prstGeom prst="rect">
            <a:avLst/>
          </a:prstGeom>
          <a:noFill/>
          <a:ln>
            <a:noFill/>
          </a:ln>
        </p:spPr>
      </p:pic>
      <p:sp>
        <p:nvSpPr>
          <p:cNvPr id="811" name="Google Shape;811;p44"/>
          <p:cNvSpPr txBox="1"/>
          <p:nvPr/>
        </p:nvSpPr>
        <p:spPr>
          <a:xfrm>
            <a:off x="2041050" y="1629350"/>
            <a:ext cx="5433000" cy="2713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400" b="1">
                <a:solidFill>
                  <a:schemeClr val="dk1"/>
                </a:solidFill>
              </a:rPr>
              <a:t>Computer Engineering Department</a:t>
            </a:r>
            <a:endParaRPr sz="2400" b="1">
              <a:solidFill>
                <a:schemeClr val="dk1"/>
              </a:solidFill>
            </a:endParaRPr>
          </a:p>
          <a:p>
            <a:pPr marL="12700" lvl="0" indent="0" algn="ctr" rtl="0">
              <a:lnSpc>
                <a:spcPct val="115000"/>
              </a:lnSpc>
              <a:spcBef>
                <a:spcPts val="0"/>
              </a:spcBef>
              <a:spcAft>
                <a:spcPts val="0"/>
              </a:spcAft>
              <a:buNone/>
            </a:pPr>
            <a:r>
              <a:rPr lang="en" sz="2600" b="1">
                <a:solidFill>
                  <a:schemeClr val="accent1"/>
                </a:solidFill>
              </a:rPr>
              <a:t>A.P. Shah Institute of Technology</a:t>
            </a:r>
            <a:endParaRPr sz="2600" b="1">
              <a:solidFill>
                <a:schemeClr val="accent1"/>
              </a:solidFill>
            </a:endParaRPr>
          </a:p>
          <a:p>
            <a:pPr marL="12700" marR="12700" lvl="0" indent="0" algn="ctr" rtl="0">
              <a:lnSpc>
                <a:spcPct val="115000"/>
              </a:lnSpc>
              <a:spcBef>
                <a:spcPts val="0"/>
              </a:spcBef>
              <a:spcAft>
                <a:spcPts val="0"/>
              </a:spcAft>
              <a:buNone/>
            </a:pPr>
            <a:r>
              <a:rPr lang="en" sz="2400" b="1">
                <a:solidFill>
                  <a:schemeClr val="dk1"/>
                </a:solidFill>
              </a:rPr>
              <a:t>G.B.Road,Kasarvadavali, Thane(W), Mumbai-400615  UNIVERSITY OF MUMBAI</a:t>
            </a:r>
            <a:endParaRPr sz="2400" b="1">
              <a:solidFill>
                <a:schemeClr val="dk1"/>
              </a:solidFill>
            </a:endParaRPr>
          </a:p>
          <a:p>
            <a:pPr marL="0" lvl="0" indent="0" algn="ctr" rtl="0">
              <a:lnSpc>
                <a:spcPct val="115000"/>
              </a:lnSpc>
              <a:spcBef>
                <a:spcPts val="0"/>
              </a:spcBef>
              <a:spcAft>
                <a:spcPts val="0"/>
              </a:spcAft>
              <a:buNone/>
            </a:pPr>
            <a:r>
              <a:rPr lang="en" sz="2400" b="1">
                <a:solidFill>
                  <a:schemeClr val="dk1"/>
                </a:solidFill>
              </a:rPr>
              <a:t>Academic Year 2022-2023</a:t>
            </a:r>
            <a:endParaRPr sz="2400" b="1">
              <a:solidFill>
                <a:schemeClr val="dk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06038" y="815340"/>
            <a:ext cx="6903522" cy="3322320"/>
          </a:xfrm>
          <a:prstGeom prst="rect">
            <a:avLst/>
          </a:prstGeom>
        </p:spPr>
      </p:pic>
    </p:spTree>
    <p:extLst>
      <p:ext uri="{BB962C8B-B14F-4D97-AF65-F5344CB8AC3E}">
        <p14:creationId xmlns:p14="http://schemas.microsoft.com/office/powerpoint/2010/main" val="26973639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53"/>
          <p:cNvSpPr txBox="1">
            <a:spLocks noGrp="1"/>
          </p:cNvSpPr>
          <p:nvPr>
            <p:ph type="title"/>
          </p:nvPr>
        </p:nvSpPr>
        <p:spPr>
          <a:xfrm>
            <a:off x="788900" y="434600"/>
            <a:ext cx="7679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950">
                <a:solidFill>
                  <a:schemeClr val="accent1"/>
                </a:solidFill>
                <a:latin typeface="Karla ExtraBold"/>
                <a:ea typeface="Karla ExtraBold"/>
                <a:cs typeface="Karla ExtraBold"/>
                <a:sym typeface="Karla ExtraBold"/>
              </a:rPr>
              <a:t>REFERENCES</a:t>
            </a:r>
            <a:endParaRPr sz="2950">
              <a:solidFill>
                <a:schemeClr val="accent1"/>
              </a:solidFill>
              <a:latin typeface="Karla ExtraBold"/>
              <a:ea typeface="Karla ExtraBold"/>
              <a:cs typeface="Karla ExtraBold"/>
              <a:sym typeface="Karla ExtraBold"/>
            </a:endParaRPr>
          </a:p>
        </p:txBody>
      </p:sp>
      <p:sp>
        <p:nvSpPr>
          <p:cNvPr id="866" name="Google Shape;866;p53"/>
          <p:cNvSpPr txBox="1">
            <a:spLocks noGrp="1"/>
          </p:cNvSpPr>
          <p:nvPr>
            <p:ph type="body" idx="1"/>
          </p:nvPr>
        </p:nvSpPr>
        <p:spPr>
          <a:xfrm>
            <a:off x="2089500" y="1638670"/>
            <a:ext cx="4965000" cy="2027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endParaRPr/>
          </a:p>
        </p:txBody>
      </p:sp>
      <p:pic>
        <p:nvPicPr>
          <p:cNvPr id="867" name="Google Shape;867;p53"/>
          <p:cNvPicPr preferRelativeResize="0"/>
          <p:nvPr/>
        </p:nvPicPr>
        <p:blipFill>
          <a:blip r:embed="rId3">
            <a:alphaModFix/>
          </a:blip>
          <a:stretch>
            <a:fillRect/>
          </a:stretch>
        </p:blipFill>
        <p:spPr>
          <a:xfrm>
            <a:off x="1858775" y="1423675"/>
            <a:ext cx="5645275" cy="2757325"/>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54"/>
          <p:cNvSpPr txBox="1">
            <a:spLocks noGrp="1"/>
          </p:cNvSpPr>
          <p:nvPr>
            <p:ph type="title"/>
          </p:nvPr>
        </p:nvSpPr>
        <p:spPr>
          <a:xfrm>
            <a:off x="732300" y="2043575"/>
            <a:ext cx="7679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1"/>
                </a:solidFill>
                <a:latin typeface="Karla ExtraBold"/>
                <a:ea typeface="Karla ExtraBold"/>
                <a:cs typeface="Karla ExtraBold"/>
                <a:sym typeface="Karla ExtraBold"/>
              </a:rPr>
              <a:t>THANK YOU</a:t>
            </a:r>
            <a:endParaRPr>
              <a:solidFill>
                <a:schemeClr val="accent1"/>
              </a:solidFill>
              <a:latin typeface="Karla ExtraBold"/>
              <a:ea typeface="Karla ExtraBold"/>
              <a:cs typeface="Karla ExtraBold"/>
              <a:sym typeface="Karla ExtraBo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45"/>
          <p:cNvSpPr txBox="1">
            <a:spLocks noGrp="1"/>
          </p:cNvSpPr>
          <p:nvPr>
            <p:ph type="title"/>
          </p:nvPr>
        </p:nvSpPr>
        <p:spPr>
          <a:xfrm>
            <a:off x="788900" y="308425"/>
            <a:ext cx="7828200" cy="938400"/>
          </a:xfrm>
          <a:prstGeom prst="rect">
            <a:avLst/>
          </a:prstGeom>
        </p:spPr>
        <p:txBody>
          <a:bodyPr spcFirstLastPara="1" wrap="square" lIns="91425" tIns="91425" rIns="91425" bIns="91425" anchor="t" anchorCtr="0">
            <a:noAutofit/>
          </a:bodyPr>
          <a:lstStyle/>
          <a:p>
            <a:pPr marL="12700" lvl="0" indent="0" algn="ctr" rtl="0">
              <a:lnSpc>
                <a:spcPct val="115000"/>
              </a:lnSpc>
              <a:spcBef>
                <a:spcPts val="0"/>
              </a:spcBef>
              <a:spcAft>
                <a:spcPts val="0"/>
              </a:spcAft>
              <a:buNone/>
            </a:pPr>
            <a:r>
              <a:rPr lang="en" sz="1800">
                <a:solidFill>
                  <a:srgbClr val="000000"/>
                </a:solidFill>
                <a:latin typeface="Arial"/>
                <a:ea typeface="Arial"/>
                <a:cs typeface="Arial"/>
                <a:sym typeface="Arial"/>
              </a:rPr>
              <a:t>A Project Report on</a:t>
            </a:r>
            <a:endParaRPr sz="1800">
              <a:solidFill>
                <a:srgbClr val="000000"/>
              </a:solidFill>
              <a:latin typeface="Arial"/>
              <a:ea typeface="Arial"/>
              <a:cs typeface="Arial"/>
              <a:sym typeface="Arial"/>
            </a:endParaRPr>
          </a:p>
          <a:p>
            <a:pPr marL="0" lvl="0" indent="0" algn="ctr" rtl="0">
              <a:lnSpc>
                <a:spcPct val="115000"/>
              </a:lnSpc>
              <a:spcBef>
                <a:spcPts val="0"/>
              </a:spcBef>
              <a:spcAft>
                <a:spcPts val="0"/>
              </a:spcAft>
              <a:buNone/>
            </a:pPr>
            <a:r>
              <a:rPr lang="en" sz="1950">
                <a:solidFill>
                  <a:srgbClr val="FFFAEF"/>
                </a:solidFill>
                <a:latin typeface="Arial"/>
                <a:ea typeface="Arial"/>
                <a:cs typeface="Arial"/>
                <a:sym typeface="Arial"/>
              </a:rPr>
              <a:t> </a:t>
            </a:r>
            <a:r>
              <a:rPr lang="en" sz="1950" b="1">
                <a:solidFill>
                  <a:schemeClr val="accent1"/>
                </a:solidFill>
                <a:latin typeface="Arial"/>
                <a:ea typeface="Arial"/>
                <a:cs typeface="Arial"/>
                <a:sym typeface="Arial"/>
              </a:rPr>
              <a:t>DISEASE PREDICTION</a:t>
            </a:r>
            <a:r>
              <a:rPr lang="en" sz="1950">
                <a:latin typeface="Arial"/>
                <a:ea typeface="Arial"/>
                <a:cs typeface="Arial"/>
                <a:sym typeface="Arial"/>
              </a:rPr>
              <a:t> (GROUP NO.2)</a:t>
            </a:r>
            <a:endParaRPr sz="1950">
              <a:latin typeface="Arial"/>
              <a:ea typeface="Arial"/>
              <a:cs typeface="Arial"/>
              <a:sym typeface="Arial"/>
            </a:endParaRPr>
          </a:p>
          <a:p>
            <a:pPr marL="12700" lvl="0" indent="0" algn="l" rtl="0">
              <a:lnSpc>
                <a:spcPct val="115000"/>
              </a:lnSpc>
              <a:spcBef>
                <a:spcPts val="0"/>
              </a:spcBef>
              <a:spcAft>
                <a:spcPts val="0"/>
              </a:spcAft>
              <a:buNone/>
            </a:pPr>
            <a:endParaRPr sz="1800">
              <a:solidFill>
                <a:srgbClr val="FFFAEF"/>
              </a:solidFill>
              <a:latin typeface="Arial"/>
              <a:ea typeface="Arial"/>
              <a:cs typeface="Arial"/>
              <a:sym typeface="Arial"/>
            </a:endParaRPr>
          </a:p>
          <a:p>
            <a:pPr marL="0" lvl="0" indent="0" algn="ctr" rtl="0">
              <a:spcBef>
                <a:spcPts val="0"/>
              </a:spcBef>
              <a:spcAft>
                <a:spcPts val="0"/>
              </a:spcAft>
              <a:buNone/>
            </a:pPr>
            <a:endParaRPr/>
          </a:p>
        </p:txBody>
      </p:sp>
      <p:sp>
        <p:nvSpPr>
          <p:cNvPr id="817" name="Google Shape;817;p45"/>
          <p:cNvSpPr txBox="1"/>
          <p:nvPr/>
        </p:nvSpPr>
        <p:spPr>
          <a:xfrm>
            <a:off x="783900" y="1183800"/>
            <a:ext cx="7576200" cy="3542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800"/>
              <a:t>Submitted in partial fulfillment of the degree of</a:t>
            </a:r>
            <a:endParaRPr sz="1800"/>
          </a:p>
          <a:p>
            <a:pPr marL="0" lvl="0" indent="0" algn="ctr" rtl="0">
              <a:lnSpc>
                <a:spcPct val="115000"/>
              </a:lnSpc>
              <a:spcBef>
                <a:spcPts val="0"/>
              </a:spcBef>
              <a:spcAft>
                <a:spcPts val="0"/>
              </a:spcAft>
              <a:buNone/>
            </a:pPr>
            <a:r>
              <a:rPr lang="en" sz="1750"/>
              <a:t>Bachelor of Engineering(Sem-VI)</a:t>
            </a:r>
            <a:endParaRPr sz="1750"/>
          </a:p>
          <a:p>
            <a:pPr marL="0" lvl="0" indent="0" algn="ctr" rtl="0">
              <a:lnSpc>
                <a:spcPct val="115000"/>
              </a:lnSpc>
              <a:spcBef>
                <a:spcPts val="0"/>
              </a:spcBef>
              <a:spcAft>
                <a:spcPts val="0"/>
              </a:spcAft>
              <a:buNone/>
            </a:pPr>
            <a:r>
              <a:rPr lang="en" sz="1800"/>
              <a:t>in</a:t>
            </a:r>
            <a:endParaRPr sz="1800"/>
          </a:p>
          <a:p>
            <a:pPr marL="0" lvl="0" indent="0" algn="ctr" rtl="0">
              <a:lnSpc>
                <a:spcPct val="115000"/>
              </a:lnSpc>
              <a:spcBef>
                <a:spcPts val="0"/>
              </a:spcBef>
              <a:spcAft>
                <a:spcPts val="0"/>
              </a:spcAft>
              <a:buNone/>
            </a:pPr>
            <a:r>
              <a:rPr lang="en" sz="1800" b="1">
                <a:solidFill>
                  <a:schemeClr val="accent1"/>
                </a:solidFill>
              </a:rPr>
              <a:t>Computer Engineering</a:t>
            </a:r>
            <a:endParaRPr sz="1800" b="1">
              <a:solidFill>
                <a:schemeClr val="accent1"/>
              </a:solidFill>
            </a:endParaRPr>
          </a:p>
          <a:p>
            <a:pPr marL="0" lvl="0" indent="0" algn="ctr" rtl="0">
              <a:lnSpc>
                <a:spcPct val="115000"/>
              </a:lnSpc>
              <a:spcBef>
                <a:spcPts val="0"/>
              </a:spcBef>
              <a:spcAft>
                <a:spcPts val="0"/>
              </a:spcAft>
              <a:buNone/>
            </a:pPr>
            <a:r>
              <a:rPr lang="en" sz="1800"/>
              <a:t>By</a:t>
            </a:r>
            <a:endParaRPr sz="1800"/>
          </a:p>
          <a:p>
            <a:pPr marL="0" lvl="0" indent="0" algn="ctr" rtl="0">
              <a:lnSpc>
                <a:spcPct val="90000"/>
              </a:lnSpc>
              <a:spcBef>
                <a:spcPts val="0"/>
              </a:spcBef>
              <a:spcAft>
                <a:spcPts val="0"/>
              </a:spcAft>
              <a:buNone/>
            </a:pPr>
            <a:r>
              <a:rPr lang="en" sz="1800" b="1"/>
              <a:t>•</a:t>
            </a:r>
            <a:r>
              <a:rPr lang="en" sz="1750" b="1">
                <a:solidFill>
                  <a:schemeClr val="dk1"/>
                </a:solidFill>
              </a:rPr>
              <a:t>Student name: Yash Jayant Kanade Roll no:75 Division: B</a:t>
            </a:r>
            <a:endParaRPr sz="1750" b="1">
              <a:solidFill>
                <a:schemeClr val="dk1"/>
              </a:solidFill>
            </a:endParaRPr>
          </a:p>
          <a:p>
            <a:pPr marL="0" lvl="0" indent="0" algn="ctr" rtl="0">
              <a:lnSpc>
                <a:spcPct val="90000"/>
              </a:lnSpc>
              <a:spcBef>
                <a:spcPts val="200"/>
              </a:spcBef>
              <a:spcAft>
                <a:spcPts val="0"/>
              </a:spcAft>
              <a:buNone/>
            </a:pPr>
            <a:r>
              <a:rPr lang="en" sz="1800" b="1">
                <a:solidFill>
                  <a:schemeClr val="dk1"/>
                </a:solidFill>
              </a:rPr>
              <a:t>•</a:t>
            </a:r>
            <a:r>
              <a:rPr lang="en" sz="1750" b="1">
                <a:solidFill>
                  <a:schemeClr val="dk1"/>
                </a:solidFill>
              </a:rPr>
              <a:t>Student name: Vansh Virendra Jain Roll no:70  Division: B</a:t>
            </a:r>
            <a:endParaRPr sz="1750" b="1">
              <a:solidFill>
                <a:schemeClr val="dk1"/>
              </a:solidFill>
            </a:endParaRPr>
          </a:p>
          <a:p>
            <a:pPr marL="0" lvl="0" indent="0" algn="ctr" rtl="0">
              <a:lnSpc>
                <a:spcPct val="90000"/>
              </a:lnSpc>
              <a:spcBef>
                <a:spcPts val="200"/>
              </a:spcBef>
              <a:spcAft>
                <a:spcPts val="0"/>
              </a:spcAft>
              <a:buNone/>
            </a:pPr>
            <a:r>
              <a:rPr lang="en" sz="1800" b="1">
                <a:solidFill>
                  <a:schemeClr val="dk1"/>
                </a:solidFill>
              </a:rPr>
              <a:t>•</a:t>
            </a:r>
            <a:r>
              <a:rPr lang="en" sz="1750" b="1">
                <a:solidFill>
                  <a:schemeClr val="dk1"/>
                </a:solidFill>
              </a:rPr>
              <a:t>Student name: Vansh Jeetendra Jain Roll no:69 Division: B </a:t>
            </a:r>
            <a:endParaRPr sz="1750" b="1">
              <a:solidFill>
                <a:schemeClr val="dk1"/>
              </a:solidFill>
            </a:endParaRPr>
          </a:p>
          <a:p>
            <a:pPr marL="0" lvl="0" indent="0" algn="ctr" rtl="0">
              <a:lnSpc>
                <a:spcPct val="90000"/>
              </a:lnSpc>
              <a:spcBef>
                <a:spcPts val="200"/>
              </a:spcBef>
              <a:spcAft>
                <a:spcPts val="0"/>
              </a:spcAft>
              <a:buNone/>
            </a:pPr>
            <a:r>
              <a:rPr lang="en" sz="1800" b="1">
                <a:solidFill>
                  <a:schemeClr val="dk1"/>
                </a:solidFill>
              </a:rPr>
              <a:t>•</a:t>
            </a:r>
            <a:r>
              <a:rPr lang="en" sz="1750" b="1">
                <a:solidFill>
                  <a:schemeClr val="dk1"/>
                </a:solidFill>
              </a:rPr>
              <a:t>Student name: Ghanshyam Jignesh Kachhia Roll no:72 Division: B</a:t>
            </a:r>
            <a:endParaRPr sz="1750" b="1">
              <a:solidFill>
                <a:schemeClr val="dk1"/>
              </a:solidFill>
            </a:endParaRPr>
          </a:p>
          <a:p>
            <a:pPr marL="0" lvl="0" indent="0" algn="ctr" rtl="0">
              <a:lnSpc>
                <a:spcPct val="115000"/>
              </a:lnSpc>
              <a:spcBef>
                <a:spcPts val="0"/>
              </a:spcBef>
              <a:spcAft>
                <a:spcPts val="0"/>
              </a:spcAft>
              <a:buNone/>
            </a:pPr>
            <a:r>
              <a:rPr lang="en" sz="1800" b="1">
                <a:solidFill>
                  <a:schemeClr val="dk1"/>
                </a:solidFill>
              </a:rPr>
              <a:t>Under the Guidance of</a:t>
            </a:r>
            <a:endParaRPr sz="1800" b="1">
              <a:solidFill>
                <a:schemeClr val="dk1"/>
              </a:solidFill>
            </a:endParaRPr>
          </a:p>
          <a:p>
            <a:pPr marL="0" lvl="0" indent="0" algn="ctr" rtl="0">
              <a:lnSpc>
                <a:spcPct val="115000"/>
              </a:lnSpc>
              <a:spcBef>
                <a:spcPts val="0"/>
              </a:spcBef>
              <a:spcAft>
                <a:spcPts val="0"/>
              </a:spcAft>
              <a:buNone/>
            </a:pPr>
            <a:r>
              <a:rPr lang="en" sz="1750" b="1"/>
              <a:t>  </a:t>
            </a:r>
            <a:r>
              <a:rPr lang="en" sz="1750" b="1">
                <a:solidFill>
                  <a:schemeClr val="accent1"/>
                </a:solidFill>
              </a:rPr>
              <a:t>PROF. S.B.TAKMARE</a:t>
            </a:r>
            <a:endParaRPr sz="1750" b="1">
              <a:solidFill>
                <a:schemeClr val="accent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46"/>
          <p:cNvSpPr txBox="1"/>
          <p:nvPr/>
        </p:nvSpPr>
        <p:spPr>
          <a:xfrm>
            <a:off x="567225" y="728550"/>
            <a:ext cx="7160700" cy="6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950" b="1">
                <a:solidFill>
                  <a:schemeClr val="accent1"/>
                </a:solidFill>
                <a:latin typeface="Karla"/>
                <a:ea typeface="Karla"/>
                <a:cs typeface="Karla"/>
                <a:sym typeface="Karla"/>
              </a:rPr>
              <a:t>PROBLEM STATEMENT</a:t>
            </a:r>
            <a:endParaRPr sz="2950" b="1">
              <a:solidFill>
                <a:schemeClr val="accent1"/>
              </a:solidFill>
              <a:latin typeface="Karla"/>
              <a:ea typeface="Karla"/>
              <a:cs typeface="Karla"/>
              <a:sym typeface="Karla"/>
            </a:endParaRPr>
          </a:p>
        </p:txBody>
      </p:sp>
      <p:sp>
        <p:nvSpPr>
          <p:cNvPr id="823" name="Google Shape;823;p46"/>
          <p:cNvSpPr txBox="1"/>
          <p:nvPr/>
        </p:nvSpPr>
        <p:spPr>
          <a:xfrm>
            <a:off x="441075" y="1293050"/>
            <a:ext cx="7413000" cy="3604200"/>
          </a:xfrm>
          <a:prstGeom prst="rect">
            <a:avLst/>
          </a:prstGeom>
          <a:noFill/>
          <a:ln>
            <a:noFill/>
          </a:ln>
        </p:spPr>
        <p:txBody>
          <a:bodyPr spcFirstLastPara="1" wrap="square" lIns="91425" tIns="91425" rIns="91425" bIns="91425" anchor="t" anchorCtr="0">
            <a:spAutoFit/>
          </a:bodyPr>
          <a:lstStyle/>
          <a:p>
            <a:pPr marL="457200" lvl="0" indent="-342900" algn="just" rtl="0">
              <a:lnSpc>
                <a:spcPct val="115000"/>
              </a:lnSpc>
              <a:spcBef>
                <a:spcPts val="0"/>
              </a:spcBef>
              <a:spcAft>
                <a:spcPts val="0"/>
              </a:spcAft>
              <a:buClr>
                <a:schemeClr val="accent1"/>
              </a:buClr>
              <a:buSzPts val="1800"/>
              <a:buChar char="❖"/>
            </a:pPr>
            <a:r>
              <a:rPr lang="en" sz="1600" b="1">
                <a:solidFill>
                  <a:srgbClr val="010440"/>
                </a:solidFill>
              </a:rPr>
              <a:t>Many of the machine learning models now in use for healthcare analysis focus on just one disease at a time.</a:t>
            </a:r>
            <a:endParaRPr sz="1600" b="1">
              <a:solidFill>
                <a:srgbClr val="010440"/>
              </a:solidFill>
            </a:endParaRPr>
          </a:p>
          <a:p>
            <a:pPr marL="457200" lvl="0" indent="-342900" algn="just" rtl="0">
              <a:lnSpc>
                <a:spcPct val="115000"/>
              </a:lnSpc>
              <a:spcBef>
                <a:spcPts val="0"/>
              </a:spcBef>
              <a:spcAft>
                <a:spcPts val="0"/>
              </a:spcAft>
              <a:buClr>
                <a:schemeClr val="accent1"/>
              </a:buClr>
              <a:buSzPts val="1800"/>
              <a:buChar char="❖"/>
            </a:pPr>
            <a:r>
              <a:rPr lang="en" sz="1600" b="1">
                <a:solidFill>
                  <a:srgbClr val="010440"/>
                </a:solidFill>
              </a:rPr>
              <a:t>A person must visit various websites if he or she wants to predict more than one sickness. A single analysis cannot forecast more than one disease using a same system.</a:t>
            </a:r>
            <a:endParaRPr sz="1600" b="1">
              <a:solidFill>
                <a:srgbClr val="010440"/>
              </a:solidFill>
            </a:endParaRPr>
          </a:p>
          <a:p>
            <a:pPr marL="457200" lvl="0" indent="-336550" algn="just" rtl="0">
              <a:lnSpc>
                <a:spcPct val="115000"/>
              </a:lnSpc>
              <a:spcBef>
                <a:spcPts val="0"/>
              </a:spcBef>
              <a:spcAft>
                <a:spcPts val="0"/>
              </a:spcAft>
              <a:buClr>
                <a:schemeClr val="accent1"/>
              </a:buClr>
              <a:buSzPts val="1700"/>
              <a:buChar char="❖"/>
            </a:pPr>
            <a:r>
              <a:rPr lang="en" sz="1600" b="1">
                <a:solidFill>
                  <a:srgbClr val="010440"/>
                </a:solidFill>
              </a:rPr>
              <a:t>Some of the models have poorer accuracy, which has a major impact on the health of the patients. When a company wants to analyse the health reports of its patients, they must use numerous models, which raises the cost and effort involved. Several of the existing systems take into account only a few parameters, which can lead to inaccurate findings.</a:t>
            </a:r>
            <a:endParaRPr sz="1600" b="1">
              <a:solidFill>
                <a:srgbClr val="010440"/>
              </a:solidFill>
            </a:endParaRPr>
          </a:p>
          <a:p>
            <a:pPr marL="0" lvl="0" indent="0" algn="l" rtl="0">
              <a:spcBef>
                <a:spcPts val="0"/>
              </a:spcBef>
              <a:spcAft>
                <a:spcPts val="0"/>
              </a:spcAft>
              <a:buNone/>
            </a:pPr>
            <a:endParaRPr>
              <a:latin typeface="Karla"/>
              <a:ea typeface="Karla"/>
              <a:cs typeface="Karla"/>
              <a:sym typeface="Karl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47"/>
          <p:cNvSpPr txBox="1">
            <a:spLocks noGrp="1"/>
          </p:cNvSpPr>
          <p:nvPr>
            <p:ph type="title"/>
          </p:nvPr>
        </p:nvSpPr>
        <p:spPr>
          <a:xfrm>
            <a:off x="732300" y="404900"/>
            <a:ext cx="7679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950" b="1">
                <a:solidFill>
                  <a:schemeClr val="accent1"/>
                </a:solidFill>
                <a:latin typeface="Karla"/>
                <a:ea typeface="Karla"/>
                <a:cs typeface="Karla"/>
                <a:sym typeface="Karla"/>
              </a:rPr>
              <a:t>OBJECTIVES</a:t>
            </a:r>
            <a:endParaRPr sz="2950" b="1">
              <a:solidFill>
                <a:schemeClr val="accent1"/>
              </a:solidFill>
              <a:latin typeface="Karla"/>
              <a:ea typeface="Karla"/>
              <a:cs typeface="Karla"/>
              <a:sym typeface="Karla"/>
            </a:endParaRPr>
          </a:p>
          <a:p>
            <a:pPr marL="0" lvl="0" indent="0" algn="ctr" rtl="0">
              <a:spcBef>
                <a:spcPts val="0"/>
              </a:spcBef>
              <a:spcAft>
                <a:spcPts val="0"/>
              </a:spcAft>
              <a:buNone/>
            </a:pPr>
            <a:endParaRPr/>
          </a:p>
        </p:txBody>
      </p:sp>
      <p:sp>
        <p:nvSpPr>
          <p:cNvPr id="829" name="Google Shape;829;p47"/>
          <p:cNvSpPr txBox="1">
            <a:spLocks noGrp="1"/>
          </p:cNvSpPr>
          <p:nvPr>
            <p:ph type="body" idx="1"/>
          </p:nvPr>
        </p:nvSpPr>
        <p:spPr>
          <a:xfrm>
            <a:off x="983975" y="1183475"/>
            <a:ext cx="7324500" cy="2539800"/>
          </a:xfrm>
          <a:prstGeom prst="rect">
            <a:avLst/>
          </a:prstGeom>
        </p:spPr>
        <p:txBody>
          <a:bodyPr spcFirstLastPara="1" wrap="square" lIns="91425" tIns="91425" rIns="91425" bIns="91425" anchor="t" anchorCtr="0">
            <a:noAutofit/>
          </a:bodyPr>
          <a:lstStyle/>
          <a:p>
            <a:pPr marL="457200" lvl="0" indent="-349250" algn="just" rtl="0">
              <a:lnSpc>
                <a:spcPct val="90000"/>
              </a:lnSpc>
              <a:spcBef>
                <a:spcPts val="0"/>
              </a:spcBef>
              <a:spcAft>
                <a:spcPts val="0"/>
              </a:spcAft>
              <a:buClr>
                <a:schemeClr val="accent1"/>
              </a:buClr>
              <a:buSzPts val="1900"/>
              <a:buFont typeface="Arial"/>
              <a:buChar char="❖"/>
            </a:pPr>
            <a:r>
              <a:rPr lang="en" sz="1900" b="1">
                <a:solidFill>
                  <a:srgbClr val="010440"/>
                </a:solidFill>
                <a:latin typeface="Arial"/>
                <a:ea typeface="Arial"/>
                <a:cs typeface="Arial"/>
                <a:sym typeface="Arial"/>
              </a:rPr>
              <a:t>Develop an accurate machine learning model for predicting multiple diseases from patient medical data.</a:t>
            </a:r>
            <a:endParaRPr sz="1900" b="1">
              <a:solidFill>
                <a:srgbClr val="010440"/>
              </a:solidFill>
              <a:latin typeface="Arial"/>
              <a:ea typeface="Arial"/>
              <a:cs typeface="Arial"/>
              <a:sym typeface="Arial"/>
            </a:endParaRPr>
          </a:p>
          <a:p>
            <a:pPr marL="457200" lvl="0" indent="0" algn="just" rtl="0">
              <a:lnSpc>
                <a:spcPct val="90000"/>
              </a:lnSpc>
              <a:spcBef>
                <a:spcPts val="0"/>
              </a:spcBef>
              <a:spcAft>
                <a:spcPts val="0"/>
              </a:spcAft>
              <a:buNone/>
            </a:pPr>
            <a:endParaRPr sz="1900" b="1">
              <a:solidFill>
                <a:srgbClr val="010440"/>
              </a:solidFill>
              <a:latin typeface="Arial"/>
              <a:ea typeface="Arial"/>
              <a:cs typeface="Arial"/>
              <a:sym typeface="Arial"/>
            </a:endParaRPr>
          </a:p>
          <a:p>
            <a:pPr marL="457200" lvl="0" indent="-349250" algn="just" rtl="0">
              <a:lnSpc>
                <a:spcPct val="90000"/>
              </a:lnSpc>
              <a:spcBef>
                <a:spcPts val="0"/>
              </a:spcBef>
              <a:spcAft>
                <a:spcPts val="0"/>
              </a:spcAft>
              <a:buClr>
                <a:schemeClr val="accent1"/>
              </a:buClr>
              <a:buSzPts val="1900"/>
              <a:buFont typeface="Arial"/>
              <a:buChar char="❖"/>
            </a:pPr>
            <a:r>
              <a:rPr lang="en" sz="1900" b="1">
                <a:solidFill>
                  <a:srgbClr val="010440"/>
                </a:solidFill>
                <a:latin typeface="Arial"/>
                <a:ea typeface="Arial"/>
                <a:cs typeface="Arial"/>
                <a:sym typeface="Arial"/>
              </a:rPr>
              <a:t>Validate the machine learning model's accuracy with a test dataset.</a:t>
            </a:r>
            <a:endParaRPr sz="1900" b="1">
              <a:solidFill>
                <a:srgbClr val="010440"/>
              </a:solidFill>
              <a:latin typeface="Arial"/>
              <a:ea typeface="Arial"/>
              <a:cs typeface="Arial"/>
              <a:sym typeface="Arial"/>
            </a:endParaRPr>
          </a:p>
          <a:p>
            <a:pPr marL="457200" lvl="0" indent="0" algn="just" rtl="0">
              <a:lnSpc>
                <a:spcPct val="90000"/>
              </a:lnSpc>
              <a:spcBef>
                <a:spcPts val="0"/>
              </a:spcBef>
              <a:spcAft>
                <a:spcPts val="0"/>
              </a:spcAft>
              <a:buNone/>
            </a:pPr>
            <a:endParaRPr sz="1900" b="1">
              <a:solidFill>
                <a:srgbClr val="010440"/>
              </a:solidFill>
              <a:latin typeface="Arial"/>
              <a:ea typeface="Arial"/>
              <a:cs typeface="Arial"/>
              <a:sym typeface="Arial"/>
            </a:endParaRPr>
          </a:p>
          <a:p>
            <a:pPr marL="457200" lvl="0" indent="-349250" algn="just" rtl="0">
              <a:lnSpc>
                <a:spcPct val="90000"/>
              </a:lnSpc>
              <a:spcBef>
                <a:spcPts val="0"/>
              </a:spcBef>
              <a:spcAft>
                <a:spcPts val="0"/>
              </a:spcAft>
              <a:buClr>
                <a:schemeClr val="accent1"/>
              </a:buClr>
              <a:buSzPts val="1900"/>
              <a:buFont typeface="Arial"/>
              <a:buChar char="❖"/>
            </a:pPr>
            <a:r>
              <a:rPr lang="en" sz="1900" b="1">
                <a:solidFill>
                  <a:srgbClr val="010440"/>
                </a:solidFill>
                <a:latin typeface="Arial"/>
                <a:ea typeface="Arial"/>
                <a:cs typeface="Arial"/>
                <a:sym typeface="Arial"/>
              </a:rPr>
              <a:t>Identify potential correlations between multiple diseases from medical data.</a:t>
            </a:r>
            <a:endParaRPr sz="1900" b="1">
              <a:solidFill>
                <a:srgbClr val="010440"/>
              </a:solidFill>
              <a:latin typeface="Arial"/>
              <a:ea typeface="Arial"/>
              <a:cs typeface="Arial"/>
              <a:sym typeface="Arial"/>
            </a:endParaRPr>
          </a:p>
          <a:p>
            <a:pPr marL="0" lvl="0" indent="0" algn="just" rtl="0">
              <a:lnSpc>
                <a:spcPct val="90000"/>
              </a:lnSpc>
              <a:spcBef>
                <a:spcPts val="0"/>
              </a:spcBef>
              <a:spcAft>
                <a:spcPts val="0"/>
              </a:spcAft>
              <a:buNone/>
            </a:pPr>
            <a:endParaRPr sz="1900">
              <a:solidFill>
                <a:srgbClr val="1CADE4"/>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48"/>
          <p:cNvSpPr txBox="1">
            <a:spLocks noGrp="1"/>
          </p:cNvSpPr>
          <p:nvPr>
            <p:ph type="title"/>
          </p:nvPr>
        </p:nvSpPr>
        <p:spPr>
          <a:xfrm>
            <a:off x="732300" y="422000"/>
            <a:ext cx="7679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950">
                <a:solidFill>
                  <a:schemeClr val="accent1"/>
                </a:solidFill>
                <a:latin typeface="Karla ExtraBold"/>
                <a:ea typeface="Karla ExtraBold"/>
                <a:cs typeface="Karla ExtraBold"/>
                <a:sym typeface="Karla ExtraBold"/>
              </a:rPr>
              <a:t>SCOPE</a:t>
            </a:r>
            <a:endParaRPr sz="2950">
              <a:solidFill>
                <a:schemeClr val="accent1"/>
              </a:solidFill>
              <a:latin typeface="Karla ExtraBold"/>
              <a:ea typeface="Karla ExtraBold"/>
              <a:cs typeface="Karla ExtraBold"/>
              <a:sym typeface="Karla ExtraBold"/>
            </a:endParaRPr>
          </a:p>
        </p:txBody>
      </p:sp>
      <p:sp>
        <p:nvSpPr>
          <p:cNvPr id="835" name="Google Shape;835;p48"/>
          <p:cNvSpPr txBox="1">
            <a:spLocks noGrp="1"/>
          </p:cNvSpPr>
          <p:nvPr>
            <p:ph type="body" idx="1"/>
          </p:nvPr>
        </p:nvSpPr>
        <p:spPr>
          <a:xfrm>
            <a:off x="1879800" y="1230450"/>
            <a:ext cx="5384400" cy="2027100"/>
          </a:xfrm>
          <a:prstGeom prst="rect">
            <a:avLst/>
          </a:prstGeom>
        </p:spPr>
        <p:txBody>
          <a:bodyPr spcFirstLastPara="1" wrap="square" lIns="91425" tIns="91425" rIns="91425" bIns="91425" anchor="t" anchorCtr="0">
            <a:noAutofit/>
          </a:bodyPr>
          <a:lstStyle/>
          <a:p>
            <a:pPr marL="457200" lvl="0" indent="-311150" algn="just" rtl="0">
              <a:spcBef>
                <a:spcPts val="0"/>
              </a:spcBef>
              <a:spcAft>
                <a:spcPts val="0"/>
              </a:spcAft>
              <a:buClr>
                <a:srgbClr val="353740"/>
              </a:buClr>
              <a:buSzPts val="1300"/>
              <a:buChar char="❖"/>
            </a:pPr>
            <a:r>
              <a:rPr lang="en" sz="1200" b="1">
                <a:solidFill>
                  <a:srgbClr val="010440"/>
                </a:solidFill>
              </a:rPr>
              <a:t>In the future, disease prediction could be improved by developing machine learning models that use a combination of data sources such as genetic, environmental, and lifestyle data. </a:t>
            </a:r>
            <a:endParaRPr sz="1200" b="1">
              <a:solidFill>
                <a:srgbClr val="010440"/>
              </a:solidFill>
            </a:endParaRPr>
          </a:p>
          <a:p>
            <a:pPr marL="457200" lvl="0" indent="-311150" algn="just" rtl="0">
              <a:spcBef>
                <a:spcPts val="0"/>
              </a:spcBef>
              <a:spcAft>
                <a:spcPts val="0"/>
              </a:spcAft>
              <a:buClr>
                <a:srgbClr val="353740"/>
              </a:buClr>
              <a:buSzPts val="1300"/>
              <a:buChar char="❖"/>
            </a:pPr>
            <a:r>
              <a:rPr lang="en" sz="1200" b="1">
                <a:solidFill>
                  <a:srgbClr val="010440"/>
                </a:solidFill>
              </a:rPr>
              <a:t>These models could be used to identify individuals at higher risk of certain diseases, allowing for earlier and more effective interventions.</a:t>
            </a:r>
            <a:endParaRPr sz="1200" b="1">
              <a:solidFill>
                <a:srgbClr val="010440"/>
              </a:solidFill>
            </a:endParaRPr>
          </a:p>
          <a:p>
            <a:pPr marL="457200" lvl="0" indent="-311150" algn="just" rtl="0">
              <a:spcBef>
                <a:spcPts val="0"/>
              </a:spcBef>
              <a:spcAft>
                <a:spcPts val="0"/>
              </a:spcAft>
              <a:buClr>
                <a:srgbClr val="353740"/>
              </a:buClr>
              <a:buSzPts val="1300"/>
              <a:buChar char="❖"/>
            </a:pPr>
            <a:r>
              <a:rPr lang="en" sz="1200" b="1">
                <a:solidFill>
                  <a:srgbClr val="010440"/>
                </a:solidFill>
              </a:rPr>
              <a:t>Additionally, advances in artificial intelligence, natural language processing, and image recognition could enable more accurate diagnoses, leading to earlier and more accurate disease predictions. </a:t>
            </a:r>
            <a:endParaRPr sz="1200" b="1">
              <a:solidFill>
                <a:srgbClr val="010440"/>
              </a:solidFill>
            </a:endParaRPr>
          </a:p>
          <a:p>
            <a:pPr marL="457200" lvl="0" indent="-311150" algn="just" rtl="0">
              <a:spcBef>
                <a:spcPts val="0"/>
              </a:spcBef>
              <a:spcAft>
                <a:spcPts val="0"/>
              </a:spcAft>
              <a:buClr>
                <a:srgbClr val="353740"/>
              </a:buClr>
              <a:buSzPts val="1300"/>
              <a:buFont typeface="Arial"/>
              <a:buChar char="❖"/>
            </a:pPr>
            <a:r>
              <a:rPr lang="en" sz="1200" b="1">
                <a:solidFill>
                  <a:srgbClr val="010440"/>
                </a:solidFill>
              </a:rPr>
              <a:t>Finally, the use of big data in disease prediction could lead to improved accuracy and better understanding of disease risk factors</a:t>
            </a:r>
            <a:r>
              <a:rPr lang="en" sz="1200" b="1">
                <a:solidFill>
                  <a:srgbClr val="010440"/>
                </a:solidFill>
                <a:latin typeface="Arial"/>
                <a:ea typeface="Arial"/>
                <a:cs typeface="Arial"/>
                <a:sym typeface="Arial"/>
              </a:rPr>
              <a:t>.</a:t>
            </a:r>
            <a:endParaRPr sz="1200" b="1">
              <a:solidFill>
                <a:srgbClr val="01044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840" name="Google Shape;840;p49"/>
          <p:cNvSpPr txBox="1">
            <a:spLocks noGrp="1"/>
          </p:cNvSpPr>
          <p:nvPr>
            <p:ph type="title"/>
          </p:nvPr>
        </p:nvSpPr>
        <p:spPr>
          <a:xfrm>
            <a:off x="788900" y="434600"/>
            <a:ext cx="7679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950">
                <a:solidFill>
                  <a:schemeClr val="accent1"/>
                </a:solidFill>
                <a:latin typeface="Karla ExtraBold"/>
                <a:ea typeface="Karla ExtraBold"/>
                <a:cs typeface="Karla ExtraBold"/>
                <a:sym typeface="Karla ExtraBold"/>
              </a:rPr>
              <a:t>TECHNOLOGY STACK</a:t>
            </a:r>
            <a:endParaRPr sz="2950">
              <a:solidFill>
                <a:schemeClr val="accent1"/>
              </a:solidFill>
              <a:latin typeface="Karla ExtraBold"/>
              <a:ea typeface="Karla ExtraBold"/>
              <a:cs typeface="Karla ExtraBold"/>
              <a:sym typeface="Karla ExtraBold"/>
            </a:endParaRPr>
          </a:p>
        </p:txBody>
      </p:sp>
      <p:sp>
        <p:nvSpPr>
          <p:cNvPr id="841" name="Google Shape;841;p49"/>
          <p:cNvSpPr txBox="1">
            <a:spLocks noGrp="1"/>
          </p:cNvSpPr>
          <p:nvPr>
            <p:ph type="body" idx="1"/>
          </p:nvPr>
        </p:nvSpPr>
        <p:spPr>
          <a:xfrm>
            <a:off x="1540550" y="1605550"/>
            <a:ext cx="5530500" cy="2027100"/>
          </a:xfrm>
          <a:prstGeom prst="rect">
            <a:avLst/>
          </a:prstGeom>
        </p:spPr>
        <p:txBody>
          <a:bodyPr spcFirstLastPara="1" wrap="square" lIns="91425" tIns="91425" rIns="91425" bIns="91425" anchor="t" anchorCtr="0">
            <a:noAutofit/>
          </a:bodyPr>
          <a:lstStyle/>
          <a:p>
            <a:pPr marL="457200" lvl="0" indent="0" algn="l" rtl="0">
              <a:lnSpc>
                <a:spcPct val="90000"/>
              </a:lnSpc>
              <a:spcBef>
                <a:spcPts val="1200"/>
              </a:spcBef>
              <a:spcAft>
                <a:spcPts val="0"/>
              </a:spcAft>
              <a:buNone/>
            </a:pPr>
            <a:endParaRPr sz="1900" b="1" dirty="0">
              <a:solidFill>
                <a:srgbClr val="010440"/>
              </a:solidFill>
            </a:endParaRPr>
          </a:p>
          <a:p>
            <a:pPr marL="457200" lvl="0" indent="-349250" algn="just" rtl="0">
              <a:lnSpc>
                <a:spcPct val="90000"/>
              </a:lnSpc>
              <a:spcBef>
                <a:spcPts val="1200"/>
              </a:spcBef>
              <a:spcAft>
                <a:spcPts val="0"/>
              </a:spcAft>
              <a:buClr>
                <a:schemeClr val="accent1"/>
              </a:buClr>
              <a:buSzPts val="1900"/>
              <a:buChar char="❖"/>
            </a:pPr>
            <a:r>
              <a:rPr lang="en" sz="1900" b="1" dirty="0">
                <a:solidFill>
                  <a:srgbClr val="010440"/>
                </a:solidFill>
              </a:rPr>
              <a:t>Python</a:t>
            </a:r>
            <a:endParaRPr sz="1900" b="1" dirty="0">
              <a:solidFill>
                <a:srgbClr val="010440"/>
              </a:solidFill>
            </a:endParaRPr>
          </a:p>
          <a:p>
            <a:pPr marL="457200" lvl="0" indent="-349250" algn="just" rtl="0">
              <a:lnSpc>
                <a:spcPct val="90000"/>
              </a:lnSpc>
              <a:spcBef>
                <a:spcPts val="0"/>
              </a:spcBef>
              <a:spcAft>
                <a:spcPts val="0"/>
              </a:spcAft>
              <a:buClr>
                <a:schemeClr val="accent1"/>
              </a:buClr>
              <a:buSzPts val="1900"/>
              <a:buChar char="❖"/>
            </a:pPr>
            <a:r>
              <a:rPr lang="en" sz="1900" b="1" dirty="0" smtClean="0">
                <a:solidFill>
                  <a:srgbClr val="010440"/>
                </a:solidFill>
              </a:rPr>
              <a:t>Flask</a:t>
            </a:r>
          </a:p>
          <a:p>
            <a:pPr marL="457200" lvl="0" indent="-349250" algn="just" rtl="0">
              <a:lnSpc>
                <a:spcPct val="90000"/>
              </a:lnSpc>
              <a:spcBef>
                <a:spcPts val="0"/>
              </a:spcBef>
              <a:spcAft>
                <a:spcPts val="0"/>
              </a:spcAft>
              <a:buClr>
                <a:schemeClr val="accent1"/>
              </a:buClr>
              <a:buSzPts val="1900"/>
              <a:buChar char="❖"/>
            </a:pPr>
            <a:r>
              <a:rPr lang="en" sz="1900" b="1" dirty="0" smtClean="0">
                <a:solidFill>
                  <a:srgbClr val="010440"/>
                </a:solidFill>
              </a:rPr>
              <a:t>Html,Css</a:t>
            </a:r>
            <a:endParaRPr sz="1900" b="1" dirty="0">
              <a:solidFill>
                <a:srgbClr val="010440"/>
              </a:solidFill>
            </a:endParaRPr>
          </a:p>
          <a:p>
            <a:pPr marL="457200" lvl="0" indent="-349250" algn="just" rtl="0">
              <a:lnSpc>
                <a:spcPct val="90000"/>
              </a:lnSpc>
              <a:spcBef>
                <a:spcPts val="0"/>
              </a:spcBef>
              <a:spcAft>
                <a:spcPts val="0"/>
              </a:spcAft>
              <a:buClr>
                <a:schemeClr val="accent1"/>
              </a:buClr>
              <a:buSzPts val="1900"/>
              <a:buChar char="❖"/>
            </a:pPr>
            <a:r>
              <a:rPr lang="en" sz="1900" b="1" dirty="0">
                <a:solidFill>
                  <a:srgbClr val="010440"/>
                </a:solidFill>
              </a:rPr>
              <a:t>Jupyter Notebook</a:t>
            </a:r>
            <a:endParaRPr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50"/>
          <p:cNvSpPr txBox="1">
            <a:spLocks noGrp="1"/>
          </p:cNvSpPr>
          <p:nvPr>
            <p:ph type="title"/>
          </p:nvPr>
        </p:nvSpPr>
        <p:spPr>
          <a:xfrm>
            <a:off x="788900" y="434600"/>
            <a:ext cx="7679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950" smtClean="0">
                <a:solidFill>
                  <a:schemeClr val="accent1"/>
                </a:solidFill>
                <a:latin typeface="Karla ExtraBold"/>
                <a:ea typeface="Karla ExtraBold"/>
                <a:cs typeface="Karla ExtraBold"/>
                <a:sym typeface="Karla ExtraBold"/>
              </a:rPr>
              <a:t>Flow Of Modules</a:t>
            </a:r>
            <a:endParaRPr sz="2950" dirty="0">
              <a:solidFill>
                <a:schemeClr val="accent1"/>
              </a:solidFill>
              <a:latin typeface="Karla ExtraBold"/>
              <a:ea typeface="Karla ExtraBold"/>
              <a:cs typeface="Karla ExtraBold"/>
              <a:sym typeface="Karla ExtraBold"/>
            </a:endParaRPr>
          </a:p>
        </p:txBody>
      </p:sp>
      <p:sp>
        <p:nvSpPr>
          <p:cNvPr id="847" name="Google Shape;847;p50"/>
          <p:cNvSpPr txBox="1">
            <a:spLocks noGrp="1"/>
          </p:cNvSpPr>
          <p:nvPr>
            <p:ph type="body" idx="1"/>
          </p:nvPr>
        </p:nvSpPr>
        <p:spPr>
          <a:xfrm>
            <a:off x="1161800" y="1326925"/>
            <a:ext cx="6933600" cy="1500900"/>
          </a:xfrm>
          <a:prstGeom prst="rect">
            <a:avLst/>
          </a:prstGeom>
        </p:spPr>
        <p:txBody>
          <a:bodyPr spcFirstLastPara="1" wrap="square" lIns="91425" tIns="91425" rIns="91425" bIns="91425" anchor="t" anchorCtr="0">
            <a:noAutofit/>
          </a:bodyPr>
          <a:lstStyle/>
          <a:p>
            <a:pPr marL="457200" lvl="0" indent="-336550" algn="just" rtl="0">
              <a:spcBef>
                <a:spcPts val="0"/>
              </a:spcBef>
              <a:spcAft>
                <a:spcPts val="0"/>
              </a:spcAft>
              <a:buClr>
                <a:schemeClr val="accent1"/>
              </a:buClr>
              <a:buSzPts val="1700"/>
              <a:buChar char="❖"/>
            </a:pPr>
            <a:r>
              <a:rPr lang="en" sz="1900" b="1" dirty="0">
                <a:solidFill>
                  <a:srgbClr val="010440"/>
                </a:solidFill>
              </a:rPr>
              <a:t>Collected,Analysis &amp; Preprocessing Data for </a:t>
            </a:r>
            <a:r>
              <a:rPr lang="en" sz="1900" b="1" dirty="0" smtClean="0">
                <a:solidFill>
                  <a:srgbClr val="010440"/>
                </a:solidFill>
              </a:rPr>
              <a:t>diabetes ,heart attack and Kidney Disease prediction </a:t>
            </a:r>
            <a:r>
              <a:rPr lang="en" sz="1900" b="1" dirty="0">
                <a:solidFill>
                  <a:srgbClr val="010440"/>
                </a:solidFill>
              </a:rPr>
              <a:t>model.                                                                                                                                                                                    </a:t>
            </a:r>
            <a:endParaRPr sz="1900" b="1" dirty="0">
              <a:solidFill>
                <a:srgbClr val="010440"/>
              </a:solidFill>
            </a:endParaRPr>
          </a:p>
          <a:p>
            <a:pPr marL="457200" lvl="0" indent="-336550" algn="just" rtl="0">
              <a:spcBef>
                <a:spcPts val="0"/>
              </a:spcBef>
              <a:spcAft>
                <a:spcPts val="0"/>
              </a:spcAft>
              <a:buClr>
                <a:schemeClr val="accent1"/>
              </a:buClr>
              <a:buSzPts val="1700"/>
              <a:buChar char="❖"/>
            </a:pPr>
            <a:r>
              <a:rPr lang="en" sz="1900" b="1" dirty="0">
                <a:solidFill>
                  <a:srgbClr val="010440"/>
                </a:solidFill>
              </a:rPr>
              <a:t>Trained the datasets using different algorithms like RandomForest,Logistic Regression,XgBoost and KNN.</a:t>
            </a:r>
            <a:endParaRPr sz="1900" b="1" dirty="0">
              <a:solidFill>
                <a:srgbClr val="010440"/>
              </a:solidFill>
            </a:endParaRPr>
          </a:p>
          <a:p>
            <a:pPr marL="457200" lvl="0" indent="-336550" algn="just" rtl="0">
              <a:spcBef>
                <a:spcPts val="0"/>
              </a:spcBef>
              <a:spcAft>
                <a:spcPts val="0"/>
              </a:spcAft>
              <a:buClr>
                <a:schemeClr val="accent1"/>
              </a:buClr>
              <a:buSzPts val="1700"/>
              <a:buChar char="❖"/>
            </a:pPr>
            <a:r>
              <a:rPr lang="en" sz="1900" b="1" dirty="0">
                <a:solidFill>
                  <a:srgbClr val="010440"/>
                </a:solidFill>
              </a:rPr>
              <a:t>By choosing algorithm with best accuracy ,we developed a model.</a:t>
            </a:r>
            <a:endParaRPr sz="1900" b="1" dirty="0">
              <a:solidFill>
                <a:srgbClr val="010440"/>
              </a:solidFill>
            </a:endParaRPr>
          </a:p>
          <a:p>
            <a:pPr marL="457200" lvl="0" indent="-336550" algn="just" rtl="0">
              <a:spcBef>
                <a:spcPts val="0"/>
              </a:spcBef>
              <a:spcAft>
                <a:spcPts val="0"/>
              </a:spcAft>
              <a:buClr>
                <a:schemeClr val="accent1"/>
              </a:buClr>
              <a:buSzPts val="1700"/>
              <a:buChar char="❖"/>
            </a:pPr>
            <a:r>
              <a:rPr lang="en" sz="1900" b="1" dirty="0" smtClean="0">
                <a:solidFill>
                  <a:srgbClr val="010440"/>
                </a:solidFill>
              </a:rPr>
              <a:t>Created </a:t>
            </a:r>
            <a:r>
              <a:rPr lang="en" sz="1900" b="1" dirty="0">
                <a:solidFill>
                  <a:srgbClr val="010440"/>
                </a:solidFill>
              </a:rPr>
              <a:t>front end  </a:t>
            </a:r>
            <a:r>
              <a:rPr lang="en" sz="1900" b="1" dirty="0" smtClean="0">
                <a:solidFill>
                  <a:srgbClr val="010440"/>
                </a:solidFill>
              </a:rPr>
              <a:t>in  Html and Css and connected using Flask</a:t>
            </a:r>
            <a:endParaRPr sz="1900" b="1" dirty="0">
              <a:solidFill>
                <a:srgbClr val="01044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52"/>
          <p:cNvSpPr txBox="1">
            <a:spLocks noGrp="1"/>
          </p:cNvSpPr>
          <p:nvPr>
            <p:ph type="title"/>
          </p:nvPr>
        </p:nvSpPr>
        <p:spPr>
          <a:xfrm>
            <a:off x="788900" y="434600"/>
            <a:ext cx="7679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950">
                <a:solidFill>
                  <a:schemeClr val="accent1"/>
                </a:solidFill>
                <a:latin typeface="Karla ExtraBold"/>
                <a:ea typeface="Karla ExtraBold"/>
                <a:cs typeface="Karla ExtraBold"/>
                <a:sym typeface="Karla ExtraBold"/>
              </a:rPr>
              <a:t>Result</a:t>
            </a:r>
            <a:endParaRPr sz="2950">
              <a:solidFill>
                <a:schemeClr val="accent1"/>
              </a:solidFill>
              <a:latin typeface="Karla ExtraBold"/>
              <a:ea typeface="Karla ExtraBold"/>
              <a:cs typeface="Karla ExtraBold"/>
              <a:sym typeface="Karla ExtraBold"/>
            </a:endParaRPr>
          </a:p>
        </p:txBody>
      </p:sp>
      <p:sp>
        <p:nvSpPr>
          <p:cNvPr id="859" name="Google Shape;859;p52"/>
          <p:cNvSpPr txBox="1">
            <a:spLocks noGrp="1"/>
          </p:cNvSpPr>
          <p:nvPr>
            <p:ph type="body" idx="1"/>
          </p:nvPr>
        </p:nvSpPr>
        <p:spPr>
          <a:xfrm>
            <a:off x="2089500" y="1638670"/>
            <a:ext cx="4965000" cy="2027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endParaRPr/>
          </a:p>
        </p:txBody>
      </p:sp>
      <p:pic>
        <p:nvPicPr>
          <p:cNvPr id="3" name="Picture 2"/>
          <p:cNvPicPr>
            <a:picLocks noChangeAspect="1"/>
          </p:cNvPicPr>
          <p:nvPr/>
        </p:nvPicPr>
        <p:blipFill>
          <a:blip r:embed="rId3"/>
          <a:stretch>
            <a:fillRect/>
          </a:stretch>
        </p:blipFill>
        <p:spPr>
          <a:xfrm>
            <a:off x="928468" y="980326"/>
            <a:ext cx="6949811" cy="345477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03398" y="1150914"/>
            <a:ext cx="6850403" cy="3311028"/>
          </a:xfrm>
          <a:prstGeom prst="rect">
            <a:avLst/>
          </a:prstGeom>
        </p:spPr>
      </p:pic>
    </p:spTree>
    <p:extLst>
      <p:ext uri="{BB962C8B-B14F-4D97-AF65-F5344CB8AC3E}">
        <p14:creationId xmlns:p14="http://schemas.microsoft.com/office/powerpoint/2010/main" val="3253239041"/>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ardiovascular Diseases: Arrhythmia by Slidesgo">
  <a:themeElements>
    <a:clrScheme name="Simple Light">
      <a:dk1>
        <a:srgbClr val="010440"/>
      </a:dk1>
      <a:lt1>
        <a:srgbClr val="F2F2F2"/>
      </a:lt1>
      <a:dk2>
        <a:srgbClr val="9E9E9E"/>
      </a:dk2>
      <a:lt2>
        <a:srgbClr val="D93B48"/>
      </a:lt2>
      <a:accent1>
        <a:srgbClr val="A22933"/>
      </a:accent1>
      <a:accent2>
        <a:srgbClr val="FFFFFF"/>
      </a:accent2>
      <a:accent3>
        <a:srgbClr val="FFFFFF"/>
      </a:accent3>
      <a:accent4>
        <a:srgbClr val="FFFFFF"/>
      </a:accent4>
      <a:accent5>
        <a:srgbClr val="FFFFFF"/>
      </a:accent5>
      <a:accent6>
        <a:srgbClr val="FFFFFF"/>
      </a:accent6>
      <a:hlink>
        <a:srgbClr val="0104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433</Words>
  <Application>Microsoft Office PowerPoint</Application>
  <PresentationFormat>On-screen Show (16:9)</PresentationFormat>
  <Paragraphs>46</Paragraphs>
  <Slides>12</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Karla</vt:lpstr>
      <vt:lpstr>Poppins</vt:lpstr>
      <vt:lpstr>Outfit ExtraBold</vt:lpstr>
      <vt:lpstr>Arial</vt:lpstr>
      <vt:lpstr>Outfit</vt:lpstr>
      <vt:lpstr>Roboto Condensed Light</vt:lpstr>
      <vt:lpstr>Karla ExtraBold</vt:lpstr>
      <vt:lpstr>Simple Light</vt:lpstr>
      <vt:lpstr>Cardiovascular Diseases: Arrhythmia by Slidesgo</vt:lpstr>
      <vt:lpstr>PowerPoint Presentation</vt:lpstr>
      <vt:lpstr>A Project Report on  DISEASE PREDICTION (GROUP NO.2)  </vt:lpstr>
      <vt:lpstr>PowerPoint Presentation</vt:lpstr>
      <vt:lpstr>OBJECTIVES </vt:lpstr>
      <vt:lpstr>SCOPE</vt:lpstr>
      <vt:lpstr>TECHNOLOGY STACK</vt:lpstr>
      <vt:lpstr>Flow Of Modules</vt:lpstr>
      <vt:lpstr>Result</vt:lpstr>
      <vt:lpstr>PowerPoint Presentation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DELL</cp:lastModifiedBy>
  <cp:revision>3</cp:revision>
  <dcterms:modified xsi:type="dcterms:W3CDTF">2023-04-13T04:09:21Z</dcterms:modified>
</cp:coreProperties>
</file>