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Outfit ExtraBold"/>
      <p:bold r:id="rId18"/>
    </p:embeddedFont>
    <p:embeddedFont>
      <p:font typeface="Poppins"/>
      <p:regular r:id="rId19"/>
      <p:bold r:id="rId20"/>
      <p:italic r:id="rId21"/>
      <p:boldItalic r:id="rId22"/>
    </p:embeddedFont>
    <p:embeddedFont>
      <p:font typeface="Karla ExtraBold"/>
      <p:bold r:id="rId23"/>
      <p:boldItalic r:id="rId24"/>
    </p:embeddedFont>
    <p:embeddedFont>
      <p:font typeface="Outfit"/>
      <p:regular r:id="rId25"/>
      <p:bold r:id="rId26"/>
    </p:embeddedFont>
    <p:embeddedFont>
      <p:font typeface="Karla"/>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ppins-bold.fntdata"/><Relationship Id="rId22" Type="http://schemas.openxmlformats.org/officeDocument/2006/relationships/font" Target="fonts/Poppins-boldItalic.fntdata"/><Relationship Id="rId21" Type="http://schemas.openxmlformats.org/officeDocument/2006/relationships/font" Target="fonts/Poppins-italic.fntdata"/><Relationship Id="rId24" Type="http://schemas.openxmlformats.org/officeDocument/2006/relationships/font" Target="fonts/KarlaExtraBold-boldItalic.fntdata"/><Relationship Id="rId23" Type="http://schemas.openxmlformats.org/officeDocument/2006/relationships/font" Target="fonts/Karla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utfit-bold.fntdata"/><Relationship Id="rId25" Type="http://schemas.openxmlformats.org/officeDocument/2006/relationships/font" Target="fonts/Outfit-regular.fntdata"/><Relationship Id="rId28" Type="http://schemas.openxmlformats.org/officeDocument/2006/relationships/font" Target="fonts/Karla-bold.fntdata"/><Relationship Id="rId27" Type="http://schemas.openxmlformats.org/officeDocument/2006/relationships/font" Target="fonts/Karla-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Karla-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Karla-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Poppins-regular.fntdata"/><Relationship Id="rId18" Type="http://schemas.openxmlformats.org/officeDocument/2006/relationships/font" Target="fonts/Outfit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g21e2485d7d9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8" name="Google Shape;808;g21e2485d7d9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1e2485d7d9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3" name="Google Shape;863;g21e2485d7d9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8" name="Shape 868"/>
        <p:cNvGrpSpPr/>
        <p:nvPr/>
      </p:nvGrpSpPr>
      <p:grpSpPr>
        <a:xfrm>
          <a:off x="0" y="0"/>
          <a:ext cx="0" cy="0"/>
          <a:chOff x="0" y="0"/>
          <a:chExt cx="0" cy="0"/>
        </a:xfrm>
      </p:grpSpPr>
      <p:sp>
        <p:nvSpPr>
          <p:cNvPr id="869" name="Google Shape;869;g21e2485d7d9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0" name="Google Shape;870;g21e2485d7d9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1e2485d7d9_0_1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1e2485d7d9_0_1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1e2485d7d9_0_1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1e2485d7d9_0_1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21e2485d7d9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21e2485d7d9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1e2485d7d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1e2485d7d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21e2485d7d9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21e2485d7d9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21e2485d7d9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21e2485d7d9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21e2485d7d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21e2485d7d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1e2485d7d9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1e2485d7d9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4137655" y="474698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4"/>
          <p:cNvSpPr/>
          <p:nvPr/>
        </p:nvSpPr>
        <p:spPr>
          <a:xfrm>
            <a:off x="-1111830" y="260133"/>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8600371" y="45413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50750" y="1124775"/>
            <a:ext cx="8242500" cy="20757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b="1" sz="6000">
                <a:latin typeface="Outfit"/>
                <a:ea typeface="Outfit"/>
                <a:cs typeface="Outfit"/>
                <a:sym typeface="Outfi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1771050" y="3519225"/>
            <a:ext cx="5601900" cy="49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4"/>
          <p:cNvSpPr/>
          <p:nvPr/>
        </p:nvSpPr>
        <p:spPr>
          <a:xfrm>
            <a:off x="8123402" y="-2226216"/>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8657881" y="-1691735"/>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235719" y="-769590"/>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3401498" y="-20539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2139208" y="-13386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306734" y="-27449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5" name="Google Shape;65;p14"/>
          <p:cNvSpPr/>
          <p:nvPr/>
        </p:nvSpPr>
        <p:spPr>
          <a:xfrm>
            <a:off x="7223582" y="-25066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6535187" y="7963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805274"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p:nvPr/>
        </p:nvSpPr>
        <p:spPr>
          <a:xfrm>
            <a:off x="8600384" y="1005803"/>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8768185" y="3161119"/>
            <a:ext cx="749038"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4"/>
          <p:cNvSpPr/>
          <p:nvPr/>
        </p:nvSpPr>
        <p:spPr>
          <a:xfrm>
            <a:off x="-177263" y="3486824"/>
            <a:ext cx="447489"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4"/>
          <p:cNvSpPr/>
          <p:nvPr/>
        </p:nvSpPr>
        <p:spPr>
          <a:xfrm>
            <a:off x="-2019548" y="419068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p:nvPr/>
        </p:nvSpPr>
        <p:spPr>
          <a:xfrm>
            <a:off x="1451191" y="4455707"/>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p:nvPr/>
        </p:nvSpPr>
        <p:spPr>
          <a:xfrm>
            <a:off x="4125126"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4"/>
          <p:cNvSpPr/>
          <p:nvPr/>
        </p:nvSpPr>
        <p:spPr>
          <a:xfrm>
            <a:off x="2139201" y="47777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4"/>
          <p:cNvSpPr/>
          <p:nvPr/>
        </p:nvSpPr>
        <p:spPr>
          <a:xfrm>
            <a:off x="7704630" y="50142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5"/>
          <p:cNvSpPr txBox="1"/>
          <p:nvPr>
            <p:ph type="title"/>
          </p:nvPr>
        </p:nvSpPr>
        <p:spPr>
          <a:xfrm>
            <a:off x="1024175" y="2379938"/>
            <a:ext cx="3651600" cy="836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4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5"/>
          <p:cNvSpPr txBox="1"/>
          <p:nvPr>
            <p:ph hasCustomPrompt="1" idx="2" type="title"/>
          </p:nvPr>
        </p:nvSpPr>
        <p:spPr>
          <a:xfrm>
            <a:off x="1024175" y="1473944"/>
            <a:ext cx="1275300" cy="906000"/>
          </a:xfrm>
          <a:prstGeom prst="rect">
            <a:avLst/>
          </a:prstGeom>
        </p:spPr>
        <p:txBody>
          <a:bodyPr anchorCtr="0" anchor="t" bIns="91425" lIns="91425" spcFirstLastPara="1" rIns="91425" wrap="square" tIns="91425">
            <a:noAutofit/>
          </a:bodyPr>
          <a:lstStyle>
            <a:lvl1pPr lvl="0" rtl="0" algn="l">
              <a:spcBef>
                <a:spcPts val="0"/>
              </a:spcBef>
              <a:spcAft>
                <a:spcPts val="0"/>
              </a:spcAft>
              <a:buClr>
                <a:schemeClr val="accent1"/>
              </a:buClr>
              <a:buSzPts val="3000"/>
              <a:buNone/>
              <a:defRPr sz="6100">
                <a:solidFill>
                  <a:schemeClr val="accent1"/>
                </a:solidFill>
              </a:defRPr>
            </a:lvl1pPr>
            <a:lvl2pPr lvl="1" rtl="0">
              <a:spcBef>
                <a:spcPts val="0"/>
              </a:spcBef>
              <a:spcAft>
                <a:spcPts val="0"/>
              </a:spcAft>
              <a:buClr>
                <a:schemeClr val="accent1"/>
              </a:buClr>
              <a:buSzPts val="3000"/>
              <a:buNone/>
              <a:defRPr sz="3000">
                <a:solidFill>
                  <a:schemeClr val="accent1"/>
                </a:solidFill>
              </a:defRPr>
            </a:lvl2pPr>
            <a:lvl3pPr lvl="2" rtl="0">
              <a:spcBef>
                <a:spcPts val="0"/>
              </a:spcBef>
              <a:spcAft>
                <a:spcPts val="0"/>
              </a:spcAft>
              <a:buClr>
                <a:schemeClr val="accent1"/>
              </a:buClr>
              <a:buSzPts val="3000"/>
              <a:buNone/>
              <a:defRPr sz="3000">
                <a:solidFill>
                  <a:schemeClr val="accent1"/>
                </a:solidFill>
              </a:defRPr>
            </a:lvl3pPr>
            <a:lvl4pPr lvl="3" rtl="0">
              <a:spcBef>
                <a:spcPts val="0"/>
              </a:spcBef>
              <a:spcAft>
                <a:spcPts val="0"/>
              </a:spcAft>
              <a:buClr>
                <a:schemeClr val="accent1"/>
              </a:buClr>
              <a:buSzPts val="3000"/>
              <a:buNone/>
              <a:defRPr sz="3000">
                <a:solidFill>
                  <a:schemeClr val="accent1"/>
                </a:solidFill>
              </a:defRPr>
            </a:lvl4pPr>
            <a:lvl5pPr lvl="4" rtl="0">
              <a:spcBef>
                <a:spcPts val="0"/>
              </a:spcBef>
              <a:spcAft>
                <a:spcPts val="0"/>
              </a:spcAft>
              <a:buClr>
                <a:schemeClr val="accent1"/>
              </a:buClr>
              <a:buSzPts val="3000"/>
              <a:buNone/>
              <a:defRPr sz="3000">
                <a:solidFill>
                  <a:schemeClr val="accent1"/>
                </a:solidFill>
              </a:defRPr>
            </a:lvl5pPr>
            <a:lvl6pPr lvl="5" rtl="0">
              <a:spcBef>
                <a:spcPts val="0"/>
              </a:spcBef>
              <a:spcAft>
                <a:spcPts val="0"/>
              </a:spcAft>
              <a:buClr>
                <a:schemeClr val="accent1"/>
              </a:buClr>
              <a:buSzPts val="3000"/>
              <a:buNone/>
              <a:defRPr sz="3000">
                <a:solidFill>
                  <a:schemeClr val="accent1"/>
                </a:solidFill>
              </a:defRPr>
            </a:lvl6pPr>
            <a:lvl7pPr lvl="6" rtl="0">
              <a:spcBef>
                <a:spcPts val="0"/>
              </a:spcBef>
              <a:spcAft>
                <a:spcPts val="0"/>
              </a:spcAft>
              <a:buClr>
                <a:schemeClr val="accent1"/>
              </a:buClr>
              <a:buSzPts val="3000"/>
              <a:buNone/>
              <a:defRPr sz="3000">
                <a:solidFill>
                  <a:schemeClr val="accent1"/>
                </a:solidFill>
              </a:defRPr>
            </a:lvl7pPr>
            <a:lvl8pPr lvl="7" rtl="0">
              <a:spcBef>
                <a:spcPts val="0"/>
              </a:spcBef>
              <a:spcAft>
                <a:spcPts val="0"/>
              </a:spcAft>
              <a:buClr>
                <a:schemeClr val="accent1"/>
              </a:buClr>
              <a:buSzPts val="3000"/>
              <a:buNone/>
              <a:defRPr sz="3000">
                <a:solidFill>
                  <a:schemeClr val="accent1"/>
                </a:solidFill>
              </a:defRPr>
            </a:lvl8pPr>
            <a:lvl9pPr lvl="8" rtl="0">
              <a:spcBef>
                <a:spcPts val="0"/>
              </a:spcBef>
              <a:spcAft>
                <a:spcPts val="0"/>
              </a:spcAft>
              <a:buClr>
                <a:schemeClr val="accent1"/>
              </a:buClr>
              <a:buSzPts val="3000"/>
              <a:buNone/>
              <a:defRPr sz="3000">
                <a:solidFill>
                  <a:schemeClr val="accent1"/>
                </a:solidFill>
              </a:defRPr>
            </a:lvl9pPr>
          </a:lstStyle>
          <a:p>
            <a:r>
              <a:t>xx%</a:t>
            </a:r>
          </a:p>
        </p:txBody>
      </p:sp>
      <p:sp>
        <p:nvSpPr>
          <p:cNvPr id="79" name="Google Shape;79;p15"/>
          <p:cNvSpPr txBox="1"/>
          <p:nvPr>
            <p:ph idx="1" type="subTitle"/>
          </p:nvPr>
        </p:nvSpPr>
        <p:spPr>
          <a:xfrm>
            <a:off x="1024175" y="3216353"/>
            <a:ext cx="2336400" cy="6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0" name="Google Shape;80;p15"/>
          <p:cNvSpPr/>
          <p:nvPr/>
        </p:nvSpPr>
        <p:spPr>
          <a:xfrm rot="10800000">
            <a:off x="1121955" y="-434636"/>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10800000">
            <a:off x="8411852" y="-228884"/>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rot="10800000">
            <a:off x="4407679" y="-35682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10800000">
            <a:off x="5270768" y="110491"/>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rot="10800000">
            <a:off x="-587820" y="-77582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5"/>
          <p:cNvSpPr/>
          <p:nvPr/>
        </p:nvSpPr>
        <p:spPr>
          <a:xfrm rot="10800000">
            <a:off x="7881405" y="-105825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rot="10800000">
            <a:off x="4813367" y="488398"/>
            <a:ext cx="290433" cy="264102"/>
          </a:xfrm>
          <a:custGeom>
            <a:rect b="b" l="l" r="r" t="t"/>
            <a:pathLst>
              <a:path extrusionOk="0" h="1093" w="1202">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rot="-1799986">
            <a:off x="6323378" y="-46487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5"/>
          <p:cNvSpPr/>
          <p:nvPr/>
        </p:nvSpPr>
        <p:spPr>
          <a:xfrm rot="10800000">
            <a:off x="8866120" y="662185"/>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5"/>
          <p:cNvSpPr/>
          <p:nvPr/>
        </p:nvSpPr>
        <p:spPr>
          <a:xfrm rot="10800000">
            <a:off x="-263021" y="845133"/>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5"/>
          <p:cNvSpPr/>
          <p:nvPr/>
        </p:nvSpPr>
        <p:spPr>
          <a:xfrm rot="-1799986">
            <a:off x="-2000972" y="211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5"/>
          <p:cNvSpPr/>
          <p:nvPr/>
        </p:nvSpPr>
        <p:spPr>
          <a:xfrm rot="10800000">
            <a:off x="9106275" y="1748070"/>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5"/>
          <p:cNvSpPr/>
          <p:nvPr/>
        </p:nvSpPr>
        <p:spPr>
          <a:xfrm flipH="1" rot="10800000">
            <a:off x="8215577" y="3322812"/>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5"/>
          <p:cNvSpPr/>
          <p:nvPr/>
        </p:nvSpPr>
        <p:spPr>
          <a:xfrm rot="10800000">
            <a:off x="5866745" y="417228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rot="10800000">
            <a:off x="7372532" y="427014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5"/>
          <p:cNvSpPr/>
          <p:nvPr/>
        </p:nvSpPr>
        <p:spPr>
          <a:xfrm rot="-1799986">
            <a:off x="3790503" y="31487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5"/>
          <p:cNvSpPr/>
          <p:nvPr/>
        </p:nvSpPr>
        <p:spPr>
          <a:xfrm rot="10800000">
            <a:off x="5451038" y="4817960"/>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10800000">
            <a:off x="855531" y="47210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5"/>
          <p:cNvSpPr/>
          <p:nvPr/>
        </p:nvSpPr>
        <p:spPr>
          <a:xfrm rot="10800000">
            <a:off x="6309657" y="4681072"/>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5"/>
          <p:cNvSpPr/>
          <p:nvPr/>
        </p:nvSpPr>
        <p:spPr>
          <a:xfrm rot="10800000">
            <a:off x="-916426" y="43302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5"/>
          <p:cNvSpPr/>
          <p:nvPr/>
        </p:nvSpPr>
        <p:spPr>
          <a:xfrm rot="10800000">
            <a:off x="6570373" y="619002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p:nvPr/>
        </p:nvSpPr>
        <p:spPr>
          <a:xfrm rot="-1799986">
            <a:off x="-4001547" y="522232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5"/>
          <p:cNvSpPr/>
          <p:nvPr/>
        </p:nvSpPr>
        <p:spPr>
          <a:xfrm flipH="1" rot="10800000">
            <a:off x="8252299" y="4420001"/>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5"/>
          <p:cNvSpPr/>
          <p:nvPr/>
        </p:nvSpPr>
        <p:spPr>
          <a:xfrm flipH="1" rot="10800000">
            <a:off x="7717820" y="3885268"/>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4" name="Shape 104"/>
        <p:cNvGrpSpPr/>
        <p:nvPr/>
      </p:nvGrpSpPr>
      <p:grpSpPr>
        <a:xfrm>
          <a:off x="0" y="0"/>
          <a:ext cx="0" cy="0"/>
          <a:chOff x="0" y="0"/>
          <a:chExt cx="0" cy="0"/>
        </a:xfrm>
      </p:grpSpPr>
      <p:sp>
        <p:nvSpPr>
          <p:cNvPr id="105" name="Google Shape;105;p16"/>
          <p:cNvSpPr txBox="1"/>
          <p:nvPr>
            <p:ph type="title"/>
          </p:nvPr>
        </p:nvSpPr>
        <p:spPr>
          <a:xfrm>
            <a:off x="788900" y="434600"/>
            <a:ext cx="7679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 name="Google Shape;106;p16"/>
          <p:cNvSpPr txBox="1"/>
          <p:nvPr>
            <p:ph idx="1" type="body"/>
          </p:nvPr>
        </p:nvSpPr>
        <p:spPr>
          <a:xfrm>
            <a:off x="2089500" y="1638670"/>
            <a:ext cx="4965000" cy="20271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400"/>
            </a:lvl1pPr>
            <a:lvl2pPr indent="-304800" lvl="1" marL="914400" rtl="0">
              <a:spcBef>
                <a:spcPts val="0"/>
              </a:spcBef>
              <a:spcAft>
                <a:spcPts val="0"/>
              </a:spcAft>
              <a:buSzPts val="1200"/>
              <a:buFont typeface="Roboto Condensed Light"/>
              <a:buChar char="○"/>
              <a:defRPr/>
            </a:lvl2pPr>
            <a:lvl3pPr indent="-304800" lvl="2" marL="1371600" rtl="0">
              <a:spcBef>
                <a:spcPts val="0"/>
              </a:spcBef>
              <a:spcAft>
                <a:spcPts val="0"/>
              </a:spcAft>
              <a:buSzPts val="1200"/>
              <a:buFont typeface="Roboto Condensed Light"/>
              <a:buChar char="■"/>
              <a:defRPr/>
            </a:lvl3pPr>
            <a:lvl4pPr indent="-304800" lvl="3" marL="1828800" rtl="0">
              <a:spcBef>
                <a:spcPts val="0"/>
              </a:spcBef>
              <a:spcAft>
                <a:spcPts val="0"/>
              </a:spcAft>
              <a:buSzPts val="1200"/>
              <a:buFont typeface="Roboto Condensed Light"/>
              <a:buChar char="●"/>
              <a:defRPr/>
            </a:lvl4pPr>
            <a:lvl5pPr indent="-304800" lvl="4" marL="2286000" rtl="0">
              <a:spcBef>
                <a:spcPts val="0"/>
              </a:spcBef>
              <a:spcAft>
                <a:spcPts val="0"/>
              </a:spcAft>
              <a:buSzPts val="1200"/>
              <a:buFont typeface="Roboto Condensed Light"/>
              <a:buChar char="○"/>
              <a:defRPr/>
            </a:lvl5pPr>
            <a:lvl6pPr indent="-304800" lvl="5" marL="2743200" rtl="0">
              <a:spcBef>
                <a:spcPts val="0"/>
              </a:spcBef>
              <a:spcAft>
                <a:spcPts val="0"/>
              </a:spcAft>
              <a:buSzPts val="1200"/>
              <a:buFont typeface="Roboto Condensed Light"/>
              <a:buChar char="■"/>
              <a:defRPr/>
            </a:lvl6pPr>
            <a:lvl7pPr indent="-304800" lvl="6" marL="3200400" rtl="0">
              <a:spcBef>
                <a:spcPts val="0"/>
              </a:spcBef>
              <a:spcAft>
                <a:spcPts val="0"/>
              </a:spcAft>
              <a:buSzPts val="1200"/>
              <a:buFont typeface="Roboto Condensed Light"/>
              <a:buChar char="●"/>
              <a:defRPr/>
            </a:lvl7pPr>
            <a:lvl8pPr indent="-304800" lvl="7" marL="3657600" rtl="0">
              <a:spcBef>
                <a:spcPts val="0"/>
              </a:spcBef>
              <a:spcAft>
                <a:spcPts val="0"/>
              </a:spcAft>
              <a:buSzPts val="1200"/>
              <a:buFont typeface="Roboto Condensed Light"/>
              <a:buChar char="○"/>
              <a:defRPr/>
            </a:lvl8pPr>
            <a:lvl9pPr indent="-304800" lvl="8" marL="4114800" rtl="0">
              <a:spcBef>
                <a:spcPts val="0"/>
              </a:spcBef>
              <a:spcAft>
                <a:spcPts val="0"/>
              </a:spcAft>
              <a:buSzPts val="1200"/>
              <a:buFont typeface="Roboto Condensed Light"/>
              <a:buChar char="■"/>
              <a:defRPr/>
            </a:lvl9pPr>
          </a:lstStyle>
          <a:p/>
        </p:txBody>
      </p:sp>
      <p:sp>
        <p:nvSpPr>
          <p:cNvPr id="107" name="Google Shape;107;p16"/>
          <p:cNvSpPr/>
          <p:nvPr/>
        </p:nvSpPr>
        <p:spPr>
          <a:xfrm rot="10800000">
            <a:off x="7881405" y="-105825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6"/>
          <p:cNvSpPr/>
          <p:nvPr/>
        </p:nvSpPr>
        <p:spPr>
          <a:xfrm flipH="1" rot="10800000">
            <a:off x="7832120" y="4088093"/>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6"/>
          <p:cNvSpPr/>
          <p:nvPr/>
        </p:nvSpPr>
        <p:spPr>
          <a:xfrm flipH="1" rot="10800000">
            <a:off x="8366599" y="4622826"/>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p:nvPr/>
        </p:nvSpPr>
        <p:spPr>
          <a:xfrm rot="10800000">
            <a:off x="8411852" y="-228884"/>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6"/>
          <p:cNvSpPr/>
          <p:nvPr/>
        </p:nvSpPr>
        <p:spPr>
          <a:xfrm rot="10800000">
            <a:off x="6684673" y="6392850"/>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6"/>
          <p:cNvSpPr/>
          <p:nvPr/>
        </p:nvSpPr>
        <p:spPr>
          <a:xfrm rot="10800000">
            <a:off x="8866120" y="662185"/>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6"/>
          <p:cNvSpPr/>
          <p:nvPr/>
        </p:nvSpPr>
        <p:spPr>
          <a:xfrm rot="10800000">
            <a:off x="9106275" y="1748070"/>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6"/>
          <p:cNvSpPr/>
          <p:nvPr/>
        </p:nvSpPr>
        <p:spPr>
          <a:xfrm rot="10800000">
            <a:off x="8549738" y="2970110"/>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p:nvPr/>
        </p:nvSpPr>
        <p:spPr>
          <a:xfrm rot="10800000">
            <a:off x="-916426" y="43302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p:nvPr/>
        </p:nvSpPr>
        <p:spPr>
          <a:xfrm rot="10800000">
            <a:off x="1121955" y="-434636"/>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6"/>
          <p:cNvSpPr/>
          <p:nvPr/>
        </p:nvSpPr>
        <p:spPr>
          <a:xfrm rot="10800000">
            <a:off x="-587820" y="-77582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6"/>
          <p:cNvSpPr/>
          <p:nvPr/>
        </p:nvSpPr>
        <p:spPr>
          <a:xfrm flipH="1" rot="10800000">
            <a:off x="8329877" y="3525637"/>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6"/>
          <p:cNvSpPr/>
          <p:nvPr/>
        </p:nvSpPr>
        <p:spPr>
          <a:xfrm rot="10800000">
            <a:off x="5981045" y="43751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6"/>
          <p:cNvSpPr/>
          <p:nvPr/>
        </p:nvSpPr>
        <p:spPr>
          <a:xfrm rot="10800000">
            <a:off x="855531" y="47210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6"/>
          <p:cNvSpPr/>
          <p:nvPr/>
        </p:nvSpPr>
        <p:spPr>
          <a:xfrm rot="10800000">
            <a:off x="7486832" y="4472972"/>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6"/>
          <p:cNvSpPr/>
          <p:nvPr/>
        </p:nvSpPr>
        <p:spPr>
          <a:xfrm rot="10800000">
            <a:off x="2178829" y="488393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6"/>
          <p:cNvSpPr/>
          <p:nvPr/>
        </p:nvSpPr>
        <p:spPr>
          <a:xfrm rot="10800000">
            <a:off x="6423957" y="4883897"/>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6"/>
          <p:cNvSpPr/>
          <p:nvPr/>
        </p:nvSpPr>
        <p:spPr>
          <a:xfrm rot="10800000">
            <a:off x="-263021" y="845133"/>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rot="-1799986">
            <a:off x="7727653" y="-119522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6"/>
          <p:cNvSpPr/>
          <p:nvPr/>
        </p:nvSpPr>
        <p:spPr>
          <a:xfrm rot="-1799986">
            <a:off x="-2000972" y="211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6"/>
          <p:cNvSpPr/>
          <p:nvPr/>
        </p:nvSpPr>
        <p:spPr>
          <a:xfrm rot="-1799986">
            <a:off x="4524653" y="38259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6"/>
          <p:cNvSpPr/>
          <p:nvPr/>
        </p:nvSpPr>
        <p:spPr>
          <a:xfrm rot="-1799986">
            <a:off x="-4409222" y="428887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9" name="Shape 129"/>
        <p:cNvGrpSpPr/>
        <p:nvPr/>
      </p:nvGrpSpPr>
      <p:grpSpPr>
        <a:xfrm>
          <a:off x="0" y="0"/>
          <a:ext cx="0" cy="0"/>
          <a:chOff x="0" y="0"/>
          <a:chExt cx="0" cy="0"/>
        </a:xfrm>
      </p:grpSpPr>
      <p:sp>
        <p:nvSpPr>
          <p:cNvPr id="130" name="Google Shape;130;p17"/>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1" name="Google Shape;131;p17"/>
          <p:cNvSpPr txBox="1"/>
          <p:nvPr>
            <p:ph idx="2" type="title"/>
          </p:nvPr>
        </p:nvSpPr>
        <p:spPr>
          <a:xfrm>
            <a:off x="5318775" y="1853650"/>
            <a:ext cx="25707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2" name="Google Shape;132;p17"/>
          <p:cNvSpPr txBox="1"/>
          <p:nvPr>
            <p:ph idx="1" type="subTitle"/>
          </p:nvPr>
        </p:nvSpPr>
        <p:spPr>
          <a:xfrm>
            <a:off x="5318788" y="2381350"/>
            <a:ext cx="2570700" cy="174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17"/>
          <p:cNvSpPr txBox="1"/>
          <p:nvPr>
            <p:ph idx="3" type="title"/>
          </p:nvPr>
        </p:nvSpPr>
        <p:spPr>
          <a:xfrm>
            <a:off x="1254650" y="1853650"/>
            <a:ext cx="2570700" cy="527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34" name="Google Shape;134;p17"/>
          <p:cNvSpPr txBox="1"/>
          <p:nvPr>
            <p:ph idx="4" type="subTitle"/>
          </p:nvPr>
        </p:nvSpPr>
        <p:spPr>
          <a:xfrm>
            <a:off x="1254513" y="2381350"/>
            <a:ext cx="2570700" cy="174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5" name="Google Shape;135;p17"/>
          <p:cNvSpPr/>
          <p:nvPr/>
        </p:nvSpPr>
        <p:spPr>
          <a:xfrm flipH="1" rot="10800000">
            <a:off x="7736493" y="-28007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7"/>
          <p:cNvSpPr/>
          <p:nvPr/>
        </p:nvSpPr>
        <p:spPr>
          <a:xfrm flipH="1" rot="10800000">
            <a:off x="-620390" y="-146365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7"/>
          <p:cNvSpPr/>
          <p:nvPr/>
        </p:nvSpPr>
        <p:spPr>
          <a:xfrm flipH="1" rot="10800000">
            <a:off x="-431940" y="-14126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p:nvPr/>
        </p:nvSpPr>
        <p:spPr>
          <a:xfrm flipH="1" rot="10800000">
            <a:off x="7861212" y="4631749"/>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7"/>
          <p:cNvSpPr/>
          <p:nvPr/>
        </p:nvSpPr>
        <p:spPr>
          <a:xfrm flipH="1" rot="10800000">
            <a:off x="8046637" y="463176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flipH="1" rot="10800000">
            <a:off x="210993" y="46212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flipH="1" rot="10800000">
            <a:off x="8861181" y="592520"/>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7"/>
          <p:cNvSpPr/>
          <p:nvPr/>
        </p:nvSpPr>
        <p:spPr>
          <a:xfrm flipH="1" rot="10800000">
            <a:off x="8426127" y="3475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7"/>
          <p:cNvSpPr/>
          <p:nvPr/>
        </p:nvSpPr>
        <p:spPr>
          <a:xfrm flipH="1" rot="10800000">
            <a:off x="570364" y="4329160"/>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7"/>
          <p:cNvSpPr/>
          <p:nvPr/>
        </p:nvSpPr>
        <p:spPr>
          <a:xfrm flipH="1" rot="10800000">
            <a:off x="-172475" y="41602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flipH="1" rot="10800000">
            <a:off x="8808099" y="43984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7"/>
          <p:cNvSpPr/>
          <p:nvPr/>
        </p:nvSpPr>
        <p:spPr>
          <a:xfrm flipH="1" rot="10800000">
            <a:off x="8495602" y="42470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7"/>
          <p:cNvSpPr/>
          <p:nvPr/>
        </p:nvSpPr>
        <p:spPr>
          <a:xfrm flipH="1" rot="10800000">
            <a:off x="826520" y="153363"/>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flipH="1" rot="10800000">
            <a:off x="114300" y="709578"/>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flipH="1" rot="10800000">
            <a:off x="294291" y="63142"/>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7"/>
          <p:cNvSpPr/>
          <p:nvPr/>
        </p:nvSpPr>
        <p:spPr>
          <a:xfrm flipH="1" rot="10800000">
            <a:off x="7772164" y="-29654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p:nvPr/>
        </p:nvSpPr>
        <p:spPr>
          <a:xfrm flipH="1" rot="10800000">
            <a:off x="8854978" y="3710365"/>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7"/>
          <p:cNvSpPr/>
          <p:nvPr/>
        </p:nvSpPr>
        <p:spPr>
          <a:xfrm flipH="1" rot="1799986">
            <a:off x="-4391772" y="-11048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flipH="1" rot="1799986">
            <a:off x="4580778" y="-3217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flipH="1" rot="1799986">
            <a:off x="-3091447" y="38574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p:nvPr/>
        </p:nvSpPr>
        <p:spPr>
          <a:xfrm rot="-1799986">
            <a:off x="5144753" y="44477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6" name="Shape 156"/>
        <p:cNvGrpSpPr/>
        <p:nvPr/>
      </p:nvGrpSpPr>
      <p:grpSpPr>
        <a:xfrm>
          <a:off x="0" y="0"/>
          <a:ext cx="0" cy="0"/>
          <a:chOff x="0" y="0"/>
          <a:chExt cx="0" cy="0"/>
        </a:xfrm>
      </p:grpSpPr>
      <p:sp>
        <p:nvSpPr>
          <p:cNvPr id="157" name="Google Shape;157;p18"/>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8" name="Google Shape;158;p18"/>
          <p:cNvSpPr/>
          <p:nvPr/>
        </p:nvSpPr>
        <p:spPr>
          <a:xfrm rot="5400000">
            <a:off x="9658283" y="1539125"/>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8"/>
          <p:cNvSpPr/>
          <p:nvPr/>
        </p:nvSpPr>
        <p:spPr>
          <a:xfrm rot="10800000">
            <a:off x="-2436713" y="-24578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p:nvPr/>
        </p:nvSpPr>
        <p:spPr>
          <a:xfrm rot="10800000">
            <a:off x="7873497" y="-1311075"/>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8"/>
          <p:cNvSpPr/>
          <p:nvPr/>
        </p:nvSpPr>
        <p:spPr>
          <a:xfrm rot="10800000">
            <a:off x="8114987" y="-10697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8"/>
          <p:cNvSpPr/>
          <p:nvPr/>
        </p:nvSpPr>
        <p:spPr>
          <a:xfrm rot="10800000">
            <a:off x="41358" y="4802774"/>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8"/>
          <p:cNvSpPr/>
          <p:nvPr/>
        </p:nvSpPr>
        <p:spPr>
          <a:xfrm rot="10800000">
            <a:off x="492395" y="525381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rot="10800000">
            <a:off x="8183904" y="49641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rot="10800000">
            <a:off x="118103" y="6904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rot="10800000">
            <a:off x="8880813" y="224882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rot="10800000">
            <a:off x="8742584" y="3050662"/>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8"/>
          <p:cNvSpPr/>
          <p:nvPr/>
        </p:nvSpPr>
        <p:spPr>
          <a:xfrm rot="10800000">
            <a:off x="8697061" y="45031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rot="10800000">
            <a:off x="-250748" y="480277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rot="10800000">
            <a:off x="187580" y="45899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rot="10800000">
            <a:off x="7679503" y="-102638"/>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rot="10800000">
            <a:off x="1322165" y="129271"/>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rot="10800000">
            <a:off x="568550" y="-102654"/>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p:nvPr/>
        </p:nvSpPr>
        <p:spPr>
          <a:xfrm rot="10800000">
            <a:off x="9143701" y="2317977"/>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8"/>
          <p:cNvSpPr/>
          <p:nvPr/>
        </p:nvSpPr>
        <p:spPr>
          <a:xfrm>
            <a:off x="7553259" y="-55515"/>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
          <p:cNvSpPr/>
          <p:nvPr/>
        </p:nvSpPr>
        <p:spPr>
          <a:xfrm>
            <a:off x="-3709641" y="4348185"/>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7" name="Shape 177"/>
        <p:cNvGrpSpPr/>
        <p:nvPr/>
      </p:nvGrpSpPr>
      <p:grpSpPr>
        <a:xfrm>
          <a:off x="0" y="0"/>
          <a:ext cx="0" cy="0"/>
          <a:chOff x="0" y="0"/>
          <a:chExt cx="0" cy="0"/>
        </a:xfrm>
      </p:grpSpPr>
      <p:sp>
        <p:nvSpPr>
          <p:cNvPr id="178" name="Google Shape;178;p19"/>
          <p:cNvSpPr txBox="1"/>
          <p:nvPr>
            <p:ph type="title"/>
          </p:nvPr>
        </p:nvSpPr>
        <p:spPr>
          <a:xfrm>
            <a:off x="932525" y="445025"/>
            <a:ext cx="74790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9" name="Google Shape;179;p19"/>
          <p:cNvSpPr txBox="1"/>
          <p:nvPr>
            <p:ph idx="1" type="subTitle"/>
          </p:nvPr>
        </p:nvSpPr>
        <p:spPr>
          <a:xfrm>
            <a:off x="932525" y="1388200"/>
            <a:ext cx="4623300" cy="2424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8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80" name="Google Shape;180;p19"/>
          <p:cNvSpPr/>
          <p:nvPr/>
        </p:nvSpPr>
        <p:spPr>
          <a:xfrm flipH="1">
            <a:off x="-2981630" y="-2616741"/>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9"/>
          <p:cNvSpPr/>
          <p:nvPr/>
        </p:nvSpPr>
        <p:spPr>
          <a:xfrm flipH="1">
            <a:off x="-2447402" y="-2082260"/>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p:nvPr/>
        </p:nvSpPr>
        <p:spPr>
          <a:xfrm flipH="1">
            <a:off x="-298873" y="3690706"/>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9"/>
          <p:cNvSpPr/>
          <p:nvPr/>
        </p:nvSpPr>
        <p:spPr>
          <a:xfrm flipH="1">
            <a:off x="7469605" y="-798165"/>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p:nvPr/>
        </p:nvSpPr>
        <p:spPr>
          <a:xfrm flipH="1">
            <a:off x="8015673" y="-303070"/>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9"/>
          <p:cNvSpPr/>
          <p:nvPr/>
        </p:nvSpPr>
        <p:spPr>
          <a:xfrm flipH="1">
            <a:off x="8580370" y="3754734"/>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flipH="1">
            <a:off x="7297818" y="47614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flipH="1">
            <a:off x="8820525" y="28875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flipH="1">
            <a:off x="8015663" y="3294434"/>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p:nvPr/>
        </p:nvSpPr>
        <p:spPr>
          <a:xfrm flipH="1">
            <a:off x="7829556" y="4101481"/>
            <a:ext cx="293333" cy="267243"/>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
          <p:cNvSpPr/>
          <p:nvPr/>
        </p:nvSpPr>
        <p:spPr>
          <a:xfrm flipH="1">
            <a:off x="6715570" y="4512794"/>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
          <p:cNvSpPr/>
          <p:nvPr/>
        </p:nvSpPr>
        <p:spPr>
          <a:xfrm flipH="1">
            <a:off x="3305389" y="132237"/>
            <a:ext cx="213838" cy="182914"/>
          </a:xfrm>
          <a:custGeom>
            <a:rect b="b" l="l" r="r" t="t"/>
            <a:pathLst>
              <a:path extrusionOk="0" h="757" w="885">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9"/>
          <p:cNvSpPr/>
          <p:nvPr/>
        </p:nvSpPr>
        <p:spPr>
          <a:xfrm flipH="1">
            <a:off x="8181411" y="231558"/>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9"/>
          <p:cNvSpPr/>
          <p:nvPr/>
        </p:nvSpPr>
        <p:spPr>
          <a:xfrm flipH="1">
            <a:off x="243305" y="42700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9"/>
          <p:cNvSpPr/>
          <p:nvPr/>
        </p:nvSpPr>
        <p:spPr>
          <a:xfrm flipH="1">
            <a:off x="-873570" y="4512800"/>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9"/>
          <p:cNvSpPr/>
          <p:nvPr/>
        </p:nvSpPr>
        <p:spPr>
          <a:xfrm flipH="1">
            <a:off x="-852203" y="615278"/>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9"/>
          <p:cNvSpPr/>
          <p:nvPr/>
        </p:nvSpPr>
        <p:spPr>
          <a:xfrm flipH="1">
            <a:off x="4172320" y="-3133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p:nvPr/>
        </p:nvSpPr>
        <p:spPr>
          <a:xfrm flipH="1">
            <a:off x="1208281" y="-392080"/>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
          <p:cNvSpPr/>
          <p:nvPr/>
        </p:nvSpPr>
        <p:spPr>
          <a:xfrm flipH="1">
            <a:off x="2151832" y="51062"/>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9"/>
          <p:cNvSpPr/>
          <p:nvPr/>
        </p:nvSpPr>
        <p:spPr>
          <a:xfrm flipH="1">
            <a:off x="92454" y="-262045"/>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p:nvPr/>
        </p:nvSpPr>
        <p:spPr>
          <a:xfrm flipH="1">
            <a:off x="6023907" y="-31924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9"/>
          <p:cNvSpPr/>
          <p:nvPr/>
        </p:nvSpPr>
        <p:spPr>
          <a:xfrm flipH="1">
            <a:off x="6165026" y="796114"/>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9"/>
          <p:cNvSpPr/>
          <p:nvPr/>
        </p:nvSpPr>
        <p:spPr>
          <a:xfrm flipH="1">
            <a:off x="-824324" y="41661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03" name="Shape 203"/>
        <p:cNvGrpSpPr/>
        <p:nvPr/>
      </p:nvGrpSpPr>
      <p:grpSpPr>
        <a:xfrm>
          <a:off x="0" y="0"/>
          <a:ext cx="0" cy="0"/>
          <a:chOff x="0" y="0"/>
          <a:chExt cx="0" cy="0"/>
        </a:xfrm>
      </p:grpSpPr>
      <p:sp>
        <p:nvSpPr>
          <p:cNvPr id="204" name="Google Shape;204;p20"/>
          <p:cNvSpPr txBox="1"/>
          <p:nvPr>
            <p:ph type="title"/>
          </p:nvPr>
        </p:nvSpPr>
        <p:spPr>
          <a:xfrm>
            <a:off x="1509150" y="1579650"/>
            <a:ext cx="6125700" cy="1984200"/>
          </a:xfrm>
          <a:prstGeom prst="rect">
            <a:avLst/>
          </a:prstGeom>
        </p:spPr>
        <p:txBody>
          <a:bodyPr anchorCtr="0" anchor="t" bIns="91425" lIns="91425" spcFirstLastPara="1" rIns="91425" wrap="square" tIns="91425">
            <a:noAutofit/>
          </a:bodyPr>
          <a:lstStyle>
            <a:lvl1pPr lvl="0" rtl="0">
              <a:lnSpc>
                <a:spcPct val="80000"/>
              </a:lnSpc>
              <a:spcBef>
                <a:spcPts val="0"/>
              </a:spcBef>
              <a:spcAft>
                <a:spcPts val="0"/>
              </a:spcAft>
              <a:buSzPts val="4800"/>
              <a:buNone/>
              <a:defRPr sz="80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5" name="Google Shape;205;p20"/>
          <p:cNvSpPr/>
          <p:nvPr/>
        </p:nvSpPr>
        <p:spPr>
          <a:xfrm>
            <a:off x="4417083" y="-28473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7223582" y="-25066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6535187" y="7963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2259598" y="-290671"/>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8123402" y="-2226216"/>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8657881" y="-1691735"/>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235719" y="-769590"/>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306734" y="-27449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13" name="Google Shape;213;p20"/>
          <p:cNvSpPr/>
          <p:nvPr/>
        </p:nvSpPr>
        <p:spPr>
          <a:xfrm>
            <a:off x="1647991" y="42472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177263" y="3486824"/>
            <a:ext cx="447489"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2139201" y="47777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1111830" y="260133"/>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7704630" y="50142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a:off x="8600371" y="45413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8600384" y="1005803"/>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4137655" y="474698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8768185" y="3161119"/>
            <a:ext cx="749038"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805274"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4125126"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2019548" y="419068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25" name="Shape 225"/>
        <p:cNvGrpSpPr/>
        <p:nvPr/>
      </p:nvGrpSpPr>
      <p:grpSpPr>
        <a:xfrm>
          <a:off x="0" y="0"/>
          <a:ext cx="0" cy="0"/>
          <a:chOff x="0" y="0"/>
          <a:chExt cx="0" cy="0"/>
        </a:xfrm>
      </p:grpSpPr>
      <p:sp>
        <p:nvSpPr>
          <p:cNvPr id="226" name="Google Shape;226;p21"/>
          <p:cNvSpPr/>
          <p:nvPr/>
        </p:nvSpPr>
        <p:spPr>
          <a:xfrm flipH="1">
            <a:off x="-854520" y="4665200"/>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flipH="1">
            <a:off x="8200461" y="383958"/>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txBox="1"/>
          <p:nvPr>
            <p:ph type="title"/>
          </p:nvPr>
        </p:nvSpPr>
        <p:spPr>
          <a:xfrm>
            <a:off x="1617725" y="1474488"/>
            <a:ext cx="5590200" cy="70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29" name="Google Shape;229;p21"/>
          <p:cNvSpPr txBox="1"/>
          <p:nvPr>
            <p:ph idx="1" type="subTitle"/>
          </p:nvPr>
        </p:nvSpPr>
        <p:spPr>
          <a:xfrm>
            <a:off x="1617725" y="2179488"/>
            <a:ext cx="5590200" cy="1362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1"/>
          <p:cNvSpPr/>
          <p:nvPr/>
        </p:nvSpPr>
        <p:spPr>
          <a:xfrm flipH="1">
            <a:off x="-2721555" y="-2102391"/>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p:nvPr/>
        </p:nvSpPr>
        <p:spPr>
          <a:xfrm flipH="1">
            <a:off x="-2187327" y="-1567910"/>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flipH="1">
            <a:off x="7488655" y="-645765"/>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flipH="1">
            <a:off x="6042957" y="-16684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flipH="1">
            <a:off x="4191370" y="-1609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flipH="1">
            <a:off x="8034723" y="-150670"/>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flipH="1">
            <a:off x="1227331" y="-126843"/>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flipH="1">
            <a:off x="4125126"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flipH="1">
            <a:off x="2170882" y="203462"/>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flipH="1">
            <a:off x="352529" y="252305"/>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flipH="1">
            <a:off x="3324439" y="284637"/>
            <a:ext cx="213838" cy="182914"/>
          </a:xfrm>
          <a:custGeom>
            <a:rect b="b" l="l" r="r" t="t"/>
            <a:pathLst>
              <a:path extrusionOk="0" h="757" w="885">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flipH="1">
            <a:off x="-592128" y="1129628"/>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flipH="1">
            <a:off x="8839575" y="30399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flipH="1">
            <a:off x="8034713" y="3446834"/>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flipH="1">
            <a:off x="-279823" y="3843106"/>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flipH="1">
            <a:off x="8599420" y="3907134"/>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flipH="1">
            <a:off x="7848606" y="4253881"/>
            <a:ext cx="293333" cy="267243"/>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flipH="1">
            <a:off x="-805274"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flipH="1">
            <a:off x="262355" y="44224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flipH="1">
            <a:off x="6734620" y="4665194"/>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flipH="1">
            <a:off x="7316868" y="49138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51" name="Shape 251"/>
        <p:cNvGrpSpPr/>
        <p:nvPr/>
      </p:nvGrpSpPr>
      <p:grpSpPr>
        <a:xfrm>
          <a:off x="0" y="0"/>
          <a:ext cx="0" cy="0"/>
          <a:chOff x="0" y="0"/>
          <a:chExt cx="0" cy="0"/>
        </a:xfrm>
      </p:grpSpPr>
      <p:sp>
        <p:nvSpPr>
          <p:cNvPr id="252" name="Google Shape;252;p22"/>
          <p:cNvSpPr txBox="1"/>
          <p:nvPr>
            <p:ph idx="1" type="body"/>
          </p:nvPr>
        </p:nvSpPr>
        <p:spPr>
          <a:xfrm>
            <a:off x="732300" y="538000"/>
            <a:ext cx="3254700" cy="1299300"/>
          </a:xfrm>
          <a:prstGeom prst="rect">
            <a:avLst/>
          </a:prstGeom>
        </p:spPr>
        <p:txBody>
          <a:bodyPr anchorCtr="0" anchor="t" bIns="91425" lIns="91425" spcFirstLastPara="1" rIns="91425" wrap="square" tIns="91425">
            <a:noAutofit/>
          </a:bodyPr>
          <a:lstStyle>
            <a:lvl1pPr indent="-228600" lvl="0" marL="457200" rtl="0">
              <a:lnSpc>
                <a:spcPct val="80000"/>
              </a:lnSpc>
              <a:spcBef>
                <a:spcPts val="0"/>
              </a:spcBef>
              <a:spcAft>
                <a:spcPts val="0"/>
              </a:spcAft>
              <a:buSzPts val="1800"/>
              <a:buNone/>
              <a:defRPr sz="3200">
                <a:latin typeface="Outfit ExtraBold"/>
                <a:ea typeface="Outfit ExtraBold"/>
                <a:cs typeface="Outfit ExtraBold"/>
                <a:sym typeface="Outfit ExtraBold"/>
              </a:defRPr>
            </a:lvl1pPr>
          </a:lstStyle>
          <a:p/>
        </p:txBody>
      </p:sp>
      <p:sp>
        <p:nvSpPr>
          <p:cNvPr id="253" name="Google Shape;253;p22"/>
          <p:cNvSpPr/>
          <p:nvPr/>
        </p:nvSpPr>
        <p:spPr>
          <a:xfrm rot="10800000">
            <a:off x="7974645" y="-501677"/>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p:nvPr/>
        </p:nvSpPr>
        <p:spPr>
          <a:xfrm rot="10800000">
            <a:off x="603518" y="-148659"/>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2"/>
          <p:cNvSpPr/>
          <p:nvPr/>
        </p:nvSpPr>
        <p:spPr>
          <a:xfrm rot="10800000">
            <a:off x="8940650" y="752508"/>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2"/>
          <p:cNvSpPr/>
          <p:nvPr/>
        </p:nvSpPr>
        <p:spPr>
          <a:xfrm rot="10800000">
            <a:off x="8370225" y="4916122"/>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
          <p:cNvSpPr/>
          <p:nvPr/>
        </p:nvSpPr>
        <p:spPr>
          <a:xfrm rot="10800000">
            <a:off x="-1468876" y="44064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2"/>
          <p:cNvSpPr/>
          <p:nvPr/>
        </p:nvSpPr>
        <p:spPr>
          <a:xfrm rot="10800000">
            <a:off x="7622532" y="48980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p:nvPr/>
        </p:nvSpPr>
        <p:spPr>
          <a:xfrm rot="10800000">
            <a:off x="303081" y="47972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2"/>
          <p:cNvSpPr/>
          <p:nvPr/>
        </p:nvSpPr>
        <p:spPr>
          <a:xfrm rot="10800000">
            <a:off x="146117" y="343548"/>
            <a:ext cx="290433" cy="264102"/>
          </a:xfrm>
          <a:custGeom>
            <a:rect b="b" l="l" r="r" t="t"/>
            <a:pathLst>
              <a:path extrusionOk="0" h="1093" w="1202">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
          <p:cNvSpPr/>
          <p:nvPr/>
        </p:nvSpPr>
        <p:spPr>
          <a:xfrm rot="10800000">
            <a:off x="-259571" y="-50167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2"/>
          <p:cNvSpPr/>
          <p:nvPr/>
        </p:nvSpPr>
        <p:spPr>
          <a:xfrm rot="10800000">
            <a:off x="8924045" y="4897997"/>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2"/>
          <p:cNvSpPr/>
          <p:nvPr/>
        </p:nvSpPr>
        <p:spPr>
          <a:xfrm rot="-1799986">
            <a:off x="7605553" y="-12335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rot="-1799986">
            <a:off x="5546291" y="38745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2"/>
          <p:cNvSpPr/>
          <p:nvPr/>
        </p:nvSpPr>
        <p:spPr>
          <a:xfrm rot="-1799986">
            <a:off x="-4553997" y="529852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66" name="Shape 266"/>
        <p:cNvGrpSpPr/>
        <p:nvPr/>
      </p:nvGrpSpPr>
      <p:grpSpPr>
        <a:xfrm>
          <a:off x="0" y="0"/>
          <a:ext cx="0" cy="0"/>
          <a:chOff x="0" y="0"/>
          <a:chExt cx="0" cy="0"/>
        </a:xfrm>
      </p:grpSpPr>
      <p:sp>
        <p:nvSpPr>
          <p:cNvPr id="267" name="Google Shape;267;p23"/>
          <p:cNvSpPr txBox="1"/>
          <p:nvPr>
            <p:ph hasCustomPrompt="1" type="title"/>
          </p:nvPr>
        </p:nvSpPr>
        <p:spPr>
          <a:xfrm>
            <a:off x="1156500" y="1422188"/>
            <a:ext cx="6831000" cy="1693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0"/>
              <a:buNone/>
              <a:defRPr sz="97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68" name="Google Shape;268;p23"/>
          <p:cNvSpPr txBox="1"/>
          <p:nvPr>
            <p:ph idx="1" type="body"/>
          </p:nvPr>
        </p:nvSpPr>
        <p:spPr>
          <a:xfrm>
            <a:off x="1156500" y="3115700"/>
            <a:ext cx="6831000" cy="466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solidFill>
                  <a:schemeClr val="dk1"/>
                </a:solidFill>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269" name="Google Shape;269;p23"/>
          <p:cNvSpPr/>
          <p:nvPr/>
        </p:nvSpPr>
        <p:spPr>
          <a:xfrm flipH="1">
            <a:off x="4893376" y="-28473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3"/>
          <p:cNvSpPr/>
          <p:nvPr/>
        </p:nvSpPr>
        <p:spPr>
          <a:xfrm flipH="1">
            <a:off x="1929337" y="-25066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p:nvPr/>
        </p:nvSpPr>
        <p:spPr>
          <a:xfrm flipH="1">
            <a:off x="2872889" y="7963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3"/>
          <p:cNvSpPr/>
          <p:nvPr/>
        </p:nvSpPr>
        <p:spPr>
          <a:xfrm flipH="1">
            <a:off x="6744964" y="-290671"/>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3"/>
          <p:cNvSpPr/>
          <p:nvPr/>
        </p:nvSpPr>
        <p:spPr>
          <a:xfrm flipH="1">
            <a:off x="-2019548" y="-2226216"/>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3"/>
          <p:cNvSpPr/>
          <p:nvPr/>
        </p:nvSpPr>
        <p:spPr>
          <a:xfrm flipH="1">
            <a:off x="-1485320" y="-1691735"/>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3"/>
          <p:cNvSpPr/>
          <p:nvPr/>
        </p:nvSpPr>
        <p:spPr>
          <a:xfrm flipH="1">
            <a:off x="8190662" y="-769590"/>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p:nvPr/>
        </p:nvSpPr>
        <p:spPr>
          <a:xfrm flipH="1">
            <a:off x="8736729" y="-27449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277" name="Google Shape;277;p23"/>
          <p:cNvSpPr/>
          <p:nvPr/>
        </p:nvSpPr>
        <p:spPr>
          <a:xfrm flipH="1">
            <a:off x="7668025" y="42472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3"/>
          <p:cNvSpPr/>
          <p:nvPr/>
        </p:nvSpPr>
        <p:spPr>
          <a:xfrm flipH="1">
            <a:off x="9483132" y="34868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
          <p:cNvSpPr/>
          <p:nvPr/>
        </p:nvSpPr>
        <p:spPr>
          <a:xfrm flipH="1">
            <a:off x="7400802" y="47777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3"/>
          <p:cNvSpPr/>
          <p:nvPr/>
        </p:nvSpPr>
        <p:spPr>
          <a:xfrm flipH="1">
            <a:off x="8902468" y="260133"/>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3"/>
          <p:cNvSpPr/>
          <p:nvPr/>
        </p:nvSpPr>
        <p:spPr>
          <a:xfrm flipH="1">
            <a:off x="1557262" y="50142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3"/>
          <p:cNvSpPr/>
          <p:nvPr/>
        </p:nvSpPr>
        <p:spPr>
          <a:xfrm flipH="1">
            <a:off x="-152513" y="45413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3"/>
          <p:cNvSpPr/>
          <p:nvPr/>
        </p:nvSpPr>
        <p:spPr>
          <a:xfrm flipH="1">
            <a:off x="306653" y="888877"/>
            <a:ext cx="709898" cy="709580"/>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3"/>
          <p:cNvSpPr/>
          <p:nvPr/>
        </p:nvSpPr>
        <p:spPr>
          <a:xfrm flipH="1">
            <a:off x="4842986" y="474698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3"/>
          <p:cNvSpPr/>
          <p:nvPr/>
        </p:nvSpPr>
        <p:spPr>
          <a:xfrm flipH="1">
            <a:off x="236135" y="3161119"/>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3"/>
          <p:cNvSpPr/>
          <p:nvPr/>
        </p:nvSpPr>
        <p:spPr>
          <a:xfrm flipH="1">
            <a:off x="5040275"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3"/>
          <p:cNvSpPr/>
          <p:nvPr/>
        </p:nvSpPr>
        <p:spPr>
          <a:xfrm flipH="1">
            <a:off x="109875"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3"/>
          <p:cNvSpPr/>
          <p:nvPr/>
        </p:nvSpPr>
        <p:spPr>
          <a:xfrm flipH="1">
            <a:off x="8123402" y="419068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289" name="Shape 28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90" name="Shape 290"/>
        <p:cNvGrpSpPr/>
        <p:nvPr/>
      </p:nvGrpSpPr>
      <p:grpSpPr>
        <a:xfrm>
          <a:off x="0" y="0"/>
          <a:ext cx="0" cy="0"/>
          <a:chOff x="0" y="0"/>
          <a:chExt cx="0" cy="0"/>
        </a:xfrm>
      </p:grpSpPr>
      <p:sp>
        <p:nvSpPr>
          <p:cNvPr id="291" name="Google Shape;291;p25"/>
          <p:cNvSpPr txBox="1"/>
          <p:nvPr>
            <p:ph type="title"/>
          </p:nvPr>
        </p:nvSpPr>
        <p:spPr>
          <a:xfrm>
            <a:off x="720000" y="1849000"/>
            <a:ext cx="23364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2" name="Google Shape;292;p25"/>
          <p:cNvSpPr txBox="1"/>
          <p:nvPr>
            <p:ph hasCustomPrompt="1" idx="2" type="title"/>
          </p:nvPr>
        </p:nvSpPr>
        <p:spPr>
          <a:xfrm>
            <a:off x="1250550" y="1388288"/>
            <a:ext cx="12753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3" name="Google Shape;293;p25"/>
          <p:cNvSpPr txBox="1"/>
          <p:nvPr>
            <p:ph idx="1" type="subTitle"/>
          </p:nvPr>
        </p:nvSpPr>
        <p:spPr>
          <a:xfrm>
            <a:off x="720000" y="218656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4" name="Google Shape;294;p25"/>
          <p:cNvSpPr txBox="1"/>
          <p:nvPr>
            <p:ph idx="3" type="title"/>
          </p:nvPr>
        </p:nvSpPr>
        <p:spPr>
          <a:xfrm>
            <a:off x="3403800" y="1849000"/>
            <a:ext cx="23364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5" name="Google Shape;295;p25"/>
          <p:cNvSpPr txBox="1"/>
          <p:nvPr>
            <p:ph hasCustomPrompt="1" idx="4" type="title"/>
          </p:nvPr>
        </p:nvSpPr>
        <p:spPr>
          <a:xfrm>
            <a:off x="3934350" y="1388288"/>
            <a:ext cx="12753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6" name="Google Shape;296;p25"/>
          <p:cNvSpPr txBox="1"/>
          <p:nvPr>
            <p:ph idx="5" type="subTitle"/>
          </p:nvPr>
        </p:nvSpPr>
        <p:spPr>
          <a:xfrm>
            <a:off x="3403800" y="218656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97" name="Google Shape;297;p25"/>
          <p:cNvSpPr txBox="1"/>
          <p:nvPr>
            <p:ph idx="6" type="title"/>
          </p:nvPr>
        </p:nvSpPr>
        <p:spPr>
          <a:xfrm>
            <a:off x="5965900" y="1849000"/>
            <a:ext cx="24582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98" name="Google Shape;298;p25"/>
          <p:cNvSpPr txBox="1"/>
          <p:nvPr>
            <p:ph hasCustomPrompt="1" idx="7" type="title"/>
          </p:nvPr>
        </p:nvSpPr>
        <p:spPr>
          <a:xfrm>
            <a:off x="6524200" y="1388288"/>
            <a:ext cx="13416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99" name="Google Shape;299;p25"/>
          <p:cNvSpPr txBox="1"/>
          <p:nvPr>
            <p:ph idx="8" type="subTitle"/>
          </p:nvPr>
        </p:nvSpPr>
        <p:spPr>
          <a:xfrm>
            <a:off x="5965900" y="2186565"/>
            <a:ext cx="2458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0" name="Google Shape;300;p25"/>
          <p:cNvSpPr txBox="1"/>
          <p:nvPr>
            <p:ph idx="9" type="title"/>
          </p:nvPr>
        </p:nvSpPr>
        <p:spPr>
          <a:xfrm>
            <a:off x="720000" y="3400479"/>
            <a:ext cx="23364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1" name="Google Shape;301;p25"/>
          <p:cNvSpPr txBox="1"/>
          <p:nvPr>
            <p:ph hasCustomPrompt="1" idx="13" type="title"/>
          </p:nvPr>
        </p:nvSpPr>
        <p:spPr>
          <a:xfrm>
            <a:off x="1250550" y="2939767"/>
            <a:ext cx="12753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2" name="Google Shape;302;p25"/>
          <p:cNvSpPr txBox="1"/>
          <p:nvPr>
            <p:ph idx="14" type="subTitle"/>
          </p:nvPr>
        </p:nvSpPr>
        <p:spPr>
          <a:xfrm>
            <a:off x="720000" y="375892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3" name="Google Shape;303;p25"/>
          <p:cNvSpPr txBox="1"/>
          <p:nvPr>
            <p:ph idx="15" type="title"/>
          </p:nvPr>
        </p:nvSpPr>
        <p:spPr>
          <a:xfrm>
            <a:off x="3403800" y="3400479"/>
            <a:ext cx="23364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4" name="Google Shape;304;p25"/>
          <p:cNvSpPr txBox="1"/>
          <p:nvPr>
            <p:ph hasCustomPrompt="1" idx="16" type="title"/>
          </p:nvPr>
        </p:nvSpPr>
        <p:spPr>
          <a:xfrm>
            <a:off x="3934350" y="2939767"/>
            <a:ext cx="12753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5" name="Google Shape;305;p25"/>
          <p:cNvSpPr txBox="1"/>
          <p:nvPr>
            <p:ph idx="17" type="subTitle"/>
          </p:nvPr>
        </p:nvSpPr>
        <p:spPr>
          <a:xfrm>
            <a:off x="3403800" y="3758925"/>
            <a:ext cx="23364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6" name="Google Shape;306;p25"/>
          <p:cNvSpPr txBox="1"/>
          <p:nvPr>
            <p:ph idx="18" type="title"/>
          </p:nvPr>
        </p:nvSpPr>
        <p:spPr>
          <a:xfrm>
            <a:off x="5965900" y="3400479"/>
            <a:ext cx="2458200" cy="3729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7" name="Google Shape;307;p25"/>
          <p:cNvSpPr txBox="1"/>
          <p:nvPr>
            <p:ph hasCustomPrompt="1" idx="19" type="title"/>
          </p:nvPr>
        </p:nvSpPr>
        <p:spPr>
          <a:xfrm>
            <a:off x="6524200" y="2939767"/>
            <a:ext cx="1341600" cy="59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25"/>
          <p:cNvSpPr txBox="1"/>
          <p:nvPr>
            <p:ph idx="20" type="subTitle"/>
          </p:nvPr>
        </p:nvSpPr>
        <p:spPr>
          <a:xfrm>
            <a:off x="5965900" y="3758925"/>
            <a:ext cx="24582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9" name="Google Shape;309;p25"/>
          <p:cNvSpPr txBox="1"/>
          <p:nvPr>
            <p:ph idx="21"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solidFill>
                  <a:srgbClr val="010440"/>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0" name="Google Shape;310;p25"/>
          <p:cNvSpPr/>
          <p:nvPr/>
        </p:nvSpPr>
        <p:spPr>
          <a:xfrm rot="5400000">
            <a:off x="9658283" y="1539125"/>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5"/>
          <p:cNvSpPr/>
          <p:nvPr/>
        </p:nvSpPr>
        <p:spPr>
          <a:xfrm rot="10800000">
            <a:off x="-2436713" y="-24578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5"/>
          <p:cNvSpPr/>
          <p:nvPr/>
        </p:nvSpPr>
        <p:spPr>
          <a:xfrm rot="10800000">
            <a:off x="7873497" y="-1311075"/>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5"/>
          <p:cNvSpPr/>
          <p:nvPr/>
        </p:nvSpPr>
        <p:spPr>
          <a:xfrm rot="10800000">
            <a:off x="8114987" y="-10697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5"/>
          <p:cNvSpPr/>
          <p:nvPr/>
        </p:nvSpPr>
        <p:spPr>
          <a:xfrm rot="10800000">
            <a:off x="41358" y="4802774"/>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5"/>
          <p:cNvSpPr/>
          <p:nvPr/>
        </p:nvSpPr>
        <p:spPr>
          <a:xfrm rot="10800000">
            <a:off x="492395" y="525381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5"/>
          <p:cNvSpPr/>
          <p:nvPr/>
        </p:nvSpPr>
        <p:spPr>
          <a:xfrm rot="10800000">
            <a:off x="8183904" y="49641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5"/>
          <p:cNvSpPr/>
          <p:nvPr/>
        </p:nvSpPr>
        <p:spPr>
          <a:xfrm rot="10800000">
            <a:off x="118103" y="857869"/>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
          <p:cNvSpPr/>
          <p:nvPr/>
        </p:nvSpPr>
        <p:spPr>
          <a:xfrm rot="10800000">
            <a:off x="8880813" y="224882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5"/>
          <p:cNvSpPr/>
          <p:nvPr/>
        </p:nvSpPr>
        <p:spPr>
          <a:xfrm rot="10800000">
            <a:off x="8742584" y="3050662"/>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5"/>
          <p:cNvSpPr/>
          <p:nvPr/>
        </p:nvSpPr>
        <p:spPr>
          <a:xfrm rot="10800000">
            <a:off x="8697061" y="45031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5"/>
          <p:cNvSpPr/>
          <p:nvPr/>
        </p:nvSpPr>
        <p:spPr>
          <a:xfrm rot="10800000">
            <a:off x="-250748" y="480277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p:nvPr/>
        </p:nvSpPr>
        <p:spPr>
          <a:xfrm rot="10800000">
            <a:off x="187580" y="45899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5"/>
          <p:cNvSpPr/>
          <p:nvPr/>
        </p:nvSpPr>
        <p:spPr>
          <a:xfrm rot="10800000">
            <a:off x="7679503" y="-102638"/>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p:nvPr/>
        </p:nvSpPr>
        <p:spPr>
          <a:xfrm rot="10800000">
            <a:off x="1322165" y="129271"/>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5"/>
          <p:cNvSpPr/>
          <p:nvPr/>
        </p:nvSpPr>
        <p:spPr>
          <a:xfrm rot="10800000">
            <a:off x="568550" y="-102654"/>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rot="10800000">
            <a:off x="9143701" y="2317977"/>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7394509" y="-2149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p:nvPr/>
        </p:nvSpPr>
        <p:spPr>
          <a:xfrm>
            <a:off x="-3741816" y="-2149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9">
    <p:spTree>
      <p:nvGrpSpPr>
        <p:cNvPr id="329" name="Shape 329"/>
        <p:cNvGrpSpPr/>
        <p:nvPr/>
      </p:nvGrpSpPr>
      <p:grpSpPr>
        <a:xfrm>
          <a:off x="0" y="0"/>
          <a:ext cx="0" cy="0"/>
          <a:chOff x="0" y="0"/>
          <a:chExt cx="0" cy="0"/>
        </a:xfrm>
      </p:grpSpPr>
      <p:sp>
        <p:nvSpPr>
          <p:cNvPr id="330" name="Google Shape;330;p26"/>
          <p:cNvSpPr txBox="1"/>
          <p:nvPr>
            <p:ph type="title"/>
          </p:nvPr>
        </p:nvSpPr>
        <p:spPr>
          <a:xfrm>
            <a:off x="1658250" y="3010050"/>
            <a:ext cx="5827200" cy="531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0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331" name="Google Shape;331;p26"/>
          <p:cNvSpPr txBox="1"/>
          <p:nvPr>
            <p:ph idx="1" type="subTitle"/>
          </p:nvPr>
        </p:nvSpPr>
        <p:spPr>
          <a:xfrm>
            <a:off x="1658400" y="1601550"/>
            <a:ext cx="5827200" cy="1408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6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2" name="Google Shape;332;p26"/>
          <p:cNvSpPr/>
          <p:nvPr/>
        </p:nvSpPr>
        <p:spPr>
          <a:xfrm rot="10800000">
            <a:off x="7881405" y="-105825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flipH="1" rot="10800000">
            <a:off x="7717820" y="3885268"/>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flipH="1" rot="10800000">
            <a:off x="8252299" y="4420001"/>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6"/>
          <p:cNvSpPr/>
          <p:nvPr/>
        </p:nvSpPr>
        <p:spPr>
          <a:xfrm rot="10800000">
            <a:off x="8411852" y="-228884"/>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6"/>
          <p:cNvSpPr/>
          <p:nvPr/>
        </p:nvSpPr>
        <p:spPr>
          <a:xfrm rot="10800000">
            <a:off x="6570373" y="619002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6"/>
          <p:cNvSpPr/>
          <p:nvPr/>
        </p:nvSpPr>
        <p:spPr>
          <a:xfrm rot="10800000">
            <a:off x="8866120" y="662185"/>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6"/>
          <p:cNvSpPr/>
          <p:nvPr/>
        </p:nvSpPr>
        <p:spPr>
          <a:xfrm rot="10800000">
            <a:off x="5270768" y="110491"/>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rot="10800000">
            <a:off x="9106275" y="1748070"/>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rot="10800000">
            <a:off x="5451038" y="4817960"/>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rot="10800000">
            <a:off x="-916426" y="43302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rot="10800000">
            <a:off x="1121955" y="-434636"/>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rot="10800000">
            <a:off x="-587820" y="-77582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flipH="1" rot="10800000">
            <a:off x="8215577" y="3322812"/>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rot="10800000">
            <a:off x="5866745" y="417228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rot="10800000">
            <a:off x="855531" y="47210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rot="10800000">
            <a:off x="7372532" y="427014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rot="10800000">
            <a:off x="4813367" y="488398"/>
            <a:ext cx="290433" cy="264102"/>
          </a:xfrm>
          <a:custGeom>
            <a:rect b="b" l="l" r="r" t="t"/>
            <a:pathLst>
              <a:path extrusionOk="0" h="1093" w="1202">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rot="10800000">
            <a:off x="4407679" y="-35682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rot="10800000">
            <a:off x="6309657" y="4681072"/>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rot="10800000">
            <a:off x="-263021" y="845133"/>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rot="-1799986">
            <a:off x="6811453" y="-92517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rot="-1799986">
            <a:off x="-2000972" y="211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rot="-1799986">
            <a:off x="4410353" y="339293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rot="-1799986">
            <a:off x="-4001547" y="522232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356" name="Shape 356"/>
        <p:cNvGrpSpPr/>
        <p:nvPr/>
      </p:nvGrpSpPr>
      <p:grpSpPr>
        <a:xfrm>
          <a:off x="0" y="0"/>
          <a:ext cx="0" cy="0"/>
          <a:chOff x="0" y="0"/>
          <a:chExt cx="0" cy="0"/>
        </a:xfrm>
      </p:grpSpPr>
      <p:sp>
        <p:nvSpPr>
          <p:cNvPr id="357" name="Google Shape;357;p27"/>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27"/>
          <p:cNvSpPr txBox="1"/>
          <p:nvPr>
            <p:ph idx="1" type="subTitle"/>
          </p:nvPr>
        </p:nvSpPr>
        <p:spPr>
          <a:xfrm>
            <a:off x="918175" y="1732100"/>
            <a:ext cx="3559200" cy="3016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200"/>
              <a:buChar char="●"/>
              <a:defRPr sz="2000">
                <a:latin typeface="Outfit ExtraBold"/>
                <a:ea typeface="Outfit ExtraBold"/>
                <a:cs typeface="Outfit ExtraBold"/>
                <a:sym typeface="Outfit ExtraBold"/>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59" name="Google Shape;359;p27"/>
          <p:cNvSpPr txBox="1"/>
          <p:nvPr>
            <p:ph idx="2" type="subTitle"/>
          </p:nvPr>
        </p:nvSpPr>
        <p:spPr>
          <a:xfrm>
            <a:off x="4666650" y="1732100"/>
            <a:ext cx="3559200" cy="3032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sz="1200"/>
            </a:lvl1pPr>
            <a:lvl2pPr lvl="1" rtl="0">
              <a:spcBef>
                <a:spcPts val="0"/>
              </a:spcBef>
              <a:spcAft>
                <a:spcPts val="0"/>
              </a:spcAft>
              <a:buClr>
                <a:srgbClr val="000000"/>
              </a:buClr>
              <a:buSzPts val="1400"/>
              <a:buChar char="○"/>
              <a:defRPr/>
            </a:lvl2pPr>
            <a:lvl3pPr lvl="2" rtl="0">
              <a:spcBef>
                <a:spcPts val="0"/>
              </a:spcBef>
              <a:spcAft>
                <a:spcPts val="0"/>
              </a:spcAft>
              <a:buClr>
                <a:srgbClr val="000000"/>
              </a:buClr>
              <a:buSzPts val="1400"/>
              <a:buChar char="■"/>
              <a:defRPr/>
            </a:lvl3pPr>
            <a:lvl4pPr lvl="3" rtl="0">
              <a:spcBef>
                <a:spcPts val="0"/>
              </a:spcBef>
              <a:spcAft>
                <a:spcPts val="0"/>
              </a:spcAft>
              <a:buClr>
                <a:srgbClr val="000000"/>
              </a:buClr>
              <a:buSzPts val="1400"/>
              <a:buChar char="●"/>
              <a:defRPr/>
            </a:lvl4pPr>
            <a:lvl5pPr lvl="4" rtl="0">
              <a:spcBef>
                <a:spcPts val="0"/>
              </a:spcBef>
              <a:spcAft>
                <a:spcPts val="0"/>
              </a:spcAft>
              <a:buClr>
                <a:srgbClr val="000000"/>
              </a:buClr>
              <a:buSzPts val="1400"/>
              <a:buChar char="○"/>
              <a:defRPr/>
            </a:lvl5pPr>
            <a:lvl6pPr lvl="5" rtl="0">
              <a:spcBef>
                <a:spcPts val="0"/>
              </a:spcBef>
              <a:spcAft>
                <a:spcPts val="0"/>
              </a:spcAft>
              <a:buClr>
                <a:srgbClr val="000000"/>
              </a:buClr>
              <a:buSzPts val="1400"/>
              <a:buChar char="■"/>
              <a:defRPr/>
            </a:lvl6pPr>
            <a:lvl7pPr lvl="6" rtl="0">
              <a:spcBef>
                <a:spcPts val="0"/>
              </a:spcBef>
              <a:spcAft>
                <a:spcPts val="0"/>
              </a:spcAft>
              <a:buClr>
                <a:srgbClr val="000000"/>
              </a:buClr>
              <a:buSzPts val="1400"/>
              <a:buChar char="●"/>
              <a:defRPr/>
            </a:lvl7pPr>
            <a:lvl8pPr lvl="7" rtl="0">
              <a:spcBef>
                <a:spcPts val="0"/>
              </a:spcBef>
              <a:spcAft>
                <a:spcPts val="0"/>
              </a:spcAft>
              <a:buClr>
                <a:srgbClr val="000000"/>
              </a:buClr>
              <a:buSzPts val="1400"/>
              <a:buChar char="○"/>
              <a:defRPr/>
            </a:lvl8pPr>
            <a:lvl9pPr lvl="8" rtl="0">
              <a:spcBef>
                <a:spcPts val="0"/>
              </a:spcBef>
              <a:spcAft>
                <a:spcPts val="0"/>
              </a:spcAft>
              <a:buClr>
                <a:srgbClr val="000000"/>
              </a:buClr>
              <a:buSzPts val="1400"/>
              <a:buChar char="■"/>
              <a:defRPr/>
            </a:lvl9pPr>
          </a:lstStyle>
          <a:p/>
        </p:txBody>
      </p:sp>
      <p:sp>
        <p:nvSpPr>
          <p:cNvPr id="360" name="Google Shape;360;p27"/>
          <p:cNvSpPr/>
          <p:nvPr/>
        </p:nvSpPr>
        <p:spPr>
          <a:xfrm flipH="1">
            <a:off x="-2248105" y="4152893"/>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flipH="1">
            <a:off x="8009067" y="471606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flipH="1">
            <a:off x="8303595" y="5147873"/>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7"/>
          <p:cNvSpPr/>
          <p:nvPr/>
        </p:nvSpPr>
        <p:spPr>
          <a:xfrm flipH="1">
            <a:off x="-258197" y="-1098080"/>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7"/>
          <p:cNvSpPr/>
          <p:nvPr/>
        </p:nvSpPr>
        <p:spPr>
          <a:xfrm flipH="1">
            <a:off x="525529" y="-195863"/>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flipH="1">
            <a:off x="8372512" y="-132989"/>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flipH="1">
            <a:off x="-118919" y="40403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7"/>
          <p:cNvSpPr/>
          <p:nvPr/>
        </p:nvSpPr>
        <p:spPr>
          <a:xfrm flipH="1">
            <a:off x="306711" y="4285233"/>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7"/>
          <p:cNvSpPr/>
          <p:nvPr/>
        </p:nvSpPr>
        <p:spPr>
          <a:xfrm flipH="1">
            <a:off x="8273796" y="39598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7"/>
          <p:cNvSpPr/>
          <p:nvPr/>
        </p:nvSpPr>
        <p:spPr>
          <a:xfrm flipH="1">
            <a:off x="8885669" y="416641"/>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
          <p:cNvSpPr/>
          <p:nvPr/>
        </p:nvSpPr>
        <p:spPr>
          <a:xfrm flipH="1">
            <a:off x="-358914" y="-85348"/>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flipH="1">
            <a:off x="376189" y="503371"/>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7"/>
          <p:cNvSpPr/>
          <p:nvPr/>
        </p:nvSpPr>
        <p:spPr>
          <a:xfrm flipH="1">
            <a:off x="8031695" y="4596855"/>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flipH="1">
            <a:off x="8743755" y="4040320"/>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flipH="1">
            <a:off x="8536453" y="4646987"/>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flipH="1">
            <a:off x="770933" y="474841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7"/>
          <p:cNvSpPr/>
          <p:nvPr/>
        </p:nvSpPr>
        <p:spPr>
          <a:xfrm flipH="1">
            <a:off x="-308766" y="654780"/>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7"/>
          <p:cNvSpPr/>
          <p:nvPr/>
        </p:nvSpPr>
        <p:spPr>
          <a:xfrm rot="-1799986">
            <a:off x="7762062" y="-104230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rot="-1799986">
            <a:off x="-2204888" y="36291"/>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rot="-1799986">
            <a:off x="6069412" y="377030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7"/>
          <p:cNvSpPr/>
          <p:nvPr/>
        </p:nvSpPr>
        <p:spPr>
          <a:xfrm flipH="1" rot="1799986">
            <a:off x="-2116413" y="4255741"/>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7_1">
    <p:spTree>
      <p:nvGrpSpPr>
        <p:cNvPr id="381" name="Shape 381"/>
        <p:cNvGrpSpPr/>
        <p:nvPr/>
      </p:nvGrpSpPr>
      <p:grpSpPr>
        <a:xfrm>
          <a:off x="0" y="0"/>
          <a:ext cx="0" cy="0"/>
          <a:chOff x="0" y="0"/>
          <a:chExt cx="0" cy="0"/>
        </a:xfrm>
      </p:grpSpPr>
      <p:sp>
        <p:nvSpPr>
          <p:cNvPr id="382" name="Google Shape;382;p28"/>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3" name="Google Shape;383;p28"/>
          <p:cNvSpPr txBox="1"/>
          <p:nvPr>
            <p:ph idx="2" type="title"/>
          </p:nvPr>
        </p:nvSpPr>
        <p:spPr>
          <a:xfrm>
            <a:off x="5070754" y="2412300"/>
            <a:ext cx="2431800" cy="474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4" name="Google Shape;384;p28"/>
          <p:cNvSpPr txBox="1"/>
          <p:nvPr>
            <p:ph idx="1" type="subTitle"/>
          </p:nvPr>
        </p:nvSpPr>
        <p:spPr>
          <a:xfrm>
            <a:off x="5070738" y="2886350"/>
            <a:ext cx="2431800" cy="8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5" name="Google Shape;385;p28"/>
          <p:cNvSpPr txBox="1"/>
          <p:nvPr>
            <p:ph idx="3" type="title"/>
          </p:nvPr>
        </p:nvSpPr>
        <p:spPr>
          <a:xfrm>
            <a:off x="1641475" y="2412300"/>
            <a:ext cx="2431800" cy="474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86" name="Google Shape;386;p28"/>
          <p:cNvSpPr txBox="1"/>
          <p:nvPr>
            <p:ph idx="4" type="subTitle"/>
          </p:nvPr>
        </p:nvSpPr>
        <p:spPr>
          <a:xfrm>
            <a:off x="1641463" y="2886350"/>
            <a:ext cx="2431800" cy="8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7" name="Google Shape;387;p28"/>
          <p:cNvSpPr/>
          <p:nvPr/>
        </p:nvSpPr>
        <p:spPr>
          <a:xfrm flipH="1">
            <a:off x="-1892028" y="3859901"/>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8"/>
          <p:cNvSpPr/>
          <p:nvPr/>
        </p:nvSpPr>
        <p:spPr>
          <a:xfrm flipH="1">
            <a:off x="7826394" y="4354256"/>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8"/>
          <p:cNvSpPr/>
          <p:nvPr/>
        </p:nvSpPr>
        <p:spPr>
          <a:xfrm flipH="1">
            <a:off x="8605505" y="3564378"/>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8"/>
          <p:cNvSpPr/>
          <p:nvPr/>
        </p:nvSpPr>
        <p:spPr>
          <a:xfrm flipH="1">
            <a:off x="886955" y="258183"/>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8"/>
          <p:cNvSpPr/>
          <p:nvPr/>
        </p:nvSpPr>
        <p:spPr>
          <a:xfrm flipH="1">
            <a:off x="8150951" y="-220930"/>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8"/>
          <p:cNvSpPr/>
          <p:nvPr/>
        </p:nvSpPr>
        <p:spPr>
          <a:xfrm flipH="1">
            <a:off x="436507" y="3559191"/>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8"/>
          <p:cNvSpPr/>
          <p:nvPr/>
        </p:nvSpPr>
        <p:spPr>
          <a:xfrm flipH="1">
            <a:off x="662788" y="3992242"/>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8"/>
          <p:cNvSpPr/>
          <p:nvPr/>
        </p:nvSpPr>
        <p:spPr>
          <a:xfrm flipH="1">
            <a:off x="8052236" y="308041"/>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8"/>
          <p:cNvSpPr/>
          <p:nvPr/>
        </p:nvSpPr>
        <p:spPr>
          <a:xfrm flipH="1">
            <a:off x="7969213" y="4352486"/>
            <a:ext cx="141028" cy="12090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8"/>
          <p:cNvSpPr/>
          <p:nvPr/>
        </p:nvSpPr>
        <p:spPr>
          <a:xfrm flipH="1">
            <a:off x="8344357" y="902596"/>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8"/>
          <p:cNvSpPr/>
          <p:nvPr/>
        </p:nvSpPr>
        <p:spPr>
          <a:xfrm flipH="1">
            <a:off x="8664108" y="328700"/>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8"/>
          <p:cNvSpPr/>
          <p:nvPr/>
        </p:nvSpPr>
        <p:spPr>
          <a:xfrm flipH="1">
            <a:off x="-182913" y="359036"/>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8"/>
          <p:cNvSpPr/>
          <p:nvPr/>
        </p:nvSpPr>
        <p:spPr>
          <a:xfrm flipH="1">
            <a:off x="552190" y="947754"/>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8"/>
          <p:cNvSpPr/>
          <p:nvPr/>
        </p:nvSpPr>
        <p:spPr>
          <a:xfrm flipH="1">
            <a:off x="239556" y="1076000"/>
            <a:ext cx="130168" cy="109884"/>
          </a:xfrm>
          <a:custGeom>
            <a:rect b="b" l="l" r="r" t="t"/>
            <a:pathLst>
              <a:path extrusionOk="0" h="688" w="815">
                <a:moveTo>
                  <a:pt x="434" y="0"/>
                </a:moveTo>
                <a:cubicBezTo>
                  <a:pt x="179" y="0"/>
                  <a:pt x="1" y="287"/>
                  <a:pt x="144" y="524"/>
                </a:cubicBezTo>
                <a:cubicBezTo>
                  <a:pt x="213" y="635"/>
                  <a:pt x="325" y="687"/>
                  <a:pt x="435" y="687"/>
                </a:cubicBezTo>
                <a:cubicBezTo>
                  <a:pt x="583" y="687"/>
                  <a:pt x="730" y="594"/>
                  <a:pt x="770" y="424"/>
                </a:cubicBezTo>
                <a:cubicBezTo>
                  <a:pt x="814" y="241"/>
                  <a:pt x="702" y="56"/>
                  <a:pt x="517" y="10"/>
                </a:cubicBezTo>
                <a:cubicBezTo>
                  <a:pt x="489" y="4"/>
                  <a:pt x="461" y="0"/>
                  <a:pt x="43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8"/>
          <p:cNvSpPr/>
          <p:nvPr/>
        </p:nvSpPr>
        <p:spPr>
          <a:xfrm flipH="1">
            <a:off x="1013510" y="4187983"/>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8"/>
          <p:cNvSpPr/>
          <p:nvPr/>
        </p:nvSpPr>
        <p:spPr>
          <a:xfrm flipH="1">
            <a:off x="-89164" y="1434914"/>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8"/>
          <p:cNvSpPr/>
          <p:nvPr/>
        </p:nvSpPr>
        <p:spPr>
          <a:xfrm flipH="1">
            <a:off x="-182923" y="3080743"/>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8"/>
          <p:cNvSpPr/>
          <p:nvPr/>
        </p:nvSpPr>
        <p:spPr>
          <a:xfrm flipH="1">
            <a:off x="1650368" y="-22091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8"/>
          <p:cNvSpPr/>
          <p:nvPr/>
        </p:nvSpPr>
        <p:spPr>
          <a:xfrm flipH="1">
            <a:off x="6956357" y="-260908"/>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8"/>
          <p:cNvSpPr/>
          <p:nvPr/>
        </p:nvSpPr>
        <p:spPr>
          <a:xfrm>
            <a:off x="7204684" y="93472"/>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8"/>
          <p:cNvSpPr/>
          <p:nvPr/>
        </p:nvSpPr>
        <p:spPr>
          <a:xfrm>
            <a:off x="-3922466" y="93472"/>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8"/>
          <p:cNvSpPr/>
          <p:nvPr/>
        </p:nvSpPr>
        <p:spPr>
          <a:xfrm flipH="1">
            <a:off x="-1457241" y="4163735"/>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8"/>
          <p:cNvSpPr/>
          <p:nvPr/>
        </p:nvSpPr>
        <p:spPr>
          <a:xfrm flipH="1">
            <a:off x="4909484" y="4163735"/>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21">
    <p:spTree>
      <p:nvGrpSpPr>
        <p:cNvPr id="410" name="Shape 410"/>
        <p:cNvGrpSpPr/>
        <p:nvPr/>
      </p:nvGrpSpPr>
      <p:grpSpPr>
        <a:xfrm>
          <a:off x="0" y="0"/>
          <a:ext cx="0" cy="0"/>
          <a:chOff x="0" y="0"/>
          <a:chExt cx="0" cy="0"/>
        </a:xfrm>
      </p:grpSpPr>
      <p:sp>
        <p:nvSpPr>
          <p:cNvPr id="411" name="Google Shape;411;p29"/>
          <p:cNvSpPr txBox="1"/>
          <p:nvPr>
            <p:ph type="title"/>
          </p:nvPr>
        </p:nvSpPr>
        <p:spPr>
          <a:xfrm>
            <a:off x="3386150" y="2545763"/>
            <a:ext cx="3651600" cy="836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4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12" name="Google Shape;412;p29"/>
          <p:cNvSpPr txBox="1"/>
          <p:nvPr>
            <p:ph hasCustomPrompt="1" idx="2" type="title"/>
          </p:nvPr>
        </p:nvSpPr>
        <p:spPr>
          <a:xfrm>
            <a:off x="5762450" y="1631644"/>
            <a:ext cx="1275300" cy="906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6100">
                <a:solidFill>
                  <a:schemeClr val="accent1"/>
                </a:solidFill>
              </a:defRPr>
            </a:lvl1pPr>
            <a:lvl2pPr lvl="1" rtl="0" algn="r">
              <a:spcBef>
                <a:spcPts val="0"/>
              </a:spcBef>
              <a:spcAft>
                <a:spcPts val="0"/>
              </a:spcAft>
              <a:buSzPts val="3000"/>
              <a:buNone/>
              <a:defRPr sz="3000"/>
            </a:lvl2pPr>
            <a:lvl3pPr lvl="2" rtl="0" algn="r">
              <a:spcBef>
                <a:spcPts val="0"/>
              </a:spcBef>
              <a:spcAft>
                <a:spcPts val="0"/>
              </a:spcAft>
              <a:buSzPts val="3000"/>
              <a:buNone/>
              <a:defRPr sz="3000"/>
            </a:lvl3pPr>
            <a:lvl4pPr lvl="3" rtl="0" algn="r">
              <a:spcBef>
                <a:spcPts val="0"/>
              </a:spcBef>
              <a:spcAft>
                <a:spcPts val="0"/>
              </a:spcAft>
              <a:buSzPts val="3000"/>
              <a:buNone/>
              <a:defRPr sz="3000"/>
            </a:lvl4pPr>
            <a:lvl5pPr lvl="4" rtl="0" algn="r">
              <a:spcBef>
                <a:spcPts val="0"/>
              </a:spcBef>
              <a:spcAft>
                <a:spcPts val="0"/>
              </a:spcAft>
              <a:buSzPts val="3000"/>
              <a:buNone/>
              <a:defRPr sz="3000"/>
            </a:lvl5pPr>
            <a:lvl6pPr lvl="5" rtl="0" algn="r">
              <a:spcBef>
                <a:spcPts val="0"/>
              </a:spcBef>
              <a:spcAft>
                <a:spcPts val="0"/>
              </a:spcAft>
              <a:buSzPts val="3000"/>
              <a:buNone/>
              <a:defRPr sz="3000"/>
            </a:lvl6pPr>
            <a:lvl7pPr lvl="6" rtl="0" algn="r">
              <a:spcBef>
                <a:spcPts val="0"/>
              </a:spcBef>
              <a:spcAft>
                <a:spcPts val="0"/>
              </a:spcAft>
              <a:buSzPts val="3000"/>
              <a:buNone/>
              <a:defRPr sz="3000"/>
            </a:lvl7pPr>
            <a:lvl8pPr lvl="7" rtl="0" algn="r">
              <a:spcBef>
                <a:spcPts val="0"/>
              </a:spcBef>
              <a:spcAft>
                <a:spcPts val="0"/>
              </a:spcAft>
              <a:buSzPts val="3000"/>
              <a:buNone/>
              <a:defRPr sz="3000"/>
            </a:lvl8pPr>
            <a:lvl9pPr lvl="8" rtl="0" algn="r">
              <a:spcBef>
                <a:spcPts val="0"/>
              </a:spcBef>
              <a:spcAft>
                <a:spcPts val="0"/>
              </a:spcAft>
              <a:buSzPts val="3000"/>
              <a:buNone/>
              <a:defRPr sz="3000"/>
            </a:lvl9pPr>
          </a:lstStyle>
          <a:p>
            <a:r>
              <a:t>xx%</a:t>
            </a:r>
          </a:p>
        </p:txBody>
      </p:sp>
      <p:sp>
        <p:nvSpPr>
          <p:cNvPr id="413" name="Google Shape;413;p29"/>
          <p:cNvSpPr txBox="1"/>
          <p:nvPr>
            <p:ph idx="1" type="subTitle"/>
          </p:nvPr>
        </p:nvSpPr>
        <p:spPr>
          <a:xfrm>
            <a:off x="4701350" y="3382178"/>
            <a:ext cx="2336400" cy="604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14" name="Google Shape;414;p29"/>
          <p:cNvSpPr/>
          <p:nvPr/>
        </p:nvSpPr>
        <p:spPr>
          <a:xfrm rot="10800000">
            <a:off x="4499826" y="5328815"/>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rot="10800000">
            <a:off x="1443962" y="4934603"/>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rot="10800000">
            <a:off x="2479339" y="5062300"/>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rot="10800000">
            <a:off x="6351414" y="509722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rot="10800000">
            <a:off x="-2413098" y="4063622"/>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9"/>
          <p:cNvSpPr/>
          <p:nvPr/>
        </p:nvSpPr>
        <p:spPr>
          <a:xfrm rot="10800000">
            <a:off x="-1878870" y="4598354"/>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rot="10800000">
            <a:off x="7797112" y="461832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rot="10800000">
            <a:off x="8343179" y="5116328"/>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422" name="Google Shape;422;p29"/>
          <p:cNvSpPr/>
          <p:nvPr/>
        </p:nvSpPr>
        <p:spPr>
          <a:xfrm rot="10800000">
            <a:off x="7274475" y="833269"/>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rot="10800000">
            <a:off x="9089582" y="1593498"/>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rot="10800000">
            <a:off x="7007252" y="526544"/>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rot="10800000">
            <a:off x="8508918" y="3438790"/>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rot="10800000">
            <a:off x="1163712" y="-18482"/>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rot="10800000">
            <a:off x="-546063" y="-3596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rot="10800000">
            <a:off x="-283671" y="3438790"/>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rot="10800000">
            <a:off x="4449436" y="59333"/>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rot="10800000">
            <a:off x="-157415" y="1645436"/>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p:nvPr/>
        </p:nvSpPr>
        <p:spPr>
          <a:xfrm flipH="1">
            <a:off x="4469625" y="59326"/>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9"/>
          <p:cNvSpPr/>
          <p:nvPr/>
        </p:nvSpPr>
        <p:spPr>
          <a:xfrm flipH="1">
            <a:off x="-460775" y="4274651"/>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9"/>
          <p:cNvSpPr/>
          <p:nvPr/>
        </p:nvSpPr>
        <p:spPr>
          <a:xfrm rot="10800000">
            <a:off x="7729852" y="-2353278"/>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34" name="Shape 434"/>
        <p:cNvGrpSpPr/>
        <p:nvPr/>
      </p:nvGrpSpPr>
      <p:grpSpPr>
        <a:xfrm>
          <a:off x="0" y="0"/>
          <a:ext cx="0" cy="0"/>
          <a:chOff x="0" y="0"/>
          <a:chExt cx="0" cy="0"/>
        </a:xfrm>
      </p:grpSpPr>
      <p:sp>
        <p:nvSpPr>
          <p:cNvPr id="435" name="Google Shape;435;p30"/>
          <p:cNvSpPr txBox="1"/>
          <p:nvPr>
            <p:ph type="title"/>
          </p:nvPr>
        </p:nvSpPr>
        <p:spPr>
          <a:xfrm>
            <a:off x="3403800" y="2381144"/>
            <a:ext cx="23364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6" name="Google Shape;436;p30"/>
          <p:cNvSpPr txBox="1"/>
          <p:nvPr>
            <p:ph idx="1" type="subTitle"/>
          </p:nvPr>
        </p:nvSpPr>
        <p:spPr>
          <a:xfrm>
            <a:off x="3403800" y="2914025"/>
            <a:ext cx="2336400" cy="85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7" name="Google Shape;437;p30"/>
          <p:cNvSpPr txBox="1"/>
          <p:nvPr>
            <p:ph idx="2" type="title"/>
          </p:nvPr>
        </p:nvSpPr>
        <p:spPr>
          <a:xfrm>
            <a:off x="732300" y="2381144"/>
            <a:ext cx="23364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38" name="Google Shape;438;p30"/>
          <p:cNvSpPr txBox="1"/>
          <p:nvPr>
            <p:ph idx="3" type="subTitle"/>
          </p:nvPr>
        </p:nvSpPr>
        <p:spPr>
          <a:xfrm>
            <a:off x="732300" y="2908850"/>
            <a:ext cx="2336400" cy="85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9" name="Google Shape;439;p30"/>
          <p:cNvSpPr txBox="1"/>
          <p:nvPr>
            <p:ph idx="4" type="title"/>
          </p:nvPr>
        </p:nvSpPr>
        <p:spPr>
          <a:xfrm>
            <a:off x="6075300" y="2381144"/>
            <a:ext cx="2336400" cy="527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40" name="Google Shape;440;p30"/>
          <p:cNvSpPr txBox="1"/>
          <p:nvPr>
            <p:ph idx="5" type="subTitle"/>
          </p:nvPr>
        </p:nvSpPr>
        <p:spPr>
          <a:xfrm>
            <a:off x="6075300" y="2914025"/>
            <a:ext cx="2336400" cy="8544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41" name="Google Shape;441;p30"/>
          <p:cNvSpPr txBox="1"/>
          <p:nvPr>
            <p:ph idx="6"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2" name="Google Shape;442;p30"/>
          <p:cNvSpPr/>
          <p:nvPr/>
        </p:nvSpPr>
        <p:spPr>
          <a:xfrm flipH="1" rot="-5400000">
            <a:off x="-368205" y="1729625"/>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flipH="1" rot="10800000">
            <a:off x="8177175" y="-22673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flipH="1" rot="10800000">
            <a:off x="-232746" y="-1120575"/>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flipH="1" rot="10800000">
            <a:off x="8742" y="-8792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flipH="1" rot="10800000">
            <a:off x="7813731" y="4993274"/>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flipH="1" rot="10800000">
            <a:off x="8331844" y="544431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flipH="1" rot="10800000">
            <a:off x="651675" y="51546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0"/>
          <p:cNvSpPr/>
          <p:nvPr/>
        </p:nvSpPr>
        <p:spPr>
          <a:xfrm flipH="1" rot="10800000">
            <a:off x="8866809" y="8809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0"/>
          <p:cNvSpPr/>
          <p:nvPr/>
        </p:nvSpPr>
        <p:spPr>
          <a:xfrm flipH="1" rot="10800000">
            <a:off x="215421" y="243932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0"/>
          <p:cNvSpPr/>
          <p:nvPr/>
        </p:nvSpPr>
        <p:spPr>
          <a:xfrm flipH="1" rot="10800000">
            <a:off x="-749821" y="3241162"/>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0"/>
          <p:cNvSpPr/>
          <p:nvPr/>
        </p:nvSpPr>
        <p:spPr>
          <a:xfrm flipH="1" rot="10800000">
            <a:off x="268206" y="46936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0"/>
          <p:cNvSpPr/>
          <p:nvPr/>
        </p:nvSpPr>
        <p:spPr>
          <a:xfrm flipH="1" rot="10800000">
            <a:off x="8952006" y="499327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0"/>
          <p:cNvSpPr/>
          <p:nvPr/>
        </p:nvSpPr>
        <p:spPr>
          <a:xfrm flipH="1" rot="10800000">
            <a:off x="8936284" y="47804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0"/>
          <p:cNvSpPr/>
          <p:nvPr/>
        </p:nvSpPr>
        <p:spPr>
          <a:xfrm flipH="1" rot="10800000">
            <a:off x="1354442" y="87862"/>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0"/>
          <p:cNvSpPr/>
          <p:nvPr/>
        </p:nvSpPr>
        <p:spPr>
          <a:xfrm flipH="1" rot="10800000">
            <a:off x="7770236" y="319771"/>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0"/>
          <p:cNvSpPr/>
          <p:nvPr/>
        </p:nvSpPr>
        <p:spPr>
          <a:xfrm flipH="1" rot="10800000">
            <a:off x="8226621" y="87846"/>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0"/>
          <p:cNvSpPr/>
          <p:nvPr/>
        </p:nvSpPr>
        <p:spPr>
          <a:xfrm flipH="1" rot="10800000">
            <a:off x="-348690" y="2508477"/>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0"/>
          <p:cNvSpPr/>
          <p:nvPr/>
        </p:nvSpPr>
        <p:spPr>
          <a:xfrm flipH="1">
            <a:off x="-1171441" y="385426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0"/>
          <p:cNvSpPr/>
          <p:nvPr/>
        </p:nvSpPr>
        <p:spPr>
          <a:xfrm flipH="1">
            <a:off x="7139384" y="-22579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
    <p:spTree>
      <p:nvGrpSpPr>
        <p:cNvPr id="461" name="Shape 461"/>
        <p:cNvGrpSpPr/>
        <p:nvPr/>
      </p:nvGrpSpPr>
      <p:grpSpPr>
        <a:xfrm>
          <a:off x="0" y="0"/>
          <a:ext cx="0" cy="0"/>
          <a:chOff x="0" y="0"/>
          <a:chExt cx="0" cy="0"/>
        </a:xfrm>
      </p:grpSpPr>
      <p:sp>
        <p:nvSpPr>
          <p:cNvPr id="462" name="Google Shape;462;p31"/>
          <p:cNvSpPr txBox="1"/>
          <p:nvPr>
            <p:ph type="title"/>
          </p:nvPr>
        </p:nvSpPr>
        <p:spPr>
          <a:xfrm>
            <a:off x="720000" y="3357727"/>
            <a:ext cx="2336400" cy="45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3" name="Google Shape;463;p31"/>
          <p:cNvSpPr txBox="1"/>
          <p:nvPr>
            <p:ph idx="1" type="subTitle"/>
          </p:nvPr>
        </p:nvSpPr>
        <p:spPr>
          <a:xfrm>
            <a:off x="720000" y="3809752"/>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4" name="Google Shape;464;p31"/>
          <p:cNvSpPr txBox="1"/>
          <p:nvPr>
            <p:ph idx="2" type="title"/>
          </p:nvPr>
        </p:nvSpPr>
        <p:spPr>
          <a:xfrm>
            <a:off x="3403800" y="3357727"/>
            <a:ext cx="2336400" cy="45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5" name="Google Shape;465;p31"/>
          <p:cNvSpPr txBox="1"/>
          <p:nvPr>
            <p:ph idx="3" type="subTitle"/>
          </p:nvPr>
        </p:nvSpPr>
        <p:spPr>
          <a:xfrm>
            <a:off x="3403800" y="3809752"/>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6" name="Google Shape;466;p31"/>
          <p:cNvSpPr txBox="1"/>
          <p:nvPr>
            <p:ph idx="4" type="title"/>
          </p:nvPr>
        </p:nvSpPr>
        <p:spPr>
          <a:xfrm>
            <a:off x="6087600" y="3357727"/>
            <a:ext cx="2336400" cy="451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67" name="Google Shape;467;p31"/>
          <p:cNvSpPr txBox="1"/>
          <p:nvPr>
            <p:ph idx="5" type="subTitle"/>
          </p:nvPr>
        </p:nvSpPr>
        <p:spPr>
          <a:xfrm>
            <a:off x="6087600" y="3809752"/>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8" name="Google Shape;468;p31"/>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9" name="Google Shape;469;p31"/>
          <p:cNvSpPr/>
          <p:nvPr/>
        </p:nvSpPr>
        <p:spPr>
          <a:xfrm flipH="1" rot="10800000">
            <a:off x="7736493" y="-28007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31"/>
          <p:cNvSpPr/>
          <p:nvPr/>
        </p:nvSpPr>
        <p:spPr>
          <a:xfrm flipH="1" rot="10800000">
            <a:off x="-620390" y="-146365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p:cNvSpPr/>
          <p:nvPr/>
        </p:nvSpPr>
        <p:spPr>
          <a:xfrm flipH="1" rot="10800000">
            <a:off x="-431940" y="-14126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p:cNvSpPr/>
          <p:nvPr/>
        </p:nvSpPr>
        <p:spPr>
          <a:xfrm flipH="1" rot="10800000">
            <a:off x="7861212" y="4631749"/>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31"/>
          <p:cNvSpPr/>
          <p:nvPr/>
        </p:nvSpPr>
        <p:spPr>
          <a:xfrm flipH="1" rot="10800000">
            <a:off x="8046637" y="463176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1"/>
          <p:cNvSpPr/>
          <p:nvPr/>
        </p:nvSpPr>
        <p:spPr>
          <a:xfrm flipH="1" rot="10800000">
            <a:off x="210993" y="46212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flipH="1" rot="10800000">
            <a:off x="8861181" y="592520"/>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flipH="1" rot="10800000">
            <a:off x="8426127" y="3475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1"/>
          <p:cNvSpPr/>
          <p:nvPr/>
        </p:nvSpPr>
        <p:spPr>
          <a:xfrm flipH="1" rot="10800000">
            <a:off x="570364" y="4329160"/>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flipH="1" rot="10800000">
            <a:off x="-172475" y="41602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p:cNvSpPr/>
          <p:nvPr/>
        </p:nvSpPr>
        <p:spPr>
          <a:xfrm flipH="1" rot="10800000">
            <a:off x="8808099" y="43984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1"/>
          <p:cNvSpPr/>
          <p:nvPr/>
        </p:nvSpPr>
        <p:spPr>
          <a:xfrm flipH="1" rot="10800000">
            <a:off x="8495602" y="42470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1"/>
          <p:cNvSpPr/>
          <p:nvPr/>
        </p:nvSpPr>
        <p:spPr>
          <a:xfrm flipH="1" rot="10800000">
            <a:off x="826520" y="153363"/>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1"/>
          <p:cNvSpPr/>
          <p:nvPr/>
        </p:nvSpPr>
        <p:spPr>
          <a:xfrm flipH="1" rot="10800000">
            <a:off x="114300" y="709578"/>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1"/>
          <p:cNvSpPr/>
          <p:nvPr/>
        </p:nvSpPr>
        <p:spPr>
          <a:xfrm flipH="1" rot="10800000">
            <a:off x="294291" y="63142"/>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1"/>
          <p:cNvSpPr/>
          <p:nvPr/>
        </p:nvSpPr>
        <p:spPr>
          <a:xfrm flipH="1" rot="10800000">
            <a:off x="7772164" y="-29654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1"/>
          <p:cNvSpPr/>
          <p:nvPr/>
        </p:nvSpPr>
        <p:spPr>
          <a:xfrm flipH="1" rot="10800000">
            <a:off x="8854978" y="3710365"/>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1"/>
          <p:cNvSpPr/>
          <p:nvPr/>
        </p:nvSpPr>
        <p:spPr>
          <a:xfrm flipH="1" rot="1799986">
            <a:off x="-4391772" y="-11048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1"/>
          <p:cNvSpPr/>
          <p:nvPr/>
        </p:nvSpPr>
        <p:spPr>
          <a:xfrm flipH="1" rot="1799986">
            <a:off x="4580778" y="-3217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1"/>
          <p:cNvSpPr/>
          <p:nvPr/>
        </p:nvSpPr>
        <p:spPr>
          <a:xfrm flipH="1" rot="1799986">
            <a:off x="-3091447" y="38574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1"/>
          <p:cNvSpPr/>
          <p:nvPr/>
        </p:nvSpPr>
        <p:spPr>
          <a:xfrm rot="-1799986">
            <a:off x="5144753" y="44477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1"/>
          <p:cNvSpPr/>
          <p:nvPr>
            <p:ph idx="7" type="pic"/>
          </p:nvPr>
        </p:nvSpPr>
        <p:spPr>
          <a:xfrm>
            <a:off x="858000" y="1200075"/>
            <a:ext cx="2060400" cy="2073900"/>
          </a:xfrm>
          <a:prstGeom prst="ellipse">
            <a:avLst/>
          </a:prstGeom>
          <a:noFill/>
          <a:ln>
            <a:noFill/>
          </a:ln>
        </p:spPr>
      </p:sp>
      <p:sp>
        <p:nvSpPr>
          <p:cNvPr id="491" name="Google Shape;491;p31"/>
          <p:cNvSpPr/>
          <p:nvPr>
            <p:ph idx="8" type="pic"/>
          </p:nvPr>
        </p:nvSpPr>
        <p:spPr>
          <a:xfrm>
            <a:off x="3504450" y="1200075"/>
            <a:ext cx="2060400" cy="2073900"/>
          </a:xfrm>
          <a:prstGeom prst="ellipse">
            <a:avLst/>
          </a:prstGeom>
          <a:noFill/>
          <a:ln>
            <a:noFill/>
          </a:ln>
        </p:spPr>
      </p:sp>
      <p:sp>
        <p:nvSpPr>
          <p:cNvPr id="492" name="Google Shape;492;p31"/>
          <p:cNvSpPr/>
          <p:nvPr>
            <p:ph idx="9" type="pic"/>
          </p:nvPr>
        </p:nvSpPr>
        <p:spPr>
          <a:xfrm>
            <a:off x="6225600" y="1200075"/>
            <a:ext cx="2060400" cy="2073900"/>
          </a:xfrm>
          <a:prstGeom prst="ellipse">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0_1">
    <p:spTree>
      <p:nvGrpSpPr>
        <p:cNvPr id="493" name="Shape 493"/>
        <p:cNvGrpSpPr/>
        <p:nvPr/>
      </p:nvGrpSpPr>
      <p:grpSpPr>
        <a:xfrm>
          <a:off x="0" y="0"/>
          <a:ext cx="0" cy="0"/>
          <a:chOff x="0" y="0"/>
          <a:chExt cx="0" cy="0"/>
        </a:xfrm>
      </p:grpSpPr>
      <p:sp>
        <p:nvSpPr>
          <p:cNvPr id="494" name="Google Shape;494;p32"/>
          <p:cNvSpPr txBox="1"/>
          <p:nvPr>
            <p:ph type="title"/>
          </p:nvPr>
        </p:nvSpPr>
        <p:spPr>
          <a:xfrm>
            <a:off x="1950150" y="1589625"/>
            <a:ext cx="2295600" cy="800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5" name="Google Shape;495;p32"/>
          <p:cNvSpPr txBox="1"/>
          <p:nvPr>
            <p:ph idx="1" type="subTitle"/>
          </p:nvPr>
        </p:nvSpPr>
        <p:spPr>
          <a:xfrm>
            <a:off x="1950150" y="2390025"/>
            <a:ext cx="22956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6" name="Google Shape;496;p32"/>
          <p:cNvSpPr txBox="1"/>
          <p:nvPr>
            <p:ph idx="2" type="title"/>
          </p:nvPr>
        </p:nvSpPr>
        <p:spPr>
          <a:xfrm>
            <a:off x="5196054" y="1589625"/>
            <a:ext cx="2295600" cy="800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7" name="Google Shape;497;p32"/>
          <p:cNvSpPr txBox="1"/>
          <p:nvPr>
            <p:ph idx="3" type="subTitle"/>
          </p:nvPr>
        </p:nvSpPr>
        <p:spPr>
          <a:xfrm>
            <a:off x="5196050" y="2390025"/>
            <a:ext cx="22956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32"/>
          <p:cNvSpPr txBox="1"/>
          <p:nvPr>
            <p:ph idx="4" type="title"/>
          </p:nvPr>
        </p:nvSpPr>
        <p:spPr>
          <a:xfrm>
            <a:off x="1950150" y="3156550"/>
            <a:ext cx="2295600" cy="800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9" name="Google Shape;499;p32"/>
          <p:cNvSpPr txBox="1"/>
          <p:nvPr>
            <p:ph idx="5" type="subTitle"/>
          </p:nvPr>
        </p:nvSpPr>
        <p:spPr>
          <a:xfrm>
            <a:off x="1950150" y="3956950"/>
            <a:ext cx="22956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32"/>
          <p:cNvSpPr txBox="1"/>
          <p:nvPr>
            <p:ph idx="6" type="title"/>
          </p:nvPr>
        </p:nvSpPr>
        <p:spPr>
          <a:xfrm>
            <a:off x="5196054" y="3156550"/>
            <a:ext cx="2295600" cy="8004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01" name="Google Shape;501;p32"/>
          <p:cNvSpPr txBox="1"/>
          <p:nvPr>
            <p:ph idx="7" type="subTitle"/>
          </p:nvPr>
        </p:nvSpPr>
        <p:spPr>
          <a:xfrm>
            <a:off x="5196000" y="3956950"/>
            <a:ext cx="22956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2" name="Google Shape;502;p32"/>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3" name="Google Shape;503;p32"/>
          <p:cNvSpPr/>
          <p:nvPr/>
        </p:nvSpPr>
        <p:spPr>
          <a:xfrm rot="10800000">
            <a:off x="-2163567" y="-2663484"/>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rot="10800000">
            <a:off x="8093605" y="-1326363"/>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rot="10800000">
            <a:off x="8388133" y="-1275357"/>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rot="10800000">
            <a:off x="-173659" y="4769036"/>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rot="10800000">
            <a:off x="610066" y="4769049"/>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rot="10800000">
            <a:off x="8457050" y="4758561"/>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rot="10800000">
            <a:off x="-34382" y="7298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rot="10800000">
            <a:off x="391249" y="484881"/>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rot="10800000">
            <a:off x="8358334" y="4466447"/>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rot="10800000">
            <a:off x="8970207" y="4297573"/>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rot="10800000">
            <a:off x="-274377" y="4535713"/>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rot="10800000">
            <a:off x="460726" y="4384294"/>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rot="10800000">
            <a:off x="8116233" y="290650"/>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rot="10800000">
            <a:off x="8828293" y="846865"/>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rot="10800000">
            <a:off x="8620991" y="200429"/>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rot="10800000">
            <a:off x="855471" y="-159254"/>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rot="10800000">
            <a:off x="-227503" y="3847652"/>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rot="-1799986">
            <a:off x="7244724" y="-96759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rot="-1799986">
            <a:off x="-1727826" y="-18449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rot="-1799986">
            <a:off x="5944399" y="399477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flipH="1" rot="1799986">
            <a:off x="-2291801" y="458507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20_1_1">
    <p:spTree>
      <p:nvGrpSpPr>
        <p:cNvPr id="524" name="Shape 524"/>
        <p:cNvGrpSpPr/>
        <p:nvPr/>
      </p:nvGrpSpPr>
      <p:grpSpPr>
        <a:xfrm>
          <a:off x="0" y="0"/>
          <a:ext cx="0" cy="0"/>
          <a:chOff x="0" y="0"/>
          <a:chExt cx="0" cy="0"/>
        </a:xfrm>
      </p:grpSpPr>
      <p:sp>
        <p:nvSpPr>
          <p:cNvPr id="525" name="Google Shape;525;p33"/>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6" name="Google Shape;526;p33"/>
          <p:cNvSpPr txBox="1"/>
          <p:nvPr>
            <p:ph idx="2" type="title"/>
          </p:nvPr>
        </p:nvSpPr>
        <p:spPr>
          <a:xfrm>
            <a:off x="1132975" y="1491381"/>
            <a:ext cx="2022000" cy="70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7" name="Google Shape;527;p33"/>
          <p:cNvSpPr txBox="1"/>
          <p:nvPr>
            <p:ph idx="1" type="subTitle"/>
          </p:nvPr>
        </p:nvSpPr>
        <p:spPr>
          <a:xfrm>
            <a:off x="1132975" y="2194800"/>
            <a:ext cx="20220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8" name="Google Shape;528;p33"/>
          <p:cNvSpPr txBox="1"/>
          <p:nvPr>
            <p:ph idx="3" type="title"/>
          </p:nvPr>
        </p:nvSpPr>
        <p:spPr>
          <a:xfrm>
            <a:off x="5989017" y="1491375"/>
            <a:ext cx="2022000" cy="702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9" name="Google Shape;529;p33"/>
          <p:cNvSpPr txBox="1"/>
          <p:nvPr>
            <p:ph idx="4" type="subTitle"/>
          </p:nvPr>
        </p:nvSpPr>
        <p:spPr>
          <a:xfrm>
            <a:off x="5989025" y="2193375"/>
            <a:ext cx="2022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0" name="Google Shape;530;p33"/>
          <p:cNvSpPr txBox="1"/>
          <p:nvPr>
            <p:ph idx="5" type="title"/>
          </p:nvPr>
        </p:nvSpPr>
        <p:spPr>
          <a:xfrm>
            <a:off x="1132975" y="2894451"/>
            <a:ext cx="2022000" cy="7020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1" name="Google Shape;531;p33"/>
          <p:cNvSpPr txBox="1"/>
          <p:nvPr>
            <p:ph idx="6" type="subTitle"/>
          </p:nvPr>
        </p:nvSpPr>
        <p:spPr>
          <a:xfrm>
            <a:off x="1132975" y="3597575"/>
            <a:ext cx="20220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2" name="Google Shape;532;p33"/>
          <p:cNvSpPr txBox="1"/>
          <p:nvPr>
            <p:ph idx="7" type="title"/>
          </p:nvPr>
        </p:nvSpPr>
        <p:spPr>
          <a:xfrm>
            <a:off x="5989017" y="2891981"/>
            <a:ext cx="2022000" cy="7020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33" name="Google Shape;533;p33"/>
          <p:cNvSpPr txBox="1"/>
          <p:nvPr>
            <p:ph idx="8" type="subTitle"/>
          </p:nvPr>
        </p:nvSpPr>
        <p:spPr>
          <a:xfrm>
            <a:off x="5989025" y="3597575"/>
            <a:ext cx="2022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34" name="Google Shape;534;p33"/>
          <p:cNvSpPr/>
          <p:nvPr/>
        </p:nvSpPr>
        <p:spPr>
          <a:xfrm rot="10800000">
            <a:off x="-2049267" y="-28388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3"/>
          <p:cNvSpPr/>
          <p:nvPr/>
        </p:nvSpPr>
        <p:spPr>
          <a:xfrm rot="10800000">
            <a:off x="8207905" y="-150175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3"/>
          <p:cNvSpPr/>
          <p:nvPr/>
        </p:nvSpPr>
        <p:spPr>
          <a:xfrm rot="10800000">
            <a:off x="8502433" y="-14507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3"/>
          <p:cNvSpPr/>
          <p:nvPr/>
        </p:nvSpPr>
        <p:spPr>
          <a:xfrm rot="10800000">
            <a:off x="-59359" y="4593649"/>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3"/>
          <p:cNvSpPr/>
          <p:nvPr/>
        </p:nvSpPr>
        <p:spPr>
          <a:xfrm rot="10800000">
            <a:off x="724366" y="459366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3"/>
          <p:cNvSpPr/>
          <p:nvPr/>
        </p:nvSpPr>
        <p:spPr>
          <a:xfrm rot="10800000">
            <a:off x="8571350" y="45831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3"/>
          <p:cNvSpPr/>
          <p:nvPr/>
        </p:nvSpPr>
        <p:spPr>
          <a:xfrm rot="10800000">
            <a:off x="79918" y="554420"/>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3"/>
          <p:cNvSpPr/>
          <p:nvPr/>
        </p:nvSpPr>
        <p:spPr>
          <a:xfrm rot="10800000">
            <a:off x="505549" y="3094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3"/>
          <p:cNvSpPr/>
          <p:nvPr/>
        </p:nvSpPr>
        <p:spPr>
          <a:xfrm rot="10800000">
            <a:off x="8472634" y="4291060"/>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3"/>
          <p:cNvSpPr/>
          <p:nvPr/>
        </p:nvSpPr>
        <p:spPr>
          <a:xfrm rot="10800000">
            <a:off x="9084507" y="41221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3"/>
          <p:cNvSpPr/>
          <p:nvPr/>
        </p:nvSpPr>
        <p:spPr>
          <a:xfrm rot="10800000">
            <a:off x="-160077" y="43603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3"/>
          <p:cNvSpPr/>
          <p:nvPr/>
        </p:nvSpPr>
        <p:spPr>
          <a:xfrm rot="10800000">
            <a:off x="575026" y="42089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33"/>
          <p:cNvSpPr/>
          <p:nvPr/>
        </p:nvSpPr>
        <p:spPr>
          <a:xfrm rot="10800000">
            <a:off x="8230533" y="115263"/>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3"/>
          <p:cNvSpPr/>
          <p:nvPr/>
        </p:nvSpPr>
        <p:spPr>
          <a:xfrm rot="10800000">
            <a:off x="8942593" y="671478"/>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3"/>
          <p:cNvSpPr/>
          <p:nvPr/>
        </p:nvSpPr>
        <p:spPr>
          <a:xfrm rot="10800000">
            <a:off x="8735291" y="25042"/>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3"/>
          <p:cNvSpPr/>
          <p:nvPr/>
        </p:nvSpPr>
        <p:spPr>
          <a:xfrm rot="10800000">
            <a:off x="969771" y="-33464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3"/>
          <p:cNvSpPr/>
          <p:nvPr/>
        </p:nvSpPr>
        <p:spPr>
          <a:xfrm rot="10800000">
            <a:off x="-113203" y="3672265"/>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3"/>
          <p:cNvSpPr/>
          <p:nvPr/>
        </p:nvSpPr>
        <p:spPr>
          <a:xfrm rot="-1799986">
            <a:off x="7359024" y="-11429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3"/>
          <p:cNvSpPr/>
          <p:nvPr/>
        </p:nvSpPr>
        <p:spPr>
          <a:xfrm rot="-1799986">
            <a:off x="-1613526" y="-3598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3"/>
          <p:cNvSpPr/>
          <p:nvPr/>
        </p:nvSpPr>
        <p:spPr>
          <a:xfrm rot="-1799986">
            <a:off x="6058699" y="38193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3"/>
          <p:cNvSpPr/>
          <p:nvPr/>
        </p:nvSpPr>
        <p:spPr>
          <a:xfrm flipH="1" rot="1799986">
            <a:off x="-2177501" y="44096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0">
    <p:spTree>
      <p:nvGrpSpPr>
        <p:cNvPr id="555" name="Shape 555"/>
        <p:cNvGrpSpPr/>
        <p:nvPr/>
      </p:nvGrpSpPr>
      <p:grpSpPr>
        <a:xfrm>
          <a:off x="0" y="0"/>
          <a:ext cx="0" cy="0"/>
          <a:chOff x="0" y="0"/>
          <a:chExt cx="0" cy="0"/>
        </a:xfrm>
      </p:grpSpPr>
      <p:sp>
        <p:nvSpPr>
          <p:cNvPr id="556" name="Google Shape;556;p34"/>
          <p:cNvSpPr txBox="1"/>
          <p:nvPr>
            <p:ph type="title"/>
          </p:nvPr>
        </p:nvSpPr>
        <p:spPr>
          <a:xfrm>
            <a:off x="719975" y="1747700"/>
            <a:ext cx="2305500" cy="38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7" name="Google Shape;557;p34"/>
          <p:cNvSpPr txBox="1"/>
          <p:nvPr>
            <p:ph idx="1" type="subTitle"/>
          </p:nvPr>
        </p:nvSpPr>
        <p:spPr>
          <a:xfrm>
            <a:off x="719975" y="2137102"/>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8" name="Google Shape;558;p34"/>
          <p:cNvSpPr txBox="1"/>
          <p:nvPr>
            <p:ph idx="2" type="title"/>
          </p:nvPr>
        </p:nvSpPr>
        <p:spPr>
          <a:xfrm>
            <a:off x="3419246" y="1747700"/>
            <a:ext cx="2305500" cy="38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9" name="Google Shape;559;p34"/>
          <p:cNvSpPr txBox="1"/>
          <p:nvPr>
            <p:ph idx="3" type="subTitle"/>
          </p:nvPr>
        </p:nvSpPr>
        <p:spPr>
          <a:xfrm>
            <a:off x="3419246" y="2137102"/>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0" name="Google Shape;560;p34"/>
          <p:cNvSpPr txBox="1"/>
          <p:nvPr>
            <p:ph idx="4" type="title"/>
          </p:nvPr>
        </p:nvSpPr>
        <p:spPr>
          <a:xfrm>
            <a:off x="719975" y="3333500"/>
            <a:ext cx="2305500" cy="42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61" name="Google Shape;561;p34"/>
          <p:cNvSpPr txBox="1"/>
          <p:nvPr>
            <p:ph idx="5" type="subTitle"/>
          </p:nvPr>
        </p:nvSpPr>
        <p:spPr>
          <a:xfrm>
            <a:off x="719963" y="3759200"/>
            <a:ext cx="23055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2" name="Google Shape;562;p34"/>
          <p:cNvSpPr txBox="1"/>
          <p:nvPr>
            <p:ph idx="6" type="title"/>
          </p:nvPr>
        </p:nvSpPr>
        <p:spPr>
          <a:xfrm>
            <a:off x="3419246" y="3333500"/>
            <a:ext cx="2305500" cy="42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63" name="Google Shape;563;p34"/>
          <p:cNvSpPr txBox="1"/>
          <p:nvPr>
            <p:ph idx="7" type="subTitle"/>
          </p:nvPr>
        </p:nvSpPr>
        <p:spPr>
          <a:xfrm>
            <a:off x="3419233" y="3759200"/>
            <a:ext cx="23055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4" name="Google Shape;564;p34"/>
          <p:cNvSpPr txBox="1"/>
          <p:nvPr>
            <p:ph idx="8" type="title"/>
          </p:nvPr>
        </p:nvSpPr>
        <p:spPr>
          <a:xfrm>
            <a:off x="6118524" y="1747700"/>
            <a:ext cx="2305500" cy="3894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65" name="Google Shape;565;p34"/>
          <p:cNvSpPr txBox="1"/>
          <p:nvPr>
            <p:ph idx="9" type="subTitle"/>
          </p:nvPr>
        </p:nvSpPr>
        <p:spPr>
          <a:xfrm>
            <a:off x="6118524" y="2137102"/>
            <a:ext cx="2305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6" name="Google Shape;566;p34"/>
          <p:cNvSpPr txBox="1"/>
          <p:nvPr>
            <p:ph idx="13" type="title"/>
          </p:nvPr>
        </p:nvSpPr>
        <p:spPr>
          <a:xfrm>
            <a:off x="6118524" y="3333500"/>
            <a:ext cx="2305500" cy="425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67" name="Google Shape;567;p34"/>
          <p:cNvSpPr txBox="1"/>
          <p:nvPr>
            <p:ph idx="14" type="subTitle"/>
          </p:nvPr>
        </p:nvSpPr>
        <p:spPr>
          <a:xfrm>
            <a:off x="6118511" y="3759200"/>
            <a:ext cx="2305500" cy="52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8" name="Google Shape;568;p34"/>
          <p:cNvSpPr txBox="1"/>
          <p:nvPr>
            <p:ph idx="15"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9" name="Google Shape;569;p34"/>
          <p:cNvSpPr/>
          <p:nvPr/>
        </p:nvSpPr>
        <p:spPr>
          <a:xfrm>
            <a:off x="7899606" y="4381493"/>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4"/>
          <p:cNvSpPr/>
          <p:nvPr/>
        </p:nvSpPr>
        <p:spPr>
          <a:xfrm>
            <a:off x="-457278" y="494466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34"/>
          <p:cNvSpPr/>
          <p:nvPr/>
        </p:nvSpPr>
        <p:spPr>
          <a:xfrm>
            <a:off x="-268827" y="5376473"/>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4"/>
          <p:cNvSpPr/>
          <p:nvPr/>
        </p:nvSpPr>
        <p:spPr>
          <a:xfrm>
            <a:off x="8024324" y="-869480"/>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4"/>
          <p:cNvSpPr/>
          <p:nvPr/>
        </p:nvSpPr>
        <p:spPr>
          <a:xfrm>
            <a:off x="8209749" y="32737"/>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4"/>
          <p:cNvSpPr/>
          <p:nvPr/>
        </p:nvSpPr>
        <p:spPr>
          <a:xfrm>
            <a:off x="374106" y="95611"/>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4"/>
          <p:cNvSpPr/>
          <p:nvPr/>
        </p:nvSpPr>
        <p:spPr>
          <a:xfrm>
            <a:off x="9024294" y="42689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4"/>
          <p:cNvSpPr/>
          <p:nvPr/>
        </p:nvSpPr>
        <p:spPr>
          <a:xfrm>
            <a:off x="8589240" y="4513833"/>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4"/>
          <p:cNvSpPr/>
          <p:nvPr/>
        </p:nvSpPr>
        <p:spPr>
          <a:xfrm>
            <a:off x="733476" y="62458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4"/>
          <p:cNvSpPr/>
          <p:nvPr/>
        </p:nvSpPr>
        <p:spPr>
          <a:xfrm>
            <a:off x="-9363" y="645241"/>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4"/>
          <p:cNvSpPr/>
          <p:nvPr/>
        </p:nvSpPr>
        <p:spPr>
          <a:xfrm>
            <a:off x="8971212" y="143252"/>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4"/>
          <p:cNvSpPr/>
          <p:nvPr/>
        </p:nvSpPr>
        <p:spPr>
          <a:xfrm>
            <a:off x="8658715" y="731971"/>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4"/>
          <p:cNvSpPr/>
          <p:nvPr/>
        </p:nvSpPr>
        <p:spPr>
          <a:xfrm>
            <a:off x="989633" y="4825455"/>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4"/>
          <p:cNvSpPr/>
          <p:nvPr/>
        </p:nvSpPr>
        <p:spPr>
          <a:xfrm>
            <a:off x="146213" y="4046995"/>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4"/>
          <p:cNvSpPr/>
          <p:nvPr/>
        </p:nvSpPr>
        <p:spPr>
          <a:xfrm>
            <a:off x="49404" y="4717750"/>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4"/>
          <p:cNvSpPr/>
          <p:nvPr/>
        </p:nvSpPr>
        <p:spPr>
          <a:xfrm>
            <a:off x="7935277" y="497701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4"/>
          <p:cNvSpPr/>
          <p:nvPr/>
        </p:nvSpPr>
        <p:spPr>
          <a:xfrm>
            <a:off x="9018091" y="970105"/>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4"/>
          <p:cNvSpPr/>
          <p:nvPr/>
        </p:nvSpPr>
        <p:spPr>
          <a:xfrm flipH="1" rot="1799986">
            <a:off x="-4590609" y="-112943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4"/>
          <p:cNvSpPr/>
          <p:nvPr/>
        </p:nvSpPr>
        <p:spPr>
          <a:xfrm flipH="1" rot="1799986">
            <a:off x="4953441" y="-24313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4"/>
          <p:cNvSpPr/>
          <p:nvPr/>
        </p:nvSpPr>
        <p:spPr>
          <a:xfrm flipH="1" rot="1799986">
            <a:off x="-2767409" y="4057441"/>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4"/>
          <p:cNvSpPr/>
          <p:nvPr/>
        </p:nvSpPr>
        <p:spPr>
          <a:xfrm rot="-1799986">
            <a:off x="5136416" y="422196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90" name="Shape 590"/>
        <p:cNvGrpSpPr/>
        <p:nvPr/>
      </p:nvGrpSpPr>
      <p:grpSpPr>
        <a:xfrm>
          <a:off x="0" y="0"/>
          <a:ext cx="0" cy="0"/>
          <a:chOff x="0" y="0"/>
          <a:chExt cx="0" cy="0"/>
        </a:xfrm>
      </p:grpSpPr>
      <p:sp>
        <p:nvSpPr>
          <p:cNvPr id="591" name="Google Shape;591;p35"/>
          <p:cNvSpPr txBox="1"/>
          <p:nvPr>
            <p:ph hasCustomPrompt="1" type="title"/>
          </p:nvPr>
        </p:nvSpPr>
        <p:spPr>
          <a:xfrm>
            <a:off x="1888375" y="682950"/>
            <a:ext cx="5544300" cy="78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200"/>
              <a:buNone/>
              <a:defRPr sz="4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92" name="Google Shape;592;p35"/>
          <p:cNvSpPr txBox="1"/>
          <p:nvPr>
            <p:ph idx="1" type="subTitle"/>
          </p:nvPr>
        </p:nvSpPr>
        <p:spPr>
          <a:xfrm>
            <a:off x="1888375" y="1466850"/>
            <a:ext cx="5544300" cy="47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3" name="Google Shape;593;p35"/>
          <p:cNvSpPr txBox="1"/>
          <p:nvPr>
            <p:ph hasCustomPrompt="1" idx="2" type="title"/>
          </p:nvPr>
        </p:nvSpPr>
        <p:spPr>
          <a:xfrm>
            <a:off x="1888375" y="2008200"/>
            <a:ext cx="5544300" cy="78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200"/>
              <a:buNone/>
              <a:defRPr sz="4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94" name="Google Shape;594;p35"/>
          <p:cNvSpPr txBox="1"/>
          <p:nvPr>
            <p:ph idx="3" type="subTitle"/>
          </p:nvPr>
        </p:nvSpPr>
        <p:spPr>
          <a:xfrm>
            <a:off x="1888375" y="2792103"/>
            <a:ext cx="5544300" cy="47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5" name="Google Shape;595;p35"/>
          <p:cNvSpPr txBox="1"/>
          <p:nvPr>
            <p:ph hasCustomPrompt="1" idx="4" type="title"/>
          </p:nvPr>
        </p:nvSpPr>
        <p:spPr>
          <a:xfrm>
            <a:off x="1888375" y="3333335"/>
            <a:ext cx="5544300" cy="783900"/>
          </a:xfrm>
          <a:prstGeom prst="rect">
            <a:avLst/>
          </a:prstGeom>
        </p:spPr>
        <p:txBody>
          <a:bodyPr anchorCtr="0" anchor="t" bIns="91425" lIns="91425" spcFirstLastPara="1" rIns="91425" wrap="square" tIns="91425">
            <a:noAutofit/>
          </a:bodyPr>
          <a:lstStyle>
            <a:lvl1pPr lvl="0" rtl="0" algn="l">
              <a:spcBef>
                <a:spcPts val="0"/>
              </a:spcBef>
              <a:spcAft>
                <a:spcPts val="0"/>
              </a:spcAft>
              <a:buSzPts val="6200"/>
              <a:buNone/>
              <a:defRPr sz="4500">
                <a:solidFill>
                  <a:schemeClr val="accent1"/>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96" name="Google Shape;596;p35"/>
          <p:cNvSpPr txBox="1"/>
          <p:nvPr>
            <p:ph idx="5" type="subTitle"/>
          </p:nvPr>
        </p:nvSpPr>
        <p:spPr>
          <a:xfrm>
            <a:off x="1888375" y="4117360"/>
            <a:ext cx="5544300" cy="47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dk1"/>
                </a:solidFill>
                <a:latin typeface="Poppins"/>
                <a:ea typeface="Poppins"/>
                <a:cs typeface="Poppins"/>
                <a:sym typeface="Poppins"/>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97" name="Google Shape;597;p35"/>
          <p:cNvSpPr/>
          <p:nvPr/>
        </p:nvSpPr>
        <p:spPr>
          <a:xfrm flipH="1">
            <a:off x="-2248105" y="4152893"/>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flipH="1">
            <a:off x="8009067" y="471606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flipH="1">
            <a:off x="8303595" y="5147873"/>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flipH="1">
            <a:off x="-258197" y="-1098080"/>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flipH="1">
            <a:off x="525529" y="-195863"/>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5"/>
          <p:cNvSpPr/>
          <p:nvPr/>
        </p:nvSpPr>
        <p:spPr>
          <a:xfrm flipH="1">
            <a:off x="8372512" y="-132989"/>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5"/>
          <p:cNvSpPr/>
          <p:nvPr/>
        </p:nvSpPr>
        <p:spPr>
          <a:xfrm flipH="1">
            <a:off x="-118919" y="40403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35"/>
          <p:cNvSpPr/>
          <p:nvPr/>
        </p:nvSpPr>
        <p:spPr>
          <a:xfrm flipH="1">
            <a:off x="306711" y="4285233"/>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5"/>
          <p:cNvSpPr/>
          <p:nvPr/>
        </p:nvSpPr>
        <p:spPr>
          <a:xfrm flipH="1">
            <a:off x="8273796" y="39598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p:nvPr/>
        </p:nvSpPr>
        <p:spPr>
          <a:xfrm flipH="1">
            <a:off x="8885669" y="416641"/>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5"/>
          <p:cNvSpPr/>
          <p:nvPr/>
        </p:nvSpPr>
        <p:spPr>
          <a:xfrm flipH="1">
            <a:off x="-358914" y="-85348"/>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flipH="1">
            <a:off x="376189" y="503371"/>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flipH="1">
            <a:off x="8031695" y="4596855"/>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flipH="1">
            <a:off x="8743755" y="4040320"/>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flipH="1">
            <a:off x="8536453" y="4646987"/>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p:nvPr/>
        </p:nvSpPr>
        <p:spPr>
          <a:xfrm flipH="1">
            <a:off x="770933" y="474841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flipH="1">
            <a:off x="-312041" y="741505"/>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rot="-1799986">
            <a:off x="7160187" y="-23790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5"/>
          <p:cNvSpPr/>
          <p:nvPr/>
        </p:nvSpPr>
        <p:spPr>
          <a:xfrm rot="-1799986">
            <a:off x="-1831413" y="23311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5"/>
          <p:cNvSpPr/>
          <p:nvPr/>
        </p:nvSpPr>
        <p:spPr>
          <a:xfrm rot="-1799986">
            <a:off x="6069412" y="342851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flipH="1" rot="1799986">
            <a:off x="-2204888" y="399336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4">
    <p:spTree>
      <p:nvGrpSpPr>
        <p:cNvPr id="618" name="Shape 618"/>
        <p:cNvGrpSpPr/>
        <p:nvPr/>
      </p:nvGrpSpPr>
      <p:grpSpPr>
        <a:xfrm>
          <a:off x="0" y="0"/>
          <a:ext cx="0" cy="0"/>
          <a:chOff x="0" y="0"/>
          <a:chExt cx="0" cy="0"/>
        </a:xfrm>
      </p:grpSpPr>
      <p:sp>
        <p:nvSpPr>
          <p:cNvPr id="619" name="Google Shape;61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0" name="Google Shape;620;p36"/>
          <p:cNvSpPr/>
          <p:nvPr/>
        </p:nvSpPr>
        <p:spPr>
          <a:xfrm flipH="1">
            <a:off x="1006469" y="5612131"/>
            <a:ext cx="25048" cy="22175"/>
          </a:xfrm>
          <a:custGeom>
            <a:rect b="b" l="l" r="r" t="t"/>
            <a:pathLst>
              <a:path extrusionOk="0" h="440" w="497">
                <a:moveTo>
                  <a:pt x="497" y="0"/>
                </a:moveTo>
                <a:lnTo>
                  <a:pt x="0" y="439"/>
                </a:lnTo>
                <a:lnTo>
                  <a:pt x="497" y="439"/>
                </a:lnTo>
                <a:lnTo>
                  <a:pt x="4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6"/>
          <p:cNvSpPr/>
          <p:nvPr/>
        </p:nvSpPr>
        <p:spPr>
          <a:xfrm flipH="1">
            <a:off x="6123479" y="5618487"/>
            <a:ext cx="7720" cy="13521"/>
          </a:xfrm>
          <a:custGeom>
            <a:rect b="b" l="l" r="r" t="t"/>
            <a:pathLst>
              <a:path extrusionOk="0" h="268" w="153">
                <a:moveTo>
                  <a:pt x="153" y="0"/>
                </a:moveTo>
                <a:lnTo>
                  <a:pt x="0" y="153"/>
                </a:lnTo>
                <a:lnTo>
                  <a:pt x="115" y="268"/>
                </a:lnTo>
                <a:lnTo>
                  <a:pt x="153" y="268"/>
                </a:lnTo>
                <a:lnTo>
                  <a:pt x="153" y="0"/>
                </a:lnTo>
                <a:close/>
              </a:path>
            </a:pathLst>
          </a:custGeom>
          <a:solidFill>
            <a:srgbClr val="26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6"/>
          <p:cNvSpPr/>
          <p:nvPr/>
        </p:nvSpPr>
        <p:spPr>
          <a:xfrm rot="10800000">
            <a:off x="4703176" y="485895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36"/>
          <p:cNvSpPr/>
          <p:nvPr/>
        </p:nvSpPr>
        <p:spPr>
          <a:xfrm rot="10800000">
            <a:off x="1588262" y="4818190"/>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6"/>
          <p:cNvSpPr/>
          <p:nvPr/>
        </p:nvSpPr>
        <p:spPr>
          <a:xfrm rot="10800000">
            <a:off x="2649889" y="4697388"/>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36"/>
          <p:cNvSpPr/>
          <p:nvPr/>
        </p:nvSpPr>
        <p:spPr>
          <a:xfrm rot="10800000">
            <a:off x="6685964" y="4778201"/>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6"/>
          <p:cNvSpPr/>
          <p:nvPr/>
        </p:nvSpPr>
        <p:spPr>
          <a:xfrm rot="10800000">
            <a:off x="-2282448" y="380033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36"/>
          <p:cNvSpPr/>
          <p:nvPr/>
        </p:nvSpPr>
        <p:spPr>
          <a:xfrm rot="10800000">
            <a:off x="-1748220" y="4335066"/>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36"/>
          <p:cNvSpPr/>
          <p:nvPr/>
        </p:nvSpPr>
        <p:spPr>
          <a:xfrm rot="10800000">
            <a:off x="8000462" y="4148461"/>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36"/>
          <p:cNvSpPr/>
          <p:nvPr/>
        </p:nvSpPr>
        <p:spPr>
          <a:xfrm rot="10800000">
            <a:off x="8546529" y="464646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630" name="Google Shape;630;p36"/>
          <p:cNvSpPr/>
          <p:nvPr/>
        </p:nvSpPr>
        <p:spPr>
          <a:xfrm rot="10800000">
            <a:off x="7807425" y="155056"/>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36"/>
          <p:cNvSpPr/>
          <p:nvPr/>
        </p:nvSpPr>
        <p:spPr>
          <a:xfrm rot="10800000">
            <a:off x="9292932" y="1123636"/>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36"/>
          <p:cNvSpPr/>
          <p:nvPr/>
        </p:nvSpPr>
        <p:spPr>
          <a:xfrm rot="10800000">
            <a:off x="7505802" y="-278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rot="10800000">
            <a:off x="8712268" y="2968928"/>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rot="10800000">
            <a:off x="1367062" y="-488345"/>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36"/>
          <p:cNvSpPr/>
          <p:nvPr/>
        </p:nvSpPr>
        <p:spPr>
          <a:xfrm rot="10800000">
            <a:off x="-342713" y="-82953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36"/>
          <p:cNvSpPr/>
          <p:nvPr/>
        </p:nvSpPr>
        <p:spPr>
          <a:xfrm rot="10800000">
            <a:off x="-471146" y="3292440"/>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rot="10800000">
            <a:off x="4652786" y="-410529"/>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rot="10800000">
            <a:off x="-324115" y="959124"/>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4232500" y="226276"/>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5860250" y="4361764"/>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rot="10800000">
            <a:off x="7933202" y="-2823141"/>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
    <p:spTree>
      <p:nvGrpSpPr>
        <p:cNvPr id="642" name="Shape 642"/>
        <p:cNvGrpSpPr/>
        <p:nvPr/>
      </p:nvGrpSpPr>
      <p:grpSpPr>
        <a:xfrm>
          <a:off x="0" y="0"/>
          <a:ext cx="0" cy="0"/>
          <a:chOff x="0" y="0"/>
          <a:chExt cx="0" cy="0"/>
        </a:xfrm>
      </p:grpSpPr>
      <p:sp>
        <p:nvSpPr>
          <p:cNvPr id="643" name="Google Shape;643;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4" name="Google Shape;644;p37"/>
          <p:cNvSpPr/>
          <p:nvPr/>
        </p:nvSpPr>
        <p:spPr>
          <a:xfrm flipH="1" rot="5400000">
            <a:off x="-302725" y="3079820"/>
            <a:ext cx="7720" cy="13521"/>
          </a:xfrm>
          <a:custGeom>
            <a:rect b="b" l="l" r="r" t="t"/>
            <a:pathLst>
              <a:path extrusionOk="0" h="268" w="153">
                <a:moveTo>
                  <a:pt x="153" y="0"/>
                </a:moveTo>
                <a:lnTo>
                  <a:pt x="0" y="153"/>
                </a:lnTo>
                <a:lnTo>
                  <a:pt x="115" y="268"/>
                </a:lnTo>
                <a:lnTo>
                  <a:pt x="153" y="268"/>
                </a:lnTo>
                <a:lnTo>
                  <a:pt x="153" y="0"/>
                </a:lnTo>
                <a:close/>
              </a:path>
            </a:pathLst>
          </a:custGeom>
          <a:solidFill>
            <a:srgbClr val="26202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rot="-5400000">
            <a:off x="-450793" y="3388518"/>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7"/>
          <p:cNvSpPr/>
          <p:nvPr/>
        </p:nvSpPr>
        <p:spPr>
          <a:xfrm>
            <a:off x="8094588" y="3851301"/>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7"/>
          <p:cNvSpPr/>
          <p:nvPr/>
        </p:nvSpPr>
        <p:spPr>
          <a:xfrm>
            <a:off x="-315333" y="4604794"/>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a:off x="-73845" y="4846282"/>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7"/>
          <p:cNvSpPr/>
          <p:nvPr/>
        </p:nvSpPr>
        <p:spPr>
          <a:xfrm>
            <a:off x="7731144" y="-1227797"/>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7"/>
          <p:cNvSpPr/>
          <p:nvPr/>
        </p:nvSpPr>
        <p:spPr>
          <a:xfrm>
            <a:off x="8249256" y="-776604"/>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a:off x="569088" y="-434580"/>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7"/>
          <p:cNvSpPr/>
          <p:nvPr/>
        </p:nvSpPr>
        <p:spPr>
          <a:xfrm>
            <a:off x="8784222" y="3983642"/>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7"/>
          <p:cNvSpPr/>
          <p:nvPr/>
        </p:nvSpPr>
        <p:spPr>
          <a:xfrm>
            <a:off x="132833" y="2517628"/>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a:off x="-832409" y="710383"/>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7"/>
          <p:cNvSpPr/>
          <p:nvPr/>
        </p:nvSpPr>
        <p:spPr>
          <a:xfrm>
            <a:off x="185619" y="115050"/>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7"/>
          <p:cNvSpPr/>
          <p:nvPr/>
        </p:nvSpPr>
        <p:spPr>
          <a:xfrm>
            <a:off x="8869419" y="-448389"/>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7"/>
          <p:cNvSpPr/>
          <p:nvPr/>
        </p:nvSpPr>
        <p:spPr>
          <a:xfrm>
            <a:off x="8853697" y="201779"/>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7"/>
          <p:cNvSpPr/>
          <p:nvPr/>
        </p:nvSpPr>
        <p:spPr>
          <a:xfrm>
            <a:off x="63854" y="4252589"/>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7"/>
          <p:cNvSpPr/>
          <p:nvPr/>
        </p:nvSpPr>
        <p:spPr>
          <a:xfrm>
            <a:off x="7687648" y="4631110"/>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7"/>
          <p:cNvSpPr/>
          <p:nvPr/>
        </p:nvSpPr>
        <p:spPr>
          <a:xfrm>
            <a:off x="8144034" y="4595833"/>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7"/>
          <p:cNvSpPr/>
          <p:nvPr/>
        </p:nvSpPr>
        <p:spPr>
          <a:xfrm>
            <a:off x="8234635" y="299176"/>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7"/>
          <p:cNvSpPr/>
          <p:nvPr/>
        </p:nvSpPr>
        <p:spPr>
          <a:xfrm flipH="1">
            <a:off x="6240372" y="414654"/>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7"/>
          <p:cNvSpPr/>
          <p:nvPr/>
        </p:nvSpPr>
        <p:spPr>
          <a:xfrm flipH="1">
            <a:off x="6892822" y="4085229"/>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6">
    <p:spTree>
      <p:nvGrpSpPr>
        <p:cNvPr id="664" name="Shape 664"/>
        <p:cNvGrpSpPr/>
        <p:nvPr/>
      </p:nvGrpSpPr>
      <p:grpSpPr>
        <a:xfrm>
          <a:off x="0" y="0"/>
          <a:ext cx="0" cy="0"/>
          <a:chOff x="0" y="0"/>
          <a:chExt cx="0" cy="0"/>
        </a:xfrm>
      </p:grpSpPr>
      <p:sp>
        <p:nvSpPr>
          <p:cNvPr id="665" name="Google Shape;665;p38"/>
          <p:cNvSpPr txBox="1"/>
          <p:nvPr>
            <p:ph type="title"/>
          </p:nvPr>
        </p:nvSpPr>
        <p:spPr>
          <a:xfrm>
            <a:off x="732300" y="858575"/>
            <a:ext cx="3174000" cy="22824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66" name="Google Shape;666;p38"/>
          <p:cNvSpPr txBox="1"/>
          <p:nvPr>
            <p:ph idx="1" type="subTitle"/>
          </p:nvPr>
        </p:nvSpPr>
        <p:spPr>
          <a:xfrm>
            <a:off x="732300" y="3140888"/>
            <a:ext cx="3174000" cy="9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7" name="Google Shape;667;p38"/>
          <p:cNvSpPr/>
          <p:nvPr/>
        </p:nvSpPr>
        <p:spPr>
          <a:xfrm flipH="1" rot="10800000">
            <a:off x="-1088349" y="-1058254"/>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8"/>
          <p:cNvSpPr/>
          <p:nvPr/>
        </p:nvSpPr>
        <p:spPr>
          <a:xfrm rot="10800000">
            <a:off x="-2775853" y="3885268"/>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8"/>
          <p:cNvSpPr/>
          <p:nvPr/>
        </p:nvSpPr>
        <p:spPr>
          <a:xfrm rot="10800000">
            <a:off x="-2241625" y="4420001"/>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8"/>
          <p:cNvSpPr/>
          <p:nvPr/>
        </p:nvSpPr>
        <p:spPr>
          <a:xfrm flipH="1" rot="10800000">
            <a:off x="-305806" y="-228884"/>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38"/>
          <p:cNvSpPr/>
          <p:nvPr/>
        </p:nvSpPr>
        <p:spPr>
          <a:xfrm flipH="1" rot="10800000">
            <a:off x="1773461" y="-329152"/>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8"/>
          <p:cNvSpPr/>
          <p:nvPr/>
        </p:nvSpPr>
        <p:spPr>
          <a:xfrm flipH="1" rot="10800000">
            <a:off x="2883361" y="110491"/>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8"/>
          <p:cNvSpPr/>
          <p:nvPr/>
        </p:nvSpPr>
        <p:spPr>
          <a:xfrm flipH="1" rot="10800000">
            <a:off x="8407007" y="3848620"/>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8"/>
          <p:cNvSpPr/>
          <p:nvPr/>
        </p:nvSpPr>
        <p:spPr>
          <a:xfrm flipH="1" rot="10800000">
            <a:off x="2678688" y="4817960"/>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8"/>
          <p:cNvSpPr/>
          <p:nvPr/>
        </p:nvSpPr>
        <p:spPr>
          <a:xfrm flipH="1" rot="10800000">
            <a:off x="7545178" y="4330237"/>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8"/>
          <p:cNvSpPr/>
          <p:nvPr/>
        </p:nvSpPr>
        <p:spPr>
          <a:xfrm flipH="1" rot="10800000">
            <a:off x="6978050" y="-434636"/>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8"/>
          <p:cNvSpPr/>
          <p:nvPr/>
        </p:nvSpPr>
        <p:spPr>
          <a:xfrm flipH="1" rot="10800000">
            <a:off x="7873791" y="-775828"/>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8"/>
          <p:cNvSpPr/>
          <p:nvPr/>
        </p:nvSpPr>
        <p:spPr>
          <a:xfrm rot="10800000">
            <a:off x="-667201" y="3322812"/>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8"/>
          <p:cNvSpPr/>
          <p:nvPr/>
        </p:nvSpPr>
        <p:spPr>
          <a:xfrm flipH="1" rot="10800000">
            <a:off x="7135502" y="4721062"/>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38"/>
          <p:cNvSpPr/>
          <p:nvPr/>
        </p:nvSpPr>
        <p:spPr>
          <a:xfrm flipH="1" rot="10800000">
            <a:off x="873656" y="455589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38"/>
          <p:cNvSpPr/>
          <p:nvPr/>
        </p:nvSpPr>
        <p:spPr>
          <a:xfrm flipH="1" rot="10800000">
            <a:off x="3487671" y="488398"/>
            <a:ext cx="290433" cy="264102"/>
          </a:xfrm>
          <a:custGeom>
            <a:rect b="b" l="l" r="r" t="t"/>
            <a:pathLst>
              <a:path extrusionOk="0" h="1093" w="1202">
                <a:moveTo>
                  <a:pt x="602" y="1"/>
                </a:moveTo>
                <a:cubicBezTo>
                  <a:pt x="354" y="1"/>
                  <a:pt x="129" y="170"/>
                  <a:pt x="70" y="421"/>
                </a:cubicBezTo>
                <a:cubicBezTo>
                  <a:pt x="1" y="715"/>
                  <a:pt x="183" y="1010"/>
                  <a:pt x="477" y="1078"/>
                </a:cubicBezTo>
                <a:cubicBezTo>
                  <a:pt x="519" y="1088"/>
                  <a:pt x="561" y="1093"/>
                  <a:pt x="603" y="1093"/>
                </a:cubicBezTo>
                <a:cubicBezTo>
                  <a:pt x="850" y="1093"/>
                  <a:pt x="1074" y="923"/>
                  <a:pt x="1133" y="672"/>
                </a:cubicBezTo>
                <a:cubicBezTo>
                  <a:pt x="1202" y="378"/>
                  <a:pt x="1021" y="85"/>
                  <a:pt x="727" y="15"/>
                </a:cubicBezTo>
                <a:cubicBezTo>
                  <a:pt x="685" y="5"/>
                  <a:pt x="643" y="1"/>
                  <a:pt x="6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8"/>
          <p:cNvSpPr/>
          <p:nvPr/>
        </p:nvSpPr>
        <p:spPr>
          <a:xfrm flipH="1" rot="10800000">
            <a:off x="3411075" y="-35682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8"/>
          <p:cNvSpPr/>
          <p:nvPr/>
        </p:nvSpPr>
        <p:spPr>
          <a:xfrm flipH="1" rot="10800000">
            <a:off x="1533018" y="4681072"/>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8"/>
          <p:cNvSpPr/>
          <p:nvPr/>
        </p:nvSpPr>
        <p:spPr>
          <a:xfrm flipH="1" rot="10800000">
            <a:off x="8105455" y="845133"/>
            <a:ext cx="749038"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8"/>
          <p:cNvSpPr/>
          <p:nvPr/>
        </p:nvSpPr>
        <p:spPr>
          <a:xfrm flipH="1" rot="1799986">
            <a:off x="-4249197" y="-1367824"/>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8"/>
          <p:cNvSpPr/>
          <p:nvPr/>
        </p:nvSpPr>
        <p:spPr>
          <a:xfrm flipH="1" rot="1799986">
            <a:off x="4322803" y="21113"/>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8"/>
          <p:cNvSpPr/>
          <p:nvPr/>
        </p:nvSpPr>
        <p:spPr>
          <a:xfrm flipH="1" rot="1799986">
            <a:off x="-1983022" y="382653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8"/>
          <p:cNvSpPr/>
          <p:nvPr/>
        </p:nvSpPr>
        <p:spPr>
          <a:xfrm flipH="1" rot="1799986">
            <a:off x="7488953" y="554617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8"/>
          <p:cNvSpPr/>
          <p:nvPr>
            <p:ph idx="2" type="pic"/>
          </p:nvPr>
        </p:nvSpPr>
        <p:spPr>
          <a:xfrm>
            <a:off x="4502850" y="858625"/>
            <a:ext cx="3616800" cy="3640800"/>
          </a:xfrm>
          <a:prstGeom prst="ellipse">
            <a:avLst/>
          </a:prstGeom>
          <a:noFill/>
          <a:ln>
            <a:no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8">
    <p:spTree>
      <p:nvGrpSpPr>
        <p:cNvPr id="690" name="Shape 690"/>
        <p:cNvGrpSpPr/>
        <p:nvPr/>
      </p:nvGrpSpPr>
      <p:grpSpPr>
        <a:xfrm>
          <a:off x="0" y="0"/>
          <a:ext cx="0" cy="0"/>
          <a:chOff x="0" y="0"/>
          <a:chExt cx="0" cy="0"/>
        </a:xfrm>
      </p:grpSpPr>
      <p:sp>
        <p:nvSpPr>
          <p:cNvPr id="691" name="Google Shape;691;p39"/>
          <p:cNvSpPr txBox="1"/>
          <p:nvPr>
            <p:ph type="title"/>
          </p:nvPr>
        </p:nvSpPr>
        <p:spPr>
          <a:xfrm>
            <a:off x="5182550" y="1727625"/>
            <a:ext cx="29859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2" name="Google Shape;692;p39"/>
          <p:cNvSpPr txBox="1"/>
          <p:nvPr>
            <p:ph idx="1" type="subTitle"/>
          </p:nvPr>
        </p:nvSpPr>
        <p:spPr>
          <a:xfrm>
            <a:off x="5182575" y="2300325"/>
            <a:ext cx="2985900" cy="12003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93" name="Google Shape;693;p39"/>
          <p:cNvSpPr/>
          <p:nvPr/>
        </p:nvSpPr>
        <p:spPr>
          <a:xfrm flipH="1" rot="-5400000">
            <a:off x="-450793" y="1977275"/>
            <a:ext cx="50" cy="15452"/>
          </a:xfrm>
          <a:custGeom>
            <a:rect b="b" l="l" r="r" t="t"/>
            <a:pathLst>
              <a:path extrusionOk="0" h="306" w="1">
                <a:moveTo>
                  <a:pt x="0" y="0"/>
                </a:moveTo>
                <a:lnTo>
                  <a:pt x="0" y="306"/>
                </a:lnTo>
                <a:lnTo>
                  <a:pt x="0" y="306"/>
                </a:lnTo>
                <a:lnTo>
                  <a:pt x="0" y="0"/>
                </a:lnTo>
                <a:lnTo>
                  <a:pt x="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9"/>
          <p:cNvSpPr/>
          <p:nvPr/>
        </p:nvSpPr>
        <p:spPr>
          <a:xfrm flipH="1" rot="10800000">
            <a:off x="8094588" y="-201972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9"/>
          <p:cNvSpPr/>
          <p:nvPr/>
        </p:nvSpPr>
        <p:spPr>
          <a:xfrm flipH="1" rot="10800000">
            <a:off x="-315333" y="-872925"/>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9"/>
          <p:cNvSpPr/>
          <p:nvPr/>
        </p:nvSpPr>
        <p:spPr>
          <a:xfrm flipH="1" rot="10800000">
            <a:off x="-73845" y="-63159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9"/>
          <p:cNvSpPr/>
          <p:nvPr/>
        </p:nvSpPr>
        <p:spPr>
          <a:xfrm flipH="1" rot="10800000">
            <a:off x="5457781" y="4643836"/>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9"/>
          <p:cNvSpPr/>
          <p:nvPr/>
        </p:nvSpPr>
        <p:spPr>
          <a:xfrm flipH="1" rot="10800000">
            <a:off x="7553569" y="5005649"/>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9"/>
          <p:cNvSpPr/>
          <p:nvPr/>
        </p:nvSpPr>
        <p:spPr>
          <a:xfrm flipH="1" rot="10800000">
            <a:off x="569088" y="540232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9"/>
          <p:cNvSpPr/>
          <p:nvPr/>
        </p:nvSpPr>
        <p:spPr>
          <a:xfrm flipH="1" rot="10800000">
            <a:off x="8784222" y="112864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9"/>
          <p:cNvSpPr/>
          <p:nvPr/>
        </p:nvSpPr>
        <p:spPr>
          <a:xfrm flipH="1" rot="10800000">
            <a:off x="251108" y="392467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9"/>
          <p:cNvSpPr/>
          <p:nvPr/>
        </p:nvSpPr>
        <p:spPr>
          <a:xfrm flipH="1" rot="10800000">
            <a:off x="1271841" y="4647562"/>
            <a:ext cx="1297365" cy="1182051"/>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9"/>
          <p:cNvSpPr/>
          <p:nvPr/>
        </p:nvSpPr>
        <p:spPr>
          <a:xfrm flipH="1" rot="10800000">
            <a:off x="185619" y="494133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9"/>
          <p:cNvSpPr/>
          <p:nvPr/>
        </p:nvSpPr>
        <p:spPr>
          <a:xfrm flipH="1" rot="10800000">
            <a:off x="8431069" y="40551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9"/>
          <p:cNvSpPr/>
          <p:nvPr/>
        </p:nvSpPr>
        <p:spPr>
          <a:xfrm flipH="1" rot="10800000">
            <a:off x="8431072" y="4860582"/>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9"/>
          <p:cNvSpPr/>
          <p:nvPr/>
        </p:nvSpPr>
        <p:spPr>
          <a:xfrm flipH="1" rot="10800000">
            <a:off x="1271854" y="335512"/>
            <a:ext cx="256183" cy="224719"/>
          </a:xfrm>
          <a:custGeom>
            <a:rect b="b" l="l" r="r" t="t"/>
            <a:pathLst>
              <a:path extrusionOk="0" h="1407" w="1604">
                <a:moveTo>
                  <a:pt x="800" y="0"/>
                </a:moveTo>
                <a:cubicBezTo>
                  <a:pt x="676" y="0"/>
                  <a:pt x="549" y="34"/>
                  <a:pt x="435" y="104"/>
                </a:cubicBezTo>
                <a:cubicBezTo>
                  <a:pt x="104" y="307"/>
                  <a:pt x="0" y="740"/>
                  <a:pt x="203" y="1071"/>
                </a:cubicBezTo>
                <a:cubicBezTo>
                  <a:pt x="336" y="1288"/>
                  <a:pt x="566" y="1407"/>
                  <a:pt x="802" y="1407"/>
                </a:cubicBezTo>
                <a:cubicBezTo>
                  <a:pt x="927" y="1407"/>
                  <a:pt x="1054" y="1373"/>
                  <a:pt x="1169" y="1303"/>
                </a:cubicBezTo>
                <a:cubicBezTo>
                  <a:pt x="1500" y="1100"/>
                  <a:pt x="1604" y="667"/>
                  <a:pt x="1401" y="337"/>
                </a:cubicBezTo>
                <a:cubicBezTo>
                  <a:pt x="1268" y="120"/>
                  <a:pt x="1037" y="0"/>
                  <a:pt x="800"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9"/>
          <p:cNvSpPr/>
          <p:nvPr/>
        </p:nvSpPr>
        <p:spPr>
          <a:xfrm flipH="1" rot="10800000">
            <a:off x="7687648" y="567421"/>
            <a:ext cx="197727" cy="182714"/>
          </a:xfrm>
          <a:custGeom>
            <a:rect b="b" l="l" r="r" t="t"/>
            <a:pathLst>
              <a:path extrusionOk="0" h="1144" w="1238">
                <a:moveTo>
                  <a:pt x="608" y="0"/>
                </a:moveTo>
                <a:cubicBezTo>
                  <a:pt x="428" y="0"/>
                  <a:pt x="255" y="86"/>
                  <a:pt x="146" y="236"/>
                </a:cubicBezTo>
                <a:cubicBezTo>
                  <a:pt x="11" y="424"/>
                  <a:pt x="0" y="673"/>
                  <a:pt x="122" y="871"/>
                </a:cubicBezTo>
                <a:cubicBezTo>
                  <a:pt x="226" y="1042"/>
                  <a:pt x="412" y="1143"/>
                  <a:pt x="609" y="1143"/>
                </a:cubicBezTo>
                <a:cubicBezTo>
                  <a:pt x="638" y="1143"/>
                  <a:pt x="669" y="1141"/>
                  <a:pt x="699" y="1136"/>
                </a:cubicBezTo>
                <a:cubicBezTo>
                  <a:pt x="926" y="1100"/>
                  <a:pt x="1111" y="929"/>
                  <a:pt x="1164" y="706"/>
                </a:cubicBezTo>
                <a:cubicBezTo>
                  <a:pt x="1238" y="398"/>
                  <a:pt x="1049" y="90"/>
                  <a:pt x="743" y="16"/>
                </a:cubicBezTo>
                <a:cubicBezTo>
                  <a:pt x="698" y="6"/>
                  <a:pt x="653" y="0"/>
                  <a:pt x="608"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9"/>
          <p:cNvSpPr/>
          <p:nvPr/>
        </p:nvSpPr>
        <p:spPr>
          <a:xfrm flipH="1" rot="10800000">
            <a:off x="8144034" y="335496"/>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9"/>
          <p:cNvSpPr/>
          <p:nvPr/>
        </p:nvSpPr>
        <p:spPr>
          <a:xfrm flipH="1" rot="10800000">
            <a:off x="326723" y="4410652"/>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9"/>
          <p:cNvSpPr/>
          <p:nvPr/>
        </p:nvSpPr>
        <p:spPr>
          <a:xfrm flipH="1">
            <a:off x="6653097" y="3615347"/>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9"/>
          <p:cNvSpPr/>
          <p:nvPr/>
        </p:nvSpPr>
        <p:spPr>
          <a:xfrm flipH="1">
            <a:off x="6207022" y="335510"/>
            <a:ext cx="5846984" cy="795307"/>
          </a:xfrm>
          <a:custGeom>
            <a:rect b="b" l="l" r="r" t="t"/>
            <a:pathLst>
              <a:path extrusionOk="0" h="7017" w="51588">
                <a:moveTo>
                  <a:pt x="40194" y="0"/>
                </a:moveTo>
                <a:cubicBezTo>
                  <a:pt x="40147" y="0"/>
                  <a:pt x="40101" y="26"/>
                  <a:pt x="40086" y="87"/>
                </a:cubicBezTo>
                <a:cubicBezTo>
                  <a:pt x="39609" y="1998"/>
                  <a:pt x="39290" y="3945"/>
                  <a:pt x="39132" y="5911"/>
                </a:cubicBezTo>
                <a:lnTo>
                  <a:pt x="39132" y="5911"/>
                </a:lnTo>
                <a:cubicBezTo>
                  <a:pt x="37627" y="5730"/>
                  <a:pt x="36112" y="5637"/>
                  <a:pt x="34595" y="5632"/>
                </a:cubicBezTo>
                <a:cubicBezTo>
                  <a:pt x="34552" y="5631"/>
                  <a:pt x="34509" y="5631"/>
                  <a:pt x="34466" y="5631"/>
                </a:cubicBezTo>
                <a:cubicBezTo>
                  <a:pt x="33733" y="5631"/>
                  <a:pt x="33000" y="5652"/>
                  <a:pt x="32268" y="5694"/>
                </a:cubicBezTo>
                <a:cubicBezTo>
                  <a:pt x="32063" y="5705"/>
                  <a:pt x="31847" y="5721"/>
                  <a:pt x="31632" y="5721"/>
                </a:cubicBezTo>
                <a:cubicBezTo>
                  <a:pt x="31203" y="5721"/>
                  <a:pt x="30776" y="5658"/>
                  <a:pt x="30444" y="5370"/>
                </a:cubicBezTo>
                <a:cubicBezTo>
                  <a:pt x="30421" y="5348"/>
                  <a:pt x="30390" y="5336"/>
                  <a:pt x="30358" y="5336"/>
                </a:cubicBezTo>
                <a:cubicBezTo>
                  <a:pt x="30338" y="5336"/>
                  <a:pt x="30317" y="5341"/>
                  <a:pt x="30298" y="5351"/>
                </a:cubicBezTo>
                <a:cubicBezTo>
                  <a:pt x="29530" y="5752"/>
                  <a:pt x="28691" y="6027"/>
                  <a:pt x="27824" y="6100"/>
                </a:cubicBezTo>
                <a:cubicBezTo>
                  <a:pt x="27667" y="6114"/>
                  <a:pt x="27509" y="6121"/>
                  <a:pt x="27352" y="6121"/>
                </a:cubicBezTo>
                <a:cubicBezTo>
                  <a:pt x="27081" y="6121"/>
                  <a:pt x="26809" y="6100"/>
                  <a:pt x="26540" y="6058"/>
                </a:cubicBezTo>
                <a:cubicBezTo>
                  <a:pt x="26145" y="5994"/>
                  <a:pt x="25771" y="5859"/>
                  <a:pt x="25384" y="5757"/>
                </a:cubicBezTo>
                <a:cubicBezTo>
                  <a:pt x="25163" y="5699"/>
                  <a:pt x="24931" y="5651"/>
                  <a:pt x="24701" y="5651"/>
                </a:cubicBezTo>
                <a:cubicBezTo>
                  <a:pt x="24569" y="5651"/>
                  <a:pt x="24439" y="5666"/>
                  <a:pt x="24311" y="5704"/>
                </a:cubicBezTo>
                <a:cubicBezTo>
                  <a:pt x="24066" y="5776"/>
                  <a:pt x="23773" y="6065"/>
                  <a:pt x="23508" y="6065"/>
                </a:cubicBezTo>
                <a:cubicBezTo>
                  <a:pt x="23423" y="6065"/>
                  <a:pt x="23340" y="6036"/>
                  <a:pt x="23263" y="5960"/>
                </a:cubicBezTo>
                <a:cubicBezTo>
                  <a:pt x="22985" y="5685"/>
                  <a:pt x="22901" y="5165"/>
                  <a:pt x="22794" y="4805"/>
                </a:cubicBezTo>
                <a:cubicBezTo>
                  <a:pt x="22665" y="4375"/>
                  <a:pt x="22548" y="3939"/>
                  <a:pt x="22445" y="3500"/>
                </a:cubicBezTo>
                <a:cubicBezTo>
                  <a:pt x="22208" y="2493"/>
                  <a:pt x="22040" y="1472"/>
                  <a:pt x="21943" y="441"/>
                </a:cubicBezTo>
                <a:cubicBezTo>
                  <a:pt x="21936" y="369"/>
                  <a:pt x="21865" y="321"/>
                  <a:pt x="21802" y="321"/>
                </a:cubicBezTo>
                <a:cubicBezTo>
                  <a:pt x="21755" y="321"/>
                  <a:pt x="21713" y="347"/>
                  <a:pt x="21705" y="409"/>
                </a:cubicBezTo>
                <a:cubicBezTo>
                  <a:pt x="21704" y="419"/>
                  <a:pt x="21702" y="430"/>
                  <a:pt x="21701" y="441"/>
                </a:cubicBezTo>
                <a:lnTo>
                  <a:pt x="21701" y="441"/>
                </a:lnTo>
                <a:lnTo>
                  <a:pt x="21700" y="441"/>
                </a:lnTo>
                <a:lnTo>
                  <a:pt x="21700" y="441"/>
                </a:lnTo>
                <a:cubicBezTo>
                  <a:pt x="21700" y="442"/>
                  <a:pt x="21700" y="443"/>
                  <a:pt x="21700" y="443"/>
                </a:cubicBezTo>
                <a:lnTo>
                  <a:pt x="21700" y="443"/>
                </a:lnTo>
                <a:cubicBezTo>
                  <a:pt x="21422" y="2412"/>
                  <a:pt x="21064" y="4367"/>
                  <a:pt x="20627" y="6308"/>
                </a:cubicBezTo>
                <a:lnTo>
                  <a:pt x="20627" y="6308"/>
                </a:lnTo>
                <a:cubicBezTo>
                  <a:pt x="20193" y="5809"/>
                  <a:pt x="19613" y="5656"/>
                  <a:pt x="18985" y="5656"/>
                </a:cubicBezTo>
                <a:cubicBezTo>
                  <a:pt x="18017" y="5656"/>
                  <a:pt x="16934" y="6019"/>
                  <a:pt x="16086" y="6040"/>
                </a:cubicBezTo>
                <a:cubicBezTo>
                  <a:pt x="16026" y="6042"/>
                  <a:pt x="15966" y="6042"/>
                  <a:pt x="15906" y="6042"/>
                </a:cubicBezTo>
                <a:cubicBezTo>
                  <a:pt x="15020" y="6042"/>
                  <a:pt x="14142" y="5892"/>
                  <a:pt x="13257" y="5882"/>
                </a:cubicBezTo>
                <a:cubicBezTo>
                  <a:pt x="13220" y="5882"/>
                  <a:pt x="13184" y="5882"/>
                  <a:pt x="13147" y="5882"/>
                </a:cubicBezTo>
                <a:cubicBezTo>
                  <a:pt x="12743" y="5882"/>
                  <a:pt x="12337" y="5916"/>
                  <a:pt x="11944" y="6009"/>
                </a:cubicBezTo>
                <a:cubicBezTo>
                  <a:pt x="11728" y="6062"/>
                  <a:pt x="11524" y="6140"/>
                  <a:pt x="11317" y="6220"/>
                </a:cubicBezTo>
                <a:cubicBezTo>
                  <a:pt x="11229" y="6253"/>
                  <a:pt x="11124" y="6294"/>
                  <a:pt x="11023" y="6294"/>
                </a:cubicBezTo>
                <a:cubicBezTo>
                  <a:pt x="10995" y="6294"/>
                  <a:pt x="10968" y="6291"/>
                  <a:pt x="10941" y="6283"/>
                </a:cubicBezTo>
                <a:cubicBezTo>
                  <a:pt x="10819" y="6250"/>
                  <a:pt x="10737" y="6144"/>
                  <a:pt x="10647" y="6064"/>
                </a:cubicBezTo>
                <a:cubicBezTo>
                  <a:pt x="10474" y="5905"/>
                  <a:pt x="10309" y="5839"/>
                  <a:pt x="10157" y="5839"/>
                </a:cubicBezTo>
                <a:cubicBezTo>
                  <a:pt x="9878" y="5839"/>
                  <a:pt x="9642" y="6062"/>
                  <a:pt x="9476" y="6349"/>
                </a:cubicBezTo>
                <a:lnTo>
                  <a:pt x="9476" y="6349"/>
                </a:lnTo>
                <a:cubicBezTo>
                  <a:pt x="9350" y="4334"/>
                  <a:pt x="9024" y="2335"/>
                  <a:pt x="8503" y="384"/>
                </a:cubicBezTo>
                <a:cubicBezTo>
                  <a:pt x="8488" y="328"/>
                  <a:pt x="8431" y="297"/>
                  <a:pt x="8377" y="297"/>
                </a:cubicBezTo>
                <a:cubicBezTo>
                  <a:pt x="8326" y="297"/>
                  <a:pt x="8278" y="324"/>
                  <a:pt x="8269" y="384"/>
                </a:cubicBezTo>
                <a:cubicBezTo>
                  <a:pt x="7971" y="2396"/>
                  <a:pt x="7391" y="4355"/>
                  <a:pt x="6547" y="6207"/>
                </a:cubicBezTo>
                <a:lnTo>
                  <a:pt x="6547" y="6207"/>
                </a:lnTo>
                <a:cubicBezTo>
                  <a:pt x="5592" y="6031"/>
                  <a:pt x="4624" y="5942"/>
                  <a:pt x="3654" y="5942"/>
                </a:cubicBezTo>
                <a:cubicBezTo>
                  <a:pt x="3490" y="5942"/>
                  <a:pt x="3326" y="5945"/>
                  <a:pt x="3163" y="5950"/>
                </a:cubicBezTo>
                <a:cubicBezTo>
                  <a:pt x="2632" y="5967"/>
                  <a:pt x="2110" y="6035"/>
                  <a:pt x="1582" y="6067"/>
                </a:cubicBezTo>
                <a:cubicBezTo>
                  <a:pt x="1496" y="6073"/>
                  <a:pt x="1406" y="6076"/>
                  <a:pt x="1316" y="6076"/>
                </a:cubicBezTo>
                <a:cubicBezTo>
                  <a:pt x="928" y="6076"/>
                  <a:pt x="522" y="6007"/>
                  <a:pt x="276" y="5683"/>
                </a:cubicBezTo>
                <a:cubicBezTo>
                  <a:pt x="249" y="5647"/>
                  <a:pt x="211" y="5632"/>
                  <a:pt x="174" y="5632"/>
                </a:cubicBezTo>
                <a:cubicBezTo>
                  <a:pt x="86" y="5632"/>
                  <a:pt x="0" y="5719"/>
                  <a:pt x="67" y="5806"/>
                </a:cubicBezTo>
                <a:lnTo>
                  <a:pt x="65" y="5806"/>
                </a:lnTo>
                <a:cubicBezTo>
                  <a:pt x="380" y="6221"/>
                  <a:pt x="854" y="6327"/>
                  <a:pt x="1354" y="6327"/>
                </a:cubicBezTo>
                <a:cubicBezTo>
                  <a:pt x="1802" y="6327"/>
                  <a:pt x="2272" y="6241"/>
                  <a:pt x="2666" y="6216"/>
                </a:cubicBezTo>
                <a:cubicBezTo>
                  <a:pt x="2996" y="6195"/>
                  <a:pt x="3327" y="6185"/>
                  <a:pt x="3658" y="6185"/>
                </a:cubicBezTo>
                <a:cubicBezTo>
                  <a:pt x="4639" y="6185"/>
                  <a:pt x="5619" y="6277"/>
                  <a:pt x="6586" y="6461"/>
                </a:cubicBezTo>
                <a:cubicBezTo>
                  <a:pt x="6594" y="6462"/>
                  <a:pt x="6604" y="6463"/>
                  <a:pt x="6613" y="6463"/>
                </a:cubicBezTo>
                <a:cubicBezTo>
                  <a:pt x="6656" y="6463"/>
                  <a:pt x="6703" y="6446"/>
                  <a:pt x="6723" y="6405"/>
                </a:cubicBezTo>
                <a:cubicBezTo>
                  <a:pt x="7516" y="4686"/>
                  <a:pt x="8085" y="2871"/>
                  <a:pt x="8412" y="1007"/>
                </a:cubicBezTo>
                <a:lnTo>
                  <a:pt x="8412" y="1007"/>
                </a:lnTo>
                <a:cubicBezTo>
                  <a:pt x="8889" y="2938"/>
                  <a:pt x="9173" y="4911"/>
                  <a:pt x="9262" y="6898"/>
                </a:cubicBezTo>
                <a:cubicBezTo>
                  <a:pt x="9265" y="6973"/>
                  <a:pt x="9329" y="7017"/>
                  <a:pt x="9391" y="7017"/>
                </a:cubicBezTo>
                <a:cubicBezTo>
                  <a:pt x="9439" y="7017"/>
                  <a:pt x="9485" y="6990"/>
                  <a:pt x="9500" y="6930"/>
                </a:cubicBezTo>
                <a:cubicBezTo>
                  <a:pt x="9573" y="6645"/>
                  <a:pt x="9736" y="6159"/>
                  <a:pt x="10064" y="6074"/>
                </a:cubicBezTo>
                <a:cubicBezTo>
                  <a:pt x="10093" y="6066"/>
                  <a:pt x="10121" y="6063"/>
                  <a:pt x="10148" y="6063"/>
                </a:cubicBezTo>
                <a:cubicBezTo>
                  <a:pt x="10421" y="6063"/>
                  <a:pt x="10593" y="6421"/>
                  <a:pt x="10845" y="6506"/>
                </a:cubicBezTo>
                <a:cubicBezTo>
                  <a:pt x="10907" y="6526"/>
                  <a:pt x="10969" y="6535"/>
                  <a:pt x="11032" y="6535"/>
                </a:cubicBezTo>
                <a:cubicBezTo>
                  <a:pt x="11319" y="6535"/>
                  <a:pt x="11614" y="6351"/>
                  <a:pt x="11880" y="6277"/>
                </a:cubicBezTo>
                <a:cubicBezTo>
                  <a:pt x="12292" y="6162"/>
                  <a:pt x="12719" y="6124"/>
                  <a:pt x="13145" y="6124"/>
                </a:cubicBezTo>
                <a:cubicBezTo>
                  <a:pt x="13152" y="6124"/>
                  <a:pt x="13159" y="6124"/>
                  <a:pt x="13166" y="6124"/>
                </a:cubicBezTo>
                <a:cubicBezTo>
                  <a:pt x="14006" y="6124"/>
                  <a:pt x="14837" y="6259"/>
                  <a:pt x="15676" y="6281"/>
                </a:cubicBezTo>
                <a:cubicBezTo>
                  <a:pt x="15722" y="6282"/>
                  <a:pt x="15768" y="6283"/>
                  <a:pt x="15814" y="6283"/>
                </a:cubicBezTo>
                <a:cubicBezTo>
                  <a:pt x="16620" y="6283"/>
                  <a:pt x="17375" y="6095"/>
                  <a:pt x="18170" y="5963"/>
                </a:cubicBezTo>
                <a:cubicBezTo>
                  <a:pt x="18399" y="5925"/>
                  <a:pt x="18644" y="5900"/>
                  <a:pt x="18889" y="5900"/>
                </a:cubicBezTo>
                <a:cubicBezTo>
                  <a:pt x="19544" y="5900"/>
                  <a:pt x="20204" y="6076"/>
                  <a:pt x="20584" y="6648"/>
                </a:cubicBezTo>
                <a:cubicBezTo>
                  <a:pt x="20609" y="6686"/>
                  <a:pt x="20652" y="6706"/>
                  <a:pt x="20694" y="6706"/>
                </a:cubicBezTo>
                <a:cubicBezTo>
                  <a:pt x="20744" y="6706"/>
                  <a:pt x="20792" y="6678"/>
                  <a:pt x="20805" y="6620"/>
                </a:cubicBezTo>
                <a:cubicBezTo>
                  <a:pt x="21202" y="4882"/>
                  <a:pt x="21536" y="3131"/>
                  <a:pt x="21806" y="1368"/>
                </a:cubicBezTo>
                <a:lnTo>
                  <a:pt x="21806" y="1368"/>
                </a:lnTo>
                <a:cubicBezTo>
                  <a:pt x="21895" y="2027"/>
                  <a:pt x="22012" y="2681"/>
                  <a:pt x="22156" y="3330"/>
                </a:cubicBezTo>
                <a:cubicBezTo>
                  <a:pt x="22266" y="3816"/>
                  <a:pt x="22392" y="4298"/>
                  <a:pt x="22533" y="4777"/>
                </a:cubicBezTo>
                <a:cubicBezTo>
                  <a:pt x="22649" y="5170"/>
                  <a:pt x="22741" y="5625"/>
                  <a:pt x="22967" y="5973"/>
                </a:cubicBezTo>
                <a:cubicBezTo>
                  <a:pt x="23099" y="6175"/>
                  <a:pt x="23293" y="6317"/>
                  <a:pt x="23520" y="6317"/>
                </a:cubicBezTo>
                <a:cubicBezTo>
                  <a:pt x="23577" y="6317"/>
                  <a:pt x="23636" y="6308"/>
                  <a:pt x="23697" y="6289"/>
                </a:cubicBezTo>
                <a:cubicBezTo>
                  <a:pt x="23862" y="6236"/>
                  <a:pt x="23995" y="6124"/>
                  <a:pt x="24144" y="6039"/>
                </a:cubicBezTo>
                <a:cubicBezTo>
                  <a:pt x="24324" y="5935"/>
                  <a:pt x="24517" y="5894"/>
                  <a:pt x="24718" y="5894"/>
                </a:cubicBezTo>
                <a:cubicBezTo>
                  <a:pt x="24772" y="5894"/>
                  <a:pt x="24825" y="5896"/>
                  <a:pt x="24880" y="5902"/>
                </a:cubicBezTo>
                <a:cubicBezTo>
                  <a:pt x="25352" y="5951"/>
                  <a:pt x="25797" y="6154"/>
                  <a:pt x="26260" y="6251"/>
                </a:cubicBezTo>
                <a:cubicBezTo>
                  <a:pt x="26616" y="6325"/>
                  <a:pt x="26978" y="6363"/>
                  <a:pt x="27342" y="6363"/>
                </a:cubicBezTo>
                <a:cubicBezTo>
                  <a:pt x="27415" y="6363"/>
                  <a:pt x="27488" y="6361"/>
                  <a:pt x="27561" y="6358"/>
                </a:cubicBezTo>
                <a:cubicBezTo>
                  <a:pt x="28533" y="6322"/>
                  <a:pt x="29480" y="6039"/>
                  <a:pt x="30344" y="5599"/>
                </a:cubicBezTo>
                <a:lnTo>
                  <a:pt x="30344" y="5599"/>
                </a:lnTo>
                <a:cubicBezTo>
                  <a:pt x="30725" y="5890"/>
                  <a:pt x="31192" y="5960"/>
                  <a:pt x="31663" y="5960"/>
                </a:cubicBezTo>
                <a:cubicBezTo>
                  <a:pt x="31741" y="5960"/>
                  <a:pt x="31819" y="5958"/>
                  <a:pt x="31897" y="5955"/>
                </a:cubicBezTo>
                <a:cubicBezTo>
                  <a:pt x="32694" y="5924"/>
                  <a:pt x="33491" y="5877"/>
                  <a:pt x="34290" y="5873"/>
                </a:cubicBezTo>
                <a:cubicBezTo>
                  <a:pt x="34342" y="5873"/>
                  <a:pt x="34394" y="5873"/>
                  <a:pt x="34445" y="5873"/>
                </a:cubicBezTo>
                <a:cubicBezTo>
                  <a:pt x="36049" y="5873"/>
                  <a:pt x="37649" y="5970"/>
                  <a:pt x="39242" y="6166"/>
                </a:cubicBezTo>
                <a:cubicBezTo>
                  <a:pt x="39246" y="6166"/>
                  <a:pt x="39250" y="6166"/>
                  <a:pt x="39253" y="6166"/>
                </a:cubicBezTo>
                <a:cubicBezTo>
                  <a:pt x="39316" y="6166"/>
                  <a:pt x="39358" y="6100"/>
                  <a:pt x="39362" y="6044"/>
                </a:cubicBezTo>
                <a:cubicBezTo>
                  <a:pt x="39496" y="4312"/>
                  <a:pt x="39757" y="2592"/>
                  <a:pt x="40142" y="898"/>
                </a:cubicBezTo>
                <a:lnTo>
                  <a:pt x="40142" y="898"/>
                </a:lnTo>
                <a:cubicBezTo>
                  <a:pt x="40298" y="2532"/>
                  <a:pt x="40648" y="4141"/>
                  <a:pt x="41185" y="5694"/>
                </a:cubicBezTo>
                <a:cubicBezTo>
                  <a:pt x="41201" y="5745"/>
                  <a:pt x="41249" y="5782"/>
                  <a:pt x="41303" y="5783"/>
                </a:cubicBezTo>
                <a:cubicBezTo>
                  <a:pt x="43109" y="5836"/>
                  <a:pt x="44916" y="5857"/>
                  <a:pt x="46722" y="5857"/>
                </a:cubicBezTo>
                <a:cubicBezTo>
                  <a:pt x="48292" y="5857"/>
                  <a:pt x="49861" y="5841"/>
                  <a:pt x="51431" y="5818"/>
                </a:cubicBezTo>
                <a:cubicBezTo>
                  <a:pt x="51585" y="5815"/>
                  <a:pt x="51587" y="5576"/>
                  <a:pt x="51433" y="5576"/>
                </a:cubicBezTo>
                <a:cubicBezTo>
                  <a:pt x="51433" y="5576"/>
                  <a:pt x="51432" y="5576"/>
                  <a:pt x="51431" y="5576"/>
                </a:cubicBezTo>
                <a:cubicBezTo>
                  <a:pt x="49855" y="5599"/>
                  <a:pt x="48279" y="5615"/>
                  <a:pt x="46703" y="5615"/>
                </a:cubicBezTo>
                <a:cubicBezTo>
                  <a:pt x="44931" y="5615"/>
                  <a:pt x="43160" y="5595"/>
                  <a:pt x="41389" y="5544"/>
                </a:cubicBezTo>
                <a:lnTo>
                  <a:pt x="41389" y="5544"/>
                </a:lnTo>
                <a:cubicBezTo>
                  <a:pt x="40791" y="3792"/>
                  <a:pt x="40432" y="1967"/>
                  <a:pt x="40324" y="119"/>
                </a:cubicBezTo>
                <a:cubicBezTo>
                  <a:pt x="40320" y="45"/>
                  <a:pt x="40255" y="0"/>
                  <a:pt x="4019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8">
    <p:spTree>
      <p:nvGrpSpPr>
        <p:cNvPr id="712" name="Shape 712"/>
        <p:cNvGrpSpPr/>
        <p:nvPr/>
      </p:nvGrpSpPr>
      <p:grpSpPr>
        <a:xfrm>
          <a:off x="0" y="0"/>
          <a:ext cx="0" cy="0"/>
          <a:chOff x="0" y="0"/>
          <a:chExt cx="0" cy="0"/>
        </a:xfrm>
      </p:grpSpPr>
      <p:sp>
        <p:nvSpPr>
          <p:cNvPr id="713" name="Google Shape;713;p40"/>
          <p:cNvSpPr txBox="1"/>
          <p:nvPr>
            <p:ph type="title"/>
          </p:nvPr>
        </p:nvSpPr>
        <p:spPr>
          <a:xfrm>
            <a:off x="732300" y="445025"/>
            <a:ext cx="7679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4" name="Google Shape;714;p40"/>
          <p:cNvSpPr txBox="1"/>
          <p:nvPr>
            <p:ph idx="1" type="subTitle"/>
          </p:nvPr>
        </p:nvSpPr>
        <p:spPr>
          <a:xfrm>
            <a:off x="1054350" y="1731225"/>
            <a:ext cx="4765200" cy="1656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200"/>
              <a:buChar char="●"/>
              <a:defRPr sz="2000">
                <a:latin typeface="Outfit ExtraBold"/>
                <a:ea typeface="Outfit ExtraBold"/>
                <a:cs typeface="Outfit ExtraBold"/>
                <a:sym typeface="Outfit ExtraBold"/>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15" name="Google Shape;715;p40"/>
          <p:cNvSpPr/>
          <p:nvPr/>
        </p:nvSpPr>
        <p:spPr>
          <a:xfrm flipH="1" rot="10800000">
            <a:off x="7736493" y="-2800772"/>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40"/>
          <p:cNvSpPr/>
          <p:nvPr/>
        </p:nvSpPr>
        <p:spPr>
          <a:xfrm flipH="1" rot="10800000">
            <a:off x="-620390" y="-146365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0"/>
          <p:cNvSpPr/>
          <p:nvPr/>
        </p:nvSpPr>
        <p:spPr>
          <a:xfrm flipH="1" rot="10800000">
            <a:off x="-431940" y="-1412644"/>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40"/>
          <p:cNvSpPr/>
          <p:nvPr/>
        </p:nvSpPr>
        <p:spPr>
          <a:xfrm flipH="1" rot="10800000">
            <a:off x="7861212" y="4631749"/>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40"/>
          <p:cNvSpPr/>
          <p:nvPr/>
        </p:nvSpPr>
        <p:spPr>
          <a:xfrm flipH="1" rot="10800000">
            <a:off x="8046637" y="4631761"/>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0"/>
          <p:cNvSpPr/>
          <p:nvPr/>
        </p:nvSpPr>
        <p:spPr>
          <a:xfrm flipH="1" rot="10800000">
            <a:off x="210993" y="4621274"/>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40"/>
          <p:cNvSpPr/>
          <p:nvPr/>
        </p:nvSpPr>
        <p:spPr>
          <a:xfrm flipH="1" rot="10800000">
            <a:off x="8861181" y="592520"/>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0"/>
          <p:cNvSpPr/>
          <p:nvPr/>
        </p:nvSpPr>
        <p:spPr>
          <a:xfrm flipH="1" rot="10800000">
            <a:off x="8426127" y="347594"/>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40"/>
          <p:cNvSpPr/>
          <p:nvPr/>
        </p:nvSpPr>
        <p:spPr>
          <a:xfrm flipH="1" rot="10800000">
            <a:off x="570364" y="4329160"/>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40"/>
          <p:cNvSpPr/>
          <p:nvPr/>
        </p:nvSpPr>
        <p:spPr>
          <a:xfrm flipH="1" rot="10800000">
            <a:off x="-172475" y="4160286"/>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40"/>
          <p:cNvSpPr/>
          <p:nvPr/>
        </p:nvSpPr>
        <p:spPr>
          <a:xfrm flipH="1" rot="10800000">
            <a:off x="8808099" y="4398425"/>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40"/>
          <p:cNvSpPr/>
          <p:nvPr/>
        </p:nvSpPr>
        <p:spPr>
          <a:xfrm flipH="1" rot="10800000">
            <a:off x="8495602" y="4247007"/>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40"/>
          <p:cNvSpPr/>
          <p:nvPr/>
        </p:nvSpPr>
        <p:spPr>
          <a:xfrm flipH="1" rot="10800000">
            <a:off x="826520" y="153363"/>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40"/>
          <p:cNvSpPr/>
          <p:nvPr/>
        </p:nvSpPr>
        <p:spPr>
          <a:xfrm flipH="1" rot="10800000">
            <a:off x="114300" y="709578"/>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40"/>
          <p:cNvSpPr/>
          <p:nvPr/>
        </p:nvSpPr>
        <p:spPr>
          <a:xfrm flipH="1" rot="10800000">
            <a:off x="294291" y="63142"/>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40"/>
          <p:cNvSpPr/>
          <p:nvPr/>
        </p:nvSpPr>
        <p:spPr>
          <a:xfrm flipH="1" rot="10800000">
            <a:off x="7772164" y="-29654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40"/>
          <p:cNvSpPr/>
          <p:nvPr/>
        </p:nvSpPr>
        <p:spPr>
          <a:xfrm flipH="1" rot="10800000">
            <a:off x="8854978" y="3710365"/>
            <a:ext cx="495116"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0"/>
          <p:cNvSpPr/>
          <p:nvPr/>
        </p:nvSpPr>
        <p:spPr>
          <a:xfrm flipH="1" rot="1799986">
            <a:off x="-4391772" y="-11048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0"/>
          <p:cNvSpPr/>
          <p:nvPr/>
        </p:nvSpPr>
        <p:spPr>
          <a:xfrm flipH="1" rot="1799986">
            <a:off x="4580778" y="-321787"/>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0"/>
          <p:cNvSpPr/>
          <p:nvPr/>
        </p:nvSpPr>
        <p:spPr>
          <a:xfrm flipH="1" rot="1799986">
            <a:off x="-3091447" y="38574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0"/>
          <p:cNvSpPr/>
          <p:nvPr/>
        </p:nvSpPr>
        <p:spPr>
          <a:xfrm rot="-1799986">
            <a:off x="5144753" y="4447788"/>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736" name="Shape 736"/>
        <p:cNvGrpSpPr/>
        <p:nvPr/>
      </p:nvGrpSpPr>
      <p:grpSpPr>
        <a:xfrm>
          <a:off x="0" y="0"/>
          <a:ext cx="0" cy="0"/>
          <a:chOff x="0" y="0"/>
          <a:chExt cx="0" cy="0"/>
        </a:xfrm>
      </p:grpSpPr>
      <p:sp>
        <p:nvSpPr>
          <p:cNvPr id="737" name="Google Shape;737;p41"/>
          <p:cNvSpPr txBox="1"/>
          <p:nvPr>
            <p:ph type="ctrTitle"/>
          </p:nvPr>
        </p:nvSpPr>
        <p:spPr>
          <a:xfrm>
            <a:off x="2653700" y="538000"/>
            <a:ext cx="3852300" cy="1008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9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738" name="Google Shape;738;p41"/>
          <p:cNvSpPr txBox="1"/>
          <p:nvPr>
            <p:ph idx="1" type="subTitle"/>
          </p:nvPr>
        </p:nvSpPr>
        <p:spPr>
          <a:xfrm>
            <a:off x="2641400" y="1697725"/>
            <a:ext cx="3864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739" name="Google Shape;739;p41"/>
          <p:cNvSpPr txBox="1"/>
          <p:nvPr/>
        </p:nvSpPr>
        <p:spPr>
          <a:xfrm>
            <a:off x="2638000" y="3250348"/>
            <a:ext cx="3852300" cy="6939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200">
                <a:solidFill>
                  <a:schemeClr val="dk1"/>
                </a:solidFill>
                <a:latin typeface="Karla"/>
                <a:ea typeface="Karla"/>
                <a:cs typeface="Karla"/>
                <a:sym typeface="Karla"/>
              </a:rPr>
              <a:t>CREDITS: This presentation template was created by </a:t>
            </a:r>
            <a:r>
              <a:rPr b="1" lang="en" sz="1200">
                <a:solidFill>
                  <a:schemeClr val="dk1"/>
                </a:solidFill>
                <a:uFill>
                  <a:noFill/>
                </a:uFill>
                <a:latin typeface="Karla"/>
                <a:ea typeface="Karla"/>
                <a:cs typeface="Karla"/>
                <a:sym typeface="Karla"/>
                <a:hlinkClick r:id="rId2">
                  <a:extLst>
                    <a:ext uri="{A12FA001-AC4F-418D-AE19-62706E023703}">
                      <ahyp:hlinkClr val="tx"/>
                    </a:ext>
                  </a:extLst>
                </a:hlinkClick>
              </a:rPr>
              <a:t>Slidesgo</a:t>
            </a:r>
            <a:r>
              <a:rPr lang="en" sz="1200">
                <a:solidFill>
                  <a:schemeClr val="dk1"/>
                </a:solidFill>
                <a:latin typeface="Karla"/>
                <a:ea typeface="Karla"/>
                <a:cs typeface="Karla"/>
                <a:sym typeface="Karla"/>
              </a:rPr>
              <a:t>, including icons by </a:t>
            </a:r>
            <a:r>
              <a:rPr b="1" lang="en" sz="1200">
                <a:solidFill>
                  <a:schemeClr val="dk1"/>
                </a:solidFill>
                <a:uFill>
                  <a:noFill/>
                </a:uFill>
                <a:latin typeface="Karla"/>
                <a:ea typeface="Karla"/>
                <a:cs typeface="Karla"/>
                <a:sym typeface="Karla"/>
                <a:hlinkClick r:id="rId3">
                  <a:extLst>
                    <a:ext uri="{A12FA001-AC4F-418D-AE19-62706E023703}">
                      <ahyp:hlinkClr val="tx"/>
                    </a:ext>
                  </a:extLst>
                </a:hlinkClick>
              </a:rPr>
              <a:t>Flaticon</a:t>
            </a:r>
            <a:r>
              <a:rPr lang="en" sz="1200">
                <a:solidFill>
                  <a:schemeClr val="dk1"/>
                </a:solidFill>
                <a:latin typeface="Karla"/>
                <a:ea typeface="Karla"/>
                <a:cs typeface="Karla"/>
                <a:sym typeface="Karla"/>
              </a:rPr>
              <a:t>, and infographics &amp; images by </a:t>
            </a:r>
            <a:r>
              <a:rPr b="1" lang="en" sz="1200">
                <a:solidFill>
                  <a:schemeClr val="dk1"/>
                </a:solidFill>
                <a:uFill>
                  <a:noFill/>
                </a:uFill>
                <a:latin typeface="Karla"/>
                <a:ea typeface="Karla"/>
                <a:cs typeface="Karla"/>
                <a:sym typeface="Karla"/>
                <a:hlinkClick r:id="rId4">
                  <a:extLst>
                    <a:ext uri="{A12FA001-AC4F-418D-AE19-62706E023703}">
                      <ahyp:hlinkClr val="tx"/>
                    </a:ext>
                  </a:extLst>
                </a:hlinkClick>
              </a:rPr>
              <a:t>Freepik</a:t>
            </a:r>
            <a:endParaRPr b="1" sz="5200">
              <a:solidFill>
                <a:schemeClr val="dk1"/>
              </a:solidFill>
              <a:latin typeface="Karla"/>
              <a:ea typeface="Karla"/>
              <a:cs typeface="Karla"/>
              <a:sym typeface="Karla"/>
            </a:endParaRPr>
          </a:p>
        </p:txBody>
      </p:sp>
      <p:sp>
        <p:nvSpPr>
          <p:cNvPr id="740" name="Google Shape;740;p41"/>
          <p:cNvSpPr/>
          <p:nvPr/>
        </p:nvSpPr>
        <p:spPr>
          <a:xfrm flipH="1">
            <a:off x="4893376" y="-284737"/>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1"/>
          <p:cNvSpPr/>
          <p:nvPr/>
        </p:nvSpPr>
        <p:spPr>
          <a:xfrm flipH="1">
            <a:off x="1929337" y="-250668"/>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1"/>
          <p:cNvSpPr/>
          <p:nvPr/>
        </p:nvSpPr>
        <p:spPr>
          <a:xfrm flipH="1">
            <a:off x="2872889" y="79637"/>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1"/>
          <p:cNvSpPr/>
          <p:nvPr/>
        </p:nvSpPr>
        <p:spPr>
          <a:xfrm flipH="1">
            <a:off x="6744964" y="-290671"/>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1"/>
          <p:cNvSpPr/>
          <p:nvPr/>
        </p:nvSpPr>
        <p:spPr>
          <a:xfrm flipH="1">
            <a:off x="-2019548" y="-2226216"/>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1"/>
          <p:cNvSpPr/>
          <p:nvPr/>
        </p:nvSpPr>
        <p:spPr>
          <a:xfrm flipH="1">
            <a:off x="-1485320" y="-1691735"/>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1"/>
          <p:cNvSpPr/>
          <p:nvPr/>
        </p:nvSpPr>
        <p:spPr>
          <a:xfrm flipH="1">
            <a:off x="8190662" y="-769590"/>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1"/>
          <p:cNvSpPr/>
          <p:nvPr/>
        </p:nvSpPr>
        <p:spPr>
          <a:xfrm flipH="1">
            <a:off x="8736729" y="-274495"/>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748" name="Google Shape;748;p41"/>
          <p:cNvSpPr/>
          <p:nvPr/>
        </p:nvSpPr>
        <p:spPr>
          <a:xfrm flipH="1">
            <a:off x="7668025" y="42472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1"/>
          <p:cNvSpPr/>
          <p:nvPr/>
        </p:nvSpPr>
        <p:spPr>
          <a:xfrm flipH="1">
            <a:off x="9483132" y="34868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1"/>
          <p:cNvSpPr/>
          <p:nvPr/>
        </p:nvSpPr>
        <p:spPr>
          <a:xfrm flipH="1">
            <a:off x="7400802" y="4777769"/>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41"/>
          <p:cNvSpPr/>
          <p:nvPr/>
        </p:nvSpPr>
        <p:spPr>
          <a:xfrm flipH="1">
            <a:off x="8902468" y="260133"/>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1"/>
          <p:cNvSpPr/>
          <p:nvPr/>
        </p:nvSpPr>
        <p:spPr>
          <a:xfrm flipH="1">
            <a:off x="1557262" y="50142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1"/>
          <p:cNvSpPr/>
          <p:nvPr/>
        </p:nvSpPr>
        <p:spPr>
          <a:xfrm flipH="1">
            <a:off x="-152513" y="4541375"/>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1"/>
          <p:cNvSpPr/>
          <p:nvPr/>
        </p:nvSpPr>
        <p:spPr>
          <a:xfrm flipH="1">
            <a:off x="109879" y="1005803"/>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1"/>
          <p:cNvSpPr/>
          <p:nvPr/>
        </p:nvSpPr>
        <p:spPr>
          <a:xfrm flipH="1">
            <a:off x="6338561" y="4853680"/>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rgbClr val="D93B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1"/>
          <p:cNvSpPr/>
          <p:nvPr/>
        </p:nvSpPr>
        <p:spPr>
          <a:xfrm flipH="1">
            <a:off x="236135" y="3161119"/>
            <a:ext cx="749037" cy="680672"/>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1"/>
          <p:cNvSpPr/>
          <p:nvPr/>
        </p:nvSpPr>
        <p:spPr>
          <a:xfrm flipH="1">
            <a:off x="6981900" y="26012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1"/>
          <p:cNvSpPr/>
          <p:nvPr/>
        </p:nvSpPr>
        <p:spPr>
          <a:xfrm flipH="1">
            <a:off x="-2612325" y="424730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1"/>
          <p:cNvSpPr/>
          <p:nvPr/>
        </p:nvSpPr>
        <p:spPr>
          <a:xfrm flipH="1">
            <a:off x="8123402" y="4190684"/>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rgbClr val="010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760" name="Shape 760"/>
        <p:cNvGrpSpPr/>
        <p:nvPr/>
      </p:nvGrpSpPr>
      <p:grpSpPr>
        <a:xfrm>
          <a:off x="0" y="0"/>
          <a:ext cx="0" cy="0"/>
          <a:chOff x="0" y="0"/>
          <a:chExt cx="0" cy="0"/>
        </a:xfrm>
      </p:grpSpPr>
      <p:sp>
        <p:nvSpPr>
          <p:cNvPr id="761" name="Google Shape;761;p42"/>
          <p:cNvSpPr/>
          <p:nvPr/>
        </p:nvSpPr>
        <p:spPr>
          <a:xfrm flipH="1">
            <a:off x="-2721555" y="-2102391"/>
            <a:ext cx="3649504" cy="3649821"/>
          </a:xfrm>
          <a:custGeom>
            <a:rect b="b" l="l" r="r" t="t"/>
            <a:pathLst>
              <a:path extrusionOk="0" h="15105" w="15104">
                <a:moveTo>
                  <a:pt x="7552" y="0"/>
                </a:moveTo>
                <a:cubicBezTo>
                  <a:pt x="5550" y="0"/>
                  <a:pt x="3628" y="797"/>
                  <a:pt x="2212" y="2213"/>
                </a:cubicBezTo>
                <a:cubicBezTo>
                  <a:pt x="796" y="3629"/>
                  <a:pt x="1" y="5549"/>
                  <a:pt x="1" y="7552"/>
                </a:cubicBezTo>
                <a:cubicBezTo>
                  <a:pt x="1" y="9555"/>
                  <a:pt x="796" y="11476"/>
                  <a:pt x="2212" y="12892"/>
                </a:cubicBezTo>
                <a:cubicBezTo>
                  <a:pt x="3628" y="14308"/>
                  <a:pt x="5550" y="15104"/>
                  <a:pt x="7552" y="15104"/>
                </a:cubicBezTo>
                <a:cubicBezTo>
                  <a:pt x="9555" y="15104"/>
                  <a:pt x="11475" y="14308"/>
                  <a:pt x="12892" y="12892"/>
                </a:cubicBezTo>
                <a:cubicBezTo>
                  <a:pt x="14308" y="11476"/>
                  <a:pt x="15104" y="9555"/>
                  <a:pt x="15104" y="7552"/>
                </a:cubicBezTo>
                <a:cubicBezTo>
                  <a:pt x="15104" y="5549"/>
                  <a:pt x="14308" y="3629"/>
                  <a:pt x="12892" y="2213"/>
                </a:cubicBezTo>
                <a:cubicBezTo>
                  <a:pt x="11475" y="797"/>
                  <a:pt x="9555" y="0"/>
                  <a:pt x="75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2"/>
          <p:cNvSpPr/>
          <p:nvPr/>
        </p:nvSpPr>
        <p:spPr>
          <a:xfrm flipH="1">
            <a:off x="-2187327" y="-1567910"/>
            <a:ext cx="2580797" cy="2580608"/>
          </a:xfrm>
          <a:custGeom>
            <a:rect b="b" l="l" r="r" t="t"/>
            <a:pathLst>
              <a:path extrusionOk="0" h="10680" w="10681">
                <a:moveTo>
                  <a:pt x="5340" y="1"/>
                </a:moveTo>
                <a:cubicBezTo>
                  <a:pt x="2391" y="1"/>
                  <a:pt x="0" y="2391"/>
                  <a:pt x="0" y="5340"/>
                </a:cubicBezTo>
                <a:cubicBezTo>
                  <a:pt x="0" y="8290"/>
                  <a:pt x="2391" y="10680"/>
                  <a:pt x="5340" y="10680"/>
                </a:cubicBezTo>
                <a:cubicBezTo>
                  <a:pt x="8289" y="10680"/>
                  <a:pt x="10680" y="8290"/>
                  <a:pt x="10680" y="5340"/>
                </a:cubicBezTo>
                <a:cubicBezTo>
                  <a:pt x="10680" y="2391"/>
                  <a:pt x="8289" y="1"/>
                  <a:pt x="534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2"/>
          <p:cNvSpPr/>
          <p:nvPr/>
        </p:nvSpPr>
        <p:spPr>
          <a:xfrm flipH="1">
            <a:off x="-279823" y="3843106"/>
            <a:ext cx="485425" cy="425027"/>
          </a:xfrm>
          <a:custGeom>
            <a:rect b="b" l="l" r="r" t="t"/>
            <a:pathLst>
              <a:path extrusionOk="0" h="1759" w="2009">
                <a:moveTo>
                  <a:pt x="1006" y="0"/>
                </a:moveTo>
                <a:cubicBezTo>
                  <a:pt x="702" y="0"/>
                  <a:pt x="407" y="157"/>
                  <a:pt x="244" y="439"/>
                </a:cubicBezTo>
                <a:cubicBezTo>
                  <a:pt x="1" y="859"/>
                  <a:pt x="144" y="1397"/>
                  <a:pt x="564" y="1640"/>
                </a:cubicBezTo>
                <a:cubicBezTo>
                  <a:pt x="703" y="1721"/>
                  <a:pt x="854" y="1759"/>
                  <a:pt x="1004" y="1759"/>
                </a:cubicBezTo>
                <a:cubicBezTo>
                  <a:pt x="1307" y="1759"/>
                  <a:pt x="1603" y="1602"/>
                  <a:pt x="1766" y="1321"/>
                </a:cubicBezTo>
                <a:cubicBezTo>
                  <a:pt x="2009" y="901"/>
                  <a:pt x="1865" y="363"/>
                  <a:pt x="1445" y="118"/>
                </a:cubicBezTo>
                <a:cubicBezTo>
                  <a:pt x="1306" y="38"/>
                  <a:pt x="1155" y="0"/>
                  <a:pt x="100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2"/>
          <p:cNvSpPr/>
          <p:nvPr/>
        </p:nvSpPr>
        <p:spPr>
          <a:xfrm flipH="1">
            <a:off x="7488655" y="-645765"/>
            <a:ext cx="1798415" cy="1638493"/>
          </a:xfrm>
          <a:custGeom>
            <a:rect b="b" l="l" r="r" t="t"/>
            <a:pathLst>
              <a:path extrusionOk="0" h="6781" w="7443">
                <a:moveTo>
                  <a:pt x="3721" y="1"/>
                </a:moveTo>
                <a:cubicBezTo>
                  <a:pt x="2854" y="1"/>
                  <a:pt x="1986" y="332"/>
                  <a:pt x="1325" y="993"/>
                </a:cubicBezTo>
                <a:cubicBezTo>
                  <a:pt x="1" y="2317"/>
                  <a:pt x="1" y="4464"/>
                  <a:pt x="1325" y="5788"/>
                </a:cubicBezTo>
                <a:cubicBezTo>
                  <a:pt x="1986" y="6449"/>
                  <a:pt x="2854" y="6780"/>
                  <a:pt x="3721" y="6780"/>
                </a:cubicBezTo>
                <a:cubicBezTo>
                  <a:pt x="4589" y="6780"/>
                  <a:pt x="5457" y="6449"/>
                  <a:pt x="6119" y="5788"/>
                </a:cubicBezTo>
                <a:cubicBezTo>
                  <a:pt x="7443" y="4464"/>
                  <a:pt x="7443" y="2317"/>
                  <a:pt x="6119" y="993"/>
                </a:cubicBezTo>
                <a:cubicBezTo>
                  <a:pt x="5457" y="332"/>
                  <a:pt x="4589" y="1"/>
                  <a:pt x="372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2"/>
          <p:cNvSpPr/>
          <p:nvPr/>
        </p:nvSpPr>
        <p:spPr>
          <a:xfrm flipH="1">
            <a:off x="8034723" y="-150670"/>
            <a:ext cx="709894" cy="645394"/>
          </a:xfrm>
          <a:custGeom>
            <a:rect b="b" l="l" r="r" t="t"/>
            <a:pathLst>
              <a:path extrusionOk="0" h="2671" w="2938">
                <a:moveTo>
                  <a:pt x="1468" y="1"/>
                </a:moveTo>
                <a:cubicBezTo>
                  <a:pt x="863" y="1"/>
                  <a:pt x="315" y="415"/>
                  <a:pt x="170" y="1030"/>
                </a:cubicBezTo>
                <a:cubicBezTo>
                  <a:pt x="1" y="1746"/>
                  <a:pt x="446" y="2465"/>
                  <a:pt x="1163" y="2635"/>
                </a:cubicBezTo>
                <a:cubicBezTo>
                  <a:pt x="1266" y="2659"/>
                  <a:pt x="1370" y="2671"/>
                  <a:pt x="1472" y="2671"/>
                </a:cubicBezTo>
                <a:cubicBezTo>
                  <a:pt x="2076" y="2671"/>
                  <a:pt x="2624" y="2257"/>
                  <a:pt x="2769" y="1643"/>
                </a:cubicBezTo>
                <a:cubicBezTo>
                  <a:pt x="2937" y="925"/>
                  <a:pt x="2494" y="206"/>
                  <a:pt x="1776" y="37"/>
                </a:cubicBezTo>
                <a:cubicBezTo>
                  <a:pt x="1673" y="12"/>
                  <a:pt x="1570" y="1"/>
                  <a:pt x="14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2"/>
          <p:cNvSpPr/>
          <p:nvPr/>
        </p:nvSpPr>
        <p:spPr>
          <a:xfrm flipH="1">
            <a:off x="8599420" y="3907134"/>
            <a:ext cx="687665" cy="625580"/>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2"/>
          <p:cNvSpPr/>
          <p:nvPr/>
        </p:nvSpPr>
        <p:spPr>
          <a:xfrm flipH="1">
            <a:off x="7316868" y="4913895"/>
            <a:ext cx="437341" cy="406663"/>
          </a:xfrm>
          <a:custGeom>
            <a:rect b="b" l="l" r="r" t="t"/>
            <a:pathLst>
              <a:path extrusionOk="0" h="1683" w="1810">
                <a:moveTo>
                  <a:pt x="906" y="0"/>
                </a:moveTo>
                <a:cubicBezTo>
                  <a:pt x="501" y="0"/>
                  <a:pt x="142" y="294"/>
                  <a:pt x="76" y="707"/>
                </a:cubicBezTo>
                <a:cubicBezTo>
                  <a:pt x="1" y="1166"/>
                  <a:pt x="312" y="1598"/>
                  <a:pt x="771" y="1671"/>
                </a:cubicBezTo>
                <a:cubicBezTo>
                  <a:pt x="817" y="1679"/>
                  <a:pt x="863" y="1683"/>
                  <a:pt x="908" y="1683"/>
                </a:cubicBezTo>
                <a:cubicBezTo>
                  <a:pt x="1312" y="1683"/>
                  <a:pt x="1669" y="1389"/>
                  <a:pt x="1736" y="977"/>
                </a:cubicBezTo>
                <a:cubicBezTo>
                  <a:pt x="1810" y="518"/>
                  <a:pt x="1499" y="86"/>
                  <a:pt x="1040" y="11"/>
                </a:cubicBezTo>
                <a:cubicBezTo>
                  <a:pt x="995" y="4"/>
                  <a:pt x="950" y="0"/>
                  <a:pt x="9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2"/>
          <p:cNvSpPr/>
          <p:nvPr/>
        </p:nvSpPr>
        <p:spPr>
          <a:xfrm flipH="1">
            <a:off x="8839575" y="3039924"/>
            <a:ext cx="447490" cy="406905"/>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2"/>
          <p:cNvSpPr/>
          <p:nvPr/>
        </p:nvSpPr>
        <p:spPr>
          <a:xfrm flipH="1">
            <a:off x="8034713" y="3446834"/>
            <a:ext cx="461745" cy="406905"/>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2"/>
          <p:cNvSpPr/>
          <p:nvPr/>
        </p:nvSpPr>
        <p:spPr>
          <a:xfrm flipH="1">
            <a:off x="7848606" y="4253881"/>
            <a:ext cx="293333" cy="267243"/>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2"/>
          <p:cNvSpPr/>
          <p:nvPr/>
        </p:nvSpPr>
        <p:spPr>
          <a:xfrm flipH="1">
            <a:off x="6734620" y="4665194"/>
            <a:ext cx="213355" cy="182914"/>
          </a:xfrm>
          <a:custGeom>
            <a:rect b="b" l="l" r="r" t="t"/>
            <a:pathLst>
              <a:path extrusionOk="0" h="757" w="883">
                <a:moveTo>
                  <a:pt x="505" y="1"/>
                </a:moveTo>
                <a:cubicBezTo>
                  <a:pt x="169" y="1"/>
                  <a:pt x="1" y="407"/>
                  <a:pt x="239" y="645"/>
                </a:cubicBezTo>
                <a:cubicBezTo>
                  <a:pt x="316" y="722"/>
                  <a:pt x="410" y="756"/>
                  <a:pt x="503" y="756"/>
                </a:cubicBezTo>
                <a:cubicBezTo>
                  <a:pt x="697" y="756"/>
                  <a:pt x="883" y="606"/>
                  <a:pt x="883" y="378"/>
                </a:cubicBezTo>
                <a:cubicBezTo>
                  <a:pt x="883" y="169"/>
                  <a:pt x="715" y="1"/>
                  <a:pt x="5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2"/>
          <p:cNvSpPr/>
          <p:nvPr/>
        </p:nvSpPr>
        <p:spPr>
          <a:xfrm flipH="1">
            <a:off x="3324439" y="284637"/>
            <a:ext cx="213838" cy="182914"/>
          </a:xfrm>
          <a:custGeom>
            <a:rect b="b" l="l" r="r" t="t"/>
            <a:pathLst>
              <a:path extrusionOk="0" h="757" w="885">
                <a:moveTo>
                  <a:pt x="506" y="1"/>
                </a:moveTo>
                <a:cubicBezTo>
                  <a:pt x="170" y="1"/>
                  <a:pt x="1" y="407"/>
                  <a:pt x="239" y="645"/>
                </a:cubicBezTo>
                <a:cubicBezTo>
                  <a:pt x="316" y="722"/>
                  <a:pt x="410" y="756"/>
                  <a:pt x="503" y="756"/>
                </a:cubicBezTo>
                <a:cubicBezTo>
                  <a:pt x="697" y="756"/>
                  <a:pt x="883" y="606"/>
                  <a:pt x="884" y="378"/>
                </a:cubicBezTo>
                <a:cubicBezTo>
                  <a:pt x="884" y="169"/>
                  <a:pt x="715" y="1"/>
                  <a:pt x="5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2"/>
          <p:cNvSpPr/>
          <p:nvPr/>
        </p:nvSpPr>
        <p:spPr>
          <a:xfrm flipH="1">
            <a:off x="8200461" y="383958"/>
            <a:ext cx="1962720" cy="1788304"/>
          </a:xfrm>
          <a:custGeom>
            <a:rect b="b" l="l" r="r" t="t"/>
            <a:pathLst>
              <a:path extrusionOk="0" h="7401" w="8123">
                <a:moveTo>
                  <a:pt x="4061" y="1"/>
                </a:moveTo>
                <a:cubicBezTo>
                  <a:pt x="3115" y="1"/>
                  <a:pt x="2168" y="362"/>
                  <a:pt x="1446" y="1085"/>
                </a:cubicBezTo>
                <a:cubicBezTo>
                  <a:pt x="0" y="2529"/>
                  <a:pt x="0" y="4871"/>
                  <a:pt x="1446" y="6317"/>
                </a:cubicBezTo>
                <a:cubicBezTo>
                  <a:pt x="2168" y="7039"/>
                  <a:pt x="3115" y="7400"/>
                  <a:pt x="4061" y="7400"/>
                </a:cubicBezTo>
                <a:cubicBezTo>
                  <a:pt x="5008" y="7400"/>
                  <a:pt x="5955" y="7039"/>
                  <a:pt x="6678" y="6317"/>
                </a:cubicBezTo>
                <a:cubicBezTo>
                  <a:pt x="8122" y="4871"/>
                  <a:pt x="8122" y="2529"/>
                  <a:pt x="6678" y="1085"/>
                </a:cubicBezTo>
                <a:cubicBezTo>
                  <a:pt x="5955" y="362"/>
                  <a:pt x="5008" y="1"/>
                  <a:pt x="406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42"/>
          <p:cNvSpPr/>
          <p:nvPr/>
        </p:nvSpPr>
        <p:spPr>
          <a:xfrm flipH="1">
            <a:off x="262355" y="4422434"/>
            <a:ext cx="491465" cy="491475"/>
          </a:xfrm>
          <a:custGeom>
            <a:rect b="b" l="l" r="r" t="t"/>
            <a:pathLst>
              <a:path extrusionOk="0" h="2034" w="2034">
                <a:moveTo>
                  <a:pt x="1017" y="1"/>
                </a:moveTo>
                <a:cubicBezTo>
                  <a:pt x="456" y="1"/>
                  <a:pt x="1" y="456"/>
                  <a:pt x="1" y="1017"/>
                </a:cubicBezTo>
                <a:cubicBezTo>
                  <a:pt x="1" y="1578"/>
                  <a:pt x="456" y="2034"/>
                  <a:pt x="1017" y="2034"/>
                </a:cubicBezTo>
                <a:cubicBezTo>
                  <a:pt x="1578" y="2034"/>
                  <a:pt x="2033" y="1578"/>
                  <a:pt x="2033" y="1017"/>
                </a:cubicBezTo>
                <a:cubicBezTo>
                  <a:pt x="2033" y="456"/>
                  <a:pt x="1578" y="1"/>
                  <a:pt x="101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2"/>
          <p:cNvSpPr/>
          <p:nvPr/>
        </p:nvSpPr>
        <p:spPr>
          <a:xfrm flipH="1">
            <a:off x="-854520" y="4665200"/>
            <a:ext cx="1305500" cy="1305527"/>
          </a:xfrm>
          <a:custGeom>
            <a:rect b="b" l="l" r="r" t="t"/>
            <a:pathLst>
              <a:path extrusionOk="0" h="5403" w="5403">
                <a:moveTo>
                  <a:pt x="2701" y="1"/>
                </a:moveTo>
                <a:cubicBezTo>
                  <a:pt x="1210" y="1"/>
                  <a:pt x="1" y="1210"/>
                  <a:pt x="1" y="2701"/>
                </a:cubicBezTo>
                <a:cubicBezTo>
                  <a:pt x="1" y="4193"/>
                  <a:pt x="1210" y="5402"/>
                  <a:pt x="2701" y="5402"/>
                </a:cubicBezTo>
                <a:cubicBezTo>
                  <a:pt x="4193" y="5402"/>
                  <a:pt x="5402" y="4193"/>
                  <a:pt x="5402" y="2701"/>
                </a:cubicBezTo>
                <a:cubicBezTo>
                  <a:pt x="5402" y="1210"/>
                  <a:pt x="4193" y="1"/>
                  <a:pt x="27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2"/>
          <p:cNvSpPr/>
          <p:nvPr/>
        </p:nvSpPr>
        <p:spPr>
          <a:xfrm flipH="1">
            <a:off x="-592128" y="1129628"/>
            <a:ext cx="1043095" cy="1042633"/>
          </a:xfrm>
          <a:custGeom>
            <a:rect b="b" l="l" r="r" t="t"/>
            <a:pathLst>
              <a:path extrusionOk="0" h="4315" w="4317">
                <a:moveTo>
                  <a:pt x="2159" y="0"/>
                </a:moveTo>
                <a:cubicBezTo>
                  <a:pt x="967" y="0"/>
                  <a:pt x="1" y="966"/>
                  <a:pt x="1" y="2157"/>
                </a:cubicBezTo>
                <a:cubicBezTo>
                  <a:pt x="1" y="3348"/>
                  <a:pt x="967" y="4314"/>
                  <a:pt x="2159" y="4314"/>
                </a:cubicBezTo>
                <a:cubicBezTo>
                  <a:pt x="3350" y="4314"/>
                  <a:pt x="4316" y="3348"/>
                  <a:pt x="4316" y="2157"/>
                </a:cubicBezTo>
                <a:cubicBezTo>
                  <a:pt x="4316" y="966"/>
                  <a:pt x="3350" y="0"/>
                  <a:pt x="215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2"/>
          <p:cNvSpPr/>
          <p:nvPr/>
        </p:nvSpPr>
        <p:spPr>
          <a:xfrm flipH="1">
            <a:off x="4191370" y="-160912"/>
            <a:ext cx="442899" cy="443149"/>
          </a:xfrm>
          <a:custGeom>
            <a:rect b="b" l="l" r="r" t="t"/>
            <a:pathLst>
              <a:path extrusionOk="0" h="1834" w="1833">
                <a:moveTo>
                  <a:pt x="916" y="1"/>
                </a:moveTo>
                <a:cubicBezTo>
                  <a:pt x="410" y="1"/>
                  <a:pt x="1" y="412"/>
                  <a:pt x="1" y="918"/>
                </a:cubicBezTo>
                <a:cubicBezTo>
                  <a:pt x="1" y="1423"/>
                  <a:pt x="410" y="1833"/>
                  <a:pt x="916" y="1833"/>
                </a:cubicBezTo>
                <a:cubicBezTo>
                  <a:pt x="1423" y="1833"/>
                  <a:pt x="1833" y="1423"/>
                  <a:pt x="1833" y="918"/>
                </a:cubicBezTo>
                <a:cubicBezTo>
                  <a:pt x="1833" y="412"/>
                  <a:pt x="1423" y="1"/>
                  <a:pt x="9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2"/>
          <p:cNvSpPr/>
          <p:nvPr/>
        </p:nvSpPr>
        <p:spPr>
          <a:xfrm flipH="1">
            <a:off x="1227331" y="-126843"/>
            <a:ext cx="600438" cy="600692"/>
          </a:xfrm>
          <a:custGeom>
            <a:rect b="b" l="l" r="r" t="t"/>
            <a:pathLst>
              <a:path extrusionOk="0" h="2486" w="2485">
                <a:moveTo>
                  <a:pt x="1242" y="1"/>
                </a:moveTo>
                <a:cubicBezTo>
                  <a:pt x="557" y="1"/>
                  <a:pt x="1" y="557"/>
                  <a:pt x="1" y="1242"/>
                </a:cubicBezTo>
                <a:cubicBezTo>
                  <a:pt x="1" y="1929"/>
                  <a:pt x="557" y="2485"/>
                  <a:pt x="1242" y="2485"/>
                </a:cubicBezTo>
                <a:cubicBezTo>
                  <a:pt x="1929" y="2485"/>
                  <a:pt x="2485" y="1929"/>
                  <a:pt x="2485" y="1242"/>
                </a:cubicBezTo>
                <a:cubicBezTo>
                  <a:pt x="2485" y="557"/>
                  <a:pt x="1929" y="1"/>
                  <a:pt x="12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2"/>
          <p:cNvSpPr/>
          <p:nvPr/>
        </p:nvSpPr>
        <p:spPr>
          <a:xfrm flipH="1">
            <a:off x="2170882" y="203462"/>
            <a:ext cx="345282" cy="345289"/>
          </a:xfrm>
          <a:custGeom>
            <a:rect b="b" l="l" r="r" t="t"/>
            <a:pathLst>
              <a:path extrusionOk="0" h="1429" w="1429">
                <a:moveTo>
                  <a:pt x="715" y="1"/>
                </a:moveTo>
                <a:cubicBezTo>
                  <a:pt x="320" y="1"/>
                  <a:pt x="1" y="320"/>
                  <a:pt x="1" y="715"/>
                </a:cubicBezTo>
                <a:cubicBezTo>
                  <a:pt x="1" y="1109"/>
                  <a:pt x="320" y="1428"/>
                  <a:pt x="715" y="1428"/>
                </a:cubicBezTo>
                <a:cubicBezTo>
                  <a:pt x="1108" y="1428"/>
                  <a:pt x="1429" y="1109"/>
                  <a:pt x="1429" y="715"/>
                </a:cubicBezTo>
                <a:cubicBezTo>
                  <a:pt x="1429" y="320"/>
                  <a:pt x="1108" y="1"/>
                  <a:pt x="7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2"/>
          <p:cNvSpPr/>
          <p:nvPr/>
        </p:nvSpPr>
        <p:spPr>
          <a:xfrm flipH="1">
            <a:off x="352529" y="252305"/>
            <a:ext cx="772717" cy="680913"/>
          </a:xfrm>
          <a:custGeom>
            <a:rect b="b" l="l" r="r" t="t"/>
            <a:pathLst>
              <a:path extrusionOk="0" h="2818" w="3198">
                <a:moveTo>
                  <a:pt x="1598" y="1"/>
                </a:moveTo>
                <a:cubicBezTo>
                  <a:pt x="1419" y="1"/>
                  <a:pt x="1236" y="35"/>
                  <a:pt x="1060" y="108"/>
                </a:cubicBezTo>
                <a:cubicBezTo>
                  <a:pt x="342" y="406"/>
                  <a:pt x="1" y="1229"/>
                  <a:pt x="298" y="1948"/>
                </a:cubicBezTo>
                <a:cubicBezTo>
                  <a:pt x="523" y="2490"/>
                  <a:pt x="1047" y="2817"/>
                  <a:pt x="1600" y="2817"/>
                </a:cubicBezTo>
                <a:cubicBezTo>
                  <a:pt x="1779" y="2817"/>
                  <a:pt x="1961" y="2783"/>
                  <a:pt x="2137" y="2710"/>
                </a:cubicBezTo>
                <a:cubicBezTo>
                  <a:pt x="2856" y="2413"/>
                  <a:pt x="3198" y="1589"/>
                  <a:pt x="2900" y="870"/>
                </a:cubicBezTo>
                <a:cubicBezTo>
                  <a:pt x="2676" y="328"/>
                  <a:pt x="2151"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2"/>
          <p:cNvSpPr/>
          <p:nvPr/>
        </p:nvSpPr>
        <p:spPr>
          <a:xfrm flipH="1">
            <a:off x="6042957" y="-166846"/>
            <a:ext cx="748796" cy="680672"/>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2"/>
          <p:cNvSpPr/>
          <p:nvPr/>
        </p:nvSpPr>
        <p:spPr>
          <a:xfrm flipH="1">
            <a:off x="4125126" y="103252"/>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2"/>
          <p:cNvSpPr/>
          <p:nvPr/>
        </p:nvSpPr>
        <p:spPr>
          <a:xfrm flipH="1">
            <a:off x="-805274" y="4318577"/>
            <a:ext cx="5518357" cy="680924"/>
          </a:xfrm>
          <a:custGeom>
            <a:rect b="b" l="l" r="r" t="t"/>
            <a:pathLst>
              <a:path extrusionOk="0" h="6417" w="52006">
                <a:moveTo>
                  <a:pt x="42454" y="0"/>
                </a:moveTo>
                <a:cubicBezTo>
                  <a:pt x="42391" y="0"/>
                  <a:pt x="42321" y="45"/>
                  <a:pt x="42319" y="120"/>
                </a:cubicBezTo>
                <a:cubicBezTo>
                  <a:pt x="42277" y="1651"/>
                  <a:pt x="42138" y="3177"/>
                  <a:pt x="41904" y="4690"/>
                </a:cubicBezTo>
                <a:cubicBezTo>
                  <a:pt x="41880" y="4844"/>
                  <a:pt x="41860" y="5002"/>
                  <a:pt x="41827" y="5154"/>
                </a:cubicBezTo>
                <a:cubicBezTo>
                  <a:pt x="41780" y="5374"/>
                  <a:pt x="41690" y="5467"/>
                  <a:pt x="41454" y="5494"/>
                </a:cubicBezTo>
                <a:cubicBezTo>
                  <a:pt x="41353" y="5505"/>
                  <a:pt x="41249" y="5510"/>
                  <a:pt x="41144" y="5510"/>
                </a:cubicBezTo>
                <a:cubicBezTo>
                  <a:pt x="40842" y="5510"/>
                  <a:pt x="40528" y="5475"/>
                  <a:pt x="40236" y="5468"/>
                </a:cubicBezTo>
                <a:cubicBezTo>
                  <a:pt x="39562" y="5455"/>
                  <a:pt x="38885" y="5461"/>
                  <a:pt x="38211" y="5421"/>
                </a:cubicBezTo>
                <a:cubicBezTo>
                  <a:pt x="37272" y="5364"/>
                  <a:pt x="35982" y="5155"/>
                  <a:pt x="35616" y="4138"/>
                </a:cubicBezTo>
                <a:cubicBezTo>
                  <a:pt x="35480" y="3758"/>
                  <a:pt x="35449" y="3192"/>
                  <a:pt x="34969" y="3077"/>
                </a:cubicBezTo>
                <a:cubicBezTo>
                  <a:pt x="34920" y="3065"/>
                  <a:pt x="34872" y="3060"/>
                  <a:pt x="34826" y="3060"/>
                </a:cubicBezTo>
                <a:cubicBezTo>
                  <a:pt x="34420" y="3060"/>
                  <a:pt x="34115" y="3486"/>
                  <a:pt x="33900" y="3785"/>
                </a:cubicBezTo>
                <a:cubicBezTo>
                  <a:pt x="33107" y="4883"/>
                  <a:pt x="31914" y="5624"/>
                  <a:pt x="30580" y="5847"/>
                </a:cubicBezTo>
                <a:lnTo>
                  <a:pt x="30580" y="5847"/>
                </a:lnTo>
                <a:cubicBezTo>
                  <a:pt x="30238" y="4003"/>
                  <a:pt x="30018" y="2139"/>
                  <a:pt x="29920" y="267"/>
                </a:cubicBezTo>
                <a:cubicBezTo>
                  <a:pt x="29916" y="194"/>
                  <a:pt x="29845" y="148"/>
                  <a:pt x="29782" y="148"/>
                </a:cubicBezTo>
                <a:cubicBezTo>
                  <a:pt x="29734" y="148"/>
                  <a:pt x="29690" y="174"/>
                  <a:pt x="29681" y="235"/>
                </a:cubicBezTo>
                <a:cubicBezTo>
                  <a:pt x="29447" y="1836"/>
                  <a:pt x="29218" y="3436"/>
                  <a:pt x="28980" y="5035"/>
                </a:cubicBezTo>
                <a:cubicBezTo>
                  <a:pt x="28945" y="5263"/>
                  <a:pt x="28949" y="5470"/>
                  <a:pt x="28664" y="5505"/>
                </a:cubicBezTo>
                <a:cubicBezTo>
                  <a:pt x="28629" y="5509"/>
                  <a:pt x="28594" y="5510"/>
                  <a:pt x="28558" y="5510"/>
                </a:cubicBezTo>
                <a:cubicBezTo>
                  <a:pt x="28430" y="5510"/>
                  <a:pt x="28293" y="5491"/>
                  <a:pt x="28172" y="5487"/>
                </a:cubicBezTo>
                <a:lnTo>
                  <a:pt x="26895" y="5435"/>
                </a:lnTo>
                <a:cubicBezTo>
                  <a:pt x="26173" y="5405"/>
                  <a:pt x="25432" y="5418"/>
                  <a:pt x="24716" y="5316"/>
                </a:cubicBezTo>
                <a:cubicBezTo>
                  <a:pt x="24122" y="5229"/>
                  <a:pt x="23557" y="5016"/>
                  <a:pt x="23222" y="4492"/>
                </a:cubicBezTo>
                <a:cubicBezTo>
                  <a:pt x="22970" y="4100"/>
                  <a:pt x="22818" y="3609"/>
                  <a:pt x="22456" y="3298"/>
                </a:cubicBezTo>
                <a:cubicBezTo>
                  <a:pt x="22284" y="3150"/>
                  <a:pt x="22083" y="3079"/>
                  <a:pt x="21880" y="3079"/>
                </a:cubicBezTo>
                <a:cubicBezTo>
                  <a:pt x="21671" y="3079"/>
                  <a:pt x="21461" y="3154"/>
                  <a:pt x="21281" y="3296"/>
                </a:cubicBezTo>
                <a:cubicBezTo>
                  <a:pt x="20822" y="3654"/>
                  <a:pt x="20691" y="4226"/>
                  <a:pt x="20426" y="4716"/>
                </a:cubicBezTo>
                <a:cubicBezTo>
                  <a:pt x="20258" y="5027"/>
                  <a:pt x="20027" y="5267"/>
                  <a:pt x="19679" y="5361"/>
                </a:cubicBezTo>
                <a:cubicBezTo>
                  <a:pt x="19392" y="5437"/>
                  <a:pt x="19090" y="5431"/>
                  <a:pt x="18797" y="5435"/>
                </a:cubicBezTo>
                <a:cubicBezTo>
                  <a:pt x="18366" y="5440"/>
                  <a:pt x="17925" y="5461"/>
                  <a:pt x="17596" y="5728"/>
                </a:cubicBezTo>
                <a:lnTo>
                  <a:pt x="17596" y="5728"/>
                </a:lnTo>
                <a:cubicBezTo>
                  <a:pt x="17258" y="4031"/>
                  <a:pt x="17058" y="2308"/>
                  <a:pt x="17001" y="578"/>
                </a:cubicBezTo>
                <a:cubicBezTo>
                  <a:pt x="16998" y="504"/>
                  <a:pt x="16929" y="459"/>
                  <a:pt x="16866" y="459"/>
                </a:cubicBezTo>
                <a:cubicBezTo>
                  <a:pt x="16817" y="459"/>
                  <a:pt x="16773" y="485"/>
                  <a:pt x="16763" y="545"/>
                </a:cubicBezTo>
                <a:lnTo>
                  <a:pt x="16757" y="578"/>
                </a:lnTo>
                <a:lnTo>
                  <a:pt x="16757" y="578"/>
                </a:lnTo>
                <a:lnTo>
                  <a:pt x="16756" y="578"/>
                </a:lnTo>
                <a:lnTo>
                  <a:pt x="16756" y="578"/>
                </a:lnTo>
                <a:cubicBezTo>
                  <a:pt x="16756" y="579"/>
                  <a:pt x="16756" y="581"/>
                  <a:pt x="16756" y="582"/>
                </a:cubicBezTo>
                <a:lnTo>
                  <a:pt x="16756" y="582"/>
                </a:lnTo>
                <a:lnTo>
                  <a:pt x="16331" y="3057"/>
                </a:lnTo>
                <a:lnTo>
                  <a:pt x="16141" y="4162"/>
                </a:lnTo>
                <a:lnTo>
                  <a:pt x="16037" y="4765"/>
                </a:lnTo>
                <a:cubicBezTo>
                  <a:pt x="16004" y="4963"/>
                  <a:pt x="15994" y="5190"/>
                  <a:pt x="15921" y="5378"/>
                </a:cubicBezTo>
                <a:cubicBezTo>
                  <a:pt x="15854" y="5550"/>
                  <a:pt x="15724" y="5605"/>
                  <a:pt x="15575" y="5605"/>
                </a:cubicBezTo>
                <a:cubicBezTo>
                  <a:pt x="15377" y="5605"/>
                  <a:pt x="15145" y="5509"/>
                  <a:pt x="14979" y="5465"/>
                </a:cubicBezTo>
                <a:cubicBezTo>
                  <a:pt x="14624" y="5370"/>
                  <a:pt x="14255" y="5339"/>
                  <a:pt x="13888" y="5339"/>
                </a:cubicBezTo>
                <a:cubicBezTo>
                  <a:pt x="13866" y="5339"/>
                  <a:pt x="13843" y="5339"/>
                  <a:pt x="13821" y="5339"/>
                </a:cubicBezTo>
                <a:cubicBezTo>
                  <a:pt x="13302" y="5343"/>
                  <a:pt x="12776" y="5411"/>
                  <a:pt x="12254" y="5411"/>
                </a:cubicBezTo>
                <a:cubicBezTo>
                  <a:pt x="12040" y="5411"/>
                  <a:pt x="11827" y="5399"/>
                  <a:pt x="11616" y="5368"/>
                </a:cubicBezTo>
                <a:cubicBezTo>
                  <a:pt x="11061" y="5285"/>
                  <a:pt x="10475" y="5069"/>
                  <a:pt x="10091" y="4643"/>
                </a:cubicBezTo>
                <a:cubicBezTo>
                  <a:pt x="9897" y="4427"/>
                  <a:pt x="9787" y="4173"/>
                  <a:pt x="9743" y="3888"/>
                </a:cubicBezTo>
                <a:cubicBezTo>
                  <a:pt x="9707" y="3654"/>
                  <a:pt x="9705" y="3394"/>
                  <a:pt x="9578" y="3185"/>
                </a:cubicBezTo>
                <a:cubicBezTo>
                  <a:pt x="9464" y="2998"/>
                  <a:pt x="9299" y="2929"/>
                  <a:pt x="9120" y="2929"/>
                </a:cubicBezTo>
                <a:cubicBezTo>
                  <a:pt x="8862" y="2929"/>
                  <a:pt x="8574" y="3073"/>
                  <a:pt x="8373" y="3214"/>
                </a:cubicBezTo>
                <a:cubicBezTo>
                  <a:pt x="7958" y="3505"/>
                  <a:pt x="7656" y="3918"/>
                  <a:pt x="7338" y="4305"/>
                </a:cubicBezTo>
                <a:cubicBezTo>
                  <a:pt x="6905" y="4830"/>
                  <a:pt x="6468" y="5230"/>
                  <a:pt x="5767" y="5318"/>
                </a:cubicBezTo>
                <a:cubicBezTo>
                  <a:pt x="5358" y="5369"/>
                  <a:pt x="4797" y="5459"/>
                  <a:pt x="4526" y="5787"/>
                </a:cubicBezTo>
                <a:lnTo>
                  <a:pt x="4526" y="5787"/>
                </a:lnTo>
                <a:cubicBezTo>
                  <a:pt x="4284" y="4322"/>
                  <a:pt x="4115" y="2847"/>
                  <a:pt x="4017" y="1366"/>
                </a:cubicBezTo>
                <a:lnTo>
                  <a:pt x="4017" y="1366"/>
                </a:lnTo>
                <a:cubicBezTo>
                  <a:pt x="4013" y="1145"/>
                  <a:pt x="4000" y="925"/>
                  <a:pt x="3979" y="705"/>
                </a:cubicBezTo>
                <a:lnTo>
                  <a:pt x="3979" y="705"/>
                </a:lnTo>
                <a:cubicBezTo>
                  <a:pt x="3978" y="695"/>
                  <a:pt x="3978" y="685"/>
                  <a:pt x="3977" y="675"/>
                </a:cubicBezTo>
                <a:lnTo>
                  <a:pt x="3976" y="675"/>
                </a:lnTo>
                <a:cubicBezTo>
                  <a:pt x="3968" y="599"/>
                  <a:pt x="3905" y="560"/>
                  <a:pt x="3845" y="560"/>
                </a:cubicBezTo>
                <a:cubicBezTo>
                  <a:pt x="3786" y="560"/>
                  <a:pt x="3730" y="598"/>
                  <a:pt x="3734" y="676"/>
                </a:cubicBezTo>
                <a:cubicBezTo>
                  <a:pt x="3747" y="925"/>
                  <a:pt x="3761" y="1173"/>
                  <a:pt x="3778" y="1421"/>
                </a:cubicBezTo>
                <a:lnTo>
                  <a:pt x="3778" y="1421"/>
                </a:lnTo>
                <a:cubicBezTo>
                  <a:pt x="3786" y="1975"/>
                  <a:pt x="3742" y="2529"/>
                  <a:pt x="3645" y="3076"/>
                </a:cubicBezTo>
                <a:cubicBezTo>
                  <a:pt x="3513" y="3816"/>
                  <a:pt x="3310" y="4663"/>
                  <a:pt x="2910" y="5307"/>
                </a:cubicBezTo>
                <a:cubicBezTo>
                  <a:pt x="2725" y="5605"/>
                  <a:pt x="2489" y="5702"/>
                  <a:pt x="2225" y="5702"/>
                </a:cubicBezTo>
                <a:cubicBezTo>
                  <a:pt x="1744" y="5702"/>
                  <a:pt x="1174" y="5382"/>
                  <a:pt x="661" y="5382"/>
                </a:cubicBezTo>
                <a:cubicBezTo>
                  <a:pt x="462" y="5382"/>
                  <a:pt x="271" y="5430"/>
                  <a:pt x="98" y="5565"/>
                </a:cubicBezTo>
                <a:cubicBezTo>
                  <a:pt x="0" y="5641"/>
                  <a:pt x="89" y="5765"/>
                  <a:pt x="191" y="5765"/>
                </a:cubicBezTo>
                <a:cubicBezTo>
                  <a:pt x="217" y="5765"/>
                  <a:pt x="245" y="5757"/>
                  <a:pt x="270" y="5737"/>
                </a:cubicBezTo>
                <a:lnTo>
                  <a:pt x="268" y="5737"/>
                </a:lnTo>
                <a:cubicBezTo>
                  <a:pt x="398" y="5636"/>
                  <a:pt x="547" y="5599"/>
                  <a:pt x="705" y="5599"/>
                </a:cubicBezTo>
                <a:cubicBezTo>
                  <a:pt x="1098" y="5599"/>
                  <a:pt x="1547" y="5831"/>
                  <a:pt x="1886" y="5904"/>
                </a:cubicBezTo>
                <a:cubicBezTo>
                  <a:pt x="1999" y="5928"/>
                  <a:pt x="2108" y="5940"/>
                  <a:pt x="2212" y="5940"/>
                </a:cubicBezTo>
                <a:cubicBezTo>
                  <a:pt x="2611" y="5940"/>
                  <a:pt x="2940" y="5761"/>
                  <a:pt x="3159" y="5360"/>
                </a:cubicBezTo>
                <a:cubicBezTo>
                  <a:pt x="3526" y="4685"/>
                  <a:pt x="3742" y="3893"/>
                  <a:pt x="3878" y="3141"/>
                </a:cubicBezTo>
                <a:cubicBezTo>
                  <a:pt x="3888" y="3083"/>
                  <a:pt x="3898" y="3024"/>
                  <a:pt x="3907" y="2966"/>
                </a:cubicBezTo>
                <a:lnTo>
                  <a:pt x="3907" y="2966"/>
                </a:lnTo>
                <a:cubicBezTo>
                  <a:pt x="4021" y="4092"/>
                  <a:pt x="4176" y="5214"/>
                  <a:pt x="4372" y="6330"/>
                </a:cubicBezTo>
                <a:cubicBezTo>
                  <a:pt x="4382" y="6389"/>
                  <a:pt x="4431" y="6416"/>
                  <a:pt x="4482" y="6416"/>
                </a:cubicBezTo>
                <a:cubicBezTo>
                  <a:pt x="4546" y="6416"/>
                  <a:pt x="4613" y="6373"/>
                  <a:pt x="4610" y="6297"/>
                </a:cubicBezTo>
                <a:cubicBezTo>
                  <a:pt x="4571" y="5468"/>
                  <a:pt x="5855" y="5629"/>
                  <a:pt x="6362" y="5431"/>
                </a:cubicBezTo>
                <a:cubicBezTo>
                  <a:pt x="6817" y="5255"/>
                  <a:pt x="7161" y="4894"/>
                  <a:pt x="7467" y="4526"/>
                </a:cubicBezTo>
                <a:cubicBezTo>
                  <a:pt x="7798" y="4129"/>
                  <a:pt x="8106" y="3679"/>
                  <a:pt x="8546" y="3390"/>
                </a:cubicBezTo>
                <a:cubicBezTo>
                  <a:pt x="8695" y="3292"/>
                  <a:pt x="8913" y="3174"/>
                  <a:pt x="9099" y="3174"/>
                </a:cubicBezTo>
                <a:cubicBezTo>
                  <a:pt x="9226" y="3174"/>
                  <a:pt x="9339" y="3229"/>
                  <a:pt x="9405" y="3384"/>
                </a:cubicBezTo>
                <a:cubicBezTo>
                  <a:pt x="9505" y="3622"/>
                  <a:pt x="9481" y="3899"/>
                  <a:pt x="9547" y="4146"/>
                </a:cubicBezTo>
                <a:cubicBezTo>
                  <a:pt x="9821" y="5180"/>
                  <a:pt x="11034" y="5608"/>
                  <a:pt x="11995" y="5644"/>
                </a:cubicBezTo>
                <a:cubicBezTo>
                  <a:pt x="12071" y="5647"/>
                  <a:pt x="12147" y="5649"/>
                  <a:pt x="12223" y="5649"/>
                </a:cubicBezTo>
                <a:cubicBezTo>
                  <a:pt x="12773" y="5649"/>
                  <a:pt x="13322" y="5581"/>
                  <a:pt x="13871" y="5581"/>
                </a:cubicBezTo>
                <a:cubicBezTo>
                  <a:pt x="14012" y="5581"/>
                  <a:pt x="14153" y="5585"/>
                  <a:pt x="14294" y="5596"/>
                </a:cubicBezTo>
                <a:cubicBezTo>
                  <a:pt x="14646" y="5624"/>
                  <a:pt x="14960" y="5734"/>
                  <a:pt x="15300" y="5809"/>
                </a:cubicBezTo>
                <a:cubicBezTo>
                  <a:pt x="15394" y="5830"/>
                  <a:pt x="15493" y="5845"/>
                  <a:pt x="15590" y="5845"/>
                </a:cubicBezTo>
                <a:cubicBezTo>
                  <a:pt x="15749" y="5845"/>
                  <a:pt x="15903" y="5804"/>
                  <a:pt x="16020" y="5679"/>
                </a:cubicBezTo>
                <a:cubicBezTo>
                  <a:pt x="16238" y="5450"/>
                  <a:pt x="16238" y="5021"/>
                  <a:pt x="16288" y="4729"/>
                </a:cubicBezTo>
                <a:lnTo>
                  <a:pt x="16529" y="3323"/>
                </a:lnTo>
                <a:lnTo>
                  <a:pt x="16812" y="1675"/>
                </a:lnTo>
                <a:lnTo>
                  <a:pt x="16812" y="1675"/>
                </a:lnTo>
                <a:cubicBezTo>
                  <a:pt x="16912" y="3130"/>
                  <a:pt x="17110" y="4577"/>
                  <a:pt x="17405" y="6006"/>
                </a:cubicBezTo>
                <a:cubicBezTo>
                  <a:pt x="17418" y="6066"/>
                  <a:pt x="17462" y="6091"/>
                  <a:pt x="17510" y="6091"/>
                </a:cubicBezTo>
                <a:cubicBezTo>
                  <a:pt x="17554" y="6091"/>
                  <a:pt x="17599" y="6070"/>
                  <a:pt x="17626" y="6035"/>
                </a:cubicBezTo>
                <a:cubicBezTo>
                  <a:pt x="17881" y="5699"/>
                  <a:pt x="18325" y="5673"/>
                  <a:pt x="18739" y="5673"/>
                </a:cubicBezTo>
                <a:cubicBezTo>
                  <a:pt x="18815" y="5673"/>
                  <a:pt x="18890" y="5674"/>
                  <a:pt x="18962" y="5674"/>
                </a:cubicBezTo>
                <a:cubicBezTo>
                  <a:pt x="19020" y="5674"/>
                  <a:pt x="19076" y="5673"/>
                  <a:pt x="19130" y="5671"/>
                </a:cubicBezTo>
                <a:cubicBezTo>
                  <a:pt x="19628" y="5653"/>
                  <a:pt x="20108" y="5552"/>
                  <a:pt x="20435" y="5144"/>
                </a:cubicBezTo>
                <a:cubicBezTo>
                  <a:pt x="20805" y="4681"/>
                  <a:pt x="20883" y="4049"/>
                  <a:pt x="21293" y="3611"/>
                </a:cubicBezTo>
                <a:cubicBezTo>
                  <a:pt x="21450" y="3445"/>
                  <a:pt x="21658" y="3316"/>
                  <a:pt x="21882" y="3316"/>
                </a:cubicBezTo>
                <a:cubicBezTo>
                  <a:pt x="21947" y="3316"/>
                  <a:pt x="22012" y="3327"/>
                  <a:pt x="22079" y="3350"/>
                </a:cubicBezTo>
                <a:cubicBezTo>
                  <a:pt x="22345" y="3443"/>
                  <a:pt x="22507" y="3706"/>
                  <a:pt x="22639" y="3939"/>
                </a:cubicBezTo>
                <a:cubicBezTo>
                  <a:pt x="22877" y="4360"/>
                  <a:pt x="23062" y="4811"/>
                  <a:pt x="23461" y="5110"/>
                </a:cubicBezTo>
                <a:cubicBezTo>
                  <a:pt x="23919" y="5452"/>
                  <a:pt x="24507" y="5550"/>
                  <a:pt x="25062" y="5595"/>
                </a:cubicBezTo>
                <a:cubicBezTo>
                  <a:pt x="25790" y="5653"/>
                  <a:pt x="26522" y="5661"/>
                  <a:pt x="27251" y="5691"/>
                </a:cubicBezTo>
                <a:lnTo>
                  <a:pt x="28427" y="5739"/>
                </a:lnTo>
                <a:cubicBezTo>
                  <a:pt x="28484" y="5741"/>
                  <a:pt x="28542" y="5743"/>
                  <a:pt x="28599" y="5743"/>
                </a:cubicBezTo>
                <a:cubicBezTo>
                  <a:pt x="28811" y="5743"/>
                  <a:pt x="29009" y="5708"/>
                  <a:pt x="29121" y="5487"/>
                </a:cubicBezTo>
                <a:cubicBezTo>
                  <a:pt x="29280" y="5172"/>
                  <a:pt x="29269" y="4725"/>
                  <a:pt x="29318" y="4383"/>
                </a:cubicBezTo>
                <a:lnTo>
                  <a:pt x="29512" y="3057"/>
                </a:lnTo>
                <a:lnTo>
                  <a:pt x="29753" y="1409"/>
                </a:lnTo>
                <a:lnTo>
                  <a:pt x="29753" y="1409"/>
                </a:lnTo>
                <a:cubicBezTo>
                  <a:pt x="29875" y="2954"/>
                  <a:pt x="30079" y="4491"/>
                  <a:pt x="30365" y="6015"/>
                </a:cubicBezTo>
                <a:cubicBezTo>
                  <a:pt x="30377" y="6076"/>
                  <a:pt x="30435" y="6101"/>
                  <a:pt x="30489" y="6101"/>
                </a:cubicBezTo>
                <a:cubicBezTo>
                  <a:pt x="30498" y="6101"/>
                  <a:pt x="30506" y="6101"/>
                  <a:pt x="30514" y="6099"/>
                </a:cubicBezTo>
                <a:cubicBezTo>
                  <a:pt x="31726" y="5930"/>
                  <a:pt x="32865" y="5334"/>
                  <a:pt x="33690" y="4430"/>
                </a:cubicBezTo>
                <a:cubicBezTo>
                  <a:pt x="33875" y="4227"/>
                  <a:pt x="34031" y="4006"/>
                  <a:pt x="34196" y="3787"/>
                </a:cubicBezTo>
                <a:cubicBezTo>
                  <a:pt x="34335" y="3602"/>
                  <a:pt x="34583" y="3302"/>
                  <a:pt x="34838" y="3302"/>
                </a:cubicBezTo>
                <a:cubicBezTo>
                  <a:pt x="34915" y="3302"/>
                  <a:pt x="34994" y="3330"/>
                  <a:pt x="35070" y="3398"/>
                </a:cubicBezTo>
                <a:cubicBezTo>
                  <a:pt x="35256" y="3566"/>
                  <a:pt x="35283" y="3884"/>
                  <a:pt x="35352" y="4109"/>
                </a:cubicBezTo>
                <a:cubicBezTo>
                  <a:pt x="35418" y="4330"/>
                  <a:pt x="35525" y="4536"/>
                  <a:pt x="35669" y="4716"/>
                </a:cubicBezTo>
                <a:cubicBezTo>
                  <a:pt x="36291" y="5480"/>
                  <a:pt x="37427" y="5627"/>
                  <a:pt x="38347" y="5670"/>
                </a:cubicBezTo>
                <a:cubicBezTo>
                  <a:pt x="39094" y="5704"/>
                  <a:pt x="39844" y="5704"/>
                  <a:pt x="40592" y="5718"/>
                </a:cubicBezTo>
                <a:cubicBezTo>
                  <a:pt x="40815" y="5723"/>
                  <a:pt x="41069" y="5756"/>
                  <a:pt x="41311" y="5756"/>
                </a:cubicBezTo>
                <a:cubicBezTo>
                  <a:pt x="41433" y="5756"/>
                  <a:pt x="41552" y="5748"/>
                  <a:pt x="41662" y="5723"/>
                </a:cubicBezTo>
                <a:cubicBezTo>
                  <a:pt x="41908" y="5668"/>
                  <a:pt x="42013" y="5446"/>
                  <a:pt x="42061" y="5219"/>
                </a:cubicBezTo>
                <a:cubicBezTo>
                  <a:pt x="42234" y="4405"/>
                  <a:pt x="42314" y="3555"/>
                  <a:pt x="42397" y="2728"/>
                </a:cubicBezTo>
                <a:cubicBezTo>
                  <a:pt x="42442" y="2267"/>
                  <a:pt x="42479" y="1806"/>
                  <a:pt x="42507" y="1345"/>
                </a:cubicBezTo>
                <a:lnTo>
                  <a:pt x="42507" y="1345"/>
                </a:lnTo>
                <a:cubicBezTo>
                  <a:pt x="42753" y="2930"/>
                  <a:pt x="42998" y="4516"/>
                  <a:pt x="43243" y="6101"/>
                </a:cubicBezTo>
                <a:cubicBezTo>
                  <a:pt x="43252" y="6157"/>
                  <a:pt x="43308" y="6188"/>
                  <a:pt x="43362" y="6188"/>
                </a:cubicBezTo>
                <a:cubicBezTo>
                  <a:pt x="43404" y="6188"/>
                  <a:pt x="43446" y="6169"/>
                  <a:pt x="43465" y="6129"/>
                </a:cubicBezTo>
                <a:cubicBezTo>
                  <a:pt x="43691" y="5642"/>
                  <a:pt x="44324" y="5690"/>
                  <a:pt x="44779" y="5649"/>
                </a:cubicBezTo>
                <a:cubicBezTo>
                  <a:pt x="45229" y="5612"/>
                  <a:pt x="45647" y="5521"/>
                  <a:pt x="45984" y="5203"/>
                </a:cubicBezTo>
                <a:cubicBezTo>
                  <a:pt x="46298" y="4907"/>
                  <a:pt x="46504" y="4514"/>
                  <a:pt x="46733" y="4153"/>
                </a:cubicBezTo>
                <a:cubicBezTo>
                  <a:pt x="46952" y="3808"/>
                  <a:pt x="47213" y="3437"/>
                  <a:pt x="47639" y="3389"/>
                </a:cubicBezTo>
                <a:lnTo>
                  <a:pt x="47639" y="3389"/>
                </a:lnTo>
                <a:cubicBezTo>
                  <a:pt x="48138" y="4753"/>
                  <a:pt x="49536" y="5669"/>
                  <a:pt x="50964" y="5669"/>
                </a:cubicBezTo>
                <a:cubicBezTo>
                  <a:pt x="51267" y="5669"/>
                  <a:pt x="51571" y="5628"/>
                  <a:pt x="51868" y="5541"/>
                </a:cubicBezTo>
                <a:cubicBezTo>
                  <a:pt x="52005" y="5501"/>
                  <a:pt x="51964" y="5301"/>
                  <a:pt x="51840" y="5301"/>
                </a:cubicBezTo>
                <a:cubicBezTo>
                  <a:pt x="51828" y="5301"/>
                  <a:pt x="51816" y="5303"/>
                  <a:pt x="51803" y="5307"/>
                </a:cubicBezTo>
                <a:cubicBezTo>
                  <a:pt x="51528" y="5387"/>
                  <a:pt x="51245" y="5425"/>
                  <a:pt x="50963" y="5425"/>
                </a:cubicBezTo>
                <a:cubicBezTo>
                  <a:pt x="49609" y="5425"/>
                  <a:pt x="48275" y="4544"/>
                  <a:pt x="47841" y="3231"/>
                </a:cubicBezTo>
                <a:cubicBezTo>
                  <a:pt x="47826" y="3180"/>
                  <a:pt x="47778" y="3143"/>
                  <a:pt x="47723" y="3142"/>
                </a:cubicBezTo>
                <a:cubicBezTo>
                  <a:pt x="46737" y="3152"/>
                  <a:pt x="46453" y="4355"/>
                  <a:pt x="45891" y="4954"/>
                </a:cubicBezTo>
                <a:cubicBezTo>
                  <a:pt x="45493" y="5377"/>
                  <a:pt x="44966" y="5390"/>
                  <a:pt x="44423" y="5433"/>
                </a:cubicBezTo>
                <a:cubicBezTo>
                  <a:pt x="44067" y="5463"/>
                  <a:pt x="43685" y="5516"/>
                  <a:pt x="43433" y="5757"/>
                </a:cubicBezTo>
                <a:lnTo>
                  <a:pt x="43433" y="5757"/>
                </a:lnTo>
                <a:cubicBezTo>
                  <a:pt x="43143" y="3878"/>
                  <a:pt x="42853" y="1999"/>
                  <a:pt x="42562" y="121"/>
                </a:cubicBezTo>
                <a:lnTo>
                  <a:pt x="42562" y="121"/>
                </a:lnTo>
                <a:cubicBezTo>
                  <a:pt x="42562" y="121"/>
                  <a:pt x="42562" y="120"/>
                  <a:pt x="42562" y="120"/>
                </a:cubicBezTo>
                <a:lnTo>
                  <a:pt x="42562" y="120"/>
                </a:lnTo>
                <a:lnTo>
                  <a:pt x="42562" y="120"/>
                </a:lnTo>
                <a:lnTo>
                  <a:pt x="42562" y="120"/>
                </a:lnTo>
                <a:cubicBezTo>
                  <a:pt x="42561" y="109"/>
                  <a:pt x="42559" y="98"/>
                  <a:pt x="42557" y="88"/>
                </a:cubicBezTo>
                <a:cubicBezTo>
                  <a:pt x="42548" y="27"/>
                  <a:pt x="42503" y="0"/>
                  <a:pt x="424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3">
    <p:spTree>
      <p:nvGrpSpPr>
        <p:cNvPr id="784" name="Shape 784"/>
        <p:cNvGrpSpPr/>
        <p:nvPr/>
      </p:nvGrpSpPr>
      <p:grpSpPr>
        <a:xfrm>
          <a:off x="0" y="0"/>
          <a:ext cx="0" cy="0"/>
          <a:chOff x="0" y="0"/>
          <a:chExt cx="0" cy="0"/>
        </a:xfrm>
      </p:grpSpPr>
      <p:sp>
        <p:nvSpPr>
          <p:cNvPr id="785" name="Google Shape;785;p43"/>
          <p:cNvSpPr/>
          <p:nvPr/>
        </p:nvSpPr>
        <p:spPr>
          <a:xfrm flipH="1">
            <a:off x="-2248105" y="4152893"/>
            <a:ext cx="3549666" cy="3549666"/>
          </a:xfrm>
          <a:custGeom>
            <a:rect b="b" l="l" r="r" t="t"/>
            <a:pathLst>
              <a:path extrusionOk="0" h="22225" w="22225">
                <a:moveTo>
                  <a:pt x="11113" y="1"/>
                </a:moveTo>
                <a:cubicBezTo>
                  <a:pt x="8166" y="1"/>
                  <a:pt x="5339" y="1171"/>
                  <a:pt x="3255" y="3255"/>
                </a:cubicBezTo>
                <a:cubicBezTo>
                  <a:pt x="1171" y="5339"/>
                  <a:pt x="1" y="8166"/>
                  <a:pt x="1" y="11113"/>
                </a:cubicBezTo>
                <a:cubicBezTo>
                  <a:pt x="1" y="14060"/>
                  <a:pt x="1171" y="16885"/>
                  <a:pt x="3255" y="18970"/>
                </a:cubicBezTo>
                <a:cubicBezTo>
                  <a:pt x="5339" y="21053"/>
                  <a:pt x="8166" y="22225"/>
                  <a:pt x="11113" y="22225"/>
                </a:cubicBezTo>
                <a:cubicBezTo>
                  <a:pt x="14060" y="22225"/>
                  <a:pt x="16887" y="21053"/>
                  <a:pt x="18970" y="18970"/>
                </a:cubicBezTo>
                <a:cubicBezTo>
                  <a:pt x="21054" y="16885"/>
                  <a:pt x="22225" y="14060"/>
                  <a:pt x="22225" y="11113"/>
                </a:cubicBezTo>
                <a:cubicBezTo>
                  <a:pt x="22225" y="8166"/>
                  <a:pt x="21054" y="5339"/>
                  <a:pt x="18970" y="3255"/>
                </a:cubicBezTo>
                <a:cubicBezTo>
                  <a:pt x="16887" y="1171"/>
                  <a:pt x="14060" y="1"/>
                  <a:pt x="1111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flipH="1">
            <a:off x="8009067" y="4716060"/>
            <a:ext cx="1649377" cy="1649377"/>
          </a:xfrm>
          <a:custGeom>
            <a:rect b="b" l="l" r="r" t="t"/>
            <a:pathLst>
              <a:path extrusionOk="0" h="10327" w="10327">
                <a:moveTo>
                  <a:pt x="5164" y="1"/>
                </a:moveTo>
                <a:cubicBezTo>
                  <a:pt x="2312" y="1"/>
                  <a:pt x="1" y="2312"/>
                  <a:pt x="1" y="5164"/>
                </a:cubicBezTo>
                <a:cubicBezTo>
                  <a:pt x="1" y="8016"/>
                  <a:pt x="2312" y="10327"/>
                  <a:pt x="5164" y="10327"/>
                </a:cubicBezTo>
                <a:cubicBezTo>
                  <a:pt x="8016" y="10327"/>
                  <a:pt x="10327" y="8016"/>
                  <a:pt x="10327" y="5164"/>
                </a:cubicBezTo>
                <a:cubicBezTo>
                  <a:pt x="10327" y="2312"/>
                  <a:pt x="8016" y="1"/>
                  <a:pt x="51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flipH="1">
            <a:off x="8303595" y="5147873"/>
            <a:ext cx="1166399" cy="1166558"/>
          </a:xfrm>
          <a:custGeom>
            <a:rect b="b" l="l" r="r" t="t"/>
            <a:pathLst>
              <a:path extrusionOk="0" h="7304" w="7303">
                <a:moveTo>
                  <a:pt x="3652" y="1"/>
                </a:moveTo>
                <a:cubicBezTo>
                  <a:pt x="1635" y="1"/>
                  <a:pt x="0" y="1635"/>
                  <a:pt x="0" y="3652"/>
                </a:cubicBezTo>
                <a:cubicBezTo>
                  <a:pt x="0" y="5669"/>
                  <a:pt x="1635" y="7303"/>
                  <a:pt x="3652" y="7303"/>
                </a:cubicBezTo>
                <a:cubicBezTo>
                  <a:pt x="5668" y="7303"/>
                  <a:pt x="7303" y="5669"/>
                  <a:pt x="7303" y="3652"/>
                </a:cubicBezTo>
                <a:cubicBezTo>
                  <a:pt x="7303" y="1635"/>
                  <a:pt x="5668" y="1"/>
                  <a:pt x="36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flipH="1">
            <a:off x="-258197" y="-1098080"/>
            <a:ext cx="1435039" cy="1368119"/>
          </a:xfrm>
          <a:custGeom>
            <a:rect b="b" l="l" r="r" t="t"/>
            <a:pathLst>
              <a:path extrusionOk="0" h="8566" w="8985">
                <a:moveTo>
                  <a:pt x="4702" y="1"/>
                </a:moveTo>
                <a:cubicBezTo>
                  <a:pt x="3606" y="1"/>
                  <a:pt x="2510" y="419"/>
                  <a:pt x="1674" y="1256"/>
                </a:cubicBezTo>
                <a:cubicBezTo>
                  <a:pt x="1" y="2928"/>
                  <a:pt x="1" y="5639"/>
                  <a:pt x="1674" y="7311"/>
                </a:cubicBezTo>
                <a:cubicBezTo>
                  <a:pt x="2477" y="8114"/>
                  <a:pt x="3566" y="8566"/>
                  <a:pt x="4701" y="8566"/>
                </a:cubicBezTo>
                <a:cubicBezTo>
                  <a:pt x="5838" y="8566"/>
                  <a:pt x="6927" y="8114"/>
                  <a:pt x="7730" y="7311"/>
                </a:cubicBezTo>
                <a:cubicBezTo>
                  <a:pt x="8533" y="6508"/>
                  <a:pt x="8984" y="5419"/>
                  <a:pt x="8984" y="4283"/>
                </a:cubicBezTo>
                <a:cubicBezTo>
                  <a:pt x="8984" y="3147"/>
                  <a:pt x="8533" y="2059"/>
                  <a:pt x="7730" y="1256"/>
                </a:cubicBezTo>
                <a:cubicBezTo>
                  <a:pt x="6894" y="419"/>
                  <a:pt x="5798" y="1"/>
                  <a:pt x="47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3"/>
          <p:cNvSpPr/>
          <p:nvPr/>
        </p:nvSpPr>
        <p:spPr>
          <a:xfrm flipH="1">
            <a:off x="525529" y="-195863"/>
            <a:ext cx="465889" cy="465889"/>
          </a:xfrm>
          <a:custGeom>
            <a:rect b="b" l="l" r="r" t="t"/>
            <a:pathLst>
              <a:path extrusionOk="0" h="2917" w="2917">
                <a:moveTo>
                  <a:pt x="1457" y="0"/>
                </a:moveTo>
                <a:cubicBezTo>
                  <a:pt x="652" y="0"/>
                  <a:pt x="0" y="653"/>
                  <a:pt x="0" y="1458"/>
                </a:cubicBezTo>
                <a:cubicBezTo>
                  <a:pt x="0" y="2263"/>
                  <a:pt x="652" y="2916"/>
                  <a:pt x="1457" y="2916"/>
                </a:cubicBezTo>
                <a:cubicBezTo>
                  <a:pt x="2263" y="2916"/>
                  <a:pt x="2916" y="2263"/>
                  <a:pt x="2916" y="1458"/>
                </a:cubicBezTo>
                <a:cubicBezTo>
                  <a:pt x="2916" y="653"/>
                  <a:pt x="2263" y="0"/>
                  <a:pt x="14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flipH="1">
            <a:off x="8372512" y="-132989"/>
            <a:ext cx="454549" cy="413502"/>
          </a:xfrm>
          <a:custGeom>
            <a:rect b="b" l="l" r="r" t="t"/>
            <a:pathLst>
              <a:path extrusionOk="0" h="2589" w="2846">
                <a:moveTo>
                  <a:pt x="1422" y="1"/>
                </a:moveTo>
                <a:cubicBezTo>
                  <a:pt x="835" y="1"/>
                  <a:pt x="304" y="402"/>
                  <a:pt x="163" y="998"/>
                </a:cubicBezTo>
                <a:cubicBezTo>
                  <a:pt x="0" y="1694"/>
                  <a:pt x="431" y="2389"/>
                  <a:pt x="1125" y="2554"/>
                </a:cubicBezTo>
                <a:cubicBezTo>
                  <a:pt x="1225" y="2577"/>
                  <a:pt x="1326" y="2589"/>
                  <a:pt x="1424" y="2589"/>
                </a:cubicBezTo>
                <a:cubicBezTo>
                  <a:pt x="2011" y="2589"/>
                  <a:pt x="2542" y="2187"/>
                  <a:pt x="2681" y="1593"/>
                </a:cubicBezTo>
                <a:cubicBezTo>
                  <a:pt x="2845" y="897"/>
                  <a:pt x="2415" y="200"/>
                  <a:pt x="1720" y="36"/>
                </a:cubicBezTo>
                <a:cubicBezTo>
                  <a:pt x="1620" y="12"/>
                  <a:pt x="1520" y="1"/>
                  <a:pt x="14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flipH="1">
            <a:off x="-118919" y="4040307"/>
            <a:ext cx="295792" cy="268960"/>
          </a:xfrm>
          <a:custGeom>
            <a:rect b="b" l="l" r="r" t="t"/>
            <a:pathLst>
              <a:path extrusionOk="0" h="1684" w="1852">
                <a:moveTo>
                  <a:pt x="925" y="1"/>
                </a:moveTo>
                <a:cubicBezTo>
                  <a:pt x="544" y="1"/>
                  <a:pt x="199" y="261"/>
                  <a:pt x="107" y="649"/>
                </a:cubicBezTo>
                <a:cubicBezTo>
                  <a:pt x="1" y="1101"/>
                  <a:pt x="280" y="1554"/>
                  <a:pt x="732" y="1660"/>
                </a:cubicBezTo>
                <a:cubicBezTo>
                  <a:pt x="798" y="1676"/>
                  <a:pt x="863" y="1683"/>
                  <a:pt x="927" y="1683"/>
                </a:cubicBezTo>
                <a:cubicBezTo>
                  <a:pt x="1307" y="1683"/>
                  <a:pt x="1653" y="1422"/>
                  <a:pt x="1744" y="1035"/>
                </a:cubicBezTo>
                <a:cubicBezTo>
                  <a:pt x="1851" y="583"/>
                  <a:pt x="1570" y="131"/>
                  <a:pt x="1118" y="23"/>
                </a:cubicBezTo>
                <a:cubicBezTo>
                  <a:pt x="1053" y="8"/>
                  <a:pt x="989" y="1"/>
                  <a:pt x="92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3"/>
          <p:cNvSpPr/>
          <p:nvPr/>
        </p:nvSpPr>
        <p:spPr>
          <a:xfrm flipH="1">
            <a:off x="306711" y="4285233"/>
            <a:ext cx="305215" cy="268960"/>
          </a:xfrm>
          <a:custGeom>
            <a:rect b="b" l="l" r="r" t="t"/>
            <a:pathLst>
              <a:path extrusionOk="0" h="1684" w="1911">
                <a:moveTo>
                  <a:pt x="956" y="1"/>
                </a:moveTo>
                <a:cubicBezTo>
                  <a:pt x="848" y="1"/>
                  <a:pt x="739" y="22"/>
                  <a:pt x="634" y="66"/>
                </a:cubicBezTo>
                <a:cubicBezTo>
                  <a:pt x="204" y="243"/>
                  <a:pt x="0" y="734"/>
                  <a:pt x="179" y="1163"/>
                </a:cubicBezTo>
                <a:cubicBezTo>
                  <a:pt x="312" y="1487"/>
                  <a:pt x="625" y="1683"/>
                  <a:pt x="956" y="1683"/>
                </a:cubicBezTo>
                <a:cubicBezTo>
                  <a:pt x="1063" y="1683"/>
                  <a:pt x="1172" y="1662"/>
                  <a:pt x="1278" y="1619"/>
                </a:cubicBezTo>
                <a:cubicBezTo>
                  <a:pt x="1706" y="1441"/>
                  <a:pt x="1910" y="949"/>
                  <a:pt x="1733" y="521"/>
                </a:cubicBezTo>
                <a:cubicBezTo>
                  <a:pt x="1598" y="197"/>
                  <a:pt x="1285" y="1"/>
                  <a:pt x="9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flipH="1">
            <a:off x="8273796" y="395982"/>
            <a:ext cx="193894" cy="176645"/>
          </a:xfrm>
          <a:custGeom>
            <a:rect b="b" l="l" r="r" t="t"/>
            <a:pathLst>
              <a:path extrusionOk="0" h="1106" w="1214">
                <a:moveTo>
                  <a:pt x="607" y="0"/>
                </a:moveTo>
                <a:cubicBezTo>
                  <a:pt x="465" y="0"/>
                  <a:pt x="324" y="54"/>
                  <a:pt x="216" y="162"/>
                </a:cubicBezTo>
                <a:cubicBezTo>
                  <a:pt x="0" y="377"/>
                  <a:pt x="0" y="727"/>
                  <a:pt x="216" y="943"/>
                </a:cubicBezTo>
                <a:cubicBezTo>
                  <a:pt x="324" y="1051"/>
                  <a:pt x="465" y="1105"/>
                  <a:pt x="607" y="1105"/>
                </a:cubicBezTo>
                <a:cubicBezTo>
                  <a:pt x="748" y="1105"/>
                  <a:pt x="889" y="1051"/>
                  <a:pt x="997" y="943"/>
                </a:cubicBezTo>
                <a:cubicBezTo>
                  <a:pt x="1213" y="727"/>
                  <a:pt x="1213" y="377"/>
                  <a:pt x="997" y="162"/>
                </a:cubicBezTo>
                <a:cubicBezTo>
                  <a:pt x="889" y="54"/>
                  <a:pt x="748" y="0"/>
                  <a:pt x="6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p:nvPr/>
        </p:nvSpPr>
        <p:spPr>
          <a:xfrm flipH="1">
            <a:off x="8885669" y="416641"/>
            <a:ext cx="324860" cy="324860"/>
          </a:xfrm>
          <a:custGeom>
            <a:rect b="b" l="l" r="r" t="t"/>
            <a:pathLst>
              <a:path extrusionOk="0" h="2034" w="2034">
                <a:moveTo>
                  <a:pt x="1017" y="1"/>
                </a:moveTo>
                <a:cubicBezTo>
                  <a:pt x="456" y="1"/>
                  <a:pt x="1" y="456"/>
                  <a:pt x="1" y="1017"/>
                </a:cubicBezTo>
                <a:cubicBezTo>
                  <a:pt x="1" y="1579"/>
                  <a:pt x="456" y="2034"/>
                  <a:pt x="1017" y="2034"/>
                </a:cubicBezTo>
                <a:cubicBezTo>
                  <a:pt x="1579" y="2034"/>
                  <a:pt x="2034" y="1579"/>
                  <a:pt x="2034" y="1017"/>
                </a:cubicBezTo>
                <a:cubicBezTo>
                  <a:pt x="2034" y="456"/>
                  <a:pt x="1579" y="1"/>
                  <a:pt x="10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3"/>
          <p:cNvSpPr/>
          <p:nvPr/>
        </p:nvSpPr>
        <p:spPr>
          <a:xfrm flipH="1">
            <a:off x="-358914" y="-85348"/>
            <a:ext cx="588869" cy="588709"/>
          </a:xfrm>
          <a:custGeom>
            <a:rect b="b" l="l" r="r" t="t"/>
            <a:pathLst>
              <a:path extrusionOk="0" h="3686" w="3687">
                <a:moveTo>
                  <a:pt x="1844" y="0"/>
                </a:moveTo>
                <a:cubicBezTo>
                  <a:pt x="826" y="0"/>
                  <a:pt x="1" y="825"/>
                  <a:pt x="1" y="1843"/>
                </a:cubicBezTo>
                <a:cubicBezTo>
                  <a:pt x="1" y="2861"/>
                  <a:pt x="826" y="3686"/>
                  <a:pt x="1844" y="3686"/>
                </a:cubicBezTo>
                <a:cubicBezTo>
                  <a:pt x="2861" y="3686"/>
                  <a:pt x="3686" y="2861"/>
                  <a:pt x="3686" y="1843"/>
                </a:cubicBezTo>
                <a:cubicBezTo>
                  <a:pt x="3686" y="825"/>
                  <a:pt x="2861" y="0"/>
                  <a:pt x="18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p:nvPr/>
        </p:nvSpPr>
        <p:spPr>
          <a:xfrm flipH="1">
            <a:off x="376189" y="503371"/>
            <a:ext cx="166263" cy="151410"/>
          </a:xfrm>
          <a:custGeom>
            <a:rect b="b" l="l" r="r" t="t"/>
            <a:pathLst>
              <a:path extrusionOk="0" h="948" w="1041">
                <a:moveTo>
                  <a:pt x="521" y="0"/>
                </a:moveTo>
                <a:cubicBezTo>
                  <a:pt x="399" y="0"/>
                  <a:pt x="278" y="47"/>
                  <a:pt x="186" y="139"/>
                </a:cubicBezTo>
                <a:cubicBezTo>
                  <a:pt x="1" y="324"/>
                  <a:pt x="1" y="624"/>
                  <a:pt x="186" y="809"/>
                </a:cubicBezTo>
                <a:cubicBezTo>
                  <a:pt x="278" y="901"/>
                  <a:pt x="399" y="948"/>
                  <a:pt x="521" y="948"/>
                </a:cubicBezTo>
                <a:cubicBezTo>
                  <a:pt x="642" y="948"/>
                  <a:pt x="763" y="901"/>
                  <a:pt x="856" y="809"/>
                </a:cubicBezTo>
                <a:cubicBezTo>
                  <a:pt x="1041" y="624"/>
                  <a:pt x="1041" y="324"/>
                  <a:pt x="856" y="139"/>
                </a:cubicBezTo>
                <a:cubicBezTo>
                  <a:pt x="763" y="47"/>
                  <a:pt x="642" y="0"/>
                  <a:pt x="52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3"/>
          <p:cNvSpPr/>
          <p:nvPr/>
        </p:nvSpPr>
        <p:spPr>
          <a:xfrm flipH="1">
            <a:off x="8031695" y="4596855"/>
            <a:ext cx="179839" cy="151570"/>
          </a:xfrm>
          <a:custGeom>
            <a:rect b="b" l="l" r="r" t="t"/>
            <a:pathLst>
              <a:path extrusionOk="0" h="949" w="1126">
                <a:moveTo>
                  <a:pt x="598" y="0"/>
                </a:moveTo>
                <a:cubicBezTo>
                  <a:pt x="246" y="0"/>
                  <a:pt x="0" y="397"/>
                  <a:pt x="200" y="723"/>
                </a:cubicBezTo>
                <a:cubicBezTo>
                  <a:pt x="286" y="864"/>
                  <a:pt x="439" y="949"/>
                  <a:pt x="602" y="949"/>
                </a:cubicBezTo>
                <a:cubicBezTo>
                  <a:pt x="627" y="949"/>
                  <a:pt x="653" y="947"/>
                  <a:pt x="678" y="943"/>
                </a:cubicBezTo>
                <a:cubicBezTo>
                  <a:pt x="867" y="913"/>
                  <a:pt x="1020" y="772"/>
                  <a:pt x="1065" y="586"/>
                </a:cubicBezTo>
                <a:cubicBezTo>
                  <a:pt x="1126" y="331"/>
                  <a:pt x="969" y="75"/>
                  <a:pt x="715" y="14"/>
                </a:cubicBezTo>
                <a:cubicBezTo>
                  <a:pt x="675" y="5"/>
                  <a:pt x="636" y="0"/>
                  <a:pt x="5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3"/>
          <p:cNvSpPr/>
          <p:nvPr/>
        </p:nvSpPr>
        <p:spPr>
          <a:xfrm flipH="1">
            <a:off x="8743755" y="4040320"/>
            <a:ext cx="179999" cy="151889"/>
          </a:xfrm>
          <a:custGeom>
            <a:rect b="b" l="l" r="r" t="t"/>
            <a:pathLst>
              <a:path extrusionOk="0" h="951" w="1127">
                <a:moveTo>
                  <a:pt x="600" y="1"/>
                </a:moveTo>
                <a:cubicBezTo>
                  <a:pt x="247" y="1"/>
                  <a:pt x="0" y="398"/>
                  <a:pt x="201" y="723"/>
                </a:cubicBezTo>
                <a:cubicBezTo>
                  <a:pt x="288" y="866"/>
                  <a:pt x="442" y="950"/>
                  <a:pt x="605" y="950"/>
                </a:cubicBezTo>
                <a:cubicBezTo>
                  <a:pt x="630" y="950"/>
                  <a:pt x="654" y="948"/>
                  <a:pt x="679" y="944"/>
                </a:cubicBezTo>
                <a:cubicBezTo>
                  <a:pt x="869" y="915"/>
                  <a:pt x="1022" y="772"/>
                  <a:pt x="1066" y="586"/>
                </a:cubicBezTo>
                <a:cubicBezTo>
                  <a:pt x="1126" y="331"/>
                  <a:pt x="970" y="75"/>
                  <a:pt x="715" y="14"/>
                </a:cubicBezTo>
                <a:cubicBezTo>
                  <a:pt x="676" y="5"/>
                  <a:pt x="638" y="1"/>
                  <a:pt x="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p:nvPr/>
        </p:nvSpPr>
        <p:spPr>
          <a:xfrm flipH="1">
            <a:off x="8536453" y="4646987"/>
            <a:ext cx="207310" cy="191658"/>
          </a:xfrm>
          <a:custGeom>
            <a:rect b="b" l="l" r="r" t="t"/>
            <a:pathLst>
              <a:path extrusionOk="0" h="1200" w="1298">
                <a:moveTo>
                  <a:pt x="639" y="1"/>
                </a:moveTo>
                <a:cubicBezTo>
                  <a:pt x="449" y="1"/>
                  <a:pt x="267" y="90"/>
                  <a:pt x="153" y="248"/>
                </a:cubicBezTo>
                <a:cubicBezTo>
                  <a:pt x="11" y="444"/>
                  <a:pt x="0" y="707"/>
                  <a:pt x="127" y="913"/>
                </a:cubicBezTo>
                <a:cubicBezTo>
                  <a:pt x="237" y="1093"/>
                  <a:pt x="432" y="1200"/>
                  <a:pt x="639" y="1200"/>
                </a:cubicBezTo>
                <a:cubicBezTo>
                  <a:pt x="670" y="1200"/>
                  <a:pt x="701" y="1197"/>
                  <a:pt x="732" y="1192"/>
                </a:cubicBezTo>
                <a:cubicBezTo>
                  <a:pt x="971" y="1154"/>
                  <a:pt x="1164" y="975"/>
                  <a:pt x="1221" y="740"/>
                </a:cubicBezTo>
                <a:cubicBezTo>
                  <a:pt x="1297" y="418"/>
                  <a:pt x="1099" y="95"/>
                  <a:pt x="777" y="17"/>
                </a:cubicBezTo>
                <a:cubicBezTo>
                  <a:pt x="731" y="6"/>
                  <a:pt x="685" y="1"/>
                  <a:pt x="63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3"/>
          <p:cNvSpPr/>
          <p:nvPr/>
        </p:nvSpPr>
        <p:spPr>
          <a:xfrm flipH="1">
            <a:off x="770933" y="4748412"/>
            <a:ext cx="494957" cy="449917"/>
          </a:xfrm>
          <a:custGeom>
            <a:rect b="b" l="l" r="r" t="t"/>
            <a:pathLst>
              <a:path extrusionOk="0" h="2817" w="3099">
                <a:moveTo>
                  <a:pt x="1548" y="0"/>
                </a:moveTo>
                <a:cubicBezTo>
                  <a:pt x="910" y="0"/>
                  <a:pt x="332" y="437"/>
                  <a:pt x="179" y="1086"/>
                </a:cubicBezTo>
                <a:cubicBezTo>
                  <a:pt x="1" y="1842"/>
                  <a:pt x="469" y="2600"/>
                  <a:pt x="1226" y="2778"/>
                </a:cubicBezTo>
                <a:cubicBezTo>
                  <a:pt x="1335" y="2804"/>
                  <a:pt x="1444" y="2817"/>
                  <a:pt x="1552" y="2817"/>
                </a:cubicBezTo>
                <a:cubicBezTo>
                  <a:pt x="2190" y="2817"/>
                  <a:pt x="2767" y="2379"/>
                  <a:pt x="2920" y="1732"/>
                </a:cubicBezTo>
                <a:cubicBezTo>
                  <a:pt x="3098" y="976"/>
                  <a:pt x="2630" y="217"/>
                  <a:pt x="1873" y="38"/>
                </a:cubicBezTo>
                <a:cubicBezTo>
                  <a:pt x="1765" y="12"/>
                  <a:pt x="1656" y="0"/>
                  <a:pt x="154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flipH="1">
            <a:off x="-312041" y="741505"/>
            <a:ext cx="495117" cy="449917"/>
          </a:xfrm>
          <a:custGeom>
            <a:rect b="b" l="l" r="r" t="t"/>
            <a:pathLst>
              <a:path extrusionOk="0" h="2817" w="3100">
                <a:moveTo>
                  <a:pt x="1549" y="0"/>
                </a:moveTo>
                <a:cubicBezTo>
                  <a:pt x="910" y="0"/>
                  <a:pt x="332" y="437"/>
                  <a:pt x="179" y="1085"/>
                </a:cubicBezTo>
                <a:cubicBezTo>
                  <a:pt x="1" y="1842"/>
                  <a:pt x="470" y="2600"/>
                  <a:pt x="1227" y="2778"/>
                </a:cubicBezTo>
                <a:cubicBezTo>
                  <a:pt x="1335" y="2804"/>
                  <a:pt x="1444" y="2816"/>
                  <a:pt x="1551" y="2816"/>
                </a:cubicBezTo>
                <a:cubicBezTo>
                  <a:pt x="2189" y="2816"/>
                  <a:pt x="2766" y="2380"/>
                  <a:pt x="2919" y="1732"/>
                </a:cubicBezTo>
                <a:cubicBezTo>
                  <a:pt x="3099" y="974"/>
                  <a:pt x="2630" y="216"/>
                  <a:pt x="1873" y="38"/>
                </a:cubicBezTo>
                <a:cubicBezTo>
                  <a:pt x="1764" y="12"/>
                  <a:pt x="1656" y="0"/>
                  <a:pt x="154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p:nvPr/>
        </p:nvSpPr>
        <p:spPr>
          <a:xfrm rot="-1799986">
            <a:off x="7160187" y="-237909"/>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3"/>
          <p:cNvSpPr/>
          <p:nvPr/>
        </p:nvSpPr>
        <p:spPr>
          <a:xfrm rot="-1799986">
            <a:off x="-1831413" y="23311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3"/>
          <p:cNvSpPr/>
          <p:nvPr/>
        </p:nvSpPr>
        <p:spPr>
          <a:xfrm rot="-1799986">
            <a:off x="6069412" y="342851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3"/>
          <p:cNvSpPr/>
          <p:nvPr/>
        </p:nvSpPr>
        <p:spPr>
          <a:xfrm flipH="1" rot="1799986">
            <a:off x="-2204888" y="3993366"/>
            <a:ext cx="6269639" cy="691908"/>
          </a:xfrm>
          <a:custGeom>
            <a:rect b="b" l="l" r="r" t="t"/>
            <a:pathLst>
              <a:path extrusionOk="0" h="5751" w="52112">
                <a:moveTo>
                  <a:pt x="3269" y="1"/>
                </a:moveTo>
                <a:cubicBezTo>
                  <a:pt x="3210" y="1"/>
                  <a:pt x="3153" y="39"/>
                  <a:pt x="3155" y="117"/>
                </a:cubicBezTo>
                <a:cubicBezTo>
                  <a:pt x="3155" y="117"/>
                  <a:pt x="3155" y="117"/>
                  <a:pt x="3155" y="117"/>
                </a:cubicBezTo>
                <a:lnTo>
                  <a:pt x="3155" y="117"/>
                </a:lnTo>
                <a:cubicBezTo>
                  <a:pt x="3197" y="1798"/>
                  <a:pt x="2863" y="3465"/>
                  <a:pt x="2180" y="5000"/>
                </a:cubicBezTo>
                <a:lnTo>
                  <a:pt x="2180" y="5000"/>
                </a:lnTo>
                <a:cubicBezTo>
                  <a:pt x="1725" y="4827"/>
                  <a:pt x="1251" y="4743"/>
                  <a:pt x="770" y="4743"/>
                </a:cubicBezTo>
                <a:cubicBezTo>
                  <a:pt x="563" y="4743"/>
                  <a:pt x="355" y="4758"/>
                  <a:pt x="147" y="4790"/>
                </a:cubicBezTo>
                <a:cubicBezTo>
                  <a:pt x="1" y="4812"/>
                  <a:pt x="53" y="5025"/>
                  <a:pt x="191" y="5025"/>
                </a:cubicBezTo>
                <a:cubicBezTo>
                  <a:pt x="198" y="5025"/>
                  <a:pt x="205" y="5025"/>
                  <a:pt x="212" y="5024"/>
                </a:cubicBezTo>
                <a:cubicBezTo>
                  <a:pt x="396" y="4996"/>
                  <a:pt x="581" y="4982"/>
                  <a:pt x="765" y="4982"/>
                </a:cubicBezTo>
                <a:cubicBezTo>
                  <a:pt x="1259" y="4982"/>
                  <a:pt x="1747" y="5081"/>
                  <a:pt x="2212" y="5271"/>
                </a:cubicBezTo>
                <a:cubicBezTo>
                  <a:pt x="2222" y="5275"/>
                  <a:pt x="2232" y="5277"/>
                  <a:pt x="2243" y="5277"/>
                </a:cubicBezTo>
                <a:cubicBezTo>
                  <a:pt x="2285" y="5277"/>
                  <a:pt x="2333" y="5251"/>
                  <a:pt x="2348" y="5215"/>
                </a:cubicBezTo>
                <a:cubicBezTo>
                  <a:pt x="2835" y="4153"/>
                  <a:pt x="3157" y="3027"/>
                  <a:pt x="3306" y="1875"/>
                </a:cubicBezTo>
                <a:lnTo>
                  <a:pt x="3306" y="1875"/>
                </a:lnTo>
                <a:cubicBezTo>
                  <a:pt x="3419" y="3129"/>
                  <a:pt x="3546" y="4382"/>
                  <a:pt x="3686" y="5634"/>
                </a:cubicBezTo>
                <a:cubicBezTo>
                  <a:pt x="3695" y="5712"/>
                  <a:pt x="3752" y="5751"/>
                  <a:pt x="3808" y="5751"/>
                </a:cubicBezTo>
                <a:cubicBezTo>
                  <a:pt x="3865" y="5751"/>
                  <a:pt x="3921" y="5712"/>
                  <a:pt x="3928" y="5634"/>
                </a:cubicBezTo>
                <a:lnTo>
                  <a:pt x="3930" y="5634"/>
                </a:lnTo>
                <a:cubicBezTo>
                  <a:pt x="3929" y="5632"/>
                  <a:pt x="3929" y="5630"/>
                  <a:pt x="3929" y="5628"/>
                </a:cubicBezTo>
                <a:lnTo>
                  <a:pt x="3929" y="5628"/>
                </a:lnTo>
                <a:cubicBezTo>
                  <a:pt x="3977" y="5225"/>
                  <a:pt x="4433" y="5080"/>
                  <a:pt x="4766" y="4984"/>
                </a:cubicBezTo>
                <a:cubicBezTo>
                  <a:pt x="5141" y="4875"/>
                  <a:pt x="5514" y="4799"/>
                  <a:pt x="5864" y="4620"/>
                </a:cubicBezTo>
                <a:cubicBezTo>
                  <a:pt x="6547" y="4272"/>
                  <a:pt x="7079" y="3685"/>
                  <a:pt x="7375" y="2982"/>
                </a:cubicBezTo>
                <a:lnTo>
                  <a:pt x="7375" y="2982"/>
                </a:lnTo>
                <a:cubicBezTo>
                  <a:pt x="7832" y="3089"/>
                  <a:pt x="7959" y="3793"/>
                  <a:pt x="8128" y="4157"/>
                </a:cubicBezTo>
                <a:cubicBezTo>
                  <a:pt x="8329" y="4591"/>
                  <a:pt x="8679" y="4920"/>
                  <a:pt x="9107" y="5127"/>
                </a:cubicBezTo>
                <a:cubicBezTo>
                  <a:pt x="9798" y="5460"/>
                  <a:pt x="10572" y="5521"/>
                  <a:pt x="11338" y="5521"/>
                </a:cubicBezTo>
                <a:cubicBezTo>
                  <a:pt x="11671" y="5521"/>
                  <a:pt x="12003" y="5509"/>
                  <a:pt x="12326" y="5503"/>
                </a:cubicBezTo>
                <a:lnTo>
                  <a:pt x="16958" y="5417"/>
                </a:lnTo>
                <a:lnTo>
                  <a:pt x="19326" y="5373"/>
                </a:lnTo>
                <a:cubicBezTo>
                  <a:pt x="19697" y="5365"/>
                  <a:pt x="20073" y="5375"/>
                  <a:pt x="20444" y="5350"/>
                </a:cubicBezTo>
                <a:cubicBezTo>
                  <a:pt x="20703" y="5333"/>
                  <a:pt x="20901" y="5232"/>
                  <a:pt x="21008" y="4988"/>
                </a:cubicBezTo>
                <a:cubicBezTo>
                  <a:pt x="21126" y="4724"/>
                  <a:pt x="21118" y="4402"/>
                  <a:pt x="21143" y="4120"/>
                </a:cubicBezTo>
                <a:lnTo>
                  <a:pt x="21262" y="2799"/>
                </a:lnTo>
                <a:lnTo>
                  <a:pt x="21404" y="1224"/>
                </a:lnTo>
                <a:lnTo>
                  <a:pt x="21957" y="5260"/>
                </a:lnTo>
                <a:cubicBezTo>
                  <a:pt x="21967" y="5321"/>
                  <a:pt x="22030" y="5346"/>
                  <a:pt x="22085" y="5346"/>
                </a:cubicBezTo>
                <a:cubicBezTo>
                  <a:pt x="22092" y="5346"/>
                  <a:pt x="22100" y="5345"/>
                  <a:pt x="22107" y="5344"/>
                </a:cubicBezTo>
                <a:cubicBezTo>
                  <a:pt x="23314" y="5179"/>
                  <a:pt x="24434" y="4624"/>
                  <a:pt x="25298" y="3767"/>
                </a:cubicBezTo>
                <a:cubicBezTo>
                  <a:pt x="25431" y="3635"/>
                  <a:pt x="25546" y="3487"/>
                  <a:pt x="25673" y="3352"/>
                </a:cubicBezTo>
                <a:cubicBezTo>
                  <a:pt x="25764" y="3255"/>
                  <a:pt x="25849" y="3205"/>
                  <a:pt x="25929" y="3205"/>
                </a:cubicBezTo>
                <a:cubicBezTo>
                  <a:pt x="26016" y="3205"/>
                  <a:pt x="26097" y="3264"/>
                  <a:pt x="26174" y="3388"/>
                </a:cubicBezTo>
                <a:cubicBezTo>
                  <a:pt x="26344" y="3659"/>
                  <a:pt x="26388" y="3989"/>
                  <a:pt x="26546" y="4267"/>
                </a:cubicBezTo>
                <a:cubicBezTo>
                  <a:pt x="26694" y="4525"/>
                  <a:pt x="26918" y="4730"/>
                  <a:pt x="27173" y="4879"/>
                </a:cubicBezTo>
                <a:cubicBezTo>
                  <a:pt x="27739" y="5213"/>
                  <a:pt x="28432" y="5297"/>
                  <a:pt x="29076" y="5324"/>
                </a:cubicBezTo>
                <a:cubicBezTo>
                  <a:pt x="29535" y="5343"/>
                  <a:pt x="29995" y="5347"/>
                  <a:pt x="30454" y="5347"/>
                </a:cubicBezTo>
                <a:cubicBezTo>
                  <a:pt x="30863" y="5347"/>
                  <a:pt x="31272" y="5344"/>
                  <a:pt x="31681" y="5344"/>
                </a:cubicBezTo>
                <a:cubicBezTo>
                  <a:pt x="31782" y="5344"/>
                  <a:pt x="31883" y="5344"/>
                  <a:pt x="31983" y="5344"/>
                </a:cubicBezTo>
                <a:lnTo>
                  <a:pt x="35123" y="5361"/>
                </a:lnTo>
                <a:cubicBezTo>
                  <a:pt x="36909" y="5370"/>
                  <a:pt x="38696" y="5396"/>
                  <a:pt x="40482" y="5396"/>
                </a:cubicBezTo>
                <a:cubicBezTo>
                  <a:pt x="40783" y="5396"/>
                  <a:pt x="41085" y="5395"/>
                  <a:pt x="41386" y="5394"/>
                </a:cubicBezTo>
                <a:cubicBezTo>
                  <a:pt x="41731" y="5391"/>
                  <a:pt x="42128" y="5353"/>
                  <a:pt x="42339" y="5041"/>
                </a:cubicBezTo>
                <a:cubicBezTo>
                  <a:pt x="42449" y="4879"/>
                  <a:pt x="42479" y="4684"/>
                  <a:pt x="42504" y="4494"/>
                </a:cubicBezTo>
                <a:cubicBezTo>
                  <a:pt x="42543" y="4208"/>
                  <a:pt x="42577" y="3921"/>
                  <a:pt x="42605" y="3634"/>
                </a:cubicBezTo>
                <a:cubicBezTo>
                  <a:pt x="42612" y="3568"/>
                  <a:pt x="42618" y="3502"/>
                  <a:pt x="42624" y="3436"/>
                </a:cubicBezTo>
                <a:lnTo>
                  <a:pt x="42624" y="3436"/>
                </a:lnTo>
                <a:cubicBezTo>
                  <a:pt x="42698" y="4175"/>
                  <a:pt x="42799" y="4912"/>
                  <a:pt x="42927" y="5644"/>
                </a:cubicBezTo>
                <a:cubicBezTo>
                  <a:pt x="42938" y="5704"/>
                  <a:pt x="42987" y="5731"/>
                  <a:pt x="43038" y="5731"/>
                </a:cubicBezTo>
                <a:cubicBezTo>
                  <a:pt x="43091" y="5731"/>
                  <a:pt x="43147" y="5701"/>
                  <a:pt x="43161" y="5644"/>
                </a:cubicBezTo>
                <a:cubicBezTo>
                  <a:pt x="43381" y="4804"/>
                  <a:pt x="44645" y="5119"/>
                  <a:pt x="45251" y="4852"/>
                </a:cubicBezTo>
                <a:cubicBezTo>
                  <a:pt x="45816" y="4602"/>
                  <a:pt x="46074" y="4009"/>
                  <a:pt x="46390" y="3520"/>
                </a:cubicBezTo>
                <a:cubicBezTo>
                  <a:pt x="46497" y="3355"/>
                  <a:pt x="46788" y="2903"/>
                  <a:pt x="47041" y="2903"/>
                </a:cubicBezTo>
                <a:cubicBezTo>
                  <a:pt x="47066" y="2903"/>
                  <a:pt x="47091" y="2907"/>
                  <a:pt x="47116" y="2917"/>
                </a:cubicBezTo>
                <a:cubicBezTo>
                  <a:pt x="47407" y="3036"/>
                  <a:pt x="47468" y="3581"/>
                  <a:pt x="47557" y="3838"/>
                </a:cubicBezTo>
                <a:cubicBezTo>
                  <a:pt x="47783" y="4499"/>
                  <a:pt x="48335" y="4969"/>
                  <a:pt x="48973" y="5223"/>
                </a:cubicBezTo>
                <a:cubicBezTo>
                  <a:pt x="49426" y="5405"/>
                  <a:pt x="49902" y="5466"/>
                  <a:pt x="50383" y="5466"/>
                </a:cubicBezTo>
                <a:cubicBezTo>
                  <a:pt x="50912" y="5466"/>
                  <a:pt x="51447" y="5392"/>
                  <a:pt x="51964" y="5320"/>
                </a:cubicBezTo>
                <a:cubicBezTo>
                  <a:pt x="52111" y="5300"/>
                  <a:pt x="52058" y="5084"/>
                  <a:pt x="51918" y="5084"/>
                </a:cubicBezTo>
                <a:cubicBezTo>
                  <a:pt x="51912" y="5084"/>
                  <a:pt x="51906" y="5085"/>
                  <a:pt x="51899" y="5086"/>
                </a:cubicBezTo>
                <a:cubicBezTo>
                  <a:pt x="51409" y="5154"/>
                  <a:pt x="50894" y="5226"/>
                  <a:pt x="50386" y="5226"/>
                </a:cubicBezTo>
                <a:cubicBezTo>
                  <a:pt x="49883" y="5226"/>
                  <a:pt x="49386" y="5155"/>
                  <a:pt x="48925" y="4941"/>
                </a:cubicBezTo>
                <a:cubicBezTo>
                  <a:pt x="48534" y="4759"/>
                  <a:pt x="48175" y="4484"/>
                  <a:pt x="47949" y="4113"/>
                </a:cubicBezTo>
                <a:cubicBezTo>
                  <a:pt x="47761" y="3804"/>
                  <a:pt x="47718" y="3443"/>
                  <a:pt x="47571" y="3119"/>
                </a:cubicBezTo>
                <a:cubicBezTo>
                  <a:pt x="47485" y="2930"/>
                  <a:pt x="47289" y="2636"/>
                  <a:pt x="47047" y="2636"/>
                </a:cubicBezTo>
                <a:cubicBezTo>
                  <a:pt x="47034" y="2636"/>
                  <a:pt x="47020" y="2637"/>
                  <a:pt x="47006" y="2639"/>
                </a:cubicBezTo>
                <a:cubicBezTo>
                  <a:pt x="46751" y="2675"/>
                  <a:pt x="46495" y="2970"/>
                  <a:pt x="46349" y="3159"/>
                </a:cubicBezTo>
                <a:cubicBezTo>
                  <a:pt x="45947" y="3679"/>
                  <a:pt x="45719" y="4446"/>
                  <a:pt x="45040" y="4673"/>
                </a:cubicBezTo>
                <a:cubicBezTo>
                  <a:pt x="44452" y="4869"/>
                  <a:pt x="43522" y="4702"/>
                  <a:pt x="43101" y="5225"/>
                </a:cubicBezTo>
                <a:lnTo>
                  <a:pt x="43101" y="5225"/>
                </a:lnTo>
                <a:cubicBezTo>
                  <a:pt x="42895" y="3953"/>
                  <a:pt x="42772" y="2670"/>
                  <a:pt x="42733" y="1382"/>
                </a:cubicBezTo>
                <a:lnTo>
                  <a:pt x="42733" y="1382"/>
                </a:lnTo>
                <a:cubicBezTo>
                  <a:pt x="42739" y="973"/>
                  <a:pt x="42735" y="564"/>
                  <a:pt x="42721" y="155"/>
                </a:cubicBezTo>
                <a:lnTo>
                  <a:pt x="42721" y="155"/>
                </a:lnTo>
                <a:cubicBezTo>
                  <a:pt x="42721" y="146"/>
                  <a:pt x="42722" y="137"/>
                  <a:pt x="42722" y="128"/>
                </a:cubicBezTo>
                <a:lnTo>
                  <a:pt x="42720" y="128"/>
                </a:lnTo>
                <a:cubicBezTo>
                  <a:pt x="42720" y="127"/>
                  <a:pt x="42720" y="127"/>
                  <a:pt x="42720" y="127"/>
                </a:cubicBezTo>
                <a:cubicBezTo>
                  <a:pt x="42718" y="48"/>
                  <a:pt x="42658" y="9"/>
                  <a:pt x="42598" y="9"/>
                </a:cubicBezTo>
                <a:cubicBezTo>
                  <a:pt x="42538" y="9"/>
                  <a:pt x="42479" y="48"/>
                  <a:pt x="42479" y="127"/>
                </a:cubicBezTo>
                <a:cubicBezTo>
                  <a:pt x="42474" y="547"/>
                  <a:pt x="42478" y="968"/>
                  <a:pt x="42491" y="1388"/>
                </a:cubicBezTo>
                <a:lnTo>
                  <a:pt x="42491" y="1388"/>
                </a:lnTo>
                <a:cubicBezTo>
                  <a:pt x="42483" y="1969"/>
                  <a:pt x="42456" y="2550"/>
                  <a:pt x="42410" y="3129"/>
                </a:cubicBezTo>
                <a:cubicBezTo>
                  <a:pt x="42370" y="3623"/>
                  <a:pt x="42340" y="4134"/>
                  <a:pt x="42242" y="4620"/>
                </a:cubicBezTo>
                <a:cubicBezTo>
                  <a:pt x="42144" y="5115"/>
                  <a:pt x="41735" y="5153"/>
                  <a:pt x="41323" y="5153"/>
                </a:cubicBezTo>
                <a:cubicBezTo>
                  <a:pt x="41263" y="5153"/>
                  <a:pt x="41203" y="5152"/>
                  <a:pt x="41144" y="5152"/>
                </a:cubicBezTo>
                <a:lnTo>
                  <a:pt x="35073" y="5119"/>
                </a:lnTo>
                <a:cubicBezTo>
                  <a:pt x="34771" y="5118"/>
                  <a:pt x="34469" y="5117"/>
                  <a:pt x="34166" y="5117"/>
                </a:cubicBezTo>
                <a:cubicBezTo>
                  <a:pt x="33486" y="5117"/>
                  <a:pt x="32806" y="5120"/>
                  <a:pt x="32125" y="5120"/>
                </a:cubicBezTo>
                <a:cubicBezTo>
                  <a:pt x="31142" y="5120"/>
                  <a:pt x="30159" y="5114"/>
                  <a:pt x="29178" y="5086"/>
                </a:cubicBezTo>
                <a:cubicBezTo>
                  <a:pt x="28519" y="5065"/>
                  <a:pt x="27783" y="4994"/>
                  <a:pt x="27217" y="4622"/>
                </a:cubicBezTo>
                <a:cubicBezTo>
                  <a:pt x="26919" y="4426"/>
                  <a:pt x="26740" y="4160"/>
                  <a:pt x="26622" y="3828"/>
                </a:cubicBezTo>
                <a:cubicBezTo>
                  <a:pt x="26533" y="3574"/>
                  <a:pt x="26445" y="3278"/>
                  <a:pt x="26246" y="3087"/>
                </a:cubicBezTo>
                <a:cubicBezTo>
                  <a:pt x="26151" y="2995"/>
                  <a:pt x="26043" y="2953"/>
                  <a:pt x="25934" y="2953"/>
                </a:cubicBezTo>
                <a:cubicBezTo>
                  <a:pt x="25798" y="2953"/>
                  <a:pt x="25663" y="3017"/>
                  <a:pt x="25552" y="3125"/>
                </a:cubicBezTo>
                <a:cubicBezTo>
                  <a:pt x="25223" y="3451"/>
                  <a:pt x="24945" y="3797"/>
                  <a:pt x="24571" y="4078"/>
                </a:cubicBezTo>
                <a:cubicBezTo>
                  <a:pt x="23868" y="4607"/>
                  <a:pt x="23044" y="4950"/>
                  <a:pt x="22179" y="5091"/>
                </a:cubicBezTo>
                <a:lnTo>
                  <a:pt x="22179" y="5091"/>
                </a:lnTo>
                <a:lnTo>
                  <a:pt x="21497" y="127"/>
                </a:lnTo>
                <a:cubicBezTo>
                  <a:pt x="21488" y="65"/>
                  <a:pt x="21446" y="39"/>
                  <a:pt x="21399" y="39"/>
                </a:cubicBezTo>
                <a:cubicBezTo>
                  <a:pt x="21336" y="39"/>
                  <a:pt x="21265" y="87"/>
                  <a:pt x="21258" y="159"/>
                </a:cubicBezTo>
                <a:cubicBezTo>
                  <a:pt x="21127" y="1614"/>
                  <a:pt x="21026" y="3075"/>
                  <a:pt x="20866" y="4526"/>
                </a:cubicBezTo>
                <a:cubicBezTo>
                  <a:pt x="20849" y="4672"/>
                  <a:pt x="20838" y="4844"/>
                  <a:pt x="20746" y="4966"/>
                </a:cubicBezTo>
                <a:cubicBezTo>
                  <a:pt x="20643" y="5102"/>
                  <a:pt x="20478" y="5116"/>
                  <a:pt x="20315" y="5116"/>
                </a:cubicBezTo>
                <a:cubicBezTo>
                  <a:pt x="20271" y="5116"/>
                  <a:pt x="20228" y="5115"/>
                  <a:pt x="20185" y="5115"/>
                </a:cubicBezTo>
                <a:cubicBezTo>
                  <a:pt x="20173" y="5115"/>
                  <a:pt x="20161" y="5115"/>
                  <a:pt x="20150" y="5116"/>
                </a:cubicBezTo>
                <a:lnTo>
                  <a:pt x="19018" y="5136"/>
                </a:lnTo>
                <a:lnTo>
                  <a:pt x="16856" y="5176"/>
                </a:lnTo>
                <a:lnTo>
                  <a:pt x="12431" y="5259"/>
                </a:lnTo>
                <a:cubicBezTo>
                  <a:pt x="12062" y="5266"/>
                  <a:pt x="11674" y="5285"/>
                  <a:pt x="11285" y="5285"/>
                </a:cubicBezTo>
                <a:cubicBezTo>
                  <a:pt x="10553" y="5285"/>
                  <a:pt x="9814" y="5219"/>
                  <a:pt x="9173" y="4889"/>
                </a:cubicBezTo>
                <a:cubicBezTo>
                  <a:pt x="8635" y="4611"/>
                  <a:pt x="8395" y="4182"/>
                  <a:pt x="8178" y="3639"/>
                </a:cubicBezTo>
                <a:cubicBezTo>
                  <a:pt x="8011" y="3221"/>
                  <a:pt x="7804" y="2767"/>
                  <a:pt x="7300" y="2728"/>
                </a:cubicBezTo>
                <a:cubicBezTo>
                  <a:pt x="7297" y="2728"/>
                  <a:pt x="7294" y="2728"/>
                  <a:pt x="7291" y="2728"/>
                </a:cubicBezTo>
                <a:cubicBezTo>
                  <a:pt x="7240" y="2728"/>
                  <a:pt x="7200" y="2772"/>
                  <a:pt x="7183" y="2816"/>
                </a:cubicBezTo>
                <a:cubicBezTo>
                  <a:pt x="6850" y="3684"/>
                  <a:pt x="6109" y="4365"/>
                  <a:pt x="5212" y="4616"/>
                </a:cubicBezTo>
                <a:cubicBezTo>
                  <a:pt x="4778" y="4737"/>
                  <a:pt x="4185" y="4833"/>
                  <a:pt x="3880" y="5183"/>
                </a:cubicBezTo>
                <a:lnTo>
                  <a:pt x="3880" y="5183"/>
                </a:lnTo>
                <a:cubicBezTo>
                  <a:pt x="3695" y="3497"/>
                  <a:pt x="3535" y="1808"/>
                  <a:pt x="3398" y="117"/>
                </a:cubicBezTo>
                <a:cubicBezTo>
                  <a:pt x="3392" y="40"/>
                  <a:pt x="3329" y="1"/>
                  <a:pt x="3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3.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32300" y="445025"/>
            <a:ext cx="76794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500"/>
              <a:buFont typeface="Outfit ExtraBold"/>
              <a:buNone/>
              <a:defRPr sz="35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2pPr>
            <a:lvl3pPr lvl="2"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3pPr>
            <a:lvl4pPr lvl="3"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4pPr>
            <a:lvl5pPr lvl="4"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5pPr>
            <a:lvl6pPr lvl="5"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6pPr>
            <a:lvl7pPr lvl="6"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7pPr>
            <a:lvl8pPr lvl="7"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8pPr>
            <a:lvl9pPr lvl="8" rtl="0">
              <a:spcBef>
                <a:spcPts val="0"/>
              </a:spcBef>
              <a:spcAft>
                <a:spcPts val="0"/>
              </a:spcAft>
              <a:buClr>
                <a:schemeClr val="dk1"/>
              </a:buClr>
              <a:buSzPts val="3500"/>
              <a:buFont typeface="Outfit"/>
              <a:buNone/>
              <a:defRPr sz="3500">
                <a:solidFill>
                  <a:schemeClr val="dk1"/>
                </a:solidFill>
                <a:latin typeface="Outfit"/>
                <a:ea typeface="Outfit"/>
                <a:cs typeface="Outfit"/>
                <a:sym typeface="Outfit"/>
              </a:defRPr>
            </a:lvl9pPr>
          </a:lstStyle>
          <a:p/>
        </p:txBody>
      </p:sp>
      <p:sp>
        <p:nvSpPr>
          <p:cNvPr id="52" name="Google Shape;52;p13"/>
          <p:cNvSpPr txBox="1"/>
          <p:nvPr>
            <p:ph idx="1" type="body"/>
          </p:nvPr>
        </p:nvSpPr>
        <p:spPr>
          <a:xfrm>
            <a:off x="732300" y="1152475"/>
            <a:ext cx="76794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1"/>
              </a:buClr>
              <a:buSzPts val="1800"/>
              <a:buFont typeface="Karla"/>
              <a:buChar char="●"/>
              <a:defRPr sz="1800">
                <a:solidFill>
                  <a:schemeClr val="dk1"/>
                </a:solidFill>
                <a:latin typeface="Karla"/>
                <a:ea typeface="Karla"/>
                <a:cs typeface="Karla"/>
                <a:sym typeface="Karla"/>
              </a:defRPr>
            </a:lvl1pPr>
            <a:lvl2pPr indent="-317500" lvl="1" marL="9144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2pPr>
            <a:lvl3pPr indent="-317500" lvl="2" marL="13716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3pPr>
            <a:lvl4pPr indent="-317500" lvl="3" marL="18288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4pPr>
            <a:lvl5pPr indent="-317500" lvl="4" marL="22860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5pPr>
            <a:lvl6pPr indent="-317500" lvl="5" marL="27432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6pPr>
            <a:lvl7pPr indent="-317500" lvl="6" marL="32004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7pPr>
            <a:lvl8pPr indent="-317500" lvl="7" marL="36576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8pPr>
            <a:lvl9pPr indent="-317500" lvl="8" marL="4114800" rtl="0">
              <a:lnSpc>
                <a:spcPct val="100000"/>
              </a:lnSpc>
              <a:spcBef>
                <a:spcPts val="0"/>
              </a:spcBef>
              <a:spcAft>
                <a:spcPts val="0"/>
              </a:spcAft>
              <a:buClr>
                <a:schemeClr val="dk1"/>
              </a:buClr>
              <a:buSzPts val="1400"/>
              <a:buFont typeface="Karla"/>
              <a:buChar char="■"/>
              <a:defRPr>
                <a:solidFill>
                  <a:schemeClr val="dk1"/>
                </a:solidFill>
                <a:latin typeface="Karla"/>
                <a:ea typeface="Karla"/>
                <a:cs typeface="Karla"/>
                <a:sym typeface="Karla"/>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pic>
        <p:nvPicPr>
          <p:cNvPr id="810" name="Google Shape;810;p44"/>
          <p:cNvPicPr preferRelativeResize="0"/>
          <p:nvPr/>
        </p:nvPicPr>
        <p:blipFill>
          <a:blip r:embed="rId3">
            <a:alphaModFix/>
          </a:blip>
          <a:stretch>
            <a:fillRect/>
          </a:stretch>
        </p:blipFill>
        <p:spPr>
          <a:xfrm>
            <a:off x="4006088" y="374525"/>
            <a:ext cx="1502925" cy="1203100"/>
          </a:xfrm>
          <a:prstGeom prst="rect">
            <a:avLst/>
          </a:prstGeom>
          <a:noFill/>
          <a:ln>
            <a:noFill/>
          </a:ln>
        </p:spPr>
      </p:pic>
      <p:sp>
        <p:nvSpPr>
          <p:cNvPr id="811" name="Google Shape;811;p44"/>
          <p:cNvSpPr txBox="1"/>
          <p:nvPr/>
        </p:nvSpPr>
        <p:spPr>
          <a:xfrm>
            <a:off x="2041050" y="1629350"/>
            <a:ext cx="5433000" cy="2713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2400">
                <a:solidFill>
                  <a:schemeClr val="dk1"/>
                </a:solidFill>
              </a:rPr>
              <a:t>Computer Engineering Department</a:t>
            </a:r>
            <a:endParaRPr b="1" sz="2400">
              <a:solidFill>
                <a:schemeClr val="dk1"/>
              </a:solidFill>
            </a:endParaRPr>
          </a:p>
          <a:p>
            <a:pPr indent="0" lvl="0" marL="12700" rtl="0" algn="ctr">
              <a:lnSpc>
                <a:spcPct val="115000"/>
              </a:lnSpc>
              <a:spcBef>
                <a:spcPts val="0"/>
              </a:spcBef>
              <a:spcAft>
                <a:spcPts val="0"/>
              </a:spcAft>
              <a:buNone/>
            </a:pPr>
            <a:r>
              <a:rPr b="1" lang="en" sz="2600">
                <a:solidFill>
                  <a:schemeClr val="accent1"/>
                </a:solidFill>
              </a:rPr>
              <a:t>A.P. Shah Institute of Technology</a:t>
            </a:r>
            <a:endParaRPr b="1" sz="2600">
              <a:solidFill>
                <a:schemeClr val="accent1"/>
              </a:solidFill>
            </a:endParaRPr>
          </a:p>
          <a:p>
            <a:pPr indent="0" lvl="0" marL="12700" marR="12700" rtl="0" algn="ctr">
              <a:lnSpc>
                <a:spcPct val="115000"/>
              </a:lnSpc>
              <a:spcBef>
                <a:spcPts val="0"/>
              </a:spcBef>
              <a:spcAft>
                <a:spcPts val="0"/>
              </a:spcAft>
              <a:buNone/>
            </a:pPr>
            <a:r>
              <a:rPr b="1" lang="en" sz="2400">
                <a:solidFill>
                  <a:schemeClr val="dk1"/>
                </a:solidFill>
              </a:rPr>
              <a:t>G.B.Road,Kasarvadavali, Thane(W), Mumbai-400615  UNIVERSITY OF MUMBAI</a:t>
            </a:r>
            <a:endParaRPr b="1" sz="2400">
              <a:solidFill>
                <a:schemeClr val="dk1"/>
              </a:solidFill>
            </a:endParaRPr>
          </a:p>
          <a:p>
            <a:pPr indent="0" lvl="0" marL="0" rtl="0" algn="ctr">
              <a:lnSpc>
                <a:spcPct val="115000"/>
              </a:lnSpc>
              <a:spcBef>
                <a:spcPts val="0"/>
              </a:spcBef>
              <a:spcAft>
                <a:spcPts val="0"/>
              </a:spcAft>
              <a:buNone/>
            </a:pPr>
            <a:r>
              <a:rPr b="1" lang="en" sz="2400">
                <a:solidFill>
                  <a:schemeClr val="dk1"/>
                </a:solidFill>
              </a:rPr>
              <a:t>Academic Year 2022-2023</a:t>
            </a:r>
            <a:endParaRPr b="1" sz="24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p53"/>
          <p:cNvSpPr txBox="1"/>
          <p:nvPr>
            <p:ph type="title"/>
          </p:nvPr>
        </p:nvSpPr>
        <p:spPr>
          <a:xfrm>
            <a:off x="788900" y="434600"/>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50">
                <a:solidFill>
                  <a:schemeClr val="accent1"/>
                </a:solidFill>
                <a:latin typeface="Karla ExtraBold"/>
                <a:ea typeface="Karla ExtraBold"/>
                <a:cs typeface="Karla ExtraBold"/>
                <a:sym typeface="Karla ExtraBold"/>
              </a:rPr>
              <a:t>REFERENCES</a:t>
            </a:r>
            <a:endParaRPr sz="2950">
              <a:solidFill>
                <a:schemeClr val="accent1"/>
              </a:solidFill>
              <a:latin typeface="Karla ExtraBold"/>
              <a:ea typeface="Karla ExtraBold"/>
              <a:cs typeface="Karla ExtraBold"/>
              <a:sym typeface="Karla ExtraBold"/>
            </a:endParaRPr>
          </a:p>
        </p:txBody>
      </p:sp>
      <p:sp>
        <p:nvSpPr>
          <p:cNvPr id="866" name="Google Shape;866;p53"/>
          <p:cNvSpPr txBox="1"/>
          <p:nvPr>
            <p:ph idx="1" type="body"/>
          </p:nvPr>
        </p:nvSpPr>
        <p:spPr>
          <a:xfrm>
            <a:off x="2089500" y="1638670"/>
            <a:ext cx="4965000" cy="202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867" name="Google Shape;867;p53"/>
          <p:cNvPicPr preferRelativeResize="0"/>
          <p:nvPr/>
        </p:nvPicPr>
        <p:blipFill>
          <a:blip r:embed="rId3">
            <a:alphaModFix/>
          </a:blip>
          <a:stretch>
            <a:fillRect/>
          </a:stretch>
        </p:blipFill>
        <p:spPr>
          <a:xfrm>
            <a:off x="1858775" y="1423675"/>
            <a:ext cx="5645275" cy="2757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54"/>
          <p:cNvSpPr txBox="1"/>
          <p:nvPr>
            <p:ph type="title"/>
          </p:nvPr>
        </p:nvSpPr>
        <p:spPr>
          <a:xfrm>
            <a:off x="732300" y="2043575"/>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Karla ExtraBold"/>
                <a:ea typeface="Karla ExtraBold"/>
                <a:cs typeface="Karla ExtraBold"/>
                <a:sym typeface="Karla ExtraBold"/>
              </a:rPr>
              <a:t>THANK YOU</a:t>
            </a:r>
            <a:endParaRPr>
              <a:solidFill>
                <a:schemeClr val="accent1"/>
              </a:solidFill>
              <a:latin typeface="Karla ExtraBold"/>
              <a:ea typeface="Karla ExtraBold"/>
              <a:cs typeface="Karla ExtraBold"/>
              <a:sym typeface="Karla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45"/>
          <p:cNvSpPr txBox="1"/>
          <p:nvPr>
            <p:ph type="title"/>
          </p:nvPr>
        </p:nvSpPr>
        <p:spPr>
          <a:xfrm>
            <a:off x="788900" y="308425"/>
            <a:ext cx="7828200" cy="938400"/>
          </a:xfrm>
          <a:prstGeom prst="rect">
            <a:avLst/>
          </a:prstGeom>
        </p:spPr>
        <p:txBody>
          <a:bodyPr anchorCtr="0" anchor="t" bIns="91425" lIns="91425" spcFirstLastPara="1" rIns="91425" wrap="square" tIns="91425">
            <a:noAutofit/>
          </a:bodyPr>
          <a:lstStyle/>
          <a:p>
            <a:pPr indent="0" lvl="0" marL="12700" rtl="0" algn="ctr">
              <a:lnSpc>
                <a:spcPct val="115000"/>
              </a:lnSpc>
              <a:spcBef>
                <a:spcPts val="0"/>
              </a:spcBef>
              <a:spcAft>
                <a:spcPts val="0"/>
              </a:spcAft>
              <a:buNone/>
            </a:pPr>
            <a:r>
              <a:rPr lang="en" sz="1800">
                <a:solidFill>
                  <a:srgbClr val="000000"/>
                </a:solidFill>
                <a:latin typeface="Arial"/>
                <a:ea typeface="Arial"/>
                <a:cs typeface="Arial"/>
                <a:sym typeface="Arial"/>
              </a:rPr>
              <a:t>A Project Report on</a:t>
            </a:r>
            <a:endParaRPr sz="1800">
              <a:solidFill>
                <a:srgbClr val="000000"/>
              </a:solidFill>
              <a:latin typeface="Arial"/>
              <a:ea typeface="Arial"/>
              <a:cs typeface="Arial"/>
              <a:sym typeface="Arial"/>
            </a:endParaRPr>
          </a:p>
          <a:p>
            <a:pPr indent="0" lvl="0" marL="0" rtl="0" algn="ctr">
              <a:lnSpc>
                <a:spcPct val="115000"/>
              </a:lnSpc>
              <a:spcBef>
                <a:spcPts val="0"/>
              </a:spcBef>
              <a:spcAft>
                <a:spcPts val="0"/>
              </a:spcAft>
              <a:buNone/>
            </a:pPr>
            <a:r>
              <a:rPr lang="en" sz="1950">
                <a:solidFill>
                  <a:srgbClr val="FFFAEF"/>
                </a:solidFill>
                <a:latin typeface="Arial"/>
                <a:ea typeface="Arial"/>
                <a:cs typeface="Arial"/>
                <a:sym typeface="Arial"/>
              </a:rPr>
              <a:t> </a:t>
            </a:r>
            <a:r>
              <a:rPr b="1" lang="en" sz="1950">
                <a:solidFill>
                  <a:schemeClr val="accent1"/>
                </a:solidFill>
                <a:latin typeface="Arial"/>
                <a:ea typeface="Arial"/>
                <a:cs typeface="Arial"/>
                <a:sym typeface="Arial"/>
              </a:rPr>
              <a:t>DISEASE PREDICTION</a:t>
            </a:r>
            <a:r>
              <a:rPr lang="en" sz="1950">
                <a:latin typeface="Arial"/>
                <a:ea typeface="Arial"/>
                <a:cs typeface="Arial"/>
                <a:sym typeface="Arial"/>
              </a:rPr>
              <a:t> (GROUP NO.2)</a:t>
            </a:r>
            <a:endParaRPr sz="1950">
              <a:latin typeface="Arial"/>
              <a:ea typeface="Arial"/>
              <a:cs typeface="Arial"/>
              <a:sym typeface="Arial"/>
            </a:endParaRPr>
          </a:p>
          <a:p>
            <a:pPr indent="0" lvl="0" marL="12700" rtl="0" algn="l">
              <a:lnSpc>
                <a:spcPct val="115000"/>
              </a:lnSpc>
              <a:spcBef>
                <a:spcPts val="0"/>
              </a:spcBef>
              <a:spcAft>
                <a:spcPts val="0"/>
              </a:spcAft>
              <a:buNone/>
            </a:pPr>
            <a:r>
              <a:t/>
            </a:r>
            <a:endParaRPr sz="1800">
              <a:solidFill>
                <a:srgbClr val="FFFAEF"/>
              </a:solidFill>
              <a:latin typeface="Arial"/>
              <a:ea typeface="Arial"/>
              <a:cs typeface="Arial"/>
              <a:sym typeface="Arial"/>
            </a:endParaRPr>
          </a:p>
          <a:p>
            <a:pPr indent="0" lvl="0" marL="0" rtl="0" algn="ctr">
              <a:spcBef>
                <a:spcPts val="0"/>
              </a:spcBef>
              <a:spcAft>
                <a:spcPts val="0"/>
              </a:spcAft>
              <a:buNone/>
            </a:pPr>
            <a:r>
              <a:t/>
            </a:r>
            <a:endParaRPr/>
          </a:p>
        </p:txBody>
      </p:sp>
      <p:sp>
        <p:nvSpPr>
          <p:cNvPr id="817" name="Google Shape;817;p45"/>
          <p:cNvSpPr txBox="1"/>
          <p:nvPr/>
        </p:nvSpPr>
        <p:spPr>
          <a:xfrm>
            <a:off x="783900" y="1183800"/>
            <a:ext cx="7576200" cy="3542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t>Submitted in partial fulfillment of the degree of</a:t>
            </a:r>
            <a:endParaRPr sz="1800"/>
          </a:p>
          <a:p>
            <a:pPr indent="0" lvl="0" marL="0" rtl="0" algn="ctr">
              <a:lnSpc>
                <a:spcPct val="115000"/>
              </a:lnSpc>
              <a:spcBef>
                <a:spcPts val="0"/>
              </a:spcBef>
              <a:spcAft>
                <a:spcPts val="0"/>
              </a:spcAft>
              <a:buNone/>
            </a:pPr>
            <a:r>
              <a:rPr lang="en" sz="1750"/>
              <a:t>Bachelor of Engineering(Sem-VI)</a:t>
            </a:r>
            <a:endParaRPr sz="1750"/>
          </a:p>
          <a:p>
            <a:pPr indent="0" lvl="0" marL="0" rtl="0" algn="ctr">
              <a:lnSpc>
                <a:spcPct val="115000"/>
              </a:lnSpc>
              <a:spcBef>
                <a:spcPts val="0"/>
              </a:spcBef>
              <a:spcAft>
                <a:spcPts val="0"/>
              </a:spcAft>
              <a:buNone/>
            </a:pPr>
            <a:r>
              <a:rPr lang="en" sz="1800"/>
              <a:t>in</a:t>
            </a:r>
            <a:endParaRPr sz="1800"/>
          </a:p>
          <a:p>
            <a:pPr indent="0" lvl="0" marL="0" rtl="0" algn="ctr">
              <a:lnSpc>
                <a:spcPct val="115000"/>
              </a:lnSpc>
              <a:spcBef>
                <a:spcPts val="0"/>
              </a:spcBef>
              <a:spcAft>
                <a:spcPts val="0"/>
              </a:spcAft>
              <a:buNone/>
            </a:pPr>
            <a:r>
              <a:rPr b="1" lang="en" sz="1800">
                <a:solidFill>
                  <a:schemeClr val="accent1"/>
                </a:solidFill>
              </a:rPr>
              <a:t>Computer Engineering</a:t>
            </a:r>
            <a:endParaRPr b="1" sz="1800">
              <a:solidFill>
                <a:schemeClr val="accent1"/>
              </a:solidFill>
            </a:endParaRPr>
          </a:p>
          <a:p>
            <a:pPr indent="0" lvl="0" marL="0" rtl="0" algn="ctr">
              <a:lnSpc>
                <a:spcPct val="115000"/>
              </a:lnSpc>
              <a:spcBef>
                <a:spcPts val="0"/>
              </a:spcBef>
              <a:spcAft>
                <a:spcPts val="0"/>
              </a:spcAft>
              <a:buNone/>
            </a:pPr>
            <a:r>
              <a:rPr lang="en" sz="1800"/>
              <a:t>By</a:t>
            </a:r>
            <a:endParaRPr sz="1800"/>
          </a:p>
          <a:p>
            <a:pPr indent="0" lvl="0" marL="0" rtl="0" algn="ctr">
              <a:lnSpc>
                <a:spcPct val="90000"/>
              </a:lnSpc>
              <a:spcBef>
                <a:spcPts val="0"/>
              </a:spcBef>
              <a:spcAft>
                <a:spcPts val="0"/>
              </a:spcAft>
              <a:buNone/>
            </a:pPr>
            <a:r>
              <a:rPr b="1" lang="en" sz="1800"/>
              <a:t>•</a:t>
            </a:r>
            <a:r>
              <a:rPr b="1" lang="en" sz="1750">
                <a:solidFill>
                  <a:schemeClr val="dk1"/>
                </a:solidFill>
              </a:rPr>
              <a:t>Student name: Yash Jayant Kanade Roll no:75 Division: B</a:t>
            </a:r>
            <a:endParaRPr b="1" sz="1750">
              <a:solidFill>
                <a:schemeClr val="dk1"/>
              </a:solidFill>
            </a:endParaRPr>
          </a:p>
          <a:p>
            <a:pPr indent="0" lvl="0" marL="0" rtl="0" algn="ctr">
              <a:lnSpc>
                <a:spcPct val="90000"/>
              </a:lnSpc>
              <a:spcBef>
                <a:spcPts val="200"/>
              </a:spcBef>
              <a:spcAft>
                <a:spcPts val="0"/>
              </a:spcAft>
              <a:buNone/>
            </a:pPr>
            <a:r>
              <a:rPr b="1" lang="en" sz="1800">
                <a:solidFill>
                  <a:schemeClr val="dk1"/>
                </a:solidFill>
              </a:rPr>
              <a:t>•</a:t>
            </a:r>
            <a:r>
              <a:rPr b="1" lang="en" sz="1750">
                <a:solidFill>
                  <a:schemeClr val="dk1"/>
                </a:solidFill>
              </a:rPr>
              <a:t>Student name: Vansh Virendra Jain Roll no:70  Division: B</a:t>
            </a:r>
            <a:endParaRPr b="1" sz="1750">
              <a:solidFill>
                <a:schemeClr val="dk1"/>
              </a:solidFill>
            </a:endParaRPr>
          </a:p>
          <a:p>
            <a:pPr indent="0" lvl="0" marL="0" rtl="0" algn="ctr">
              <a:lnSpc>
                <a:spcPct val="90000"/>
              </a:lnSpc>
              <a:spcBef>
                <a:spcPts val="200"/>
              </a:spcBef>
              <a:spcAft>
                <a:spcPts val="0"/>
              </a:spcAft>
              <a:buNone/>
            </a:pPr>
            <a:r>
              <a:rPr b="1" lang="en" sz="1800">
                <a:solidFill>
                  <a:schemeClr val="dk1"/>
                </a:solidFill>
              </a:rPr>
              <a:t>•</a:t>
            </a:r>
            <a:r>
              <a:rPr b="1" lang="en" sz="1750">
                <a:solidFill>
                  <a:schemeClr val="dk1"/>
                </a:solidFill>
              </a:rPr>
              <a:t>Student name: Vansh Jeetendra Jain Roll no:69 Division: B </a:t>
            </a:r>
            <a:endParaRPr b="1" sz="1750">
              <a:solidFill>
                <a:schemeClr val="dk1"/>
              </a:solidFill>
            </a:endParaRPr>
          </a:p>
          <a:p>
            <a:pPr indent="0" lvl="0" marL="0" rtl="0" algn="ctr">
              <a:lnSpc>
                <a:spcPct val="90000"/>
              </a:lnSpc>
              <a:spcBef>
                <a:spcPts val="200"/>
              </a:spcBef>
              <a:spcAft>
                <a:spcPts val="0"/>
              </a:spcAft>
              <a:buNone/>
            </a:pPr>
            <a:r>
              <a:rPr b="1" lang="en" sz="1800">
                <a:solidFill>
                  <a:schemeClr val="dk1"/>
                </a:solidFill>
              </a:rPr>
              <a:t>•</a:t>
            </a:r>
            <a:r>
              <a:rPr b="1" lang="en" sz="1750">
                <a:solidFill>
                  <a:schemeClr val="dk1"/>
                </a:solidFill>
              </a:rPr>
              <a:t>Student name: Ghanshyam Jignesh Kachhia Roll no:72 Division: B</a:t>
            </a:r>
            <a:endParaRPr b="1" sz="1750">
              <a:solidFill>
                <a:schemeClr val="dk1"/>
              </a:solidFill>
            </a:endParaRPr>
          </a:p>
          <a:p>
            <a:pPr indent="0" lvl="0" marL="0" rtl="0" algn="ctr">
              <a:lnSpc>
                <a:spcPct val="115000"/>
              </a:lnSpc>
              <a:spcBef>
                <a:spcPts val="0"/>
              </a:spcBef>
              <a:spcAft>
                <a:spcPts val="0"/>
              </a:spcAft>
              <a:buNone/>
            </a:pPr>
            <a:r>
              <a:rPr b="1" lang="en" sz="1800">
                <a:solidFill>
                  <a:schemeClr val="dk1"/>
                </a:solidFill>
              </a:rPr>
              <a:t>Under the Guidance of</a:t>
            </a:r>
            <a:endParaRPr b="1" sz="1800">
              <a:solidFill>
                <a:schemeClr val="dk1"/>
              </a:solidFill>
            </a:endParaRPr>
          </a:p>
          <a:p>
            <a:pPr indent="0" lvl="0" marL="0" rtl="0" algn="ctr">
              <a:lnSpc>
                <a:spcPct val="115000"/>
              </a:lnSpc>
              <a:spcBef>
                <a:spcPts val="0"/>
              </a:spcBef>
              <a:spcAft>
                <a:spcPts val="0"/>
              </a:spcAft>
              <a:buNone/>
            </a:pPr>
            <a:r>
              <a:rPr b="1" lang="en" sz="1750"/>
              <a:t>  </a:t>
            </a:r>
            <a:r>
              <a:rPr b="1" lang="en" sz="1750">
                <a:solidFill>
                  <a:schemeClr val="accent1"/>
                </a:solidFill>
              </a:rPr>
              <a:t>PROF. S.B.TAKMARE</a:t>
            </a:r>
            <a:endParaRPr b="1" sz="1750">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46"/>
          <p:cNvSpPr txBox="1"/>
          <p:nvPr/>
        </p:nvSpPr>
        <p:spPr>
          <a:xfrm>
            <a:off x="567225" y="728550"/>
            <a:ext cx="7160700" cy="6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950">
                <a:solidFill>
                  <a:schemeClr val="accent1"/>
                </a:solidFill>
                <a:latin typeface="Karla"/>
                <a:ea typeface="Karla"/>
                <a:cs typeface="Karla"/>
                <a:sym typeface="Karla"/>
              </a:rPr>
              <a:t>PROBLEM STATEMENT</a:t>
            </a:r>
            <a:endParaRPr b="1" sz="2950">
              <a:solidFill>
                <a:schemeClr val="accent1"/>
              </a:solidFill>
              <a:latin typeface="Karla"/>
              <a:ea typeface="Karla"/>
              <a:cs typeface="Karla"/>
              <a:sym typeface="Karla"/>
            </a:endParaRPr>
          </a:p>
        </p:txBody>
      </p:sp>
      <p:sp>
        <p:nvSpPr>
          <p:cNvPr id="823" name="Google Shape;823;p46"/>
          <p:cNvSpPr txBox="1"/>
          <p:nvPr/>
        </p:nvSpPr>
        <p:spPr>
          <a:xfrm>
            <a:off x="441075" y="1293050"/>
            <a:ext cx="7413000" cy="36042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Clr>
                <a:schemeClr val="accent1"/>
              </a:buClr>
              <a:buSzPts val="1800"/>
              <a:buChar char="❖"/>
            </a:pPr>
            <a:r>
              <a:rPr b="1" lang="en" sz="1600">
                <a:solidFill>
                  <a:srgbClr val="010440"/>
                </a:solidFill>
              </a:rPr>
              <a:t>Many of the machine learning models now in use for healthcare analysis focus on just one disease at a time.</a:t>
            </a:r>
            <a:endParaRPr b="1" sz="1600">
              <a:solidFill>
                <a:srgbClr val="010440"/>
              </a:solidFill>
            </a:endParaRPr>
          </a:p>
          <a:p>
            <a:pPr indent="-342900" lvl="0" marL="457200" rtl="0" algn="just">
              <a:lnSpc>
                <a:spcPct val="115000"/>
              </a:lnSpc>
              <a:spcBef>
                <a:spcPts val="0"/>
              </a:spcBef>
              <a:spcAft>
                <a:spcPts val="0"/>
              </a:spcAft>
              <a:buClr>
                <a:schemeClr val="accent1"/>
              </a:buClr>
              <a:buSzPts val="1800"/>
              <a:buChar char="❖"/>
            </a:pPr>
            <a:r>
              <a:rPr b="1" lang="en" sz="1600">
                <a:solidFill>
                  <a:srgbClr val="010440"/>
                </a:solidFill>
              </a:rPr>
              <a:t>A person must visit various websites if he or she wants to predict more than one sickness. A single analysis cannot forecast more than one disease using a same system.</a:t>
            </a:r>
            <a:endParaRPr b="1" sz="1600">
              <a:solidFill>
                <a:srgbClr val="010440"/>
              </a:solidFill>
            </a:endParaRPr>
          </a:p>
          <a:p>
            <a:pPr indent="-336550" lvl="0" marL="457200" rtl="0" algn="just">
              <a:lnSpc>
                <a:spcPct val="115000"/>
              </a:lnSpc>
              <a:spcBef>
                <a:spcPts val="0"/>
              </a:spcBef>
              <a:spcAft>
                <a:spcPts val="0"/>
              </a:spcAft>
              <a:buClr>
                <a:schemeClr val="accent1"/>
              </a:buClr>
              <a:buSzPts val="1700"/>
              <a:buChar char="❖"/>
            </a:pPr>
            <a:r>
              <a:rPr b="1" lang="en" sz="1600">
                <a:solidFill>
                  <a:srgbClr val="010440"/>
                </a:solidFill>
              </a:rPr>
              <a:t>Some of the models have poorer accuracy, which has a major impact on the health of the patients. When a company wants to analyse the health reports of its patients, they must use numerous models, which raises the cost and effort involved. Several of the existing systems take into account only a few parameters, which can lead to inaccurate findings.</a:t>
            </a:r>
            <a:endParaRPr b="1" sz="1600">
              <a:solidFill>
                <a:srgbClr val="010440"/>
              </a:solidFill>
            </a:endParaRPr>
          </a:p>
          <a:p>
            <a:pPr indent="0" lvl="0" marL="0" rtl="0" algn="l">
              <a:spcBef>
                <a:spcPts val="0"/>
              </a:spcBef>
              <a:spcAft>
                <a:spcPts val="0"/>
              </a:spcAft>
              <a:buNone/>
            </a:pPr>
            <a:r>
              <a:t/>
            </a:r>
            <a:endParaRPr>
              <a:latin typeface="Karla"/>
              <a:ea typeface="Karla"/>
              <a:cs typeface="Karla"/>
              <a:sym typeface="Karl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47"/>
          <p:cNvSpPr txBox="1"/>
          <p:nvPr>
            <p:ph type="title"/>
          </p:nvPr>
        </p:nvSpPr>
        <p:spPr>
          <a:xfrm>
            <a:off x="732300" y="404900"/>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950">
                <a:solidFill>
                  <a:schemeClr val="accent1"/>
                </a:solidFill>
                <a:latin typeface="Karla"/>
                <a:ea typeface="Karla"/>
                <a:cs typeface="Karla"/>
                <a:sym typeface="Karla"/>
              </a:rPr>
              <a:t>OBJECTIVES</a:t>
            </a:r>
            <a:endParaRPr b="1" sz="2950">
              <a:solidFill>
                <a:schemeClr val="accent1"/>
              </a:solidFill>
              <a:latin typeface="Karla"/>
              <a:ea typeface="Karla"/>
              <a:cs typeface="Karla"/>
              <a:sym typeface="Karla"/>
            </a:endParaRPr>
          </a:p>
          <a:p>
            <a:pPr indent="0" lvl="0" marL="0" rtl="0" algn="ctr">
              <a:spcBef>
                <a:spcPts val="0"/>
              </a:spcBef>
              <a:spcAft>
                <a:spcPts val="0"/>
              </a:spcAft>
              <a:buNone/>
            </a:pPr>
            <a:r>
              <a:t/>
            </a:r>
            <a:endParaRPr/>
          </a:p>
        </p:txBody>
      </p:sp>
      <p:sp>
        <p:nvSpPr>
          <p:cNvPr id="829" name="Google Shape;829;p47"/>
          <p:cNvSpPr txBox="1"/>
          <p:nvPr>
            <p:ph idx="1" type="body"/>
          </p:nvPr>
        </p:nvSpPr>
        <p:spPr>
          <a:xfrm>
            <a:off x="983975" y="1183475"/>
            <a:ext cx="7324500" cy="2539800"/>
          </a:xfrm>
          <a:prstGeom prst="rect">
            <a:avLst/>
          </a:prstGeom>
        </p:spPr>
        <p:txBody>
          <a:bodyPr anchorCtr="0" anchor="t" bIns="91425" lIns="91425" spcFirstLastPara="1" rIns="91425" wrap="square" tIns="91425">
            <a:noAutofit/>
          </a:bodyPr>
          <a:lstStyle/>
          <a:p>
            <a:pPr indent="-349250" lvl="0" marL="457200" rtl="0" algn="just">
              <a:lnSpc>
                <a:spcPct val="90000"/>
              </a:lnSpc>
              <a:spcBef>
                <a:spcPts val="0"/>
              </a:spcBef>
              <a:spcAft>
                <a:spcPts val="0"/>
              </a:spcAft>
              <a:buClr>
                <a:schemeClr val="accent1"/>
              </a:buClr>
              <a:buSzPts val="1900"/>
              <a:buFont typeface="Arial"/>
              <a:buChar char="❖"/>
            </a:pPr>
            <a:r>
              <a:rPr b="1" lang="en" sz="1900">
                <a:solidFill>
                  <a:srgbClr val="010440"/>
                </a:solidFill>
                <a:latin typeface="Arial"/>
                <a:ea typeface="Arial"/>
                <a:cs typeface="Arial"/>
                <a:sym typeface="Arial"/>
              </a:rPr>
              <a:t>Develop an accurate machine learning model for predicting multiple diseases from patient medical data.</a:t>
            </a:r>
            <a:endParaRPr b="1" sz="1900">
              <a:solidFill>
                <a:srgbClr val="010440"/>
              </a:solidFill>
              <a:latin typeface="Arial"/>
              <a:ea typeface="Arial"/>
              <a:cs typeface="Arial"/>
              <a:sym typeface="Arial"/>
            </a:endParaRPr>
          </a:p>
          <a:p>
            <a:pPr indent="0" lvl="0" marL="457200" rtl="0" algn="just">
              <a:lnSpc>
                <a:spcPct val="90000"/>
              </a:lnSpc>
              <a:spcBef>
                <a:spcPts val="0"/>
              </a:spcBef>
              <a:spcAft>
                <a:spcPts val="0"/>
              </a:spcAft>
              <a:buNone/>
            </a:pPr>
            <a:r>
              <a:t/>
            </a:r>
            <a:endParaRPr b="1" sz="1900">
              <a:solidFill>
                <a:srgbClr val="010440"/>
              </a:solidFill>
              <a:latin typeface="Arial"/>
              <a:ea typeface="Arial"/>
              <a:cs typeface="Arial"/>
              <a:sym typeface="Arial"/>
            </a:endParaRPr>
          </a:p>
          <a:p>
            <a:pPr indent="-349250" lvl="0" marL="457200" rtl="0" algn="just">
              <a:lnSpc>
                <a:spcPct val="90000"/>
              </a:lnSpc>
              <a:spcBef>
                <a:spcPts val="0"/>
              </a:spcBef>
              <a:spcAft>
                <a:spcPts val="0"/>
              </a:spcAft>
              <a:buClr>
                <a:schemeClr val="accent1"/>
              </a:buClr>
              <a:buSzPts val="1900"/>
              <a:buFont typeface="Arial"/>
              <a:buChar char="❖"/>
            </a:pPr>
            <a:r>
              <a:rPr b="1" lang="en" sz="1900">
                <a:solidFill>
                  <a:srgbClr val="010440"/>
                </a:solidFill>
                <a:latin typeface="Arial"/>
                <a:ea typeface="Arial"/>
                <a:cs typeface="Arial"/>
                <a:sym typeface="Arial"/>
              </a:rPr>
              <a:t>Validate the machine learning model's accuracy with a test dataset.</a:t>
            </a:r>
            <a:endParaRPr b="1" sz="1900">
              <a:solidFill>
                <a:srgbClr val="010440"/>
              </a:solidFill>
              <a:latin typeface="Arial"/>
              <a:ea typeface="Arial"/>
              <a:cs typeface="Arial"/>
              <a:sym typeface="Arial"/>
            </a:endParaRPr>
          </a:p>
          <a:p>
            <a:pPr indent="0" lvl="0" marL="457200" rtl="0" algn="just">
              <a:lnSpc>
                <a:spcPct val="90000"/>
              </a:lnSpc>
              <a:spcBef>
                <a:spcPts val="0"/>
              </a:spcBef>
              <a:spcAft>
                <a:spcPts val="0"/>
              </a:spcAft>
              <a:buNone/>
            </a:pPr>
            <a:r>
              <a:t/>
            </a:r>
            <a:endParaRPr b="1" sz="1900">
              <a:solidFill>
                <a:srgbClr val="010440"/>
              </a:solidFill>
              <a:latin typeface="Arial"/>
              <a:ea typeface="Arial"/>
              <a:cs typeface="Arial"/>
              <a:sym typeface="Arial"/>
            </a:endParaRPr>
          </a:p>
          <a:p>
            <a:pPr indent="-349250" lvl="0" marL="457200" rtl="0" algn="just">
              <a:lnSpc>
                <a:spcPct val="90000"/>
              </a:lnSpc>
              <a:spcBef>
                <a:spcPts val="0"/>
              </a:spcBef>
              <a:spcAft>
                <a:spcPts val="0"/>
              </a:spcAft>
              <a:buClr>
                <a:schemeClr val="accent1"/>
              </a:buClr>
              <a:buSzPts val="1900"/>
              <a:buFont typeface="Arial"/>
              <a:buChar char="❖"/>
            </a:pPr>
            <a:r>
              <a:rPr b="1" lang="en" sz="1900">
                <a:solidFill>
                  <a:srgbClr val="010440"/>
                </a:solidFill>
                <a:latin typeface="Arial"/>
                <a:ea typeface="Arial"/>
                <a:cs typeface="Arial"/>
                <a:sym typeface="Arial"/>
              </a:rPr>
              <a:t>Identify potential correlations between multiple diseases from medical data.</a:t>
            </a:r>
            <a:endParaRPr b="1" sz="1900">
              <a:solidFill>
                <a:srgbClr val="010440"/>
              </a:solidFill>
              <a:latin typeface="Arial"/>
              <a:ea typeface="Arial"/>
              <a:cs typeface="Arial"/>
              <a:sym typeface="Arial"/>
            </a:endParaRPr>
          </a:p>
          <a:p>
            <a:pPr indent="0" lvl="0" marL="0" rtl="0" algn="just">
              <a:lnSpc>
                <a:spcPct val="90000"/>
              </a:lnSpc>
              <a:spcBef>
                <a:spcPts val="0"/>
              </a:spcBef>
              <a:spcAft>
                <a:spcPts val="0"/>
              </a:spcAft>
              <a:buNone/>
            </a:pPr>
            <a:r>
              <a:t/>
            </a:r>
            <a:endParaRPr sz="1900">
              <a:solidFill>
                <a:srgbClr val="1CADE4"/>
              </a:solidFill>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48"/>
          <p:cNvSpPr txBox="1"/>
          <p:nvPr>
            <p:ph type="title"/>
          </p:nvPr>
        </p:nvSpPr>
        <p:spPr>
          <a:xfrm>
            <a:off x="732300" y="422000"/>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50">
                <a:solidFill>
                  <a:schemeClr val="accent1"/>
                </a:solidFill>
                <a:latin typeface="Karla ExtraBold"/>
                <a:ea typeface="Karla ExtraBold"/>
                <a:cs typeface="Karla ExtraBold"/>
                <a:sym typeface="Karla ExtraBold"/>
              </a:rPr>
              <a:t>SCOPE</a:t>
            </a:r>
            <a:endParaRPr sz="2950">
              <a:solidFill>
                <a:schemeClr val="accent1"/>
              </a:solidFill>
              <a:latin typeface="Karla ExtraBold"/>
              <a:ea typeface="Karla ExtraBold"/>
              <a:cs typeface="Karla ExtraBold"/>
              <a:sym typeface="Karla ExtraBold"/>
            </a:endParaRPr>
          </a:p>
        </p:txBody>
      </p:sp>
      <p:sp>
        <p:nvSpPr>
          <p:cNvPr id="835" name="Google Shape;835;p48"/>
          <p:cNvSpPr txBox="1"/>
          <p:nvPr>
            <p:ph idx="1" type="body"/>
          </p:nvPr>
        </p:nvSpPr>
        <p:spPr>
          <a:xfrm>
            <a:off x="2089500" y="1638670"/>
            <a:ext cx="4965000" cy="202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9"/>
          <p:cNvSpPr txBox="1"/>
          <p:nvPr>
            <p:ph type="title"/>
          </p:nvPr>
        </p:nvSpPr>
        <p:spPr>
          <a:xfrm>
            <a:off x="788900" y="434600"/>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50">
                <a:solidFill>
                  <a:schemeClr val="accent1"/>
                </a:solidFill>
                <a:latin typeface="Karla ExtraBold"/>
                <a:ea typeface="Karla ExtraBold"/>
                <a:cs typeface="Karla ExtraBold"/>
                <a:sym typeface="Karla ExtraBold"/>
              </a:rPr>
              <a:t>TECHNOLOGY STACK</a:t>
            </a:r>
            <a:endParaRPr sz="2950">
              <a:solidFill>
                <a:schemeClr val="accent1"/>
              </a:solidFill>
              <a:latin typeface="Karla ExtraBold"/>
              <a:ea typeface="Karla ExtraBold"/>
              <a:cs typeface="Karla ExtraBold"/>
              <a:sym typeface="Karla ExtraBold"/>
            </a:endParaRPr>
          </a:p>
        </p:txBody>
      </p:sp>
      <p:sp>
        <p:nvSpPr>
          <p:cNvPr id="841" name="Google Shape;841;p49"/>
          <p:cNvSpPr txBox="1"/>
          <p:nvPr>
            <p:ph idx="1" type="body"/>
          </p:nvPr>
        </p:nvSpPr>
        <p:spPr>
          <a:xfrm>
            <a:off x="2089500" y="1638670"/>
            <a:ext cx="4965000" cy="202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50"/>
          <p:cNvSpPr txBox="1"/>
          <p:nvPr>
            <p:ph type="title"/>
          </p:nvPr>
        </p:nvSpPr>
        <p:spPr>
          <a:xfrm>
            <a:off x="788900" y="434600"/>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50">
                <a:solidFill>
                  <a:schemeClr val="accent1"/>
                </a:solidFill>
                <a:latin typeface="Karla ExtraBold"/>
                <a:ea typeface="Karla ExtraBold"/>
                <a:cs typeface="Karla ExtraBold"/>
                <a:sym typeface="Karla ExtraBold"/>
              </a:rPr>
              <a:t>WORK IMPLEMENTED</a:t>
            </a:r>
            <a:endParaRPr sz="2950">
              <a:solidFill>
                <a:schemeClr val="accent1"/>
              </a:solidFill>
              <a:latin typeface="Karla ExtraBold"/>
              <a:ea typeface="Karla ExtraBold"/>
              <a:cs typeface="Karla ExtraBold"/>
              <a:sym typeface="Karla ExtraBold"/>
            </a:endParaRPr>
          </a:p>
        </p:txBody>
      </p:sp>
      <p:sp>
        <p:nvSpPr>
          <p:cNvPr id="847" name="Google Shape;847;p50"/>
          <p:cNvSpPr txBox="1"/>
          <p:nvPr>
            <p:ph idx="1" type="body"/>
          </p:nvPr>
        </p:nvSpPr>
        <p:spPr>
          <a:xfrm>
            <a:off x="1161800" y="1326925"/>
            <a:ext cx="6933600" cy="15009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chemeClr val="accent1"/>
              </a:buClr>
              <a:buSzPts val="1700"/>
              <a:buChar char="❖"/>
            </a:pPr>
            <a:r>
              <a:rPr b="1" lang="en" sz="1900">
                <a:solidFill>
                  <a:srgbClr val="010440"/>
                </a:solidFill>
              </a:rPr>
              <a:t>Collected,Analysis &amp; Preprocessing Data for diabetes and heart attack prediction model.                                                                                                                                                                                    </a:t>
            </a:r>
            <a:endParaRPr b="1" sz="1900">
              <a:solidFill>
                <a:srgbClr val="010440"/>
              </a:solidFill>
            </a:endParaRPr>
          </a:p>
          <a:p>
            <a:pPr indent="-336550" lvl="0" marL="457200" rtl="0" algn="just">
              <a:spcBef>
                <a:spcPts val="0"/>
              </a:spcBef>
              <a:spcAft>
                <a:spcPts val="0"/>
              </a:spcAft>
              <a:buClr>
                <a:schemeClr val="accent1"/>
              </a:buClr>
              <a:buSzPts val="1700"/>
              <a:buChar char="❖"/>
            </a:pPr>
            <a:r>
              <a:rPr b="1" lang="en" sz="1900">
                <a:solidFill>
                  <a:srgbClr val="010440"/>
                </a:solidFill>
              </a:rPr>
              <a:t>Trained the datasets using different algorithms like RandomForest,Logistic Regression,XgBoost and KNN.</a:t>
            </a:r>
            <a:endParaRPr b="1" sz="1900">
              <a:solidFill>
                <a:srgbClr val="010440"/>
              </a:solidFill>
            </a:endParaRPr>
          </a:p>
          <a:p>
            <a:pPr indent="-336550" lvl="0" marL="457200" rtl="0" algn="just">
              <a:spcBef>
                <a:spcPts val="0"/>
              </a:spcBef>
              <a:spcAft>
                <a:spcPts val="0"/>
              </a:spcAft>
              <a:buClr>
                <a:schemeClr val="accent1"/>
              </a:buClr>
              <a:buSzPts val="1700"/>
              <a:buChar char="❖"/>
            </a:pPr>
            <a:r>
              <a:rPr b="1" lang="en" sz="1900">
                <a:solidFill>
                  <a:srgbClr val="010440"/>
                </a:solidFill>
              </a:rPr>
              <a:t>By choosing algorithm with best accuracy ,we developed a model.</a:t>
            </a:r>
            <a:endParaRPr b="1" sz="1900">
              <a:solidFill>
                <a:srgbClr val="010440"/>
              </a:solidFill>
            </a:endParaRPr>
          </a:p>
          <a:p>
            <a:pPr indent="-336550" lvl="0" marL="457200" rtl="0" algn="just">
              <a:spcBef>
                <a:spcPts val="0"/>
              </a:spcBef>
              <a:spcAft>
                <a:spcPts val="0"/>
              </a:spcAft>
              <a:buClr>
                <a:schemeClr val="accent1"/>
              </a:buClr>
              <a:buSzPts val="1700"/>
              <a:buChar char="❖"/>
            </a:pPr>
            <a:r>
              <a:rPr b="1" lang="en" sz="1900">
                <a:solidFill>
                  <a:srgbClr val="010440"/>
                </a:solidFill>
              </a:rPr>
              <a:t>Create front end  in streamlit</a:t>
            </a:r>
            <a:endParaRPr b="1" sz="1900">
              <a:solidFill>
                <a:srgbClr val="01044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51"/>
          <p:cNvSpPr txBox="1"/>
          <p:nvPr>
            <p:ph type="title"/>
          </p:nvPr>
        </p:nvSpPr>
        <p:spPr>
          <a:xfrm>
            <a:off x="788900" y="449450"/>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1"/>
                </a:solidFill>
              </a:rPr>
              <a:t>WORK TO BE IMPLEMENTED</a:t>
            </a:r>
            <a:endParaRPr>
              <a:solidFill>
                <a:schemeClr val="accent1"/>
              </a:solidFill>
            </a:endParaRPr>
          </a:p>
        </p:txBody>
      </p:sp>
      <p:sp>
        <p:nvSpPr>
          <p:cNvPr id="853" name="Google Shape;853;p51"/>
          <p:cNvSpPr txBox="1"/>
          <p:nvPr>
            <p:ph idx="1" type="body"/>
          </p:nvPr>
        </p:nvSpPr>
        <p:spPr>
          <a:xfrm>
            <a:off x="1105875" y="1817950"/>
            <a:ext cx="6635400" cy="1403100"/>
          </a:xfrm>
          <a:prstGeom prst="rect">
            <a:avLst/>
          </a:prstGeom>
        </p:spPr>
        <p:txBody>
          <a:bodyPr anchorCtr="0" anchor="t" bIns="91425" lIns="91425" spcFirstLastPara="1" rIns="91425" wrap="square" tIns="91425">
            <a:noAutofit/>
          </a:bodyPr>
          <a:lstStyle/>
          <a:p>
            <a:pPr indent="-336550" lvl="0" marL="457200" rtl="0" algn="just">
              <a:spcBef>
                <a:spcPts val="0"/>
              </a:spcBef>
              <a:spcAft>
                <a:spcPts val="0"/>
              </a:spcAft>
              <a:buClr>
                <a:schemeClr val="accent1"/>
              </a:buClr>
              <a:buSzPts val="1700"/>
              <a:buChar char="❖"/>
            </a:pPr>
            <a:r>
              <a:rPr b="1" lang="en" sz="1900">
                <a:solidFill>
                  <a:srgbClr val="010440"/>
                </a:solidFill>
              </a:rPr>
              <a:t>To collect,analyze and preprocess the data for another two diseases and develop model for them.</a:t>
            </a:r>
            <a:endParaRPr b="1" sz="1900">
              <a:solidFill>
                <a:srgbClr val="010440"/>
              </a:solidFill>
            </a:endParaRPr>
          </a:p>
          <a:p>
            <a:pPr indent="-336550" lvl="0" marL="457200" rtl="0" algn="just">
              <a:spcBef>
                <a:spcPts val="0"/>
              </a:spcBef>
              <a:spcAft>
                <a:spcPts val="0"/>
              </a:spcAft>
              <a:buClr>
                <a:schemeClr val="accent1"/>
              </a:buClr>
              <a:buSzPts val="1700"/>
              <a:buChar char="❖"/>
            </a:pPr>
            <a:r>
              <a:rPr b="1" lang="en" sz="1900">
                <a:solidFill>
                  <a:srgbClr val="010440"/>
                </a:solidFill>
              </a:rPr>
              <a:t>To improve </a:t>
            </a:r>
            <a:r>
              <a:rPr b="1" lang="en" sz="1900">
                <a:solidFill>
                  <a:srgbClr val="010440"/>
                </a:solidFill>
              </a:rPr>
              <a:t>frontend and make it more interactive and informative.</a:t>
            </a:r>
            <a:endParaRPr b="1" sz="1900">
              <a:solidFill>
                <a:srgbClr val="010440"/>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52"/>
          <p:cNvSpPr txBox="1"/>
          <p:nvPr>
            <p:ph type="title"/>
          </p:nvPr>
        </p:nvSpPr>
        <p:spPr>
          <a:xfrm>
            <a:off x="788900" y="434600"/>
            <a:ext cx="7679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950">
                <a:solidFill>
                  <a:schemeClr val="accent1"/>
                </a:solidFill>
                <a:latin typeface="Karla ExtraBold"/>
                <a:ea typeface="Karla ExtraBold"/>
                <a:cs typeface="Karla ExtraBold"/>
                <a:sym typeface="Karla ExtraBold"/>
              </a:rPr>
              <a:t>Result</a:t>
            </a:r>
            <a:endParaRPr sz="2950">
              <a:solidFill>
                <a:schemeClr val="accent1"/>
              </a:solidFill>
              <a:latin typeface="Karla ExtraBold"/>
              <a:ea typeface="Karla ExtraBold"/>
              <a:cs typeface="Karla ExtraBold"/>
              <a:sym typeface="Karla ExtraBold"/>
            </a:endParaRPr>
          </a:p>
        </p:txBody>
      </p:sp>
      <p:sp>
        <p:nvSpPr>
          <p:cNvPr id="859" name="Google Shape;859;p52"/>
          <p:cNvSpPr txBox="1"/>
          <p:nvPr>
            <p:ph idx="1" type="body"/>
          </p:nvPr>
        </p:nvSpPr>
        <p:spPr>
          <a:xfrm>
            <a:off x="2089500" y="1638670"/>
            <a:ext cx="4965000" cy="2027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t/>
            </a:r>
            <a:endParaRPr/>
          </a:p>
        </p:txBody>
      </p:sp>
      <p:pic>
        <p:nvPicPr>
          <p:cNvPr id="860" name="Google Shape;860;p52"/>
          <p:cNvPicPr preferRelativeResize="0"/>
          <p:nvPr/>
        </p:nvPicPr>
        <p:blipFill>
          <a:blip r:embed="rId3">
            <a:alphaModFix/>
          </a:blip>
          <a:stretch>
            <a:fillRect/>
          </a:stretch>
        </p:blipFill>
        <p:spPr>
          <a:xfrm>
            <a:off x="1211550" y="1046671"/>
            <a:ext cx="7071049" cy="3589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ardiovascular Diseases: Arrhythmia by Slidesgo">
  <a:themeElements>
    <a:clrScheme name="Simple Light">
      <a:dk1>
        <a:srgbClr val="010440"/>
      </a:dk1>
      <a:lt1>
        <a:srgbClr val="F2F2F2"/>
      </a:lt1>
      <a:dk2>
        <a:srgbClr val="9E9E9E"/>
      </a:dk2>
      <a:lt2>
        <a:srgbClr val="D93B48"/>
      </a:lt2>
      <a:accent1>
        <a:srgbClr val="A22933"/>
      </a:accent1>
      <a:accent2>
        <a:srgbClr val="FFFFFF"/>
      </a:accent2>
      <a:accent3>
        <a:srgbClr val="FFFFFF"/>
      </a:accent3>
      <a:accent4>
        <a:srgbClr val="FFFFFF"/>
      </a:accent4>
      <a:accent5>
        <a:srgbClr val="FFFFFF"/>
      </a:accent5>
      <a:accent6>
        <a:srgbClr val="FFFFFF"/>
      </a:accent6>
      <a:hlink>
        <a:srgbClr val="01044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