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9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54911" y="754025"/>
            <a:ext cx="7662127" cy="1085344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Team AI SQUAD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7049386" cy="75402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AI HACKTHON</a:t>
            </a:r>
            <a:endParaRPr lang="en-US" sz="4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614055" y="2234493"/>
            <a:ext cx="5112167" cy="13255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Team Members</a:t>
            </a:r>
            <a:endParaRPr lang="en-US" sz="4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5089" y="2897274"/>
            <a:ext cx="4887395" cy="24486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1) Ramesh Gowda</a:t>
            </a:r>
          </a:p>
          <a:p>
            <a:pPr algn="l"/>
            <a:r>
              <a:rPr lang="en-US" dirty="0" smtClean="0"/>
              <a:t>2)Basavaraj </a:t>
            </a:r>
            <a:r>
              <a:rPr lang="en-US" dirty="0" err="1" smtClean="0"/>
              <a:t>Sunkada</a:t>
            </a:r>
            <a:endParaRPr lang="en-US" dirty="0" smtClean="0"/>
          </a:p>
          <a:p>
            <a:pPr algn="l"/>
            <a:r>
              <a:rPr lang="en-US" dirty="0" smtClean="0"/>
              <a:t>3)</a:t>
            </a:r>
            <a:r>
              <a:rPr lang="en-US" dirty="0" err="1" smtClean="0"/>
              <a:t>Vikas</a:t>
            </a:r>
            <a:r>
              <a:rPr lang="en-US" dirty="0" smtClean="0"/>
              <a:t> Jian</a:t>
            </a:r>
          </a:p>
          <a:p>
            <a:pPr algn="l"/>
            <a:r>
              <a:rPr lang="en-US" dirty="0" smtClean="0"/>
              <a:t>4)</a:t>
            </a:r>
            <a:r>
              <a:rPr lang="en-US" dirty="0" err="1" smtClean="0"/>
              <a:t>Venkareddy</a:t>
            </a:r>
            <a:r>
              <a:rPr lang="en-US" dirty="0" smtClean="0"/>
              <a:t> Kencharaddi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023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 smtClean="0"/>
              <a:t>Use Case</a:t>
            </a:r>
            <a:endParaRPr lang="en-US" sz="4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972" y="914457"/>
            <a:ext cx="7113181" cy="9994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42506" y="1877497"/>
            <a:ext cx="71149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dirty="0" smtClean="0"/>
              <a:t>How we solved</a:t>
            </a:r>
            <a:endParaRPr lang="en-US" sz="46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4763387"/>
            <a:ext cx="10515600" cy="648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Technology Used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6298" y="527629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1)API.AI</a:t>
            </a:r>
          </a:p>
          <a:p>
            <a:r>
              <a:rPr lang="en-US" dirty="0"/>
              <a:t>2)Python</a:t>
            </a:r>
          </a:p>
          <a:p>
            <a:r>
              <a:rPr lang="en-US" dirty="0"/>
              <a:t>3)HTML</a:t>
            </a:r>
          </a:p>
        </p:txBody>
      </p:sp>
    </p:spTree>
    <p:extLst>
      <p:ext uri="{BB962C8B-B14F-4D97-AF65-F5344CB8AC3E}">
        <p14:creationId xmlns:p14="http://schemas.microsoft.com/office/powerpoint/2010/main" val="265107333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30</TotalTime>
  <Words>27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Depth</vt:lpstr>
      <vt:lpstr>Team AI SQUAD </vt:lpstr>
      <vt:lpstr>Use Case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AI SQUAD</dc:title>
  <dc:creator>v kencharaddi</dc:creator>
  <cp:lastModifiedBy>v kencharaddi</cp:lastModifiedBy>
  <cp:revision>7</cp:revision>
  <dcterms:created xsi:type="dcterms:W3CDTF">2017-05-11T09:27:17Z</dcterms:created>
  <dcterms:modified xsi:type="dcterms:W3CDTF">2017-05-11T09:57:52Z</dcterms:modified>
</cp:coreProperties>
</file>