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8" r:id="rId3"/>
    <p:sldId id="259" r:id="rId4"/>
    <p:sldId id="262" r:id="rId5"/>
    <p:sldId id="263" r:id="rId6"/>
    <p:sldId id="278" r:id="rId7"/>
    <p:sldId id="279" r:id="rId8"/>
    <p:sldId id="285" r:id="rId9"/>
    <p:sldId id="281" r:id="rId10"/>
    <p:sldId id="282" r:id="rId11"/>
    <p:sldId id="283" r:id="rId12"/>
  </p:sldIdLst>
  <p:sldSz cx="9144000" cy="5143500" type="screen16x9"/>
  <p:notesSz cx="6858000" cy="9144000"/>
  <p:embeddedFontLst>
    <p:embeddedFont>
      <p:font typeface="Anaheim" panose="020B0604020202020204" charset="0"/>
      <p:regular r:id="rId14"/>
    </p:embeddedFont>
    <p:embeddedFont>
      <p:font typeface="Lato" panose="020F0502020204030203" pitchFamily="34" charset="0"/>
      <p:regular r:id="rId15"/>
      <p:bold r:id="rId16"/>
      <p:italic r:id="rId17"/>
      <p:boldItalic r:id="rId18"/>
    </p:embeddedFont>
    <p:embeddedFont>
      <p:font typeface="Nunito Light" pitchFamily="2" charset="0"/>
      <p:regular r:id="rId19"/>
    </p:embeddedFont>
    <p:embeddedFont>
      <p:font typeface="Open Sans" panose="020B0606030504020204" pitchFamily="34" charset="0"/>
      <p:regular r:id="rId20"/>
      <p:bold r:id="rId21"/>
      <p:italic r:id="rId22"/>
      <p:boldItalic r:id="rId23"/>
    </p:embeddedFont>
    <p:embeddedFont>
      <p:font typeface="Raleway" pitchFamily="2" charset="0"/>
      <p:regular r:id="rId24"/>
      <p:bold r:id="rId25"/>
      <p:italic r:id="rId26"/>
      <p:boldItalic r:id="rId27"/>
    </p:embeddedFont>
    <p:embeddedFont>
      <p:font typeface="Urbanist Black"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59F72F-B863-4B79-9BD7-D16E01B5344A}">
  <a:tblStyle styleId="{C959F72F-B863-4B79-9BD7-D16E01B534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C4103B-81E0-4D31-895C-CA138920DD9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26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b4377f90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b4377f90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66abb2c5c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66abb2c5c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6abb2c5c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6abb2c5c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66abb2c5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66abb2c5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66abb2c5c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66abb2c5c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9000" y="1381788"/>
            <a:ext cx="6246000" cy="171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449000" y="3285913"/>
            <a:ext cx="6246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061600" y="-573200"/>
            <a:ext cx="4966599" cy="7437499"/>
            <a:chOff x="-2061600" y="-573200"/>
            <a:chExt cx="4966599" cy="7437499"/>
          </a:xfrm>
        </p:grpSpPr>
        <p:pic>
          <p:nvPicPr>
            <p:cNvPr id="12" name="Google Shape;12;p2"/>
            <p:cNvPicPr preferRelativeResize="0"/>
            <p:nvPr/>
          </p:nvPicPr>
          <p:blipFill>
            <a:blip r:embed="rId2">
              <a:alphaModFix/>
            </a:blip>
            <a:stretch>
              <a:fillRect/>
            </a:stretch>
          </p:blipFill>
          <p:spPr>
            <a:xfrm>
              <a:off x="-2061600" y="1897700"/>
              <a:ext cx="4966599" cy="4966599"/>
            </a:xfrm>
            <a:prstGeom prst="rect">
              <a:avLst/>
            </a:prstGeom>
            <a:noFill/>
            <a:ln>
              <a:noFill/>
            </a:ln>
          </p:spPr>
        </p:pic>
        <p:sp>
          <p:nvSpPr>
            <p:cNvPr id="13" name="Google Shape;13;p2"/>
            <p:cNvSpPr/>
            <p:nvPr/>
          </p:nvSpPr>
          <p:spPr>
            <a:xfrm rot="-8099767">
              <a:off x="-796397" y="4206369"/>
              <a:ext cx="3130432" cy="130886"/>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rot="-8099767">
              <a:off x="-945670" y="4369238"/>
              <a:ext cx="3130432" cy="23548"/>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495400" y="-573200"/>
              <a:ext cx="1834200" cy="1834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 name="Google Shape;16;p2"/>
            <p:cNvSpPr/>
            <p:nvPr/>
          </p:nvSpPr>
          <p:spPr>
            <a:xfrm>
              <a:off x="-225575" y="151625"/>
              <a:ext cx="1486200" cy="14862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7" name="Google Shape;17;p2"/>
          <p:cNvGrpSpPr/>
          <p:nvPr/>
        </p:nvGrpSpPr>
        <p:grpSpPr>
          <a:xfrm>
            <a:off x="4674500" y="-2472975"/>
            <a:ext cx="7124699" cy="7989325"/>
            <a:chOff x="4674500" y="-2472975"/>
            <a:chExt cx="7124699" cy="7989325"/>
          </a:xfrm>
        </p:grpSpPr>
        <p:pic>
          <p:nvPicPr>
            <p:cNvPr id="18" name="Google Shape;18;p2"/>
            <p:cNvPicPr preferRelativeResize="0"/>
            <p:nvPr/>
          </p:nvPicPr>
          <p:blipFill>
            <a:blip r:embed="rId2">
              <a:alphaModFix/>
            </a:blip>
            <a:stretch>
              <a:fillRect/>
            </a:stretch>
          </p:blipFill>
          <p:spPr>
            <a:xfrm>
              <a:off x="4674500" y="-2472975"/>
              <a:ext cx="7124699" cy="7124699"/>
            </a:xfrm>
            <a:prstGeom prst="rect">
              <a:avLst/>
            </a:prstGeom>
            <a:noFill/>
            <a:ln>
              <a:noFill/>
            </a:ln>
          </p:spPr>
        </p:pic>
        <p:pic>
          <p:nvPicPr>
            <p:cNvPr id="19" name="Google Shape;19;p2"/>
            <p:cNvPicPr preferRelativeResize="0"/>
            <p:nvPr/>
          </p:nvPicPr>
          <p:blipFill>
            <a:blip r:embed="rId3">
              <a:alphaModFix/>
            </a:blip>
            <a:stretch>
              <a:fillRect/>
            </a:stretch>
          </p:blipFill>
          <p:spPr>
            <a:xfrm>
              <a:off x="6120325" y="194300"/>
              <a:ext cx="5143500" cy="5143500"/>
            </a:xfrm>
            <a:prstGeom prst="rect">
              <a:avLst/>
            </a:prstGeom>
            <a:noFill/>
            <a:ln>
              <a:noFill/>
            </a:ln>
          </p:spPr>
        </p:pic>
        <p:sp>
          <p:nvSpPr>
            <p:cNvPr id="20" name="Google Shape;20;p2"/>
            <p:cNvSpPr/>
            <p:nvPr/>
          </p:nvSpPr>
          <p:spPr>
            <a:xfrm rot="2700000">
              <a:off x="6763888" y="742343"/>
              <a:ext cx="3130220" cy="130673"/>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1;p2"/>
            <p:cNvSpPr/>
            <p:nvPr/>
          </p:nvSpPr>
          <p:spPr>
            <a:xfrm rot="2700000">
              <a:off x="6912862" y="686600"/>
              <a:ext cx="3130220" cy="2375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2"/>
            <p:cNvSpPr/>
            <p:nvPr/>
          </p:nvSpPr>
          <p:spPr>
            <a:xfrm rot="10800000">
              <a:off x="8071400" y="4030150"/>
              <a:ext cx="1486200" cy="1486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3;p2"/>
            <p:cNvSpPr/>
            <p:nvPr/>
          </p:nvSpPr>
          <p:spPr>
            <a:xfrm rot="10800000">
              <a:off x="7914325" y="3932475"/>
              <a:ext cx="1377600" cy="1377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17"/>
          <p:cNvSpPr txBox="1">
            <a:spLocks noGrp="1"/>
          </p:cNvSpPr>
          <p:nvPr>
            <p:ph type="subTitle" idx="1"/>
          </p:nvPr>
        </p:nvSpPr>
        <p:spPr>
          <a:xfrm>
            <a:off x="1001574" y="1811825"/>
            <a:ext cx="3314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17"/>
          <p:cNvSpPr txBox="1">
            <a:spLocks noGrp="1"/>
          </p:cNvSpPr>
          <p:nvPr>
            <p:ph type="subTitle" idx="2"/>
          </p:nvPr>
        </p:nvSpPr>
        <p:spPr>
          <a:xfrm>
            <a:off x="4828026" y="1811825"/>
            <a:ext cx="3314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17"/>
          <p:cNvSpPr txBox="1">
            <a:spLocks noGrp="1"/>
          </p:cNvSpPr>
          <p:nvPr>
            <p:ph type="subTitle" idx="3"/>
          </p:nvPr>
        </p:nvSpPr>
        <p:spPr>
          <a:xfrm>
            <a:off x="1001574" y="3396200"/>
            <a:ext cx="3314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17"/>
          <p:cNvSpPr txBox="1">
            <a:spLocks noGrp="1"/>
          </p:cNvSpPr>
          <p:nvPr>
            <p:ph type="subTitle" idx="4"/>
          </p:nvPr>
        </p:nvSpPr>
        <p:spPr>
          <a:xfrm>
            <a:off x="4828026" y="3396200"/>
            <a:ext cx="3314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7"/>
          <p:cNvSpPr txBox="1">
            <a:spLocks noGrp="1"/>
          </p:cNvSpPr>
          <p:nvPr>
            <p:ph type="subTitle" idx="5"/>
          </p:nvPr>
        </p:nvSpPr>
        <p:spPr>
          <a:xfrm>
            <a:off x="1001575" y="1360725"/>
            <a:ext cx="3314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17"/>
          <p:cNvSpPr txBox="1">
            <a:spLocks noGrp="1"/>
          </p:cNvSpPr>
          <p:nvPr>
            <p:ph type="subTitle" idx="6"/>
          </p:nvPr>
        </p:nvSpPr>
        <p:spPr>
          <a:xfrm>
            <a:off x="1001575" y="2945175"/>
            <a:ext cx="3314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17"/>
          <p:cNvSpPr txBox="1">
            <a:spLocks noGrp="1"/>
          </p:cNvSpPr>
          <p:nvPr>
            <p:ph type="subTitle" idx="7"/>
          </p:nvPr>
        </p:nvSpPr>
        <p:spPr>
          <a:xfrm>
            <a:off x="4827999" y="1360725"/>
            <a:ext cx="3314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8" name="Google Shape;188;p17"/>
          <p:cNvSpPr txBox="1">
            <a:spLocks noGrp="1"/>
          </p:cNvSpPr>
          <p:nvPr>
            <p:ph type="subTitle" idx="8"/>
          </p:nvPr>
        </p:nvSpPr>
        <p:spPr>
          <a:xfrm>
            <a:off x="4827999" y="2945175"/>
            <a:ext cx="33144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89" name="Google Shape;189;p17"/>
          <p:cNvGrpSpPr/>
          <p:nvPr/>
        </p:nvGrpSpPr>
        <p:grpSpPr>
          <a:xfrm>
            <a:off x="7283638" y="-711652"/>
            <a:ext cx="1999788" cy="2081916"/>
            <a:chOff x="7283638" y="-711652"/>
            <a:chExt cx="1999788" cy="2081916"/>
          </a:xfrm>
        </p:grpSpPr>
        <p:sp>
          <p:nvSpPr>
            <p:cNvPr id="190" name="Google Shape;190;p17"/>
            <p:cNvSpPr/>
            <p:nvPr/>
          </p:nvSpPr>
          <p:spPr>
            <a:xfrm rot="-5400000">
              <a:off x="7413226" y="-499936"/>
              <a:ext cx="1870200" cy="187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1" name="Google Shape;191;p17"/>
            <p:cNvSpPr/>
            <p:nvPr/>
          </p:nvSpPr>
          <p:spPr>
            <a:xfrm rot="-5400000">
              <a:off x="7283638" y="-711652"/>
              <a:ext cx="1640400" cy="1640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92" name="Google Shape;192;p17"/>
          <p:cNvGrpSpPr/>
          <p:nvPr/>
        </p:nvGrpSpPr>
        <p:grpSpPr>
          <a:xfrm>
            <a:off x="-3014225" y="-1794429"/>
            <a:ext cx="7454875" cy="11496329"/>
            <a:chOff x="-3014225" y="-1794429"/>
            <a:chExt cx="7454875" cy="11496329"/>
          </a:xfrm>
        </p:grpSpPr>
        <p:pic>
          <p:nvPicPr>
            <p:cNvPr id="193" name="Google Shape;193;p17"/>
            <p:cNvPicPr preferRelativeResize="0"/>
            <p:nvPr/>
          </p:nvPicPr>
          <p:blipFill>
            <a:blip r:embed="rId2">
              <a:alphaModFix/>
            </a:blip>
            <a:stretch>
              <a:fillRect/>
            </a:stretch>
          </p:blipFill>
          <p:spPr>
            <a:xfrm>
              <a:off x="-3014225" y="2247025"/>
              <a:ext cx="7454875" cy="7454875"/>
            </a:xfrm>
            <a:prstGeom prst="rect">
              <a:avLst/>
            </a:prstGeom>
            <a:noFill/>
            <a:ln>
              <a:noFill/>
            </a:ln>
          </p:spPr>
        </p:pic>
        <p:pic>
          <p:nvPicPr>
            <p:cNvPr id="194" name="Google Shape;194;p17"/>
            <p:cNvPicPr preferRelativeResize="0"/>
            <p:nvPr/>
          </p:nvPicPr>
          <p:blipFill>
            <a:blip r:embed="rId3">
              <a:alphaModFix/>
            </a:blip>
            <a:stretch>
              <a:fillRect/>
            </a:stretch>
          </p:blipFill>
          <p:spPr>
            <a:xfrm>
              <a:off x="-2393212" y="2075587"/>
              <a:ext cx="4742876" cy="4742876"/>
            </a:xfrm>
            <a:prstGeom prst="rect">
              <a:avLst/>
            </a:prstGeom>
            <a:noFill/>
            <a:ln>
              <a:noFill/>
            </a:ln>
          </p:spPr>
        </p:pic>
        <p:sp>
          <p:nvSpPr>
            <p:cNvPr id="195" name="Google Shape;195;p17"/>
            <p:cNvSpPr/>
            <p:nvPr/>
          </p:nvSpPr>
          <p:spPr>
            <a:xfrm rot="-2822888">
              <a:off x="-2215092" y="128472"/>
              <a:ext cx="5264874" cy="24198"/>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6" name="Google Shape;196;p17"/>
            <p:cNvSpPr/>
            <p:nvPr/>
          </p:nvSpPr>
          <p:spPr>
            <a:xfrm rot="-2822888">
              <a:off x="-2118922" y="175122"/>
              <a:ext cx="5264874" cy="11569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
        <p:cNvGrpSpPr/>
        <p:nvPr/>
      </p:nvGrpSpPr>
      <p:grpSpPr>
        <a:xfrm>
          <a:off x="0" y="0"/>
          <a:ext cx="0" cy="0"/>
          <a:chOff x="0" y="0"/>
          <a:chExt cx="0" cy="0"/>
        </a:xfrm>
      </p:grpSpPr>
      <p:grpSp>
        <p:nvGrpSpPr>
          <p:cNvPr id="247" name="Google Shape;247;p21"/>
          <p:cNvGrpSpPr/>
          <p:nvPr/>
        </p:nvGrpSpPr>
        <p:grpSpPr>
          <a:xfrm>
            <a:off x="7914325" y="3932475"/>
            <a:ext cx="1643275" cy="1583875"/>
            <a:chOff x="7914325" y="3932475"/>
            <a:chExt cx="1643275" cy="1583875"/>
          </a:xfrm>
        </p:grpSpPr>
        <p:sp>
          <p:nvSpPr>
            <p:cNvPr id="248" name="Google Shape;248;p21"/>
            <p:cNvSpPr/>
            <p:nvPr/>
          </p:nvSpPr>
          <p:spPr>
            <a:xfrm rot="10800000">
              <a:off x="8071400" y="4030150"/>
              <a:ext cx="1486200" cy="1486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9" name="Google Shape;249;p21"/>
            <p:cNvSpPr/>
            <p:nvPr/>
          </p:nvSpPr>
          <p:spPr>
            <a:xfrm rot="10800000">
              <a:off x="7914325" y="3932475"/>
              <a:ext cx="1377600" cy="1377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50" name="Google Shape;250;p21"/>
          <p:cNvGrpSpPr/>
          <p:nvPr/>
        </p:nvGrpSpPr>
        <p:grpSpPr>
          <a:xfrm>
            <a:off x="-2849125" y="-3837262"/>
            <a:ext cx="7523637" cy="7236719"/>
            <a:chOff x="-2849125" y="-3837262"/>
            <a:chExt cx="7523637" cy="7236719"/>
          </a:xfrm>
        </p:grpSpPr>
        <p:pic>
          <p:nvPicPr>
            <p:cNvPr id="251" name="Google Shape;251;p21"/>
            <p:cNvPicPr preferRelativeResize="0"/>
            <p:nvPr/>
          </p:nvPicPr>
          <p:blipFill>
            <a:blip r:embed="rId2">
              <a:alphaModFix/>
            </a:blip>
            <a:stretch>
              <a:fillRect/>
            </a:stretch>
          </p:blipFill>
          <p:spPr>
            <a:xfrm rot="-5400000">
              <a:off x="-2849125" y="-3837262"/>
              <a:ext cx="7124699" cy="7124699"/>
            </a:xfrm>
            <a:prstGeom prst="rect">
              <a:avLst/>
            </a:prstGeom>
            <a:noFill/>
            <a:ln>
              <a:noFill/>
            </a:ln>
          </p:spPr>
        </p:pic>
        <p:pic>
          <p:nvPicPr>
            <p:cNvPr id="252" name="Google Shape;252;p21"/>
            <p:cNvPicPr preferRelativeResize="0"/>
            <p:nvPr/>
          </p:nvPicPr>
          <p:blipFill>
            <a:blip r:embed="rId3">
              <a:alphaModFix/>
            </a:blip>
            <a:stretch>
              <a:fillRect/>
            </a:stretch>
          </p:blipFill>
          <p:spPr>
            <a:xfrm rot="-5400000">
              <a:off x="-468988" y="-3182937"/>
              <a:ext cx="5143500" cy="5143500"/>
            </a:xfrm>
            <a:prstGeom prst="rect">
              <a:avLst/>
            </a:prstGeom>
            <a:noFill/>
            <a:ln>
              <a:noFill/>
            </a:ln>
          </p:spPr>
        </p:pic>
        <p:sp>
          <p:nvSpPr>
            <p:cNvPr id="253" name="Google Shape;253;p21"/>
            <p:cNvSpPr/>
            <p:nvPr/>
          </p:nvSpPr>
          <p:spPr>
            <a:xfrm rot="-2700000">
              <a:off x="-1293569" y="310328"/>
              <a:ext cx="3130220" cy="130673"/>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4" name="Google Shape;254;p21"/>
            <p:cNvSpPr/>
            <p:nvPr/>
          </p:nvSpPr>
          <p:spPr>
            <a:xfrm rot="-2700000">
              <a:off x="-1402769" y="214812"/>
              <a:ext cx="3130220" cy="2375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5" name="Google Shape;255;p21"/>
            <p:cNvSpPr/>
            <p:nvPr/>
          </p:nvSpPr>
          <p:spPr>
            <a:xfrm rot="-8100000">
              <a:off x="-1087785" y="1605459"/>
              <a:ext cx="1486197" cy="1486197"/>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6" name="Google Shape;256;p21"/>
            <p:cNvSpPr/>
            <p:nvPr/>
          </p:nvSpPr>
          <p:spPr>
            <a:xfrm rot="-8100000">
              <a:off x="-1075481" y="1402846"/>
              <a:ext cx="1377585" cy="1377585"/>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7"/>
        <p:cNvGrpSpPr/>
        <p:nvPr/>
      </p:nvGrpSpPr>
      <p:grpSpPr>
        <a:xfrm>
          <a:off x="0" y="0"/>
          <a:ext cx="0" cy="0"/>
          <a:chOff x="0" y="0"/>
          <a:chExt cx="0" cy="0"/>
        </a:xfrm>
      </p:grpSpPr>
      <p:grpSp>
        <p:nvGrpSpPr>
          <p:cNvPr id="258" name="Google Shape;258;p22"/>
          <p:cNvGrpSpPr/>
          <p:nvPr/>
        </p:nvGrpSpPr>
        <p:grpSpPr>
          <a:xfrm flipH="1">
            <a:off x="-3835650" y="-2669625"/>
            <a:ext cx="7124699" cy="8271025"/>
            <a:chOff x="5712050" y="-2754675"/>
            <a:chExt cx="7124699" cy="8271025"/>
          </a:xfrm>
        </p:grpSpPr>
        <p:pic>
          <p:nvPicPr>
            <p:cNvPr id="259" name="Google Shape;259;p22"/>
            <p:cNvPicPr preferRelativeResize="0"/>
            <p:nvPr/>
          </p:nvPicPr>
          <p:blipFill>
            <a:blip r:embed="rId2">
              <a:alphaModFix/>
            </a:blip>
            <a:stretch>
              <a:fillRect/>
            </a:stretch>
          </p:blipFill>
          <p:spPr>
            <a:xfrm>
              <a:off x="5712050" y="-2754675"/>
              <a:ext cx="7124699" cy="7124699"/>
            </a:xfrm>
            <a:prstGeom prst="rect">
              <a:avLst/>
            </a:prstGeom>
            <a:noFill/>
            <a:ln>
              <a:noFill/>
            </a:ln>
          </p:spPr>
        </p:pic>
        <p:sp>
          <p:nvSpPr>
            <p:cNvPr id="260" name="Google Shape;260;p22"/>
            <p:cNvSpPr/>
            <p:nvPr/>
          </p:nvSpPr>
          <p:spPr>
            <a:xfrm rot="2700000">
              <a:off x="6763888" y="742343"/>
              <a:ext cx="3130220" cy="130673"/>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1" name="Google Shape;261;p22"/>
            <p:cNvSpPr/>
            <p:nvPr/>
          </p:nvSpPr>
          <p:spPr>
            <a:xfrm rot="2700000">
              <a:off x="6912862" y="686600"/>
              <a:ext cx="3130220" cy="2375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2" name="Google Shape;262;p22"/>
            <p:cNvSpPr/>
            <p:nvPr/>
          </p:nvSpPr>
          <p:spPr>
            <a:xfrm rot="10800000">
              <a:off x="8071400" y="4030150"/>
              <a:ext cx="1486200" cy="1486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3" name="Google Shape;263;p22"/>
            <p:cNvSpPr/>
            <p:nvPr/>
          </p:nvSpPr>
          <p:spPr>
            <a:xfrm rot="10800000">
              <a:off x="7914325" y="3932475"/>
              <a:ext cx="1377600" cy="1377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64" name="Google Shape;264;p22"/>
          <p:cNvGrpSpPr/>
          <p:nvPr/>
        </p:nvGrpSpPr>
        <p:grpSpPr>
          <a:xfrm flipH="1">
            <a:off x="4326587" y="-3752212"/>
            <a:ext cx="7523637" cy="9240990"/>
            <a:chOff x="-2849125" y="-3837262"/>
            <a:chExt cx="7523637" cy="9240990"/>
          </a:xfrm>
        </p:grpSpPr>
        <p:pic>
          <p:nvPicPr>
            <p:cNvPr id="265" name="Google Shape;265;p22"/>
            <p:cNvPicPr preferRelativeResize="0"/>
            <p:nvPr/>
          </p:nvPicPr>
          <p:blipFill>
            <a:blip r:embed="rId2">
              <a:alphaModFix/>
            </a:blip>
            <a:stretch>
              <a:fillRect/>
            </a:stretch>
          </p:blipFill>
          <p:spPr>
            <a:xfrm rot="-5400000">
              <a:off x="-2849125" y="-3837262"/>
              <a:ext cx="7124699" cy="7124699"/>
            </a:xfrm>
            <a:prstGeom prst="rect">
              <a:avLst/>
            </a:prstGeom>
            <a:noFill/>
            <a:ln>
              <a:noFill/>
            </a:ln>
          </p:spPr>
        </p:pic>
        <p:pic>
          <p:nvPicPr>
            <p:cNvPr id="266" name="Google Shape;266;p22"/>
            <p:cNvPicPr preferRelativeResize="0"/>
            <p:nvPr/>
          </p:nvPicPr>
          <p:blipFill>
            <a:blip r:embed="rId3">
              <a:alphaModFix/>
            </a:blip>
            <a:stretch>
              <a:fillRect/>
            </a:stretch>
          </p:blipFill>
          <p:spPr>
            <a:xfrm rot="-5400000">
              <a:off x="-468988" y="-3182937"/>
              <a:ext cx="5143500" cy="5143500"/>
            </a:xfrm>
            <a:prstGeom prst="rect">
              <a:avLst/>
            </a:prstGeom>
            <a:noFill/>
            <a:ln>
              <a:noFill/>
            </a:ln>
          </p:spPr>
        </p:pic>
        <p:sp>
          <p:nvSpPr>
            <p:cNvPr id="267" name="Google Shape;267;p22"/>
            <p:cNvSpPr/>
            <p:nvPr/>
          </p:nvSpPr>
          <p:spPr>
            <a:xfrm rot="-8100000">
              <a:off x="-1528807" y="4114091"/>
              <a:ext cx="3130220" cy="130673"/>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8" name="Google Shape;268;p22"/>
            <p:cNvSpPr/>
            <p:nvPr/>
          </p:nvSpPr>
          <p:spPr>
            <a:xfrm rot="-8100000">
              <a:off x="-1677781" y="4276748"/>
              <a:ext cx="3130220" cy="2375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9" name="Google Shape;269;p22"/>
            <p:cNvSpPr/>
            <p:nvPr/>
          </p:nvSpPr>
          <p:spPr>
            <a:xfrm rot="-8100000">
              <a:off x="-1223685" y="91659"/>
              <a:ext cx="1486197" cy="1486197"/>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0" name="Google Shape;270;p22"/>
            <p:cNvSpPr/>
            <p:nvPr/>
          </p:nvSpPr>
          <p:spPr>
            <a:xfrm rot="-8100000">
              <a:off x="-1211381" y="-110954"/>
              <a:ext cx="1377585" cy="1377585"/>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41"/>
            <a:ext cx="7704000" cy="2936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6" name="Google Shape;36;p4"/>
          <p:cNvGrpSpPr/>
          <p:nvPr/>
        </p:nvGrpSpPr>
        <p:grpSpPr>
          <a:xfrm>
            <a:off x="-2061600" y="1897700"/>
            <a:ext cx="4966599" cy="4966599"/>
            <a:chOff x="-2061600" y="1897700"/>
            <a:chExt cx="4966599" cy="4966599"/>
          </a:xfrm>
        </p:grpSpPr>
        <p:pic>
          <p:nvPicPr>
            <p:cNvPr id="37" name="Google Shape;37;p4"/>
            <p:cNvPicPr preferRelativeResize="0"/>
            <p:nvPr/>
          </p:nvPicPr>
          <p:blipFill>
            <a:blip r:embed="rId2">
              <a:alphaModFix/>
            </a:blip>
            <a:stretch>
              <a:fillRect/>
            </a:stretch>
          </p:blipFill>
          <p:spPr>
            <a:xfrm>
              <a:off x="-2061600" y="1897700"/>
              <a:ext cx="4966599" cy="4966599"/>
            </a:xfrm>
            <a:prstGeom prst="rect">
              <a:avLst/>
            </a:prstGeom>
            <a:noFill/>
            <a:ln>
              <a:noFill/>
            </a:ln>
          </p:spPr>
        </p:pic>
        <p:sp>
          <p:nvSpPr>
            <p:cNvPr id="38" name="Google Shape;38;p4"/>
            <p:cNvSpPr/>
            <p:nvPr/>
          </p:nvSpPr>
          <p:spPr>
            <a:xfrm rot="-8099767">
              <a:off x="-1087934" y="4279869"/>
              <a:ext cx="3130432" cy="130886"/>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 name="Google Shape;39;p4"/>
            <p:cNvSpPr/>
            <p:nvPr/>
          </p:nvSpPr>
          <p:spPr>
            <a:xfrm rot="-8099767">
              <a:off x="-1237208" y="4442738"/>
              <a:ext cx="3130432" cy="23548"/>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0" name="Google Shape;40;p4"/>
          <p:cNvGrpSpPr/>
          <p:nvPr/>
        </p:nvGrpSpPr>
        <p:grpSpPr>
          <a:xfrm>
            <a:off x="6585225" y="-1951250"/>
            <a:ext cx="5143500" cy="5143500"/>
            <a:chOff x="6585225" y="-1951250"/>
            <a:chExt cx="5143500" cy="5143500"/>
          </a:xfrm>
        </p:grpSpPr>
        <p:pic>
          <p:nvPicPr>
            <p:cNvPr id="41" name="Google Shape;41;p4"/>
            <p:cNvPicPr preferRelativeResize="0"/>
            <p:nvPr/>
          </p:nvPicPr>
          <p:blipFill>
            <a:blip r:embed="rId3">
              <a:alphaModFix/>
            </a:blip>
            <a:stretch>
              <a:fillRect/>
            </a:stretch>
          </p:blipFill>
          <p:spPr>
            <a:xfrm>
              <a:off x="6585225" y="-1951250"/>
              <a:ext cx="5143500" cy="5143500"/>
            </a:xfrm>
            <a:prstGeom prst="rect">
              <a:avLst/>
            </a:prstGeom>
            <a:noFill/>
            <a:ln>
              <a:noFill/>
            </a:ln>
          </p:spPr>
        </p:pic>
        <p:sp>
          <p:nvSpPr>
            <p:cNvPr id="42" name="Google Shape;42;p4"/>
            <p:cNvSpPr/>
            <p:nvPr/>
          </p:nvSpPr>
          <p:spPr>
            <a:xfrm rot="7296268">
              <a:off x="8496826" y="1037269"/>
              <a:ext cx="1486111" cy="148611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3" name="Google Shape;43;p4"/>
            <p:cNvSpPr/>
            <p:nvPr/>
          </p:nvSpPr>
          <p:spPr>
            <a:xfrm rot="7296597">
              <a:off x="8310664" y="1191776"/>
              <a:ext cx="1377701" cy="1377701"/>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713225" y="539500"/>
            <a:ext cx="42948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7"/>
          <p:cNvSpPr txBox="1">
            <a:spLocks noGrp="1"/>
          </p:cNvSpPr>
          <p:nvPr>
            <p:ph type="subTitle" idx="1"/>
          </p:nvPr>
        </p:nvSpPr>
        <p:spPr>
          <a:xfrm>
            <a:off x="713225" y="17151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9" name="Google Shape;69;p7"/>
          <p:cNvSpPr>
            <a:spLocks noGrp="1"/>
          </p:cNvSpPr>
          <p:nvPr>
            <p:ph type="pic" idx="2"/>
          </p:nvPr>
        </p:nvSpPr>
        <p:spPr>
          <a:xfrm>
            <a:off x="5643775" y="539500"/>
            <a:ext cx="2787000" cy="4064400"/>
          </a:xfrm>
          <a:prstGeom prst="rect">
            <a:avLst/>
          </a:prstGeom>
          <a:noFill/>
          <a:ln>
            <a:noFill/>
          </a:ln>
        </p:spPr>
      </p:sp>
      <p:sp>
        <p:nvSpPr>
          <p:cNvPr id="70" name="Google Shape;70;p7"/>
          <p:cNvSpPr/>
          <p:nvPr/>
        </p:nvSpPr>
        <p:spPr>
          <a:xfrm>
            <a:off x="2845250" y="-1785462"/>
            <a:ext cx="3692100" cy="3692100"/>
          </a:xfrm>
          <a:prstGeom prst="ellipse">
            <a:avLst/>
          </a:prstGeom>
          <a:gradFill>
            <a:gsLst>
              <a:gs pos="0">
                <a:schemeClr val="dk2"/>
              </a:gs>
              <a:gs pos="62000">
                <a:srgbClr val="A786BB">
                  <a:alpha val="0"/>
                </a:srgbClr>
              </a:gs>
              <a:gs pos="100000">
                <a:srgbClr val="F9AD8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 name="Google Shape;71;p7"/>
          <p:cNvGrpSpPr/>
          <p:nvPr/>
        </p:nvGrpSpPr>
        <p:grpSpPr>
          <a:xfrm>
            <a:off x="-910826" y="4013450"/>
            <a:ext cx="2167641" cy="1995087"/>
            <a:chOff x="-910826" y="4013450"/>
            <a:chExt cx="2167641" cy="1995087"/>
          </a:xfrm>
        </p:grpSpPr>
        <p:sp>
          <p:nvSpPr>
            <p:cNvPr id="72" name="Google Shape;72;p7"/>
            <p:cNvSpPr/>
            <p:nvPr/>
          </p:nvSpPr>
          <p:spPr>
            <a:xfrm>
              <a:off x="-910826" y="4013450"/>
              <a:ext cx="1870200" cy="187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3" name="Google Shape;73;p7"/>
            <p:cNvSpPr/>
            <p:nvPr/>
          </p:nvSpPr>
          <p:spPr>
            <a:xfrm>
              <a:off x="-383585" y="4368137"/>
              <a:ext cx="1640400" cy="1640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74" name="Google Shape;74;p7"/>
          <p:cNvGrpSpPr/>
          <p:nvPr/>
        </p:nvGrpSpPr>
        <p:grpSpPr>
          <a:xfrm>
            <a:off x="5847600" y="-1926917"/>
            <a:ext cx="4608603" cy="8409767"/>
            <a:chOff x="5847600" y="-1926917"/>
            <a:chExt cx="4608603" cy="8409767"/>
          </a:xfrm>
        </p:grpSpPr>
        <p:sp>
          <p:nvSpPr>
            <p:cNvPr id="75" name="Google Shape;75;p7"/>
            <p:cNvSpPr/>
            <p:nvPr/>
          </p:nvSpPr>
          <p:spPr>
            <a:xfrm>
              <a:off x="5847600" y="1906650"/>
              <a:ext cx="4576200" cy="4576200"/>
            </a:xfrm>
            <a:prstGeom prst="ellipse">
              <a:avLst/>
            </a:prstGeom>
            <a:gradFill>
              <a:gsLst>
                <a:gs pos="0">
                  <a:schemeClr val="lt2"/>
                </a:gs>
                <a:gs pos="62000">
                  <a:srgbClr val="F9AD8E">
                    <a:alpha val="0"/>
                  </a:srgbClr>
                </a:gs>
                <a:gs pos="100000">
                  <a:srgbClr val="F9AD8E">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6" name="Google Shape;76;p7"/>
            <p:cNvSpPr/>
            <p:nvPr/>
          </p:nvSpPr>
          <p:spPr>
            <a:xfrm rot="2822888" flipH="1">
              <a:off x="6021216" y="-4016"/>
              <a:ext cx="5264874" cy="24198"/>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7" name="Google Shape;77;p7"/>
            <p:cNvSpPr/>
            <p:nvPr/>
          </p:nvSpPr>
          <p:spPr>
            <a:xfrm rot="2822888" flipH="1">
              <a:off x="5925045" y="42634"/>
              <a:ext cx="5264874" cy="11569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6000"/>
              <a:buNone/>
              <a:defRPr sz="6000"/>
            </a:lvl1pPr>
            <a:lvl2pPr lvl="1">
              <a:lnSpc>
                <a:spcPct val="115000"/>
              </a:lnSpc>
              <a:spcBef>
                <a:spcPts val="0"/>
              </a:spcBef>
              <a:spcAft>
                <a:spcPts val="0"/>
              </a:spcAft>
              <a:buSzPts val="4800"/>
              <a:buNone/>
              <a:defRPr sz="4800"/>
            </a:lvl2pPr>
            <a:lvl3pPr lvl="2">
              <a:lnSpc>
                <a:spcPct val="115000"/>
              </a:lnSpc>
              <a:spcBef>
                <a:spcPts val="0"/>
              </a:spcBef>
              <a:spcAft>
                <a:spcPts val="0"/>
              </a:spcAft>
              <a:buSzPts val="4800"/>
              <a:buNone/>
              <a:defRPr sz="4800"/>
            </a:lvl3pPr>
            <a:lvl4pPr lvl="3">
              <a:lnSpc>
                <a:spcPct val="115000"/>
              </a:lnSpc>
              <a:spcBef>
                <a:spcPts val="0"/>
              </a:spcBef>
              <a:spcAft>
                <a:spcPts val="0"/>
              </a:spcAft>
              <a:buSzPts val="4800"/>
              <a:buNone/>
              <a:defRPr sz="4800"/>
            </a:lvl4pPr>
            <a:lvl5pPr lvl="4">
              <a:lnSpc>
                <a:spcPct val="115000"/>
              </a:lnSpc>
              <a:spcBef>
                <a:spcPts val="0"/>
              </a:spcBef>
              <a:spcAft>
                <a:spcPts val="0"/>
              </a:spcAft>
              <a:buSzPts val="4800"/>
              <a:buNone/>
              <a:defRPr sz="4800"/>
            </a:lvl5pPr>
            <a:lvl6pPr lvl="5">
              <a:lnSpc>
                <a:spcPct val="115000"/>
              </a:lnSpc>
              <a:spcBef>
                <a:spcPts val="0"/>
              </a:spcBef>
              <a:spcAft>
                <a:spcPts val="0"/>
              </a:spcAft>
              <a:buSzPts val="4800"/>
              <a:buNone/>
              <a:defRPr sz="4800"/>
            </a:lvl6pPr>
            <a:lvl7pPr lvl="6">
              <a:lnSpc>
                <a:spcPct val="115000"/>
              </a:lnSpc>
              <a:spcBef>
                <a:spcPts val="0"/>
              </a:spcBef>
              <a:spcAft>
                <a:spcPts val="0"/>
              </a:spcAft>
              <a:buSzPts val="4800"/>
              <a:buNone/>
              <a:defRPr sz="4800"/>
            </a:lvl7pPr>
            <a:lvl8pPr lvl="7">
              <a:lnSpc>
                <a:spcPct val="115000"/>
              </a:lnSpc>
              <a:spcBef>
                <a:spcPts val="0"/>
              </a:spcBef>
              <a:spcAft>
                <a:spcPts val="0"/>
              </a:spcAft>
              <a:buSzPts val="4800"/>
              <a:buNone/>
              <a:defRPr sz="4800"/>
            </a:lvl8pPr>
            <a:lvl9pPr lvl="8">
              <a:lnSpc>
                <a:spcPct val="115000"/>
              </a:lnSpc>
              <a:spcBef>
                <a:spcPts val="0"/>
              </a:spcBef>
              <a:spcAft>
                <a:spcPts val="0"/>
              </a:spcAft>
              <a:buSzPts val="4800"/>
              <a:buNone/>
              <a:defRPr sz="4800"/>
            </a:lvl9pPr>
          </a:lstStyle>
          <a:p>
            <a:endParaRPr/>
          </a:p>
        </p:txBody>
      </p:sp>
      <p:grpSp>
        <p:nvGrpSpPr>
          <p:cNvPr id="80" name="Google Shape;80;p8"/>
          <p:cNvGrpSpPr/>
          <p:nvPr/>
        </p:nvGrpSpPr>
        <p:grpSpPr>
          <a:xfrm>
            <a:off x="6021275" y="-2380775"/>
            <a:ext cx="7124699" cy="7124699"/>
            <a:chOff x="6021275" y="-2380775"/>
            <a:chExt cx="7124699" cy="7124699"/>
          </a:xfrm>
        </p:grpSpPr>
        <p:pic>
          <p:nvPicPr>
            <p:cNvPr id="81" name="Google Shape;81;p8"/>
            <p:cNvPicPr preferRelativeResize="0"/>
            <p:nvPr/>
          </p:nvPicPr>
          <p:blipFill>
            <a:blip r:embed="rId2">
              <a:alphaModFix/>
            </a:blip>
            <a:stretch>
              <a:fillRect/>
            </a:stretch>
          </p:blipFill>
          <p:spPr>
            <a:xfrm>
              <a:off x="6021275" y="-2380775"/>
              <a:ext cx="7124699" cy="7124699"/>
            </a:xfrm>
            <a:prstGeom prst="rect">
              <a:avLst/>
            </a:prstGeom>
            <a:noFill/>
            <a:ln>
              <a:noFill/>
            </a:ln>
          </p:spPr>
        </p:pic>
        <p:sp>
          <p:nvSpPr>
            <p:cNvPr id="82" name="Google Shape;82;p8"/>
            <p:cNvSpPr/>
            <p:nvPr/>
          </p:nvSpPr>
          <p:spPr>
            <a:xfrm rot="10800000">
              <a:off x="8199825" y="-203612"/>
              <a:ext cx="1486200" cy="1486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3" name="Google Shape;83;p8"/>
            <p:cNvSpPr/>
            <p:nvPr/>
          </p:nvSpPr>
          <p:spPr>
            <a:xfrm rot="10800000">
              <a:off x="7948425" y="-425712"/>
              <a:ext cx="1377600" cy="1377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84" name="Google Shape;84;p8"/>
          <p:cNvGrpSpPr/>
          <p:nvPr/>
        </p:nvGrpSpPr>
        <p:grpSpPr>
          <a:xfrm>
            <a:off x="-910826" y="4013450"/>
            <a:ext cx="2167641" cy="1995087"/>
            <a:chOff x="-910826" y="4013450"/>
            <a:chExt cx="2167641" cy="1995087"/>
          </a:xfrm>
        </p:grpSpPr>
        <p:sp>
          <p:nvSpPr>
            <p:cNvPr id="85" name="Google Shape;85;p8"/>
            <p:cNvSpPr/>
            <p:nvPr/>
          </p:nvSpPr>
          <p:spPr>
            <a:xfrm>
              <a:off x="-910826" y="4013450"/>
              <a:ext cx="1870200" cy="187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6" name="Google Shape;86;p8"/>
            <p:cNvSpPr/>
            <p:nvPr/>
          </p:nvSpPr>
          <p:spPr>
            <a:xfrm>
              <a:off x="-383585" y="4368137"/>
              <a:ext cx="1640400" cy="1640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9" name="Google Shape;8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0" name="Google Shape;90;p9"/>
          <p:cNvGrpSpPr/>
          <p:nvPr/>
        </p:nvGrpSpPr>
        <p:grpSpPr>
          <a:xfrm>
            <a:off x="-2061600" y="1897700"/>
            <a:ext cx="4966599" cy="4966599"/>
            <a:chOff x="-2061600" y="1897700"/>
            <a:chExt cx="4966599" cy="4966599"/>
          </a:xfrm>
        </p:grpSpPr>
        <p:pic>
          <p:nvPicPr>
            <p:cNvPr id="91" name="Google Shape;91;p9"/>
            <p:cNvPicPr preferRelativeResize="0"/>
            <p:nvPr/>
          </p:nvPicPr>
          <p:blipFill>
            <a:blip r:embed="rId2">
              <a:alphaModFix/>
            </a:blip>
            <a:stretch>
              <a:fillRect/>
            </a:stretch>
          </p:blipFill>
          <p:spPr>
            <a:xfrm>
              <a:off x="-2061600" y="1897700"/>
              <a:ext cx="4966599" cy="4966599"/>
            </a:xfrm>
            <a:prstGeom prst="rect">
              <a:avLst/>
            </a:prstGeom>
            <a:noFill/>
            <a:ln>
              <a:noFill/>
            </a:ln>
          </p:spPr>
        </p:pic>
        <p:sp>
          <p:nvSpPr>
            <p:cNvPr id="92" name="Google Shape;92;p9"/>
            <p:cNvSpPr/>
            <p:nvPr/>
          </p:nvSpPr>
          <p:spPr>
            <a:xfrm rot="-8099767">
              <a:off x="-1087934" y="4279869"/>
              <a:ext cx="3130432" cy="130886"/>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9"/>
            <p:cNvSpPr/>
            <p:nvPr/>
          </p:nvSpPr>
          <p:spPr>
            <a:xfrm rot="-8099767">
              <a:off x="-1237208" y="4442738"/>
              <a:ext cx="3130432" cy="23548"/>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94" name="Google Shape;94;p9"/>
          <p:cNvGrpSpPr/>
          <p:nvPr/>
        </p:nvGrpSpPr>
        <p:grpSpPr>
          <a:xfrm>
            <a:off x="6585225" y="-1951250"/>
            <a:ext cx="5143500" cy="5143500"/>
            <a:chOff x="6585225" y="-1951250"/>
            <a:chExt cx="5143500" cy="5143500"/>
          </a:xfrm>
        </p:grpSpPr>
        <p:pic>
          <p:nvPicPr>
            <p:cNvPr id="95" name="Google Shape;95;p9"/>
            <p:cNvPicPr preferRelativeResize="0"/>
            <p:nvPr/>
          </p:nvPicPr>
          <p:blipFill>
            <a:blip r:embed="rId3">
              <a:alphaModFix/>
            </a:blip>
            <a:stretch>
              <a:fillRect/>
            </a:stretch>
          </p:blipFill>
          <p:spPr>
            <a:xfrm>
              <a:off x="6585225" y="-1951250"/>
              <a:ext cx="5143500" cy="5143500"/>
            </a:xfrm>
            <a:prstGeom prst="rect">
              <a:avLst/>
            </a:prstGeom>
            <a:noFill/>
            <a:ln>
              <a:noFill/>
            </a:ln>
          </p:spPr>
        </p:pic>
        <p:sp>
          <p:nvSpPr>
            <p:cNvPr id="96" name="Google Shape;96;p9"/>
            <p:cNvSpPr/>
            <p:nvPr/>
          </p:nvSpPr>
          <p:spPr>
            <a:xfrm rot="7296268">
              <a:off x="8496826" y="1037269"/>
              <a:ext cx="1486111" cy="1486111"/>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9"/>
            <p:cNvSpPr/>
            <p:nvPr/>
          </p:nvSpPr>
          <p:spPr>
            <a:xfrm rot="7296597">
              <a:off x="8310664" y="1191776"/>
              <a:ext cx="1377701" cy="1377701"/>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a:spLocks noGrp="1"/>
          </p:cNvSpPr>
          <p:nvPr>
            <p:ph type="pic" idx="2"/>
          </p:nvPr>
        </p:nvSpPr>
        <p:spPr>
          <a:xfrm>
            <a:off x="0" y="0"/>
            <a:ext cx="9144000" cy="5143500"/>
          </a:xfrm>
          <a:prstGeom prst="rect">
            <a:avLst/>
          </a:prstGeom>
          <a:noFill/>
          <a:ln>
            <a:noFill/>
          </a:ln>
        </p:spPr>
      </p:sp>
      <p:sp>
        <p:nvSpPr>
          <p:cNvPr id="100" name="Google Shape;100;p10"/>
          <p:cNvSpPr txBox="1">
            <a:spLocks noGrp="1"/>
          </p:cNvSpPr>
          <p:nvPr>
            <p:ph type="title"/>
          </p:nvPr>
        </p:nvSpPr>
        <p:spPr>
          <a:xfrm>
            <a:off x="1948800" y="4014450"/>
            <a:ext cx="5246400" cy="441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1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 name="Google Shape;117;p13"/>
          <p:cNvSpPr txBox="1">
            <a:spLocks noGrp="1"/>
          </p:cNvSpPr>
          <p:nvPr>
            <p:ph type="title" idx="2" hasCustomPrompt="1"/>
          </p:nvPr>
        </p:nvSpPr>
        <p:spPr>
          <a:xfrm>
            <a:off x="720000" y="1544796"/>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3" hasCustomPrompt="1"/>
          </p:nvPr>
        </p:nvSpPr>
        <p:spPr>
          <a:xfrm>
            <a:off x="4388400" y="15447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4" hasCustomPrompt="1"/>
          </p:nvPr>
        </p:nvSpPr>
        <p:spPr>
          <a:xfrm>
            <a:off x="720000" y="2233064"/>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5" hasCustomPrompt="1"/>
          </p:nvPr>
        </p:nvSpPr>
        <p:spPr>
          <a:xfrm>
            <a:off x="4388400" y="2233066"/>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6" hasCustomPrompt="1"/>
          </p:nvPr>
        </p:nvSpPr>
        <p:spPr>
          <a:xfrm>
            <a:off x="720000" y="292133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7" hasCustomPrompt="1"/>
          </p:nvPr>
        </p:nvSpPr>
        <p:spPr>
          <a:xfrm>
            <a:off x="4388400" y="292134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6"/>
                </a:solidFill>
                <a:latin typeface="Open Sans"/>
                <a:ea typeface="Open Sans"/>
                <a:cs typeface="Open Sans"/>
                <a:sym typeface="Ope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
          </p:nvPr>
        </p:nvSpPr>
        <p:spPr>
          <a:xfrm>
            <a:off x="1454700" y="1544775"/>
            <a:ext cx="2695500" cy="6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4" name="Google Shape;124;p13"/>
          <p:cNvSpPr txBox="1">
            <a:spLocks noGrp="1"/>
          </p:cNvSpPr>
          <p:nvPr>
            <p:ph type="subTitle" idx="8"/>
          </p:nvPr>
        </p:nvSpPr>
        <p:spPr>
          <a:xfrm>
            <a:off x="1454700" y="2233038"/>
            <a:ext cx="2695500" cy="6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5" name="Google Shape;125;p13"/>
          <p:cNvSpPr txBox="1">
            <a:spLocks noGrp="1"/>
          </p:cNvSpPr>
          <p:nvPr>
            <p:ph type="subTitle" idx="9"/>
          </p:nvPr>
        </p:nvSpPr>
        <p:spPr>
          <a:xfrm>
            <a:off x="1454700" y="2921325"/>
            <a:ext cx="2695500" cy="6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6" name="Google Shape;126;p13"/>
          <p:cNvSpPr txBox="1">
            <a:spLocks noGrp="1"/>
          </p:cNvSpPr>
          <p:nvPr>
            <p:ph type="subTitle" idx="13"/>
          </p:nvPr>
        </p:nvSpPr>
        <p:spPr>
          <a:xfrm>
            <a:off x="5123100" y="1544775"/>
            <a:ext cx="2695500" cy="6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7" name="Google Shape;127;p13"/>
          <p:cNvSpPr txBox="1">
            <a:spLocks noGrp="1"/>
          </p:cNvSpPr>
          <p:nvPr>
            <p:ph type="subTitle" idx="14"/>
          </p:nvPr>
        </p:nvSpPr>
        <p:spPr>
          <a:xfrm>
            <a:off x="5123100" y="2233050"/>
            <a:ext cx="2695500" cy="6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8" name="Google Shape;128;p13"/>
          <p:cNvSpPr txBox="1">
            <a:spLocks noGrp="1"/>
          </p:cNvSpPr>
          <p:nvPr>
            <p:ph type="subTitle" idx="15"/>
          </p:nvPr>
        </p:nvSpPr>
        <p:spPr>
          <a:xfrm>
            <a:off x="5123100" y="2921325"/>
            <a:ext cx="2695500" cy="6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29" name="Google Shape;129;p13"/>
          <p:cNvGrpSpPr/>
          <p:nvPr/>
        </p:nvGrpSpPr>
        <p:grpSpPr>
          <a:xfrm>
            <a:off x="-327001" y="471765"/>
            <a:ext cx="1289915" cy="5062664"/>
            <a:chOff x="-327001" y="471765"/>
            <a:chExt cx="1289915" cy="5062664"/>
          </a:xfrm>
        </p:grpSpPr>
        <p:sp>
          <p:nvSpPr>
            <p:cNvPr id="130" name="Google Shape;130;p13"/>
            <p:cNvSpPr/>
            <p:nvPr/>
          </p:nvSpPr>
          <p:spPr>
            <a:xfrm rot="4657384">
              <a:off x="-2171858" y="2974390"/>
              <a:ext cx="5143645" cy="23949"/>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1" name="Google Shape;131;p13"/>
            <p:cNvSpPr/>
            <p:nvPr/>
          </p:nvSpPr>
          <p:spPr>
            <a:xfrm rot="4657590">
              <a:off x="-2288975" y="2954725"/>
              <a:ext cx="5138049" cy="115809"/>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32" name="Google Shape;132;p13"/>
          <p:cNvGrpSpPr/>
          <p:nvPr/>
        </p:nvGrpSpPr>
        <p:grpSpPr>
          <a:xfrm>
            <a:off x="4951525" y="-648475"/>
            <a:ext cx="7124699" cy="9024649"/>
            <a:chOff x="4951525" y="-648475"/>
            <a:chExt cx="7124699" cy="9024649"/>
          </a:xfrm>
        </p:grpSpPr>
        <p:pic>
          <p:nvPicPr>
            <p:cNvPr id="133" name="Google Shape;133;p13"/>
            <p:cNvPicPr preferRelativeResize="0"/>
            <p:nvPr/>
          </p:nvPicPr>
          <p:blipFill>
            <a:blip r:embed="rId2">
              <a:alphaModFix/>
            </a:blip>
            <a:stretch>
              <a:fillRect/>
            </a:stretch>
          </p:blipFill>
          <p:spPr>
            <a:xfrm>
              <a:off x="6359700" y="1767000"/>
              <a:ext cx="3741399" cy="3741399"/>
            </a:xfrm>
            <a:prstGeom prst="rect">
              <a:avLst/>
            </a:prstGeom>
            <a:noFill/>
            <a:ln>
              <a:noFill/>
            </a:ln>
          </p:spPr>
        </p:pic>
        <p:pic>
          <p:nvPicPr>
            <p:cNvPr id="134" name="Google Shape;134;p13"/>
            <p:cNvPicPr preferRelativeResize="0"/>
            <p:nvPr/>
          </p:nvPicPr>
          <p:blipFill>
            <a:blip r:embed="rId3">
              <a:alphaModFix/>
            </a:blip>
            <a:stretch>
              <a:fillRect/>
            </a:stretch>
          </p:blipFill>
          <p:spPr>
            <a:xfrm>
              <a:off x="4951525" y="1251475"/>
              <a:ext cx="7124699" cy="7124699"/>
            </a:xfrm>
            <a:prstGeom prst="rect">
              <a:avLst/>
            </a:prstGeom>
            <a:noFill/>
            <a:ln>
              <a:noFill/>
            </a:ln>
          </p:spPr>
        </p:pic>
        <p:sp>
          <p:nvSpPr>
            <p:cNvPr id="135" name="Google Shape;135;p13"/>
            <p:cNvSpPr/>
            <p:nvPr/>
          </p:nvSpPr>
          <p:spPr>
            <a:xfrm>
              <a:off x="8210450" y="-582725"/>
              <a:ext cx="1834200" cy="1834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6" name="Google Shape;136;p13"/>
            <p:cNvSpPr/>
            <p:nvPr/>
          </p:nvSpPr>
          <p:spPr>
            <a:xfrm>
              <a:off x="7394425" y="-648475"/>
              <a:ext cx="1486200" cy="14862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3" name="Google Shape;163;p16"/>
          <p:cNvSpPr txBox="1">
            <a:spLocks noGrp="1"/>
          </p:cNvSpPr>
          <p:nvPr>
            <p:ph type="subTitle" idx="1"/>
          </p:nvPr>
        </p:nvSpPr>
        <p:spPr>
          <a:xfrm>
            <a:off x="937625" y="2473626"/>
            <a:ext cx="21753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16"/>
          <p:cNvSpPr txBox="1">
            <a:spLocks noGrp="1"/>
          </p:cNvSpPr>
          <p:nvPr>
            <p:ph type="subTitle" idx="2"/>
          </p:nvPr>
        </p:nvSpPr>
        <p:spPr>
          <a:xfrm>
            <a:off x="3484347" y="2473626"/>
            <a:ext cx="21753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16"/>
          <p:cNvSpPr txBox="1">
            <a:spLocks noGrp="1"/>
          </p:cNvSpPr>
          <p:nvPr>
            <p:ph type="subTitle" idx="3"/>
          </p:nvPr>
        </p:nvSpPr>
        <p:spPr>
          <a:xfrm>
            <a:off x="6031075" y="2473626"/>
            <a:ext cx="2175300" cy="202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6" name="Google Shape;166;p16"/>
          <p:cNvSpPr txBox="1">
            <a:spLocks noGrp="1"/>
          </p:cNvSpPr>
          <p:nvPr>
            <p:ph type="subTitle" idx="4"/>
          </p:nvPr>
        </p:nvSpPr>
        <p:spPr>
          <a:xfrm>
            <a:off x="937625" y="1626000"/>
            <a:ext cx="21753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7" name="Google Shape;167;p16"/>
          <p:cNvSpPr txBox="1">
            <a:spLocks noGrp="1"/>
          </p:cNvSpPr>
          <p:nvPr>
            <p:ph type="subTitle" idx="5"/>
          </p:nvPr>
        </p:nvSpPr>
        <p:spPr>
          <a:xfrm>
            <a:off x="3484350" y="1626000"/>
            <a:ext cx="21753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68" name="Google Shape;168;p16"/>
          <p:cNvSpPr txBox="1">
            <a:spLocks noGrp="1"/>
          </p:cNvSpPr>
          <p:nvPr>
            <p:ph type="subTitle" idx="6"/>
          </p:nvPr>
        </p:nvSpPr>
        <p:spPr>
          <a:xfrm>
            <a:off x="6031075" y="1626000"/>
            <a:ext cx="21753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69" name="Google Shape;169;p16"/>
          <p:cNvGrpSpPr/>
          <p:nvPr/>
        </p:nvGrpSpPr>
        <p:grpSpPr>
          <a:xfrm>
            <a:off x="5772325" y="-2530050"/>
            <a:ext cx="7454875" cy="8997133"/>
            <a:chOff x="5772325" y="-2530050"/>
            <a:chExt cx="7454875" cy="8997133"/>
          </a:xfrm>
        </p:grpSpPr>
        <p:pic>
          <p:nvPicPr>
            <p:cNvPr id="170" name="Google Shape;170;p16"/>
            <p:cNvPicPr preferRelativeResize="0"/>
            <p:nvPr/>
          </p:nvPicPr>
          <p:blipFill>
            <a:blip r:embed="rId2">
              <a:alphaModFix/>
            </a:blip>
            <a:stretch>
              <a:fillRect/>
            </a:stretch>
          </p:blipFill>
          <p:spPr>
            <a:xfrm>
              <a:off x="5772325" y="-2530050"/>
              <a:ext cx="7454875" cy="7454875"/>
            </a:xfrm>
            <a:prstGeom prst="rect">
              <a:avLst/>
            </a:prstGeom>
            <a:noFill/>
            <a:ln>
              <a:noFill/>
            </a:ln>
          </p:spPr>
        </p:pic>
        <p:pic>
          <p:nvPicPr>
            <p:cNvPr id="171" name="Google Shape;171;p16"/>
            <p:cNvPicPr preferRelativeResize="0"/>
            <p:nvPr/>
          </p:nvPicPr>
          <p:blipFill>
            <a:blip r:embed="rId3">
              <a:alphaModFix/>
            </a:blip>
            <a:stretch>
              <a:fillRect/>
            </a:stretch>
          </p:blipFill>
          <p:spPr>
            <a:xfrm>
              <a:off x="6643125" y="-2169151"/>
              <a:ext cx="4742876" cy="4742876"/>
            </a:xfrm>
            <a:prstGeom prst="rect">
              <a:avLst/>
            </a:prstGeom>
            <a:noFill/>
            <a:ln>
              <a:noFill/>
            </a:ln>
          </p:spPr>
        </p:pic>
        <p:sp>
          <p:nvSpPr>
            <p:cNvPr id="172" name="Google Shape;172;p16"/>
            <p:cNvSpPr/>
            <p:nvPr/>
          </p:nvSpPr>
          <p:spPr>
            <a:xfrm rot="7977112">
              <a:off x="6221241" y="4519984"/>
              <a:ext cx="5264874" cy="24198"/>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3" name="Google Shape;173;p16"/>
            <p:cNvSpPr/>
            <p:nvPr/>
          </p:nvSpPr>
          <p:spPr>
            <a:xfrm rot="7977112">
              <a:off x="6125070" y="4381834"/>
              <a:ext cx="5264874" cy="11569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74" name="Google Shape;174;p16"/>
          <p:cNvGrpSpPr/>
          <p:nvPr/>
        </p:nvGrpSpPr>
        <p:grpSpPr>
          <a:xfrm>
            <a:off x="-1385205" y="-1794429"/>
            <a:ext cx="3734871" cy="8162354"/>
            <a:chOff x="-1385205" y="-1794429"/>
            <a:chExt cx="3734871" cy="8162354"/>
          </a:xfrm>
        </p:grpSpPr>
        <p:sp>
          <p:nvSpPr>
            <p:cNvPr id="175" name="Google Shape;175;p16"/>
            <p:cNvSpPr/>
            <p:nvPr/>
          </p:nvSpPr>
          <p:spPr>
            <a:xfrm>
              <a:off x="-948926" y="4497725"/>
              <a:ext cx="1870200" cy="187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6" name="Google Shape;176;p16"/>
            <p:cNvSpPr/>
            <p:nvPr/>
          </p:nvSpPr>
          <p:spPr>
            <a:xfrm>
              <a:off x="-507410" y="4368137"/>
              <a:ext cx="1640400" cy="1640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7" name="Google Shape;177;p16"/>
            <p:cNvSpPr/>
            <p:nvPr/>
          </p:nvSpPr>
          <p:spPr>
            <a:xfrm rot="-2822888">
              <a:off x="-2215092" y="128472"/>
              <a:ext cx="5264874" cy="24198"/>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8" name="Google Shape;178;p16"/>
            <p:cNvSpPr/>
            <p:nvPr/>
          </p:nvSpPr>
          <p:spPr>
            <a:xfrm rot="-2822888">
              <a:off x="-2118922" y="175122"/>
              <a:ext cx="5264874" cy="115698"/>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8" r:id="rId7"/>
    <p:sldLayoutId id="2147483659" r:id="rId8"/>
    <p:sldLayoutId id="2147483662" r:id="rId9"/>
    <p:sldLayoutId id="2147483663" r:id="rId10"/>
    <p:sldLayoutId id="2147483667" r:id="rId11"/>
    <p:sldLayoutId id="214748366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67653888_Exploring_machine_learning_techniques_for_fake_profile_detection_in_online_social_network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ctrTitle"/>
          </p:nvPr>
        </p:nvSpPr>
        <p:spPr>
          <a:xfrm>
            <a:off x="619918" y="1219587"/>
            <a:ext cx="7775575" cy="1716900"/>
          </a:xfrm>
          <a:prstGeom prst="rect">
            <a:avLst/>
          </a:prstGeom>
        </p:spPr>
        <p:txBody>
          <a:bodyPr spcFirstLastPara="1" wrap="square" lIns="91425" tIns="91425" rIns="91425" bIns="91425" anchor="b" anchorCtr="0">
            <a:noAutofit/>
          </a:bodyPr>
          <a:lstStyle/>
          <a:p>
            <a:pPr>
              <a:lnSpc>
                <a:spcPct val="90000"/>
              </a:lnSpc>
              <a:spcBef>
                <a:spcPct val="0"/>
              </a:spcBef>
              <a:spcAft>
                <a:spcPct val="0"/>
              </a:spcAft>
              <a:buClr>
                <a:srgbClr val="191919"/>
              </a:buClr>
              <a:buSzPts val="1800"/>
            </a:pPr>
            <a:r>
              <a:rPr lang="en-US" altLang="en-US" sz="3600" dirty="0">
                <a:solidFill>
                  <a:srgbClr val="191919"/>
                </a:solidFill>
                <a:latin typeface="Times New Roman" panose="02020603050405020304" pitchFamily="18" charset="0"/>
                <a:cs typeface="Times New Roman" panose="02020603050405020304" pitchFamily="18" charset="0"/>
                <a:sym typeface="Times New Roman" panose="02020603050405020304" pitchFamily="18" charset="0"/>
              </a:rPr>
              <a:t>FAKE SOCIAL MEDIA PROFILE DETECTION AND REPORTING</a:t>
            </a:r>
          </a:p>
        </p:txBody>
      </p:sp>
      <p:sp>
        <p:nvSpPr>
          <p:cNvPr id="282" name="Google Shape;282;p26"/>
          <p:cNvSpPr txBox="1">
            <a:spLocks noGrp="1"/>
          </p:cNvSpPr>
          <p:nvPr>
            <p:ph type="subTitle" idx="1"/>
          </p:nvPr>
        </p:nvSpPr>
        <p:spPr>
          <a:xfrm>
            <a:off x="64294" y="3285913"/>
            <a:ext cx="3621881" cy="1500400"/>
          </a:xfrm>
          <a:prstGeom prst="rect">
            <a:avLst/>
          </a:prstGeom>
        </p:spPr>
        <p:txBody>
          <a:bodyPr spcFirstLastPara="1" wrap="square" lIns="91425" tIns="91425" rIns="91425" bIns="91425" anchor="t" anchorCtr="0">
            <a:noAutofit/>
          </a:bodyPr>
          <a:lstStyle/>
          <a:p>
            <a:pPr algn="l" eaLnBrk="1" hangingPunct="1"/>
            <a:r>
              <a:rPr lang="en-US" altLang="en-US" b="1" dirty="0">
                <a:latin typeface="Times New Roman" panose="02020603050405020304" pitchFamily="18" charset="0"/>
                <a:cs typeface="Times New Roman" panose="02020603050405020304" pitchFamily="18" charset="0"/>
              </a:rPr>
              <a:t>By:</a:t>
            </a:r>
          </a:p>
          <a:p>
            <a:pPr algn="l"/>
            <a:r>
              <a:rPr lang="en-US" altLang="en-US" dirty="0">
                <a:latin typeface="Times New Roman" panose="02020603050405020304" pitchFamily="18" charset="0"/>
                <a:cs typeface="Times New Roman" panose="02020603050405020304" pitchFamily="18" charset="0"/>
              </a:rPr>
              <a:t>Monika Dalal (AD21033)</a:t>
            </a:r>
            <a:endParaRPr lang="en-US" altLang="en-US" b="1" dirty="0">
              <a:latin typeface="Times New Roman" panose="02020603050405020304" pitchFamily="18" charset="0"/>
              <a:cs typeface="Times New Roman" panose="02020603050405020304" pitchFamily="18" charset="0"/>
            </a:endParaRPr>
          </a:p>
          <a:p>
            <a:pPr algn="l" eaLnBrk="1" hangingPunct="1"/>
            <a:r>
              <a:rPr lang="en-US" altLang="en-US" dirty="0" err="1">
                <a:latin typeface="Times New Roman" panose="02020603050405020304" pitchFamily="18" charset="0"/>
                <a:cs typeface="Times New Roman" panose="02020603050405020304" pitchFamily="18" charset="0"/>
              </a:rPr>
              <a:t>Shally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Nagfase</a:t>
            </a:r>
            <a:r>
              <a:rPr lang="en-US" altLang="en-US" dirty="0">
                <a:latin typeface="Times New Roman" panose="02020603050405020304" pitchFamily="18" charset="0"/>
                <a:cs typeface="Times New Roman" panose="02020603050405020304" pitchFamily="18" charset="0"/>
              </a:rPr>
              <a:t> (AD21037)</a:t>
            </a:r>
          </a:p>
          <a:p>
            <a:pPr algn="l" eaLnBrk="1" hangingPunct="1"/>
            <a:r>
              <a:rPr lang="en-US" altLang="en-US" dirty="0" err="1">
                <a:latin typeface="Times New Roman" panose="02020603050405020304" pitchFamily="18" charset="0"/>
                <a:cs typeface="Times New Roman" panose="02020603050405020304" pitchFamily="18" charset="0"/>
              </a:rPr>
              <a:t>Maheshwari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Bawankule</a:t>
            </a:r>
            <a:r>
              <a:rPr lang="en-US" altLang="en-US" dirty="0">
                <a:latin typeface="Times New Roman" panose="02020603050405020304" pitchFamily="18" charset="0"/>
                <a:cs typeface="Times New Roman" panose="02020603050405020304" pitchFamily="18" charset="0"/>
              </a:rPr>
              <a:t> (AD21043)</a:t>
            </a:r>
          </a:p>
          <a:p>
            <a:pPr algn="l" eaLnBrk="1" hangingPunct="1"/>
            <a:r>
              <a:rPr lang="en-US" altLang="en-US" dirty="0">
                <a:latin typeface="Times New Roman" panose="02020603050405020304" pitchFamily="18" charset="0"/>
                <a:cs typeface="Times New Roman" panose="02020603050405020304" pitchFamily="18" charset="0"/>
              </a:rPr>
              <a:t>Akshata </a:t>
            </a:r>
            <a:r>
              <a:rPr lang="en-US" altLang="en-US" dirty="0" err="1">
                <a:latin typeface="Times New Roman" panose="02020603050405020304" pitchFamily="18" charset="0"/>
                <a:cs typeface="Times New Roman" panose="02020603050405020304" pitchFamily="18" charset="0"/>
              </a:rPr>
              <a:t>Udapurkar</a:t>
            </a:r>
            <a:r>
              <a:rPr lang="en-US" altLang="en-US" dirty="0">
                <a:latin typeface="Times New Roman" panose="02020603050405020304" pitchFamily="18" charset="0"/>
                <a:cs typeface="Times New Roman" panose="02020603050405020304" pitchFamily="18" charset="0"/>
              </a:rPr>
              <a:t> (AD22D004)</a:t>
            </a:r>
          </a:p>
          <a:p>
            <a:pPr marL="0" lvl="0" indent="0" algn="ctr" rtl="0">
              <a:spcBef>
                <a:spcPts val="0"/>
              </a:spcBef>
              <a:spcAft>
                <a:spcPts val="0"/>
              </a:spcAft>
              <a:buNone/>
            </a:pPr>
            <a:endParaRPr dirty="0"/>
          </a:p>
        </p:txBody>
      </p:sp>
      <p:pic>
        <p:nvPicPr>
          <p:cNvPr id="4" name="Google Shape;5587;p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19" y="112713"/>
            <a:ext cx="7775575" cy="950912"/>
          </a:xfrm>
          <a:prstGeom prst="rect">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6295233" y="3757613"/>
            <a:ext cx="2100261" cy="802271"/>
          </a:xfrm>
          <a:prstGeom prst="rect">
            <a:avLst/>
          </a:prstGeom>
        </p:spPr>
        <p:txBody>
          <a:bodyPr wrap="square">
            <a:spAutoFit/>
          </a:bodyPr>
          <a:lstStyle/>
          <a:p>
            <a:pPr eaLnBrk="1" hangingPunct="1">
              <a:lnSpc>
                <a:spcPct val="90000"/>
              </a:lnSpc>
              <a:spcBef>
                <a:spcPct val="0"/>
              </a:spcBef>
              <a:spcAft>
                <a:spcPct val="0"/>
              </a:spcAft>
              <a:buClr>
                <a:srgbClr val="191919"/>
              </a:buClr>
              <a:buSzPts val="1800"/>
              <a:buFont typeface="Lato"/>
              <a:buNone/>
            </a:pPr>
            <a:r>
              <a:rPr lang="en-US" altLang="en-US" b="1" dirty="0">
                <a:solidFill>
                  <a:srgbClr val="191919"/>
                </a:solidFill>
                <a:latin typeface="Times New Roman" panose="02020603050405020304" pitchFamily="18" charset="0"/>
                <a:cs typeface="Times New Roman" panose="02020603050405020304" pitchFamily="18" charset="0"/>
                <a:sym typeface="Times New Roman" panose="02020603050405020304" pitchFamily="18" charset="0"/>
              </a:rPr>
              <a:t>Under the guidance of </a:t>
            </a:r>
          </a:p>
          <a:p>
            <a:pPr eaLnBrk="1" hangingPunct="1">
              <a:lnSpc>
                <a:spcPct val="90000"/>
              </a:lnSpc>
              <a:spcBef>
                <a:spcPct val="0"/>
              </a:spcBef>
              <a:spcAft>
                <a:spcPct val="0"/>
              </a:spcAft>
              <a:buClr>
                <a:srgbClr val="191919"/>
              </a:buClr>
              <a:buSzPts val="1800"/>
              <a:buFont typeface="Lato"/>
              <a:buNone/>
            </a:pPr>
            <a:r>
              <a:rPr lang="en-US" altLang="en-US" dirty="0">
                <a:solidFill>
                  <a:srgbClr val="191919"/>
                </a:solidFill>
                <a:latin typeface="Times New Roman" panose="02020603050405020304" pitchFamily="18" charset="0"/>
                <a:cs typeface="Times New Roman" panose="02020603050405020304" pitchFamily="18" charset="0"/>
                <a:sym typeface="Times New Roman" panose="02020603050405020304" pitchFamily="18" charset="0"/>
              </a:rPr>
              <a:t>Mrs. </a:t>
            </a:r>
            <a:r>
              <a:rPr lang="en-US" altLang="en-US" dirty="0" err="1">
                <a:solidFill>
                  <a:srgbClr val="191919"/>
                </a:solidFill>
                <a:latin typeface="Times New Roman" panose="02020603050405020304" pitchFamily="18" charset="0"/>
                <a:cs typeface="Times New Roman" panose="02020603050405020304" pitchFamily="18" charset="0"/>
                <a:sym typeface="Times New Roman" panose="02020603050405020304" pitchFamily="18" charset="0"/>
              </a:rPr>
              <a:t>Kalyani</a:t>
            </a:r>
            <a:r>
              <a:rPr lang="en-US" altLang="en-US" dirty="0">
                <a:solidFill>
                  <a:srgbClr val="191919"/>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dirty="0" err="1">
                <a:solidFill>
                  <a:srgbClr val="191919"/>
                </a:solidFill>
                <a:latin typeface="Times New Roman" panose="02020603050405020304" pitchFamily="18" charset="0"/>
                <a:cs typeface="Times New Roman" panose="02020603050405020304" pitchFamily="18" charset="0"/>
                <a:sym typeface="Times New Roman" panose="02020603050405020304" pitchFamily="18" charset="0"/>
              </a:rPr>
              <a:t>Pendke</a:t>
            </a:r>
            <a:endParaRPr lang="en-US" altLang="en-US" dirty="0">
              <a:solidFill>
                <a:srgbClr val="191919"/>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90000"/>
              </a:lnSpc>
              <a:spcBef>
                <a:spcPts val="1000"/>
              </a:spcBef>
              <a:spcAft>
                <a:spcPct val="0"/>
              </a:spcAft>
              <a:buClr>
                <a:srgbClr val="191919"/>
              </a:buClr>
              <a:buSzPts val="1800"/>
              <a:buFont typeface="Lato"/>
              <a:buNone/>
            </a:pPr>
            <a:r>
              <a:rPr lang="en-US" altLang="en-US" dirty="0">
                <a:solidFill>
                  <a:srgbClr val="191919"/>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en-US" altLang="en-US" dirty="0">
              <a:solidFill>
                <a:srgbClr val="191919"/>
              </a:solidFill>
              <a:latin typeface="Lato"/>
              <a:cs typeface="Arial" panose="020B0604020202020204" pitchFamily="34" charset="0"/>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97180"/>
            <a:ext cx="7921080" cy="815020"/>
          </a:xfrm>
        </p:spPr>
        <p:txBody>
          <a:bodyPr/>
          <a:lstStyle/>
          <a:p>
            <a:pPr eaLnBrk="1" hangingPunct="1"/>
            <a:r>
              <a:rPr lang="en-US" altLang="en-US" sz="3200" dirty="0">
                <a:latin typeface="Times New Roman" panose="02020603050405020304" pitchFamily="18" charset="0"/>
                <a:cs typeface="Times New Roman" panose="02020603050405020304" pitchFamily="18" charset="0"/>
              </a:rPr>
              <a:t>References</a:t>
            </a:r>
            <a:r>
              <a:rPr lang="en-US" altLang="en-US" dirty="0">
                <a:cs typeface="Times New Roman" panose="02020603050405020304" pitchFamily="18" charset="0"/>
              </a:rPr>
              <a:t> </a:t>
            </a:r>
          </a:p>
        </p:txBody>
      </p:sp>
      <p:sp>
        <p:nvSpPr>
          <p:cNvPr id="3" name="Text Placeholder 2"/>
          <p:cNvSpPr>
            <a:spLocks noGrp="1"/>
          </p:cNvSpPr>
          <p:nvPr>
            <p:ph type="body" idx="1"/>
          </p:nvPr>
        </p:nvSpPr>
        <p:spPr/>
        <p:txBody>
          <a:bodyPr/>
          <a:lstStyle/>
          <a:p>
            <a:pPr marL="342900" indent="-342900" algn="just">
              <a:lnSpc>
                <a:spcPct val="102000"/>
              </a:lnSpc>
              <a:spcAft>
                <a:spcPts val="25"/>
              </a:spcAft>
              <a:buClr>
                <a:srgbClr val="000000"/>
              </a:buClr>
              <a:buSzPts val="1000"/>
              <a:buFont typeface="Wingdings" panose="05000000000000000000" pitchFamily="2" charset="2"/>
              <a:buChar char="q"/>
              <a:defRPr/>
            </a:pP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Vayansky</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Ike &amp; Kumar, </a:t>
            </a: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Sathish</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(2018). Phishing – challenges and solutions. Computer Fraud &amp; Security. 2018. 1520. 10.1016/S1361-3723(18)30007-1. </a:t>
            </a:r>
          </a:p>
          <a:p>
            <a:pPr marL="342900" indent="-342900" algn="just">
              <a:lnSpc>
                <a:spcPct val="102000"/>
              </a:lnSpc>
              <a:spcAft>
                <a:spcPts val="25"/>
              </a:spcAft>
              <a:buClr>
                <a:srgbClr val="000000"/>
              </a:buClr>
              <a:buSzPts val="1000"/>
              <a:buFont typeface="Wingdings" panose="05000000000000000000" pitchFamily="2" charset="2"/>
              <a:buChar char="q"/>
              <a:defRPr/>
            </a:pP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Alqatawna</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a:t>
            </a: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Ja’far</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&amp; </a:t>
            </a: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Madain</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Alia &amp; Al-</a:t>
            </a: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Zoubi</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Ala &amp; </a:t>
            </a: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AlSayyed</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a:t>
            </a: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Rizik</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(2017). Online Social Networks Security: Threats, Attacks, and Future Directions. 10.1007/978-3-319-55354-2_10. </a:t>
            </a:r>
          </a:p>
          <a:p>
            <a:pPr marL="342900" indent="-342900" algn="just">
              <a:lnSpc>
                <a:spcPct val="102000"/>
              </a:lnSpc>
              <a:spcAft>
                <a:spcPts val="25"/>
              </a:spcAft>
              <a:buClr>
                <a:srgbClr val="000000"/>
              </a:buClr>
              <a:buSzPts val="1000"/>
              <a:buFont typeface="Wingdings" panose="05000000000000000000" pitchFamily="2" charset="2"/>
              <a:buChar char="q"/>
              <a:defRPr/>
            </a:pP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Jain, </a:t>
            </a: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Neelesh</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&amp; </a:t>
            </a: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Shrivastava</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a:t>
            </a:r>
            <a:r>
              <a:rPr lang="en-IN" sz="1800" kern="100"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Vibhash</a:t>
            </a: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 &amp; , Professor &amp; Professor, Assistant. (2014). "CYBER CRIME CHANGING EVERYTHING – AN EMPIRICAL STUDY". </a:t>
            </a:r>
          </a:p>
        </p:txBody>
      </p:sp>
    </p:spTree>
    <p:extLst>
      <p:ext uri="{BB962C8B-B14F-4D97-AF65-F5344CB8AC3E}">
        <p14:creationId xmlns:p14="http://schemas.microsoft.com/office/powerpoint/2010/main" val="182768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a:xfrm>
            <a:off x="1287780" y="1074420"/>
            <a:ext cx="6407220" cy="1684020"/>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60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97" name="Google Shape;297;p28"/>
          <p:cNvSpPr txBox="1">
            <a:spLocks noGrp="1"/>
          </p:cNvSpPr>
          <p:nvPr>
            <p:ph type="title" idx="2"/>
          </p:nvPr>
        </p:nvSpPr>
        <p:spPr>
          <a:xfrm>
            <a:off x="720000" y="154479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sp>
        <p:nvSpPr>
          <p:cNvPr id="298" name="Google Shape;298;p28"/>
          <p:cNvSpPr txBox="1">
            <a:spLocks noGrp="1"/>
          </p:cNvSpPr>
          <p:nvPr>
            <p:ph type="title" idx="3"/>
          </p:nvPr>
        </p:nvSpPr>
        <p:spPr>
          <a:xfrm>
            <a:off x="4388400" y="15447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04</a:t>
            </a:r>
            <a:endParaRPr>
              <a:latin typeface="Times New Roman" panose="02020603050405020304" pitchFamily="18" charset="0"/>
              <a:cs typeface="Times New Roman" panose="02020603050405020304" pitchFamily="18" charset="0"/>
            </a:endParaRPr>
          </a:p>
        </p:txBody>
      </p:sp>
      <p:sp>
        <p:nvSpPr>
          <p:cNvPr id="299" name="Google Shape;299;p28"/>
          <p:cNvSpPr txBox="1">
            <a:spLocks noGrp="1"/>
          </p:cNvSpPr>
          <p:nvPr>
            <p:ph type="title" idx="4"/>
          </p:nvPr>
        </p:nvSpPr>
        <p:spPr>
          <a:xfrm>
            <a:off x="720000" y="223306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300" name="Google Shape;300;p28"/>
          <p:cNvSpPr txBox="1">
            <a:spLocks noGrp="1"/>
          </p:cNvSpPr>
          <p:nvPr>
            <p:ph type="title" idx="5"/>
          </p:nvPr>
        </p:nvSpPr>
        <p:spPr>
          <a:xfrm>
            <a:off x="4388400" y="223306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05</a:t>
            </a:r>
            <a:endParaRPr>
              <a:latin typeface="Times New Roman" panose="02020603050405020304" pitchFamily="18" charset="0"/>
              <a:cs typeface="Times New Roman" panose="02020603050405020304" pitchFamily="18" charset="0"/>
            </a:endParaRPr>
          </a:p>
        </p:txBody>
      </p:sp>
      <p:sp>
        <p:nvSpPr>
          <p:cNvPr id="301" name="Google Shape;301;p28"/>
          <p:cNvSpPr txBox="1">
            <a:spLocks noGrp="1"/>
          </p:cNvSpPr>
          <p:nvPr>
            <p:ph type="subTitle" idx="8"/>
          </p:nvPr>
        </p:nvSpPr>
        <p:spPr>
          <a:xfrm>
            <a:off x="1454700" y="2233038"/>
            <a:ext cx="2695500" cy="677400"/>
          </a:xfrm>
          <a:prstGeom prst="rect">
            <a:avLst/>
          </a:prstGeom>
        </p:spPr>
        <p:txBody>
          <a:bodyPr spcFirstLastPara="1" wrap="square" lIns="91425" tIns="91425" rIns="91425" bIns="91425" anchor="t" anchorCtr="0">
            <a:noAutofit/>
          </a:bodyPr>
          <a:lstStyle/>
          <a:p>
            <a:pPr algn="ctr">
              <a:spcBef>
                <a:spcPct val="0"/>
              </a:spcBef>
              <a:spcAft>
                <a:spcPct val="0"/>
              </a:spcAft>
              <a:buClr>
                <a:srgbClr val="191919"/>
              </a:buClr>
            </a:pPr>
            <a:r>
              <a:rPr lang="en-US" altLang="en-US" dirty="0">
                <a:solidFill>
                  <a:srgbClr val="191919"/>
                </a:solidFill>
                <a:latin typeface="Times New Roman" panose="02020603050405020304" pitchFamily="18" charset="0"/>
                <a:ea typeface="Urbanist Black" charset="0"/>
                <a:cs typeface="Times New Roman" panose="02020603050405020304" pitchFamily="18" charset="0"/>
                <a:sym typeface="Urbanist Black" charset="0"/>
              </a:rPr>
              <a:t>Related Work-Spam Detection</a:t>
            </a:r>
          </a:p>
        </p:txBody>
      </p:sp>
      <p:sp>
        <p:nvSpPr>
          <p:cNvPr id="302" name="Google Shape;302;p28"/>
          <p:cNvSpPr txBox="1">
            <a:spLocks noGrp="1"/>
          </p:cNvSpPr>
          <p:nvPr>
            <p:ph type="title" idx="6"/>
          </p:nvPr>
        </p:nvSpPr>
        <p:spPr>
          <a:xfrm>
            <a:off x="720000" y="292133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03</a:t>
            </a:r>
            <a:endParaRPr>
              <a:latin typeface="Times New Roman" panose="02020603050405020304" pitchFamily="18" charset="0"/>
              <a:cs typeface="Times New Roman" panose="02020603050405020304" pitchFamily="18" charset="0"/>
            </a:endParaRPr>
          </a:p>
        </p:txBody>
      </p:sp>
      <p:sp>
        <p:nvSpPr>
          <p:cNvPr id="303" name="Google Shape;303;p28"/>
          <p:cNvSpPr txBox="1">
            <a:spLocks noGrp="1"/>
          </p:cNvSpPr>
          <p:nvPr>
            <p:ph type="title" idx="7"/>
          </p:nvPr>
        </p:nvSpPr>
        <p:spPr>
          <a:xfrm>
            <a:off x="4388400" y="292134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06</a:t>
            </a:r>
            <a:endParaRPr>
              <a:latin typeface="Times New Roman" panose="02020603050405020304" pitchFamily="18" charset="0"/>
              <a:cs typeface="Times New Roman" panose="02020603050405020304" pitchFamily="18" charset="0"/>
            </a:endParaRPr>
          </a:p>
        </p:txBody>
      </p:sp>
      <p:sp>
        <p:nvSpPr>
          <p:cNvPr id="304" name="Google Shape;304;p28"/>
          <p:cNvSpPr txBox="1">
            <a:spLocks noGrp="1"/>
          </p:cNvSpPr>
          <p:nvPr>
            <p:ph type="subTitle" idx="1"/>
          </p:nvPr>
        </p:nvSpPr>
        <p:spPr>
          <a:xfrm>
            <a:off x="1454700" y="1544775"/>
            <a:ext cx="2695500" cy="677400"/>
          </a:xfrm>
          <a:prstGeom prst="rect">
            <a:avLst/>
          </a:prstGeom>
        </p:spPr>
        <p:txBody>
          <a:bodyPr spcFirstLastPara="1" wrap="square" lIns="91425" tIns="91425" rIns="91425" bIns="91425" anchor="t" anchorCtr="0">
            <a:noAutofit/>
          </a:bodyPr>
          <a:lstStyle/>
          <a:p>
            <a:pPr algn="ctr">
              <a:spcBef>
                <a:spcPct val="0"/>
              </a:spcBef>
              <a:spcAft>
                <a:spcPct val="0"/>
              </a:spcAft>
              <a:buClr>
                <a:srgbClr val="191919"/>
              </a:buClr>
            </a:pPr>
            <a:r>
              <a:rPr lang="en-IN" altLang="en-US" dirty="0">
                <a:solidFill>
                  <a:srgbClr val="191919"/>
                </a:solidFill>
                <a:latin typeface="Times New Roman" panose="02020603050405020304" pitchFamily="18" charset="0"/>
                <a:ea typeface="Urbanist Black" charset="0"/>
                <a:cs typeface="Times New Roman" panose="02020603050405020304" pitchFamily="18" charset="0"/>
                <a:sym typeface="Urbanist Black" charset="0"/>
              </a:rPr>
              <a:t>Introduction</a:t>
            </a:r>
            <a:endParaRPr lang="en-US" altLang="en-US" dirty="0">
              <a:solidFill>
                <a:srgbClr val="191919"/>
              </a:solidFill>
              <a:latin typeface="Times New Roman" panose="02020603050405020304" pitchFamily="18" charset="0"/>
              <a:ea typeface="Urbanist Black" charset="0"/>
              <a:cs typeface="Times New Roman" panose="02020603050405020304" pitchFamily="18" charset="0"/>
              <a:sym typeface="Urbanist Black" charset="0"/>
            </a:endParaRPr>
          </a:p>
        </p:txBody>
      </p:sp>
      <p:sp>
        <p:nvSpPr>
          <p:cNvPr id="305" name="Google Shape;305;p28"/>
          <p:cNvSpPr txBox="1">
            <a:spLocks noGrp="1"/>
          </p:cNvSpPr>
          <p:nvPr>
            <p:ph type="subTitle" idx="9"/>
          </p:nvPr>
        </p:nvSpPr>
        <p:spPr>
          <a:xfrm>
            <a:off x="1454700" y="2921325"/>
            <a:ext cx="2695500" cy="677400"/>
          </a:xfrm>
          <a:prstGeom prst="rect">
            <a:avLst/>
          </a:prstGeom>
        </p:spPr>
        <p:txBody>
          <a:bodyPr spcFirstLastPara="1" wrap="square" lIns="91425" tIns="91425" rIns="91425" bIns="91425" anchor="t" anchorCtr="0">
            <a:noAutofit/>
          </a:bodyPr>
          <a:lstStyle/>
          <a:p>
            <a:pPr algn="ctr">
              <a:spcBef>
                <a:spcPct val="0"/>
              </a:spcBef>
              <a:spcAft>
                <a:spcPct val="0"/>
              </a:spcAft>
              <a:buClr>
                <a:srgbClr val="191919"/>
              </a:buClr>
            </a:pPr>
            <a:r>
              <a:rPr lang="en-US" altLang="en-US" dirty="0">
                <a:solidFill>
                  <a:srgbClr val="191919"/>
                </a:solidFill>
                <a:latin typeface="Times New Roman" panose="02020603050405020304" pitchFamily="18" charset="0"/>
                <a:ea typeface="Urbanist Black" charset="0"/>
                <a:cs typeface="Times New Roman" panose="02020603050405020304" pitchFamily="18" charset="0"/>
                <a:sym typeface="Urbanist Black" charset="0"/>
              </a:rPr>
              <a:t>Flowchart</a:t>
            </a:r>
          </a:p>
        </p:txBody>
      </p:sp>
      <p:sp>
        <p:nvSpPr>
          <p:cNvPr id="306" name="Google Shape;306;p28"/>
          <p:cNvSpPr txBox="1">
            <a:spLocks noGrp="1"/>
          </p:cNvSpPr>
          <p:nvPr>
            <p:ph type="subTitle" idx="13"/>
          </p:nvPr>
        </p:nvSpPr>
        <p:spPr>
          <a:xfrm>
            <a:off x="5123100" y="1544775"/>
            <a:ext cx="2695500" cy="677400"/>
          </a:xfrm>
          <a:prstGeom prst="rect">
            <a:avLst/>
          </a:prstGeom>
        </p:spPr>
        <p:txBody>
          <a:bodyPr spcFirstLastPara="1" wrap="square" lIns="91425" tIns="91425" rIns="91425" bIns="91425" anchor="t" anchorCtr="0">
            <a:noAutofit/>
          </a:bodyPr>
          <a:lstStyle/>
          <a:p>
            <a:pPr marL="0" indent="0" algn="ctr"/>
            <a:r>
              <a:rPr lang="en-US" altLang="en-US" dirty="0">
                <a:solidFill>
                  <a:srgbClr val="191919"/>
                </a:solidFill>
                <a:latin typeface="Times New Roman" panose="02020603050405020304" pitchFamily="18" charset="0"/>
                <a:ea typeface="Urbanist Black" charset="0"/>
                <a:cs typeface="Times New Roman" panose="02020603050405020304" pitchFamily="18" charset="0"/>
                <a:sym typeface="Urbanist Black" charset="0"/>
              </a:rPr>
              <a:t>Uses</a:t>
            </a: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07" name="Google Shape;307;p28"/>
          <p:cNvSpPr txBox="1">
            <a:spLocks noGrp="1"/>
          </p:cNvSpPr>
          <p:nvPr>
            <p:ph type="subTitle" idx="14"/>
          </p:nvPr>
        </p:nvSpPr>
        <p:spPr>
          <a:xfrm>
            <a:off x="5123100" y="2233050"/>
            <a:ext cx="2695500" cy="677400"/>
          </a:xfrm>
          <a:prstGeom prst="rect">
            <a:avLst/>
          </a:prstGeom>
        </p:spPr>
        <p:txBody>
          <a:bodyPr spcFirstLastPara="1" wrap="square" lIns="91425" tIns="91425" rIns="91425" bIns="91425" anchor="t" anchorCtr="0">
            <a:noAutofit/>
          </a:bodyPr>
          <a:lstStyle/>
          <a:p>
            <a:pPr algn="ctr">
              <a:spcBef>
                <a:spcPct val="0"/>
              </a:spcBef>
              <a:spcAft>
                <a:spcPct val="0"/>
              </a:spcAft>
              <a:buClr>
                <a:srgbClr val="191919"/>
              </a:buClr>
            </a:pPr>
            <a:r>
              <a:rPr lang="en-US" altLang="en-US" dirty="0">
                <a:solidFill>
                  <a:srgbClr val="191919"/>
                </a:solidFill>
                <a:latin typeface="Times New Roman" panose="02020603050405020304" pitchFamily="18" charset="0"/>
                <a:ea typeface="Urbanist Black" charset="0"/>
                <a:cs typeface="Times New Roman" panose="02020603050405020304" pitchFamily="18" charset="0"/>
                <a:sym typeface="Urbanist Black" charset="0"/>
              </a:rPr>
              <a:t>Tools &amp; Technologies</a:t>
            </a:r>
          </a:p>
        </p:txBody>
      </p:sp>
      <p:sp>
        <p:nvSpPr>
          <p:cNvPr id="308" name="Google Shape;308;p28"/>
          <p:cNvSpPr txBox="1">
            <a:spLocks noGrp="1"/>
          </p:cNvSpPr>
          <p:nvPr>
            <p:ph type="subTitle" idx="15"/>
          </p:nvPr>
        </p:nvSpPr>
        <p:spPr>
          <a:xfrm>
            <a:off x="5123100" y="2921325"/>
            <a:ext cx="2695500" cy="67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9"/>
          <p:cNvSpPr txBox="1">
            <a:spLocks noGrp="1"/>
          </p:cNvSpPr>
          <p:nvPr>
            <p:ph type="title"/>
          </p:nvPr>
        </p:nvSpPr>
        <p:spPr>
          <a:xfrm>
            <a:off x="394010" y="178419"/>
            <a:ext cx="4899102" cy="1189463"/>
          </a:xfrm>
          <a:prstGeom prst="rect">
            <a:avLst/>
          </a:prstGeom>
        </p:spPr>
        <p:txBody>
          <a:bodyPr spcFirstLastPara="1" wrap="square" lIns="91425" tIns="91425" rIns="91425" bIns="91425" anchor="b" anchorCtr="0">
            <a:noAutofit/>
          </a:bodyPr>
          <a:lstStyle/>
          <a:p>
            <a:pPr lvl="0"/>
            <a:r>
              <a:rPr lang="en-US" altLang="en-US" sz="3200" dirty="0">
                <a:solidFill>
                  <a:srgbClr val="191919"/>
                </a:solidFill>
                <a:latin typeface="Times New Roman" panose="02020603050405020304" pitchFamily="18" charset="0"/>
                <a:ea typeface="Urbanist Black" charset="0"/>
                <a:cs typeface="Times New Roman" panose="02020603050405020304" pitchFamily="18" charset="0"/>
                <a:sym typeface="Urbanist Black" charset="0"/>
              </a:rPr>
              <a:t>Introduction </a:t>
            </a:r>
            <a:br>
              <a:rPr lang="en-US" altLang="en-US" sz="3200" dirty="0">
                <a:solidFill>
                  <a:srgbClr val="191919"/>
                </a:solidFill>
                <a:latin typeface="Times New Roman" panose="02020603050405020304" pitchFamily="18" charset="0"/>
                <a:ea typeface="Urbanist Black" charset="0"/>
                <a:cs typeface="Times New Roman" panose="02020603050405020304" pitchFamily="18" charset="0"/>
                <a:sym typeface="Urbanist Black" charset="0"/>
              </a:rPr>
            </a:br>
            <a:endParaRPr dirty="0"/>
          </a:p>
        </p:txBody>
      </p:sp>
      <p:sp>
        <p:nvSpPr>
          <p:cNvPr id="314" name="Google Shape;314;p29"/>
          <p:cNvSpPr txBox="1">
            <a:spLocks noGrp="1"/>
          </p:cNvSpPr>
          <p:nvPr>
            <p:ph type="subTitle" idx="1"/>
          </p:nvPr>
        </p:nvSpPr>
        <p:spPr>
          <a:xfrm>
            <a:off x="534631" y="1207943"/>
            <a:ext cx="8312003" cy="3593586"/>
          </a:xfrm>
          <a:prstGeom prst="rect">
            <a:avLst/>
          </a:prstGeom>
        </p:spPr>
        <p:txBody>
          <a:bodyPr spcFirstLastPara="1" wrap="square" lIns="91425" tIns="91425" rIns="91425" bIns="91425" anchor="t" anchorCtr="0">
            <a:noAutofit/>
          </a:bodyPr>
          <a:lstStyle/>
          <a:p>
            <a:pPr marL="342900" indent="-342900">
              <a:buFont typeface="Wingdings" panose="05000000000000000000" pitchFamily="2" charset="2"/>
              <a:buChar char="q"/>
              <a:defRPr/>
            </a:pPr>
            <a:r>
              <a:rPr lang="en-US" sz="1800" b="0" i="0" dirty="0">
                <a:solidFill>
                  <a:schemeClr val="bg1">
                    <a:lumMod val="25000"/>
                  </a:schemeClr>
                </a:solidFill>
                <a:effectLst/>
                <a:latin typeface="Times New Roman" panose="02020603050405020304" pitchFamily="18" charset="0"/>
                <a:cs typeface="Times New Roman" panose="02020603050405020304" pitchFamily="18" charset="0"/>
              </a:rPr>
              <a:t>Fake profile detection is a critical area in online social networks, aimed at distinguishing between genuine and fraudulent accounts, specifically on Facebook.</a:t>
            </a:r>
          </a:p>
          <a:p>
            <a:pPr marL="342900" indent="-342900">
              <a:buFont typeface="Wingdings" panose="05000000000000000000" pitchFamily="2" charset="2"/>
              <a:buChar char="q"/>
              <a:defRPr/>
            </a:pPr>
            <a:r>
              <a:rPr lang="en-US" sz="1800" b="0" i="0" dirty="0">
                <a:solidFill>
                  <a:schemeClr val="bg1">
                    <a:lumMod val="25000"/>
                  </a:schemeClr>
                </a:solidFill>
                <a:effectLst/>
                <a:latin typeface="Times New Roman" panose="02020603050405020304" pitchFamily="18" charset="0"/>
                <a:cs typeface="Times New Roman" panose="02020603050405020304" pitchFamily="18" charset="0"/>
              </a:rPr>
              <a:t>Machine learning techniques play a pivotal role in this domain by enabling the development of algorithms that can automatically classify profiles based on various features extracted from the data. </a:t>
            </a:r>
          </a:p>
          <a:p>
            <a:pPr marL="342900" indent="-342900">
              <a:buFont typeface="Wingdings" panose="05000000000000000000" pitchFamily="2" charset="2"/>
              <a:buChar char="q"/>
              <a:defRPr/>
            </a:pPr>
            <a:r>
              <a:rPr lang="en-US" sz="1800" b="0" i="0" dirty="0">
                <a:solidFill>
                  <a:schemeClr val="bg1">
                    <a:lumMod val="25000"/>
                  </a:schemeClr>
                </a:solidFill>
                <a:effectLst/>
                <a:latin typeface="Times New Roman" panose="02020603050405020304" pitchFamily="18" charset="0"/>
                <a:cs typeface="Times New Roman" panose="02020603050405020304" pitchFamily="18" charset="0"/>
              </a:rPr>
              <a:t>These algorithms, such as Support Vector Machine (SVM), XG Boost, Random Forest, Neural Networks, and Naive Bayes, are trained on large datasets to identify patterns and anomalies indicative of fake profiles.</a:t>
            </a:r>
            <a:br>
              <a:rPr lang="en-US" sz="2000" b="0" i="0" u="none" strike="noStrike" dirty="0">
                <a:solidFill>
                  <a:schemeClr val="bg1">
                    <a:lumMod val="25000"/>
                  </a:schemeClr>
                </a:solidFill>
                <a:effectLst/>
                <a:latin typeface="var(--font-fk-grotesk-neue)"/>
                <a:hlinkClick r:id="rId3">
                  <a:extLst>
                    <a:ext uri="{A12FA001-AC4F-418D-AE19-62706E023703}">
                      <ahyp:hlinkClr xmlns:ahyp="http://schemas.microsoft.com/office/drawing/2018/hyperlinkcolor" val="tx"/>
                    </a:ext>
                  </a:extLst>
                </a:hlinkClick>
              </a:rPr>
            </a:br>
            <a:endParaRPr lang="en-US" sz="1400" dirty="0">
              <a:solidFill>
                <a:schemeClr val="bg1">
                  <a:lumMod val="25000"/>
                </a:schemeClr>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2"/>
          <p:cNvSpPr txBox="1">
            <a:spLocks noGrp="1"/>
          </p:cNvSpPr>
          <p:nvPr>
            <p:ph type="title"/>
          </p:nvPr>
        </p:nvSpPr>
        <p:spPr>
          <a:xfrm>
            <a:off x="365760" y="373380"/>
            <a:ext cx="7581900" cy="807720"/>
          </a:xfrm>
          <a:prstGeom prst="rect">
            <a:avLst/>
          </a:prstGeom>
        </p:spPr>
        <p:txBody>
          <a:bodyPr spcFirstLastPara="1" wrap="square" lIns="91425" tIns="91425" rIns="91425" bIns="91425" anchor="t" anchorCtr="0">
            <a:noAutofit/>
          </a:bodyPr>
          <a:lstStyle/>
          <a:p>
            <a:pPr lvl="0"/>
            <a:r>
              <a:rPr lang="en-US" altLang="en-US" sz="3200" dirty="0">
                <a:solidFill>
                  <a:srgbClr val="191919"/>
                </a:solidFill>
                <a:latin typeface="Times New Roman" panose="02020603050405020304" pitchFamily="18" charset="0"/>
                <a:ea typeface="Urbanist Black" charset="0"/>
                <a:cs typeface="Times New Roman" panose="02020603050405020304" pitchFamily="18" charset="0"/>
                <a:sym typeface="Urbanist Black" charset="0"/>
              </a:rPr>
              <a:t>Related Work-Spam Detection</a:t>
            </a:r>
            <a:br>
              <a:rPr lang="en-US" altLang="en-US" sz="3600" dirty="0">
                <a:solidFill>
                  <a:srgbClr val="191919"/>
                </a:solidFill>
                <a:latin typeface="Urbanist Black" charset="0"/>
                <a:ea typeface="Urbanist Black" charset="0"/>
                <a:cs typeface="Times New Roman" panose="02020603050405020304" pitchFamily="18" charset="0"/>
                <a:sym typeface="Urbanist Black" charset="0"/>
              </a:rPr>
            </a:br>
            <a:endParaRPr dirty="0"/>
          </a:p>
        </p:txBody>
      </p:sp>
      <p:sp>
        <p:nvSpPr>
          <p:cNvPr id="350" name="Google Shape;350;p32"/>
          <p:cNvSpPr txBox="1">
            <a:spLocks noGrp="1"/>
          </p:cNvSpPr>
          <p:nvPr>
            <p:ph type="subTitle" idx="1"/>
          </p:nvPr>
        </p:nvSpPr>
        <p:spPr>
          <a:xfrm>
            <a:off x="464820" y="1181100"/>
            <a:ext cx="7171848" cy="3680957"/>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q"/>
              <a:defRPr/>
            </a:pPr>
            <a:r>
              <a:rPr lang="en-US" sz="1800" dirty="0">
                <a:latin typeface="Times New Roman" panose="02020603050405020304" pitchFamily="18" charset="0"/>
                <a:ea typeface="Lato"/>
                <a:cs typeface="Times New Roman" panose="02020603050405020304" pitchFamily="18" charset="0"/>
                <a:sym typeface="Lato"/>
              </a:rPr>
              <a:t>In order to detect fake identities created by human and bots, we looked towards past research addressing same problems such as spam behavior found in emails.</a:t>
            </a:r>
          </a:p>
          <a:p>
            <a:pPr algn="just">
              <a:buFont typeface="Wingdings" panose="05000000000000000000" pitchFamily="2" charset="2"/>
              <a:buChar char="q"/>
              <a:defRPr/>
            </a:pPr>
            <a:r>
              <a:rPr lang="en-US" sz="1800" dirty="0">
                <a:latin typeface="Times New Roman" panose="02020603050405020304" pitchFamily="18" charset="0"/>
                <a:ea typeface="Lato"/>
                <a:cs typeface="Times New Roman" panose="02020603050405020304" pitchFamily="18" charset="0"/>
                <a:sym typeface="Lato"/>
              </a:rPr>
              <a:t>Machine learning has been used to not only detect bots on SMPs but also their intent.</a:t>
            </a:r>
          </a:p>
          <a:p>
            <a:pPr algn="just">
              <a:buFont typeface="Wingdings" panose="05000000000000000000" pitchFamily="2" charset="2"/>
              <a:buChar char="q"/>
              <a:defRPr/>
            </a:pPr>
            <a:r>
              <a:rPr lang="en-US" sz="1800" dirty="0">
                <a:latin typeface="Times New Roman" panose="02020603050405020304" pitchFamily="18" charset="0"/>
                <a:ea typeface="Lato"/>
                <a:cs typeface="Times New Roman" panose="02020603050405020304" pitchFamily="18" charset="0"/>
                <a:sym typeface="Lato"/>
              </a:rPr>
              <a:t>Fake identities can be detected by detection of fake content linked to the account, investigating the account profile itself or using non verbal indicators.</a:t>
            </a:r>
          </a:p>
          <a:p>
            <a:pPr marL="285750" lvl="0" indent="-285750" algn="l" rtl="0">
              <a:spcBef>
                <a:spcPts val="0"/>
              </a:spcBef>
              <a:spcAft>
                <a:spcPts val="0"/>
              </a:spcAft>
              <a:buFont typeface="Wingdings" panose="05000000000000000000" pitchFamily="2" charset="2"/>
              <a:buChar char="q"/>
            </a:pP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33"/>
          <p:cNvSpPr txBox="1">
            <a:spLocks noGrp="1"/>
          </p:cNvSpPr>
          <p:nvPr>
            <p:ph type="title"/>
          </p:nvPr>
        </p:nvSpPr>
        <p:spPr>
          <a:xfrm>
            <a:off x="727144" y="275025"/>
            <a:ext cx="7704000" cy="572700"/>
          </a:xfrm>
          <a:prstGeom prst="rect">
            <a:avLst/>
          </a:prstGeom>
        </p:spPr>
        <p:txBody>
          <a:bodyPr spcFirstLastPara="1" wrap="square" lIns="91425" tIns="91425" rIns="91425" bIns="91425" anchor="t" anchorCtr="0">
            <a:noAutofit/>
          </a:bodyPr>
          <a:lstStyle/>
          <a:p>
            <a:pPr eaLnBrk="1" hangingPunct="1"/>
            <a:r>
              <a:rPr lang="en-US" altLang="en-US" sz="3200" dirty="0">
                <a:latin typeface="Times New Roman" panose="02020603050405020304" pitchFamily="18" charset="0"/>
                <a:cs typeface="Times New Roman" panose="02020603050405020304" pitchFamily="18" charset="0"/>
              </a:rPr>
              <a:t>Flowchart</a:t>
            </a:r>
            <a:endParaRPr lang="en-IN" altLang="en-US" sz="3200" dirty="0">
              <a:latin typeface="Times New Roman" panose="02020603050405020304" pitchFamily="18" charset="0"/>
              <a:cs typeface="Times New Roman" panose="02020603050405020304" pitchFamily="18" charset="0"/>
            </a:endParaRPr>
          </a:p>
        </p:txBody>
      </p:sp>
      <p:pic>
        <p:nvPicPr>
          <p:cNvPr id="19" name="Picture 3"/>
          <p:cNvPicPr>
            <a:picLocks noChangeAspect="1" noChangeArrowheads="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1893094" y="977943"/>
            <a:ext cx="4820444" cy="408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solidFill>
                  <a:srgbClr val="191919"/>
                </a:solidFill>
                <a:latin typeface="Times New Roman" panose="02020603050405020304" pitchFamily="18" charset="0"/>
                <a:ea typeface="Urbanist Black" panose="020B0604020202020204" charset="0"/>
                <a:cs typeface="Times New Roman" panose="02020603050405020304" pitchFamily="18" charset="0"/>
                <a:sym typeface="Urbanist Black" panose="020B0604020202020204" charset="0"/>
              </a:rPr>
              <a:t>Tools &amp; Technologies</a:t>
            </a:r>
            <a:endParaRPr lang="en-IN" dirty="0"/>
          </a:p>
        </p:txBody>
      </p:sp>
      <p:sp>
        <p:nvSpPr>
          <p:cNvPr id="3" name="Text Placeholder 2"/>
          <p:cNvSpPr>
            <a:spLocks noGrp="1"/>
          </p:cNvSpPr>
          <p:nvPr>
            <p:ph type="body" idx="1"/>
          </p:nvPr>
        </p:nvSpPr>
        <p:spPr/>
        <p:txBody>
          <a:bodyPr/>
          <a:lstStyle/>
          <a:p>
            <a:pPr eaLnBrk="1" hangingPunct="1">
              <a:buFont typeface="Wingdings" panose="05000000000000000000" pitchFamily="2" charset="2"/>
              <a:buChar char="q"/>
            </a:pPr>
            <a:r>
              <a:rPr lang="en-US" altLang="en-US" sz="1800" dirty="0">
                <a:latin typeface="Times New Roman" panose="02020603050405020304" pitchFamily="18" charset="0"/>
                <a:cs typeface="Times New Roman" panose="02020603050405020304" pitchFamily="18" charset="0"/>
              </a:rPr>
              <a:t>Machine Learning Techniques : Random forest, Support vector Machine, Neural Network.</a:t>
            </a:r>
          </a:p>
          <a:p>
            <a:pPr eaLnBrk="1" hangingPunct="1">
              <a:buFont typeface="Wingdings" panose="05000000000000000000" pitchFamily="2" charset="2"/>
              <a:buChar char="q"/>
            </a:pPr>
            <a:endParaRPr lang="en-US"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q"/>
            </a:pPr>
            <a:r>
              <a:rPr lang="en-US" altLang="en-US" sz="1800" dirty="0">
                <a:latin typeface="Times New Roman" panose="02020603050405020304" pitchFamily="18" charset="0"/>
                <a:cs typeface="Times New Roman" panose="02020603050405020304" pitchFamily="18" charset="0"/>
              </a:rPr>
              <a:t>Python and Libraries like </a:t>
            </a:r>
            <a:r>
              <a:rPr lang="en-US" altLang="en-US" sz="1800" dirty="0" err="1">
                <a:latin typeface="Times New Roman" panose="02020603050405020304" pitchFamily="18" charset="0"/>
                <a:cs typeface="Times New Roman" panose="02020603050405020304" pitchFamily="18" charset="0"/>
              </a:rPr>
              <a:t>Sklearn</a:t>
            </a:r>
            <a:r>
              <a:rPr lang="en-US" altLang="en-US" sz="1800" dirty="0">
                <a:latin typeface="Times New Roman" panose="02020603050405020304" pitchFamily="18" charset="0"/>
                <a:cs typeface="Times New Roman" panose="02020603050405020304" pitchFamily="18" charset="0"/>
              </a:rPr>
              <a:t>, </a:t>
            </a:r>
            <a:r>
              <a:rPr lang="en-US" altLang="en-US" sz="1800" dirty="0">
                <a:solidFill>
                  <a:schemeClr val="bg1">
                    <a:lumMod val="25000"/>
                  </a:schemeClr>
                </a:solidFill>
                <a:latin typeface="Times New Roman" panose="02020603050405020304" pitchFamily="18" charset="0"/>
                <a:cs typeface="Times New Roman" panose="02020603050405020304" pitchFamily="18" charset="0"/>
              </a:rPr>
              <a:t>pandas &amp; </a:t>
            </a:r>
            <a:r>
              <a:rPr lang="en-US" altLang="en-US" sz="1800" dirty="0" err="1">
                <a:solidFill>
                  <a:schemeClr val="bg1">
                    <a:lumMod val="25000"/>
                  </a:schemeClr>
                </a:solidFill>
                <a:latin typeface="Times New Roman" panose="02020603050405020304" pitchFamily="18" charset="0"/>
                <a:cs typeface="Times New Roman" panose="02020603050405020304" pitchFamily="18" charset="0"/>
              </a:rPr>
              <a:t>Numpy</a:t>
            </a:r>
            <a:r>
              <a:rPr lang="en-US" altLang="en-US" sz="1800" dirty="0">
                <a:solidFill>
                  <a:schemeClr val="bg1">
                    <a:lumMod val="25000"/>
                  </a:schemeClr>
                </a:solidFill>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Char char="q"/>
            </a:pPr>
            <a:endParaRPr lang="en-US"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q"/>
            </a:pPr>
            <a:r>
              <a:rPr lang="en-US" altLang="en-US" sz="1800" dirty="0">
                <a:latin typeface="Times New Roman" panose="02020603050405020304" pitchFamily="18" charset="0"/>
                <a:cs typeface="Times New Roman" panose="02020603050405020304" pitchFamily="18" charset="0"/>
              </a:rPr>
              <a:t>API</a:t>
            </a:r>
          </a:p>
          <a:p>
            <a:pPr eaLnBrk="1" hangingPunct="1">
              <a:buFont typeface="Wingdings" panose="05000000000000000000" pitchFamily="2" charset="2"/>
              <a:buChar char="q"/>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01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350" indent="-6350">
              <a:lnSpc>
                <a:spcPct val="107000"/>
              </a:lnSpc>
              <a:spcAft>
                <a:spcPts val="15"/>
              </a:spcAft>
              <a:tabLst>
                <a:tab pos="867410" algn="ctr"/>
              </a:tabLst>
              <a:defRPr/>
            </a:pPr>
            <a:r>
              <a:rPr lang="en-IN" sz="3200" kern="100" dirty="0">
                <a:latin typeface="Times New Roman" panose="02020603050405020304" pitchFamily="18" charset="0"/>
                <a:ea typeface="Times New Roman" panose="02020603050405020304" pitchFamily="18" charset="0"/>
                <a:cs typeface="Arial"/>
                <a:sym typeface="Arial"/>
              </a:rPr>
              <a:t>Advantage </a:t>
            </a:r>
          </a:p>
        </p:txBody>
      </p:sp>
      <p:sp>
        <p:nvSpPr>
          <p:cNvPr id="3" name="Text Placeholder 2"/>
          <p:cNvSpPr>
            <a:spLocks noGrp="1"/>
          </p:cNvSpPr>
          <p:nvPr>
            <p:ph type="body" idx="1"/>
          </p:nvPr>
        </p:nvSpPr>
        <p:spPr/>
        <p:txBody>
          <a:bodyPr/>
          <a:lstStyle/>
          <a:p>
            <a:pPr marL="342900" indent="-342900" algn="just">
              <a:lnSpc>
                <a:spcPct val="102000"/>
              </a:lnSpc>
              <a:spcAft>
                <a:spcPts val="130"/>
              </a:spcAft>
              <a:buClr>
                <a:srgbClr val="000000"/>
              </a:buClr>
              <a:buFont typeface="Wingdings" panose="05000000000000000000" pitchFamily="2" charset="2"/>
              <a:buChar char="q"/>
              <a:defRPr/>
            </a:pP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It focuses on quantifying, profiling and understanding   malicious applications. </a:t>
            </a:r>
          </a:p>
          <a:p>
            <a:pPr marL="342900" indent="-342900" algn="just">
              <a:lnSpc>
                <a:spcPct val="102000"/>
              </a:lnSpc>
              <a:spcAft>
                <a:spcPts val="160"/>
              </a:spcAft>
              <a:buClr>
                <a:srgbClr val="000000"/>
              </a:buClr>
              <a:buFont typeface="Wingdings" panose="05000000000000000000" pitchFamily="2" charset="2"/>
              <a:buChar char="q"/>
              <a:defRPr/>
            </a:pP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User information is secure. </a:t>
            </a:r>
          </a:p>
          <a:p>
            <a:pPr marL="342900" indent="-342900" algn="just">
              <a:lnSpc>
                <a:spcPct val="102000"/>
              </a:lnSpc>
              <a:spcAft>
                <a:spcPts val="160"/>
              </a:spcAft>
              <a:buClr>
                <a:srgbClr val="000000"/>
              </a:buClr>
              <a:buFont typeface="Wingdings" panose="05000000000000000000" pitchFamily="2" charset="2"/>
              <a:buChar char="q"/>
              <a:defRPr/>
            </a:pP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Avoid using distinct client IDs in the setup of the app. </a:t>
            </a:r>
          </a:p>
          <a:p>
            <a:pPr marL="342900" indent="-342900" algn="just">
              <a:lnSpc>
                <a:spcPct val="102000"/>
              </a:lnSpc>
              <a:spcAft>
                <a:spcPts val="130"/>
              </a:spcAft>
              <a:buClr>
                <a:srgbClr val="000000"/>
              </a:buClr>
              <a:buFont typeface="Wingdings" panose="05000000000000000000" pitchFamily="2" charset="2"/>
              <a:buChar char="q"/>
              <a:defRPr/>
            </a:pP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Decrease Fake Account possibilities.</a:t>
            </a:r>
          </a:p>
          <a:p>
            <a:pPr marL="342900" indent="-342900" algn="just">
              <a:lnSpc>
                <a:spcPct val="102000"/>
              </a:lnSpc>
              <a:spcAft>
                <a:spcPts val="350"/>
              </a:spcAft>
              <a:buClr>
                <a:srgbClr val="000000"/>
              </a:buClr>
              <a:buFont typeface="Wingdings" panose="05000000000000000000" pitchFamily="2" charset="2"/>
              <a:buChar char="q"/>
              <a:defRPr/>
            </a:pPr>
            <a:r>
              <a:rPr lang="en-IN"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Arial"/>
              </a:rPr>
              <a:t>Reduce cybercrime.</a:t>
            </a:r>
          </a:p>
          <a:p>
            <a:pPr>
              <a:buFont typeface="Wingdings" panose="05000000000000000000" pitchFamily="2" charset="2"/>
              <a:buChar char="q"/>
            </a:pPr>
            <a:endParaRPr lang="en-IN" sz="1800" dirty="0"/>
          </a:p>
        </p:txBody>
      </p:sp>
    </p:spTree>
    <p:extLst>
      <p:ext uri="{BB962C8B-B14F-4D97-AF65-F5344CB8AC3E}">
        <p14:creationId xmlns:p14="http://schemas.microsoft.com/office/powerpoint/2010/main" val="182290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B8C00B-4582-820F-598E-88B3EC7B47D9}"/>
              </a:ext>
            </a:extLst>
          </p:cNvPr>
          <p:cNvSpPr txBox="1"/>
          <p:nvPr/>
        </p:nvSpPr>
        <p:spPr>
          <a:xfrm>
            <a:off x="480060" y="388620"/>
            <a:ext cx="2796540" cy="5943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Solution</a:t>
            </a:r>
          </a:p>
        </p:txBody>
      </p:sp>
      <p:sp>
        <p:nvSpPr>
          <p:cNvPr id="6" name="TextBox 5">
            <a:extLst>
              <a:ext uri="{FF2B5EF4-FFF2-40B4-BE49-F238E27FC236}">
                <a16:creationId xmlns:a16="http://schemas.microsoft.com/office/drawing/2014/main" id="{B13D5AD6-9680-83EE-69F6-07692BAE8990}"/>
              </a:ext>
            </a:extLst>
          </p:cNvPr>
          <p:cNvSpPr txBox="1"/>
          <p:nvPr/>
        </p:nvSpPr>
        <p:spPr>
          <a:xfrm>
            <a:off x="624840" y="1097280"/>
            <a:ext cx="7741920" cy="2308324"/>
          </a:xfrm>
          <a:prstGeom prst="rect">
            <a:avLst/>
          </a:prstGeom>
          <a:noFill/>
        </p:spPr>
        <p:txBody>
          <a:bodyPr wrap="square" rtlCol="0">
            <a:spAutoFit/>
          </a:bodyPr>
          <a:lstStyle/>
          <a:p>
            <a:pPr marL="285750" indent="-285750">
              <a:buFont typeface="Wingdings" panose="05000000000000000000" pitchFamily="2" charset="2"/>
              <a:buChar char="q"/>
            </a:pPr>
            <a:r>
              <a:rPr lang="en-US" sz="1800" b="0" i="0" dirty="0">
                <a:solidFill>
                  <a:schemeClr val="bg1">
                    <a:lumMod val="25000"/>
                  </a:schemeClr>
                </a:solidFill>
                <a:effectLst/>
                <a:latin typeface="Times New Roman" panose="02020603050405020304" pitchFamily="18" charset="0"/>
                <a:cs typeface="Times New Roman" panose="02020603050405020304" pitchFamily="18" charset="0"/>
              </a:rPr>
              <a:t>To address the issue of fake profile detection on Facebook using machine learning, several solutions have been proposed in the research. </a:t>
            </a:r>
          </a:p>
          <a:p>
            <a:pPr marL="285750" indent="-285750">
              <a:buFont typeface="Wingdings" panose="05000000000000000000" pitchFamily="2" charset="2"/>
              <a:buChar char="q"/>
            </a:pPr>
            <a:r>
              <a:rPr lang="en-US" sz="1800" b="0" i="0" dirty="0">
                <a:solidFill>
                  <a:schemeClr val="bg1">
                    <a:lumMod val="25000"/>
                  </a:schemeClr>
                </a:solidFill>
                <a:effectLst/>
                <a:latin typeface="Times New Roman" panose="02020603050405020304" pitchFamily="18" charset="0"/>
                <a:cs typeface="Times New Roman" panose="02020603050405020304" pitchFamily="18" charset="0"/>
              </a:rPr>
              <a:t>One key approach involves training machine learning algorithms to classify accounts as genuine or fake based on various features extracted from profiles. These algorithms, such as Support Vector Machine (SVM), XG Boost, Random Forest, Neural Networks, and Naive Bayes, are utilized to process large datasets of accounts, enabling automated classification without manual evaluation.</a:t>
            </a:r>
            <a:endParaRPr lang="en-US" sz="1800" dirty="0">
              <a:solidFill>
                <a:schemeClr val="bg1">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34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solidFill>
                  <a:srgbClr val="191919"/>
                </a:solidFill>
                <a:latin typeface="Times New Roman" panose="02020603050405020304" pitchFamily="18" charset="0"/>
                <a:ea typeface="Urbanist Black" panose="020B0604020202020204" charset="0"/>
                <a:cs typeface="Times New Roman" panose="02020603050405020304" pitchFamily="18" charset="0"/>
                <a:sym typeface="Urbanist Black" panose="020B0604020202020204" charset="0"/>
              </a:rPr>
              <a:t>Conclusion and Future Work</a:t>
            </a:r>
            <a:br>
              <a:rPr lang="en-US" altLang="en-US" dirty="0">
                <a:solidFill>
                  <a:srgbClr val="191919"/>
                </a:solidFill>
                <a:latin typeface="Times New Roman" panose="02020603050405020304" pitchFamily="18" charset="0"/>
                <a:ea typeface="Urbanist Black" panose="020B0604020202020204" charset="0"/>
                <a:cs typeface="Times New Roman" panose="02020603050405020304" pitchFamily="18" charset="0"/>
                <a:sym typeface="Urbanist Black" panose="020B0604020202020204" charset="0"/>
              </a:rPr>
            </a:br>
            <a:endParaRPr lang="en-IN" dirty="0"/>
          </a:p>
        </p:txBody>
      </p:sp>
      <p:sp>
        <p:nvSpPr>
          <p:cNvPr id="3" name="Text Placeholder 2"/>
          <p:cNvSpPr>
            <a:spLocks noGrp="1"/>
          </p:cNvSpPr>
          <p:nvPr>
            <p:ph type="body" idx="1"/>
          </p:nvPr>
        </p:nvSpPr>
        <p:spPr/>
        <p:txBody>
          <a:bodyPr/>
          <a:lstStyle/>
          <a:p>
            <a:pPr marL="152400" indent="0" algn="just" eaLnBrk="1" hangingPunct="1">
              <a:buNone/>
            </a:pPr>
            <a:r>
              <a:rPr lang="en-US" altLang="en-US" sz="1800" dirty="0">
                <a:latin typeface="Times New Roman" panose="02020603050405020304" pitchFamily="18" charset="0"/>
                <a:cs typeface="Times New Roman" panose="02020603050405020304" pitchFamily="18" charset="0"/>
              </a:rPr>
              <a:t>We can conclude that it has been successful in addressing the issue of fake profile on social media platforms like Facebook.</a:t>
            </a:r>
          </a:p>
          <a:p>
            <a:pPr marL="152400" indent="0" algn="just" eaLnBrk="1" hangingPunct="1">
              <a:buNone/>
            </a:pPr>
            <a:endParaRPr lang="en-I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975975"/>
      </p:ext>
    </p:extLst>
  </p:cSld>
  <p:clrMapOvr>
    <a:masterClrMapping/>
  </p:clrMapOvr>
</p:sld>
</file>

<file path=ppt/theme/theme1.xml><?xml version="1.0" encoding="utf-8"?>
<a:theme xmlns:a="http://schemas.openxmlformats.org/drawingml/2006/main" name="Design Inspiration Project Proposal by Slidesgo">
  <a:themeElements>
    <a:clrScheme name="Simple Light">
      <a:dk1>
        <a:srgbClr val="3F2946"/>
      </a:dk1>
      <a:lt1>
        <a:srgbClr val="E3C9E1"/>
      </a:lt1>
      <a:dk2>
        <a:srgbClr val="A786BB"/>
      </a:dk2>
      <a:lt2>
        <a:srgbClr val="F9AD8E"/>
      </a:lt2>
      <a:accent1>
        <a:srgbClr val="7C4D8B"/>
      </a:accent1>
      <a:accent2>
        <a:srgbClr val="C7AAC5"/>
      </a:accent2>
      <a:accent3>
        <a:srgbClr val="E6965D"/>
      </a:accent3>
      <a:accent4>
        <a:srgbClr val="555555"/>
      </a:accent4>
      <a:accent5>
        <a:srgbClr val="D87026"/>
      </a:accent5>
      <a:accent6>
        <a:srgbClr val="FFFFFF"/>
      </a:accent6>
      <a:hlink>
        <a:srgbClr val="3F29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504</Words>
  <Application>Microsoft Office PowerPoint</Application>
  <PresentationFormat>On-screen Show (16:9)</PresentationFormat>
  <Paragraphs>53</Paragraphs>
  <Slides>11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Open Sans</vt:lpstr>
      <vt:lpstr>var(--font-fk-grotesk-neue)</vt:lpstr>
      <vt:lpstr>Anaheim</vt:lpstr>
      <vt:lpstr>Wingdings</vt:lpstr>
      <vt:lpstr>Arial</vt:lpstr>
      <vt:lpstr>Nunito Light</vt:lpstr>
      <vt:lpstr>Raleway</vt:lpstr>
      <vt:lpstr>Urbanist Black</vt:lpstr>
      <vt:lpstr>Lato</vt:lpstr>
      <vt:lpstr>Times New Roman</vt:lpstr>
      <vt:lpstr>Design Inspiration Project Proposal by Slidesgo</vt:lpstr>
      <vt:lpstr>FAKE SOCIAL MEDIA PROFILE DETECTION AND REPORTING</vt:lpstr>
      <vt:lpstr>Table of contents</vt:lpstr>
      <vt:lpstr>Introduction  </vt:lpstr>
      <vt:lpstr>Related Work-Spam Detection </vt:lpstr>
      <vt:lpstr>Flowchart</vt:lpstr>
      <vt:lpstr>Tools &amp; Technologies</vt:lpstr>
      <vt:lpstr>Advantage </vt:lpstr>
      <vt:lpstr>PowerPoint Presentation</vt:lpstr>
      <vt:lpstr>Conclusion and Future Work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SOCIAL MEDIA PROFILE DETECTION AND REPORTING</dc:title>
  <dc:creator>Akshata</dc:creator>
  <cp:lastModifiedBy>Shally Nagfase</cp:lastModifiedBy>
  <cp:revision>12</cp:revision>
  <dcterms:modified xsi:type="dcterms:W3CDTF">2024-03-17T16:53:09Z</dcterms:modified>
</cp:coreProperties>
</file>