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6959600" cy="3911600"/>
  <p:notesSz cx="6959600" cy="3911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90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65"/>
            <a:ext cx="133350" cy="992505"/>
          </a:xfrm>
          <a:custGeom>
            <a:avLst/>
            <a:gdLst/>
            <a:ahLst/>
            <a:cxnLst/>
            <a:rect l="l" t="t" r="r" b="b"/>
            <a:pathLst>
              <a:path w="133350" h="992505">
                <a:moveTo>
                  <a:pt x="133107" y="991886"/>
                </a:moveTo>
                <a:lnTo>
                  <a:pt x="0" y="991886"/>
                </a:lnTo>
                <a:lnTo>
                  <a:pt x="0" y="0"/>
                </a:lnTo>
                <a:lnTo>
                  <a:pt x="133107" y="0"/>
                </a:lnTo>
                <a:lnTo>
                  <a:pt x="133107" y="991886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04373" y="3775835"/>
            <a:ext cx="1550035" cy="133350"/>
          </a:xfrm>
          <a:custGeom>
            <a:avLst/>
            <a:gdLst/>
            <a:ahLst/>
            <a:cxnLst/>
            <a:rect l="l" t="t" r="r" b="b"/>
            <a:pathLst>
              <a:path w="1550034" h="133350">
                <a:moveTo>
                  <a:pt x="1549747" y="133106"/>
                </a:moveTo>
                <a:lnTo>
                  <a:pt x="0" y="133106"/>
                </a:lnTo>
                <a:lnTo>
                  <a:pt x="0" y="0"/>
                </a:lnTo>
                <a:lnTo>
                  <a:pt x="1549747" y="0"/>
                </a:lnTo>
                <a:lnTo>
                  <a:pt x="1549747" y="133106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606677" y="2669256"/>
            <a:ext cx="247199" cy="24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584323" y="2669252"/>
            <a:ext cx="247158" cy="247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095494" y="2669256"/>
            <a:ext cx="247198" cy="247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117826" y="2692059"/>
            <a:ext cx="248281" cy="1996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62809" y="875960"/>
            <a:ext cx="1433980" cy="493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3940" y="2190496"/>
            <a:ext cx="4871720" cy="97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7980" y="899668"/>
            <a:ext cx="3027426" cy="2581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84194" y="899668"/>
            <a:ext cx="3027426" cy="2581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730" y="829720"/>
            <a:ext cx="5724138" cy="287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980" y="899668"/>
            <a:ext cx="6263640" cy="2581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66264" y="3637788"/>
            <a:ext cx="2227072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7980" y="3637788"/>
            <a:ext cx="1600708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10912" y="3637788"/>
            <a:ext cx="1600708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jainamkhandhar@gmail.com" TargetMode="External"/><Relationship Id="rId2" Type="http://schemas.openxmlformats.org/officeDocument/2006/relationships/hyperlink" Target="mailto:bhatiasahil1515@gmail.co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6273" y="2634726"/>
            <a:ext cx="133350" cy="1274445"/>
          </a:xfrm>
          <a:custGeom>
            <a:avLst/>
            <a:gdLst/>
            <a:ahLst/>
            <a:cxnLst/>
            <a:rect l="l" t="t" r="r" b="b"/>
            <a:pathLst>
              <a:path w="133350" h="1274445">
                <a:moveTo>
                  <a:pt x="133107" y="1274024"/>
                </a:moveTo>
                <a:lnTo>
                  <a:pt x="0" y="1274024"/>
                </a:lnTo>
                <a:lnTo>
                  <a:pt x="0" y="0"/>
                </a:lnTo>
                <a:lnTo>
                  <a:pt x="133107" y="0"/>
                </a:lnTo>
                <a:lnTo>
                  <a:pt x="133107" y="127402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65"/>
            <a:ext cx="5033645" cy="129539"/>
          </a:xfrm>
          <a:custGeom>
            <a:avLst/>
            <a:gdLst/>
            <a:ahLst/>
            <a:cxnLst/>
            <a:rect l="l" t="t" r="r" b="b"/>
            <a:pathLst>
              <a:path w="5033645" h="129539">
                <a:moveTo>
                  <a:pt x="0" y="0"/>
                </a:moveTo>
                <a:lnTo>
                  <a:pt x="5033344" y="0"/>
                </a:lnTo>
                <a:lnTo>
                  <a:pt x="5033344" y="129541"/>
                </a:lnTo>
                <a:lnTo>
                  <a:pt x="0" y="129541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46719"/>
            <a:ext cx="3475207" cy="2820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01606" y="733514"/>
            <a:ext cx="3065780" cy="150876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065" marR="5080" algn="ctr">
              <a:lnSpc>
                <a:spcPts val="2250"/>
              </a:lnSpc>
              <a:spcBef>
                <a:spcPts val="545"/>
              </a:spcBef>
            </a:pPr>
            <a:r>
              <a:rPr sz="2250" spc="90" dirty="0"/>
              <a:t>PYTHON </a:t>
            </a:r>
            <a:r>
              <a:rPr sz="2250" spc="-105" dirty="0"/>
              <a:t>TAKES  </a:t>
            </a:r>
            <a:r>
              <a:rPr sz="2250" spc="-20" dirty="0"/>
              <a:t>FLIGHT: </a:t>
            </a:r>
            <a:r>
              <a:rPr sz="2250" spc="125" dirty="0"/>
              <a:t>HOW </a:t>
            </a:r>
            <a:r>
              <a:rPr sz="2250" spc="20" dirty="0"/>
              <a:t>TO  </a:t>
            </a:r>
            <a:r>
              <a:rPr sz="2250" spc="-75" dirty="0"/>
              <a:t>CREATE </a:t>
            </a:r>
            <a:r>
              <a:rPr sz="2250" spc="20" dirty="0"/>
              <a:t>YOUR </a:t>
            </a:r>
            <a:r>
              <a:rPr sz="2250" spc="155" dirty="0"/>
              <a:t>OWN  </a:t>
            </a:r>
            <a:r>
              <a:rPr sz="2250" spc="40" dirty="0"/>
              <a:t>ADDICTIVE </a:t>
            </a:r>
            <a:r>
              <a:rPr sz="2250" spc="75" dirty="0"/>
              <a:t>2D </a:t>
            </a:r>
            <a:r>
              <a:rPr sz="2250" spc="30" dirty="0"/>
              <a:t>GAME  LIKE </a:t>
            </a:r>
            <a:r>
              <a:rPr sz="2250" spc="-25" dirty="0"/>
              <a:t>FLAPPY</a:t>
            </a:r>
            <a:r>
              <a:rPr sz="2250" spc="140" dirty="0"/>
              <a:t> </a:t>
            </a:r>
            <a:r>
              <a:rPr sz="2250" spc="-15" dirty="0"/>
              <a:t>BIRD</a:t>
            </a:r>
            <a:endParaRPr sz="22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147" y="3775721"/>
            <a:ext cx="3479800" cy="133350"/>
          </a:xfrm>
          <a:custGeom>
            <a:avLst/>
            <a:gdLst/>
            <a:ahLst/>
            <a:cxnLst/>
            <a:rect l="l" t="t" r="r" b="b"/>
            <a:pathLst>
              <a:path w="3479800" h="133350">
                <a:moveTo>
                  <a:pt x="3479804" y="133106"/>
                </a:moveTo>
                <a:lnTo>
                  <a:pt x="0" y="133106"/>
                </a:lnTo>
                <a:lnTo>
                  <a:pt x="0" y="0"/>
                </a:lnTo>
                <a:lnTo>
                  <a:pt x="3479804" y="0"/>
                </a:lnTo>
                <a:lnTo>
                  <a:pt x="3479804" y="133106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3751" y="105691"/>
            <a:ext cx="2644140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2400" spc="40" dirty="0">
                <a:solidFill>
                  <a:srgbClr val="C00000"/>
                </a:solidFill>
                <a:latin typeface="Bauhaus 93" panose="04030905020B02020C02" pitchFamily="82" charset="0"/>
              </a:rPr>
              <a:t>Solution</a:t>
            </a:r>
            <a:endParaRPr sz="2400" spc="40" dirty="0">
              <a:solidFill>
                <a:srgbClr val="C00000"/>
              </a:solidFill>
              <a:latin typeface="Bauhaus 93" panose="04030905020B02020C02" pitchFamily="82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35053" y="545896"/>
            <a:ext cx="2510018" cy="2820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A7A50B-9370-E199-FDE1-243E96B6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9" y="545896"/>
            <a:ext cx="1934307" cy="28202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64178A-ADDE-14BF-A1F3-5E5C13CCF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863" y="545896"/>
            <a:ext cx="2336163" cy="28202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65"/>
            <a:ext cx="6955155" cy="3904615"/>
            <a:chOff x="0" y="3565"/>
            <a:chExt cx="6955155" cy="3904615"/>
          </a:xfrm>
        </p:grpSpPr>
        <p:sp>
          <p:nvSpPr>
            <p:cNvPr id="3" name="object 3"/>
            <p:cNvSpPr/>
            <p:nvPr/>
          </p:nvSpPr>
          <p:spPr>
            <a:xfrm>
              <a:off x="0" y="3565"/>
              <a:ext cx="6950079" cy="39040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68"/>
              <a:ext cx="6955155" cy="3904615"/>
            </a:xfrm>
            <a:custGeom>
              <a:avLst/>
              <a:gdLst/>
              <a:ahLst/>
              <a:cxnLst/>
              <a:rect l="l" t="t" r="r" b="b"/>
              <a:pathLst>
                <a:path w="6955155" h="3904615">
                  <a:moveTo>
                    <a:pt x="133096" y="0"/>
                  </a:moveTo>
                  <a:lnTo>
                    <a:pt x="0" y="0"/>
                  </a:lnTo>
                  <a:lnTo>
                    <a:pt x="0" y="1089812"/>
                  </a:lnTo>
                  <a:lnTo>
                    <a:pt x="133096" y="1089812"/>
                  </a:lnTo>
                  <a:lnTo>
                    <a:pt x="133096" y="0"/>
                  </a:lnTo>
                  <a:close/>
                </a:path>
                <a:path w="6955155" h="3904615">
                  <a:moveTo>
                    <a:pt x="6954977" y="3772268"/>
                  </a:moveTo>
                  <a:lnTo>
                    <a:pt x="0" y="3772268"/>
                  </a:lnTo>
                  <a:lnTo>
                    <a:pt x="0" y="3904069"/>
                  </a:lnTo>
                  <a:lnTo>
                    <a:pt x="6954977" y="3904069"/>
                  </a:lnTo>
                  <a:lnTo>
                    <a:pt x="6954977" y="3772268"/>
                  </a:lnTo>
                  <a:close/>
                </a:path>
                <a:path w="6955155" h="3904615">
                  <a:moveTo>
                    <a:pt x="6955002" y="0"/>
                  </a:moveTo>
                  <a:lnTo>
                    <a:pt x="6824827" y="0"/>
                  </a:lnTo>
                  <a:lnTo>
                    <a:pt x="6824827" y="538378"/>
                  </a:lnTo>
                  <a:lnTo>
                    <a:pt x="6955002" y="538378"/>
                  </a:lnTo>
                  <a:lnTo>
                    <a:pt x="6955002" y="0"/>
                  </a:lnTo>
                  <a:close/>
                </a:path>
              </a:pathLst>
            </a:custGeom>
            <a:solidFill>
              <a:srgbClr val="DA7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4396" y="264138"/>
            <a:ext cx="3461385" cy="41229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5405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515"/>
              </a:spcBef>
            </a:pPr>
            <a:r>
              <a:rPr lang="en-US" sz="2250" dirty="0">
                <a:solidFill>
                  <a:srgbClr val="00B050"/>
                </a:solidFill>
              </a:rPr>
              <a:t>Tech Stack</a:t>
            </a:r>
            <a:endParaRPr sz="2250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43FF8B-9A67-F7A4-8108-88224AB1E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61" y="1117600"/>
            <a:ext cx="6959600" cy="21249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5937" y="406205"/>
            <a:ext cx="2484755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2000" dirty="0"/>
              <a:t>Innovation</a:t>
            </a:r>
            <a:endParaRPr sz="2000" dirty="0"/>
          </a:p>
        </p:txBody>
      </p:sp>
      <p:sp>
        <p:nvSpPr>
          <p:cNvPr id="6" name="object 6"/>
          <p:cNvSpPr/>
          <p:nvPr/>
        </p:nvSpPr>
        <p:spPr>
          <a:xfrm>
            <a:off x="0" y="3565"/>
            <a:ext cx="131445" cy="1451610"/>
          </a:xfrm>
          <a:custGeom>
            <a:avLst/>
            <a:gdLst/>
            <a:ahLst/>
            <a:cxnLst/>
            <a:rect l="l" t="t" r="r" b="b"/>
            <a:pathLst>
              <a:path w="131445" h="1451610">
                <a:moveTo>
                  <a:pt x="130960" y="1450994"/>
                </a:moveTo>
                <a:lnTo>
                  <a:pt x="0" y="1450994"/>
                </a:lnTo>
                <a:lnTo>
                  <a:pt x="0" y="0"/>
                </a:lnTo>
                <a:lnTo>
                  <a:pt x="130960" y="0"/>
                </a:lnTo>
                <a:lnTo>
                  <a:pt x="130960" y="14509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163" y="985351"/>
            <a:ext cx="3361242" cy="2107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AAB21E-E4D3-7A8A-FA13-E3CDCB87E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937" y="889000"/>
            <a:ext cx="2400491" cy="22034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4346" y="3772035"/>
            <a:ext cx="1739900" cy="133350"/>
          </a:xfrm>
          <a:custGeom>
            <a:avLst/>
            <a:gdLst/>
            <a:ahLst/>
            <a:cxnLst/>
            <a:rect l="l" t="t" r="r" b="b"/>
            <a:pathLst>
              <a:path w="1739900" h="133350">
                <a:moveTo>
                  <a:pt x="1739900" y="133106"/>
                </a:moveTo>
                <a:lnTo>
                  <a:pt x="0" y="133106"/>
                </a:lnTo>
                <a:lnTo>
                  <a:pt x="0" y="0"/>
                </a:lnTo>
                <a:lnTo>
                  <a:pt x="1739900" y="0"/>
                </a:lnTo>
                <a:lnTo>
                  <a:pt x="1739900" y="133106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14346" y="3565"/>
            <a:ext cx="1739900" cy="129539"/>
          </a:xfrm>
          <a:custGeom>
            <a:avLst/>
            <a:gdLst/>
            <a:ahLst/>
            <a:cxnLst/>
            <a:rect l="l" t="t" r="r" b="b"/>
            <a:pathLst>
              <a:path w="1739900" h="129539">
                <a:moveTo>
                  <a:pt x="0" y="129541"/>
                </a:moveTo>
                <a:lnTo>
                  <a:pt x="0" y="0"/>
                </a:lnTo>
                <a:lnTo>
                  <a:pt x="1739887" y="0"/>
                </a:lnTo>
                <a:lnTo>
                  <a:pt x="1739887" y="129541"/>
                </a:lnTo>
                <a:lnTo>
                  <a:pt x="0" y="129541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95701-F4C2-7538-1EC0-88741F7E0DAF}"/>
              </a:ext>
            </a:extLst>
          </p:cNvPr>
          <p:cNvSpPr/>
          <p:nvPr/>
        </p:nvSpPr>
        <p:spPr>
          <a:xfrm>
            <a:off x="2527300" y="279400"/>
            <a:ext cx="1905000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66436A-FF98-5C2C-FA38-80F8D1F1D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600"/>
            <a:ext cx="6959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0" y="3565"/>
            <a:ext cx="6941184" cy="129539"/>
          </a:xfrm>
          <a:custGeom>
            <a:avLst/>
            <a:gdLst/>
            <a:ahLst/>
            <a:cxnLst/>
            <a:rect l="l" t="t" r="r" b="b"/>
            <a:pathLst>
              <a:path w="6941184" h="129539">
                <a:moveTo>
                  <a:pt x="0" y="0"/>
                </a:moveTo>
                <a:lnTo>
                  <a:pt x="6940570" y="0"/>
                </a:lnTo>
                <a:lnTo>
                  <a:pt x="6940570" y="129541"/>
                </a:lnTo>
                <a:lnTo>
                  <a:pt x="0" y="129541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364443"/>
            <a:ext cx="133350" cy="543560"/>
          </a:xfrm>
          <a:custGeom>
            <a:avLst/>
            <a:gdLst/>
            <a:ahLst/>
            <a:cxnLst/>
            <a:rect l="l" t="t" r="r" b="b"/>
            <a:pathLst>
              <a:path w="133350" h="543560">
                <a:moveTo>
                  <a:pt x="133107" y="543211"/>
                </a:moveTo>
                <a:lnTo>
                  <a:pt x="0" y="543211"/>
                </a:lnTo>
                <a:lnTo>
                  <a:pt x="0" y="0"/>
                </a:lnTo>
                <a:lnTo>
                  <a:pt x="133107" y="0"/>
                </a:lnTo>
                <a:lnTo>
                  <a:pt x="133107" y="543211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18173" y="3364443"/>
            <a:ext cx="133350" cy="543560"/>
          </a:xfrm>
          <a:custGeom>
            <a:avLst/>
            <a:gdLst/>
            <a:ahLst/>
            <a:cxnLst/>
            <a:rect l="l" t="t" r="r" b="b"/>
            <a:pathLst>
              <a:path w="133350" h="543560">
                <a:moveTo>
                  <a:pt x="0" y="543211"/>
                </a:moveTo>
                <a:lnTo>
                  <a:pt x="0" y="0"/>
                </a:lnTo>
                <a:lnTo>
                  <a:pt x="133095" y="0"/>
                </a:lnTo>
                <a:lnTo>
                  <a:pt x="133095" y="543211"/>
                </a:lnTo>
                <a:lnTo>
                  <a:pt x="0" y="543211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B9CC7-AB7A-89B9-AA54-15B7BCAC51C1}"/>
              </a:ext>
            </a:extLst>
          </p:cNvPr>
          <p:cNvSpPr/>
          <p:nvPr/>
        </p:nvSpPr>
        <p:spPr>
          <a:xfrm>
            <a:off x="1422400" y="1955800"/>
            <a:ext cx="42672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Any questions?</a:t>
            </a:r>
          </a:p>
          <a:p>
            <a:pPr algn="ctr"/>
            <a:r>
              <a:rPr lang="en-US" sz="1200" dirty="0"/>
              <a:t>Feel free contact us</a:t>
            </a:r>
          </a:p>
          <a:p>
            <a:pPr algn="ctr"/>
            <a:r>
              <a:rPr lang="en-US" sz="1200" dirty="0">
                <a:hlinkClick r:id="rId2"/>
              </a:rPr>
              <a:t>bhatiasahil1515@gmail.com</a:t>
            </a:r>
            <a:endParaRPr lang="en-US" sz="1200" dirty="0"/>
          </a:p>
          <a:p>
            <a:pPr algn="ctr"/>
            <a:r>
              <a:rPr lang="en-US" sz="1200" dirty="0">
                <a:hlinkClick r:id="rId3"/>
              </a:rPr>
              <a:t>jainamkhandhar@gmail.com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0AD148-23C4-27BF-5214-E2D1B3CE3611}"/>
              </a:ext>
            </a:extLst>
          </p:cNvPr>
          <p:cNvSpPr/>
          <p:nvPr/>
        </p:nvSpPr>
        <p:spPr>
          <a:xfrm>
            <a:off x="2527300" y="1270000"/>
            <a:ext cx="20574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Thank You</a:t>
            </a:r>
            <a:endParaRPr lang="en-IN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4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6534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39</Words>
  <Application>Microsoft Office PowerPoint</Application>
  <PresentationFormat>Custom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Bauhaus 93</vt:lpstr>
      <vt:lpstr>Calibri</vt:lpstr>
      <vt:lpstr>Office Theme</vt:lpstr>
      <vt:lpstr>PYTHON TAKES  FLIGHT: HOW TO  CREATE YOUR OWN  ADDICTIVE 2D GAME  LIKE FLAPPY BIRD</vt:lpstr>
      <vt:lpstr>Solution</vt:lpstr>
      <vt:lpstr>Tech Stack</vt:lpstr>
      <vt:lpstr>Innovation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TAKES  FLIGHT: HOW TO  CREATE YOUR OWN  ADDICTIVE 2D GAME  LIKE FLAPPY BIRD</dc:title>
  <dc:creator>Sahil Bhatia</dc:creator>
  <cp:lastModifiedBy>itssahilwhat@outlook.com</cp:lastModifiedBy>
  <cp:revision>3</cp:revision>
  <dcterms:created xsi:type="dcterms:W3CDTF">2023-09-10T06:36:06Z</dcterms:created>
  <dcterms:modified xsi:type="dcterms:W3CDTF">2023-09-10T08:03:10Z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2023-09-10T00:00:00Z</vt:filetime>
  </property>
</Properties>
</file>