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88" d="100"/>
          <a:sy n="88" d="100"/>
        </p:scale>
        <p:origin x="-466"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178944" y="5566886"/>
            <a:ext cx="2644550" cy="632048"/>
          </a:xfrm>
        </p:spPr>
        <p:txBody>
          <a:bodyPr>
            <a:normAutofit fontScale="90000"/>
          </a:bodyPr>
          <a:lstStyle/>
          <a:p>
            <a:r>
              <a:rPr lang="en-US" dirty="0" smtClean="0"/>
              <a:t>By,</a:t>
            </a:r>
            <a:endParaRPr lang="en-US" dirty="0" smtClean="0"/>
          </a:p>
          <a:p>
            <a:r>
              <a:rPr lang="en-IN" altLang="en-US" dirty="0"/>
              <a:t>JAINAM CHOURDIYA</a:t>
            </a:r>
            <a:endParaRPr lang="en-I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3840</Words>
  <Application>WPS Presentation</Application>
  <PresentationFormat>Custom</PresentationFormat>
  <Paragraphs>59</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Century Gothic</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Hp</cp:lastModifiedBy>
  <cp:revision>6</cp:revision>
  <dcterms:created xsi:type="dcterms:W3CDTF">2020-01-05T08:05:00Z</dcterms:created>
  <dcterms:modified xsi:type="dcterms:W3CDTF">2021-03-09T14:27:16Z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1033-11.2.0.9629</vt:lpwstr>
  </property>
</Properties>
</file>