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87" r:id="rId11"/>
    <p:sldId id="289" r:id="rId12"/>
    <p:sldId id="290" r:id="rId13"/>
    <p:sldId id="286" r:id="rId14"/>
  </p:sldIdLst>
  <p:sldSz cx="18288000" cy="10287000"/>
  <p:notesSz cx="18288000" cy="10287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399"/>
    <p:restoredTop sz="94681"/>
  </p:normalViewPr>
  <p:slideViewPr>
    <p:cSldViewPr>
      <p:cViewPr varScale="1">
        <p:scale>
          <a:sx n="77" d="100"/>
          <a:sy n="77" d="100"/>
        </p:scale>
        <p:origin x="336" y="19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2.xml.rels><?xml version="1.0" encoding="UTF-8" standalone="yes"?>
<Relationships xmlns="http://schemas.openxmlformats.org/package/2006/relationships"><Relationship Id="rId8" Type="http://schemas.openxmlformats.org/officeDocument/2006/relationships/image" Target="../media/image22.sv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18.svg"/></Relationships>
</file>

<file path=ppt/diagrams/_rels/drawing2.xml.rels><?xml version="1.0" encoding="UTF-8" standalone="yes"?>
<Relationships xmlns="http://schemas.openxmlformats.org/package/2006/relationships"><Relationship Id="rId8" Type="http://schemas.openxmlformats.org/officeDocument/2006/relationships/image" Target="../media/image22.sv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18.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F23E0C1-2EE3-4BB4-842D-146A81B5E6A2}" type="doc">
      <dgm:prSet loTypeId="urn:microsoft.com/office/officeart/2017/3/layout/HorizontalPathTimeline" loCatId="process" qsTypeId="urn:microsoft.com/office/officeart/2005/8/quickstyle/simple1" qsCatId="simple" csTypeId="urn:microsoft.com/office/officeart/2005/8/colors/accent1_2" csCatId="accent1" phldr="1"/>
      <dgm:spPr/>
      <dgm:t>
        <a:bodyPr/>
        <a:lstStyle/>
        <a:p>
          <a:endParaRPr lang="en-US"/>
        </a:p>
      </dgm:t>
    </dgm:pt>
    <dgm:pt modelId="{A7D4D651-FD1E-4EC8-BDA8-78DF892D491F}">
      <dgm:prSet custT="1"/>
      <dgm:spPr/>
      <dgm:t>
        <a:bodyPr/>
        <a:lstStyle/>
        <a:p>
          <a:pPr>
            <a:defRPr b="1"/>
          </a:pPr>
          <a:r>
            <a:rPr lang="en-US" sz="2400" dirty="0"/>
            <a:t>Mar.–Apr. 2022</a:t>
          </a:r>
        </a:p>
      </dgm:t>
    </dgm:pt>
    <dgm:pt modelId="{B284BDF1-36FF-4076-B6D0-14B65590F424}" type="parTrans" cxnId="{32F58CB4-A4FE-493B-BF2E-101DCD48937A}">
      <dgm:prSet/>
      <dgm:spPr/>
      <dgm:t>
        <a:bodyPr/>
        <a:lstStyle/>
        <a:p>
          <a:endParaRPr lang="en-US"/>
        </a:p>
      </dgm:t>
    </dgm:pt>
    <dgm:pt modelId="{BEC13D67-6E94-479A-AB4B-0E93D68E7039}" type="sibTrans" cxnId="{32F58CB4-A4FE-493B-BF2E-101DCD48937A}">
      <dgm:prSet/>
      <dgm:spPr/>
      <dgm:t>
        <a:bodyPr/>
        <a:lstStyle/>
        <a:p>
          <a:endParaRPr lang="en-US"/>
        </a:p>
      </dgm:t>
    </dgm:pt>
    <dgm:pt modelId="{A1867530-F181-497F-BE05-694EEC5E7982}">
      <dgm:prSet custT="1"/>
      <dgm:spPr/>
      <dgm:t>
        <a:bodyPr/>
        <a:lstStyle/>
        <a:p>
          <a:r>
            <a:rPr lang="en-US" sz="2000" dirty="0"/>
            <a:t>There was a significant increase in sales from March to April 2022.</a:t>
          </a:r>
        </a:p>
      </dgm:t>
    </dgm:pt>
    <dgm:pt modelId="{14D7D469-0149-4B9F-953D-4B83B95DCBB6}" type="parTrans" cxnId="{A68DF619-9898-4C32-BCFE-6DA2FD042E3C}">
      <dgm:prSet/>
      <dgm:spPr/>
      <dgm:t>
        <a:bodyPr/>
        <a:lstStyle/>
        <a:p>
          <a:endParaRPr lang="en-US"/>
        </a:p>
      </dgm:t>
    </dgm:pt>
    <dgm:pt modelId="{EEAD5AFA-B92D-4139-9CD0-5D857948673F}" type="sibTrans" cxnId="{A68DF619-9898-4C32-BCFE-6DA2FD042E3C}">
      <dgm:prSet/>
      <dgm:spPr/>
      <dgm:t>
        <a:bodyPr/>
        <a:lstStyle/>
        <a:p>
          <a:endParaRPr lang="en-US"/>
        </a:p>
      </dgm:t>
    </dgm:pt>
    <dgm:pt modelId="{D88AC34A-DA73-44AE-BE96-0EAC655A03C0}">
      <dgm:prSet custT="1"/>
      <dgm:spPr/>
      <dgm:t>
        <a:bodyPr/>
        <a:lstStyle/>
        <a:p>
          <a:pPr>
            <a:defRPr b="1"/>
          </a:pPr>
          <a:r>
            <a:rPr lang="en-US" sz="2400" dirty="0"/>
            <a:t>Apr. 2022 and May 2022</a:t>
          </a:r>
        </a:p>
      </dgm:t>
    </dgm:pt>
    <dgm:pt modelId="{8B95D393-0622-44DD-A9DE-AB0BE2548710}" type="parTrans" cxnId="{2EE18BFF-CD5A-4687-86E9-F09DA4DFC386}">
      <dgm:prSet/>
      <dgm:spPr/>
      <dgm:t>
        <a:bodyPr/>
        <a:lstStyle/>
        <a:p>
          <a:endParaRPr lang="en-US"/>
        </a:p>
      </dgm:t>
    </dgm:pt>
    <dgm:pt modelId="{C6CD5D15-632D-4782-90D0-697D29064CC3}" type="sibTrans" cxnId="{2EE18BFF-CD5A-4687-86E9-F09DA4DFC386}">
      <dgm:prSet/>
      <dgm:spPr/>
      <dgm:t>
        <a:bodyPr/>
        <a:lstStyle/>
        <a:p>
          <a:endParaRPr lang="en-US"/>
        </a:p>
      </dgm:t>
    </dgm:pt>
    <dgm:pt modelId="{8635BDD0-5D39-4B8F-8CB4-8592A138005E}">
      <dgm:prSet custT="1"/>
      <dgm:spPr/>
      <dgm:t>
        <a:bodyPr/>
        <a:lstStyle/>
        <a:p>
          <a:r>
            <a:rPr lang="en-US" sz="2400" dirty="0"/>
            <a:t>The sales remained relatively high in April and May 2022.</a:t>
          </a:r>
        </a:p>
      </dgm:t>
    </dgm:pt>
    <dgm:pt modelId="{67559B24-3B9F-4D3E-A3DB-7683393765C0}" type="parTrans" cxnId="{D3BAE5EC-4277-4D8B-9C2A-03DFAB7F4BE9}">
      <dgm:prSet/>
      <dgm:spPr/>
      <dgm:t>
        <a:bodyPr/>
        <a:lstStyle/>
        <a:p>
          <a:endParaRPr lang="en-US"/>
        </a:p>
      </dgm:t>
    </dgm:pt>
    <dgm:pt modelId="{81E3F6A1-49E6-4056-B424-847F545099C1}" type="sibTrans" cxnId="{D3BAE5EC-4277-4D8B-9C2A-03DFAB7F4BE9}">
      <dgm:prSet/>
      <dgm:spPr/>
      <dgm:t>
        <a:bodyPr/>
        <a:lstStyle/>
        <a:p>
          <a:endParaRPr lang="en-US"/>
        </a:p>
      </dgm:t>
    </dgm:pt>
    <dgm:pt modelId="{10E21679-F33F-49C6-83CB-256F4DC0EB5F}">
      <dgm:prSet custT="1"/>
      <dgm:spPr/>
      <dgm:t>
        <a:bodyPr/>
        <a:lstStyle/>
        <a:p>
          <a:pPr>
            <a:defRPr b="1"/>
          </a:pPr>
          <a:r>
            <a:rPr lang="en-US" sz="2400" dirty="0"/>
            <a:t>Apr. 2022</a:t>
          </a:r>
        </a:p>
      </dgm:t>
    </dgm:pt>
    <dgm:pt modelId="{8DB2CA86-CE4E-4883-8BBC-AE7AAF529BB0}" type="parTrans" cxnId="{0533F1A1-3FF5-4780-B28B-F0CB61BEDBDF}">
      <dgm:prSet/>
      <dgm:spPr/>
      <dgm:t>
        <a:bodyPr/>
        <a:lstStyle/>
        <a:p>
          <a:endParaRPr lang="en-US"/>
        </a:p>
      </dgm:t>
    </dgm:pt>
    <dgm:pt modelId="{E9303735-D581-4C4E-9B7C-B9EB21D61915}" type="sibTrans" cxnId="{0533F1A1-3FF5-4780-B28B-F0CB61BEDBDF}">
      <dgm:prSet/>
      <dgm:spPr/>
      <dgm:t>
        <a:bodyPr/>
        <a:lstStyle/>
        <a:p>
          <a:endParaRPr lang="en-US"/>
        </a:p>
      </dgm:t>
    </dgm:pt>
    <dgm:pt modelId="{2CE5C9A6-205A-4E12-9040-5488634D5AED}">
      <dgm:prSet custT="1"/>
      <dgm:spPr/>
      <dgm:t>
        <a:bodyPr/>
        <a:lstStyle/>
        <a:p>
          <a:r>
            <a:rPr lang="en-US" sz="2000" dirty="0"/>
            <a:t>There is a slight decline in June 2022 compared to the peak in April 2022.</a:t>
          </a:r>
        </a:p>
      </dgm:t>
    </dgm:pt>
    <dgm:pt modelId="{DA346CE7-B248-47BD-9B85-D1B6132B2A3A}" type="parTrans" cxnId="{FD2737EC-98FC-4A4C-A3D8-29ABE90EB690}">
      <dgm:prSet/>
      <dgm:spPr/>
      <dgm:t>
        <a:bodyPr/>
        <a:lstStyle/>
        <a:p>
          <a:endParaRPr lang="en-US"/>
        </a:p>
      </dgm:t>
    </dgm:pt>
    <dgm:pt modelId="{A94AB5F8-F1BB-4121-AE96-C5394A71E92F}" type="sibTrans" cxnId="{FD2737EC-98FC-4A4C-A3D8-29ABE90EB690}">
      <dgm:prSet/>
      <dgm:spPr/>
      <dgm:t>
        <a:bodyPr/>
        <a:lstStyle/>
        <a:p>
          <a:endParaRPr lang="en-US"/>
        </a:p>
      </dgm:t>
    </dgm:pt>
    <dgm:pt modelId="{ED4D39E2-0EDE-D84E-90E8-0BB4501F710A}" type="pres">
      <dgm:prSet presAssocID="{EF23E0C1-2EE3-4BB4-842D-146A81B5E6A2}" presName="root" presStyleCnt="0">
        <dgm:presLayoutVars>
          <dgm:chMax/>
          <dgm:chPref/>
          <dgm:animLvl val="lvl"/>
        </dgm:presLayoutVars>
      </dgm:prSet>
      <dgm:spPr/>
    </dgm:pt>
    <dgm:pt modelId="{0034702D-7864-8449-BAF8-0F93A25FE1E8}" type="pres">
      <dgm:prSet presAssocID="{EF23E0C1-2EE3-4BB4-842D-146A81B5E6A2}" presName="divider" presStyleLbl="node1" presStyleIdx="0" presStyleCnt="1"/>
      <dgm:spPr/>
    </dgm:pt>
    <dgm:pt modelId="{AEC31BA8-8720-0C4D-B3C7-DBB3D36E50F7}" type="pres">
      <dgm:prSet presAssocID="{EF23E0C1-2EE3-4BB4-842D-146A81B5E6A2}" presName="nodes" presStyleCnt="0">
        <dgm:presLayoutVars>
          <dgm:chMax/>
          <dgm:chPref/>
          <dgm:animLvl val="lvl"/>
        </dgm:presLayoutVars>
      </dgm:prSet>
      <dgm:spPr/>
    </dgm:pt>
    <dgm:pt modelId="{8E9AE8F0-BFB5-8949-9760-FBA59F67A55C}" type="pres">
      <dgm:prSet presAssocID="{A7D4D651-FD1E-4EC8-BDA8-78DF892D491F}" presName="composite" presStyleCnt="0"/>
      <dgm:spPr/>
    </dgm:pt>
    <dgm:pt modelId="{899607BF-DFFC-C449-A1CE-9D64C59ADD41}" type="pres">
      <dgm:prSet presAssocID="{A7D4D651-FD1E-4EC8-BDA8-78DF892D491F}" presName="L1TextContainer" presStyleLbl="revTx" presStyleIdx="0" presStyleCnt="3">
        <dgm:presLayoutVars>
          <dgm:chMax val="1"/>
          <dgm:chPref val="1"/>
          <dgm:bulletEnabled val="1"/>
        </dgm:presLayoutVars>
      </dgm:prSet>
      <dgm:spPr/>
    </dgm:pt>
    <dgm:pt modelId="{6B184466-DF64-2F4A-A2F7-CBF1ADF9094A}" type="pres">
      <dgm:prSet presAssocID="{A7D4D651-FD1E-4EC8-BDA8-78DF892D491F}" presName="L2TextContainerWrapper" presStyleCnt="0">
        <dgm:presLayoutVars>
          <dgm:chMax val="0"/>
          <dgm:chPref val="0"/>
          <dgm:bulletEnabled val="1"/>
        </dgm:presLayoutVars>
      </dgm:prSet>
      <dgm:spPr/>
    </dgm:pt>
    <dgm:pt modelId="{89FD5820-6672-E446-8EF5-C720C4BA771E}" type="pres">
      <dgm:prSet presAssocID="{A7D4D651-FD1E-4EC8-BDA8-78DF892D491F}" presName="L2TextContainer" presStyleLbl="bgAccFollowNode1" presStyleIdx="0" presStyleCnt="3"/>
      <dgm:spPr/>
    </dgm:pt>
    <dgm:pt modelId="{8C0A00A4-0255-E443-81A8-EBB090F17B48}" type="pres">
      <dgm:prSet presAssocID="{A7D4D651-FD1E-4EC8-BDA8-78DF892D491F}" presName="FlexibleEmptyPlaceHolder" presStyleCnt="0"/>
      <dgm:spPr/>
    </dgm:pt>
    <dgm:pt modelId="{D777FE25-9D2E-9C4D-B0D6-DD13DB13D550}" type="pres">
      <dgm:prSet presAssocID="{A7D4D651-FD1E-4EC8-BDA8-78DF892D491F}" presName="ConnectLine" presStyleLbl="alignNode1" presStyleIdx="0" presStyleCnt="3"/>
      <dgm:spPr>
        <a:solidFill>
          <a:schemeClr val="accent1">
            <a:hueOff val="0"/>
            <a:satOff val="0"/>
            <a:lumOff val="0"/>
            <a:alphaOff val="0"/>
          </a:schemeClr>
        </a:solidFill>
        <a:ln w="6350" cap="flat" cmpd="sng" algn="ctr">
          <a:solidFill>
            <a:schemeClr val="accent1">
              <a:hueOff val="0"/>
              <a:satOff val="0"/>
              <a:lumOff val="0"/>
              <a:alphaOff val="0"/>
            </a:schemeClr>
          </a:solidFill>
          <a:prstDash val="dash"/>
        </a:ln>
        <a:effectLst/>
      </dgm:spPr>
    </dgm:pt>
    <dgm:pt modelId="{7E5738EF-F53F-B045-921B-34686CD98800}" type="pres">
      <dgm:prSet presAssocID="{A7D4D651-FD1E-4EC8-BDA8-78DF892D491F}" presName="ConnectorPoint" presStyleLbl="fgAcc1" presStyleIdx="0" presStyleCnt="3"/>
      <dgm:spPr>
        <a:solidFill>
          <a:schemeClr val="lt1">
            <a:alpha val="90000"/>
            <a:hueOff val="0"/>
            <a:satOff val="0"/>
            <a:lumOff val="0"/>
            <a:alphaOff val="0"/>
          </a:schemeClr>
        </a:solidFill>
        <a:ln w="25400" cap="flat" cmpd="sng" algn="ctr">
          <a:noFill/>
          <a:prstDash val="solid"/>
        </a:ln>
        <a:effectLst/>
      </dgm:spPr>
    </dgm:pt>
    <dgm:pt modelId="{F9DC3DC4-A8EC-AD48-AD96-D8A9223AD786}" type="pres">
      <dgm:prSet presAssocID="{A7D4D651-FD1E-4EC8-BDA8-78DF892D491F}" presName="EmptyPlaceHolder" presStyleCnt="0"/>
      <dgm:spPr/>
    </dgm:pt>
    <dgm:pt modelId="{5C4EBD95-0F31-1A49-9FB3-7CF608EB6D5D}" type="pres">
      <dgm:prSet presAssocID="{BEC13D67-6E94-479A-AB4B-0E93D68E7039}" presName="spaceBetweenRectangles" presStyleCnt="0"/>
      <dgm:spPr/>
    </dgm:pt>
    <dgm:pt modelId="{FA61FF52-36BF-B349-9906-6CE831EC418C}" type="pres">
      <dgm:prSet presAssocID="{D88AC34A-DA73-44AE-BE96-0EAC655A03C0}" presName="composite" presStyleCnt="0"/>
      <dgm:spPr/>
    </dgm:pt>
    <dgm:pt modelId="{DC5A2C32-5B0F-C342-B65B-B9E9B17E8553}" type="pres">
      <dgm:prSet presAssocID="{D88AC34A-DA73-44AE-BE96-0EAC655A03C0}" presName="L1TextContainer" presStyleLbl="revTx" presStyleIdx="1" presStyleCnt="3">
        <dgm:presLayoutVars>
          <dgm:chMax val="1"/>
          <dgm:chPref val="1"/>
          <dgm:bulletEnabled val="1"/>
        </dgm:presLayoutVars>
      </dgm:prSet>
      <dgm:spPr/>
    </dgm:pt>
    <dgm:pt modelId="{BB8EFDF4-33A7-6D4B-AE4D-EBF2CC2B152E}" type="pres">
      <dgm:prSet presAssocID="{D88AC34A-DA73-44AE-BE96-0EAC655A03C0}" presName="L2TextContainerWrapper" presStyleCnt="0">
        <dgm:presLayoutVars>
          <dgm:chMax val="0"/>
          <dgm:chPref val="0"/>
          <dgm:bulletEnabled val="1"/>
        </dgm:presLayoutVars>
      </dgm:prSet>
      <dgm:spPr/>
    </dgm:pt>
    <dgm:pt modelId="{25B36894-A5F4-8543-8C3A-0F2026350BCD}" type="pres">
      <dgm:prSet presAssocID="{D88AC34A-DA73-44AE-BE96-0EAC655A03C0}" presName="L2TextContainer" presStyleLbl="bgAccFollowNode1" presStyleIdx="1" presStyleCnt="3"/>
      <dgm:spPr/>
    </dgm:pt>
    <dgm:pt modelId="{407247EF-BD4F-554F-8150-C945E2A61556}" type="pres">
      <dgm:prSet presAssocID="{D88AC34A-DA73-44AE-BE96-0EAC655A03C0}" presName="FlexibleEmptyPlaceHolder" presStyleCnt="0"/>
      <dgm:spPr/>
    </dgm:pt>
    <dgm:pt modelId="{C479BF7C-7D6A-984E-9FAE-83E8A7C9E8CC}" type="pres">
      <dgm:prSet presAssocID="{D88AC34A-DA73-44AE-BE96-0EAC655A03C0}" presName="ConnectLine" presStyleLbl="alignNode1" presStyleIdx="1" presStyleCnt="3"/>
      <dgm:spPr>
        <a:solidFill>
          <a:schemeClr val="accent1">
            <a:hueOff val="0"/>
            <a:satOff val="0"/>
            <a:lumOff val="0"/>
            <a:alphaOff val="0"/>
          </a:schemeClr>
        </a:solidFill>
        <a:ln w="6350" cap="flat" cmpd="sng" algn="ctr">
          <a:solidFill>
            <a:schemeClr val="accent1">
              <a:hueOff val="0"/>
              <a:satOff val="0"/>
              <a:lumOff val="0"/>
              <a:alphaOff val="0"/>
            </a:schemeClr>
          </a:solidFill>
          <a:prstDash val="dash"/>
        </a:ln>
        <a:effectLst/>
      </dgm:spPr>
    </dgm:pt>
    <dgm:pt modelId="{91BE9696-610B-894B-AB76-F77B35F8B8BE}" type="pres">
      <dgm:prSet presAssocID="{D88AC34A-DA73-44AE-BE96-0EAC655A03C0}" presName="ConnectorPoint" presStyleLbl="fgAcc1" presStyleIdx="1" presStyleCnt="3"/>
      <dgm:spPr>
        <a:solidFill>
          <a:schemeClr val="lt1">
            <a:alpha val="90000"/>
            <a:hueOff val="0"/>
            <a:satOff val="0"/>
            <a:lumOff val="0"/>
            <a:alphaOff val="0"/>
          </a:schemeClr>
        </a:solidFill>
        <a:ln w="25400" cap="flat" cmpd="sng" algn="ctr">
          <a:noFill/>
          <a:prstDash val="solid"/>
        </a:ln>
        <a:effectLst/>
      </dgm:spPr>
    </dgm:pt>
    <dgm:pt modelId="{060156B4-D19A-C344-908F-4BDEE935234D}" type="pres">
      <dgm:prSet presAssocID="{D88AC34A-DA73-44AE-BE96-0EAC655A03C0}" presName="EmptyPlaceHolder" presStyleCnt="0"/>
      <dgm:spPr/>
    </dgm:pt>
    <dgm:pt modelId="{ED599226-D941-604A-B26E-3BC7C5A11DE3}" type="pres">
      <dgm:prSet presAssocID="{C6CD5D15-632D-4782-90D0-697D29064CC3}" presName="spaceBetweenRectangles" presStyleCnt="0"/>
      <dgm:spPr/>
    </dgm:pt>
    <dgm:pt modelId="{8F97185D-B401-4E47-A322-13BE312130CC}" type="pres">
      <dgm:prSet presAssocID="{10E21679-F33F-49C6-83CB-256F4DC0EB5F}" presName="composite" presStyleCnt="0"/>
      <dgm:spPr/>
    </dgm:pt>
    <dgm:pt modelId="{B980FB31-FE00-8B4C-B72D-84F594D5F2FC}" type="pres">
      <dgm:prSet presAssocID="{10E21679-F33F-49C6-83CB-256F4DC0EB5F}" presName="L1TextContainer" presStyleLbl="revTx" presStyleIdx="2" presStyleCnt="3">
        <dgm:presLayoutVars>
          <dgm:chMax val="1"/>
          <dgm:chPref val="1"/>
          <dgm:bulletEnabled val="1"/>
        </dgm:presLayoutVars>
      </dgm:prSet>
      <dgm:spPr/>
    </dgm:pt>
    <dgm:pt modelId="{868F2585-7A35-D346-8E48-AF9E616B3190}" type="pres">
      <dgm:prSet presAssocID="{10E21679-F33F-49C6-83CB-256F4DC0EB5F}" presName="L2TextContainerWrapper" presStyleCnt="0">
        <dgm:presLayoutVars>
          <dgm:chMax val="0"/>
          <dgm:chPref val="0"/>
          <dgm:bulletEnabled val="1"/>
        </dgm:presLayoutVars>
      </dgm:prSet>
      <dgm:spPr/>
    </dgm:pt>
    <dgm:pt modelId="{9D9CC9E1-E1F1-A249-9D7A-52B666214241}" type="pres">
      <dgm:prSet presAssocID="{10E21679-F33F-49C6-83CB-256F4DC0EB5F}" presName="L2TextContainer" presStyleLbl="bgAccFollowNode1" presStyleIdx="2" presStyleCnt="3"/>
      <dgm:spPr/>
    </dgm:pt>
    <dgm:pt modelId="{65C3147C-F3D1-384C-B621-692889A763A0}" type="pres">
      <dgm:prSet presAssocID="{10E21679-F33F-49C6-83CB-256F4DC0EB5F}" presName="FlexibleEmptyPlaceHolder" presStyleCnt="0"/>
      <dgm:spPr/>
    </dgm:pt>
    <dgm:pt modelId="{B7F4312D-3845-8A4D-8A62-B6563D3B2454}" type="pres">
      <dgm:prSet presAssocID="{10E21679-F33F-49C6-83CB-256F4DC0EB5F}" presName="ConnectLine" presStyleLbl="alignNode1" presStyleIdx="2" presStyleCnt="3"/>
      <dgm:spPr>
        <a:solidFill>
          <a:schemeClr val="accent1">
            <a:hueOff val="0"/>
            <a:satOff val="0"/>
            <a:lumOff val="0"/>
            <a:alphaOff val="0"/>
          </a:schemeClr>
        </a:solidFill>
        <a:ln w="6350" cap="flat" cmpd="sng" algn="ctr">
          <a:solidFill>
            <a:schemeClr val="accent1">
              <a:hueOff val="0"/>
              <a:satOff val="0"/>
              <a:lumOff val="0"/>
              <a:alphaOff val="0"/>
            </a:schemeClr>
          </a:solidFill>
          <a:prstDash val="dash"/>
        </a:ln>
        <a:effectLst/>
      </dgm:spPr>
    </dgm:pt>
    <dgm:pt modelId="{56A1CB31-DEF2-3D41-84B0-677EF9992C3B}" type="pres">
      <dgm:prSet presAssocID="{10E21679-F33F-49C6-83CB-256F4DC0EB5F}" presName="ConnectorPoint" presStyleLbl="fgAcc1" presStyleIdx="2" presStyleCnt="3"/>
      <dgm:spPr>
        <a:solidFill>
          <a:schemeClr val="lt1">
            <a:alpha val="90000"/>
            <a:hueOff val="0"/>
            <a:satOff val="0"/>
            <a:lumOff val="0"/>
            <a:alphaOff val="0"/>
          </a:schemeClr>
        </a:solidFill>
        <a:ln w="25400" cap="flat" cmpd="sng" algn="ctr">
          <a:noFill/>
          <a:prstDash val="solid"/>
        </a:ln>
        <a:effectLst/>
      </dgm:spPr>
    </dgm:pt>
    <dgm:pt modelId="{C05C07CB-675A-5949-BF38-6101DB67F864}" type="pres">
      <dgm:prSet presAssocID="{10E21679-F33F-49C6-83CB-256F4DC0EB5F}" presName="EmptyPlaceHolder" presStyleCnt="0"/>
      <dgm:spPr/>
    </dgm:pt>
  </dgm:ptLst>
  <dgm:cxnLst>
    <dgm:cxn modelId="{1612B404-E303-B74F-B79A-7131EF0D0893}" type="presOf" srcId="{EF23E0C1-2EE3-4BB4-842D-146A81B5E6A2}" destId="{ED4D39E2-0EDE-D84E-90E8-0BB4501F710A}" srcOrd="0" destOrd="0" presId="urn:microsoft.com/office/officeart/2017/3/layout/HorizontalPathTimeline"/>
    <dgm:cxn modelId="{7500860E-14A5-824C-8323-0EAF6652AAC1}" type="presOf" srcId="{D88AC34A-DA73-44AE-BE96-0EAC655A03C0}" destId="{DC5A2C32-5B0F-C342-B65B-B9E9B17E8553}" srcOrd="0" destOrd="0" presId="urn:microsoft.com/office/officeart/2017/3/layout/HorizontalPathTimeline"/>
    <dgm:cxn modelId="{A68DF619-9898-4C32-BCFE-6DA2FD042E3C}" srcId="{A7D4D651-FD1E-4EC8-BDA8-78DF892D491F}" destId="{A1867530-F181-497F-BE05-694EEC5E7982}" srcOrd="0" destOrd="0" parTransId="{14D7D469-0149-4B9F-953D-4B83B95DCBB6}" sibTransId="{EEAD5AFA-B92D-4139-9CD0-5D857948673F}"/>
    <dgm:cxn modelId="{62C7722C-CEF8-8646-961A-A2905BD506CD}" type="presOf" srcId="{2CE5C9A6-205A-4E12-9040-5488634D5AED}" destId="{9D9CC9E1-E1F1-A249-9D7A-52B666214241}" srcOrd="0" destOrd="0" presId="urn:microsoft.com/office/officeart/2017/3/layout/HorizontalPathTimeline"/>
    <dgm:cxn modelId="{3C5D2D4E-F8AE-F74A-9FB4-A778117AA59A}" type="presOf" srcId="{8635BDD0-5D39-4B8F-8CB4-8592A138005E}" destId="{25B36894-A5F4-8543-8C3A-0F2026350BCD}" srcOrd="0" destOrd="0" presId="urn:microsoft.com/office/officeart/2017/3/layout/HorizontalPathTimeline"/>
    <dgm:cxn modelId="{DD094599-254A-454E-BBBC-B8ED05DFAFEC}" type="presOf" srcId="{10E21679-F33F-49C6-83CB-256F4DC0EB5F}" destId="{B980FB31-FE00-8B4C-B72D-84F594D5F2FC}" srcOrd="0" destOrd="0" presId="urn:microsoft.com/office/officeart/2017/3/layout/HorizontalPathTimeline"/>
    <dgm:cxn modelId="{0533F1A1-3FF5-4780-B28B-F0CB61BEDBDF}" srcId="{EF23E0C1-2EE3-4BB4-842D-146A81B5E6A2}" destId="{10E21679-F33F-49C6-83CB-256F4DC0EB5F}" srcOrd="2" destOrd="0" parTransId="{8DB2CA86-CE4E-4883-8BBC-AE7AAF529BB0}" sibTransId="{E9303735-D581-4C4E-9B7C-B9EB21D61915}"/>
    <dgm:cxn modelId="{F6C482A6-74D2-C64A-8434-13F66414D030}" type="presOf" srcId="{A1867530-F181-497F-BE05-694EEC5E7982}" destId="{89FD5820-6672-E446-8EF5-C720C4BA771E}" srcOrd="0" destOrd="0" presId="urn:microsoft.com/office/officeart/2017/3/layout/HorizontalPathTimeline"/>
    <dgm:cxn modelId="{32F58CB4-A4FE-493B-BF2E-101DCD48937A}" srcId="{EF23E0C1-2EE3-4BB4-842D-146A81B5E6A2}" destId="{A7D4D651-FD1E-4EC8-BDA8-78DF892D491F}" srcOrd="0" destOrd="0" parTransId="{B284BDF1-36FF-4076-B6D0-14B65590F424}" sibTransId="{BEC13D67-6E94-479A-AB4B-0E93D68E7039}"/>
    <dgm:cxn modelId="{A6C565BB-D4DA-514C-AED8-2EF9DDFFCCB0}" type="presOf" srcId="{A7D4D651-FD1E-4EC8-BDA8-78DF892D491F}" destId="{899607BF-DFFC-C449-A1CE-9D64C59ADD41}" srcOrd="0" destOrd="0" presId="urn:microsoft.com/office/officeart/2017/3/layout/HorizontalPathTimeline"/>
    <dgm:cxn modelId="{FD2737EC-98FC-4A4C-A3D8-29ABE90EB690}" srcId="{10E21679-F33F-49C6-83CB-256F4DC0EB5F}" destId="{2CE5C9A6-205A-4E12-9040-5488634D5AED}" srcOrd="0" destOrd="0" parTransId="{DA346CE7-B248-47BD-9B85-D1B6132B2A3A}" sibTransId="{A94AB5F8-F1BB-4121-AE96-C5394A71E92F}"/>
    <dgm:cxn modelId="{D3BAE5EC-4277-4D8B-9C2A-03DFAB7F4BE9}" srcId="{D88AC34A-DA73-44AE-BE96-0EAC655A03C0}" destId="{8635BDD0-5D39-4B8F-8CB4-8592A138005E}" srcOrd="0" destOrd="0" parTransId="{67559B24-3B9F-4D3E-A3DB-7683393765C0}" sibTransId="{81E3F6A1-49E6-4056-B424-847F545099C1}"/>
    <dgm:cxn modelId="{2EE18BFF-CD5A-4687-86E9-F09DA4DFC386}" srcId="{EF23E0C1-2EE3-4BB4-842D-146A81B5E6A2}" destId="{D88AC34A-DA73-44AE-BE96-0EAC655A03C0}" srcOrd="1" destOrd="0" parTransId="{8B95D393-0622-44DD-A9DE-AB0BE2548710}" sibTransId="{C6CD5D15-632D-4782-90D0-697D29064CC3}"/>
    <dgm:cxn modelId="{726BE22F-8062-D042-8999-88A6E41BA63C}" type="presParOf" srcId="{ED4D39E2-0EDE-D84E-90E8-0BB4501F710A}" destId="{0034702D-7864-8449-BAF8-0F93A25FE1E8}" srcOrd="0" destOrd="0" presId="urn:microsoft.com/office/officeart/2017/3/layout/HorizontalPathTimeline"/>
    <dgm:cxn modelId="{7FBE6410-C49C-9942-8E04-39AD9DD7F0B7}" type="presParOf" srcId="{ED4D39E2-0EDE-D84E-90E8-0BB4501F710A}" destId="{AEC31BA8-8720-0C4D-B3C7-DBB3D36E50F7}" srcOrd="1" destOrd="0" presId="urn:microsoft.com/office/officeart/2017/3/layout/HorizontalPathTimeline"/>
    <dgm:cxn modelId="{2702CA2D-63F4-8C4D-9024-C430851F2914}" type="presParOf" srcId="{AEC31BA8-8720-0C4D-B3C7-DBB3D36E50F7}" destId="{8E9AE8F0-BFB5-8949-9760-FBA59F67A55C}" srcOrd="0" destOrd="0" presId="urn:microsoft.com/office/officeart/2017/3/layout/HorizontalPathTimeline"/>
    <dgm:cxn modelId="{B90F313E-B0EA-0949-A02F-792236C683DA}" type="presParOf" srcId="{8E9AE8F0-BFB5-8949-9760-FBA59F67A55C}" destId="{899607BF-DFFC-C449-A1CE-9D64C59ADD41}" srcOrd="0" destOrd="0" presId="urn:microsoft.com/office/officeart/2017/3/layout/HorizontalPathTimeline"/>
    <dgm:cxn modelId="{B9F78979-CFD3-0443-9624-06E2EE469687}" type="presParOf" srcId="{8E9AE8F0-BFB5-8949-9760-FBA59F67A55C}" destId="{6B184466-DF64-2F4A-A2F7-CBF1ADF9094A}" srcOrd="1" destOrd="0" presId="urn:microsoft.com/office/officeart/2017/3/layout/HorizontalPathTimeline"/>
    <dgm:cxn modelId="{E04390D0-5CF7-9F45-8F60-ED52E5722083}" type="presParOf" srcId="{6B184466-DF64-2F4A-A2F7-CBF1ADF9094A}" destId="{89FD5820-6672-E446-8EF5-C720C4BA771E}" srcOrd="0" destOrd="0" presId="urn:microsoft.com/office/officeart/2017/3/layout/HorizontalPathTimeline"/>
    <dgm:cxn modelId="{9B7F68A2-40D0-5A45-839D-CDC9A66288C5}" type="presParOf" srcId="{6B184466-DF64-2F4A-A2F7-CBF1ADF9094A}" destId="{8C0A00A4-0255-E443-81A8-EBB090F17B48}" srcOrd="1" destOrd="0" presId="urn:microsoft.com/office/officeart/2017/3/layout/HorizontalPathTimeline"/>
    <dgm:cxn modelId="{13A6941D-8750-C74A-826E-39FDEB022450}" type="presParOf" srcId="{8E9AE8F0-BFB5-8949-9760-FBA59F67A55C}" destId="{D777FE25-9D2E-9C4D-B0D6-DD13DB13D550}" srcOrd="2" destOrd="0" presId="urn:microsoft.com/office/officeart/2017/3/layout/HorizontalPathTimeline"/>
    <dgm:cxn modelId="{7E450B14-544C-4244-9091-7A094D59946B}" type="presParOf" srcId="{8E9AE8F0-BFB5-8949-9760-FBA59F67A55C}" destId="{7E5738EF-F53F-B045-921B-34686CD98800}" srcOrd="3" destOrd="0" presId="urn:microsoft.com/office/officeart/2017/3/layout/HorizontalPathTimeline"/>
    <dgm:cxn modelId="{59AF240D-9ADD-B842-8267-8EE856E45D63}" type="presParOf" srcId="{8E9AE8F0-BFB5-8949-9760-FBA59F67A55C}" destId="{F9DC3DC4-A8EC-AD48-AD96-D8A9223AD786}" srcOrd="4" destOrd="0" presId="urn:microsoft.com/office/officeart/2017/3/layout/HorizontalPathTimeline"/>
    <dgm:cxn modelId="{45538EED-298B-5944-BED4-00DF17E2B79B}" type="presParOf" srcId="{AEC31BA8-8720-0C4D-B3C7-DBB3D36E50F7}" destId="{5C4EBD95-0F31-1A49-9FB3-7CF608EB6D5D}" srcOrd="1" destOrd="0" presId="urn:microsoft.com/office/officeart/2017/3/layout/HorizontalPathTimeline"/>
    <dgm:cxn modelId="{F7A40495-C924-554D-A964-2A6220529680}" type="presParOf" srcId="{AEC31BA8-8720-0C4D-B3C7-DBB3D36E50F7}" destId="{FA61FF52-36BF-B349-9906-6CE831EC418C}" srcOrd="2" destOrd="0" presId="urn:microsoft.com/office/officeart/2017/3/layout/HorizontalPathTimeline"/>
    <dgm:cxn modelId="{CAB6D3FF-E5D1-A943-976A-49F3D5A776CE}" type="presParOf" srcId="{FA61FF52-36BF-B349-9906-6CE831EC418C}" destId="{DC5A2C32-5B0F-C342-B65B-B9E9B17E8553}" srcOrd="0" destOrd="0" presId="urn:microsoft.com/office/officeart/2017/3/layout/HorizontalPathTimeline"/>
    <dgm:cxn modelId="{ED2D2BD7-89BF-4F43-8A6C-0190F21DF31F}" type="presParOf" srcId="{FA61FF52-36BF-B349-9906-6CE831EC418C}" destId="{BB8EFDF4-33A7-6D4B-AE4D-EBF2CC2B152E}" srcOrd="1" destOrd="0" presId="urn:microsoft.com/office/officeart/2017/3/layout/HorizontalPathTimeline"/>
    <dgm:cxn modelId="{C0AE4F10-F9F6-344C-80F3-8C0429BAFA24}" type="presParOf" srcId="{BB8EFDF4-33A7-6D4B-AE4D-EBF2CC2B152E}" destId="{25B36894-A5F4-8543-8C3A-0F2026350BCD}" srcOrd="0" destOrd="0" presId="urn:microsoft.com/office/officeart/2017/3/layout/HorizontalPathTimeline"/>
    <dgm:cxn modelId="{9403E0F0-2467-2442-B4F9-999A4747A64E}" type="presParOf" srcId="{BB8EFDF4-33A7-6D4B-AE4D-EBF2CC2B152E}" destId="{407247EF-BD4F-554F-8150-C945E2A61556}" srcOrd="1" destOrd="0" presId="urn:microsoft.com/office/officeart/2017/3/layout/HorizontalPathTimeline"/>
    <dgm:cxn modelId="{357E975F-C090-434A-8EF7-E10694014A8E}" type="presParOf" srcId="{FA61FF52-36BF-B349-9906-6CE831EC418C}" destId="{C479BF7C-7D6A-984E-9FAE-83E8A7C9E8CC}" srcOrd="2" destOrd="0" presId="urn:microsoft.com/office/officeart/2017/3/layout/HorizontalPathTimeline"/>
    <dgm:cxn modelId="{95042C2D-2A20-FD4E-BC9F-290A3D7C70E4}" type="presParOf" srcId="{FA61FF52-36BF-B349-9906-6CE831EC418C}" destId="{91BE9696-610B-894B-AB76-F77B35F8B8BE}" srcOrd="3" destOrd="0" presId="urn:microsoft.com/office/officeart/2017/3/layout/HorizontalPathTimeline"/>
    <dgm:cxn modelId="{A9E1E434-B117-2042-9065-FAC6E898A641}" type="presParOf" srcId="{FA61FF52-36BF-B349-9906-6CE831EC418C}" destId="{060156B4-D19A-C344-908F-4BDEE935234D}" srcOrd="4" destOrd="0" presId="urn:microsoft.com/office/officeart/2017/3/layout/HorizontalPathTimeline"/>
    <dgm:cxn modelId="{12876F5C-011A-054B-9A3F-356399F18588}" type="presParOf" srcId="{AEC31BA8-8720-0C4D-B3C7-DBB3D36E50F7}" destId="{ED599226-D941-604A-B26E-3BC7C5A11DE3}" srcOrd="3" destOrd="0" presId="urn:microsoft.com/office/officeart/2017/3/layout/HorizontalPathTimeline"/>
    <dgm:cxn modelId="{8E5EE53D-DE67-644D-B34D-04247C434423}" type="presParOf" srcId="{AEC31BA8-8720-0C4D-B3C7-DBB3D36E50F7}" destId="{8F97185D-B401-4E47-A322-13BE312130CC}" srcOrd="4" destOrd="0" presId="urn:microsoft.com/office/officeart/2017/3/layout/HorizontalPathTimeline"/>
    <dgm:cxn modelId="{11538A24-DE69-804D-9B9C-DEE5F920DC0A}" type="presParOf" srcId="{8F97185D-B401-4E47-A322-13BE312130CC}" destId="{B980FB31-FE00-8B4C-B72D-84F594D5F2FC}" srcOrd="0" destOrd="0" presId="urn:microsoft.com/office/officeart/2017/3/layout/HorizontalPathTimeline"/>
    <dgm:cxn modelId="{6E4A603E-27B3-ED4D-A606-8947F0B08127}" type="presParOf" srcId="{8F97185D-B401-4E47-A322-13BE312130CC}" destId="{868F2585-7A35-D346-8E48-AF9E616B3190}" srcOrd="1" destOrd="0" presId="urn:microsoft.com/office/officeart/2017/3/layout/HorizontalPathTimeline"/>
    <dgm:cxn modelId="{258B7D35-02BC-1A44-A4DA-84D5A2DA162E}" type="presParOf" srcId="{868F2585-7A35-D346-8E48-AF9E616B3190}" destId="{9D9CC9E1-E1F1-A249-9D7A-52B666214241}" srcOrd="0" destOrd="0" presId="urn:microsoft.com/office/officeart/2017/3/layout/HorizontalPathTimeline"/>
    <dgm:cxn modelId="{E60C517D-6E5E-C641-98D6-0CD864924867}" type="presParOf" srcId="{868F2585-7A35-D346-8E48-AF9E616B3190}" destId="{65C3147C-F3D1-384C-B621-692889A763A0}" srcOrd="1" destOrd="0" presId="urn:microsoft.com/office/officeart/2017/3/layout/HorizontalPathTimeline"/>
    <dgm:cxn modelId="{1C8A8256-1590-E643-BA15-7B3EFB2782D4}" type="presParOf" srcId="{8F97185D-B401-4E47-A322-13BE312130CC}" destId="{B7F4312D-3845-8A4D-8A62-B6563D3B2454}" srcOrd="2" destOrd="0" presId="urn:microsoft.com/office/officeart/2017/3/layout/HorizontalPathTimeline"/>
    <dgm:cxn modelId="{ABA166F4-14C6-1348-9E3B-A1767F1F1A11}" type="presParOf" srcId="{8F97185D-B401-4E47-A322-13BE312130CC}" destId="{56A1CB31-DEF2-3D41-84B0-677EF9992C3B}" srcOrd="3" destOrd="0" presId="urn:microsoft.com/office/officeart/2017/3/layout/HorizontalPathTimeline"/>
    <dgm:cxn modelId="{A226E385-6A9E-3E42-A260-A0B6A492BD1C}" type="presParOf" srcId="{8F97185D-B401-4E47-A322-13BE312130CC}" destId="{C05C07CB-675A-5949-BF38-6101DB67F864}" srcOrd="4" destOrd="0" presId="urn:microsoft.com/office/officeart/2017/3/layout/HorizontalPathTimelin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0520CA0-3596-4314-8BDB-709869275844}"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DA42BC6C-E08C-4549-8A0D-FEE532806810}">
      <dgm:prSet/>
      <dgm:spPr/>
      <dgm:t>
        <a:bodyPr/>
        <a:lstStyle/>
        <a:p>
          <a:pPr>
            <a:lnSpc>
              <a:spcPct val="100000"/>
            </a:lnSpc>
          </a:pPr>
          <a:r>
            <a:rPr lang="en-IN" dirty="0">
              <a:latin typeface="Trebuchet MS" panose="020B0703020202090204" pitchFamily="34" charset="0"/>
            </a:rPr>
            <a:t>Amazon has a total Fulfilment of 11324 orders.</a:t>
          </a:r>
          <a:endParaRPr lang="en-US" dirty="0">
            <a:latin typeface="Trebuchet MS" panose="020B0703020202090204" pitchFamily="34" charset="0"/>
          </a:endParaRPr>
        </a:p>
      </dgm:t>
    </dgm:pt>
    <dgm:pt modelId="{8A513DA8-CCD9-451F-9EEC-99687FE70460}" type="parTrans" cxnId="{0D825799-1557-4997-8EA6-06FF30660E7F}">
      <dgm:prSet/>
      <dgm:spPr/>
      <dgm:t>
        <a:bodyPr/>
        <a:lstStyle/>
        <a:p>
          <a:endParaRPr lang="en-US"/>
        </a:p>
      </dgm:t>
    </dgm:pt>
    <dgm:pt modelId="{4B596F63-CDF4-4EFF-8B3B-223CDC0FA670}" type="sibTrans" cxnId="{0D825799-1557-4997-8EA6-06FF30660E7F}">
      <dgm:prSet/>
      <dgm:spPr/>
      <dgm:t>
        <a:bodyPr/>
        <a:lstStyle/>
        <a:p>
          <a:endParaRPr lang="en-US"/>
        </a:p>
      </dgm:t>
    </dgm:pt>
    <dgm:pt modelId="{345CFEE9-E80F-4370-90A4-8B7E18AE45E9}">
      <dgm:prSet/>
      <dgm:spPr/>
      <dgm:t>
        <a:bodyPr/>
        <a:lstStyle/>
        <a:p>
          <a:pPr>
            <a:lnSpc>
              <a:spcPct val="100000"/>
            </a:lnSpc>
          </a:pPr>
          <a:r>
            <a:rPr lang="en-IN" dirty="0">
              <a:latin typeface="Trebuchet MS" panose="020B0703020202090204" pitchFamily="34" charset="0"/>
            </a:rPr>
            <a:t>Merchant has a total Fulfilment of 5031 orders.</a:t>
          </a:r>
          <a:endParaRPr lang="en-US" dirty="0">
            <a:latin typeface="Trebuchet MS" panose="020B0703020202090204" pitchFamily="34" charset="0"/>
          </a:endParaRPr>
        </a:p>
      </dgm:t>
    </dgm:pt>
    <dgm:pt modelId="{E9032FC1-98E1-459D-AABF-1B2ABCCE90DF}" type="parTrans" cxnId="{5B8A0324-7047-46CC-8B86-58C950B91C89}">
      <dgm:prSet/>
      <dgm:spPr/>
      <dgm:t>
        <a:bodyPr/>
        <a:lstStyle/>
        <a:p>
          <a:endParaRPr lang="en-US"/>
        </a:p>
      </dgm:t>
    </dgm:pt>
    <dgm:pt modelId="{66527919-7955-4918-BDAB-8ABCB3EF37FC}" type="sibTrans" cxnId="{5B8A0324-7047-46CC-8B86-58C950B91C89}">
      <dgm:prSet/>
      <dgm:spPr/>
      <dgm:t>
        <a:bodyPr/>
        <a:lstStyle/>
        <a:p>
          <a:endParaRPr lang="en-US"/>
        </a:p>
      </dgm:t>
    </dgm:pt>
    <dgm:pt modelId="{D3627795-6829-401E-ADCF-6EFCF323C913}">
      <dgm:prSet/>
      <dgm:spPr/>
      <dgm:t>
        <a:bodyPr/>
        <a:lstStyle/>
        <a:p>
          <a:pPr>
            <a:lnSpc>
              <a:spcPct val="100000"/>
            </a:lnSpc>
          </a:pPr>
          <a:r>
            <a:rPr lang="en-IN" dirty="0">
              <a:latin typeface="Trebuchet MS" panose="020B0703020202090204" pitchFamily="34" charset="0"/>
            </a:rPr>
            <a:t>Amazon has the highest number of shipped, cancelled and unshipped courier status orders.</a:t>
          </a:r>
          <a:endParaRPr lang="en-US" dirty="0">
            <a:latin typeface="Trebuchet MS" panose="020B0703020202090204" pitchFamily="34" charset="0"/>
          </a:endParaRPr>
        </a:p>
      </dgm:t>
    </dgm:pt>
    <dgm:pt modelId="{8D588157-DF51-4279-B848-0624983BA808}" type="parTrans" cxnId="{B41B2D29-5E5E-405D-AF77-8F08356CE58C}">
      <dgm:prSet/>
      <dgm:spPr/>
      <dgm:t>
        <a:bodyPr/>
        <a:lstStyle/>
        <a:p>
          <a:endParaRPr lang="en-US"/>
        </a:p>
      </dgm:t>
    </dgm:pt>
    <dgm:pt modelId="{8F5F39F5-D6AB-454D-AC58-A4179E0AD691}" type="sibTrans" cxnId="{B41B2D29-5E5E-405D-AF77-8F08356CE58C}">
      <dgm:prSet/>
      <dgm:spPr/>
      <dgm:t>
        <a:bodyPr/>
        <a:lstStyle/>
        <a:p>
          <a:endParaRPr lang="en-US"/>
        </a:p>
      </dgm:t>
    </dgm:pt>
    <dgm:pt modelId="{3A6BC76C-23C8-4496-B21B-CC437024D34A}">
      <dgm:prSet/>
      <dgm:spPr/>
      <dgm:t>
        <a:bodyPr/>
        <a:lstStyle/>
        <a:p>
          <a:pPr>
            <a:lnSpc>
              <a:spcPct val="100000"/>
            </a:lnSpc>
          </a:pPr>
          <a:r>
            <a:rPr lang="en-IN" dirty="0">
              <a:latin typeface="Trebuchet MS" panose="020B0703020202090204" pitchFamily="34" charset="0"/>
            </a:rPr>
            <a:t>Merchant has highest number of on the way courier status orders.</a:t>
          </a:r>
          <a:endParaRPr lang="en-US" dirty="0">
            <a:latin typeface="Trebuchet MS" panose="020B0703020202090204" pitchFamily="34" charset="0"/>
          </a:endParaRPr>
        </a:p>
      </dgm:t>
    </dgm:pt>
    <dgm:pt modelId="{355C9E55-ED79-4B57-B6DC-D8AF623114B8}" type="parTrans" cxnId="{50232B34-6AF6-4733-9651-279309192C21}">
      <dgm:prSet/>
      <dgm:spPr/>
      <dgm:t>
        <a:bodyPr/>
        <a:lstStyle/>
        <a:p>
          <a:endParaRPr lang="en-US"/>
        </a:p>
      </dgm:t>
    </dgm:pt>
    <dgm:pt modelId="{3749151A-3A0D-41B2-A6F4-58440A914C3E}" type="sibTrans" cxnId="{50232B34-6AF6-4733-9651-279309192C21}">
      <dgm:prSet/>
      <dgm:spPr/>
      <dgm:t>
        <a:bodyPr/>
        <a:lstStyle/>
        <a:p>
          <a:endParaRPr lang="en-US"/>
        </a:p>
      </dgm:t>
    </dgm:pt>
    <dgm:pt modelId="{64F0D98A-0D96-4B3F-BE29-877463B8DCA8}" type="pres">
      <dgm:prSet presAssocID="{C0520CA0-3596-4314-8BDB-709869275844}" presName="root" presStyleCnt="0">
        <dgm:presLayoutVars>
          <dgm:dir/>
          <dgm:resizeHandles val="exact"/>
        </dgm:presLayoutVars>
      </dgm:prSet>
      <dgm:spPr/>
    </dgm:pt>
    <dgm:pt modelId="{8E09DD0C-2ECC-4670-94AC-09A439296D18}" type="pres">
      <dgm:prSet presAssocID="{DA42BC6C-E08C-4549-8A0D-FEE532806810}" presName="compNode" presStyleCnt="0"/>
      <dgm:spPr/>
    </dgm:pt>
    <dgm:pt modelId="{00A04D31-5280-4CB7-8849-2D474B3771B6}" type="pres">
      <dgm:prSet presAssocID="{DA42BC6C-E08C-4549-8A0D-FEE532806810}" presName="bgRect" presStyleLbl="bgShp" presStyleIdx="0" presStyleCnt="4"/>
      <dgm:spPr/>
    </dgm:pt>
    <dgm:pt modelId="{4BDB3E80-A92C-41F8-979A-C8C34B7B8E2B}" type="pres">
      <dgm:prSet presAssocID="{DA42BC6C-E08C-4549-8A0D-FEE532806810}"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Shopping cart"/>
        </a:ext>
      </dgm:extLst>
    </dgm:pt>
    <dgm:pt modelId="{DF7FF521-9696-49F1-8C6B-349202823D0B}" type="pres">
      <dgm:prSet presAssocID="{DA42BC6C-E08C-4549-8A0D-FEE532806810}" presName="spaceRect" presStyleCnt="0"/>
      <dgm:spPr/>
    </dgm:pt>
    <dgm:pt modelId="{2BC9A80B-A41B-4896-91D0-0E143AB97463}" type="pres">
      <dgm:prSet presAssocID="{DA42BC6C-E08C-4549-8A0D-FEE532806810}" presName="parTx" presStyleLbl="revTx" presStyleIdx="0" presStyleCnt="4">
        <dgm:presLayoutVars>
          <dgm:chMax val="0"/>
          <dgm:chPref val="0"/>
        </dgm:presLayoutVars>
      </dgm:prSet>
      <dgm:spPr/>
    </dgm:pt>
    <dgm:pt modelId="{059A42B6-F5E5-4BF0-99DC-596132BD9587}" type="pres">
      <dgm:prSet presAssocID="{4B596F63-CDF4-4EFF-8B3B-223CDC0FA670}" presName="sibTrans" presStyleCnt="0"/>
      <dgm:spPr/>
    </dgm:pt>
    <dgm:pt modelId="{72A7E689-0A1D-472D-8799-54BF40E4064F}" type="pres">
      <dgm:prSet presAssocID="{345CFEE9-E80F-4370-90A4-8B7E18AE45E9}" presName="compNode" presStyleCnt="0"/>
      <dgm:spPr/>
    </dgm:pt>
    <dgm:pt modelId="{F97A02D8-F45B-4088-A032-C8F6AFC6A5F0}" type="pres">
      <dgm:prSet presAssocID="{345CFEE9-E80F-4370-90A4-8B7E18AE45E9}" presName="bgRect" presStyleLbl="bgShp" presStyleIdx="1" presStyleCnt="4"/>
      <dgm:spPr/>
    </dgm:pt>
    <dgm:pt modelId="{43FBD869-6F3B-4313-9189-1E83EEF65F2C}" type="pres">
      <dgm:prSet presAssocID="{345CFEE9-E80F-4370-90A4-8B7E18AE45E9}"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Store"/>
        </a:ext>
      </dgm:extLst>
    </dgm:pt>
    <dgm:pt modelId="{2AD896C9-D118-4117-A7B6-D573E93B5F9A}" type="pres">
      <dgm:prSet presAssocID="{345CFEE9-E80F-4370-90A4-8B7E18AE45E9}" presName="spaceRect" presStyleCnt="0"/>
      <dgm:spPr/>
    </dgm:pt>
    <dgm:pt modelId="{657F530B-77B0-40C1-B940-2B11D794A7D3}" type="pres">
      <dgm:prSet presAssocID="{345CFEE9-E80F-4370-90A4-8B7E18AE45E9}" presName="parTx" presStyleLbl="revTx" presStyleIdx="1" presStyleCnt="4">
        <dgm:presLayoutVars>
          <dgm:chMax val="0"/>
          <dgm:chPref val="0"/>
        </dgm:presLayoutVars>
      </dgm:prSet>
      <dgm:spPr/>
    </dgm:pt>
    <dgm:pt modelId="{37116270-12DE-4B93-8041-A5D2A4818A9B}" type="pres">
      <dgm:prSet presAssocID="{66527919-7955-4918-BDAB-8ABCB3EF37FC}" presName="sibTrans" presStyleCnt="0"/>
      <dgm:spPr/>
    </dgm:pt>
    <dgm:pt modelId="{BAE1CEC5-1696-4F80-823F-0F58E569209A}" type="pres">
      <dgm:prSet presAssocID="{D3627795-6829-401E-ADCF-6EFCF323C913}" presName="compNode" presStyleCnt="0"/>
      <dgm:spPr/>
    </dgm:pt>
    <dgm:pt modelId="{E8FD7EA0-5B53-42DB-A27C-FD7C8D9F489E}" type="pres">
      <dgm:prSet presAssocID="{D3627795-6829-401E-ADCF-6EFCF323C913}" presName="bgRect" presStyleLbl="bgShp" presStyleIdx="2" presStyleCnt="4"/>
      <dgm:spPr/>
    </dgm:pt>
    <dgm:pt modelId="{C4C5FA00-3BA5-4EB3-86F2-106FF609FF81}" type="pres">
      <dgm:prSet presAssocID="{D3627795-6829-401E-ADCF-6EFCF323C913}"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Box"/>
        </a:ext>
      </dgm:extLst>
    </dgm:pt>
    <dgm:pt modelId="{4A6D4743-644E-4AEE-9CF1-4BA061FB55E7}" type="pres">
      <dgm:prSet presAssocID="{D3627795-6829-401E-ADCF-6EFCF323C913}" presName="spaceRect" presStyleCnt="0"/>
      <dgm:spPr/>
    </dgm:pt>
    <dgm:pt modelId="{D5F568F6-8569-48A0-B722-E76273155179}" type="pres">
      <dgm:prSet presAssocID="{D3627795-6829-401E-ADCF-6EFCF323C913}" presName="parTx" presStyleLbl="revTx" presStyleIdx="2" presStyleCnt="4">
        <dgm:presLayoutVars>
          <dgm:chMax val="0"/>
          <dgm:chPref val="0"/>
        </dgm:presLayoutVars>
      </dgm:prSet>
      <dgm:spPr/>
    </dgm:pt>
    <dgm:pt modelId="{C6A8B24F-5FA5-4F5F-A304-DC81A96DDFF6}" type="pres">
      <dgm:prSet presAssocID="{8F5F39F5-D6AB-454D-AC58-A4179E0AD691}" presName="sibTrans" presStyleCnt="0"/>
      <dgm:spPr/>
    </dgm:pt>
    <dgm:pt modelId="{DE19FAFE-9709-49B6-A3BD-600004C50476}" type="pres">
      <dgm:prSet presAssocID="{3A6BC76C-23C8-4496-B21B-CC437024D34A}" presName="compNode" presStyleCnt="0"/>
      <dgm:spPr/>
    </dgm:pt>
    <dgm:pt modelId="{755947C3-D8EF-40D3-A7A5-9569C2B33ED2}" type="pres">
      <dgm:prSet presAssocID="{3A6BC76C-23C8-4496-B21B-CC437024D34A}" presName="bgRect" presStyleLbl="bgShp" presStyleIdx="3" presStyleCnt="4"/>
      <dgm:spPr/>
    </dgm:pt>
    <dgm:pt modelId="{D5314488-1F20-49D0-B3E3-D5F53DD3BB92}" type="pres">
      <dgm:prSet presAssocID="{3A6BC76C-23C8-4496-B21B-CC437024D34A}"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Truck"/>
        </a:ext>
      </dgm:extLst>
    </dgm:pt>
    <dgm:pt modelId="{A870453F-418F-490F-B414-07B8FB953C2C}" type="pres">
      <dgm:prSet presAssocID="{3A6BC76C-23C8-4496-B21B-CC437024D34A}" presName="spaceRect" presStyleCnt="0"/>
      <dgm:spPr/>
    </dgm:pt>
    <dgm:pt modelId="{8FADD3B8-FAA9-4703-B738-5BE59F4595F8}" type="pres">
      <dgm:prSet presAssocID="{3A6BC76C-23C8-4496-B21B-CC437024D34A}" presName="parTx" presStyleLbl="revTx" presStyleIdx="3" presStyleCnt="4">
        <dgm:presLayoutVars>
          <dgm:chMax val="0"/>
          <dgm:chPref val="0"/>
        </dgm:presLayoutVars>
      </dgm:prSet>
      <dgm:spPr/>
    </dgm:pt>
  </dgm:ptLst>
  <dgm:cxnLst>
    <dgm:cxn modelId="{2CAACF12-3ACC-4162-BE1E-8E1127C076E8}" type="presOf" srcId="{D3627795-6829-401E-ADCF-6EFCF323C913}" destId="{D5F568F6-8569-48A0-B722-E76273155179}" srcOrd="0" destOrd="0" presId="urn:microsoft.com/office/officeart/2018/2/layout/IconVerticalSolidList"/>
    <dgm:cxn modelId="{5B8A0324-7047-46CC-8B86-58C950B91C89}" srcId="{C0520CA0-3596-4314-8BDB-709869275844}" destId="{345CFEE9-E80F-4370-90A4-8B7E18AE45E9}" srcOrd="1" destOrd="0" parTransId="{E9032FC1-98E1-459D-AABF-1B2ABCCE90DF}" sibTransId="{66527919-7955-4918-BDAB-8ABCB3EF37FC}"/>
    <dgm:cxn modelId="{B41B2D29-5E5E-405D-AF77-8F08356CE58C}" srcId="{C0520CA0-3596-4314-8BDB-709869275844}" destId="{D3627795-6829-401E-ADCF-6EFCF323C913}" srcOrd="2" destOrd="0" parTransId="{8D588157-DF51-4279-B848-0624983BA808}" sibTransId="{8F5F39F5-D6AB-454D-AC58-A4179E0AD691}"/>
    <dgm:cxn modelId="{50232B34-6AF6-4733-9651-279309192C21}" srcId="{C0520CA0-3596-4314-8BDB-709869275844}" destId="{3A6BC76C-23C8-4496-B21B-CC437024D34A}" srcOrd="3" destOrd="0" parTransId="{355C9E55-ED79-4B57-B6DC-D8AF623114B8}" sibTransId="{3749151A-3A0D-41B2-A6F4-58440A914C3E}"/>
    <dgm:cxn modelId="{6962AE4D-A5C3-4F71-94C5-25129893E2B7}" type="presOf" srcId="{C0520CA0-3596-4314-8BDB-709869275844}" destId="{64F0D98A-0D96-4B3F-BE29-877463B8DCA8}" srcOrd="0" destOrd="0" presId="urn:microsoft.com/office/officeart/2018/2/layout/IconVerticalSolidList"/>
    <dgm:cxn modelId="{0D825799-1557-4997-8EA6-06FF30660E7F}" srcId="{C0520CA0-3596-4314-8BDB-709869275844}" destId="{DA42BC6C-E08C-4549-8A0D-FEE532806810}" srcOrd="0" destOrd="0" parTransId="{8A513DA8-CCD9-451F-9EEC-99687FE70460}" sibTransId="{4B596F63-CDF4-4EFF-8B3B-223CDC0FA670}"/>
    <dgm:cxn modelId="{277DC1BA-D39F-4CE7-994C-2201DD02EE83}" type="presOf" srcId="{DA42BC6C-E08C-4549-8A0D-FEE532806810}" destId="{2BC9A80B-A41B-4896-91D0-0E143AB97463}" srcOrd="0" destOrd="0" presId="urn:microsoft.com/office/officeart/2018/2/layout/IconVerticalSolidList"/>
    <dgm:cxn modelId="{D2246AE6-451A-426A-9AD0-C87CF40C34FE}" type="presOf" srcId="{3A6BC76C-23C8-4496-B21B-CC437024D34A}" destId="{8FADD3B8-FAA9-4703-B738-5BE59F4595F8}" srcOrd="0" destOrd="0" presId="urn:microsoft.com/office/officeart/2018/2/layout/IconVerticalSolidList"/>
    <dgm:cxn modelId="{C1AA38FB-A413-4D05-AEC5-45C1ECD8D73D}" type="presOf" srcId="{345CFEE9-E80F-4370-90A4-8B7E18AE45E9}" destId="{657F530B-77B0-40C1-B940-2B11D794A7D3}" srcOrd="0" destOrd="0" presId="urn:microsoft.com/office/officeart/2018/2/layout/IconVerticalSolidList"/>
    <dgm:cxn modelId="{CA30B2DC-BA5F-449C-91E5-5D33371D9B49}" type="presParOf" srcId="{64F0D98A-0D96-4B3F-BE29-877463B8DCA8}" destId="{8E09DD0C-2ECC-4670-94AC-09A439296D18}" srcOrd="0" destOrd="0" presId="urn:microsoft.com/office/officeart/2018/2/layout/IconVerticalSolidList"/>
    <dgm:cxn modelId="{A800B009-280C-4670-99EB-008F1D30F3B0}" type="presParOf" srcId="{8E09DD0C-2ECC-4670-94AC-09A439296D18}" destId="{00A04D31-5280-4CB7-8849-2D474B3771B6}" srcOrd="0" destOrd="0" presId="urn:microsoft.com/office/officeart/2018/2/layout/IconVerticalSolidList"/>
    <dgm:cxn modelId="{36F1C722-3AE1-44B7-8CB0-BD3BBC297ACC}" type="presParOf" srcId="{8E09DD0C-2ECC-4670-94AC-09A439296D18}" destId="{4BDB3E80-A92C-41F8-979A-C8C34B7B8E2B}" srcOrd="1" destOrd="0" presId="urn:microsoft.com/office/officeart/2018/2/layout/IconVerticalSolidList"/>
    <dgm:cxn modelId="{903D28E9-3D13-494D-A0B3-8061A4F0A23F}" type="presParOf" srcId="{8E09DD0C-2ECC-4670-94AC-09A439296D18}" destId="{DF7FF521-9696-49F1-8C6B-349202823D0B}" srcOrd="2" destOrd="0" presId="urn:microsoft.com/office/officeart/2018/2/layout/IconVerticalSolidList"/>
    <dgm:cxn modelId="{EF745094-0CA4-4DAB-81A9-EF1B31B31E0C}" type="presParOf" srcId="{8E09DD0C-2ECC-4670-94AC-09A439296D18}" destId="{2BC9A80B-A41B-4896-91D0-0E143AB97463}" srcOrd="3" destOrd="0" presId="urn:microsoft.com/office/officeart/2018/2/layout/IconVerticalSolidList"/>
    <dgm:cxn modelId="{58C0A82E-0AA6-426F-9CC6-05D6B1A6315C}" type="presParOf" srcId="{64F0D98A-0D96-4B3F-BE29-877463B8DCA8}" destId="{059A42B6-F5E5-4BF0-99DC-596132BD9587}" srcOrd="1" destOrd="0" presId="urn:microsoft.com/office/officeart/2018/2/layout/IconVerticalSolidList"/>
    <dgm:cxn modelId="{15E9BE3A-7649-4595-8041-B6BD20EB1EC7}" type="presParOf" srcId="{64F0D98A-0D96-4B3F-BE29-877463B8DCA8}" destId="{72A7E689-0A1D-472D-8799-54BF40E4064F}" srcOrd="2" destOrd="0" presId="urn:microsoft.com/office/officeart/2018/2/layout/IconVerticalSolidList"/>
    <dgm:cxn modelId="{E6E15D7A-8674-437D-9E12-B32D8B4524CD}" type="presParOf" srcId="{72A7E689-0A1D-472D-8799-54BF40E4064F}" destId="{F97A02D8-F45B-4088-A032-C8F6AFC6A5F0}" srcOrd="0" destOrd="0" presId="urn:microsoft.com/office/officeart/2018/2/layout/IconVerticalSolidList"/>
    <dgm:cxn modelId="{C19D426A-57DB-4A32-AC87-7FB508C377E8}" type="presParOf" srcId="{72A7E689-0A1D-472D-8799-54BF40E4064F}" destId="{43FBD869-6F3B-4313-9189-1E83EEF65F2C}" srcOrd="1" destOrd="0" presId="urn:microsoft.com/office/officeart/2018/2/layout/IconVerticalSolidList"/>
    <dgm:cxn modelId="{F9EBCDF3-8F11-416F-9259-CFBD7D77AE39}" type="presParOf" srcId="{72A7E689-0A1D-472D-8799-54BF40E4064F}" destId="{2AD896C9-D118-4117-A7B6-D573E93B5F9A}" srcOrd="2" destOrd="0" presId="urn:microsoft.com/office/officeart/2018/2/layout/IconVerticalSolidList"/>
    <dgm:cxn modelId="{E84E431F-7204-491E-BF11-A9E090CC961C}" type="presParOf" srcId="{72A7E689-0A1D-472D-8799-54BF40E4064F}" destId="{657F530B-77B0-40C1-B940-2B11D794A7D3}" srcOrd="3" destOrd="0" presId="urn:microsoft.com/office/officeart/2018/2/layout/IconVerticalSolidList"/>
    <dgm:cxn modelId="{5DBBEB4F-0D8D-4AA5-9DED-1F09DA1F4A1F}" type="presParOf" srcId="{64F0D98A-0D96-4B3F-BE29-877463B8DCA8}" destId="{37116270-12DE-4B93-8041-A5D2A4818A9B}" srcOrd="3" destOrd="0" presId="urn:microsoft.com/office/officeart/2018/2/layout/IconVerticalSolidList"/>
    <dgm:cxn modelId="{EFFAC82F-1B66-4C92-BC53-DBC5A4F7EF19}" type="presParOf" srcId="{64F0D98A-0D96-4B3F-BE29-877463B8DCA8}" destId="{BAE1CEC5-1696-4F80-823F-0F58E569209A}" srcOrd="4" destOrd="0" presId="urn:microsoft.com/office/officeart/2018/2/layout/IconVerticalSolidList"/>
    <dgm:cxn modelId="{6BD09213-48E1-43D9-9EA0-1658A0657D8A}" type="presParOf" srcId="{BAE1CEC5-1696-4F80-823F-0F58E569209A}" destId="{E8FD7EA0-5B53-42DB-A27C-FD7C8D9F489E}" srcOrd="0" destOrd="0" presId="urn:microsoft.com/office/officeart/2018/2/layout/IconVerticalSolidList"/>
    <dgm:cxn modelId="{6B08598F-C51B-481C-BDA5-F4EBFFD9E9DA}" type="presParOf" srcId="{BAE1CEC5-1696-4F80-823F-0F58E569209A}" destId="{C4C5FA00-3BA5-4EB3-86F2-106FF609FF81}" srcOrd="1" destOrd="0" presId="urn:microsoft.com/office/officeart/2018/2/layout/IconVerticalSolidList"/>
    <dgm:cxn modelId="{0ABB8822-9EC5-470A-A8CB-AB3C0A8507E4}" type="presParOf" srcId="{BAE1CEC5-1696-4F80-823F-0F58E569209A}" destId="{4A6D4743-644E-4AEE-9CF1-4BA061FB55E7}" srcOrd="2" destOrd="0" presId="urn:microsoft.com/office/officeart/2018/2/layout/IconVerticalSolidList"/>
    <dgm:cxn modelId="{A8A28452-DADF-424F-BDE3-A5FA01C51BAF}" type="presParOf" srcId="{BAE1CEC5-1696-4F80-823F-0F58E569209A}" destId="{D5F568F6-8569-48A0-B722-E76273155179}" srcOrd="3" destOrd="0" presId="urn:microsoft.com/office/officeart/2018/2/layout/IconVerticalSolidList"/>
    <dgm:cxn modelId="{5DC2FDF2-29DD-48F3-A672-CF6C805A4951}" type="presParOf" srcId="{64F0D98A-0D96-4B3F-BE29-877463B8DCA8}" destId="{C6A8B24F-5FA5-4F5F-A304-DC81A96DDFF6}" srcOrd="5" destOrd="0" presId="urn:microsoft.com/office/officeart/2018/2/layout/IconVerticalSolidList"/>
    <dgm:cxn modelId="{1E873D75-07D4-49BD-ABD7-ED1F00169BB7}" type="presParOf" srcId="{64F0D98A-0D96-4B3F-BE29-877463B8DCA8}" destId="{DE19FAFE-9709-49B6-A3BD-600004C50476}" srcOrd="6" destOrd="0" presId="urn:microsoft.com/office/officeart/2018/2/layout/IconVerticalSolidList"/>
    <dgm:cxn modelId="{F0E2C053-8063-47D3-B67A-392538EEE21D}" type="presParOf" srcId="{DE19FAFE-9709-49B6-A3BD-600004C50476}" destId="{755947C3-D8EF-40D3-A7A5-9569C2B33ED2}" srcOrd="0" destOrd="0" presId="urn:microsoft.com/office/officeart/2018/2/layout/IconVerticalSolidList"/>
    <dgm:cxn modelId="{8B01E82B-67CD-448B-845A-E36F36BCC733}" type="presParOf" srcId="{DE19FAFE-9709-49B6-A3BD-600004C50476}" destId="{D5314488-1F20-49D0-B3E3-D5F53DD3BB92}" srcOrd="1" destOrd="0" presId="urn:microsoft.com/office/officeart/2018/2/layout/IconVerticalSolidList"/>
    <dgm:cxn modelId="{5C31C72F-B4D3-4BD4-AF03-D0CD872CDEB6}" type="presParOf" srcId="{DE19FAFE-9709-49B6-A3BD-600004C50476}" destId="{A870453F-418F-490F-B414-07B8FB953C2C}" srcOrd="2" destOrd="0" presId="urn:microsoft.com/office/officeart/2018/2/layout/IconVerticalSolidList"/>
    <dgm:cxn modelId="{9E90391F-70CA-497C-949E-E935A81DDCB1}" type="presParOf" srcId="{DE19FAFE-9709-49B6-A3BD-600004C50476}" destId="{8FADD3B8-FAA9-4703-B738-5BE59F4595F8}"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99607BF-DFFC-C449-A1CE-9D64C59ADD41}">
      <dsp:nvSpPr>
        <dsp:cNvPr id="0" name=""/>
        <dsp:cNvSpPr/>
      </dsp:nvSpPr>
      <dsp:spPr>
        <a:xfrm>
          <a:off x="445770" y="3802094"/>
          <a:ext cx="3566159" cy="8000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1066800">
            <a:lnSpc>
              <a:spcPct val="90000"/>
            </a:lnSpc>
            <a:spcBef>
              <a:spcPct val="0"/>
            </a:spcBef>
            <a:spcAft>
              <a:spcPct val="35000"/>
            </a:spcAft>
            <a:buNone/>
            <a:defRPr b="1"/>
          </a:pPr>
          <a:r>
            <a:rPr lang="en-US" sz="2400" kern="1200" dirty="0"/>
            <a:t>Mar.–Apr. 2022</a:t>
          </a:r>
        </a:p>
      </dsp:txBody>
      <dsp:txXfrm>
        <a:off x="445770" y="3802094"/>
        <a:ext cx="3566159" cy="800068"/>
      </dsp:txXfrm>
    </dsp:sp>
    <dsp:sp modelId="{0034702D-7864-8449-BAF8-0F93A25FE1E8}">
      <dsp:nvSpPr>
        <dsp:cNvPr id="0" name=""/>
        <dsp:cNvSpPr/>
      </dsp:nvSpPr>
      <dsp:spPr>
        <a:xfrm>
          <a:off x="0" y="3398520"/>
          <a:ext cx="8915400" cy="283210"/>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9FD5820-6672-E446-8EF5-C720C4BA771E}">
      <dsp:nvSpPr>
        <dsp:cNvPr id="0" name=""/>
        <dsp:cNvSpPr/>
      </dsp:nvSpPr>
      <dsp:spPr>
        <a:xfrm>
          <a:off x="267462" y="1207182"/>
          <a:ext cx="3922775" cy="987694"/>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0500" tIns="190500" rIns="190500" bIns="190500" numCol="1" spcCol="1270" anchor="ctr" anchorCtr="0">
          <a:noAutofit/>
        </a:bodyPr>
        <a:lstStyle/>
        <a:p>
          <a:pPr marL="0" lvl="0" indent="0" algn="l" defTabSz="889000">
            <a:lnSpc>
              <a:spcPct val="90000"/>
            </a:lnSpc>
            <a:spcBef>
              <a:spcPct val="0"/>
            </a:spcBef>
            <a:spcAft>
              <a:spcPct val="35000"/>
            </a:spcAft>
            <a:buNone/>
          </a:pPr>
          <a:r>
            <a:rPr lang="en-US" sz="2000" kern="1200" dirty="0"/>
            <a:t>There was a significant increase in sales from March to April 2022.</a:t>
          </a:r>
        </a:p>
      </dsp:txBody>
      <dsp:txXfrm>
        <a:off x="267462" y="1207182"/>
        <a:ext cx="3922775" cy="987694"/>
      </dsp:txXfrm>
    </dsp:sp>
    <dsp:sp modelId="{D777FE25-9D2E-9C4D-B0D6-DD13DB13D550}">
      <dsp:nvSpPr>
        <dsp:cNvPr id="0" name=""/>
        <dsp:cNvSpPr/>
      </dsp:nvSpPr>
      <dsp:spPr>
        <a:xfrm>
          <a:off x="2228850" y="2194877"/>
          <a:ext cx="0" cy="1203642"/>
        </a:xfrm>
        <a:prstGeom prst="line">
          <a:avLst/>
        </a:prstGeom>
        <a:solidFill>
          <a:schemeClr val="accent1">
            <a:hueOff val="0"/>
            <a:satOff val="0"/>
            <a:lumOff val="0"/>
            <a:alphaOff val="0"/>
          </a:schemeClr>
        </a:solidFill>
        <a:ln w="6350" cap="flat" cmpd="sng" algn="ctr">
          <a:solidFill>
            <a:schemeClr val="accent1">
              <a:hueOff val="0"/>
              <a:satOff val="0"/>
              <a:lumOff val="0"/>
              <a:alphaOff val="0"/>
            </a:schemeClr>
          </a:solidFill>
          <a:prstDash val="dash"/>
        </a:ln>
        <a:effectLst/>
      </dsp:spPr>
      <dsp:style>
        <a:lnRef idx="2">
          <a:scrgbClr r="0" g="0" b="0"/>
        </a:lnRef>
        <a:fillRef idx="1">
          <a:scrgbClr r="0" g="0" b="0"/>
        </a:fillRef>
        <a:effectRef idx="0">
          <a:scrgbClr r="0" g="0" b="0"/>
        </a:effectRef>
        <a:fontRef idx="minor">
          <a:schemeClr val="lt1"/>
        </a:fontRef>
      </dsp:style>
    </dsp:sp>
    <dsp:sp modelId="{DC5A2C32-5B0F-C342-B65B-B9E9B17E8553}">
      <dsp:nvSpPr>
        <dsp:cNvPr id="0" name=""/>
        <dsp:cNvSpPr/>
      </dsp:nvSpPr>
      <dsp:spPr>
        <a:xfrm>
          <a:off x="2674620" y="2478087"/>
          <a:ext cx="3566159" cy="8000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1">
          <a:noAutofit/>
        </a:bodyPr>
        <a:lstStyle/>
        <a:p>
          <a:pPr marL="0" lvl="0" indent="0" algn="ctr" defTabSz="1066800">
            <a:lnSpc>
              <a:spcPct val="90000"/>
            </a:lnSpc>
            <a:spcBef>
              <a:spcPct val="0"/>
            </a:spcBef>
            <a:spcAft>
              <a:spcPct val="35000"/>
            </a:spcAft>
            <a:buNone/>
            <a:defRPr b="1"/>
          </a:pPr>
          <a:r>
            <a:rPr lang="en-US" sz="2400" kern="1200" dirty="0"/>
            <a:t>Apr. 2022 and May 2022</a:t>
          </a:r>
        </a:p>
      </dsp:txBody>
      <dsp:txXfrm>
        <a:off x="2674620" y="2478087"/>
        <a:ext cx="3566159" cy="800068"/>
      </dsp:txXfrm>
    </dsp:sp>
    <dsp:sp modelId="{25B36894-A5F4-8543-8C3A-0F2026350BCD}">
      <dsp:nvSpPr>
        <dsp:cNvPr id="0" name=""/>
        <dsp:cNvSpPr/>
      </dsp:nvSpPr>
      <dsp:spPr>
        <a:xfrm>
          <a:off x="2496312" y="4885372"/>
          <a:ext cx="3922775" cy="1481542"/>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0" tIns="228600" rIns="228600" bIns="228600" numCol="1" spcCol="1270" anchor="ctr" anchorCtr="0">
          <a:noAutofit/>
        </a:bodyPr>
        <a:lstStyle/>
        <a:p>
          <a:pPr marL="0" lvl="0" indent="0" algn="l" defTabSz="1066800">
            <a:lnSpc>
              <a:spcPct val="90000"/>
            </a:lnSpc>
            <a:spcBef>
              <a:spcPct val="0"/>
            </a:spcBef>
            <a:spcAft>
              <a:spcPct val="35000"/>
            </a:spcAft>
            <a:buNone/>
          </a:pPr>
          <a:r>
            <a:rPr lang="en-US" sz="2400" kern="1200" dirty="0"/>
            <a:t>The sales remained relatively high in April and May 2022.</a:t>
          </a:r>
        </a:p>
      </dsp:txBody>
      <dsp:txXfrm>
        <a:off x="2496312" y="4885372"/>
        <a:ext cx="3922775" cy="1481542"/>
      </dsp:txXfrm>
    </dsp:sp>
    <dsp:sp modelId="{C479BF7C-7D6A-984E-9FAE-83E8A7C9E8CC}">
      <dsp:nvSpPr>
        <dsp:cNvPr id="0" name=""/>
        <dsp:cNvSpPr/>
      </dsp:nvSpPr>
      <dsp:spPr>
        <a:xfrm>
          <a:off x="4457700" y="3681730"/>
          <a:ext cx="0" cy="1203642"/>
        </a:xfrm>
        <a:prstGeom prst="line">
          <a:avLst/>
        </a:prstGeom>
        <a:solidFill>
          <a:schemeClr val="accent1">
            <a:hueOff val="0"/>
            <a:satOff val="0"/>
            <a:lumOff val="0"/>
            <a:alphaOff val="0"/>
          </a:schemeClr>
        </a:solidFill>
        <a:ln w="6350" cap="flat" cmpd="sng" algn="ctr">
          <a:solidFill>
            <a:schemeClr val="accent1">
              <a:hueOff val="0"/>
              <a:satOff val="0"/>
              <a:lumOff val="0"/>
              <a:alphaOff val="0"/>
            </a:schemeClr>
          </a:solidFill>
          <a:prstDash val="dash"/>
        </a:ln>
        <a:effectLst/>
      </dsp:spPr>
      <dsp:style>
        <a:lnRef idx="2">
          <a:scrgbClr r="0" g="0" b="0"/>
        </a:lnRef>
        <a:fillRef idx="1">
          <a:scrgbClr r="0" g="0" b="0"/>
        </a:fillRef>
        <a:effectRef idx="0">
          <a:scrgbClr r="0" g="0" b="0"/>
        </a:effectRef>
        <a:fontRef idx="minor">
          <a:schemeClr val="lt1"/>
        </a:fontRef>
      </dsp:style>
    </dsp:sp>
    <dsp:sp modelId="{7E5738EF-F53F-B045-921B-34686CD98800}">
      <dsp:nvSpPr>
        <dsp:cNvPr id="0" name=""/>
        <dsp:cNvSpPr/>
      </dsp:nvSpPr>
      <dsp:spPr>
        <a:xfrm>
          <a:off x="2140346" y="3451621"/>
          <a:ext cx="177006" cy="177006"/>
        </a:xfrm>
        <a:prstGeom prst="ellipse">
          <a:avLst/>
        </a:prstGeom>
        <a:solidFill>
          <a:schemeClr val="lt1">
            <a:alpha val="90000"/>
            <a:hueOff val="0"/>
            <a:satOff val="0"/>
            <a:lumOff val="0"/>
            <a:alphaOff val="0"/>
          </a:schemeClr>
        </a:solidFill>
        <a:ln w="25400" cap="flat" cmpd="sng" algn="ctr">
          <a:noFill/>
          <a:prstDash val="solid"/>
        </a:ln>
        <a:effectLst/>
      </dsp:spPr>
      <dsp:style>
        <a:lnRef idx="2">
          <a:scrgbClr r="0" g="0" b="0"/>
        </a:lnRef>
        <a:fillRef idx="1">
          <a:scrgbClr r="0" g="0" b="0"/>
        </a:fillRef>
        <a:effectRef idx="0">
          <a:scrgbClr r="0" g="0" b="0"/>
        </a:effectRef>
        <a:fontRef idx="minor"/>
      </dsp:style>
    </dsp:sp>
    <dsp:sp modelId="{91BE9696-610B-894B-AB76-F77B35F8B8BE}">
      <dsp:nvSpPr>
        <dsp:cNvPr id="0" name=""/>
        <dsp:cNvSpPr/>
      </dsp:nvSpPr>
      <dsp:spPr>
        <a:xfrm>
          <a:off x="4369196" y="3451621"/>
          <a:ext cx="177006" cy="177006"/>
        </a:xfrm>
        <a:prstGeom prst="ellipse">
          <a:avLst/>
        </a:prstGeom>
        <a:solidFill>
          <a:schemeClr val="lt1">
            <a:alpha val="90000"/>
            <a:hueOff val="0"/>
            <a:satOff val="0"/>
            <a:lumOff val="0"/>
            <a:alphaOff val="0"/>
          </a:schemeClr>
        </a:solidFill>
        <a:ln w="25400" cap="flat" cmpd="sng" algn="ctr">
          <a:noFill/>
          <a:prstDash val="solid"/>
        </a:ln>
        <a:effectLst/>
      </dsp:spPr>
      <dsp:style>
        <a:lnRef idx="2">
          <a:scrgbClr r="0" g="0" b="0"/>
        </a:lnRef>
        <a:fillRef idx="1">
          <a:scrgbClr r="0" g="0" b="0"/>
        </a:fillRef>
        <a:effectRef idx="0">
          <a:scrgbClr r="0" g="0" b="0"/>
        </a:effectRef>
        <a:fontRef idx="minor"/>
      </dsp:style>
    </dsp:sp>
    <dsp:sp modelId="{B980FB31-FE00-8B4C-B72D-84F594D5F2FC}">
      <dsp:nvSpPr>
        <dsp:cNvPr id="0" name=""/>
        <dsp:cNvSpPr/>
      </dsp:nvSpPr>
      <dsp:spPr>
        <a:xfrm>
          <a:off x="4903470" y="3802094"/>
          <a:ext cx="3566159" cy="8000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1066800">
            <a:lnSpc>
              <a:spcPct val="90000"/>
            </a:lnSpc>
            <a:spcBef>
              <a:spcPct val="0"/>
            </a:spcBef>
            <a:spcAft>
              <a:spcPct val="35000"/>
            </a:spcAft>
            <a:buNone/>
            <a:defRPr b="1"/>
          </a:pPr>
          <a:r>
            <a:rPr lang="en-US" sz="2400" kern="1200" dirty="0"/>
            <a:t>Apr. 2022</a:t>
          </a:r>
        </a:p>
      </dsp:txBody>
      <dsp:txXfrm>
        <a:off x="4903470" y="3802094"/>
        <a:ext cx="3566159" cy="800068"/>
      </dsp:txXfrm>
    </dsp:sp>
    <dsp:sp modelId="{9D9CC9E1-E1F1-A249-9D7A-52B666214241}">
      <dsp:nvSpPr>
        <dsp:cNvPr id="0" name=""/>
        <dsp:cNvSpPr/>
      </dsp:nvSpPr>
      <dsp:spPr>
        <a:xfrm>
          <a:off x="4725162" y="960258"/>
          <a:ext cx="3922775" cy="1234618"/>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0500" tIns="190500" rIns="190500" bIns="190500" numCol="1" spcCol="1270" anchor="ctr" anchorCtr="0">
          <a:noAutofit/>
        </a:bodyPr>
        <a:lstStyle/>
        <a:p>
          <a:pPr marL="0" lvl="0" indent="0" algn="l" defTabSz="889000">
            <a:lnSpc>
              <a:spcPct val="90000"/>
            </a:lnSpc>
            <a:spcBef>
              <a:spcPct val="0"/>
            </a:spcBef>
            <a:spcAft>
              <a:spcPct val="35000"/>
            </a:spcAft>
            <a:buNone/>
          </a:pPr>
          <a:r>
            <a:rPr lang="en-US" sz="2000" kern="1200" dirty="0"/>
            <a:t>There is a slight decline in June 2022 compared to the peak in April 2022.</a:t>
          </a:r>
        </a:p>
      </dsp:txBody>
      <dsp:txXfrm>
        <a:off x="4725162" y="960258"/>
        <a:ext cx="3922775" cy="1234618"/>
      </dsp:txXfrm>
    </dsp:sp>
    <dsp:sp modelId="{B7F4312D-3845-8A4D-8A62-B6563D3B2454}">
      <dsp:nvSpPr>
        <dsp:cNvPr id="0" name=""/>
        <dsp:cNvSpPr/>
      </dsp:nvSpPr>
      <dsp:spPr>
        <a:xfrm>
          <a:off x="6686550" y="2194877"/>
          <a:ext cx="0" cy="1203642"/>
        </a:xfrm>
        <a:prstGeom prst="line">
          <a:avLst/>
        </a:prstGeom>
        <a:solidFill>
          <a:schemeClr val="accent1">
            <a:hueOff val="0"/>
            <a:satOff val="0"/>
            <a:lumOff val="0"/>
            <a:alphaOff val="0"/>
          </a:schemeClr>
        </a:solidFill>
        <a:ln w="6350" cap="flat" cmpd="sng" algn="ctr">
          <a:solidFill>
            <a:schemeClr val="accent1">
              <a:hueOff val="0"/>
              <a:satOff val="0"/>
              <a:lumOff val="0"/>
              <a:alphaOff val="0"/>
            </a:schemeClr>
          </a:solidFill>
          <a:prstDash val="dash"/>
        </a:ln>
        <a:effectLst/>
      </dsp:spPr>
      <dsp:style>
        <a:lnRef idx="2">
          <a:scrgbClr r="0" g="0" b="0"/>
        </a:lnRef>
        <a:fillRef idx="1">
          <a:scrgbClr r="0" g="0" b="0"/>
        </a:fillRef>
        <a:effectRef idx="0">
          <a:scrgbClr r="0" g="0" b="0"/>
        </a:effectRef>
        <a:fontRef idx="minor">
          <a:schemeClr val="lt1"/>
        </a:fontRef>
      </dsp:style>
    </dsp:sp>
    <dsp:sp modelId="{56A1CB31-DEF2-3D41-84B0-677EF9992C3B}">
      <dsp:nvSpPr>
        <dsp:cNvPr id="0" name=""/>
        <dsp:cNvSpPr/>
      </dsp:nvSpPr>
      <dsp:spPr>
        <a:xfrm>
          <a:off x="6598046" y="3451621"/>
          <a:ext cx="177006" cy="177006"/>
        </a:xfrm>
        <a:prstGeom prst="ellipse">
          <a:avLst/>
        </a:prstGeom>
        <a:solidFill>
          <a:schemeClr val="lt1">
            <a:alpha val="90000"/>
            <a:hueOff val="0"/>
            <a:satOff val="0"/>
            <a:lumOff val="0"/>
            <a:alphaOff val="0"/>
          </a:schemeClr>
        </a:solidFill>
        <a:ln w="25400" cap="flat" cmpd="sng" algn="ctr">
          <a:noFill/>
          <a:prstDash val="solid"/>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0A04D31-5280-4CB7-8849-2D474B3771B6}">
      <dsp:nvSpPr>
        <dsp:cNvPr id="0" name=""/>
        <dsp:cNvSpPr/>
      </dsp:nvSpPr>
      <dsp:spPr>
        <a:xfrm>
          <a:off x="0" y="2704"/>
          <a:ext cx="8659495" cy="137092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BDB3E80-A92C-41F8-979A-C8C34B7B8E2B}">
      <dsp:nvSpPr>
        <dsp:cNvPr id="0" name=""/>
        <dsp:cNvSpPr/>
      </dsp:nvSpPr>
      <dsp:spPr>
        <a:xfrm>
          <a:off x="414704" y="311162"/>
          <a:ext cx="754007" cy="75400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BC9A80B-A41B-4896-91D0-0E143AB97463}">
      <dsp:nvSpPr>
        <dsp:cNvPr id="0" name=""/>
        <dsp:cNvSpPr/>
      </dsp:nvSpPr>
      <dsp:spPr>
        <a:xfrm>
          <a:off x="1583416" y="2704"/>
          <a:ext cx="7076078" cy="13709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5089" tIns="145089" rIns="145089" bIns="145089" numCol="1" spcCol="1270" anchor="ctr" anchorCtr="0">
          <a:noAutofit/>
        </a:bodyPr>
        <a:lstStyle/>
        <a:p>
          <a:pPr marL="0" lvl="0" indent="0" algn="l" defTabSz="977900">
            <a:lnSpc>
              <a:spcPct val="100000"/>
            </a:lnSpc>
            <a:spcBef>
              <a:spcPct val="0"/>
            </a:spcBef>
            <a:spcAft>
              <a:spcPct val="35000"/>
            </a:spcAft>
            <a:buNone/>
          </a:pPr>
          <a:r>
            <a:rPr lang="en-IN" sz="2200" kern="1200" dirty="0">
              <a:latin typeface="Trebuchet MS" panose="020B0703020202090204" pitchFamily="34" charset="0"/>
            </a:rPr>
            <a:t>Amazon has a total Fulfilment of 11324 orders.</a:t>
          </a:r>
          <a:endParaRPr lang="en-US" sz="2200" kern="1200" dirty="0">
            <a:latin typeface="Trebuchet MS" panose="020B0703020202090204" pitchFamily="34" charset="0"/>
          </a:endParaRPr>
        </a:p>
      </dsp:txBody>
      <dsp:txXfrm>
        <a:off x="1583416" y="2704"/>
        <a:ext cx="7076078" cy="1370923"/>
      </dsp:txXfrm>
    </dsp:sp>
    <dsp:sp modelId="{F97A02D8-F45B-4088-A032-C8F6AFC6A5F0}">
      <dsp:nvSpPr>
        <dsp:cNvPr id="0" name=""/>
        <dsp:cNvSpPr/>
      </dsp:nvSpPr>
      <dsp:spPr>
        <a:xfrm>
          <a:off x="0" y="1716359"/>
          <a:ext cx="8659495" cy="137092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3FBD869-6F3B-4313-9189-1E83EEF65F2C}">
      <dsp:nvSpPr>
        <dsp:cNvPr id="0" name=""/>
        <dsp:cNvSpPr/>
      </dsp:nvSpPr>
      <dsp:spPr>
        <a:xfrm>
          <a:off x="414704" y="2024817"/>
          <a:ext cx="754007" cy="75400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57F530B-77B0-40C1-B940-2B11D794A7D3}">
      <dsp:nvSpPr>
        <dsp:cNvPr id="0" name=""/>
        <dsp:cNvSpPr/>
      </dsp:nvSpPr>
      <dsp:spPr>
        <a:xfrm>
          <a:off x="1583416" y="1716359"/>
          <a:ext cx="7076078" cy="13709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5089" tIns="145089" rIns="145089" bIns="145089" numCol="1" spcCol="1270" anchor="ctr" anchorCtr="0">
          <a:noAutofit/>
        </a:bodyPr>
        <a:lstStyle/>
        <a:p>
          <a:pPr marL="0" lvl="0" indent="0" algn="l" defTabSz="977900">
            <a:lnSpc>
              <a:spcPct val="100000"/>
            </a:lnSpc>
            <a:spcBef>
              <a:spcPct val="0"/>
            </a:spcBef>
            <a:spcAft>
              <a:spcPct val="35000"/>
            </a:spcAft>
            <a:buNone/>
          </a:pPr>
          <a:r>
            <a:rPr lang="en-IN" sz="2200" kern="1200" dirty="0">
              <a:latin typeface="Trebuchet MS" panose="020B0703020202090204" pitchFamily="34" charset="0"/>
            </a:rPr>
            <a:t>Merchant has a total Fulfilment of 5031 orders.</a:t>
          </a:r>
          <a:endParaRPr lang="en-US" sz="2200" kern="1200" dirty="0">
            <a:latin typeface="Trebuchet MS" panose="020B0703020202090204" pitchFamily="34" charset="0"/>
          </a:endParaRPr>
        </a:p>
      </dsp:txBody>
      <dsp:txXfrm>
        <a:off x="1583416" y="1716359"/>
        <a:ext cx="7076078" cy="1370923"/>
      </dsp:txXfrm>
    </dsp:sp>
    <dsp:sp modelId="{E8FD7EA0-5B53-42DB-A27C-FD7C8D9F489E}">
      <dsp:nvSpPr>
        <dsp:cNvPr id="0" name=""/>
        <dsp:cNvSpPr/>
      </dsp:nvSpPr>
      <dsp:spPr>
        <a:xfrm>
          <a:off x="0" y="3430013"/>
          <a:ext cx="8659495" cy="137092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4C5FA00-3BA5-4EB3-86F2-106FF609FF81}">
      <dsp:nvSpPr>
        <dsp:cNvPr id="0" name=""/>
        <dsp:cNvSpPr/>
      </dsp:nvSpPr>
      <dsp:spPr>
        <a:xfrm>
          <a:off x="414704" y="3738471"/>
          <a:ext cx="754007" cy="75400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5F568F6-8569-48A0-B722-E76273155179}">
      <dsp:nvSpPr>
        <dsp:cNvPr id="0" name=""/>
        <dsp:cNvSpPr/>
      </dsp:nvSpPr>
      <dsp:spPr>
        <a:xfrm>
          <a:off x="1583416" y="3430013"/>
          <a:ext cx="7076078" cy="13709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5089" tIns="145089" rIns="145089" bIns="145089" numCol="1" spcCol="1270" anchor="ctr" anchorCtr="0">
          <a:noAutofit/>
        </a:bodyPr>
        <a:lstStyle/>
        <a:p>
          <a:pPr marL="0" lvl="0" indent="0" algn="l" defTabSz="977900">
            <a:lnSpc>
              <a:spcPct val="100000"/>
            </a:lnSpc>
            <a:spcBef>
              <a:spcPct val="0"/>
            </a:spcBef>
            <a:spcAft>
              <a:spcPct val="35000"/>
            </a:spcAft>
            <a:buNone/>
          </a:pPr>
          <a:r>
            <a:rPr lang="en-IN" sz="2200" kern="1200" dirty="0">
              <a:latin typeface="Trebuchet MS" panose="020B0703020202090204" pitchFamily="34" charset="0"/>
            </a:rPr>
            <a:t>Amazon has the highest number of shipped, cancelled and unshipped courier status orders.</a:t>
          </a:r>
          <a:endParaRPr lang="en-US" sz="2200" kern="1200" dirty="0">
            <a:latin typeface="Trebuchet MS" panose="020B0703020202090204" pitchFamily="34" charset="0"/>
          </a:endParaRPr>
        </a:p>
      </dsp:txBody>
      <dsp:txXfrm>
        <a:off x="1583416" y="3430013"/>
        <a:ext cx="7076078" cy="1370923"/>
      </dsp:txXfrm>
    </dsp:sp>
    <dsp:sp modelId="{755947C3-D8EF-40D3-A7A5-9569C2B33ED2}">
      <dsp:nvSpPr>
        <dsp:cNvPr id="0" name=""/>
        <dsp:cNvSpPr/>
      </dsp:nvSpPr>
      <dsp:spPr>
        <a:xfrm>
          <a:off x="0" y="5143668"/>
          <a:ext cx="8659495" cy="137092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5314488-1F20-49D0-B3E3-D5F53DD3BB92}">
      <dsp:nvSpPr>
        <dsp:cNvPr id="0" name=""/>
        <dsp:cNvSpPr/>
      </dsp:nvSpPr>
      <dsp:spPr>
        <a:xfrm>
          <a:off x="414704" y="5452126"/>
          <a:ext cx="754007" cy="75400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FADD3B8-FAA9-4703-B738-5BE59F4595F8}">
      <dsp:nvSpPr>
        <dsp:cNvPr id="0" name=""/>
        <dsp:cNvSpPr/>
      </dsp:nvSpPr>
      <dsp:spPr>
        <a:xfrm>
          <a:off x="1583416" y="5143668"/>
          <a:ext cx="7076078" cy="13709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5089" tIns="145089" rIns="145089" bIns="145089" numCol="1" spcCol="1270" anchor="ctr" anchorCtr="0">
          <a:noAutofit/>
        </a:bodyPr>
        <a:lstStyle/>
        <a:p>
          <a:pPr marL="0" lvl="0" indent="0" algn="l" defTabSz="977900">
            <a:lnSpc>
              <a:spcPct val="100000"/>
            </a:lnSpc>
            <a:spcBef>
              <a:spcPct val="0"/>
            </a:spcBef>
            <a:spcAft>
              <a:spcPct val="35000"/>
            </a:spcAft>
            <a:buNone/>
          </a:pPr>
          <a:r>
            <a:rPr lang="en-IN" sz="2200" kern="1200" dirty="0">
              <a:latin typeface="Trebuchet MS" panose="020B0703020202090204" pitchFamily="34" charset="0"/>
            </a:rPr>
            <a:t>Merchant has highest number of on the way courier status orders.</a:t>
          </a:r>
          <a:endParaRPr lang="en-US" sz="2200" kern="1200" dirty="0">
            <a:latin typeface="Trebuchet MS" panose="020B0703020202090204" pitchFamily="34" charset="0"/>
          </a:endParaRPr>
        </a:p>
      </dsp:txBody>
      <dsp:txXfrm>
        <a:off x="1583416" y="5143668"/>
        <a:ext cx="7076078" cy="1370923"/>
      </dsp:txXfrm>
    </dsp:sp>
  </dsp:spTree>
</dsp:drawing>
</file>

<file path=ppt/diagrams/layout1.xml><?xml version="1.0" encoding="utf-8"?>
<dgm:layoutDef xmlns:dgm="http://schemas.openxmlformats.org/drawingml/2006/diagram" xmlns:a="http://schemas.openxmlformats.org/drawingml/2006/main" uniqueId="urn:microsoft.com/office/officeart/2017/3/layout/HorizontalPathTimeline">
  <dgm:title val="Horizontal Path Timeline"/>
  <dgm:desc val="Use to show a list of events in chronological order. The rectangular shape contains the description while the date is shown near the circular dot along the time line. It's the perfect SmartArt for displaying large amount of text with a short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animLvl val="lvl"/>
    </dgm:varLst>
    <dgm:alg type="composite"/>
    <dgm:shape xmlns:r="http://schemas.openxmlformats.org/officeDocument/2006/relationships" r:blip="">
      <dgm:adjLst/>
    </dgm:shape>
    <dgm:constrLst>
      <dgm:constr type="w" for="ch" forName="divider" refType="w"/>
      <dgm:constr type="h" for="ch" forName="divider" refType="h" fact="0.04"/>
      <dgm:constr type="ctrY" for="ch" forName="divider" refType="h" fact="0.5"/>
      <dgm:constr type="l" for="ch" forName="divider"/>
      <dgm:constr type="w" for="ch" forName="nodes" refType="w"/>
      <dgm:constr type="h" for="ch" forName="nodes" refType="h"/>
    </dgm:constrLst>
    <dgm:layoutNode name="divider" styleLbl="node1">
      <dgm:alg type="sp"/>
      <dgm:shape xmlns:r="http://schemas.openxmlformats.org/officeDocument/2006/relationships" type="rect" r:blip="" zOrderOff="2">
        <dgm:adjLst/>
      </dgm:shap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hoose name="constrBasedOnChildrenCount">
        <dgm:if name="constrForTwoChildren" axis="ch" ptType="node" func="cnt" op="lte" val="2">
          <dgm:constrLst>
            <dgm:constr type="primFontSz" for="des" forName="L1TextContainer" val="20"/>
            <dgm:constr type="primFontSz" for="des" forName="L2TextContainer" refType="primFontSz" refFor="des" refForName="L1TextContainer" op="equ" fact="0.75"/>
            <dgm:constr type="w" for="ch" forName="composite" refType="w"/>
            <dgm:constr type="h" for="ch" forName="composite" refType="h"/>
            <dgm:constr type="w" for="ch" forName="spaceBetweenRectangles" refType="w" refFor="ch" refForName="composite" fact="0"/>
            <dgm:constr type="w" for="ch" ptType="sibTrans" op="equ"/>
            <dgm:constr type="primFontSz" for="des" forName="L1TextContainer" op="equ"/>
            <dgm:constr type="primFontSz" for="des" forName="L2TextContainer" op="equ"/>
          </dgm:constrLst>
        </dgm:if>
        <dgm:else name="constrForRest">
          <dgm:constrLst>
            <dgm:constr type="primFontSz" for="des" forName="L1TextContainer" val="20"/>
            <dgm:constr type="primFontSz" for="des" forName="L2TextContainer" refType="primFontSz" refFor="des" refForName="L1TextContainer" op="equ" fact="0.75"/>
            <dgm:constr type="w" for="ch" forName="composite" refType="w"/>
            <dgm:constr type="h" for="ch" forName="composite" refType="h"/>
            <dgm:constr type="w" for="ch" forName="spaceBetweenRectangles" refType="w" refFor="ch" refForName="composite" fact="-0.5"/>
            <dgm:constr type="w" for="ch" ptType="sibTrans" op="equ"/>
            <dgm:constr type="primFontSz" for="des" forName="L1TextContainer" op="equ"/>
            <dgm:constr type="primFontSz" for="des" forName="L2TextContainer" op="equ"/>
          </dgm:constrLst>
        </dgm:else>
      </dgm:choose>
      <dgm:forEach name="nodesForEach" axis="ch" ptType="node">
        <dgm:layoutNode name="composite">
          <dgm:alg type="composite"/>
          <dgm:shape xmlns:r="http://schemas.openxmlformats.org/officeDocument/2006/relationships" r:blip="">
            <dgm:adjLst/>
          </dgm:shape>
          <dgm:choose name="CaseForPlacingNodesAboveAndBelowDivider">
            <dgm:if name="CaseForPlacingNodeAboveDivider" axis="self" ptType="node" func="posOdd" op="equ" val="1">
              <dgm:constrLst>
                <dgm:constr type="w" for="ch" forName="L1TextContainer" refType="w" fact="0.8"/>
                <dgm:constr type="l" for="ch" forName="L1TextContainer" refType="w" fact="0.1"/>
                <dgm:constr type="t" for="ch" forName="L1TextContainer" refType="h" fact="0.537"/>
                <dgm:constr type="h" for="ch" forName="L1TextContainer" refType="h" fact="0.113"/>
                <dgm:constr type="w" for="ch" forName="L2TextContainerWrapper" refType="w" fact="0.88"/>
                <dgm:constr type="h" for="ch" forName="L2TextContainerWrapper" refType="h" fact="0.31"/>
                <dgm:constr type="b" for="ch" forName="L2TextContainerWrapper" refType="h" fact="0.31"/>
                <dgm:constr type="l" for="ch" forName="L2TextContainerWrapper" refType="w" fact="0.06"/>
                <dgm:constr type="w" for="ch" forName="ConnectLine"/>
                <dgm:constr type="l" for="ch" forName="ConnectLine" refType="w" fact="0.5"/>
                <dgm:constr type="h" for="ch" forName="ConnectLine" refType="h" fact="0.17"/>
                <dgm:constr type="t" for="ch" forName="ConnectLine" refType="h" fact="0.31"/>
                <dgm:constr type="w" for="ch" forName="ConnectorPoint" refType="h" fact="0.025"/>
                <dgm:constr type="h" for="ch" forName="ConnectorPoint" refType="h" fact="0.025"/>
                <dgm:constr type="ctrX" for="ch" forName="ConnectorPoint" refType="w" fact="0.5"/>
                <dgm:constr type="ctrY" for="ch" forName="ConnectorPoint" refType="h" fact="0.5"/>
                <dgm:constr type="w" for="ch" forName="EmptyPlaceHolder" refType="w"/>
                <dgm:constr type="t" for="ch" forName="EmptyPlaceHolder" refType="h" fact="0.65"/>
                <dgm:constr type="h" for="ch" forName="EmptyPlaceHolder" refType="h" fact="0.35"/>
              </dgm:constrLst>
            </dgm:if>
            <dgm:else name="CaseForPlacingNodeBelowDivider">
              <dgm:constrLst>
                <dgm:constr type="w" for="ch" forName="L1TextContainer" refType="w" fact="0.8"/>
                <dgm:constr type="l" for="ch" forName="L1TextContainer" refType="w" fact="0.1"/>
                <dgm:constr type="t" for="ch" forName="L1TextContainer" refType="h" fact="0.35"/>
                <dgm:constr type="h" for="ch" forName="L1TextContainer" refType="h" fact="0.113"/>
                <dgm:constr type="w" for="ch" forName="L2TextContainerWrapper" refType="w" fact="0.88"/>
                <dgm:constr type="h" for="ch" forName="L2TextContainerWrapper" refType="h" fact="0.31"/>
                <dgm:constr type="t" for="ch" forName="L2TextContainerWrapper" refType="h" fact="0.69"/>
                <dgm:constr type="l" for="ch" forName="L2TextContainerWrapper" refType="w" fact="0.06"/>
                <dgm:constr type="w" for="ch" forName="ConnectLine"/>
                <dgm:constr type="l" for="ch" forName="ConnectLine" refType="w" fact="0.5"/>
                <dgm:constr type="h" for="ch" forName="ConnectLine" refType="h" fact="0.17"/>
                <dgm:constr type="t" for="ch" forName="ConnectLine" refType="h" fact="0.52"/>
                <dgm:constr type="w" for="ch" forName="ConnectorPoint" refType="h" fact="0.025"/>
                <dgm:constr type="h" for="ch" forName="ConnectorPoint" refType="h" fact="0.025"/>
                <dgm:constr type="ctrX" for="ch" forName="ConnectorPoint" refType="w" fact="0.5"/>
                <dgm:constr type="ctrY" for="ch" forName="ConnectorPoint" refType="h" fact="0.5"/>
                <dgm:constr type="w" for="ch" forName="EmptyPlaceHolder" refType="w"/>
                <dgm:constr type="h" for="ch" forName="EmptyPlaceHolder" refType="h" fact="0.35"/>
                <dgm:constr type="t" for="ch" forName="EmptyPlaceHolder" refType="h" fact="0"/>
              </dgm:constrLst>
            </dgm:else>
          </dgm:choose>
          <dgm:layoutNode name="L1TextContainer" styleLbl="revTx">
            <dgm:varLst>
              <dgm:chMax val="1"/>
              <dgm:chPref val="1"/>
              <dgm:bulletEnabled val="1"/>
            </dgm:varLst>
            <dgm:choose name="casesForTxtDirLogic">
              <dgm:if name="Name78" axis="self" ptType="node" func="posOdd" op="equ" val="1">
                <dgm:alg type="tx">
                  <dgm:param type="txAnchorHorz" val="ctr"/>
                  <dgm:param type="txAnchorVert" val="t"/>
                  <dgm:param type="parTxLTRAlign" val="ctr"/>
                  <dgm:param type="parTxRTLAlign" val="ctr"/>
                </dgm:alg>
              </dgm:if>
              <dgm:else name="Name89">
                <dgm:alg type="tx">
                  <dgm:param type="txAnchorHorz" val="ctr"/>
                  <dgm:param type="txAnchorVert" val="b"/>
                  <dgm:param type="parTxLTRAlign" val="ctr"/>
                  <dgm:param type="parTxRTLAlign" val="ctr"/>
                </dgm:alg>
              </dgm:else>
            </dgm:choose>
            <dgm:shape xmlns:r="http://schemas.openxmlformats.org/officeDocument/2006/relationships" type="rect" r:blip="">
              <dgm:adjLst/>
            </dgm:shape>
            <dgm:presOf axis="self"/>
            <dgm:constrLst>
              <dgm:constr type="lMarg"/>
              <dgm:constr type="rMarg"/>
              <dgm:constr type="tMarg"/>
              <dgm:constr type="bMarg"/>
            </dgm:constrLst>
            <dgm:ruleLst>
              <dgm:rule type="primFontSz" val="14" fact="NaN" max="NaN"/>
            </dgm:ruleLst>
          </dgm:layoutNode>
          <dgm:layoutNode name="L2TextContainerWrapper" styleLbl="bgAccFollowNode1">
            <dgm:varLst>
              <dgm:chMax val="0"/>
              <dgm:chPref val="0"/>
              <dgm:bulletEnabled val="1"/>
            </dgm:varLst>
            <dgm:alg type="composite"/>
            <dgm:choose name="L2TextContainerConstr">
              <dgm:if name="CaseForPlacingL2TextContaineAboveDivider" axis="self" ptType="node" func="posOdd" op="equ" val="1">
                <dgm:constrLst>
                  <dgm:constr type="h" for="ch" forName="L2TextContainer" refType="h" fact="0.45"/>
                  <dgm:constr type="b" for="ch" forName="L2TextContainer" refType="h"/>
                  <dgm:constr type="h" for="ch" forName="FlexibleEmptyPlaceHolder" refType="h" fact="0.55"/>
                </dgm:constrLst>
              </dgm:if>
              <dgm:else name="CaseForPlacingL2TextContaineBelowDivider">
                <dgm:constrLst>
                  <dgm:constr type="h" for="ch" forName="L2TextContainer" refType="h" fact="0.45"/>
                  <dgm:constr type="h" for="ch" forName="FlexibleEmptyPlaceHolder" refType="h" fact="0.55"/>
                  <dgm:constr type="b" for="ch" forName="FlexibleEmptyPlaceHolder" refType="h"/>
                </dgm:constrLst>
              </dgm:else>
            </dgm:choose>
            <dgm:layoutNode name="L2TextContainer" styleLbl="bgAccFollowNode1">
              <dgm:choose name="L2TextContainerAlgo">
                <dgm:if name="L2TextContainerAlgoLTR" func="var" arg="dir" op="equ" val="norm">
                  <dgm:alg type="tx">
                    <dgm:param type="txAnchorVert" val="mid"/>
                    <dgm:param type="parTxRTLAlign" val="l"/>
                    <dgm:param type="parTxLTRAlign" val="l"/>
                    <dgm:param type="txAnchorVertCh" val="mid"/>
                    <dgm:param type="shpTxRTLAlignCh" val="l"/>
                    <dgm:param type="shpTxLTRAlignCh" val="l"/>
                  </dgm:alg>
                </dgm:if>
                <dgm:else name="L2TextContainerAlgoRTL">
                  <dgm:alg type="tx">
                    <dgm:param type="txAnchorVert" val="mid"/>
                    <dgm:param type="parTxRTLAlign" val="r"/>
                    <dgm:param type="parTxLTRAlign" val="r"/>
                    <dgm:param type="txAnchorVertCh" val="mid"/>
                    <dgm:param type="shpTxRTLAlignCh" val="r"/>
                    <dgm:param type="shpTxLTRAlignCh" val="r"/>
                  </dgm:alg>
                </dgm:else>
              </dgm:choose>
              <dgm:shape xmlns:r="http://schemas.openxmlformats.org/officeDocument/2006/relationships" type="rect" r:blip="">
                <dgm:adjLst/>
              </dgm:shape>
              <dgm:presOf axis="des" ptType="node"/>
              <dgm:constrLst>
                <dgm:constr type="lMarg" refType="primFontSz" fact="0.75"/>
                <dgm:constr type="rMarg" refType="primFontSz" fact="0.75"/>
                <dgm:constr type="tMarg" refType="primFontSz" fact="0.75"/>
                <dgm:constr type="bMarg" refType="primFontSz" fact="0.75"/>
              </dgm:constrLst>
              <dgm:ruleLst>
                <dgm:rule type="h" val="INF" fact="NaN" max="NaN"/>
                <dgm:rule type="primFontSz" val="11" fact="NaN" max="NaN"/>
                <dgm:rule type="secFontSz" val="9" fact="NaN" max="NaN"/>
              </dgm:ruleLst>
            </dgm:layoutNode>
            <dgm:layoutNode name="FlexibleEmptyPlaceHolder">
              <dgm:alg type="sp"/>
              <dgm:shape xmlns:r="http://schemas.openxmlformats.org/officeDocument/2006/relationships" r:blip="">
                <dgm:adjLst/>
              </dgm:shape>
              <dgm:presOf/>
              <dgm:constrLst/>
            </dgm:layoutNode>
          </dgm:layoutNode>
          <dgm:layoutNode name="ConnectLine" styleLbl="alignNode1" moveWith="L2TextContainer">
            <dgm:alg type="sp"/>
            <dgm:shape xmlns:r="http://schemas.openxmlformats.org/officeDocument/2006/relationships" type="line" r:blip="" zOrderOff="-1">
              <dgm:adjLst/>
              <dgm:extLst>
                <a:ext uri="{B698B0E9-8C71-41B9-8309-B3DCBF30829C}">
                  <dgm1612:spPr xmlns:dgm1612="http://schemas.microsoft.com/office/drawing/2016/12/diagram">
                    <a:ln w="6350">
                      <a:prstDash val="dash"/>
                    </a:ln>
                  </dgm1612:spPr>
                </a:ext>
              </dgm:extLst>
            </dgm:shape>
            <dgm:presOf/>
            <dgm:constrLst/>
          </dgm:layoutNode>
          <dgm:layoutNode name="ConnectorPoint" styleLbl="fgAcc1" moveWith="L2TextContainer">
            <dgm:alg type="sp"/>
            <dgm:shape xmlns:r="http://schemas.openxmlformats.org/officeDocument/2006/relationships" type="ellipse" r:blip="" zOrderOff="10">
              <dgm:adjLst/>
              <dgm:extLst>
                <a:ext uri="{B698B0E9-8C71-41B9-8309-B3DCBF30829C}">
                  <dgm1612:spPr xmlns:dgm1612="http://schemas.microsoft.com/office/drawing/2016/12/diagram">
                    <a:ln>
                      <a:noFill/>
                    </a:ln>
                  </dgm1612:spPr>
                </a:ext>
              </dgm:extLst>
            </dgm:shape>
            <dgm:presOf/>
            <dgm:constr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Node>
  <dgm:extLst>
    <a:ext uri="{68A01E43-0DF5-4B5B-8FA6-DAF915123BFB}">
      <dgm1612:lstStyle xmlns:dgm1612="http://schemas.microsoft.com/office/drawing/2016/12/diagram">
        <a:lvl1pPr>
          <a:defRPr b="1"/>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12715309" y="1996481"/>
            <a:ext cx="3140347" cy="8290518"/>
          </a:xfrm>
          <a:prstGeom prst="rect">
            <a:avLst/>
          </a:prstGeom>
        </p:spPr>
      </p:pic>
      <p:sp>
        <p:nvSpPr>
          <p:cNvPr id="17" name="bg object 17"/>
          <p:cNvSpPr/>
          <p:nvPr/>
        </p:nvSpPr>
        <p:spPr>
          <a:xfrm>
            <a:off x="13836491" y="2949921"/>
            <a:ext cx="3167380" cy="2277745"/>
          </a:xfrm>
          <a:custGeom>
            <a:avLst/>
            <a:gdLst/>
            <a:ahLst/>
            <a:cxnLst/>
            <a:rect l="l" t="t" r="r" b="b"/>
            <a:pathLst>
              <a:path w="3167380" h="2277745">
                <a:moveTo>
                  <a:pt x="2506340" y="2194934"/>
                </a:moveTo>
                <a:lnTo>
                  <a:pt x="591474" y="2194934"/>
                </a:lnTo>
                <a:lnTo>
                  <a:pt x="1170612" y="1018202"/>
                </a:lnTo>
                <a:lnTo>
                  <a:pt x="3167384" y="1018202"/>
                </a:lnTo>
                <a:lnTo>
                  <a:pt x="2506340" y="2194934"/>
                </a:lnTo>
                <a:close/>
              </a:path>
              <a:path w="3167380" h="2277745">
                <a:moveTo>
                  <a:pt x="2460121" y="2277210"/>
                </a:moveTo>
                <a:lnTo>
                  <a:pt x="41283" y="2277210"/>
                </a:lnTo>
                <a:lnTo>
                  <a:pt x="25202" y="2273971"/>
                </a:lnTo>
                <a:lnTo>
                  <a:pt x="12081" y="2265140"/>
                </a:lnTo>
                <a:lnTo>
                  <a:pt x="3240" y="2252048"/>
                </a:lnTo>
                <a:lnTo>
                  <a:pt x="0" y="2236023"/>
                </a:lnTo>
                <a:lnTo>
                  <a:pt x="3207" y="2219997"/>
                </a:lnTo>
                <a:lnTo>
                  <a:pt x="11960" y="2206894"/>
                </a:lnTo>
                <a:lnTo>
                  <a:pt x="24956" y="2198034"/>
                </a:lnTo>
                <a:lnTo>
                  <a:pt x="40895" y="2194739"/>
                </a:lnTo>
                <a:lnTo>
                  <a:pt x="459826" y="2193612"/>
                </a:lnTo>
                <a:lnTo>
                  <a:pt x="554359" y="2193947"/>
                </a:lnTo>
                <a:lnTo>
                  <a:pt x="581670" y="2194347"/>
                </a:lnTo>
                <a:lnTo>
                  <a:pt x="591474" y="2194934"/>
                </a:lnTo>
                <a:lnTo>
                  <a:pt x="2506340" y="2194934"/>
                </a:lnTo>
                <a:lnTo>
                  <a:pt x="2460121" y="2277210"/>
                </a:lnTo>
                <a:close/>
              </a:path>
              <a:path w="3167380" h="2277745">
                <a:moveTo>
                  <a:pt x="950885" y="95292"/>
                </a:moveTo>
                <a:lnTo>
                  <a:pt x="942261" y="93553"/>
                </a:lnTo>
                <a:lnTo>
                  <a:pt x="935222" y="88808"/>
                </a:lnTo>
                <a:lnTo>
                  <a:pt x="930477" y="81769"/>
                </a:lnTo>
                <a:lnTo>
                  <a:pt x="928738" y="73145"/>
                </a:lnTo>
                <a:lnTo>
                  <a:pt x="930477" y="64577"/>
                </a:lnTo>
                <a:lnTo>
                  <a:pt x="935222" y="57566"/>
                </a:lnTo>
                <a:lnTo>
                  <a:pt x="942261" y="52832"/>
                </a:lnTo>
                <a:lnTo>
                  <a:pt x="950885" y="51094"/>
                </a:lnTo>
                <a:lnTo>
                  <a:pt x="959453" y="52832"/>
                </a:lnTo>
                <a:lnTo>
                  <a:pt x="966464" y="57566"/>
                </a:lnTo>
                <a:lnTo>
                  <a:pt x="971198" y="64577"/>
                </a:lnTo>
                <a:lnTo>
                  <a:pt x="972935" y="73145"/>
                </a:lnTo>
                <a:lnTo>
                  <a:pt x="971198" y="81769"/>
                </a:lnTo>
                <a:lnTo>
                  <a:pt x="966464" y="88808"/>
                </a:lnTo>
                <a:lnTo>
                  <a:pt x="959453" y="93553"/>
                </a:lnTo>
                <a:lnTo>
                  <a:pt x="950885" y="95292"/>
                </a:lnTo>
                <a:close/>
              </a:path>
              <a:path w="3167380" h="2277745">
                <a:moveTo>
                  <a:pt x="637906" y="44197"/>
                </a:moveTo>
                <a:lnTo>
                  <a:pt x="629338" y="42473"/>
                </a:lnTo>
                <a:lnTo>
                  <a:pt x="622327" y="37762"/>
                </a:lnTo>
                <a:lnTo>
                  <a:pt x="617593" y="30756"/>
                </a:lnTo>
                <a:lnTo>
                  <a:pt x="615856" y="22147"/>
                </a:lnTo>
                <a:lnTo>
                  <a:pt x="617593" y="13523"/>
                </a:lnTo>
                <a:lnTo>
                  <a:pt x="622327" y="6483"/>
                </a:lnTo>
                <a:lnTo>
                  <a:pt x="629338" y="1739"/>
                </a:lnTo>
                <a:lnTo>
                  <a:pt x="637906" y="0"/>
                </a:lnTo>
                <a:lnTo>
                  <a:pt x="646530" y="1739"/>
                </a:lnTo>
                <a:lnTo>
                  <a:pt x="653569" y="6483"/>
                </a:lnTo>
                <a:lnTo>
                  <a:pt x="658314" y="13523"/>
                </a:lnTo>
                <a:lnTo>
                  <a:pt x="660053" y="22147"/>
                </a:lnTo>
                <a:lnTo>
                  <a:pt x="658314" y="30756"/>
                </a:lnTo>
                <a:lnTo>
                  <a:pt x="653569" y="37762"/>
                </a:lnTo>
                <a:lnTo>
                  <a:pt x="646530" y="42473"/>
                </a:lnTo>
                <a:lnTo>
                  <a:pt x="637906" y="44197"/>
                </a:lnTo>
                <a:close/>
              </a:path>
            </a:pathLst>
          </a:custGeom>
          <a:solidFill>
            <a:srgbClr val="000000"/>
          </a:solidFill>
        </p:spPr>
        <p:txBody>
          <a:bodyPr wrap="square" lIns="0" tIns="0" rIns="0" bIns="0" rtlCol="0"/>
          <a:lstStyle/>
          <a:p>
            <a:endParaRPr/>
          </a:p>
        </p:txBody>
      </p:sp>
      <p:sp>
        <p:nvSpPr>
          <p:cNvPr id="18" name="bg object 18"/>
          <p:cNvSpPr/>
          <p:nvPr/>
        </p:nvSpPr>
        <p:spPr>
          <a:xfrm>
            <a:off x="10281531" y="1612051"/>
            <a:ext cx="1694180" cy="1877060"/>
          </a:xfrm>
          <a:custGeom>
            <a:avLst/>
            <a:gdLst/>
            <a:ahLst/>
            <a:cxnLst/>
            <a:rect l="l" t="t" r="r" b="b"/>
            <a:pathLst>
              <a:path w="1694179" h="1877060">
                <a:moveTo>
                  <a:pt x="518545" y="1876863"/>
                </a:moveTo>
                <a:lnTo>
                  <a:pt x="477378" y="1874671"/>
                </a:lnTo>
                <a:lnTo>
                  <a:pt x="437272" y="1867812"/>
                </a:lnTo>
                <a:lnTo>
                  <a:pt x="384249" y="1853639"/>
                </a:lnTo>
                <a:lnTo>
                  <a:pt x="335718" y="1837159"/>
                </a:lnTo>
                <a:lnTo>
                  <a:pt x="291597" y="1818270"/>
                </a:lnTo>
                <a:lnTo>
                  <a:pt x="251805" y="1796873"/>
                </a:lnTo>
                <a:lnTo>
                  <a:pt x="216260" y="1772867"/>
                </a:lnTo>
                <a:lnTo>
                  <a:pt x="184879" y="1746152"/>
                </a:lnTo>
                <a:lnTo>
                  <a:pt x="157580" y="1716628"/>
                </a:lnTo>
                <a:lnTo>
                  <a:pt x="134282" y="1684194"/>
                </a:lnTo>
                <a:lnTo>
                  <a:pt x="114902" y="1648751"/>
                </a:lnTo>
                <a:lnTo>
                  <a:pt x="99358" y="1610199"/>
                </a:lnTo>
                <a:lnTo>
                  <a:pt x="87568" y="1568436"/>
                </a:lnTo>
                <a:lnTo>
                  <a:pt x="79451" y="1523364"/>
                </a:lnTo>
                <a:lnTo>
                  <a:pt x="74923" y="1474881"/>
                </a:lnTo>
                <a:lnTo>
                  <a:pt x="73904" y="1422887"/>
                </a:lnTo>
                <a:lnTo>
                  <a:pt x="75124" y="1342707"/>
                </a:lnTo>
                <a:lnTo>
                  <a:pt x="77997" y="1203787"/>
                </a:lnTo>
                <a:lnTo>
                  <a:pt x="83049" y="1032082"/>
                </a:lnTo>
                <a:lnTo>
                  <a:pt x="98040" y="1019353"/>
                </a:lnTo>
                <a:lnTo>
                  <a:pt x="269259" y="1039436"/>
                </a:lnTo>
                <a:lnTo>
                  <a:pt x="57121" y="935064"/>
                </a:lnTo>
                <a:lnTo>
                  <a:pt x="55047" y="939212"/>
                </a:lnTo>
                <a:lnTo>
                  <a:pt x="51464" y="942512"/>
                </a:lnTo>
                <a:lnTo>
                  <a:pt x="46844" y="944115"/>
                </a:lnTo>
                <a:lnTo>
                  <a:pt x="39752" y="945042"/>
                </a:lnTo>
                <a:lnTo>
                  <a:pt x="33102" y="943255"/>
                </a:lnTo>
                <a:lnTo>
                  <a:pt x="14997" y="902848"/>
                </a:lnTo>
                <a:lnTo>
                  <a:pt x="2350" y="829848"/>
                </a:lnTo>
                <a:lnTo>
                  <a:pt x="0" y="786843"/>
                </a:lnTo>
                <a:lnTo>
                  <a:pt x="1140" y="739402"/>
                </a:lnTo>
                <a:lnTo>
                  <a:pt x="6405" y="687453"/>
                </a:lnTo>
                <a:lnTo>
                  <a:pt x="16426" y="630921"/>
                </a:lnTo>
                <a:lnTo>
                  <a:pt x="31836" y="569734"/>
                </a:lnTo>
                <a:lnTo>
                  <a:pt x="53267" y="503817"/>
                </a:lnTo>
                <a:lnTo>
                  <a:pt x="81352" y="433098"/>
                </a:lnTo>
                <a:lnTo>
                  <a:pt x="117257" y="368987"/>
                </a:lnTo>
                <a:lnTo>
                  <a:pt x="141076" y="336953"/>
                </a:lnTo>
                <a:lnTo>
                  <a:pt x="168457" y="305202"/>
                </a:lnTo>
                <a:lnTo>
                  <a:pt x="199137" y="273935"/>
                </a:lnTo>
                <a:lnTo>
                  <a:pt x="232853" y="243354"/>
                </a:lnTo>
                <a:lnTo>
                  <a:pt x="269343" y="213662"/>
                </a:lnTo>
                <a:lnTo>
                  <a:pt x="308345" y="185059"/>
                </a:lnTo>
                <a:lnTo>
                  <a:pt x="349596" y="157747"/>
                </a:lnTo>
                <a:lnTo>
                  <a:pt x="392834" y="131927"/>
                </a:lnTo>
                <a:lnTo>
                  <a:pt x="437796" y="107802"/>
                </a:lnTo>
                <a:lnTo>
                  <a:pt x="484221" y="85574"/>
                </a:lnTo>
                <a:lnTo>
                  <a:pt x="531844" y="65443"/>
                </a:lnTo>
                <a:lnTo>
                  <a:pt x="580405" y="47611"/>
                </a:lnTo>
                <a:lnTo>
                  <a:pt x="629641" y="32280"/>
                </a:lnTo>
                <a:lnTo>
                  <a:pt x="679289" y="19652"/>
                </a:lnTo>
                <a:lnTo>
                  <a:pt x="729087" y="9928"/>
                </a:lnTo>
                <a:lnTo>
                  <a:pt x="778773" y="3310"/>
                </a:lnTo>
                <a:lnTo>
                  <a:pt x="828083" y="0"/>
                </a:lnTo>
                <a:lnTo>
                  <a:pt x="876757" y="198"/>
                </a:lnTo>
                <a:lnTo>
                  <a:pt x="924530" y="4108"/>
                </a:lnTo>
                <a:lnTo>
                  <a:pt x="970868" y="12317"/>
                </a:lnTo>
                <a:lnTo>
                  <a:pt x="1015180" y="24973"/>
                </a:lnTo>
                <a:lnTo>
                  <a:pt x="1057551" y="41753"/>
                </a:lnTo>
                <a:lnTo>
                  <a:pt x="1098061" y="62331"/>
                </a:lnTo>
                <a:lnTo>
                  <a:pt x="1136795" y="86385"/>
                </a:lnTo>
                <a:lnTo>
                  <a:pt x="1173833" y="113588"/>
                </a:lnTo>
                <a:lnTo>
                  <a:pt x="1209260" y="143618"/>
                </a:lnTo>
                <a:lnTo>
                  <a:pt x="1243157" y="176150"/>
                </a:lnTo>
                <a:lnTo>
                  <a:pt x="1275607" y="210860"/>
                </a:lnTo>
                <a:lnTo>
                  <a:pt x="1306692" y="247423"/>
                </a:lnTo>
                <a:lnTo>
                  <a:pt x="1336496" y="285515"/>
                </a:lnTo>
                <a:lnTo>
                  <a:pt x="1365100" y="324812"/>
                </a:lnTo>
                <a:lnTo>
                  <a:pt x="1392587" y="364989"/>
                </a:lnTo>
                <a:lnTo>
                  <a:pt x="1419040" y="405723"/>
                </a:lnTo>
                <a:lnTo>
                  <a:pt x="1444541" y="446688"/>
                </a:lnTo>
                <a:lnTo>
                  <a:pt x="1469173" y="487562"/>
                </a:lnTo>
                <a:lnTo>
                  <a:pt x="1516160" y="567735"/>
                </a:lnTo>
                <a:lnTo>
                  <a:pt x="1571127" y="660982"/>
                </a:lnTo>
                <a:lnTo>
                  <a:pt x="1603074" y="715921"/>
                </a:lnTo>
                <a:lnTo>
                  <a:pt x="1630146" y="767341"/>
                </a:lnTo>
                <a:lnTo>
                  <a:pt x="1652392" y="815832"/>
                </a:lnTo>
                <a:lnTo>
                  <a:pt x="1669858" y="861984"/>
                </a:lnTo>
                <a:lnTo>
                  <a:pt x="1682591" y="906388"/>
                </a:lnTo>
                <a:lnTo>
                  <a:pt x="1690637" y="949635"/>
                </a:lnTo>
                <a:lnTo>
                  <a:pt x="1694044" y="992316"/>
                </a:lnTo>
                <a:lnTo>
                  <a:pt x="1692859" y="1035021"/>
                </a:lnTo>
                <a:lnTo>
                  <a:pt x="1687128" y="1078341"/>
                </a:lnTo>
                <a:lnTo>
                  <a:pt x="1676898" y="1122866"/>
                </a:lnTo>
                <a:lnTo>
                  <a:pt x="1662216" y="1169188"/>
                </a:lnTo>
                <a:lnTo>
                  <a:pt x="1643128" y="1217896"/>
                </a:lnTo>
                <a:lnTo>
                  <a:pt x="1619683" y="1269582"/>
                </a:lnTo>
                <a:lnTo>
                  <a:pt x="1581695" y="1339928"/>
                </a:lnTo>
                <a:lnTo>
                  <a:pt x="1541527" y="1399936"/>
                </a:lnTo>
                <a:lnTo>
                  <a:pt x="1500882" y="1450191"/>
                </a:lnTo>
                <a:lnTo>
                  <a:pt x="1461465" y="1491279"/>
                </a:lnTo>
                <a:lnTo>
                  <a:pt x="1424977" y="1523784"/>
                </a:lnTo>
                <a:lnTo>
                  <a:pt x="1393123" y="1548291"/>
                </a:lnTo>
                <a:lnTo>
                  <a:pt x="1350129" y="1575655"/>
                </a:lnTo>
                <a:lnTo>
                  <a:pt x="1337304" y="1581472"/>
                </a:lnTo>
                <a:lnTo>
                  <a:pt x="1327970" y="1581472"/>
                </a:lnTo>
                <a:lnTo>
                  <a:pt x="1321653" y="1577701"/>
                </a:lnTo>
                <a:lnTo>
                  <a:pt x="1315996" y="1566198"/>
                </a:lnTo>
                <a:lnTo>
                  <a:pt x="1316467" y="1560541"/>
                </a:lnTo>
                <a:lnTo>
                  <a:pt x="1318824" y="1555733"/>
                </a:lnTo>
                <a:lnTo>
                  <a:pt x="964318" y="1381308"/>
                </a:lnTo>
                <a:lnTo>
                  <a:pt x="1093203" y="1599198"/>
                </a:lnTo>
                <a:lnTo>
                  <a:pt x="1095394" y="1605218"/>
                </a:lnTo>
                <a:lnTo>
                  <a:pt x="1095384" y="1611443"/>
                </a:lnTo>
                <a:lnTo>
                  <a:pt x="1063665" y="1642200"/>
                </a:lnTo>
                <a:lnTo>
                  <a:pt x="1004841" y="1684743"/>
                </a:lnTo>
                <a:lnTo>
                  <a:pt x="965152" y="1711224"/>
                </a:lnTo>
                <a:lnTo>
                  <a:pt x="919800" y="1739450"/>
                </a:lnTo>
                <a:lnTo>
                  <a:pt x="869675" y="1768121"/>
                </a:lnTo>
                <a:lnTo>
                  <a:pt x="815667" y="1795942"/>
                </a:lnTo>
                <a:lnTo>
                  <a:pt x="758666" y="1821613"/>
                </a:lnTo>
                <a:lnTo>
                  <a:pt x="699563" y="1843839"/>
                </a:lnTo>
                <a:lnTo>
                  <a:pt x="639248" y="1861320"/>
                </a:lnTo>
                <a:lnTo>
                  <a:pt x="578612" y="1872761"/>
                </a:lnTo>
                <a:lnTo>
                  <a:pt x="518545" y="1876863"/>
                </a:lnTo>
                <a:close/>
              </a:path>
            </a:pathLst>
          </a:custGeom>
          <a:solidFill>
            <a:srgbClr val="000000"/>
          </a:solidFill>
        </p:spPr>
        <p:txBody>
          <a:bodyPr wrap="square" lIns="0" tIns="0" rIns="0" bIns="0" rtlCol="0"/>
          <a:lstStyle/>
          <a:p>
            <a:endParaRPr/>
          </a:p>
        </p:txBody>
      </p:sp>
      <p:sp>
        <p:nvSpPr>
          <p:cNvPr id="19" name="bg object 19"/>
          <p:cNvSpPr/>
          <p:nvPr/>
        </p:nvSpPr>
        <p:spPr>
          <a:xfrm>
            <a:off x="9102851" y="2677038"/>
            <a:ext cx="3860800" cy="3399790"/>
          </a:xfrm>
          <a:custGeom>
            <a:avLst/>
            <a:gdLst/>
            <a:ahLst/>
            <a:cxnLst/>
            <a:rect l="l" t="t" r="r" b="b"/>
            <a:pathLst>
              <a:path w="3860800" h="3399790">
                <a:moveTo>
                  <a:pt x="2342645" y="414727"/>
                </a:moveTo>
                <a:lnTo>
                  <a:pt x="2292573" y="410368"/>
                </a:lnTo>
                <a:lnTo>
                  <a:pt x="2245259" y="398368"/>
                </a:lnTo>
                <a:lnTo>
                  <a:pt x="2204175" y="376664"/>
                </a:lnTo>
                <a:lnTo>
                  <a:pt x="2172791" y="343192"/>
                </a:lnTo>
                <a:lnTo>
                  <a:pt x="2150369" y="301283"/>
                </a:lnTo>
                <a:lnTo>
                  <a:pt x="2133992" y="256581"/>
                </a:lnTo>
                <a:lnTo>
                  <a:pt x="2123729" y="210340"/>
                </a:lnTo>
                <a:lnTo>
                  <a:pt x="2119651" y="163817"/>
                </a:lnTo>
                <a:lnTo>
                  <a:pt x="2121826" y="118266"/>
                </a:lnTo>
                <a:lnTo>
                  <a:pt x="2130324" y="74943"/>
                </a:lnTo>
                <a:lnTo>
                  <a:pt x="2145215" y="35102"/>
                </a:lnTo>
                <a:lnTo>
                  <a:pt x="2166569" y="0"/>
                </a:lnTo>
                <a:lnTo>
                  <a:pt x="2181748" y="20553"/>
                </a:lnTo>
                <a:lnTo>
                  <a:pt x="2295599" y="155408"/>
                </a:lnTo>
                <a:lnTo>
                  <a:pt x="2380050" y="227789"/>
                </a:lnTo>
                <a:lnTo>
                  <a:pt x="2432575" y="257034"/>
                </a:lnTo>
                <a:lnTo>
                  <a:pt x="2450645" y="262485"/>
                </a:lnTo>
                <a:lnTo>
                  <a:pt x="2452373" y="301626"/>
                </a:lnTo>
                <a:lnTo>
                  <a:pt x="2457257" y="337947"/>
                </a:lnTo>
                <a:lnTo>
                  <a:pt x="2464845" y="371564"/>
                </a:lnTo>
                <a:lnTo>
                  <a:pt x="2474687" y="402590"/>
                </a:lnTo>
                <a:lnTo>
                  <a:pt x="2437174" y="408775"/>
                </a:lnTo>
                <a:lnTo>
                  <a:pt x="2392002" y="413509"/>
                </a:lnTo>
                <a:lnTo>
                  <a:pt x="2342645" y="414727"/>
                </a:lnTo>
                <a:close/>
              </a:path>
              <a:path w="3860800" h="3399790">
                <a:moveTo>
                  <a:pt x="1621576" y="579705"/>
                </a:moveTo>
                <a:lnTo>
                  <a:pt x="1509506" y="549296"/>
                </a:lnTo>
                <a:lnTo>
                  <a:pt x="1433854" y="458261"/>
                </a:lnTo>
                <a:lnTo>
                  <a:pt x="1421764" y="354046"/>
                </a:lnTo>
                <a:lnTo>
                  <a:pt x="1439355" y="268306"/>
                </a:lnTo>
                <a:lnTo>
                  <a:pt x="1452748" y="232691"/>
                </a:lnTo>
                <a:lnTo>
                  <a:pt x="1799334" y="477640"/>
                </a:lnTo>
                <a:lnTo>
                  <a:pt x="1776310" y="502705"/>
                </a:lnTo>
                <a:lnTo>
                  <a:pt x="1713783" y="550451"/>
                </a:lnTo>
                <a:lnTo>
                  <a:pt x="1621576" y="579705"/>
                </a:lnTo>
                <a:close/>
              </a:path>
              <a:path w="3860800" h="3399790">
                <a:moveTo>
                  <a:pt x="3590619" y="1317141"/>
                </a:moveTo>
                <a:lnTo>
                  <a:pt x="2196645" y="1317141"/>
                </a:lnTo>
                <a:lnTo>
                  <a:pt x="2632895" y="552313"/>
                </a:lnTo>
                <a:lnTo>
                  <a:pt x="3098939" y="821210"/>
                </a:lnTo>
                <a:lnTo>
                  <a:pt x="3147539" y="850299"/>
                </a:lnTo>
                <a:lnTo>
                  <a:pt x="3193536" y="879964"/>
                </a:lnTo>
                <a:lnTo>
                  <a:pt x="3237025" y="910233"/>
                </a:lnTo>
                <a:lnTo>
                  <a:pt x="3278099" y="941135"/>
                </a:lnTo>
                <a:lnTo>
                  <a:pt x="3316855" y="972695"/>
                </a:lnTo>
                <a:lnTo>
                  <a:pt x="3353387" y="1004943"/>
                </a:lnTo>
                <a:lnTo>
                  <a:pt x="3387789" y="1037906"/>
                </a:lnTo>
                <a:lnTo>
                  <a:pt x="3420156" y="1071611"/>
                </a:lnTo>
                <a:lnTo>
                  <a:pt x="3450583" y="1106088"/>
                </a:lnTo>
                <a:lnTo>
                  <a:pt x="3479165" y="1141363"/>
                </a:lnTo>
                <a:lnTo>
                  <a:pt x="3505996" y="1177464"/>
                </a:lnTo>
                <a:lnTo>
                  <a:pt x="3531171" y="1214418"/>
                </a:lnTo>
                <a:lnTo>
                  <a:pt x="3554786" y="1252255"/>
                </a:lnTo>
                <a:lnTo>
                  <a:pt x="3576933" y="1291001"/>
                </a:lnTo>
                <a:lnTo>
                  <a:pt x="3590619" y="1317141"/>
                </a:lnTo>
                <a:close/>
              </a:path>
              <a:path w="3860800" h="3399790">
                <a:moveTo>
                  <a:pt x="443615" y="2485972"/>
                </a:moveTo>
                <a:lnTo>
                  <a:pt x="117315" y="2380755"/>
                </a:lnTo>
                <a:lnTo>
                  <a:pt x="90366" y="2341833"/>
                </a:lnTo>
                <a:lnTo>
                  <a:pt x="67087" y="2303157"/>
                </a:lnTo>
                <a:lnTo>
                  <a:pt x="47398" y="2264695"/>
                </a:lnTo>
                <a:lnTo>
                  <a:pt x="31219" y="2226420"/>
                </a:lnTo>
                <a:lnTo>
                  <a:pt x="18470" y="2188302"/>
                </a:lnTo>
                <a:lnTo>
                  <a:pt x="9070" y="2150311"/>
                </a:lnTo>
                <a:lnTo>
                  <a:pt x="2940" y="2112418"/>
                </a:lnTo>
                <a:lnTo>
                  <a:pt x="0" y="2074593"/>
                </a:lnTo>
                <a:lnTo>
                  <a:pt x="169" y="2036807"/>
                </a:lnTo>
                <a:lnTo>
                  <a:pt x="9516" y="1961237"/>
                </a:lnTo>
                <a:lnTo>
                  <a:pt x="18534" y="1923392"/>
                </a:lnTo>
                <a:lnTo>
                  <a:pt x="30341" y="1885470"/>
                </a:lnTo>
                <a:lnTo>
                  <a:pt x="44858" y="1847439"/>
                </a:lnTo>
                <a:lnTo>
                  <a:pt x="62004" y="1809272"/>
                </a:lnTo>
                <a:lnTo>
                  <a:pt x="81699" y="1770938"/>
                </a:lnTo>
                <a:lnTo>
                  <a:pt x="103864" y="1732408"/>
                </a:lnTo>
                <a:lnTo>
                  <a:pt x="128418" y="1693654"/>
                </a:lnTo>
                <a:lnTo>
                  <a:pt x="155281" y="1654644"/>
                </a:lnTo>
                <a:lnTo>
                  <a:pt x="184373" y="1615350"/>
                </a:lnTo>
                <a:lnTo>
                  <a:pt x="215614" y="1575744"/>
                </a:lnTo>
                <a:lnTo>
                  <a:pt x="248925" y="1535794"/>
                </a:lnTo>
                <a:lnTo>
                  <a:pt x="284224" y="1495472"/>
                </a:lnTo>
                <a:lnTo>
                  <a:pt x="321432" y="1454749"/>
                </a:lnTo>
                <a:lnTo>
                  <a:pt x="360470" y="1413595"/>
                </a:lnTo>
                <a:lnTo>
                  <a:pt x="401256" y="1371980"/>
                </a:lnTo>
                <a:lnTo>
                  <a:pt x="443711" y="1329876"/>
                </a:lnTo>
                <a:lnTo>
                  <a:pt x="487755" y="1287253"/>
                </a:lnTo>
                <a:lnTo>
                  <a:pt x="875205" y="1023139"/>
                </a:lnTo>
                <a:lnTo>
                  <a:pt x="1319808" y="832406"/>
                </a:lnTo>
                <a:lnTo>
                  <a:pt x="1685990" y="716735"/>
                </a:lnTo>
                <a:lnTo>
                  <a:pt x="1838179" y="677804"/>
                </a:lnTo>
                <a:lnTo>
                  <a:pt x="2196645" y="1317141"/>
                </a:lnTo>
                <a:lnTo>
                  <a:pt x="3590619" y="1317141"/>
                </a:lnTo>
                <a:lnTo>
                  <a:pt x="3617209" y="1371333"/>
                </a:lnTo>
                <a:lnTo>
                  <a:pt x="3635526" y="1412975"/>
                </a:lnTo>
                <a:lnTo>
                  <a:pt x="3652755" y="1455637"/>
                </a:lnTo>
                <a:lnTo>
                  <a:pt x="3668992" y="1499347"/>
                </a:lnTo>
                <a:lnTo>
                  <a:pt x="3684330" y="1544134"/>
                </a:lnTo>
                <a:lnTo>
                  <a:pt x="3698866" y="1590025"/>
                </a:lnTo>
                <a:lnTo>
                  <a:pt x="3712692" y="1637047"/>
                </a:lnTo>
                <a:lnTo>
                  <a:pt x="3725905" y="1685229"/>
                </a:lnTo>
                <a:lnTo>
                  <a:pt x="3738599" y="1734598"/>
                </a:lnTo>
                <a:lnTo>
                  <a:pt x="3750869" y="1785183"/>
                </a:lnTo>
                <a:lnTo>
                  <a:pt x="3762808" y="1837010"/>
                </a:lnTo>
                <a:lnTo>
                  <a:pt x="3774513" y="1890108"/>
                </a:lnTo>
                <a:lnTo>
                  <a:pt x="3786078" y="1944504"/>
                </a:lnTo>
                <a:lnTo>
                  <a:pt x="3798048" y="2003582"/>
                </a:lnTo>
                <a:lnTo>
                  <a:pt x="3809121" y="2062169"/>
                </a:lnTo>
                <a:lnTo>
                  <a:pt x="3810487" y="2069996"/>
                </a:lnTo>
                <a:lnTo>
                  <a:pt x="1479618" y="2069996"/>
                </a:lnTo>
                <a:lnTo>
                  <a:pt x="1304572" y="2169810"/>
                </a:lnTo>
                <a:lnTo>
                  <a:pt x="899303" y="2362063"/>
                </a:lnTo>
                <a:lnTo>
                  <a:pt x="443615" y="2485972"/>
                </a:lnTo>
                <a:close/>
              </a:path>
              <a:path w="3860800" h="3399790">
                <a:moveTo>
                  <a:pt x="3236405" y="3399489"/>
                </a:moveTo>
                <a:lnTo>
                  <a:pt x="1109178" y="3032066"/>
                </a:lnTo>
                <a:lnTo>
                  <a:pt x="1479618" y="2069996"/>
                </a:lnTo>
                <a:lnTo>
                  <a:pt x="3810487" y="2069996"/>
                </a:lnTo>
                <a:lnTo>
                  <a:pt x="3819249" y="2120200"/>
                </a:lnTo>
                <a:lnTo>
                  <a:pt x="3828381" y="2177611"/>
                </a:lnTo>
                <a:lnTo>
                  <a:pt x="3836471" y="2234335"/>
                </a:lnTo>
                <a:lnTo>
                  <a:pt x="3843467" y="2290308"/>
                </a:lnTo>
                <a:lnTo>
                  <a:pt x="3849322" y="2345465"/>
                </a:lnTo>
                <a:lnTo>
                  <a:pt x="3853986" y="2399740"/>
                </a:lnTo>
                <a:lnTo>
                  <a:pt x="3857411" y="2453067"/>
                </a:lnTo>
                <a:lnTo>
                  <a:pt x="3859547" y="2505383"/>
                </a:lnTo>
                <a:lnTo>
                  <a:pt x="3860345" y="2556621"/>
                </a:lnTo>
                <a:lnTo>
                  <a:pt x="3859757" y="2606716"/>
                </a:lnTo>
                <a:lnTo>
                  <a:pt x="3857734" y="2655603"/>
                </a:lnTo>
                <a:lnTo>
                  <a:pt x="3854225" y="2703217"/>
                </a:lnTo>
                <a:lnTo>
                  <a:pt x="3849184" y="2749492"/>
                </a:lnTo>
                <a:lnTo>
                  <a:pt x="3842559" y="2794364"/>
                </a:lnTo>
                <a:lnTo>
                  <a:pt x="3834303" y="2837767"/>
                </a:lnTo>
                <a:lnTo>
                  <a:pt x="3824367" y="2879635"/>
                </a:lnTo>
                <a:lnTo>
                  <a:pt x="3812701" y="2919904"/>
                </a:lnTo>
                <a:lnTo>
                  <a:pt x="3799257" y="2958509"/>
                </a:lnTo>
                <a:lnTo>
                  <a:pt x="3783985" y="2995383"/>
                </a:lnTo>
                <a:lnTo>
                  <a:pt x="3766837" y="3030463"/>
                </a:lnTo>
                <a:lnTo>
                  <a:pt x="3747764" y="3063681"/>
                </a:lnTo>
                <a:lnTo>
                  <a:pt x="3703644" y="3124277"/>
                </a:lnTo>
                <a:lnTo>
                  <a:pt x="3508958" y="3270639"/>
                </a:lnTo>
                <a:lnTo>
                  <a:pt x="3396319" y="3300868"/>
                </a:lnTo>
                <a:lnTo>
                  <a:pt x="3206422" y="3300868"/>
                </a:lnTo>
                <a:lnTo>
                  <a:pt x="3236405" y="3399489"/>
                </a:lnTo>
                <a:close/>
              </a:path>
              <a:path w="3860800" h="3399790">
                <a:moveTo>
                  <a:pt x="3357323" y="3311334"/>
                </a:moveTo>
                <a:lnTo>
                  <a:pt x="3248258" y="3309460"/>
                </a:lnTo>
                <a:lnTo>
                  <a:pt x="3206422" y="3300868"/>
                </a:lnTo>
                <a:lnTo>
                  <a:pt x="3396319" y="3300868"/>
                </a:lnTo>
                <a:lnTo>
                  <a:pt x="3357323" y="3311334"/>
                </a:lnTo>
                <a:close/>
              </a:path>
            </a:pathLst>
          </a:custGeom>
          <a:solidFill>
            <a:srgbClr val="FFCCD1"/>
          </a:solidFill>
        </p:spPr>
        <p:txBody>
          <a:bodyPr wrap="square" lIns="0" tIns="0" rIns="0" bIns="0" rtlCol="0"/>
          <a:lstStyle/>
          <a:p>
            <a:endParaRPr/>
          </a:p>
        </p:txBody>
      </p:sp>
      <p:sp>
        <p:nvSpPr>
          <p:cNvPr id="20" name="bg object 20"/>
          <p:cNvSpPr/>
          <p:nvPr/>
        </p:nvSpPr>
        <p:spPr>
          <a:xfrm>
            <a:off x="9895331" y="1959634"/>
            <a:ext cx="3063240" cy="8327390"/>
          </a:xfrm>
          <a:custGeom>
            <a:avLst/>
            <a:gdLst/>
            <a:ahLst/>
            <a:cxnLst/>
            <a:rect l="l" t="t" r="r" b="b"/>
            <a:pathLst>
              <a:path w="3063240" h="8327390">
                <a:moveTo>
                  <a:pt x="975621" y="1262855"/>
                </a:moveTo>
                <a:lnTo>
                  <a:pt x="933323" y="1261161"/>
                </a:lnTo>
                <a:lnTo>
                  <a:pt x="890308" y="1253264"/>
                </a:lnTo>
                <a:lnTo>
                  <a:pt x="847652" y="1238556"/>
                </a:lnTo>
                <a:lnTo>
                  <a:pt x="806431" y="1216429"/>
                </a:lnTo>
                <a:lnTo>
                  <a:pt x="767720" y="1186273"/>
                </a:lnTo>
                <a:lnTo>
                  <a:pt x="732594" y="1147480"/>
                </a:lnTo>
                <a:lnTo>
                  <a:pt x="702129" y="1099441"/>
                </a:lnTo>
                <a:lnTo>
                  <a:pt x="635955" y="973949"/>
                </a:lnTo>
                <a:lnTo>
                  <a:pt x="427198" y="579561"/>
                </a:lnTo>
                <a:lnTo>
                  <a:pt x="511445" y="355437"/>
                </a:lnTo>
                <a:lnTo>
                  <a:pt x="661764" y="171054"/>
                </a:lnTo>
                <a:lnTo>
                  <a:pt x="805348" y="46033"/>
                </a:lnTo>
                <a:lnTo>
                  <a:pt x="869389" y="0"/>
                </a:lnTo>
                <a:lnTo>
                  <a:pt x="1248771" y="520547"/>
                </a:lnTo>
                <a:lnTo>
                  <a:pt x="1393491" y="717403"/>
                </a:lnTo>
                <a:lnTo>
                  <a:pt x="1374089" y="717403"/>
                </a:lnTo>
                <a:lnTo>
                  <a:pt x="1352735" y="752506"/>
                </a:lnTo>
                <a:lnTo>
                  <a:pt x="1337844" y="792347"/>
                </a:lnTo>
                <a:lnTo>
                  <a:pt x="1329346" y="835670"/>
                </a:lnTo>
                <a:lnTo>
                  <a:pt x="1327171" y="881221"/>
                </a:lnTo>
                <a:lnTo>
                  <a:pt x="1331249" y="927744"/>
                </a:lnTo>
                <a:lnTo>
                  <a:pt x="1341512" y="973984"/>
                </a:lnTo>
                <a:lnTo>
                  <a:pt x="1357889" y="1018687"/>
                </a:lnTo>
                <a:lnTo>
                  <a:pt x="1380311" y="1060596"/>
                </a:lnTo>
                <a:lnTo>
                  <a:pt x="1411695" y="1094068"/>
                </a:lnTo>
                <a:lnTo>
                  <a:pt x="1452779" y="1115772"/>
                </a:lnTo>
                <a:lnTo>
                  <a:pt x="1500093" y="1127772"/>
                </a:lnTo>
                <a:lnTo>
                  <a:pt x="1550165" y="1132131"/>
                </a:lnTo>
                <a:lnTo>
                  <a:pt x="1706090" y="1132131"/>
                </a:lnTo>
                <a:lnTo>
                  <a:pt x="1737048" y="1186087"/>
                </a:lnTo>
                <a:lnTo>
                  <a:pt x="1192027" y="1186087"/>
                </a:lnTo>
                <a:lnTo>
                  <a:pt x="1087467" y="1236812"/>
                </a:lnTo>
                <a:lnTo>
                  <a:pt x="1053769" y="1250072"/>
                </a:lnTo>
                <a:lnTo>
                  <a:pt x="1016129" y="1258956"/>
                </a:lnTo>
                <a:lnTo>
                  <a:pt x="975621" y="1262855"/>
                </a:lnTo>
                <a:close/>
              </a:path>
              <a:path w="3063240" h="8327390">
                <a:moveTo>
                  <a:pt x="1706090" y="1132131"/>
                </a:moveTo>
                <a:lnTo>
                  <a:pt x="1550165" y="1132131"/>
                </a:lnTo>
                <a:lnTo>
                  <a:pt x="1599522" y="1130913"/>
                </a:lnTo>
                <a:lnTo>
                  <a:pt x="1644694" y="1126179"/>
                </a:lnTo>
                <a:lnTo>
                  <a:pt x="1682207" y="1119994"/>
                </a:lnTo>
                <a:lnTo>
                  <a:pt x="1672365" y="1088968"/>
                </a:lnTo>
                <a:lnTo>
                  <a:pt x="1664777" y="1055351"/>
                </a:lnTo>
                <a:lnTo>
                  <a:pt x="1659893" y="1019030"/>
                </a:lnTo>
                <a:lnTo>
                  <a:pt x="1658165" y="979889"/>
                </a:lnTo>
                <a:lnTo>
                  <a:pt x="1640095" y="974438"/>
                </a:lnTo>
                <a:lnTo>
                  <a:pt x="1587570" y="945193"/>
                </a:lnTo>
                <a:lnTo>
                  <a:pt x="1503119" y="872812"/>
                </a:lnTo>
                <a:lnTo>
                  <a:pt x="1389268" y="737957"/>
                </a:lnTo>
                <a:lnTo>
                  <a:pt x="1374089" y="717403"/>
                </a:lnTo>
                <a:lnTo>
                  <a:pt x="1393491" y="717403"/>
                </a:lnTo>
                <a:lnTo>
                  <a:pt x="1404165" y="731923"/>
                </a:lnTo>
                <a:lnTo>
                  <a:pt x="1518015" y="866793"/>
                </a:lnTo>
                <a:lnTo>
                  <a:pt x="1602467" y="939206"/>
                </a:lnTo>
                <a:lnTo>
                  <a:pt x="1654992" y="968484"/>
                </a:lnTo>
                <a:lnTo>
                  <a:pt x="1673062" y="973949"/>
                </a:lnTo>
                <a:lnTo>
                  <a:pt x="1699211" y="1120142"/>
                </a:lnTo>
                <a:lnTo>
                  <a:pt x="1706090" y="1132131"/>
                </a:lnTo>
                <a:close/>
              </a:path>
              <a:path w="3063240" h="8327390">
                <a:moveTo>
                  <a:pt x="1402657" y="2040579"/>
                </a:moveTo>
                <a:lnTo>
                  <a:pt x="1045699" y="1413122"/>
                </a:lnTo>
                <a:lnTo>
                  <a:pt x="1145449" y="1354976"/>
                </a:lnTo>
                <a:lnTo>
                  <a:pt x="1187207" y="1279451"/>
                </a:lnTo>
                <a:lnTo>
                  <a:pt x="1194792" y="1214004"/>
                </a:lnTo>
                <a:lnTo>
                  <a:pt x="1192027" y="1186087"/>
                </a:lnTo>
                <a:lnTo>
                  <a:pt x="1737048" y="1186087"/>
                </a:lnTo>
                <a:lnTo>
                  <a:pt x="1756739" y="1220406"/>
                </a:lnTo>
                <a:lnTo>
                  <a:pt x="1814266" y="1278102"/>
                </a:lnTo>
                <a:lnTo>
                  <a:pt x="1840415" y="1296588"/>
                </a:lnTo>
                <a:lnTo>
                  <a:pt x="1402657" y="2040579"/>
                </a:lnTo>
                <a:close/>
              </a:path>
              <a:path w="3063240" h="8327390">
                <a:moveTo>
                  <a:pt x="1266700" y="2411020"/>
                </a:moveTo>
                <a:lnTo>
                  <a:pt x="950095" y="2411020"/>
                </a:lnTo>
                <a:lnTo>
                  <a:pt x="1002091" y="2362752"/>
                </a:lnTo>
                <a:lnTo>
                  <a:pt x="1133064" y="2253425"/>
                </a:lnTo>
                <a:lnTo>
                  <a:pt x="1305493" y="2136248"/>
                </a:lnTo>
                <a:lnTo>
                  <a:pt x="1481855" y="2064433"/>
                </a:lnTo>
                <a:lnTo>
                  <a:pt x="1531641" y="2057500"/>
                </a:lnTo>
                <a:lnTo>
                  <a:pt x="1579109" y="2055890"/>
                </a:lnTo>
                <a:lnTo>
                  <a:pt x="1624487" y="2059407"/>
                </a:lnTo>
                <a:lnTo>
                  <a:pt x="1668003" y="2067854"/>
                </a:lnTo>
                <a:lnTo>
                  <a:pt x="1709886" y="2081035"/>
                </a:lnTo>
                <a:lnTo>
                  <a:pt x="1750366" y="2098754"/>
                </a:lnTo>
                <a:lnTo>
                  <a:pt x="1789670" y="2120813"/>
                </a:lnTo>
                <a:lnTo>
                  <a:pt x="1828027" y="2147017"/>
                </a:lnTo>
                <a:lnTo>
                  <a:pt x="1865666" y="2177170"/>
                </a:lnTo>
                <a:lnTo>
                  <a:pt x="1902816" y="2211074"/>
                </a:lnTo>
                <a:lnTo>
                  <a:pt x="1939705" y="2248532"/>
                </a:lnTo>
                <a:lnTo>
                  <a:pt x="1976561" y="2289350"/>
                </a:lnTo>
                <a:lnTo>
                  <a:pt x="1993438" y="2309382"/>
                </a:lnTo>
                <a:lnTo>
                  <a:pt x="1643174" y="2309382"/>
                </a:lnTo>
                <a:lnTo>
                  <a:pt x="1266700" y="2411020"/>
                </a:lnTo>
                <a:close/>
              </a:path>
              <a:path w="3063240" h="8327390">
                <a:moveTo>
                  <a:pt x="2360201" y="3809151"/>
                </a:moveTo>
                <a:lnTo>
                  <a:pt x="1643174" y="2309382"/>
                </a:lnTo>
                <a:lnTo>
                  <a:pt x="1993438" y="2309382"/>
                </a:lnTo>
                <a:lnTo>
                  <a:pt x="2013614" y="2333330"/>
                </a:lnTo>
                <a:lnTo>
                  <a:pt x="2174233" y="2529727"/>
                </a:lnTo>
                <a:lnTo>
                  <a:pt x="2575356" y="3020469"/>
                </a:lnTo>
                <a:lnTo>
                  <a:pt x="2360201" y="3809151"/>
                </a:lnTo>
                <a:close/>
              </a:path>
              <a:path w="3063240" h="8327390">
                <a:moveTo>
                  <a:pt x="708274" y="2733998"/>
                </a:moveTo>
                <a:lnTo>
                  <a:pt x="663285" y="2733658"/>
                </a:lnTo>
                <a:lnTo>
                  <a:pt x="600394" y="2725574"/>
                </a:lnTo>
                <a:lnTo>
                  <a:pt x="548991" y="2711610"/>
                </a:lnTo>
                <a:lnTo>
                  <a:pt x="506553" y="2693726"/>
                </a:lnTo>
                <a:lnTo>
                  <a:pt x="470557" y="2673882"/>
                </a:lnTo>
                <a:lnTo>
                  <a:pt x="438482" y="2654038"/>
                </a:lnTo>
                <a:lnTo>
                  <a:pt x="407804" y="2636154"/>
                </a:lnTo>
                <a:lnTo>
                  <a:pt x="376002" y="2622190"/>
                </a:lnTo>
                <a:lnTo>
                  <a:pt x="340552" y="2614106"/>
                </a:lnTo>
                <a:lnTo>
                  <a:pt x="309382" y="2608006"/>
                </a:lnTo>
                <a:lnTo>
                  <a:pt x="282756" y="2598255"/>
                </a:lnTo>
                <a:lnTo>
                  <a:pt x="260443" y="2586011"/>
                </a:lnTo>
                <a:lnTo>
                  <a:pt x="242214" y="2572433"/>
                </a:lnTo>
                <a:lnTo>
                  <a:pt x="233419" y="2558068"/>
                </a:lnTo>
                <a:lnTo>
                  <a:pt x="234719" y="2542368"/>
                </a:lnTo>
                <a:lnTo>
                  <a:pt x="244362" y="2529727"/>
                </a:lnTo>
                <a:lnTo>
                  <a:pt x="260599" y="2524537"/>
                </a:lnTo>
                <a:lnTo>
                  <a:pt x="1175339" y="2524537"/>
                </a:lnTo>
                <a:lnTo>
                  <a:pt x="1191419" y="2529670"/>
                </a:lnTo>
                <a:lnTo>
                  <a:pt x="1201019" y="2542192"/>
                </a:lnTo>
                <a:lnTo>
                  <a:pt x="1202400" y="2557790"/>
                </a:lnTo>
                <a:lnTo>
                  <a:pt x="1193818" y="2572150"/>
                </a:lnTo>
                <a:lnTo>
                  <a:pt x="1125869" y="2616988"/>
                </a:lnTo>
                <a:lnTo>
                  <a:pt x="1081419" y="2638756"/>
                </a:lnTo>
                <a:lnTo>
                  <a:pt x="1031892" y="2659448"/>
                </a:lnTo>
                <a:lnTo>
                  <a:pt x="978720" y="2678581"/>
                </a:lnTo>
                <a:lnTo>
                  <a:pt x="923335" y="2695673"/>
                </a:lnTo>
                <a:lnTo>
                  <a:pt x="867166" y="2710243"/>
                </a:lnTo>
                <a:lnTo>
                  <a:pt x="811646" y="2721808"/>
                </a:lnTo>
                <a:lnTo>
                  <a:pt x="758205" y="2729887"/>
                </a:lnTo>
                <a:lnTo>
                  <a:pt x="708274" y="2733998"/>
                </a:lnTo>
                <a:close/>
              </a:path>
              <a:path w="3063240" h="8327390">
                <a:moveTo>
                  <a:pt x="1446903" y="8327365"/>
                </a:moveTo>
                <a:lnTo>
                  <a:pt x="490832" y="8327365"/>
                </a:lnTo>
                <a:lnTo>
                  <a:pt x="431677" y="8009697"/>
                </a:lnTo>
                <a:lnTo>
                  <a:pt x="145815" y="6349349"/>
                </a:lnTo>
                <a:lnTo>
                  <a:pt x="0" y="5213317"/>
                </a:lnTo>
                <a:lnTo>
                  <a:pt x="39039" y="4618822"/>
                </a:lnTo>
                <a:lnTo>
                  <a:pt x="159857" y="4149762"/>
                </a:lnTo>
                <a:lnTo>
                  <a:pt x="287394" y="3842016"/>
                </a:lnTo>
                <a:lnTo>
                  <a:pt x="346586" y="3731462"/>
                </a:lnTo>
                <a:lnTo>
                  <a:pt x="2413942" y="4090022"/>
                </a:lnTo>
                <a:lnTo>
                  <a:pt x="2724284" y="5482057"/>
                </a:lnTo>
                <a:lnTo>
                  <a:pt x="2775173" y="5882542"/>
                </a:lnTo>
                <a:lnTo>
                  <a:pt x="1362303" y="5882542"/>
                </a:lnTo>
                <a:lnTo>
                  <a:pt x="1354395" y="5934697"/>
                </a:lnTo>
                <a:lnTo>
                  <a:pt x="1347426" y="5987393"/>
                </a:lnTo>
                <a:lnTo>
                  <a:pt x="1341362" y="6040589"/>
                </a:lnTo>
                <a:lnTo>
                  <a:pt x="1336167" y="6094240"/>
                </a:lnTo>
                <a:lnTo>
                  <a:pt x="1331808" y="6148305"/>
                </a:lnTo>
                <a:lnTo>
                  <a:pt x="1328251" y="6202739"/>
                </a:lnTo>
                <a:lnTo>
                  <a:pt x="1325459" y="6257501"/>
                </a:lnTo>
                <a:lnTo>
                  <a:pt x="1323400" y="6312548"/>
                </a:lnTo>
                <a:lnTo>
                  <a:pt x="1322038" y="6367836"/>
                </a:lnTo>
                <a:lnTo>
                  <a:pt x="1321340" y="6423324"/>
                </a:lnTo>
                <a:lnTo>
                  <a:pt x="1321269" y="6478967"/>
                </a:lnTo>
                <a:lnTo>
                  <a:pt x="1321793" y="6534724"/>
                </a:lnTo>
                <a:lnTo>
                  <a:pt x="1322876" y="6590552"/>
                </a:lnTo>
                <a:lnTo>
                  <a:pt x="1324483" y="6646407"/>
                </a:lnTo>
                <a:lnTo>
                  <a:pt x="1326581" y="6702246"/>
                </a:lnTo>
                <a:lnTo>
                  <a:pt x="1329135" y="6758028"/>
                </a:lnTo>
                <a:lnTo>
                  <a:pt x="1332110" y="6813709"/>
                </a:lnTo>
                <a:lnTo>
                  <a:pt x="1335472" y="6869247"/>
                </a:lnTo>
                <a:lnTo>
                  <a:pt x="1339186" y="6924597"/>
                </a:lnTo>
                <a:lnTo>
                  <a:pt x="1343218" y="6979719"/>
                </a:lnTo>
                <a:lnTo>
                  <a:pt x="1347533" y="7034568"/>
                </a:lnTo>
                <a:lnTo>
                  <a:pt x="1352097" y="7089103"/>
                </a:lnTo>
                <a:lnTo>
                  <a:pt x="1356875" y="7143279"/>
                </a:lnTo>
                <a:lnTo>
                  <a:pt x="1361832" y="7197055"/>
                </a:lnTo>
                <a:lnTo>
                  <a:pt x="1366935" y="7250388"/>
                </a:lnTo>
                <a:lnTo>
                  <a:pt x="1372148" y="7303234"/>
                </a:lnTo>
                <a:lnTo>
                  <a:pt x="1377437" y="7355551"/>
                </a:lnTo>
                <a:lnTo>
                  <a:pt x="1382768" y="7407296"/>
                </a:lnTo>
                <a:lnTo>
                  <a:pt x="1388106" y="7458427"/>
                </a:lnTo>
                <a:lnTo>
                  <a:pt x="1403816" y="7607701"/>
                </a:lnTo>
                <a:lnTo>
                  <a:pt x="1408836" y="7655944"/>
                </a:lnTo>
                <a:lnTo>
                  <a:pt x="1413691" y="7703359"/>
                </a:lnTo>
                <a:lnTo>
                  <a:pt x="1418346" y="7749901"/>
                </a:lnTo>
                <a:lnTo>
                  <a:pt x="1422766" y="7795529"/>
                </a:lnTo>
                <a:lnTo>
                  <a:pt x="1426917" y="7840200"/>
                </a:lnTo>
                <a:lnTo>
                  <a:pt x="1430764" y="7883870"/>
                </a:lnTo>
                <a:lnTo>
                  <a:pt x="1434273" y="7926498"/>
                </a:lnTo>
                <a:lnTo>
                  <a:pt x="1437410" y="7968039"/>
                </a:lnTo>
                <a:lnTo>
                  <a:pt x="1440211" y="8009697"/>
                </a:lnTo>
                <a:lnTo>
                  <a:pt x="1444237" y="8085721"/>
                </a:lnTo>
                <a:lnTo>
                  <a:pt x="1446292" y="8157961"/>
                </a:lnTo>
                <a:lnTo>
                  <a:pt x="1446467" y="8192088"/>
                </a:lnTo>
                <a:lnTo>
                  <a:pt x="1446027" y="8224829"/>
                </a:lnTo>
                <a:lnTo>
                  <a:pt x="1446903" y="8327365"/>
                </a:lnTo>
                <a:close/>
              </a:path>
              <a:path w="3063240" h="8327390">
                <a:moveTo>
                  <a:pt x="3062626" y="8327365"/>
                </a:moveTo>
                <a:lnTo>
                  <a:pt x="2034998" y="8327365"/>
                </a:lnTo>
                <a:lnTo>
                  <a:pt x="1362303" y="5882542"/>
                </a:lnTo>
                <a:lnTo>
                  <a:pt x="2775173" y="5882542"/>
                </a:lnTo>
                <a:lnTo>
                  <a:pt x="2987576" y="7554119"/>
                </a:lnTo>
                <a:lnTo>
                  <a:pt x="3062626" y="8327365"/>
                </a:lnTo>
                <a:close/>
              </a:path>
            </a:pathLst>
          </a:custGeom>
          <a:solidFill>
            <a:srgbClr val="FFFFFF"/>
          </a:solidFill>
        </p:spPr>
        <p:txBody>
          <a:bodyPr wrap="square" lIns="0" tIns="0" rIns="0" bIns="0" rtlCol="0"/>
          <a:lstStyle/>
          <a:p>
            <a:endParaRPr/>
          </a:p>
        </p:txBody>
      </p:sp>
      <p:sp>
        <p:nvSpPr>
          <p:cNvPr id="21" name="bg object 21"/>
          <p:cNvSpPr/>
          <p:nvPr/>
        </p:nvSpPr>
        <p:spPr>
          <a:xfrm>
            <a:off x="8482208" y="2610945"/>
            <a:ext cx="2841625" cy="1873250"/>
          </a:xfrm>
          <a:custGeom>
            <a:avLst/>
            <a:gdLst/>
            <a:ahLst/>
            <a:cxnLst/>
            <a:rect l="l" t="t" r="r" b="b"/>
            <a:pathLst>
              <a:path w="2841625" h="1873250">
                <a:moveTo>
                  <a:pt x="2052459" y="104560"/>
                </a:moveTo>
                <a:lnTo>
                  <a:pt x="2044890" y="103037"/>
                </a:lnTo>
                <a:lnTo>
                  <a:pt x="2038717" y="98879"/>
                </a:lnTo>
                <a:lnTo>
                  <a:pt x="2034560" y="92707"/>
                </a:lnTo>
                <a:lnTo>
                  <a:pt x="2033037" y="85138"/>
                </a:lnTo>
                <a:lnTo>
                  <a:pt x="2034560" y="77568"/>
                </a:lnTo>
                <a:lnTo>
                  <a:pt x="2038717" y="71396"/>
                </a:lnTo>
                <a:lnTo>
                  <a:pt x="2044890" y="67238"/>
                </a:lnTo>
                <a:lnTo>
                  <a:pt x="2052459" y="65715"/>
                </a:lnTo>
                <a:lnTo>
                  <a:pt x="2060028" y="67238"/>
                </a:lnTo>
                <a:lnTo>
                  <a:pt x="2066201" y="71396"/>
                </a:lnTo>
                <a:lnTo>
                  <a:pt x="2070358" y="77568"/>
                </a:lnTo>
                <a:lnTo>
                  <a:pt x="2071882" y="85138"/>
                </a:lnTo>
                <a:lnTo>
                  <a:pt x="2070358" y="92707"/>
                </a:lnTo>
                <a:lnTo>
                  <a:pt x="2066201" y="98879"/>
                </a:lnTo>
                <a:lnTo>
                  <a:pt x="2060028" y="103037"/>
                </a:lnTo>
                <a:lnTo>
                  <a:pt x="2052459" y="104560"/>
                </a:lnTo>
                <a:close/>
              </a:path>
              <a:path w="2841625" h="1873250">
                <a:moveTo>
                  <a:pt x="2319847" y="38844"/>
                </a:moveTo>
                <a:lnTo>
                  <a:pt x="2312278" y="37321"/>
                </a:lnTo>
                <a:lnTo>
                  <a:pt x="2306106" y="33164"/>
                </a:lnTo>
                <a:lnTo>
                  <a:pt x="2301948" y="26991"/>
                </a:lnTo>
                <a:lnTo>
                  <a:pt x="2300425" y="19422"/>
                </a:lnTo>
                <a:lnTo>
                  <a:pt x="2301948" y="11853"/>
                </a:lnTo>
                <a:lnTo>
                  <a:pt x="2306106" y="5680"/>
                </a:lnTo>
                <a:lnTo>
                  <a:pt x="2312278" y="1523"/>
                </a:lnTo>
                <a:lnTo>
                  <a:pt x="2319847" y="0"/>
                </a:lnTo>
                <a:lnTo>
                  <a:pt x="2327417" y="1523"/>
                </a:lnTo>
                <a:lnTo>
                  <a:pt x="2333589" y="5680"/>
                </a:lnTo>
                <a:lnTo>
                  <a:pt x="2337747" y="11853"/>
                </a:lnTo>
                <a:lnTo>
                  <a:pt x="2339270" y="19422"/>
                </a:lnTo>
                <a:lnTo>
                  <a:pt x="2337747" y="26991"/>
                </a:lnTo>
                <a:lnTo>
                  <a:pt x="2333589" y="33164"/>
                </a:lnTo>
                <a:lnTo>
                  <a:pt x="2327417" y="37321"/>
                </a:lnTo>
                <a:lnTo>
                  <a:pt x="2319847" y="38844"/>
                </a:lnTo>
                <a:close/>
              </a:path>
              <a:path w="2841625" h="1873250">
                <a:moveTo>
                  <a:pt x="2838219" y="1873226"/>
                </a:moveTo>
                <a:lnTo>
                  <a:pt x="510828" y="1873226"/>
                </a:lnTo>
                <a:lnTo>
                  <a:pt x="0" y="890320"/>
                </a:lnTo>
                <a:lnTo>
                  <a:pt x="1580381" y="890320"/>
                </a:lnTo>
                <a:lnTo>
                  <a:pt x="1992683" y="1774605"/>
                </a:lnTo>
                <a:lnTo>
                  <a:pt x="2767129" y="1774605"/>
                </a:lnTo>
                <a:lnTo>
                  <a:pt x="2802062" y="1783187"/>
                </a:lnTo>
                <a:lnTo>
                  <a:pt x="2827883" y="1805707"/>
                </a:lnTo>
                <a:lnTo>
                  <a:pt x="2841099" y="1837332"/>
                </a:lnTo>
                <a:lnTo>
                  <a:pt x="2838219" y="1873226"/>
                </a:lnTo>
                <a:close/>
              </a:path>
            </a:pathLst>
          </a:custGeom>
          <a:solidFill>
            <a:srgbClr val="000000"/>
          </a:solidFill>
        </p:spPr>
        <p:txBody>
          <a:bodyPr wrap="square" lIns="0" tIns="0" rIns="0" bIns="0" rtlCol="0"/>
          <a:lstStyle/>
          <a:p>
            <a:endParaRPr/>
          </a:p>
        </p:txBody>
      </p:sp>
      <p:pic>
        <p:nvPicPr>
          <p:cNvPr id="22" name="bg object 22"/>
          <p:cNvPicPr/>
          <p:nvPr/>
        </p:nvPicPr>
        <p:blipFill>
          <a:blip r:embed="rId3" cstate="print"/>
          <a:stretch>
            <a:fillRect/>
          </a:stretch>
        </p:blipFill>
        <p:spPr>
          <a:xfrm>
            <a:off x="9875242" y="1942015"/>
            <a:ext cx="3104646" cy="8343900"/>
          </a:xfrm>
          <a:prstGeom prst="rect">
            <a:avLst/>
          </a:prstGeom>
        </p:spPr>
      </p:pic>
      <p:sp>
        <p:nvSpPr>
          <p:cNvPr id="23" name="bg object 23"/>
          <p:cNvSpPr/>
          <p:nvPr/>
        </p:nvSpPr>
        <p:spPr>
          <a:xfrm>
            <a:off x="1045355" y="6808046"/>
            <a:ext cx="4578350" cy="1385570"/>
          </a:xfrm>
          <a:custGeom>
            <a:avLst/>
            <a:gdLst/>
            <a:ahLst/>
            <a:cxnLst/>
            <a:rect l="l" t="t" r="r" b="b"/>
            <a:pathLst>
              <a:path w="4578350" h="1385570">
                <a:moveTo>
                  <a:pt x="4388791" y="1385315"/>
                </a:moveTo>
                <a:lnTo>
                  <a:pt x="190498" y="1385315"/>
                </a:lnTo>
                <a:lnTo>
                  <a:pt x="146820" y="1380284"/>
                </a:lnTo>
                <a:lnTo>
                  <a:pt x="106722" y="1365953"/>
                </a:lnTo>
                <a:lnTo>
                  <a:pt x="71351" y="1343465"/>
                </a:lnTo>
                <a:lnTo>
                  <a:pt x="41850" y="1313963"/>
                </a:lnTo>
                <a:lnTo>
                  <a:pt x="19362" y="1278592"/>
                </a:lnTo>
                <a:lnTo>
                  <a:pt x="5031" y="1238495"/>
                </a:lnTo>
                <a:lnTo>
                  <a:pt x="0" y="1194815"/>
                </a:lnTo>
                <a:lnTo>
                  <a:pt x="0" y="190499"/>
                </a:lnTo>
                <a:lnTo>
                  <a:pt x="5031" y="146820"/>
                </a:lnTo>
                <a:lnTo>
                  <a:pt x="19362" y="106722"/>
                </a:lnTo>
                <a:lnTo>
                  <a:pt x="41850" y="71351"/>
                </a:lnTo>
                <a:lnTo>
                  <a:pt x="71351" y="41850"/>
                </a:lnTo>
                <a:lnTo>
                  <a:pt x="106722" y="19362"/>
                </a:lnTo>
                <a:lnTo>
                  <a:pt x="146820" y="5031"/>
                </a:lnTo>
                <a:lnTo>
                  <a:pt x="190499" y="0"/>
                </a:lnTo>
                <a:lnTo>
                  <a:pt x="4388789" y="0"/>
                </a:lnTo>
                <a:lnTo>
                  <a:pt x="4432469" y="5031"/>
                </a:lnTo>
                <a:lnTo>
                  <a:pt x="4472566" y="19362"/>
                </a:lnTo>
                <a:lnTo>
                  <a:pt x="4507937" y="41850"/>
                </a:lnTo>
                <a:lnTo>
                  <a:pt x="4537438" y="71351"/>
                </a:lnTo>
                <a:lnTo>
                  <a:pt x="4559926" y="106722"/>
                </a:lnTo>
                <a:lnTo>
                  <a:pt x="4574258" y="146820"/>
                </a:lnTo>
                <a:lnTo>
                  <a:pt x="4578036" y="179617"/>
                </a:lnTo>
                <a:lnTo>
                  <a:pt x="4578036" y="1205698"/>
                </a:lnTo>
                <a:lnTo>
                  <a:pt x="4559926" y="1278592"/>
                </a:lnTo>
                <a:lnTo>
                  <a:pt x="4537438" y="1313963"/>
                </a:lnTo>
                <a:lnTo>
                  <a:pt x="4507937" y="1343465"/>
                </a:lnTo>
                <a:lnTo>
                  <a:pt x="4472566" y="1365953"/>
                </a:lnTo>
                <a:lnTo>
                  <a:pt x="4432469" y="1380284"/>
                </a:lnTo>
                <a:lnTo>
                  <a:pt x="4388791" y="1385315"/>
                </a:lnTo>
                <a:close/>
              </a:path>
            </a:pathLst>
          </a:custGeom>
          <a:solidFill>
            <a:srgbClr val="FFCCD1"/>
          </a:solidFill>
        </p:spPr>
        <p:txBody>
          <a:bodyPr wrap="square" lIns="0" tIns="0" rIns="0" bIns="0" rtlCol="0"/>
          <a:lstStyle/>
          <a:p>
            <a:endParaRPr/>
          </a:p>
        </p:txBody>
      </p:sp>
      <p:sp>
        <p:nvSpPr>
          <p:cNvPr id="24" name="bg object 24"/>
          <p:cNvSpPr/>
          <p:nvPr/>
        </p:nvSpPr>
        <p:spPr>
          <a:xfrm>
            <a:off x="1050386" y="6808056"/>
            <a:ext cx="4532630" cy="1381125"/>
          </a:xfrm>
          <a:custGeom>
            <a:avLst/>
            <a:gdLst/>
            <a:ahLst/>
            <a:cxnLst/>
            <a:rect l="l" t="t" r="r" b="b"/>
            <a:pathLst>
              <a:path w="4532630" h="1381125">
                <a:moveTo>
                  <a:pt x="185462" y="0"/>
                </a:moveTo>
                <a:lnTo>
                  <a:pt x="4383618" y="0"/>
                </a:lnTo>
                <a:lnTo>
                  <a:pt x="4427296" y="5031"/>
                </a:lnTo>
                <a:lnTo>
                  <a:pt x="4467392" y="19362"/>
                </a:lnTo>
                <a:lnTo>
                  <a:pt x="4502762" y="41849"/>
                </a:lnTo>
                <a:lnTo>
                  <a:pt x="4532262" y="71349"/>
                </a:lnTo>
              </a:path>
              <a:path w="4532630" h="1381125">
                <a:moveTo>
                  <a:pt x="4482940" y="1356024"/>
                </a:moveTo>
                <a:lnTo>
                  <a:pt x="4467392" y="1365909"/>
                </a:lnTo>
                <a:lnTo>
                  <a:pt x="4427296" y="1380240"/>
                </a:lnTo>
                <a:lnTo>
                  <a:pt x="4419711" y="1381114"/>
                </a:lnTo>
              </a:path>
              <a:path w="4532630" h="1381125">
                <a:moveTo>
                  <a:pt x="149369" y="1381114"/>
                </a:moveTo>
                <a:lnTo>
                  <a:pt x="141784" y="1380240"/>
                </a:lnTo>
                <a:lnTo>
                  <a:pt x="101688" y="1365909"/>
                </a:lnTo>
              </a:path>
              <a:path w="4532630" h="1381125">
                <a:moveTo>
                  <a:pt x="0" y="146815"/>
                </a:moveTo>
                <a:lnTo>
                  <a:pt x="14330" y="106719"/>
                </a:lnTo>
                <a:lnTo>
                  <a:pt x="36818" y="71349"/>
                </a:lnTo>
                <a:lnTo>
                  <a:pt x="66318" y="41849"/>
                </a:lnTo>
                <a:lnTo>
                  <a:pt x="101688" y="19362"/>
                </a:lnTo>
                <a:lnTo>
                  <a:pt x="141784" y="5031"/>
                </a:lnTo>
                <a:lnTo>
                  <a:pt x="185462" y="0"/>
                </a:lnTo>
              </a:path>
            </a:pathLst>
          </a:custGeom>
          <a:ln w="247649">
            <a:solidFill>
              <a:srgbClr val="FFCCD1"/>
            </a:solidFill>
          </a:ln>
        </p:spPr>
        <p:txBody>
          <a:bodyPr wrap="square" lIns="0" tIns="0" rIns="0" bIns="0" rtlCol="0"/>
          <a:lstStyle/>
          <a:p>
            <a:endParaRPr/>
          </a:p>
        </p:txBody>
      </p:sp>
      <p:sp>
        <p:nvSpPr>
          <p:cNvPr id="2" name="Holder 2"/>
          <p:cNvSpPr>
            <a:spLocks noGrp="1"/>
          </p:cNvSpPr>
          <p:nvPr>
            <p:ph type="ctrTitle"/>
          </p:nvPr>
        </p:nvSpPr>
        <p:spPr>
          <a:xfrm>
            <a:off x="1032655" y="2047649"/>
            <a:ext cx="16222689" cy="4239260"/>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2743200" y="5760720"/>
            <a:ext cx="12801600" cy="257175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2000" b="0" i="0">
                <a:solidFill>
                  <a:srgbClr val="DFDFDF"/>
                </a:solidFill>
                <a:latin typeface="Trebuchet MS"/>
                <a:cs typeface="Trebuchet MS"/>
              </a:defRPr>
            </a:lvl1pPr>
          </a:lstStyle>
          <a:p>
            <a:pPr marL="12700">
              <a:lnSpc>
                <a:spcPct val="100000"/>
              </a:lnSpc>
              <a:spcBef>
                <a:spcPts val="80"/>
              </a:spcBef>
            </a:pPr>
            <a:r>
              <a:rPr spc="5" dirty="0">
                <a:latin typeface="Tahoma"/>
                <a:cs typeface="Tahoma"/>
              </a:rPr>
              <a:t>PRESENTED</a:t>
            </a:r>
            <a:r>
              <a:rPr spc="-125" dirty="0">
                <a:latin typeface="Tahoma"/>
                <a:cs typeface="Tahoma"/>
              </a:rPr>
              <a:t> </a:t>
            </a:r>
            <a:r>
              <a:rPr spc="10" dirty="0">
                <a:latin typeface="Tahoma"/>
                <a:cs typeface="Tahoma"/>
              </a:rPr>
              <a:t>BY</a:t>
            </a:r>
            <a:r>
              <a:rPr spc="-120" dirty="0">
                <a:latin typeface="Tahoma"/>
                <a:cs typeface="Tahoma"/>
              </a:rPr>
              <a:t> </a:t>
            </a:r>
            <a:r>
              <a:rPr spc="30" dirty="0">
                <a:latin typeface="Tahoma"/>
                <a:cs typeface="Tahoma"/>
              </a:rPr>
              <a:t>NARENDRA</a:t>
            </a:r>
            <a:r>
              <a:rPr spc="-125" dirty="0">
                <a:latin typeface="Tahoma"/>
                <a:cs typeface="Tahoma"/>
              </a:rPr>
              <a:t> </a:t>
            </a:r>
            <a:r>
              <a:rPr spc="-25" dirty="0">
                <a:latin typeface="Tahoma"/>
                <a:cs typeface="Tahoma"/>
              </a:rPr>
              <a:t>PATIL</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7/21/24</a:t>
            </a:fld>
            <a:endParaRPr lang="en-US"/>
          </a:p>
        </p:txBody>
      </p:sp>
      <p:sp>
        <p:nvSpPr>
          <p:cNvPr id="6" name="Holder 6"/>
          <p:cNvSpPr>
            <a:spLocks noGrp="1"/>
          </p:cNvSpPr>
          <p:nvPr>
            <p:ph type="sldNum" sz="quarter" idx="7"/>
          </p:nvPr>
        </p:nvSpPr>
        <p:spPr/>
        <p:txBody>
          <a:bodyPr lIns="0" tIns="0" rIns="0" bIns="0"/>
          <a:lstStyle>
            <a:lvl1pPr>
              <a:defRPr sz="2400" b="0" i="0">
                <a:solidFill>
                  <a:srgbClr val="DFDFDF"/>
                </a:solidFill>
                <a:latin typeface="Trebuchet MS"/>
                <a:cs typeface="Trebuchet MS"/>
              </a:defRPr>
            </a:lvl1pPr>
          </a:lstStyle>
          <a:p>
            <a:pPr marL="104139">
              <a:lnSpc>
                <a:spcPct val="100000"/>
              </a:lnSpc>
              <a:spcBef>
                <a:spcPts val="80"/>
              </a:spcBef>
            </a:pPr>
            <a:fld id="{81D60167-4931-47E6-BA6A-407CBD079E47}" type="slidenum">
              <a:rPr spc="200" dirty="0">
                <a:latin typeface="Tahoma"/>
                <a:cs typeface="Tahoma"/>
              </a:rPr>
              <a:t>‹#›</a:t>
            </a:fld>
            <a:endParaRPr spc="200" dirty="0">
              <a:latin typeface="Tahoma"/>
              <a:cs typeface="Tahoma"/>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100" b="0"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sz="2300" b="0" i="0">
                <a:solidFill>
                  <a:schemeClr val="tx1"/>
                </a:solidFill>
                <a:latin typeface="Tahoma"/>
                <a:cs typeface="Tahoma"/>
              </a:defRPr>
            </a:lvl1pPr>
          </a:lstStyle>
          <a:p>
            <a:endParaRPr/>
          </a:p>
        </p:txBody>
      </p:sp>
      <p:sp>
        <p:nvSpPr>
          <p:cNvPr id="4" name="Holder 4"/>
          <p:cNvSpPr>
            <a:spLocks noGrp="1"/>
          </p:cNvSpPr>
          <p:nvPr>
            <p:ph type="ftr" sz="quarter" idx="5"/>
          </p:nvPr>
        </p:nvSpPr>
        <p:spPr/>
        <p:txBody>
          <a:bodyPr lIns="0" tIns="0" rIns="0" bIns="0"/>
          <a:lstStyle>
            <a:lvl1pPr>
              <a:defRPr sz="2000" b="0" i="0">
                <a:solidFill>
                  <a:srgbClr val="DFDFDF"/>
                </a:solidFill>
                <a:latin typeface="Trebuchet MS"/>
                <a:cs typeface="Trebuchet MS"/>
              </a:defRPr>
            </a:lvl1pPr>
          </a:lstStyle>
          <a:p>
            <a:pPr marL="12700">
              <a:lnSpc>
                <a:spcPct val="100000"/>
              </a:lnSpc>
              <a:spcBef>
                <a:spcPts val="80"/>
              </a:spcBef>
            </a:pPr>
            <a:r>
              <a:rPr spc="5" dirty="0">
                <a:latin typeface="Tahoma"/>
                <a:cs typeface="Tahoma"/>
              </a:rPr>
              <a:t>PRESENTED</a:t>
            </a:r>
            <a:r>
              <a:rPr spc="-125" dirty="0">
                <a:latin typeface="Tahoma"/>
                <a:cs typeface="Tahoma"/>
              </a:rPr>
              <a:t> </a:t>
            </a:r>
            <a:r>
              <a:rPr spc="10" dirty="0">
                <a:latin typeface="Tahoma"/>
                <a:cs typeface="Tahoma"/>
              </a:rPr>
              <a:t>BY</a:t>
            </a:r>
            <a:r>
              <a:rPr spc="-120" dirty="0">
                <a:latin typeface="Tahoma"/>
                <a:cs typeface="Tahoma"/>
              </a:rPr>
              <a:t> </a:t>
            </a:r>
            <a:r>
              <a:rPr spc="30" dirty="0">
                <a:latin typeface="Tahoma"/>
                <a:cs typeface="Tahoma"/>
              </a:rPr>
              <a:t>NARENDRA</a:t>
            </a:r>
            <a:r>
              <a:rPr spc="-125" dirty="0">
                <a:latin typeface="Tahoma"/>
                <a:cs typeface="Tahoma"/>
              </a:rPr>
              <a:t> </a:t>
            </a:r>
            <a:r>
              <a:rPr spc="-25" dirty="0">
                <a:latin typeface="Tahoma"/>
                <a:cs typeface="Tahoma"/>
              </a:rPr>
              <a:t>PATIL</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7/21/24</a:t>
            </a:fld>
            <a:endParaRPr lang="en-US"/>
          </a:p>
        </p:txBody>
      </p:sp>
      <p:sp>
        <p:nvSpPr>
          <p:cNvPr id="6" name="Holder 6"/>
          <p:cNvSpPr>
            <a:spLocks noGrp="1"/>
          </p:cNvSpPr>
          <p:nvPr>
            <p:ph type="sldNum" sz="quarter" idx="7"/>
          </p:nvPr>
        </p:nvSpPr>
        <p:spPr/>
        <p:txBody>
          <a:bodyPr lIns="0" tIns="0" rIns="0" bIns="0"/>
          <a:lstStyle>
            <a:lvl1pPr>
              <a:defRPr sz="2400" b="0" i="0">
                <a:solidFill>
                  <a:srgbClr val="DFDFDF"/>
                </a:solidFill>
                <a:latin typeface="Trebuchet MS"/>
                <a:cs typeface="Trebuchet MS"/>
              </a:defRPr>
            </a:lvl1pPr>
          </a:lstStyle>
          <a:p>
            <a:pPr marL="104139">
              <a:lnSpc>
                <a:spcPct val="100000"/>
              </a:lnSpc>
              <a:spcBef>
                <a:spcPts val="80"/>
              </a:spcBef>
            </a:pPr>
            <a:fld id="{81D60167-4931-47E6-BA6A-407CBD079E47}" type="slidenum">
              <a:rPr spc="200" dirty="0">
                <a:latin typeface="Tahoma"/>
                <a:cs typeface="Tahoma"/>
              </a:rPr>
              <a:t>‹#›</a:t>
            </a:fld>
            <a:endParaRPr spc="200" dirty="0">
              <a:latin typeface="Tahoma"/>
              <a:cs typeface="Tahoma"/>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100" b="0" i="0">
                <a:solidFill>
                  <a:schemeClr val="tx1"/>
                </a:solidFill>
                <a:latin typeface="Trebuchet MS"/>
                <a:cs typeface="Trebuchet MS"/>
              </a:defRPr>
            </a:lvl1pPr>
          </a:lstStyle>
          <a:p>
            <a:endParaRPr/>
          </a:p>
        </p:txBody>
      </p:sp>
      <p:sp>
        <p:nvSpPr>
          <p:cNvPr id="3" name="Holder 3"/>
          <p:cNvSpPr>
            <a:spLocks noGrp="1"/>
          </p:cNvSpPr>
          <p:nvPr>
            <p:ph sz="half" idx="2"/>
          </p:nvPr>
        </p:nvSpPr>
        <p:spPr>
          <a:xfrm>
            <a:off x="1206499" y="2770804"/>
            <a:ext cx="5502909" cy="6235700"/>
          </a:xfrm>
          <a:prstGeom prst="rect">
            <a:avLst/>
          </a:prstGeom>
        </p:spPr>
        <p:txBody>
          <a:bodyPr wrap="square" lIns="0" tIns="0" rIns="0" bIns="0">
            <a:spAutoFit/>
          </a:bodyPr>
          <a:lstStyle>
            <a:lvl1pPr>
              <a:defRPr sz="2800" b="0" i="0">
                <a:solidFill>
                  <a:schemeClr val="tx1"/>
                </a:solidFill>
                <a:latin typeface="Tahoma"/>
                <a:cs typeface="Tahoma"/>
              </a:defRPr>
            </a:lvl1pPr>
          </a:lstStyle>
          <a:p>
            <a:endParaRPr/>
          </a:p>
        </p:txBody>
      </p:sp>
      <p:sp>
        <p:nvSpPr>
          <p:cNvPr id="4" name="Holder 4"/>
          <p:cNvSpPr>
            <a:spLocks noGrp="1"/>
          </p:cNvSpPr>
          <p:nvPr>
            <p:ph sz="half" idx="3"/>
          </p:nvPr>
        </p:nvSpPr>
        <p:spPr>
          <a:xfrm>
            <a:off x="9418320" y="2366010"/>
            <a:ext cx="7955280" cy="678942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2000" b="0" i="0">
                <a:solidFill>
                  <a:srgbClr val="DFDFDF"/>
                </a:solidFill>
                <a:latin typeface="Trebuchet MS"/>
                <a:cs typeface="Trebuchet MS"/>
              </a:defRPr>
            </a:lvl1pPr>
          </a:lstStyle>
          <a:p>
            <a:pPr marL="12700">
              <a:lnSpc>
                <a:spcPct val="100000"/>
              </a:lnSpc>
              <a:spcBef>
                <a:spcPts val="80"/>
              </a:spcBef>
            </a:pPr>
            <a:r>
              <a:rPr spc="5" dirty="0">
                <a:latin typeface="Tahoma"/>
                <a:cs typeface="Tahoma"/>
              </a:rPr>
              <a:t>PRESENTED</a:t>
            </a:r>
            <a:r>
              <a:rPr spc="-125" dirty="0">
                <a:latin typeface="Tahoma"/>
                <a:cs typeface="Tahoma"/>
              </a:rPr>
              <a:t> </a:t>
            </a:r>
            <a:r>
              <a:rPr spc="10" dirty="0">
                <a:latin typeface="Tahoma"/>
                <a:cs typeface="Tahoma"/>
              </a:rPr>
              <a:t>BY</a:t>
            </a:r>
            <a:r>
              <a:rPr spc="-120" dirty="0">
                <a:latin typeface="Tahoma"/>
                <a:cs typeface="Tahoma"/>
              </a:rPr>
              <a:t> </a:t>
            </a:r>
            <a:r>
              <a:rPr spc="30" dirty="0">
                <a:latin typeface="Tahoma"/>
                <a:cs typeface="Tahoma"/>
              </a:rPr>
              <a:t>NARENDRA</a:t>
            </a:r>
            <a:r>
              <a:rPr spc="-125" dirty="0">
                <a:latin typeface="Tahoma"/>
                <a:cs typeface="Tahoma"/>
              </a:rPr>
              <a:t> </a:t>
            </a:r>
            <a:r>
              <a:rPr spc="-25" dirty="0">
                <a:latin typeface="Tahoma"/>
                <a:cs typeface="Tahoma"/>
              </a:rPr>
              <a:t>PATIL</a:t>
            </a: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7/21/24</a:t>
            </a:fld>
            <a:endParaRPr lang="en-US"/>
          </a:p>
        </p:txBody>
      </p:sp>
      <p:sp>
        <p:nvSpPr>
          <p:cNvPr id="7" name="Holder 7"/>
          <p:cNvSpPr>
            <a:spLocks noGrp="1"/>
          </p:cNvSpPr>
          <p:nvPr>
            <p:ph type="sldNum" sz="quarter" idx="7"/>
          </p:nvPr>
        </p:nvSpPr>
        <p:spPr/>
        <p:txBody>
          <a:bodyPr lIns="0" tIns="0" rIns="0" bIns="0"/>
          <a:lstStyle>
            <a:lvl1pPr>
              <a:defRPr sz="2400" b="0" i="0">
                <a:solidFill>
                  <a:srgbClr val="DFDFDF"/>
                </a:solidFill>
                <a:latin typeface="Trebuchet MS"/>
                <a:cs typeface="Trebuchet MS"/>
              </a:defRPr>
            </a:lvl1pPr>
          </a:lstStyle>
          <a:p>
            <a:pPr marL="104139">
              <a:lnSpc>
                <a:spcPct val="100000"/>
              </a:lnSpc>
              <a:spcBef>
                <a:spcPts val="80"/>
              </a:spcBef>
            </a:pPr>
            <a:fld id="{81D60167-4931-47E6-BA6A-407CBD079E47}" type="slidenum">
              <a:rPr spc="200" dirty="0">
                <a:latin typeface="Tahoma"/>
                <a:cs typeface="Tahoma"/>
              </a:rPr>
              <a:t>‹#›</a:t>
            </a:fld>
            <a:endParaRPr spc="200" dirty="0">
              <a:latin typeface="Tahoma"/>
              <a:cs typeface="Tahoma"/>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100" b="0"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defRPr sz="2000" b="0" i="0">
                <a:solidFill>
                  <a:srgbClr val="DFDFDF"/>
                </a:solidFill>
                <a:latin typeface="Trebuchet MS"/>
                <a:cs typeface="Trebuchet MS"/>
              </a:defRPr>
            </a:lvl1pPr>
          </a:lstStyle>
          <a:p>
            <a:pPr marL="12700">
              <a:lnSpc>
                <a:spcPct val="100000"/>
              </a:lnSpc>
              <a:spcBef>
                <a:spcPts val="80"/>
              </a:spcBef>
            </a:pPr>
            <a:r>
              <a:rPr spc="5" dirty="0">
                <a:latin typeface="Tahoma"/>
                <a:cs typeface="Tahoma"/>
              </a:rPr>
              <a:t>PRESENTED</a:t>
            </a:r>
            <a:r>
              <a:rPr spc="-125" dirty="0">
                <a:latin typeface="Tahoma"/>
                <a:cs typeface="Tahoma"/>
              </a:rPr>
              <a:t> </a:t>
            </a:r>
            <a:r>
              <a:rPr spc="10" dirty="0">
                <a:latin typeface="Tahoma"/>
                <a:cs typeface="Tahoma"/>
              </a:rPr>
              <a:t>BY</a:t>
            </a:r>
            <a:r>
              <a:rPr spc="-120" dirty="0">
                <a:latin typeface="Tahoma"/>
                <a:cs typeface="Tahoma"/>
              </a:rPr>
              <a:t> </a:t>
            </a:r>
            <a:r>
              <a:rPr spc="30" dirty="0">
                <a:latin typeface="Tahoma"/>
                <a:cs typeface="Tahoma"/>
              </a:rPr>
              <a:t>NARENDRA</a:t>
            </a:r>
            <a:r>
              <a:rPr spc="-125" dirty="0">
                <a:latin typeface="Tahoma"/>
                <a:cs typeface="Tahoma"/>
              </a:rPr>
              <a:t> </a:t>
            </a:r>
            <a:r>
              <a:rPr spc="-25" dirty="0">
                <a:latin typeface="Tahoma"/>
                <a:cs typeface="Tahoma"/>
              </a:rPr>
              <a:t>PATIL</a:t>
            </a: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7/21/24</a:t>
            </a:fld>
            <a:endParaRPr lang="en-US"/>
          </a:p>
        </p:txBody>
      </p:sp>
      <p:sp>
        <p:nvSpPr>
          <p:cNvPr id="5" name="Holder 5"/>
          <p:cNvSpPr>
            <a:spLocks noGrp="1"/>
          </p:cNvSpPr>
          <p:nvPr>
            <p:ph type="sldNum" sz="quarter" idx="7"/>
          </p:nvPr>
        </p:nvSpPr>
        <p:spPr/>
        <p:txBody>
          <a:bodyPr lIns="0" tIns="0" rIns="0" bIns="0"/>
          <a:lstStyle>
            <a:lvl1pPr>
              <a:defRPr sz="2400" b="0" i="0">
                <a:solidFill>
                  <a:srgbClr val="DFDFDF"/>
                </a:solidFill>
                <a:latin typeface="Trebuchet MS"/>
                <a:cs typeface="Trebuchet MS"/>
              </a:defRPr>
            </a:lvl1pPr>
          </a:lstStyle>
          <a:p>
            <a:pPr marL="104139">
              <a:lnSpc>
                <a:spcPct val="100000"/>
              </a:lnSpc>
              <a:spcBef>
                <a:spcPts val="80"/>
              </a:spcBef>
            </a:pPr>
            <a:fld id="{81D60167-4931-47E6-BA6A-407CBD079E47}" type="slidenum">
              <a:rPr spc="200" dirty="0">
                <a:latin typeface="Tahoma"/>
                <a:cs typeface="Tahoma"/>
              </a:rPr>
              <a:t>‹#›</a:t>
            </a:fld>
            <a:endParaRPr spc="200" dirty="0">
              <a:latin typeface="Tahoma"/>
              <a:cs typeface="Tahoma"/>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2000" b="0" i="0">
                <a:solidFill>
                  <a:srgbClr val="DFDFDF"/>
                </a:solidFill>
                <a:latin typeface="Trebuchet MS"/>
                <a:cs typeface="Trebuchet MS"/>
              </a:defRPr>
            </a:lvl1pPr>
          </a:lstStyle>
          <a:p>
            <a:pPr marL="12700">
              <a:lnSpc>
                <a:spcPct val="100000"/>
              </a:lnSpc>
              <a:spcBef>
                <a:spcPts val="80"/>
              </a:spcBef>
            </a:pPr>
            <a:r>
              <a:rPr spc="5" dirty="0">
                <a:latin typeface="Tahoma"/>
                <a:cs typeface="Tahoma"/>
              </a:rPr>
              <a:t>PRESENTED</a:t>
            </a:r>
            <a:r>
              <a:rPr spc="-125" dirty="0">
                <a:latin typeface="Tahoma"/>
                <a:cs typeface="Tahoma"/>
              </a:rPr>
              <a:t> </a:t>
            </a:r>
            <a:r>
              <a:rPr spc="10" dirty="0">
                <a:latin typeface="Tahoma"/>
                <a:cs typeface="Tahoma"/>
              </a:rPr>
              <a:t>BY</a:t>
            </a:r>
            <a:r>
              <a:rPr spc="-120" dirty="0">
                <a:latin typeface="Tahoma"/>
                <a:cs typeface="Tahoma"/>
              </a:rPr>
              <a:t> </a:t>
            </a:r>
            <a:r>
              <a:rPr spc="30" dirty="0">
                <a:latin typeface="Tahoma"/>
                <a:cs typeface="Tahoma"/>
              </a:rPr>
              <a:t>NARENDRA</a:t>
            </a:r>
            <a:r>
              <a:rPr spc="-125" dirty="0">
                <a:latin typeface="Tahoma"/>
                <a:cs typeface="Tahoma"/>
              </a:rPr>
              <a:t> </a:t>
            </a:r>
            <a:r>
              <a:rPr spc="-25" dirty="0">
                <a:latin typeface="Tahoma"/>
                <a:cs typeface="Tahoma"/>
              </a:rPr>
              <a:t>PATIL</a:t>
            </a: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7/21/24</a:t>
            </a:fld>
            <a:endParaRPr lang="en-US"/>
          </a:p>
        </p:txBody>
      </p:sp>
      <p:sp>
        <p:nvSpPr>
          <p:cNvPr id="4" name="Holder 4"/>
          <p:cNvSpPr>
            <a:spLocks noGrp="1"/>
          </p:cNvSpPr>
          <p:nvPr>
            <p:ph type="sldNum" sz="quarter" idx="7"/>
          </p:nvPr>
        </p:nvSpPr>
        <p:spPr/>
        <p:txBody>
          <a:bodyPr lIns="0" tIns="0" rIns="0" bIns="0"/>
          <a:lstStyle>
            <a:lvl1pPr>
              <a:defRPr sz="2400" b="0" i="0">
                <a:solidFill>
                  <a:srgbClr val="DFDFDF"/>
                </a:solidFill>
                <a:latin typeface="Trebuchet MS"/>
                <a:cs typeface="Trebuchet MS"/>
              </a:defRPr>
            </a:lvl1pPr>
          </a:lstStyle>
          <a:p>
            <a:pPr marL="104139">
              <a:lnSpc>
                <a:spcPct val="100000"/>
              </a:lnSpc>
              <a:spcBef>
                <a:spcPts val="80"/>
              </a:spcBef>
            </a:pPr>
            <a:fld id="{81D60167-4931-47E6-BA6A-407CBD079E47}" type="slidenum">
              <a:rPr spc="200" dirty="0">
                <a:latin typeface="Tahoma"/>
                <a:cs typeface="Tahoma"/>
              </a:rPr>
              <a:t>‹#›</a:t>
            </a:fld>
            <a:endParaRPr spc="200" dirty="0">
              <a:latin typeface="Tahoma"/>
              <a:cs typeface="Tahoma"/>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11370141" y="906176"/>
            <a:ext cx="2272030" cy="497840"/>
          </a:xfrm>
          <a:prstGeom prst="rect">
            <a:avLst/>
          </a:prstGeom>
        </p:spPr>
        <p:txBody>
          <a:bodyPr wrap="square" lIns="0" tIns="0" rIns="0" bIns="0">
            <a:spAutoFit/>
          </a:bodyPr>
          <a:lstStyle>
            <a:lvl1pPr>
              <a:defRPr sz="3100" b="0"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282480" y="4191063"/>
            <a:ext cx="10913110" cy="5519420"/>
          </a:xfrm>
          <a:prstGeom prst="rect">
            <a:avLst/>
          </a:prstGeom>
        </p:spPr>
        <p:txBody>
          <a:bodyPr wrap="square" lIns="0" tIns="0" rIns="0" bIns="0">
            <a:spAutoFit/>
          </a:bodyPr>
          <a:lstStyle>
            <a:lvl1pPr>
              <a:defRPr sz="2300" b="0" i="0">
                <a:solidFill>
                  <a:schemeClr val="tx1"/>
                </a:solidFill>
                <a:latin typeface="Tahoma"/>
                <a:cs typeface="Tahoma"/>
              </a:defRPr>
            </a:lvl1pPr>
          </a:lstStyle>
          <a:p>
            <a:endParaRPr/>
          </a:p>
        </p:txBody>
      </p:sp>
      <p:sp>
        <p:nvSpPr>
          <p:cNvPr id="4" name="Holder 4"/>
          <p:cNvSpPr>
            <a:spLocks noGrp="1"/>
          </p:cNvSpPr>
          <p:nvPr>
            <p:ph type="ftr" sz="quarter" idx="5"/>
          </p:nvPr>
        </p:nvSpPr>
        <p:spPr>
          <a:xfrm>
            <a:off x="1016000" y="9665676"/>
            <a:ext cx="3853179" cy="356234"/>
          </a:xfrm>
          <a:prstGeom prst="rect">
            <a:avLst/>
          </a:prstGeom>
        </p:spPr>
        <p:txBody>
          <a:bodyPr wrap="square" lIns="0" tIns="0" rIns="0" bIns="0">
            <a:spAutoFit/>
          </a:bodyPr>
          <a:lstStyle>
            <a:lvl1pPr>
              <a:defRPr sz="2000" b="0" i="0">
                <a:solidFill>
                  <a:srgbClr val="DFDFDF"/>
                </a:solidFill>
                <a:latin typeface="Trebuchet MS"/>
                <a:cs typeface="Trebuchet MS"/>
              </a:defRPr>
            </a:lvl1pPr>
          </a:lstStyle>
          <a:p>
            <a:pPr marL="12700">
              <a:lnSpc>
                <a:spcPct val="100000"/>
              </a:lnSpc>
              <a:spcBef>
                <a:spcPts val="80"/>
              </a:spcBef>
            </a:pPr>
            <a:r>
              <a:rPr spc="5" dirty="0">
                <a:latin typeface="Tahoma"/>
                <a:cs typeface="Tahoma"/>
              </a:rPr>
              <a:t>PRESENTED</a:t>
            </a:r>
            <a:r>
              <a:rPr spc="-125" dirty="0">
                <a:latin typeface="Tahoma"/>
                <a:cs typeface="Tahoma"/>
              </a:rPr>
              <a:t> </a:t>
            </a:r>
            <a:r>
              <a:rPr spc="10" dirty="0">
                <a:latin typeface="Tahoma"/>
                <a:cs typeface="Tahoma"/>
              </a:rPr>
              <a:t>BY</a:t>
            </a:r>
            <a:r>
              <a:rPr spc="-120" dirty="0">
                <a:latin typeface="Tahoma"/>
                <a:cs typeface="Tahoma"/>
              </a:rPr>
              <a:t> </a:t>
            </a:r>
            <a:r>
              <a:rPr spc="30" dirty="0">
                <a:latin typeface="Tahoma"/>
                <a:cs typeface="Tahoma"/>
              </a:rPr>
              <a:t>NARENDRA</a:t>
            </a:r>
            <a:r>
              <a:rPr spc="-125" dirty="0">
                <a:latin typeface="Tahoma"/>
                <a:cs typeface="Tahoma"/>
              </a:rPr>
              <a:t> </a:t>
            </a:r>
            <a:r>
              <a:rPr spc="-25" dirty="0">
                <a:latin typeface="Tahoma"/>
                <a:cs typeface="Tahoma"/>
              </a:rPr>
              <a:t>PATIL</a:t>
            </a:r>
          </a:p>
        </p:txBody>
      </p:sp>
      <p:sp>
        <p:nvSpPr>
          <p:cNvPr id="5" name="Holder 5"/>
          <p:cNvSpPr>
            <a:spLocks noGrp="1"/>
          </p:cNvSpPr>
          <p:nvPr>
            <p:ph type="dt" sz="half" idx="6"/>
          </p:nvPr>
        </p:nvSpPr>
        <p:spPr>
          <a:xfrm>
            <a:off x="914400" y="9566910"/>
            <a:ext cx="4206240" cy="51435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7/21/24</a:t>
            </a:fld>
            <a:endParaRPr lang="en-US"/>
          </a:p>
        </p:txBody>
      </p:sp>
      <p:sp>
        <p:nvSpPr>
          <p:cNvPr id="6" name="Holder 6"/>
          <p:cNvSpPr>
            <a:spLocks noGrp="1"/>
          </p:cNvSpPr>
          <p:nvPr>
            <p:ph type="sldNum" sz="quarter" idx="7"/>
          </p:nvPr>
        </p:nvSpPr>
        <p:spPr>
          <a:xfrm>
            <a:off x="16962429" y="9676815"/>
            <a:ext cx="335280" cy="436245"/>
          </a:xfrm>
          <a:prstGeom prst="rect">
            <a:avLst/>
          </a:prstGeom>
        </p:spPr>
        <p:txBody>
          <a:bodyPr wrap="square" lIns="0" tIns="0" rIns="0" bIns="0">
            <a:spAutoFit/>
          </a:bodyPr>
          <a:lstStyle>
            <a:lvl1pPr>
              <a:defRPr sz="2400" b="0" i="0">
                <a:solidFill>
                  <a:srgbClr val="DFDFDF"/>
                </a:solidFill>
                <a:latin typeface="Trebuchet MS"/>
                <a:cs typeface="Trebuchet MS"/>
              </a:defRPr>
            </a:lvl1pPr>
          </a:lstStyle>
          <a:p>
            <a:pPr marL="104139">
              <a:lnSpc>
                <a:spcPct val="100000"/>
              </a:lnSpc>
              <a:spcBef>
                <a:spcPts val="80"/>
              </a:spcBef>
            </a:pPr>
            <a:fld id="{81D60167-4931-47E6-BA6A-407CBD079E47}" type="slidenum">
              <a:rPr spc="200" dirty="0">
                <a:latin typeface="Tahoma"/>
                <a:cs typeface="Tahoma"/>
              </a:rPr>
              <a:t>‹#›</a:t>
            </a:fld>
            <a:endParaRPr spc="200" dirty="0">
              <a:latin typeface="Tahoma"/>
              <a:cs typeface="Tahoma"/>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www.linkedin.com/in/narendra-patil-"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1032654" y="2047649"/>
            <a:ext cx="7806545" cy="4285789"/>
          </a:xfrm>
          <a:prstGeom prst="rect">
            <a:avLst/>
          </a:prstGeom>
        </p:spPr>
        <p:txBody>
          <a:bodyPr vert="horz" wrap="square" lIns="0" tIns="281940" rIns="0" bIns="0" rtlCol="0">
            <a:spAutoFit/>
          </a:bodyPr>
          <a:lstStyle/>
          <a:p>
            <a:pPr marL="12700" marR="5080">
              <a:lnSpc>
                <a:spcPts val="10350"/>
              </a:lnSpc>
              <a:spcBef>
                <a:spcPts val="2220"/>
              </a:spcBef>
            </a:pPr>
            <a:r>
              <a:rPr lang="en-US" sz="10400" b="1" spc="90" dirty="0">
                <a:latin typeface="Trebuchet MS"/>
                <a:cs typeface="Trebuchet MS"/>
              </a:rPr>
              <a:t>Amazon Sales Analysis</a:t>
            </a:r>
            <a:r>
              <a:rPr sz="10400" b="1" spc="114" dirty="0">
                <a:latin typeface="Trebuchet MS"/>
                <a:cs typeface="Trebuchet MS"/>
              </a:rPr>
              <a:t> </a:t>
            </a:r>
            <a:r>
              <a:rPr sz="10400" b="1" spc="120" dirty="0">
                <a:latin typeface="Trebuchet MS"/>
                <a:cs typeface="Trebuchet MS"/>
              </a:rPr>
              <a:t> </a:t>
            </a:r>
            <a:endParaRPr sz="10400" dirty="0">
              <a:latin typeface="Trebuchet MS"/>
              <a:cs typeface="Trebuchet MS"/>
            </a:endParaRPr>
          </a:p>
        </p:txBody>
      </p:sp>
      <p:sp>
        <p:nvSpPr>
          <p:cNvPr id="4" name="object 4"/>
          <p:cNvSpPr txBox="1"/>
          <p:nvPr/>
        </p:nvSpPr>
        <p:spPr>
          <a:xfrm>
            <a:off x="15633137" y="995044"/>
            <a:ext cx="1638935" cy="391160"/>
          </a:xfrm>
          <a:prstGeom prst="rect">
            <a:avLst/>
          </a:prstGeom>
        </p:spPr>
        <p:txBody>
          <a:bodyPr vert="horz" wrap="square" lIns="0" tIns="12700" rIns="0" bIns="0" rtlCol="0">
            <a:spAutoFit/>
          </a:bodyPr>
          <a:lstStyle/>
          <a:p>
            <a:pPr marL="12700">
              <a:lnSpc>
                <a:spcPct val="100000"/>
              </a:lnSpc>
              <a:spcBef>
                <a:spcPts val="100"/>
              </a:spcBef>
            </a:pPr>
            <a:r>
              <a:rPr sz="2400" spc="50" dirty="0">
                <a:latin typeface="Trebuchet MS"/>
                <a:cs typeface="Trebuchet MS"/>
              </a:rPr>
              <a:t>J</a:t>
            </a:r>
            <a:r>
              <a:rPr sz="2400" spc="15" dirty="0">
                <a:latin typeface="Trebuchet MS"/>
                <a:cs typeface="Trebuchet MS"/>
              </a:rPr>
              <a:t>U</a:t>
            </a:r>
            <a:r>
              <a:rPr lang="en-US" sz="2400" spc="120" dirty="0">
                <a:latin typeface="Trebuchet MS"/>
                <a:cs typeface="Trebuchet MS"/>
              </a:rPr>
              <a:t>LY</a:t>
            </a:r>
            <a:r>
              <a:rPr sz="2400" spc="-455" dirty="0">
                <a:latin typeface="Trebuchet MS"/>
                <a:cs typeface="Trebuchet MS"/>
              </a:rPr>
              <a:t>,</a:t>
            </a:r>
            <a:r>
              <a:rPr sz="2400" spc="-90" dirty="0">
                <a:latin typeface="Trebuchet MS"/>
                <a:cs typeface="Trebuchet MS"/>
              </a:rPr>
              <a:t> </a:t>
            </a:r>
            <a:r>
              <a:rPr sz="2400" spc="110" dirty="0">
                <a:latin typeface="Trebuchet MS"/>
                <a:cs typeface="Trebuchet MS"/>
              </a:rPr>
              <a:t>2</a:t>
            </a:r>
            <a:r>
              <a:rPr sz="2400" spc="400" dirty="0">
                <a:latin typeface="Trebuchet MS"/>
                <a:cs typeface="Trebuchet MS"/>
              </a:rPr>
              <a:t>0</a:t>
            </a:r>
            <a:r>
              <a:rPr sz="2400" spc="110" dirty="0">
                <a:latin typeface="Trebuchet MS"/>
                <a:cs typeface="Trebuchet MS"/>
              </a:rPr>
              <a:t>2</a:t>
            </a:r>
            <a:r>
              <a:rPr sz="2400" spc="190" dirty="0">
                <a:latin typeface="Trebuchet MS"/>
                <a:cs typeface="Trebuchet MS"/>
              </a:rPr>
              <a:t>4</a:t>
            </a:r>
            <a:endParaRPr sz="2400" dirty="0">
              <a:latin typeface="Trebuchet MS"/>
              <a:cs typeface="Trebuchet MS"/>
            </a:endParaRPr>
          </a:p>
        </p:txBody>
      </p:sp>
      <p:sp>
        <p:nvSpPr>
          <p:cNvPr id="5" name="object 5"/>
          <p:cNvSpPr txBox="1"/>
          <p:nvPr/>
        </p:nvSpPr>
        <p:spPr>
          <a:xfrm>
            <a:off x="1016000" y="995044"/>
            <a:ext cx="4620895" cy="391160"/>
          </a:xfrm>
          <a:prstGeom prst="rect">
            <a:avLst/>
          </a:prstGeom>
        </p:spPr>
        <p:txBody>
          <a:bodyPr vert="horz" wrap="square" lIns="0" tIns="12700" rIns="0" bIns="0" rtlCol="0">
            <a:spAutoFit/>
          </a:bodyPr>
          <a:lstStyle/>
          <a:p>
            <a:pPr marL="12700">
              <a:lnSpc>
                <a:spcPct val="100000"/>
              </a:lnSpc>
              <a:spcBef>
                <a:spcPts val="100"/>
              </a:spcBef>
            </a:pPr>
            <a:r>
              <a:rPr sz="2400" u="sng" spc="85" dirty="0">
                <a:latin typeface="Trebuchet MS"/>
                <a:cs typeface="Trebuchet MS"/>
                <a:hlinkClick r:id="rId2"/>
              </a:rPr>
              <a:t>PRESENTED</a:t>
            </a:r>
            <a:r>
              <a:rPr sz="2400" u="sng" spc="-100" dirty="0">
                <a:latin typeface="Trebuchet MS"/>
                <a:cs typeface="Trebuchet MS"/>
                <a:hlinkClick r:id="rId2"/>
              </a:rPr>
              <a:t> </a:t>
            </a:r>
            <a:r>
              <a:rPr sz="2400" u="sng" spc="50" dirty="0">
                <a:latin typeface="Trebuchet MS"/>
                <a:cs typeface="Trebuchet MS"/>
                <a:hlinkClick r:id="rId2"/>
              </a:rPr>
              <a:t>BY</a:t>
            </a:r>
            <a:r>
              <a:rPr sz="2400" u="sng" spc="-95" dirty="0">
                <a:latin typeface="Trebuchet MS"/>
                <a:cs typeface="Trebuchet MS"/>
                <a:hlinkClick r:id="rId2"/>
              </a:rPr>
              <a:t> </a:t>
            </a:r>
            <a:r>
              <a:rPr lang="en-US" sz="2400" u="sng" spc="110" dirty="0">
                <a:latin typeface="Trebuchet MS"/>
                <a:cs typeface="Trebuchet MS"/>
              </a:rPr>
              <a:t>DIVYANSH JAIN</a:t>
            </a:r>
            <a:endParaRPr sz="2400" u="sng" dirty="0">
              <a:latin typeface="Trebuchet MS"/>
              <a:cs typeface="Trebuchet M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C201343-C5FB-8E22-9CB2-6943024B2822}"/>
              </a:ext>
            </a:extLst>
          </p:cNvPr>
          <p:cNvPicPr>
            <a:picLocks noChangeAspect="1"/>
          </p:cNvPicPr>
          <p:nvPr/>
        </p:nvPicPr>
        <p:blipFill>
          <a:blip r:embed="rId2"/>
          <a:stretch>
            <a:fillRect/>
          </a:stretch>
        </p:blipFill>
        <p:spPr>
          <a:xfrm>
            <a:off x="0" y="5899020"/>
            <a:ext cx="10134600" cy="4147568"/>
          </a:xfrm>
          <a:prstGeom prst="rect">
            <a:avLst/>
          </a:prstGeom>
        </p:spPr>
      </p:pic>
      <p:sp>
        <p:nvSpPr>
          <p:cNvPr id="4" name="object 4"/>
          <p:cNvSpPr txBox="1"/>
          <p:nvPr/>
        </p:nvSpPr>
        <p:spPr>
          <a:xfrm>
            <a:off x="737552" y="2226294"/>
            <a:ext cx="8659495" cy="3182794"/>
          </a:xfrm>
          <a:prstGeom prst="rect">
            <a:avLst/>
          </a:prstGeom>
        </p:spPr>
        <p:txBody>
          <a:bodyPr vert="horz" wrap="square" lIns="0" tIns="11430" rIns="0" bIns="0" rtlCol="0">
            <a:spAutoFit/>
          </a:bodyPr>
          <a:lstStyle/>
          <a:p>
            <a:pPr marL="469900" marR="84455" indent="-457200">
              <a:lnSpc>
                <a:spcPct val="116100"/>
              </a:lnSpc>
              <a:spcBef>
                <a:spcPts val="90"/>
              </a:spcBef>
              <a:buFont typeface="Arial" panose="020B0604020202020204" pitchFamily="34" charset="0"/>
              <a:buChar char="•"/>
            </a:pPr>
            <a:r>
              <a:rPr lang="en-IN" sz="3600" dirty="0">
                <a:latin typeface="Trebuchet MS" panose="020B0703020202090204" pitchFamily="34" charset="0"/>
              </a:rPr>
              <a:t>Highest sold product is </a:t>
            </a:r>
            <a:r>
              <a:rPr lang="en-IN" sz="3600" spc="110" dirty="0">
                <a:solidFill>
                  <a:srgbClr val="8E77F7"/>
                </a:solidFill>
                <a:latin typeface="Trebuchet MS" panose="020B0703020202090204" pitchFamily="34" charset="0"/>
              </a:rPr>
              <a:t>T-shirt</a:t>
            </a:r>
          </a:p>
          <a:p>
            <a:pPr marL="469900" marR="84455" indent="-457200">
              <a:lnSpc>
                <a:spcPct val="116100"/>
              </a:lnSpc>
              <a:spcBef>
                <a:spcPts val="90"/>
              </a:spcBef>
              <a:buFont typeface="Arial" panose="020B0604020202020204" pitchFamily="34" charset="0"/>
              <a:buChar char="•"/>
            </a:pPr>
            <a:r>
              <a:rPr lang="en-IN" sz="3600" dirty="0">
                <a:solidFill>
                  <a:srgbClr val="000000"/>
                </a:solidFill>
                <a:latin typeface="Trebuchet MS" panose="020B0703020202090204" pitchFamily="34" charset="0"/>
              </a:rPr>
              <a:t>Medium</a:t>
            </a:r>
            <a:r>
              <a:rPr lang="en-IN" sz="3600" b="0" i="0" u="none" strike="noStrike" dirty="0">
                <a:solidFill>
                  <a:srgbClr val="000000"/>
                </a:solidFill>
                <a:effectLst/>
                <a:latin typeface="Trebuchet MS" panose="020B0703020202090204" pitchFamily="34" charset="0"/>
              </a:rPr>
              <a:t> size has the highest bar in the size distribution plot. It indicates that </a:t>
            </a:r>
            <a:r>
              <a:rPr lang="en-IN" sz="3600" b="0" i="0" u="none" strike="noStrike" spc="110" dirty="0">
                <a:solidFill>
                  <a:srgbClr val="8E77F7"/>
                </a:solidFill>
                <a:effectLst/>
                <a:latin typeface="Trebuchet MS" panose="020B0703020202090204" pitchFamily="34" charset="0"/>
              </a:rPr>
              <a:t>M</a:t>
            </a:r>
            <a:r>
              <a:rPr lang="en-IN" sz="3600" spc="110" dirty="0">
                <a:solidFill>
                  <a:srgbClr val="8E77F7"/>
                </a:solidFill>
                <a:latin typeface="Trebuchet MS" panose="020B0703020202090204" pitchFamily="34" charset="0"/>
              </a:rPr>
              <a:t>edium-Sized</a:t>
            </a:r>
            <a:r>
              <a:rPr lang="en-IN" sz="3600" b="0" i="0" u="none" strike="noStrike" dirty="0">
                <a:solidFill>
                  <a:srgbClr val="000000"/>
                </a:solidFill>
                <a:effectLst/>
                <a:latin typeface="Trebuchet MS" panose="020B0703020202090204" pitchFamily="34" charset="0"/>
              </a:rPr>
              <a:t> clothing items are particularly popular.</a:t>
            </a:r>
          </a:p>
        </p:txBody>
      </p:sp>
      <p:sp>
        <p:nvSpPr>
          <p:cNvPr id="6" name="object 6"/>
          <p:cNvSpPr txBox="1">
            <a:spLocks noGrp="1"/>
          </p:cNvSpPr>
          <p:nvPr>
            <p:ph type="ftr" sz="quarter" idx="5"/>
          </p:nvPr>
        </p:nvSpPr>
        <p:spPr>
          <a:xfrm>
            <a:off x="609600" y="9872127"/>
            <a:ext cx="3853179" cy="318036"/>
          </a:xfrm>
          <a:prstGeom prst="rect">
            <a:avLst/>
          </a:prstGeom>
        </p:spPr>
        <p:txBody>
          <a:bodyPr vert="horz" wrap="square" lIns="0" tIns="10160" rIns="0" bIns="0" rtlCol="0">
            <a:spAutoFit/>
          </a:bodyPr>
          <a:lstStyle/>
          <a:p>
            <a:pPr marL="12700">
              <a:lnSpc>
                <a:spcPct val="100000"/>
              </a:lnSpc>
              <a:spcBef>
                <a:spcPts val="80"/>
              </a:spcBef>
            </a:pPr>
            <a:r>
              <a:rPr spc="65" dirty="0"/>
              <a:t>PRESENTED</a:t>
            </a:r>
            <a:r>
              <a:rPr spc="-85" dirty="0"/>
              <a:t> </a:t>
            </a:r>
            <a:r>
              <a:rPr spc="40" dirty="0"/>
              <a:t>BY</a:t>
            </a:r>
            <a:r>
              <a:rPr spc="-85" dirty="0"/>
              <a:t> </a:t>
            </a:r>
            <a:r>
              <a:rPr lang="en-US" spc="90" dirty="0"/>
              <a:t>DIVYANSH JAIN</a:t>
            </a:r>
            <a:endParaRPr spc="10" dirty="0"/>
          </a:p>
        </p:txBody>
      </p:sp>
      <p:sp>
        <p:nvSpPr>
          <p:cNvPr id="7" name="object 7"/>
          <p:cNvSpPr txBox="1"/>
          <p:nvPr/>
        </p:nvSpPr>
        <p:spPr>
          <a:xfrm>
            <a:off x="17054405" y="9676815"/>
            <a:ext cx="217804" cy="422275"/>
          </a:xfrm>
          <a:prstGeom prst="rect">
            <a:avLst/>
          </a:prstGeom>
        </p:spPr>
        <p:txBody>
          <a:bodyPr vert="horz" wrap="square" lIns="0" tIns="10160" rIns="0" bIns="0" rtlCol="0">
            <a:spAutoFit/>
          </a:bodyPr>
          <a:lstStyle/>
          <a:p>
            <a:pPr marL="12700">
              <a:lnSpc>
                <a:spcPct val="100000"/>
              </a:lnSpc>
              <a:spcBef>
                <a:spcPts val="80"/>
              </a:spcBef>
            </a:pPr>
            <a:r>
              <a:rPr sz="2400" spc="250" dirty="0">
                <a:solidFill>
                  <a:srgbClr val="DFDFDF"/>
                </a:solidFill>
                <a:latin typeface="Trebuchet MS"/>
                <a:cs typeface="Trebuchet MS"/>
              </a:rPr>
              <a:t>9</a:t>
            </a:r>
            <a:endParaRPr sz="2400">
              <a:latin typeface="Trebuchet MS"/>
              <a:cs typeface="Trebuchet MS"/>
            </a:endParaRPr>
          </a:p>
        </p:txBody>
      </p:sp>
      <p:sp>
        <p:nvSpPr>
          <p:cNvPr id="5" name="object 5"/>
          <p:cNvSpPr txBox="1">
            <a:spLocks noGrp="1"/>
          </p:cNvSpPr>
          <p:nvPr>
            <p:ph type="title"/>
          </p:nvPr>
        </p:nvSpPr>
        <p:spPr>
          <a:xfrm>
            <a:off x="1016000" y="958850"/>
            <a:ext cx="9776460" cy="1166986"/>
          </a:xfrm>
          <a:prstGeom prst="rect">
            <a:avLst/>
          </a:prstGeom>
        </p:spPr>
        <p:txBody>
          <a:bodyPr vert="horz" wrap="square" lIns="0" tIns="12700" rIns="0" bIns="0" rtlCol="0">
            <a:spAutoFit/>
          </a:bodyPr>
          <a:lstStyle/>
          <a:p>
            <a:pPr marL="12700">
              <a:lnSpc>
                <a:spcPct val="100000"/>
              </a:lnSpc>
              <a:spcBef>
                <a:spcPts val="100"/>
              </a:spcBef>
            </a:pPr>
            <a:r>
              <a:rPr lang="en-US" sz="7500" b="1" spc="434" dirty="0"/>
              <a:t>Product Analysis</a:t>
            </a:r>
          </a:p>
        </p:txBody>
      </p:sp>
      <p:pic>
        <p:nvPicPr>
          <p:cNvPr id="2" name="Picture 1">
            <a:extLst>
              <a:ext uri="{FF2B5EF4-FFF2-40B4-BE49-F238E27FC236}">
                <a16:creationId xmlns:a16="http://schemas.microsoft.com/office/drawing/2014/main" id="{CEAA80EC-59F4-5BE0-BD19-1BAEFF0343E3}"/>
              </a:ext>
            </a:extLst>
          </p:cNvPr>
          <p:cNvPicPr>
            <a:picLocks noChangeAspect="1"/>
          </p:cNvPicPr>
          <p:nvPr/>
        </p:nvPicPr>
        <p:blipFill>
          <a:blip r:embed="rId3"/>
          <a:stretch>
            <a:fillRect/>
          </a:stretch>
        </p:blipFill>
        <p:spPr>
          <a:xfrm>
            <a:off x="9690308" y="1943100"/>
            <a:ext cx="8140491" cy="7086600"/>
          </a:xfrm>
          <a:prstGeom prst="rect">
            <a:avLst/>
          </a:prstGeom>
        </p:spPr>
      </p:pic>
    </p:spTree>
    <p:extLst>
      <p:ext uri="{BB962C8B-B14F-4D97-AF65-F5344CB8AC3E}">
        <p14:creationId xmlns:p14="http://schemas.microsoft.com/office/powerpoint/2010/main" val="4286980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object 6"/>
          <p:cNvSpPr txBox="1">
            <a:spLocks noGrp="1"/>
          </p:cNvSpPr>
          <p:nvPr>
            <p:ph type="ftr" sz="quarter" idx="5"/>
          </p:nvPr>
        </p:nvSpPr>
        <p:spPr>
          <a:xfrm>
            <a:off x="609600" y="9872127"/>
            <a:ext cx="3853179" cy="318036"/>
          </a:xfrm>
          <a:prstGeom prst="rect">
            <a:avLst/>
          </a:prstGeom>
        </p:spPr>
        <p:txBody>
          <a:bodyPr vert="horz" wrap="square" lIns="0" tIns="10160" rIns="0" bIns="0" rtlCol="0">
            <a:spAutoFit/>
          </a:bodyPr>
          <a:lstStyle/>
          <a:p>
            <a:pPr marL="12700">
              <a:lnSpc>
                <a:spcPct val="100000"/>
              </a:lnSpc>
              <a:spcBef>
                <a:spcPts val="80"/>
              </a:spcBef>
            </a:pPr>
            <a:r>
              <a:rPr spc="65" dirty="0"/>
              <a:t>PRESENTED</a:t>
            </a:r>
            <a:r>
              <a:rPr spc="-85" dirty="0"/>
              <a:t> </a:t>
            </a:r>
            <a:r>
              <a:rPr spc="40" dirty="0"/>
              <a:t>BY</a:t>
            </a:r>
            <a:r>
              <a:rPr spc="-85" dirty="0"/>
              <a:t> </a:t>
            </a:r>
            <a:r>
              <a:rPr lang="en-US" spc="90" dirty="0"/>
              <a:t>DIVYANSH JAIN</a:t>
            </a:r>
            <a:endParaRPr spc="10" dirty="0"/>
          </a:p>
        </p:txBody>
      </p:sp>
      <p:sp>
        <p:nvSpPr>
          <p:cNvPr id="7" name="object 7"/>
          <p:cNvSpPr txBox="1"/>
          <p:nvPr/>
        </p:nvSpPr>
        <p:spPr>
          <a:xfrm>
            <a:off x="17054405" y="9676815"/>
            <a:ext cx="217804" cy="422275"/>
          </a:xfrm>
          <a:prstGeom prst="rect">
            <a:avLst/>
          </a:prstGeom>
        </p:spPr>
        <p:txBody>
          <a:bodyPr vert="horz" wrap="square" lIns="0" tIns="10160" rIns="0" bIns="0" rtlCol="0">
            <a:spAutoFit/>
          </a:bodyPr>
          <a:lstStyle/>
          <a:p>
            <a:pPr marL="12700">
              <a:lnSpc>
                <a:spcPct val="100000"/>
              </a:lnSpc>
              <a:spcBef>
                <a:spcPts val="80"/>
              </a:spcBef>
            </a:pPr>
            <a:r>
              <a:rPr sz="2400" spc="250" dirty="0">
                <a:solidFill>
                  <a:srgbClr val="DFDFDF"/>
                </a:solidFill>
                <a:latin typeface="Trebuchet MS"/>
                <a:cs typeface="Trebuchet MS"/>
              </a:rPr>
              <a:t>9</a:t>
            </a:r>
            <a:endParaRPr sz="2400">
              <a:latin typeface="Trebuchet MS"/>
              <a:cs typeface="Trebuchet MS"/>
            </a:endParaRPr>
          </a:p>
        </p:txBody>
      </p:sp>
      <p:sp>
        <p:nvSpPr>
          <p:cNvPr id="5" name="object 5"/>
          <p:cNvSpPr txBox="1">
            <a:spLocks noGrp="1"/>
          </p:cNvSpPr>
          <p:nvPr>
            <p:ph type="title"/>
          </p:nvPr>
        </p:nvSpPr>
        <p:spPr>
          <a:xfrm>
            <a:off x="984353" y="436670"/>
            <a:ext cx="12776200" cy="1166986"/>
          </a:xfrm>
          <a:prstGeom prst="rect">
            <a:avLst/>
          </a:prstGeom>
        </p:spPr>
        <p:txBody>
          <a:bodyPr vert="horz" wrap="square" lIns="0" tIns="12700" rIns="0" bIns="0" rtlCol="0">
            <a:spAutoFit/>
          </a:bodyPr>
          <a:lstStyle/>
          <a:p>
            <a:pPr marL="12700">
              <a:lnSpc>
                <a:spcPct val="100000"/>
              </a:lnSpc>
              <a:spcBef>
                <a:spcPts val="100"/>
              </a:spcBef>
            </a:pPr>
            <a:r>
              <a:rPr lang="en-US" sz="7500" b="1" spc="434" dirty="0"/>
              <a:t>Fulfillment Analysis</a:t>
            </a:r>
          </a:p>
        </p:txBody>
      </p:sp>
      <p:pic>
        <p:nvPicPr>
          <p:cNvPr id="9" name="Picture 8">
            <a:extLst>
              <a:ext uri="{FF2B5EF4-FFF2-40B4-BE49-F238E27FC236}">
                <a16:creationId xmlns:a16="http://schemas.microsoft.com/office/drawing/2014/main" id="{84C06EDC-631E-ADB0-DBFC-EDA75E94383D}"/>
              </a:ext>
            </a:extLst>
          </p:cNvPr>
          <p:cNvPicPr>
            <a:picLocks noChangeAspect="1"/>
          </p:cNvPicPr>
          <p:nvPr/>
        </p:nvPicPr>
        <p:blipFill>
          <a:blip r:embed="rId2"/>
          <a:stretch>
            <a:fillRect/>
          </a:stretch>
        </p:blipFill>
        <p:spPr>
          <a:xfrm>
            <a:off x="10134600" y="1603656"/>
            <a:ext cx="7924800" cy="7883244"/>
          </a:xfrm>
          <a:prstGeom prst="rect">
            <a:avLst/>
          </a:prstGeom>
        </p:spPr>
      </p:pic>
      <p:graphicFrame>
        <p:nvGraphicFramePr>
          <p:cNvPr id="11" name="object 4">
            <a:extLst>
              <a:ext uri="{FF2B5EF4-FFF2-40B4-BE49-F238E27FC236}">
                <a16:creationId xmlns:a16="http://schemas.microsoft.com/office/drawing/2014/main" id="{A9D515A8-174C-38FD-AC03-F4776BC1CF47}"/>
              </a:ext>
            </a:extLst>
          </p:cNvPr>
          <p:cNvGraphicFramePr/>
          <p:nvPr>
            <p:extLst>
              <p:ext uri="{D42A27DB-BD31-4B8C-83A1-F6EECF244321}">
                <p14:modId xmlns:p14="http://schemas.microsoft.com/office/powerpoint/2010/main" val="3714826472"/>
              </p:ext>
            </p:extLst>
          </p:nvPr>
        </p:nvGraphicFramePr>
        <p:xfrm>
          <a:off x="737552" y="2226294"/>
          <a:ext cx="8659495" cy="651729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8128260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object 6"/>
          <p:cNvSpPr txBox="1">
            <a:spLocks noGrp="1"/>
          </p:cNvSpPr>
          <p:nvPr>
            <p:ph type="ftr" sz="quarter" idx="5"/>
          </p:nvPr>
        </p:nvSpPr>
        <p:spPr>
          <a:xfrm>
            <a:off x="609600" y="9872127"/>
            <a:ext cx="3853179" cy="318036"/>
          </a:xfrm>
          <a:prstGeom prst="rect">
            <a:avLst/>
          </a:prstGeom>
        </p:spPr>
        <p:txBody>
          <a:bodyPr vert="horz" wrap="square" lIns="0" tIns="10160" rIns="0" bIns="0" rtlCol="0">
            <a:spAutoFit/>
          </a:bodyPr>
          <a:lstStyle/>
          <a:p>
            <a:pPr marL="12700">
              <a:lnSpc>
                <a:spcPct val="100000"/>
              </a:lnSpc>
              <a:spcBef>
                <a:spcPts val="80"/>
              </a:spcBef>
            </a:pPr>
            <a:r>
              <a:rPr lang="en-IN" spc="65"/>
              <a:t>PRESENTED</a:t>
            </a:r>
            <a:r>
              <a:rPr lang="en-IN" spc="-85"/>
              <a:t> </a:t>
            </a:r>
            <a:r>
              <a:rPr lang="en-IN" spc="40"/>
              <a:t>BY</a:t>
            </a:r>
            <a:r>
              <a:rPr lang="en-IN" spc="-85"/>
              <a:t> </a:t>
            </a:r>
            <a:r>
              <a:rPr lang="en-IN" spc="90"/>
              <a:t>DIVYANSH JAIN</a:t>
            </a:r>
            <a:endParaRPr lang="en-IN" spc="10" dirty="0"/>
          </a:p>
        </p:txBody>
      </p:sp>
      <p:sp>
        <p:nvSpPr>
          <p:cNvPr id="7" name="object 7"/>
          <p:cNvSpPr txBox="1"/>
          <p:nvPr/>
        </p:nvSpPr>
        <p:spPr>
          <a:xfrm>
            <a:off x="17054405" y="9676815"/>
            <a:ext cx="217804" cy="422275"/>
          </a:xfrm>
          <a:prstGeom prst="rect">
            <a:avLst/>
          </a:prstGeom>
        </p:spPr>
        <p:txBody>
          <a:bodyPr vert="horz" wrap="square" lIns="0" tIns="10160" rIns="0" bIns="0" rtlCol="0">
            <a:spAutoFit/>
          </a:bodyPr>
          <a:lstStyle/>
          <a:p>
            <a:pPr marL="12700">
              <a:lnSpc>
                <a:spcPct val="100000"/>
              </a:lnSpc>
              <a:spcBef>
                <a:spcPts val="80"/>
              </a:spcBef>
            </a:pPr>
            <a:r>
              <a:rPr lang="en-IN" sz="2400" spc="250">
                <a:solidFill>
                  <a:srgbClr val="DFDFDF"/>
                </a:solidFill>
                <a:latin typeface="Trebuchet MS"/>
                <a:cs typeface="Trebuchet MS"/>
              </a:rPr>
              <a:t>9</a:t>
            </a:r>
            <a:endParaRPr lang="en-IN" sz="2400">
              <a:latin typeface="Trebuchet MS"/>
              <a:cs typeface="Trebuchet MS"/>
            </a:endParaRPr>
          </a:p>
        </p:txBody>
      </p:sp>
      <p:sp>
        <p:nvSpPr>
          <p:cNvPr id="5" name="object 5"/>
          <p:cNvSpPr txBox="1">
            <a:spLocks noGrp="1"/>
          </p:cNvSpPr>
          <p:nvPr>
            <p:ph type="title"/>
          </p:nvPr>
        </p:nvSpPr>
        <p:spPr>
          <a:xfrm>
            <a:off x="907098" y="673807"/>
            <a:ext cx="16256209" cy="1166986"/>
          </a:xfrm>
          <a:prstGeom prst="rect">
            <a:avLst/>
          </a:prstGeom>
        </p:spPr>
        <p:txBody>
          <a:bodyPr vert="horz" wrap="square" lIns="0" tIns="12700" rIns="0" bIns="0" rtlCol="0">
            <a:spAutoFit/>
          </a:bodyPr>
          <a:lstStyle/>
          <a:p>
            <a:pPr marL="12700">
              <a:lnSpc>
                <a:spcPct val="100000"/>
              </a:lnSpc>
              <a:spcBef>
                <a:spcPts val="100"/>
              </a:spcBef>
            </a:pPr>
            <a:r>
              <a:rPr lang="en-US" sz="7500" b="1" spc="434"/>
              <a:t>Customer Segmentation</a:t>
            </a:r>
            <a:endParaRPr lang="en-US" sz="7500" b="1" spc="434" dirty="0"/>
          </a:p>
        </p:txBody>
      </p:sp>
      <p:pic>
        <p:nvPicPr>
          <p:cNvPr id="9" name="Picture 8">
            <a:extLst>
              <a:ext uri="{FF2B5EF4-FFF2-40B4-BE49-F238E27FC236}">
                <a16:creationId xmlns:a16="http://schemas.microsoft.com/office/drawing/2014/main" id="{CF34E45A-8FC9-A769-0FDE-F2F0C93F461A}"/>
              </a:ext>
            </a:extLst>
          </p:cNvPr>
          <p:cNvPicPr>
            <a:picLocks noChangeAspect="1"/>
          </p:cNvPicPr>
          <p:nvPr/>
        </p:nvPicPr>
        <p:blipFill rotWithShape="1">
          <a:blip r:embed="rId2"/>
          <a:srcRect l="48576"/>
          <a:stretch/>
        </p:blipFill>
        <p:spPr>
          <a:xfrm>
            <a:off x="8610600" y="1943101"/>
            <a:ext cx="8334544" cy="7851604"/>
          </a:xfrm>
          <a:prstGeom prst="rect">
            <a:avLst/>
          </a:prstGeom>
        </p:spPr>
      </p:pic>
      <p:pic>
        <p:nvPicPr>
          <p:cNvPr id="10" name="Picture 9">
            <a:extLst>
              <a:ext uri="{FF2B5EF4-FFF2-40B4-BE49-F238E27FC236}">
                <a16:creationId xmlns:a16="http://schemas.microsoft.com/office/drawing/2014/main" id="{A032B9C0-F281-E2AA-F637-131326D22988}"/>
              </a:ext>
            </a:extLst>
          </p:cNvPr>
          <p:cNvPicPr>
            <a:picLocks noChangeAspect="1"/>
          </p:cNvPicPr>
          <p:nvPr/>
        </p:nvPicPr>
        <p:blipFill>
          <a:blip r:embed="rId3"/>
          <a:stretch>
            <a:fillRect/>
          </a:stretch>
        </p:blipFill>
        <p:spPr>
          <a:xfrm>
            <a:off x="609599" y="2400300"/>
            <a:ext cx="7643943" cy="7212893"/>
          </a:xfrm>
          <a:prstGeom prst="rect">
            <a:avLst/>
          </a:prstGeom>
        </p:spPr>
      </p:pic>
    </p:spTree>
    <p:extLst>
      <p:ext uri="{BB962C8B-B14F-4D97-AF65-F5344CB8AC3E}">
        <p14:creationId xmlns:p14="http://schemas.microsoft.com/office/powerpoint/2010/main" val="31900751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9927869" y="1939446"/>
            <a:ext cx="7327275" cy="6776529"/>
          </a:xfrm>
          <a:prstGeom prst="rect">
            <a:avLst/>
          </a:prstGeom>
        </p:spPr>
      </p:pic>
      <p:sp>
        <p:nvSpPr>
          <p:cNvPr id="3" name="object 3"/>
          <p:cNvSpPr txBox="1">
            <a:spLocks noGrp="1"/>
          </p:cNvSpPr>
          <p:nvPr>
            <p:ph type="title"/>
          </p:nvPr>
        </p:nvSpPr>
        <p:spPr>
          <a:xfrm>
            <a:off x="1016000" y="1761330"/>
            <a:ext cx="7496809" cy="2927985"/>
          </a:xfrm>
          <a:prstGeom prst="rect">
            <a:avLst/>
          </a:prstGeom>
        </p:spPr>
        <p:txBody>
          <a:bodyPr vert="horz" wrap="square" lIns="0" tIns="12700" rIns="0" bIns="0" rtlCol="0">
            <a:spAutoFit/>
          </a:bodyPr>
          <a:lstStyle/>
          <a:p>
            <a:pPr marL="12700" marR="5080">
              <a:lnSpc>
                <a:spcPct val="105800"/>
              </a:lnSpc>
              <a:spcBef>
                <a:spcPts val="100"/>
              </a:spcBef>
            </a:pPr>
            <a:r>
              <a:rPr sz="9000" b="1" spc="-285" dirty="0">
                <a:solidFill>
                  <a:srgbClr val="8E77F7"/>
                </a:solidFill>
                <a:latin typeface="Trebuchet MS"/>
                <a:cs typeface="Trebuchet MS"/>
              </a:rPr>
              <a:t>T</a:t>
            </a:r>
            <a:r>
              <a:rPr sz="9000" b="1" spc="40" dirty="0">
                <a:solidFill>
                  <a:srgbClr val="8E77F7"/>
                </a:solidFill>
                <a:latin typeface="Trebuchet MS"/>
                <a:cs typeface="Trebuchet MS"/>
              </a:rPr>
              <a:t>h</a:t>
            </a:r>
            <a:r>
              <a:rPr sz="9000" b="1" spc="300" dirty="0">
                <a:solidFill>
                  <a:srgbClr val="8E77F7"/>
                </a:solidFill>
                <a:latin typeface="Trebuchet MS"/>
                <a:cs typeface="Trebuchet MS"/>
              </a:rPr>
              <a:t>a</a:t>
            </a:r>
            <a:r>
              <a:rPr sz="9000" b="1" spc="60" dirty="0">
                <a:solidFill>
                  <a:srgbClr val="8E77F7"/>
                </a:solidFill>
                <a:latin typeface="Trebuchet MS"/>
                <a:cs typeface="Trebuchet MS"/>
              </a:rPr>
              <a:t>n</a:t>
            </a:r>
            <a:r>
              <a:rPr sz="9000" b="1" spc="180" dirty="0">
                <a:solidFill>
                  <a:srgbClr val="8E77F7"/>
                </a:solidFill>
                <a:latin typeface="Trebuchet MS"/>
                <a:cs typeface="Trebuchet MS"/>
              </a:rPr>
              <a:t>k</a:t>
            </a:r>
            <a:r>
              <a:rPr sz="9000" b="1" spc="-750" dirty="0">
                <a:solidFill>
                  <a:srgbClr val="8E77F7"/>
                </a:solidFill>
                <a:latin typeface="Trebuchet MS"/>
                <a:cs typeface="Trebuchet MS"/>
              </a:rPr>
              <a:t> </a:t>
            </a:r>
            <a:r>
              <a:rPr sz="9000" b="1" spc="10" dirty="0">
                <a:solidFill>
                  <a:srgbClr val="8E77F7"/>
                </a:solidFill>
                <a:latin typeface="Trebuchet MS"/>
                <a:cs typeface="Trebuchet MS"/>
              </a:rPr>
              <a:t>Y</a:t>
            </a:r>
            <a:r>
              <a:rPr sz="9000" b="1" spc="265" dirty="0">
                <a:solidFill>
                  <a:srgbClr val="8E77F7"/>
                </a:solidFill>
                <a:latin typeface="Trebuchet MS"/>
                <a:cs typeface="Trebuchet MS"/>
              </a:rPr>
              <a:t>o</a:t>
            </a:r>
            <a:r>
              <a:rPr sz="9000" b="1" spc="150" dirty="0">
                <a:solidFill>
                  <a:srgbClr val="8E77F7"/>
                </a:solidFill>
                <a:latin typeface="Trebuchet MS"/>
                <a:cs typeface="Trebuchet MS"/>
              </a:rPr>
              <a:t>u</a:t>
            </a:r>
            <a:r>
              <a:rPr sz="9000" b="1" spc="-750" dirty="0">
                <a:solidFill>
                  <a:srgbClr val="8E77F7"/>
                </a:solidFill>
                <a:latin typeface="Trebuchet MS"/>
                <a:cs typeface="Trebuchet MS"/>
              </a:rPr>
              <a:t> </a:t>
            </a:r>
            <a:r>
              <a:rPr sz="9000" b="1" spc="-565" dirty="0">
                <a:solidFill>
                  <a:srgbClr val="8E77F7"/>
                </a:solidFill>
                <a:latin typeface="Trebuchet MS"/>
                <a:cs typeface="Trebuchet MS"/>
              </a:rPr>
              <a:t>!  </a:t>
            </a:r>
            <a:r>
              <a:rPr sz="9000" b="1" spc="-390" dirty="0">
                <a:solidFill>
                  <a:srgbClr val="FFCCD1"/>
                </a:solidFill>
                <a:latin typeface="Trebuchet MS"/>
                <a:cs typeface="Trebuchet MS"/>
              </a:rPr>
              <a:t>F</a:t>
            </a:r>
            <a:r>
              <a:rPr sz="9000" b="1" spc="265" dirty="0">
                <a:solidFill>
                  <a:srgbClr val="FFCCD1"/>
                </a:solidFill>
                <a:latin typeface="Trebuchet MS"/>
                <a:cs typeface="Trebuchet MS"/>
              </a:rPr>
              <a:t>o</a:t>
            </a:r>
            <a:r>
              <a:rPr sz="9000" b="1" spc="-285" dirty="0">
                <a:solidFill>
                  <a:srgbClr val="FFCCD1"/>
                </a:solidFill>
                <a:latin typeface="Trebuchet MS"/>
                <a:cs typeface="Trebuchet MS"/>
              </a:rPr>
              <a:t>r</a:t>
            </a:r>
            <a:r>
              <a:rPr sz="9000" b="1" spc="-750" dirty="0">
                <a:solidFill>
                  <a:srgbClr val="FFCCD1"/>
                </a:solidFill>
                <a:latin typeface="Trebuchet MS"/>
                <a:cs typeface="Trebuchet MS"/>
              </a:rPr>
              <a:t> </a:t>
            </a:r>
            <a:r>
              <a:rPr sz="9000" b="1" spc="10" dirty="0">
                <a:solidFill>
                  <a:srgbClr val="FFCCD1"/>
                </a:solidFill>
                <a:latin typeface="Trebuchet MS"/>
                <a:cs typeface="Trebuchet MS"/>
              </a:rPr>
              <a:t>Y</a:t>
            </a:r>
            <a:r>
              <a:rPr sz="9000" b="1" spc="265" dirty="0">
                <a:solidFill>
                  <a:srgbClr val="FFCCD1"/>
                </a:solidFill>
                <a:latin typeface="Trebuchet MS"/>
                <a:cs typeface="Trebuchet MS"/>
              </a:rPr>
              <a:t>o</a:t>
            </a:r>
            <a:r>
              <a:rPr sz="9000" b="1" spc="55" dirty="0">
                <a:solidFill>
                  <a:srgbClr val="FFCCD1"/>
                </a:solidFill>
                <a:latin typeface="Trebuchet MS"/>
                <a:cs typeface="Trebuchet MS"/>
              </a:rPr>
              <a:t>u</a:t>
            </a:r>
            <a:r>
              <a:rPr sz="9000" b="1" spc="-285" dirty="0">
                <a:solidFill>
                  <a:srgbClr val="FFCCD1"/>
                </a:solidFill>
                <a:latin typeface="Trebuchet MS"/>
                <a:cs typeface="Trebuchet MS"/>
              </a:rPr>
              <a:t>r</a:t>
            </a:r>
            <a:r>
              <a:rPr sz="9000" b="1" spc="-750" dirty="0">
                <a:solidFill>
                  <a:srgbClr val="FFCCD1"/>
                </a:solidFill>
                <a:latin typeface="Trebuchet MS"/>
                <a:cs typeface="Trebuchet MS"/>
              </a:rPr>
              <a:t> </a:t>
            </a:r>
            <a:r>
              <a:rPr sz="9000" b="1" spc="-285" dirty="0">
                <a:solidFill>
                  <a:srgbClr val="FFCCD1"/>
                </a:solidFill>
                <a:latin typeface="Trebuchet MS"/>
                <a:cs typeface="Trebuchet MS"/>
              </a:rPr>
              <a:t>T</a:t>
            </a:r>
            <a:r>
              <a:rPr sz="9000" b="1" spc="-380" dirty="0">
                <a:solidFill>
                  <a:srgbClr val="FFCCD1"/>
                </a:solidFill>
                <a:latin typeface="Trebuchet MS"/>
                <a:cs typeface="Trebuchet MS"/>
              </a:rPr>
              <a:t>i</a:t>
            </a:r>
            <a:r>
              <a:rPr sz="9000" b="1" spc="600" dirty="0">
                <a:solidFill>
                  <a:srgbClr val="FFCCD1"/>
                </a:solidFill>
                <a:latin typeface="Trebuchet MS"/>
                <a:cs typeface="Trebuchet MS"/>
              </a:rPr>
              <a:t>m</a:t>
            </a:r>
            <a:r>
              <a:rPr sz="9000" b="1" spc="204" dirty="0">
                <a:solidFill>
                  <a:srgbClr val="FFCCD1"/>
                </a:solidFill>
                <a:latin typeface="Trebuchet MS"/>
                <a:cs typeface="Trebuchet MS"/>
              </a:rPr>
              <a:t>e</a:t>
            </a:r>
            <a:endParaRPr sz="9000">
              <a:latin typeface="Trebuchet MS"/>
              <a:cs typeface="Trebuchet MS"/>
            </a:endParaRPr>
          </a:p>
        </p:txBody>
      </p:sp>
      <p:sp>
        <p:nvSpPr>
          <p:cNvPr id="4" name="object 4"/>
          <p:cNvSpPr/>
          <p:nvPr/>
        </p:nvSpPr>
        <p:spPr>
          <a:xfrm>
            <a:off x="2022194" y="8544818"/>
            <a:ext cx="670560" cy="654050"/>
          </a:xfrm>
          <a:custGeom>
            <a:avLst/>
            <a:gdLst/>
            <a:ahLst/>
            <a:cxnLst/>
            <a:rect l="l" t="t" r="r" b="b"/>
            <a:pathLst>
              <a:path w="670560" h="654050">
                <a:moveTo>
                  <a:pt x="441411" y="653327"/>
                </a:moveTo>
                <a:lnTo>
                  <a:pt x="430638" y="653451"/>
                </a:lnTo>
                <a:lnTo>
                  <a:pt x="423511" y="649855"/>
                </a:lnTo>
                <a:lnTo>
                  <a:pt x="419572" y="643962"/>
                </a:lnTo>
                <a:lnTo>
                  <a:pt x="418361" y="637195"/>
                </a:lnTo>
                <a:lnTo>
                  <a:pt x="418772" y="545241"/>
                </a:lnTo>
                <a:lnTo>
                  <a:pt x="416909" y="523799"/>
                </a:lnTo>
                <a:lnTo>
                  <a:pt x="411909" y="506347"/>
                </a:lnTo>
                <a:lnTo>
                  <a:pt x="404655" y="492819"/>
                </a:lnTo>
                <a:lnTo>
                  <a:pt x="396031" y="483148"/>
                </a:lnTo>
                <a:lnTo>
                  <a:pt x="433294" y="476958"/>
                </a:lnTo>
                <a:lnTo>
                  <a:pt x="500560" y="445623"/>
                </a:lnTo>
                <a:lnTo>
                  <a:pt x="526000" y="416009"/>
                </a:lnTo>
                <a:lnTo>
                  <a:pt x="542937" y="374120"/>
                </a:lnTo>
                <a:lnTo>
                  <a:pt x="549089" y="317723"/>
                </a:lnTo>
                <a:lnTo>
                  <a:pt x="546728" y="291517"/>
                </a:lnTo>
                <a:lnTo>
                  <a:pt x="539921" y="267805"/>
                </a:lnTo>
                <a:lnTo>
                  <a:pt x="529085" y="246562"/>
                </a:lnTo>
                <a:lnTo>
                  <a:pt x="514637" y="227765"/>
                </a:lnTo>
                <a:lnTo>
                  <a:pt x="518137" y="216817"/>
                </a:lnTo>
                <a:lnTo>
                  <a:pt x="521110" y="197535"/>
                </a:lnTo>
                <a:lnTo>
                  <a:pt x="520008" y="171187"/>
                </a:lnTo>
                <a:lnTo>
                  <a:pt x="511280" y="139042"/>
                </a:lnTo>
                <a:lnTo>
                  <a:pt x="505891" y="138311"/>
                </a:lnTo>
                <a:lnTo>
                  <a:pt x="489234" y="139955"/>
                </a:lnTo>
                <a:lnTo>
                  <a:pt x="460576" y="149730"/>
                </a:lnTo>
                <a:lnTo>
                  <a:pt x="419184" y="173390"/>
                </a:lnTo>
                <a:lnTo>
                  <a:pt x="398780" y="168514"/>
                </a:lnTo>
                <a:lnTo>
                  <a:pt x="377861" y="165019"/>
                </a:lnTo>
                <a:lnTo>
                  <a:pt x="356621" y="162891"/>
                </a:lnTo>
                <a:lnTo>
                  <a:pt x="335257" y="162112"/>
                </a:lnTo>
                <a:lnTo>
                  <a:pt x="313877" y="162891"/>
                </a:lnTo>
                <a:lnTo>
                  <a:pt x="292629" y="165019"/>
                </a:lnTo>
                <a:lnTo>
                  <a:pt x="271713" y="168514"/>
                </a:lnTo>
                <a:lnTo>
                  <a:pt x="251329" y="173390"/>
                </a:lnTo>
                <a:lnTo>
                  <a:pt x="209906" y="149730"/>
                </a:lnTo>
                <a:lnTo>
                  <a:pt x="181221" y="139955"/>
                </a:lnTo>
                <a:lnTo>
                  <a:pt x="164546" y="138311"/>
                </a:lnTo>
                <a:lnTo>
                  <a:pt x="159149" y="139042"/>
                </a:lnTo>
                <a:lnTo>
                  <a:pt x="150447" y="171187"/>
                </a:lnTo>
                <a:lnTo>
                  <a:pt x="149360" y="197535"/>
                </a:lnTo>
                <a:lnTo>
                  <a:pt x="152345" y="216817"/>
                </a:lnTo>
                <a:lnTo>
                  <a:pt x="155856" y="227765"/>
                </a:lnTo>
                <a:lnTo>
                  <a:pt x="141416" y="246562"/>
                </a:lnTo>
                <a:lnTo>
                  <a:pt x="130557" y="267805"/>
                </a:lnTo>
                <a:lnTo>
                  <a:pt x="123719" y="291517"/>
                </a:lnTo>
                <a:lnTo>
                  <a:pt x="121342" y="317723"/>
                </a:lnTo>
                <a:lnTo>
                  <a:pt x="127485" y="374013"/>
                </a:lnTo>
                <a:lnTo>
                  <a:pt x="144391" y="415891"/>
                </a:lnTo>
                <a:lnTo>
                  <a:pt x="169781" y="445563"/>
                </a:lnTo>
                <a:lnTo>
                  <a:pt x="236891" y="477118"/>
                </a:lnTo>
                <a:lnTo>
                  <a:pt x="274050" y="483415"/>
                </a:lnTo>
                <a:lnTo>
                  <a:pt x="267116" y="490906"/>
                </a:lnTo>
                <a:lnTo>
                  <a:pt x="260963" y="500841"/>
                </a:lnTo>
                <a:lnTo>
                  <a:pt x="256034" y="513265"/>
                </a:lnTo>
                <a:lnTo>
                  <a:pt x="252770" y="528222"/>
                </a:lnTo>
                <a:lnTo>
                  <a:pt x="233672" y="534694"/>
                </a:lnTo>
                <a:lnTo>
                  <a:pt x="208035" y="536725"/>
                </a:lnTo>
                <a:lnTo>
                  <a:pt x="180373" y="527542"/>
                </a:lnTo>
                <a:lnTo>
                  <a:pt x="155197" y="500374"/>
                </a:lnTo>
                <a:lnTo>
                  <a:pt x="151906" y="495307"/>
                </a:lnTo>
                <a:lnTo>
                  <a:pt x="142142" y="483984"/>
                </a:lnTo>
                <a:lnTo>
                  <a:pt x="126068" y="472217"/>
                </a:lnTo>
                <a:lnTo>
                  <a:pt x="103849" y="465821"/>
                </a:lnTo>
                <a:lnTo>
                  <a:pt x="99208" y="466081"/>
                </a:lnTo>
                <a:lnTo>
                  <a:pt x="91282" y="468212"/>
                </a:lnTo>
                <a:lnTo>
                  <a:pt x="89063" y="474241"/>
                </a:lnTo>
                <a:lnTo>
                  <a:pt x="101544" y="486193"/>
                </a:lnTo>
                <a:lnTo>
                  <a:pt x="114440" y="496191"/>
                </a:lnTo>
                <a:lnTo>
                  <a:pt x="126523" y="511236"/>
                </a:lnTo>
                <a:lnTo>
                  <a:pt x="143305" y="545110"/>
                </a:lnTo>
                <a:lnTo>
                  <a:pt x="160268" y="565308"/>
                </a:lnTo>
                <a:lnTo>
                  <a:pt x="194715" y="581708"/>
                </a:lnTo>
                <a:lnTo>
                  <a:pt x="251699" y="580188"/>
                </a:lnTo>
                <a:lnTo>
                  <a:pt x="252152" y="637195"/>
                </a:lnTo>
                <a:lnTo>
                  <a:pt x="250935" y="643903"/>
                </a:lnTo>
                <a:lnTo>
                  <a:pt x="246999" y="649766"/>
                </a:lnTo>
                <a:lnTo>
                  <a:pt x="239919" y="653388"/>
                </a:lnTo>
                <a:lnTo>
                  <a:pt x="229267" y="653372"/>
                </a:lnTo>
                <a:lnTo>
                  <a:pt x="186318" y="635657"/>
                </a:lnTo>
                <a:lnTo>
                  <a:pt x="146607" y="612403"/>
                </a:lnTo>
                <a:lnTo>
                  <a:pt x="110619" y="584096"/>
                </a:lnTo>
                <a:lnTo>
                  <a:pt x="78838" y="551219"/>
                </a:lnTo>
                <a:lnTo>
                  <a:pt x="51748" y="514258"/>
                </a:lnTo>
                <a:lnTo>
                  <a:pt x="29835" y="473696"/>
                </a:lnTo>
                <a:lnTo>
                  <a:pt x="13583" y="430019"/>
                </a:lnTo>
                <a:lnTo>
                  <a:pt x="3476" y="383712"/>
                </a:lnTo>
                <a:lnTo>
                  <a:pt x="0" y="335258"/>
                </a:lnTo>
                <a:lnTo>
                  <a:pt x="3635" y="285714"/>
                </a:lnTo>
                <a:lnTo>
                  <a:pt x="14195" y="238428"/>
                </a:lnTo>
                <a:lnTo>
                  <a:pt x="31161" y="193919"/>
                </a:lnTo>
                <a:lnTo>
                  <a:pt x="54013" y="152704"/>
                </a:lnTo>
                <a:lnTo>
                  <a:pt x="82234" y="115301"/>
                </a:lnTo>
                <a:lnTo>
                  <a:pt x="115303" y="82231"/>
                </a:lnTo>
                <a:lnTo>
                  <a:pt x="152702" y="54010"/>
                </a:lnTo>
                <a:lnTo>
                  <a:pt x="193911" y="31158"/>
                </a:lnTo>
                <a:lnTo>
                  <a:pt x="238413" y="14194"/>
                </a:lnTo>
                <a:lnTo>
                  <a:pt x="285687" y="3634"/>
                </a:lnTo>
                <a:lnTo>
                  <a:pt x="335215" y="0"/>
                </a:lnTo>
                <a:lnTo>
                  <a:pt x="384759" y="3634"/>
                </a:lnTo>
                <a:lnTo>
                  <a:pt x="432046" y="14194"/>
                </a:lnTo>
                <a:lnTo>
                  <a:pt x="476558" y="31158"/>
                </a:lnTo>
                <a:lnTo>
                  <a:pt x="517776" y="54010"/>
                </a:lnTo>
                <a:lnTo>
                  <a:pt x="555181" y="82231"/>
                </a:lnTo>
                <a:lnTo>
                  <a:pt x="588254" y="115301"/>
                </a:lnTo>
                <a:lnTo>
                  <a:pt x="616477" y="152704"/>
                </a:lnTo>
                <a:lnTo>
                  <a:pt x="639332" y="193919"/>
                </a:lnTo>
                <a:lnTo>
                  <a:pt x="656298" y="238428"/>
                </a:lnTo>
                <a:lnTo>
                  <a:pt x="666859" y="285714"/>
                </a:lnTo>
                <a:lnTo>
                  <a:pt x="670494" y="335258"/>
                </a:lnTo>
                <a:lnTo>
                  <a:pt x="667021" y="383702"/>
                </a:lnTo>
                <a:lnTo>
                  <a:pt x="656922" y="429997"/>
                </a:lnTo>
                <a:lnTo>
                  <a:pt x="640684" y="473659"/>
                </a:lnTo>
                <a:lnTo>
                  <a:pt x="618789" y="514206"/>
                </a:lnTo>
                <a:lnTo>
                  <a:pt x="591722" y="551155"/>
                </a:lnTo>
                <a:lnTo>
                  <a:pt x="559966" y="584024"/>
                </a:lnTo>
                <a:lnTo>
                  <a:pt x="524006" y="612331"/>
                </a:lnTo>
                <a:lnTo>
                  <a:pt x="484327" y="635593"/>
                </a:lnTo>
                <a:lnTo>
                  <a:pt x="441411" y="653327"/>
                </a:lnTo>
                <a:close/>
              </a:path>
            </a:pathLst>
          </a:custGeom>
          <a:solidFill>
            <a:srgbClr val="0E0D0C"/>
          </a:solidFill>
        </p:spPr>
        <p:txBody>
          <a:bodyPr wrap="square" lIns="0" tIns="0" rIns="0" bIns="0" rtlCol="0"/>
          <a:lstStyle/>
          <a:p>
            <a:endParaRPr/>
          </a:p>
        </p:txBody>
      </p:sp>
      <p:grpSp>
        <p:nvGrpSpPr>
          <p:cNvPr id="5" name="object 5"/>
          <p:cNvGrpSpPr/>
          <p:nvPr/>
        </p:nvGrpSpPr>
        <p:grpSpPr>
          <a:xfrm>
            <a:off x="1028700" y="8541867"/>
            <a:ext cx="676275" cy="676275"/>
            <a:chOff x="1028700" y="8541867"/>
            <a:chExt cx="676275" cy="676275"/>
          </a:xfrm>
        </p:grpSpPr>
        <p:sp>
          <p:nvSpPr>
            <p:cNvPr id="6" name="object 6"/>
            <p:cNvSpPr/>
            <p:nvPr/>
          </p:nvSpPr>
          <p:spPr>
            <a:xfrm>
              <a:off x="1028700" y="8541867"/>
              <a:ext cx="676275" cy="676275"/>
            </a:xfrm>
            <a:custGeom>
              <a:avLst/>
              <a:gdLst/>
              <a:ahLst/>
              <a:cxnLst/>
              <a:rect l="l" t="t" r="r" b="b"/>
              <a:pathLst>
                <a:path w="676275" h="676275">
                  <a:moveTo>
                    <a:pt x="626294" y="676274"/>
                  </a:moveTo>
                  <a:lnTo>
                    <a:pt x="49980" y="676274"/>
                  </a:lnTo>
                  <a:lnTo>
                    <a:pt x="30530" y="672468"/>
                  </a:lnTo>
                  <a:lnTo>
                    <a:pt x="14641" y="662087"/>
                  </a:lnTo>
                  <a:lnTo>
                    <a:pt x="3928" y="646691"/>
                  </a:lnTo>
                  <a:lnTo>
                    <a:pt x="0" y="627847"/>
                  </a:lnTo>
                  <a:lnTo>
                    <a:pt x="1" y="48435"/>
                  </a:lnTo>
                  <a:lnTo>
                    <a:pt x="3928" y="29593"/>
                  </a:lnTo>
                  <a:lnTo>
                    <a:pt x="14642" y="14194"/>
                  </a:lnTo>
                  <a:lnTo>
                    <a:pt x="30529" y="3809"/>
                  </a:lnTo>
                  <a:lnTo>
                    <a:pt x="49980" y="0"/>
                  </a:lnTo>
                  <a:lnTo>
                    <a:pt x="626294" y="0"/>
                  </a:lnTo>
                  <a:lnTo>
                    <a:pt x="645749" y="3809"/>
                  </a:lnTo>
                  <a:lnTo>
                    <a:pt x="661636" y="14194"/>
                  </a:lnTo>
                  <a:lnTo>
                    <a:pt x="672347" y="29593"/>
                  </a:lnTo>
                  <a:lnTo>
                    <a:pt x="676273" y="48435"/>
                  </a:lnTo>
                  <a:lnTo>
                    <a:pt x="676273" y="627847"/>
                  </a:lnTo>
                  <a:lnTo>
                    <a:pt x="672344" y="646695"/>
                  </a:lnTo>
                  <a:lnTo>
                    <a:pt x="661633" y="662089"/>
                  </a:lnTo>
                  <a:lnTo>
                    <a:pt x="645747" y="672468"/>
                  </a:lnTo>
                  <a:lnTo>
                    <a:pt x="626294" y="676274"/>
                  </a:lnTo>
                  <a:close/>
                </a:path>
              </a:pathLst>
            </a:custGeom>
            <a:solidFill>
              <a:srgbClr val="006699"/>
            </a:solidFill>
          </p:spPr>
          <p:txBody>
            <a:bodyPr wrap="square" lIns="0" tIns="0" rIns="0" bIns="0" rtlCol="0"/>
            <a:lstStyle/>
            <a:p>
              <a:endParaRPr/>
            </a:p>
          </p:txBody>
        </p:sp>
        <p:sp>
          <p:nvSpPr>
            <p:cNvPr id="7" name="object 7"/>
            <p:cNvSpPr/>
            <p:nvPr/>
          </p:nvSpPr>
          <p:spPr>
            <a:xfrm>
              <a:off x="1127050" y="8656591"/>
              <a:ext cx="472440" cy="451484"/>
            </a:xfrm>
            <a:custGeom>
              <a:avLst/>
              <a:gdLst/>
              <a:ahLst/>
              <a:cxnLst/>
              <a:rect l="l" t="t" r="r" b="b"/>
              <a:pathLst>
                <a:path w="472440" h="451484">
                  <a:moveTo>
                    <a:pt x="107163" y="451228"/>
                  </a:moveTo>
                  <a:lnTo>
                    <a:pt x="5964" y="451228"/>
                  </a:lnTo>
                  <a:lnTo>
                    <a:pt x="5964" y="146767"/>
                  </a:lnTo>
                  <a:lnTo>
                    <a:pt x="107163" y="146767"/>
                  </a:lnTo>
                  <a:lnTo>
                    <a:pt x="107163" y="451228"/>
                  </a:lnTo>
                  <a:close/>
                </a:path>
                <a:path w="472440" h="451484">
                  <a:moveTo>
                    <a:pt x="56585" y="105205"/>
                  </a:moveTo>
                  <a:lnTo>
                    <a:pt x="15224" y="89861"/>
                  </a:lnTo>
                  <a:lnTo>
                    <a:pt x="0" y="52606"/>
                  </a:lnTo>
                  <a:lnTo>
                    <a:pt x="4075" y="31781"/>
                  </a:lnTo>
                  <a:lnTo>
                    <a:pt x="15639" y="15098"/>
                  </a:lnTo>
                  <a:lnTo>
                    <a:pt x="33698" y="4017"/>
                  </a:lnTo>
                  <a:lnTo>
                    <a:pt x="57256" y="0"/>
                  </a:lnTo>
                  <a:lnTo>
                    <a:pt x="80605" y="4017"/>
                  </a:lnTo>
                  <a:lnTo>
                    <a:pt x="98276" y="15098"/>
                  </a:lnTo>
                  <a:lnTo>
                    <a:pt x="109581" y="31782"/>
                  </a:lnTo>
                  <a:lnTo>
                    <a:pt x="113833" y="52609"/>
                  </a:lnTo>
                  <a:lnTo>
                    <a:pt x="109850" y="73153"/>
                  </a:lnTo>
                  <a:lnTo>
                    <a:pt x="98440" y="89864"/>
                  </a:lnTo>
                  <a:lnTo>
                    <a:pt x="80415" y="101096"/>
                  </a:lnTo>
                  <a:lnTo>
                    <a:pt x="56585" y="105205"/>
                  </a:lnTo>
                  <a:close/>
                </a:path>
                <a:path w="472440" h="451484">
                  <a:moveTo>
                    <a:pt x="449002" y="190918"/>
                  </a:moveTo>
                  <a:lnTo>
                    <a:pt x="264375" y="190918"/>
                  </a:lnTo>
                  <a:lnTo>
                    <a:pt x="264375" y="189999"/>
                  </a:lnTo>
                  <a:lnTo>
                    <a:pt x="276001" y="174138"/>
                  </a:lnTo>
                  <a:lnTo>
                    <a:pt x="294166" y="157481"/>
                  </a:lnTo>
                  <a:lnTo>
                    <a:pt x="320069" y="144721"/>
                  </a:lnTo>
                  <a:lnTo>
                    <a:pt x="355580" y="139629"/>
                  </a:lnTo>
                  <a:lnTo>
                    <a:pt x="401871" y="147890"/>
                  </a:lnTo>
                  <a:lnTo>
                    <a:pt x="438795" y="173077"/>
                  </a:lnTo>
                  <a:lnTo>
                    <a:pt x="449002" y="190918"/>
                  </a:lnTo>
                  <a:close/>
                </a:path>
                <a:path w="472440" h="451484">
                  <a:moveTo>
                    <a:pt x="264368" y="451228"/>
                  </a:moveTo>
                  <a:lnTo>
                    <a:pt x="163175" y="451228"/>
                  </a:lnTo>
                  <a:lnTo>
                    <a:pt x="163362" y="407683"/>
                  </a:lnTo>
                  <a:lnTo>
                    <a:pt x="163674" y="309719"/>
                  </a:lnTo>
                  <a:lnTo>
                    <a:pt x="163739" y="206399"/>
                  </a:lnTo>
                  <a:lnTo>
                    <a:pt x="163183" y="146778"/>
                  </a:lnTo>
                  <a:lnTo>
                    <a:pt x="264375" y="146778"/>
                  </a:lnTo>
                  <a:lnTo>
                    <a:pt x="264375" y="189999"/>
                  </a:lnTo>
                  <a:lnTo>
                    <a:pt x="263702" y="190918"/>
                  </a:lnTo>
                  <a:lnTo>
                    <a:pt x="449002" y="190918"/>
                  </a:lnTo>
                  <a:lnTo>
                    <a:pt x="463236" y="215797"/>
                  </a:lnTo>
                  <a:lnTo>
                    <a:pt x="463777" y="219517"/>
                  </a:lnTo>
                  <a:lnTo>
                    <a:pt x="319627" y="219517"/>
                  </a:lnTo>
                  <a:lnTo>
                    <a:pt x="300745" y="222743"/>
                  </a:lnTo>
                  <a:lnTo>
                    <a:pt x="267701" y="256532"/>
                  </a:lnTo>
                  <a:lnTo>
                    <a:pt x="264368" y="272134"/>
                  </a:lnTo>
                  <a:lnTo>
                    <a:pt x="264368" y="451228"/>
                  </a:lnTo>
                  <a:close/>
                </a:path>
                <a:path w="472440" h="451484">
                  <a:moveTo>
                    <a:pt x="264375" y="190918"/>
                  </a:moveTo>
                  <a:lnTo>
                    <a:pt x="263702" y="190918"/>
                  </a:lnTo>
                  <a:lnTo>
                    <a:pt x="264375" y="189999"/>
                  </a:lnTo>
                  <a:lnTo>
                    <a:pt x="264375" y="190918"/>
                  </a:lnTo>
                  <a:close/>
                </a:path>
                <a:path w="472440" h="451484">
                  <a:moveTo>
                    <a:pt x="472076" y="451228"/>
                  </a:moveTo>
                  <a:lnTo>
                    <a:pt x="370889" y="451228"/>
                  </a:lnTo>
                  <a:lnTo>
                    <a:pt x="370889" y="288367"/>
                  </a:lnTo>
                  <a:lnTo>
                    <a:pt x="368027" y="260341"/>
                  </a:lnTo>
                  <a:lnTo>
                    <a:pt x="358986" y="238592"/>
                  </a:lnTo>
                  <a:lnTo>
                    <a:pt x="343081" y="224518"/>
                  </a:lnTo>
                  <a:lnTo>
                    <a:pt x="319627" y="219517"/>
                  </a:lnTo>
                  <a:lnTo>
                    <a:pt x="463777" y="219517"/>
                  </a:lnTo>
                  <a:lnTo>
                    <a:pt x="472076" y="276659"/>
                  </a:lnTo>
                  <a:lnTo>
                    <a:pt x="472076" y="451228"/>
                  </a:lnTo>
                  <a:close/>
                </a:path>
                <a:path w="472440" h="451484">
                  <a:moveTo>
                    <a:pt x="163175" y="451239"/>
                  </a:moveTo>
                  <a:close/>
                </a:path>
              </a:pathLst>
            </a:custGeom>
            <a:solidFill>
              <a:srgbClr val="FFFFFF"/>
            </a:solidFill>
          </p:spPr>
          <p:txBody>
            <a:bodyPr wrap="square" lIns="0" tIns="0" rIns="0" bIns="0" rtlCol="0"/>
            <a:lstStyle/>
            <a:p>
              <a:endParaRPr/>
            </a:p>
          </p:txBody>
        </p:sp>
      </p:grpSp>
      <p:grpSp>
        <p:nvGrpSpPr>
          <p:cNvPr id="8" name="object 8"/>
          <p:cNvGrpSpPr/>
          <p:nvPr/>
        </p:nvGrpSpPr>
        <p:grpSpPr>
          <a:xfrm>
            <a:off x="1028700" y="7078888"/>
            <a:ext cx="4838700" cy="1305560"/>
            <a:chOff x="1028700" y="7078888"/>
            <a:chExt cx="3448050" cy="1305560"/>
          </a:xfrm>
        </p:grpSpPr>
        <p:sp>
          <p:nvSpPr>
            <p:cNvPr id="9" name="object 9"/>
            <p:cNvSpPr/>
            <p:nvPr/>
          </p:nvSpPr>
          <p:spPr>
            <a:xfrm>
              <a:off x="1028700" y="7205754"/>
              <a:ext cx="3279775" cy="1049020"/>
            </a:xfrm>
            <a:custGeom>
              <a:avLst/>
              <a:gdLst/>
              <a:ahLst/>
              <a:cxnLst/>
              <a:rect l="l" t="t" r="r" b="b"/>
              <a:pathLst>
                <a:path w="3279775" h="1049020">
                  <a:moveTo>
                    <a:pt x="3088847" y="1048562"/>
                  </a:moveTo>
                  <a:lnTo>
                    <a:pt x="190499" y="1048562"/>
                  </a:lnTo>
                  <a:lnTo>
                    <a:pt x="146820" y="1043531"/>
                  </a:lnTo>
                  <a:lnTo>
                    <a:pt x="106722" y="1029199"/>
                  </a:lnTo>
                  <a:lnTo>
                    <a:pt x="71351" y="1006711"/>
                  </a:lnTo>
                  <a:lnTo>
                    <a:pt x="41850" y="977210"/>
                  </a:lnTo>
                  <a:lnTo>
                    <a:pt x="19362" y="941839"/>
                  </a:lnTo>
                  <a:lnTo>
                    <a:pt x="5031" y="901742"/>
                  </a:lnTo>
                  <a:lnTo>
                    <a:pt x="0" y="858062"/>
                  </a:lnTo>
                  <a:lnTo>
                    <a:pt x="0" y="190499"/>
                  </a:lnTo>
                  <a:lnTo>
                    <a:pt x="5031" y="146820"/>
                  </a:lnTo>
                  <a:lnTo>
                    <a:pt x="19362" y="106722"/>
                  </a:lnTo>
                  <a:lnTo>
                    <a:pt x="41850" y="71351"/>
                  </a:lnTo>
                  <a:lnTo>
                    <a:pt x="71351" y="41850"/>
                  </a:lnTo>
                  <a:lnTo>
                    <a:pt x="106722" y="19362"/>
                  </a:lnTo>
                  <a:lnTo>
                    <a:pt x="146820" y="5031"/>
                  </a:lnTo>
                  <a:lnTo>
                    <a:pt x="190499" y="0"/>
                  </a:lnTo>
                  <a:lnTo>
                    <a:pt x="3088847" y="0"/>
                  </a:lnTo>
                  <a:lnTo>
                    <a:pt x="3132526" y="5031"/>
                  </a:lnTo>
                  <a:lnTo>
                    <a:pt x="3172623" y="19362"/>
                  </a:lnTo>
                  <a:lnTo>
                    <a:pt x="3207994" y="41850"/>
                  </a:lnTo>
                  <a:lnTo>
                    <a:pt x="3237496" y="71351"/>
                  </a:lnTo>
                  <a:lnTo>
                    <a:pt x="3259984" y="106722"/>
                  </a:lnTo>
                  <a:lnTo>
                    <a:pt x="3274315" y="146820"/>
                  </a:lnTo>
                  <a:lnTo>
                    <a:pt x="3279346" y="190499"/>
                  </a:lnTo>
                  <a:lnTo>
                    <a:pt x="3279346" y="858062"/>
                  </a:lnTo>
                  <a:lnTo>
                    <a:pt x="3274315" y="901742"/>
                  </a:lnTo>
                  <a:lnTo>
                    <a:pt x="3259984" y="941839"/>
                  </a:lnTo>
                  <a:lnTo>
                    <a:pt x="3237496" y="977210"/>
                  </a:lnTo>
                  <a:lnTo>
                    <a:pt x="3207994" y="1006711"/>
                  </a:lnTo>
                  <a:lnTo>
                    <a:pt x="3172623" y="1029199"/>
                  </a:lnTo>
                  <a:lnTo>
                    <a:pt x="3132526" y="1043531"/>
                  </a:lnTo>
                  <a:lnTo>
                    <a:pt x="3088847" y="1048562"/>
                  </a:lnTo>
                  <a:close/>
                </a:path>
              </a:pathLst>
            </a:custGeom>
            <a:solidFill>
              <a:srgbClr val="FFCCD1"/>
            </a:solidFill>
          </p:spPr>
          <p:txBody>
            <a:bodyPr wrap="square" lIns="0" tIns="0" rIns="0" bIns="0" rtlCol="0"/>
            <a:lstStyle/>
            <a:p>
              <a:endParaRPr/>
            </a:p>
          </p:txBody>
        </p:sp>
        <p:sp>
          <p:nvSpPr>
            <p:cNvPr id="10" name="object 10"/>
            <p:cNvSpPr/>
            <p:nvPr/>
          </p:nvSpPr>
          <p:spPr>
            <a:xfrm>
              <a:off x="4236558" y="7250338"/>
              <a:ext cx="69215" cy="962660"/>
            </a:xfrm>
            <a:custGeom>
              <a:avLst/>
              <a:gdLst/>
              <a:ahLst/>
              <a:cxnLst/>
              <a:rect l="l" t="t" r="r" b="b"/>
              <a:pathLst>
                <a:path w="69214" h="962659">
                  <a:moveTo>
                    <a:pt x="2736" y="0"/>
                  </a:moveTo>
                  <a:lnTo>
                    <a:pt x="29499" y="26763"/>
                  </a:lnTo>
                  <a:lnTo>
                    <a:pt x="51985" y="62131"/>
                  </a:lnTo>
                  <a:lnTo>
                    <a:pt x="66316" y="102226"/>
                  </a:lnTo>
                  <a:lnTo>
                    <a:pt x="68741" y="123280"/>
                  </a:lnTo>
                </a:path>
                <a:path w="69214" h="962659">
                  <a:moveTo>
                    <a:pt x="68741" y="836045"/>
                  </a:moveTo>
                  <a:lnTo>
                    <a:pt x="66316" y="857099"/>
                  </a:lnTo>
                  <a:lnTo>
                    <a:pt x="51985" y="897194"/>
                  </a:lnTo>
                  <a:lnTo>
                    <a:pt x="29499" y="932562"/>
                  </a:lnTo>
                  <a:lnTo>
                    <a:pt x="0" y="962062"/>
                  </a:lnTo>
                </a:path>
              </a:pathLst>
            </a:custGeom>
            <a:ln w="342900">
              <a:solidFill>
                <a:srgbClr val="FFCCD1"/>
              </a:solidFill>
            </a:ln>
          </p:spPr>
          <p:txBody>
            <a:bodyPr wrap="square" lIns="0" tIns="0" rIns="0" bIns="0" rtlCol="0"/>
            <a:lstStyle/>
            <a:p>
              <a:endParaRPr/>
            </a:p>
          </p:txBody>
        </p:sp>
      </p:grpSp>
      <p:sp>
        <p:nvSpPr>
          <p:cNvPr id="11" name="object 11"/>
          <p:cNvSpPr txBox="1"/>
          <p:nvPr/>
        </p:nvSpPr>
        <p:spPr>
          <a:xfrm>
            <a:off x="1016000" y="6545588"/>
            <a:ext cx="4851400" cy="1426031"/>
          </a:xfrm>
          <a:prstGeom prst="rect">
            <a:avLst/>
          </a:prstGeom>
        </p:spPr>
        <p:txBody>
          <a:bodyPr vert="horz" wrap="square" lIns="0" tIns="12700" rIns="0" bIns="0" rtlCol="0">
            <a:spAutoFit/>
          </a:bodyPr>
          <a:lstStyle/>
          <a:p>
            <a:pPr marL="12700">
              <a:lnSpc>
                <a:spcPct val="100000"/>
              </a:lnSpc>
              <a:spcBef>
                <a:spcPts val="100"/>
              </a:spcBef>
            </a:pPr>
            <a:r>
              <a:rPr sz="2500" spc="60" dirty="0">
                <a:latin typeface="Trebuchet MS"/>
                <a:cs typeface="Trebuchet MS"/>
              </a:rPr>
              <a:t>Presented</a:t>
            </a:r>
            <a:r>
              <a:rPr sz="2500" spc="-120" dirty="0">
                <a:latin typeface="Trebuchet MS"/>
                <a:cs typeface="Trebuchet MS"/>
              </a:rPr>
              <a:t> </a:t>
            </a:r>
            <a:r>
              <a:rPr sz="2500" spc="120" dirty="0">
                <a:latin typeface="Trebuchet MS"/>
                <a:cs typeface="Trebuchet MS"/>
              </a:rPr>
              <a:t>By</a:t>
            </a:r>
            <a:endParaRPr sz="2500" dirty="0">
              <a:latin typeface="Trebuchet MS"/>
              <a:cs typeface="Trebuchet MS"/>
            </a:endParaRPr>
          </a:p>
          <a:p>
            <a:pPr>
              <a:lnSpc>
                <a:spcPct val="100000"/>
              </a:lnSpc>
              <a:spcBef>
                <a:spcPts val="50"/>
              </a:spcBef>
            </a:pPr>
            <a:endParaRPr sz="3400" dirty="0">
              <a:latin typeface="Trebuchet MS"/>
              <a:cs typeface="Trebuchet MS"/>
            </a:endParaRPr>
          </a:p>
          <a:p>
            <a:pPr marL="231140">
              <a:lnSpc>
                <a:spcPct val="100000"/>
              </a:lnSpc>
            </a:pPr>
            <a:r>
              <a:rPr lang="en-US" sz="3200" b="1" spc="165" dirty="0">
                <a:latin typeface="Trebuchet MS"/>
                <a:cs typeface="Trebuchet MS"/>
              </a:rPr>
              <a:t>Divyansh Jain</a:t>
            </a:r>
            <a:endParaRPr sz="3200" dirty="0">
              <a:latin typeface="Trebuchet MS"/>
              <a:cs typeface="Trebuchet M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016000" y="1485574"/>
            <a:ext cx="3507104" cy="1168400"/>
          </a:xfrm>
          <a:prstGeom prst="rect">
            <a:avLst/>
          </a:prstGeom>
        </p:spPr>
        <p:txBody>
          <a:bodyPr vert="horz" wrap="square" lIns="0" tIns="12700" rIns="0" bIns="0" rtlCol="0">
            <a:spAutoFit/>
          </a:bodyPr>
          <a:lstStyle/>
          <a:p>
            <a:pPr marL="12700">
              <a:lnSpc>
                <a:spcPct val="100000"/>
              </a:lnSpc>
              <a:spcBef>
                <a:spcPts val="100"/>
              </a:spcBef>
            </a:pPr>
            <a:r>
              <a:rPr sz="7500" b="1" spc="430" dirty="0">
                <a:latin typeface="Trebuchet MS"/>
                <a:cs typeface="Trebuchet MS"/>
              </a:rPr>
              <a:t>A</a:t>
            </a:r>
            <a:r>
              <a:rPr sz="7500" b="1" spc="425" dirty="0">
                <a:latin typeface="Trebuchet MS"/>
                <a:cs typeface="Trebuchet MS"/>
              </a:rPr>
              <a:t>g</a:t>
            </a:r>
            <a:r>
              <a:rPr sz="7500" b="1" spc="95" dirty="0">
                <a:latin typeface="Trebuchet MS"/>
                <a:cs typeface="Trebuchet MS"/>
              </a:rPr>
              <a:t>e</a:t>
            </a:r>
            <a:r>
              <a:rPr sz="7500" b="1" spc="55" dirty="0">
                <a:latin typeface="Trebuchet MS"/>
                <a:cs typeface="Trebuchet MS"/>
              </a:rPr>
              <a:t>n</a:t>
            </a:r>
            <a:r>
              <a:rPr sz="7500" b="1" spc="459" dirty="0">
                <a:latin typeface="Trebuchet MS"/>
                <a:cs typeface="Trebuchet MS"/>
              </a:rPr>
              <a:t>d</a:t>
            </a:r>
            <a:r>
              <a:rPr sz="7500" b="1" spc="330" dirty="0">
                <a:latin typeface="Trebuchet MS"/>
                <a:cs typeface="Trebuchet MS"/>
              </a:rPr>
              <a:t>a</a:t>
            </a:r>
            <a:endParaRPr sz="7500">
              <a:latin typeface="Trebuchet MS"/>
              <a:cs typeface="Trebuchet MS"/>
            </a:endParaRPr>
          </a:p>
        </p:txBody>
      </p:sp>
      <p:pic>
        <p:nvPicPr>
          <p:cNvPr id="3" name="object 3"/>
          <p:cNvPicPr/>
          <p:nvPr/>
        </p:nvPicPr>
        <p:blipFill>
          <a:blip r:embed="rId2" cstate="print"/>
          <a:stretch>
            <a:fillRect/>
          </a:stretch>
        </p:blipFill>
        <p:spPr>
          <a:xfrm>
            <a:off x="449067" y="445805"/>
            <a:ext cx="17513018" cy="9841195"/>
          </a:xfrm>
          <a:prstGeom prst="rect">
            <a:avLst/>
          </a:prstGeom>
        </p:spPr>
      </p:pic>
      <p:sp>
        <p:nvSpPr>
          <p:cNvPr id="4" name="object 4"/>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45" dirty="0">
                <a:hlinkClick r:id="rId3" action="ppaction://hlinksldjump"/>
              </a:rPr>
              <a:t>Introduction</a:t>
            </a:r>
          </a:p>
        </p:txBody>
      </p:sp>
      <p:sp>
        <p:nvSpPr>
          <p:cNvPr id="5" name="object 5"/>
          <p:cNvSpPr txBox="1"/>
          <p:nvPr/>
        </p:nvSpPr>
        <p:spPr>
          <a:xfrm>
            <a:off x="11370140" y="1378578"/>
            <a:ext cx="6468793" cy="5352043"/>
          </a:xfrm>
          <a:prstGeom prst="rect">
            <a:avLst/>
          </a:prstGeom>
        </p:spPr>
        <p:txBody>
          <a:bodyPr vert="horz" wrap="square" lIns="0" tIns="12700" rIns="0" bIns="0" rtlCol="0">
            <a:spAutoFit/>
          </a:bodyPr>
          <a:lstStyle/>
          <a:p>
            <a:pPr marL="12700" marR="5080">
              <a:lnSpc>
                <a:spcPct val="125000"/>
              </a:lnSpc>
              <a:spcBef>
                <a:spcPts val="100"/>
              </a:spcBef>
            </a:pPr>
            <a:r>
              <a:rPr sz="3100" spc="130" dirty="0">
                <a:latin typeface="Trebuchet MS"/>
                <a:cs typeface="Trebuchet MS"/>
              </a:rPr>
              <a:t>Business</a:t>
            </a:r>
            <a:r>
              <a:rPr sz="3100" spc="-140" dirty="0">
                <a:latin typeface="Trebuchet MS"/>
                <a:cs typeface="Trebuchet MS"/>
              </a:rPr>
              <a:t> </a:t>
            </a:r>
            <a:r>
              <a:rPr sz="3100" spc="55" dirty="0">
                <a:latin typeface="Trebuchet MS"/>
                <a:cs typeface="Trebuchet MS"/>
              </a:rPr>
              <a:t>Problem</a:t>
            </a:r>
            <a:r>
              <a:rPr sz="3100" spc="-135" dirty="0">
                <a:latin typeface="Trebuchet MS"/>
                <a:cs typeface="Trebuchet MS"/>
              </a:rPr>
              <a:t> </a:t>
            </a:r>
            <a:r>
              <a:rPr sz="3100" spc="70" dirty="0">
                <a:latin typeface="Trebuchet MS"/>
                <a:cs typeface="Trebuchet MS"/>
              </a:rPr>
              <a:t>Statement </a:t>
            </a:r>
            <a:r>
              <a:rPr sz="3100" spc="-919" dirty="0">
                <a:latin typeface="Trebuchet MS"/>
                <a:cs typeface="Trebuchet MS"/>
              </a:rPr>
              <a:t> </a:t>
            </a:r>
            <a:endParaRPr lang="en-US" sz="3100" spc="-919" dirty="0">
              <a:latin typeface="Trebuchet MS"/>
              <a:cs typeface="Trebuchet MS"/>
            </a:endParaRPr>
          </a:p>
          <a:p>
            <a:pPr marL="12700" marR="5080">
              <a:lnSpc>
                <a:spcPct val="125000"/>
              </a:lnSpc>
              <a:spcBef>
                <a:spcPts val="100"/>
              </a:spcBef>
            </a:pPr>
            <a:r>
              <a:rPr sz="3100" spc="75" dirty="0">
                <a:latin typeface="Trebuchet MS"/>
                <a:cs typeface="Trebuchet MS"/>
              </a:rPr>
              <a:t>Data</a:t>
            </a:r>
            <a:r>
              <a:rPr sz="3100" spc="-120" dirty="0">
                <a:latin typeface="Trebuchet MS"/>
                <a:cs typeface="Trebuchet MS"/>
              </a:rPr>
              <a:t> </a:t>
            </a:r>
            <a:r>
              <a:rPr sz="3100" spc="125" dirty="0">
                <a:latin typeface="Trebuchet MS"/>
                <a:cs typeface="Trebuchet MS"/>
              </a:rPr>
              <a:t>Source</a:t>
            </a:r>
            <a:endParaRPr sz="3100" dirty="0">
              <a:latin typeface="Trebuchet MS"/>
              <a:cs typeface="Trebuchet MS"/>
            </a:endParaRPr>
          </a:p>
          <a:p>
            <a:pPr marL="12700" marR="1919605">
              <a:lnSpc>
                <a:spcPct val="125000"/>
              </a:lnSpc>
            </a:pPr>
            <a:r>
              <a:rPr sz="3100" dirty="0">
                <a:latin typeface="Trebuchet MS"/>
                <a:cs typeface="Trebuchet MS"/>
              </a:rPr>
              <a:t>Project</a:t>
            </a:r>
            <a:r>
              <a:rPr sz="3100" spc="-165" dirty="0">
                <a:latin typeface="Trebuchet MS"/>
                <a:cs typeface="Trebuchet MS"/>
              </a:rPr>
              <a:t> </a:t>
            </a:r>
            <a:r>
              <a:rPr sz="3100" spc="70" dirty="0">
                <a:latin typeface="Trebuchet MS"/>
                <a:cs typeface="Trebuchet MS"/>
              </a:rPr>
              <a:t>Statement </a:t>
            </a:r>
            <a:r>
              <a:rPr sz="3100" spc="-919" dirty="0">
                <a:latin typeface="Trebuchet MS"/>
                <a:cs typeface="Trebuchet MS"/>
              </a:rPr>
              <a:t> </a:t>
            </a:r>
            <a:endParaRPr lang="en-US" sz="3100" spc="-919" dirty="0">
              <a:latin typeface="Trebuchet MS"/>
              <a:cs typeface="Trebuchet MS"/>
            </a:endParaRPr>
          </a:p>
          <a:p>
            <a:pPr marL="12700" marR="1919605">
              <a:lnSpc>
                <a:spcPct val="125000"/>
              </a:lnSpc>
            </a:pPr>
            <a:r>
              <a:rPr sz="3100" spc="65" dirty="0">
                <a:latin typeface="Trebuchet MS"/>
                <a:cs typeface="Trebuchet MS"/>
              </a:rPr>
              <a:t>Tools</a:t>
            </a:r>
            <a:r>
              <a:rPr sz="3100" spc="-125" dirty="0">
                <a:latin typeface="Trebuchet MS"/>
                <a:cs typeface="Trebuchet MS"/>
              </a:rPr>
              <a:t> </a:t>
            </a:r>
            <a:r>
              <a:rPr sz="3100" spc="145" dirty="0">
                <a:latin typeface="Trebuchet MS"/>
                <a:cs typeface="Trebuchet MS"/>
              </a:rPr>
              <a:t>Used</a:t>
            </a:r>
            <a:endParaRPr sz="3100" dirty="0">
              <a:latin typeface="Trebuchet MS"/>
              <a:cs typeface="Trebuchet MS"/>
            </a:endParaRPr>
          </a:p>
          <a:p>
            <a:pPr marL="12700" marR="1360170">
              <a:lnSpc>
                <a:spcPct val="125000"/>
              </a:lnSpc>
            </a:pPr>
            <a:r>
              <a:rPr sz="3100" spc="75" dirty="0">
                <a:latin typeface="Trebuchet MS"/>
                <a:cs typeface="Trebuchet MS"/>
              </a:rPr>
              <a:t>Data </a:t>
            </a:r>
            <a:r>
              <a:rPr sz="3100" spc="50" dirty="0">
                <a:latin typeface="Trebuchet MS"/>
                <a:cs typeface="Trebuchet MS"/>
              </a:rPr>
              <a:t>Cleaning </a:t>
            </a:r>
            <a:r>
              <a:rPr sz="3100" spc="55" dirty="0">
                <a:latin typeface="Trebuchet MS"/>
                <a:cs typeface="Trebuchet MS"/>
              </a:rPr>
              <a:t> </a:t>
            </a:r>
            <a:endParaRPr lang="en-US" sz="3100" spc="55" dirty="0">
              <a:latin typeface="Trebuchet MS"/>
              <a:cs typeface="Trebuchet MS"/>
            </a:endParaRPr>
          </a:p>
          <a:p>
            <a:pPr marL="12700" marR="1360170">
              <a:lnSpc>
                <a:spcPct val="125000"/>
              </a:lnSpc>
            </a:pPr>
            <a:r>
              <a:rPr lang="en-US" sz="3100" spc="70" dirty="0">
                <a:latin typeface="Trebuchet MS"/>
                <a:cs typeface="Trebuchet MS"/>
              </a:rPr>
              <a:t>Sales Overview</a:t>
            </a:r>
            <a:endParaRPr lang="en-IN" sz="3100" dirty="0">
              <a:latin typeface="Trebuchet MS"/>
              <a:cs typeface="Trebuchet MS"/>
            </a:endParaRPr>
          </a:p>
          <a:p>
            <a:pPr marL="12700" marR="34925">
              <a:lnSpc>
                <a:spcPct val="125000"/>
              </a:lnSpc>
            </a:pPr>
            <a:r>
              <a:rPr lang="en-IN" sz="3100" spc="90" dirty="0">
                <a:latin typeface="Trebuchet MS"/>
                <a:cs typeface="Trebuchet MS"/>
              </a:rPr>
              <a:t>Product Analysis</a:t>
            </a:r>
          </a:p>
          <a:p>
            <a:pPr marL="12700" marR="34925">
              <a:lnSpc>
                <a:spcPct val="125000"/>
              </a:lnSpc>
            </a:pPr>
            <a:r>
              <a:rPr lang="en-IN" sz="3100" spc="90" dirty="0">
                <a:latin typeface="Trebuchet MS"/>
                <a:cs typeface="Trebuchet MS"/>
              </a:rPr>
              <a:t>Fulfilment Analysis</a:t>
            </a:r>
            <a:endParaRPr lang="en-IN" sz="3100" dirty="0">
              <a:latin typeface="Trebuchet MS"/>
              <a:cs typeface="Trebuchet MS"/>
            </a:endParaRPr>
          </a:p>
          <a:p>
            <a:pPr marL="12700" marR="1812925">
              <a:lnSpc>
                <a:spcPct val="125000"/>
              </a:lnSpc>
            </a:pPr>
            <a:r>
              <a:rPr lang="en-US" sz="3100" spc="20" dirty="0">
                <a:latin typeface="Trebuchet MS"/>
                <a:cs typeface="Trebuchet MS"/>
              </a:rPr>
              <a:t>Customer </a:t>
            </a:r>
            <a:r>
              <a:rPr lang="en-US" sz="3200" spc="20" dirty="0">
                <a:latin typeface="Trebuchet MS"/>
                <a:cs typeface="Trebuchet MS"/>
              </a:rPr>
              <a:t>Segmentation</a:t>
            </a:r>
            <a:endParaRPr sz="3100" dirty="0">
              <a:latin typeface="Trebuchet MS"/>
              <a:cs typeface="Trebuchet MS"/>
            </a:endParaRPr>
          </a:p>
        </p:txBody>
      </p:sp>
      <p:sp>
        <p:nvSpPr>
          <p:cNvPr id="6" name="object 6"/>
          <p:cNvSpPr txBox="1"/>
          <p:nvPr/>
        </p:nvSpPr>
        <p:spPr>
          <a:xfrm>
            <a:off x="16973867" y="9674376"/>
            <a:ext cx="200025" cy="391160"/>
          </a:xfrm>
          <a:prstGeom prst="rect">
            <a:avLst/>
          </a:prstGeom>
        </p:spPr>
        <p:txBody>
          <a:bodyPr vert="horz" wrap="square" lIns="0" tIns="12700" rIns="0" bIns="0" rtlCol="0">
            <a:spAutoFit/>
          </a:bodyPr>
          <a:lstStyle/>
          <a:p>
            <a:pPr marL="12700">
              <a:lnSpc>
                <a:spcPct val="100000"/>
              </a:lnSpc>
              <a:spcBef>
                <a:spcPts val="100"/>
              </a:spcBef>
            </a:pPr>
            <a:r>
              <a:rPr sz="2400" spc="110" dirty="0">
                <a:solidFill>
                  <a:srgbClr val="DFDFDF"/>
                </a:solidFill>
                <a:latin typeface="Trebuchet MS"/>
                <a:cs typeface="Trebuchet MS"/>
              </a:rPr>
              <a:t>2</a:t>
            </a:r>
            <a:endParaRPr sz="2400">
              <a:latin typeface="Trebuchet MS"/>
              <a:cs typeface="Trebuchet MS"/>
            </a:endParaRPr>
          </a:p>
        </p:txBody>
      </p:sp>
      <p:sp>
        <p:nvSpPr>
          <p:cNvPr id="8" name="object 6">
            <a:extLst>
              <a:ext uri="{FF2B5EF4-FFF2-40B4-BE49-F238E27FC236}">
                <a16:creationId xmlns:a16="http://schemas.microsoft.com/office/drawing/2014/main" id="{5B8306B7-B4F1-BAD5-DD83-0617991EDA4D}"/>
              </a:ext>
            </a:extLst>
          </p:cNvPr>
          <p:cNvSpPr txBox="1">
            <a:spLocks noGrp="1"/>
          </p:cNvSpPr>
          <p:nvPr>
            <p:ph type="ftr" sz="quarter" idx="5"/>
          </p:nvPr>
        </p:nvSpPr>
        <p:spPr>
          <a:xfrm>
            <a:off x="1016000" y="9665676"/>
            <a:ext cx="3853179" cy="318036"/>
          </a:xfrm>
          <a:prstGeom prst="rect">
            <a:avLst/>
          </a:prstGeom>
        </p:spPr>
        <p:txBody>
          <a:bodyPr vert="horz" wrap="square" lIns="0" tIns="10160" rIns="0" bIns="0" rtlCol="0">
            <a:spAutoFit/>
          </a:bodyPr>
          <a:lstStyle/>
          <a:p>
            <a:pPr marL="12700">
              <a:lnSpc>
                <a:spcPct val="100000"/>
              </a:lnSpc>
              <a:spcBef>
                <a:spcPts val="80"/>
              </a:spcBef>
            </a:pPr>
            <a:r>
              <a:rPr spc="65" dirty="0"/>
              <a:t>PRESENTED</a:t>
            </a:r>
            <a:r>
              <a:rPr spc="-85" dirty="0"/>
              <a:t> </a:t>
            </a:r>
            <a:r>
              <a:rPr spc="40" dirty="0"/>
              <a:t>BY</a:t>
            </a:r>
            <a:r>
              <a:rPr spc="-85" dirty="0"/>
              <a:t> </a:t>
            </a:r>
            <a:r>
              <a:rPr lang="en-US" spc="90" dirty="0"/>
              <a:t>DIVYANSH JAIN</a:t>
            </a:r>
            <a:endParaRPr spc="1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16000" y="958850"/>
            <a:ext cx="5690235" cy="1168400"/>
          </a:xfrm>
          <a:prstGeom prst="rect">
            <a:avLst/>
          </a:prstGeom>
        </p:spPr>
        <p:txBody>
          <a:bodyPr vert="horz" wrap="square" lIns="0" tIns="12700" rIns="0" bIns="0" rtlCol="0">
            <a:spAutoFit/>
          </a:bodyPr>
          <a:lstStyle/>
          <a:p>
            <a:pPr marL="12700">
              <a:lnSpc>
                <a:spcPct val="100000"/>
              </a:lnSpc>
              <a:spcBef>
                <a:spcPts val="100"/>
              </a:spcBef>
            </a:pPr>
            <a:r>
              <a:rPr sz="7500" b="1" spc="-185" dirty="0">
                <a:latin typeface="Trebuchet MS"/>
                <a:cs typeface="Trebuchet MS"/>
              </a:rPr>
              <a:t>I</a:t>
            </a:r>
            <a:r>
              <a:rPr sz="7500" b="1" spc="55" dirty="0">
                <a:latin typeface="Trebuchet MS"/>
                <a:cs typeface="Trebuchet MS"/>
              </a:rPr>
              <a:t>n</a:t>
            </a:r>
            <a:r>
              <a:rPr sz="7500" b="1" spc="105" dirty="0">
                <a:latin typeface="Trebuchet MS"/>
                <a:cs typeface="Trebuchet MS"/>
              </a:rPr>
              <a:t>t</a:t>
            </a:r>
            <a:r>
              <a:rPr sz="7500" b="1" spc="-310" dirty="0">
                <a:latin typeface="Trebuchet MS"/>
                <a:cs typeface="Trebuchet MS"/>
              </a:rPr>
              <a:t>r</a:t>
            </a:r>
            <a:r>
              <a:rPr sz="7500" b="1" spc="225" dirty="0">
                <a:latin typeface="Trebuchet MS"/>
                <a:cs typeface="Trebuchet MS"/>
              </a:rPr>
              <a:t>o</a:t>
            </a:r>
            <a:r>
              <a:rPr sz="7500" b="1" spc="459" dirty="0">
                <a:latin typeface="Trebuchet MS"/>
                <a:cs typeface="Trebuchet MS"/>
              </a:rPr>
              <a:t>d</a:t>
            </a:r>
            <a:r>
              <a:rPr sz="7500" b="1" spc="50" dirty="0">
                <a:latin typeface="Trebuchet MS"/>
                <a:cs typeface="Trebuchet MS"/>
              </a:rPr>
              <a:t>u</a:t>
            </a:r>
            <a:r>
              <a:rPr sz="7500" b="1" spc="585" dirty="0">
                <a:latin typeface="Trebuchet MS"/>
                <a:cs typeface="Trebuchet MS"/>
              </a:rPr>
              <a:t>c</a:t>
            </a:r>
            <a:r>
              <a:rPr sz="7500" b="1" spc="105" dirty="0">
                <a:latin typeface="Trebuchet MS"/>
                <a:cs typeface="Trebuchet MS"/>
              </a:rPr>
              <a:t>t</a:t>
            </a:r>
            <a:r>
              <a:rPr sz="7500" b="1" spc="-315" dirty="0">
                <a:latin typeface="Trebuchet MS"/>
                <a:cs typeface="Trebuchet MS"/>
              </a:rPr>
              <a:t>i</a:t>
            </a:r>
            <a:r>
              <a:rPr sz="7500" b="1" spc="225" dirty="0">
                <a:latin typeface="Trebuchet MS"/>
                <a:cs typeface="Trebuchet MS"/>
              </a:rPr>
              <a:t>o</a:t>
            </a:r>
            <a:r>
              <a:rPr sz="7500" b="1" spc="130" dirty="0">
                <a:latin typeface="Trebuchet MS"/>
                <a:cs typeface="Trebuchet MS"/>
              </a:rPr>
              <a:t>n</a:t>
            </a:r>
            <a:endParaRPr sz="7500">
              <a:latin typeface="Trebuchet MS"/>
              <a:cs typeface="Trebuchet MS"/>
            </a:endParaRPr>
          </a:p>
        </p:txBody>
      </p:sp>
      <p:sp>
        <p:nvSpPr>
          <p:cNvPr id="3" name="object 3"/>
          <p:cNvSpPr txBox="1"/>
          <p:nvPr/>
        </p:nvSpPr>
        <p:spPr>
          <a:xfrm>
            <a:off x="1102810" y="3144243"/>
            <a:ext cx="11184890" cy="5183470"/>
          </a:xfrm>
          <a:prstGeom prst="rect">
            <a:avLst/>
          </a:prstGeom>
        </p:spPr>
        <p:txBody>
          <a:bodyPr vert="horz" wrap="square" lIns="0" tIns="12700" rIns="0" bIns="0" rtlCol="0">
            <a:spAutoFit/>
          </a:bodyPr>
          <a:lstStyle/>
          <a:p>
            <a:pPr algn="l"/>
            <a:r>
              <a:rPr lang="en-IN" sz="2800" spc="225" dirty="0">
                <a:latin typeface="Trebuchet MS"/>
              </a:rPr>
              <a:t>This report presents an overview of the interactive dashboard developed to analyse and visualize Amazon sales data. Leveraging the capabilities of Python and Power BI, this dashboard aims to provide an intuitive and dynamic interface for exploring key metrics and trends in the dataset.</a:t>
            </a:r>
          </a:p>
          <a:p>
            <a:pPr algn="l"/>
            <a:r>
              <a:rPr lang="en-IN" sz="2800" spc="225" dirty="0">
                <a:latin typeface="Trebuchet MS"/>
              </a:rPr>
              <a:t>The primary objective of this dashboard is to enhance the accessibility and interpretability of complex sales data for a broad audience, including business analysts, marketing professionals, and decision-makers. By transforming raw data into visually compelling and interactive elements, users can gain actionable insights with ease.</a:t>
            </a:r>
          </a:p>
        </p:txBody>
      </p:sp>
      <p:pic>
        <p:nvPicPr>
          <p:cNvPr id="4" name="object 4"/>
          <p:cNvPicPr/>
          <p:nvPr/>
        </p:nvPicPr>
        <p:blipFill>
          <a:blip r:embed="rId2" cstate="print"/>
          <a:stretch>
            <a:fillRect/>
          </a:stretch>
        </p:blipFill>
        <p:spPr>
          <a:xfrm>
            <a:off x="11561236" y="555465"/>
            <a:ext cx="5536097" cy="9731535"/>
          </a:xfrm>
          <a:prstGeom prst="rect">
            <a:avLst/>
          </a:prstGeom>
        </p:spPr>
      </p:pic>
      <p:sp>
        <p:nvSpPr>
          <p:cNvPr id="5" name="object 5"/>
          <p:cNvSpPr txBox="1"/>
          <p:nvPr/>
        </p:nvSpPr>
        <p:spPr>
          <a:xfrm rot="21180000">
            <a:off x="11775212" y="955164"/>
            <a:ext cx="3142494" cy="533400"/>
          </a:xfrm>
          <a:prstGeom prst="rect">
            <a:avLst/>
          </a:prstGeom>
        </p:spPr>
        <p:txBody>
          <a:bodyPr vert="horz" wrap="square" lIns="0" tIns="0" rIns="0" bIns="0" rtlCol="0">
            <a:spAutoFit/>
          </a:bodyPr>
          <a:lstStyle/>
          <a:p>
            <a:pPr>
              <a:lnSpc>
                <a:spcPts val="4200"/>
              </a:lnSpc>
            </a:pPr>
            <a:r>
              <a:rPr lang="en-US" sz="6300" spc="104" baseline="-1322" dirty="0">
                <a:solidFill>
                  <a:srgbClr val="FFFFFF"/>
                </a:solidFill>
                <a:latin typeface="Trebuchet MS"/>
                <a:cs typeface="Trebuchet MS"/>
              </a:rPr>
              <a:t>Sales</a:t>
            </a:r>
            <a:endParaRPr sz="6300" baseline="1984" dirty="0">
              <a:latin typeface="Trebuchet MS"/>
              <a:cs typeface="Trebuchet MS"/>
            </a:endParaRPr>
          </a:p>
        </p:txBody>
      </p:sp>
      <p:sp>
        <p:nvSpPr>
          <p:cNvPr id="6" name="object 6"/>
          <p:cNvSpPr/>
          <p:nvPr/>
        </p:nvSpPr>
        <p:spPr>
          <a:xfrm>
            <a:off x="8303663" y="586544"/>
            <a:ext cx="2536190" cy="1194435"/>
          </a:xfrm>
          <a:custGeom>
            <a:avLst/>
            <a:gdLst/>
            <a:ahLst/>
            <a:cxnLst/>
            <a:rect l="l" t="t" r="r" b="b"/>
            <a:pathLst>
              <a:path w="2536190" h="1194435">
                <a:moveTo>
                  <a:pt x="2310375" y="1193890"/>
                </a:moveTo>
                <a:lnTo>
                  <a:pt x="105436" y="900759"/>
                </a:lnTo>
                <a:lnTo>
                  <a:pt x="59373" y="884911"/>
                </a:lnTo>
                <a:lnTo>
                  <a:pt x="24185" y="853712"/>
                </a:lnTo>
                <a:lnTo>
                  <a:pt x="3263" y="811594"/>
                </a:lnTo>
                <a:lnTo>
                  <a:pt x="0" y="762991"/>
                </a:lnTo>
                <a:lnTo>
                  <a:pt x="87417" y="105436"/>
                </a:lnTo>
                <a:lnTo>
                  <a:pt x="103265" y="59373"/>
                </a:lnTo>
                <a:lnTo>
                  <a:pt x="134464" y="24185"/>
                </a:lnTo>
                <a:lnTo>
                  <a:pt x="176582" y="3263"/>
                </a:lnTo>
                <a:lnTo>
                  <a:pt x="225185" y="0"/>
                </a:lnTo>
                <a:lnTo>
                  <a:pt x="2430125" y="293130"/>
                </a:lnTo>
                <a:lnTo>
                  <a:pt x="2476187" y="308979"/>
                </a:lnTo>
                <a:lnTo>
                  <a:pt x="2511376" y="340178"/>
                </a:lnTo>
                <a:lnTo>
                  <a:pt x="2532297" y="382295"/>
                </a:lnTo>
                <a:lnTo>
                  <a:pt x="2535561" y="430899"/>
                </a:lnTo>
                <a:lnTo>
                  <a:pt x="2448144" y="1088453"/>
                </a:lnTo>
                <a:lnTo>
                  <a:pt x="2432295" y="1134516"/>
                </a:lnTo>
                <a:lnTo>
                  <a:pt x="2401096" y="1169705"/>
                </a:lnTo>
                <a:lnTo>
                  <a:pt x="2358979" y="1190626"/>
                </a:lnTo>
                <a:lnTo>
                  <a:pt x="2310375" y="1193890"/>
                </a:lnTo>
                <a:close/>
              </a:path>
            </a:pathLst>
          </a:custGeom>
          <a:solidFill>
            <a:srgbClr val="FFCCD1"/>
          </a:solidFill>
        </p:spPr>
        <p:txBody>
          <a:bodyPr wrap="square" lIns="0" tIns="0" rIns="0" bIns="0" rtlCol="0"/>
          <a:lstStyle/>
          <a:p>
            <a:endParaRPr/>
          </a:p>
        </p:txBody>
      </p:sp>
      <p:sp>
        <p:nvSpPr>
          <p:cNvPr id="7" name="object 7"/>
          <p:cNvSpPr txBox="1"/>
          <p:nvPr/>
        </p:nvSpPr>
        <p:spPr>
          <a:xfrm rot="420000">
            <a:off x="8513159" y="883131"/>
            <a:ext cx="2118044" cy="589457"/>
          </a:xfrm>
          <a:prstGeom prst="rect">
            <a:avLst/>
          </a:prstGeom>
        </p:spPr>
        <p:txBody>
          <a:bodyPr vert="horz" wrap="square" lIns="0" tIns="0" rIns="0" bIns="0" rtlCol="0">
            <a:spAutoFit/>
          </a:bodyPr>
          <a:lstStyle/>
          <a:p>
            <a:pPr>
              <a:lnSpc>
                <a:spcPts val="4200"/>
              </a:lnSpc>
            </a:pPr>
            <a:r>
              <a:rPr lang="en-US" sz="6300" spc="-67" baseline="1984" dirty="0">
                <a:latin typeface="Trebuchet MS"/>
                <a:cs typeface="Trebuchet MS"/>
              </a:rPr>
              <a:t>Orders</a:t>
            </a:r>
            <a:endParaRPr sz="4200" dirty="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10160" rIns="0" bIns="0" rtlCol="0">
            <a:spAutoFit/>
          </a:bodyPr>
          <a:lstStyle/>
          <a:p>
            <a:pPr marL="104139">
              <a:lnSpc>
                <a:spcPct val="100000"/>
              </a:lnSpc>
              <a:spcBef>
                <a:spcPts val="80"/>
              </a:spcBef>
            </a:pPr>
            <a:fld id="{81D60167-4931-47E6-BA6A-407CBD079E47}" type="slidenum">
              <a:rPr spc="200" dirty="0">
                <a:latin typeface="Tahoma"/>
                <a:cs typeface="Tahoma"/>
              </a:rPr>
              <a:t>3</a:t>
            </a:fld>
            <a:endParaRPr spc="200" dirty="0">
              <a:latin typeface="Tahoma"/>
              <a:cs typeface="Tahoma"/>
            </a:endParaRPr>
          </a:p>
        </p:txBody>
      </p:sp>
      <p:sp>
        <p:nvSpPr>
          <p:cNvPr id="10" name="object 6">
            <a:extLst>
              <a:ext uri="{FF2B5EF4-FFF2-40B4-BE49-F238E27FC236}">
                <a16:creationId xmlns:a16="http://schemas.microsoft.com/office/drawing/2014/main" id="{7CFA2EE7-1B81-16F3-EE79-7996D6A281BD}"/>
              </a:ext>
            </a:extLst>
          </p:cNvPr>
          <p:cNvSpPr txBox="1">
            <a:spLocks noGrp="1"/>
          </p:cNvSpPr>
          <p:nvPr>
            <p:ph type="ftr" sz="quarter" idx="5"/>
          </p:nvPr>
        </p:nvSpPr>
        <p:spPr>
          <a:xfrm>
            <a:off x="1016000" y="9665676"/>
            <a:ext cx="3853179" cy="318036"/>
          </a:xfrm>
          <a:prstGeom prst="rect">
            <a:avLst/>
          </a:prstGeom>
        </p:spPr>
        <p:txBody>
          <a:bodyPr vert="horz" wrap="square" lIns="0" tIns="10160" rIns="0" bIns="0" rtlCol="0">
            <a:spAutoFit/>
          </a:bodyPr>
          <a:lstStyle/>
          <a:p>
            <a:pPr marL="12700">
              <a:lnSpc>
                <a:spcPct val="100000"/>
              </a:lnSpc>
              <a:spcBef>
                <a:spcPts val="80"/>
              </a:spcBef>
            </a:pPr>
            <a:r>
              <a:rPr spc="65" dirty="0"/>
              <a:t>PRESENTED</a:t>
            </a:r>
            <a:r>
              <a:rPr spc="-85" dirty="0"/>
              <a:t> </a:t>
            </a:r>
            <a:r>
              <a:rPr spc="40" dirty="0"/>
              <a:t>BY</a:t>
            </a:r>
            <a:r>
              <a:rPr spc="-85" dirty="0"/>
              <a:t> </a:t>
            </a:r>
            <a:r>
              <a:rPr lang="en-US" spc="90" dirty="0"/>
              <a:t>DIVYANSH JAIN</a:t>
            </a:r>
            <a:endParaRPr spc="1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6314749" y="2552700"/>
            <a:ext cx="10982960" cy="3467809"/>
          </a:xfrm>
          <a:prstGeom prst="rect">
            <a:avLst/>
          </a:prstGeom>
        </p:spPr>
        <p:txBody>
          <a:bodyPr vert="horz" wrap="square" lIns="0" tIns="11430" rIns="0" bIns="0" rtlCol="0">
            <a:spAutoFit/>
          </a:bodyPr>
          <a:lstStyle/>
          <a:p>
            <a:pPr marL="12700" marR="297180">
              <a:lnSpc>
                <a:spcPct val="116100"/>
              </a:lnSpc>
              <a:spcBef>
                <a:spcPts val="90"/>
              </a:spcBef>
            </a:pPr>
            <a:r>
              <a:rPr lang="en-US" sz="2800" spc="225" dirty="0">
                <a:latin typeface="Trebuchet MS"/>
                <a:cs typeface="Trebuchet MS"/>
              </a:rPr>
              <a:t>The provided dataset contains information about sales transactions on Amazon, including details such as order ID, date, status, fulfilment method, sales channel, product category, size, quantity, amount, shipping details, and more. The objective is to conduct a comprehensive analysis of the data and extract actionable insights to support business decision-making</a:t>
            </a:r>
            <a:endParaRPr sz="3350" dirty="0">
              <a:latin typeface="Trebuchet MS"/>
              <a:cs typeface="Trebuchet MS"/>
            </a:endParaRPr>
          </a:p>
        </p:txBody>
      </p:sp>
      <p:grpSp>
        <p:nvGrpSpPr>
          <p:cNvPr id="3" name="object 3"/>
          <p:cNvGrpSpPr/>
          <p:nvPr/>
        </p:nvGrpSpPr>
        <p:grpSpPr>
          <a:xfrm>
            <a:off x="1036561" y="4900612"/>
            <a:ext cx="321945" cy="289560"/>
            <a:chOff x="1036561" y="4900612"/>
            <a:chExt cx="321945" cy="289560"/>
          </a:xfrm>
        </p:grpSpPr>
        <p:sp>
          <p:nvSpPr>
            <p:cNvPr id="4" name="object 4"/>
            <p:cNvSpPr/>
            <p:nvPr/>
          </p:nvSpPr>
          <p:spPr>
            <a:xfrm>
              <a:off x="1047528" y="4911709"/>
              <a:ext cx="300990" cy="267335"/>
            </a:xfrm>
            <a:custGeom>
              <a:avLst/>
              <a:gdLst/>
              <a:ahLst/>
              <a:cxnLst/>
              <a:rect l="l" t="t" r="r" b="b"/>
              <a:pathLst>
                <a:path w="300990" h="267335">
                  <a:moveTo>
                    <a:pt x="156630" y="266903"/>
                  </a:moveTo>
                  <a:lnTo>
                    <a:pt x="94915" y="259268"/>
                  </a:lnTo>
                  <a:lnTo>
                    <a:pt x="41910" y="224552"/>
                  </a:lnTo>
                  <a:lnTo>
                    <a:pt x="7336" y="159185"/>
                  </a:lnTo>
                  <a:lnTo>
                    <a:pt x="0" y="113893"/>
                  </a:lnTo>
                  <a:lnTo>
                    <a:pt x="3628" y="76224"/>
                  </a:lnTo>
                  <a:lnTo>
                    <a:pt x="43581" y="23722"/>
                  </a:lnTo>
                  <a:lnTo>
                    <a:pt x="111528" y="753"/>
                  </a:lnTo>
                  <a:lnTo>
                    <a:pt x="150149" y="0"/>
                  </a:lnTo>
                  <a:lnTo>
                    <a:pt x="188748" y="6217"/>
                  </a:lnTo>
                  <a:lnTo>
                    <a:pt x="224984" y="19268"/>
                  </a:lnTo>
                  <a:lnTo>
                    <a:pt x="281011" y="65323"/>
                  </a:lnTo>
                  <a:lnTo>
                    <a:pt x="300840" y="131919"/>
                  </a:lnTo>
                  <a:lnTo>
                    <a:pt x="296798" y="163033"/>
                  </a:lnTo>
                  <a:lnTo>
                    <a:pt x="267294" y="215216"/>
                  </a:lnTo>
                  <a:lnTo>
                    <a:pt x="217330" y="251030"/>
                  </a:lnTo>
                  <a:lnTo>
                    <a:pt x="156630" y="266903"/>
                  </a:lnTo>
                  <a:close/>
                </a:path>
              </a:pathLst>
            </a:custGeom>
            <a:solidFill>
              <a:srgbClr val="8E77F7"/>
            </a:solidFill>
          </p:spPr>
          <p:txBody>
            <a:bodyPr wrap="square" lIns="0" tIns="0" rIns="0" bIns="0" rtlCol="0"/>
            <a:lstStyle/>
            <a:p>
              <a:endParaRPr/>
            </a:p>
          </p:txBody>
        </p:sp>
        <p:sp>
          <p:nvSpPr>
            <p:cNvPr id="5" name="object 5"/>
            <p:cNvSpPr/>
            <p:nvPr/>
          </p:nvSpPr>
          <p:spPr>
            <a:xfrm>
              <a:off x="1036561" y="4900612"/>
              <a:ext cx="321945" cy="289560"/>
            </a:xfrm>
            <a:custGeom>
              <a:avLst/>
              <a:gdLst/>
              <a:ahLst/>
              <a:cxnLst/>
              <a:rect l="l" t="t" r="r" b="b"/>
              <a:pathLst>
                <a:path w="321944" h="289560">
                  <a:moveTo>
                    <a:pt x="1144" y="130660"/>
                  </a:moveTo>
                  <a:lnTo>
                    <a:pt x="5" y="128014"/>
                  </a:lnTo>
                  <a:lnTo>
                    <a:pt x="0" y="124990"/>
                  </a:lnTo>
                  <a:lnTo>
                    <a:pt x="4135" y="87713"/>
                  </a:lnTo>
                  <a:lnTo>
                    <a:pt x="38689" y="33405"/>
                  </a:lnTo>
                  <a:lnTo>
                    <a:pt x="97630" y="4955"/>
                  </a:lnTo>
                  <a:lnTo>
                    <a:pt x="132248" y="0"/>
                  </a:lnTo>
                  <a:lnTo>
                    <a:pt x="168167" y="997"/>
                  </a:lnTo>
                  <a:lnTo>
                    <a:pt x="203787" y="7777"/>
                  </a:lnTo>
                  <a:lnTo>
                    <a:pt x="237510" y="20168"/>
                  </a:lnTo>
                  <a:lnTo>
                    <a:pt x="239642" y="21426"/>
                  </a:lnTo>
                  <a:lnTo>
                    <a:pt x="158246" y="21426"/>
                  </a:lnTo>
                  <a:lnTo>
                    <a:pt x="123866" y="22060"/>
                  </a:lnTo>
                  <a:lnTo>
                    <a:pt x="63358" y="42492"/>
                  </a:lnTo>
                  <a:lnTo>
                    <a:pt x="26612" y="90227"/>
                  </a:lnTo>
                  <a:lnTo>
                    <a:pt x="23410" y="114023"/>
                  </a:lnTo>
                  <a:lnTo>
                    <a:pt x="10053" y="114023"/>
                  </a:lnTo>
                  <a:lnTo>
                    <a:pt x="2741" y="116764"/>
                  </a:lnTo>
                  <a:lnTo>
                    <a:pt x="0" y="124990"/>
                  </a:lnTo>
                  <a:lnTo>
                    <a:pt x="1144" y="130660"/>
                  </a:lnTo>
                  <a:close/>
                </a:path>
                <a:path w="321944" h="289560">
                  <a:moveTo>
                    <a:pt x="241455" y="267566"/>
                  </a:moveTo>
                  <a:lnTo>
                    <a:pt x="160855" y="267566"/>
                  </a:lnTo>
                  <a:lnTo>
                    <a:pt x="204116" y="259722"/>
                  </a:lnTo>
                  <a:lnTo>
                    <a:pt x="244634" y="240453"/>
                  </a:lnTo>
                  <a:lnTo>
                    <a:pt x="277384" y="210673"/>
                  </a:lnTo>
                  <a:lnTo>
                    <a:pt x="297339" y="171297"/>
                  </a:lnTo>
                  <a:lnTo>
                    <a:pt x="301656" y="135936"/>
                  </a:lnTo>
                  <a:lnTo>
                    <a:pt x="301675" y="134868"/>
                  </a:lnTo>
                  <a:lnTo>
                    <a:pt x="294872" y="103550"/>
                  </a:lnTo>
                  <a:lnTo>
                    <a:pt x="254931" y="54693"/>
                  </a:lnTo>
                  <a:lnTo>
                    <a:pt x="192826" y="26828"/>
                  </a:lnTo>
                  <a:lnTo>
                    <a:pt x="158246" y="21426"/>
                  </a:lnTo>
                  <a:lnTo>
                    <a:pt x="239642" y="21426"/>
                  </a:lnTo>
                  <a:lnTo>
                    <a:pt x="292869" y="61103"/>
                  </a:lnTo>
                  <a:lnTo>
                    <a:pt x="321455" y="122438"/>
                  </a:lnTo>
                  <a:lnTo>
                    <a:pt x="321711" y="160329"/>
                  </a:lnTo>
                  <a:lnTo>
                    <a:pt x="307985" y="203712"/>
                  </a:lnTo>
                  <a:lnTo>
                    <a:pt x="280922" y="239490"/>
                  </a:lnTo>
                  <a:lnTo>
                    <a:pt x="244149" y="266494"/>
                  </a:lnTo>
                  <a:lnTo>
                    <a:pt x="241455" y="267566"/>
                  </a:lnTo>
                  <a:close/>
                </a:path>
                <a:path w="321944" h="289560">
                  <a:moveTo>
                    <a:pt x="13991" y="135936"/>
                  </a:moveTo>
                  <a:lnTo>
                    <a:pt x="7943" y="135936"/>
                  </a:lnTo>
                  <a:lnTo>
                    <a:pt x="5360" y="134868"/>
                  </a:lnTo>
                  <a:lnTo>
                    <a:pt x="1144" y="130660"/>
                  </a:lnTo>
                  <a:lnTo>
                    <a:pt x="0" y="124990"/>
                  </a:lnTo>
                  <a:lnTo>
                    <a:pt x="2741" y="116764"/>
                  </a:lnTo>
                  <a:lnTo>
                    <a:pt x="10053" y="114023"/>
                  </a:lnTo>
                  <a:lnTo>
                    <a:pt x="17822" y="116764"/>
                  </a:lnTo>
                  <a:lnTo>
                    <a:pt x="21934" y="124990"/>
                  </a:lnTo>
                  <a:lnTo>
                    <a:pt x="21928" y="128014"/>
                  </a:lnTo>
                  <a:lnTo>
                    <a:pt x="20855" y="130594"/>
                  </a:lnTo>
                  <a:lnTo>
                    <a:pt x="16574" y="134868"/>
                  </a:lnTo>
                  <a:lnTo>
                    <a:pt x="13991" y="135936"/>
                  </a:lnTo>
                  <a:close/>
                </a:path>
                <a:path w="321944" h="289560">
                  <a:moveTo>
                    <a:pt x="21934" y="124990"/>
                  </a:moveTo>
                  <a:lnTo>
                    <a:pt x="17822" y="116764"/>
                  </a:lnTo>
                  <a:lnTo>
                    <a:pt x="10053" y="114023"/>
                  </a:lnTo>
                  <a:lnTo>
                    <a:pt x="23410" y="114023"/>
                  </a:lnTo>
                  <a:lnTo>
                    <a:pt x="21934" y="124990"/>
                  </a:lnTo>
                  <a:close/>
                </a:path>
                <a:path w="321944" h="289560">
                  <a:moveTo>
                    <a:pt x="24139" y="135936"/>
                  </a:moveTo>
                  <a:lnTo>
                    <a:pt x="13991" y="135936"/>
                  </a:lnTo>
                  <a:lnTo>
                    <a:pt x="16574" y="134868"/>
                  </a:lnTo>
                  <a:lnTo>
                    <a:pt x="20855" y="130594"/>
                  </a:lnTo>
                  <a:lnTo>
                    <a:pt x="21928" y="128014"/>
                  </a:lnTo>
                  <a:lnTo>
                    <a:pt x="21934" y="124990"/>
                  </a:lnTo>
                  <a:lnTo>
                    <a:pt x="24139" y="135936"/>
                  </a:lnTo>
                  <a:close/>
                </a:path>
                <a:path w="321944" h="289560">
                  <a:moveTo>
                    <a:pt x="155981" y="289501"/>
                  </a:moveTo>
                  <a:lnTo>
                    <a:pt x="103610" y="280815"/>
                  </a:lnTo>
                  <a:lnTo>
                    <a:pt x="61944" y="256862"/>
                  </a:lnTo>
                  <a:lnTo>
                    <a:pt x="30864" y="220801"/>
                  </a:lnTo>
                  <a:lnTo>
                    <a:pt x="10255" y="175791"/>
                  </a:lnTo>
                  <a:lnTo>
                    <a:pt x="1144" y="130660"/>
                  </a:lnTo>
                  <a:lnTo>
                    <a:pt x="5360" y="134868"/>
                  </a:lnTo>
                  <a:lnTo>
                    <a:pt x="7943" y="135936"/>
                  </a:lnTo>
                  <a:lnTo>
                    <a:pt x="24139" y="135936"/>
                  </a:lnTo>
                  <a:lnTo>
                    <a:pt x="31001" y="170000"/>
                  </a:lnTo>
                  <a:lnTo>
                    <a:pt x="49426" y="209571"/>
                  </a:lnTo>
                  <a:lnTo>
                    <a:pt x="77210" y="240894"/>
                  </a:lnTo>
                  <a:lnTo>
                    <a:pt x="114353" y="261161"/>
                  </a:lnTo>
                  <a:lnTo>
                    <a:pt x="160855" y="267566"/>
                  </a:lnTo>
                  <a:lnTo>
                    <a:pt x="241455" y="267566"/>
                  </a:lnTo>
                  <a:lnTo>
                    <a:pt x="201293" y="283555"/>
                  </a:lnTo>
                  <a:lnTo>
                    <a:pt x="155981" y="289501"/>
                  </a:lnTo>
                  <a:close/>
                </a:path>
              </a:pathLst>
            </a:custGeom>
            <a:solidFill>
              <a:srgbClr val="000000"/>
            </a:solidFill>
          </p:spPr>
          <p:txBody>
            <a:bodyPr wrap="square" lIns="0" tIns="0" rIns="0" bIns="0" rtlCol="0"/>
            <a:lstStyle/>
            <a:p>
              <a:endParaRPr/>
            </a:p>
          </p:txBody>
        </p:sp>
        <p:sp>
          <p:nvSpPr>
            <p:cNvPr id="6" name="object 6"/>
            <p:cNvSpPr/>
            <p:nvPr/>
          </p:nvSpPr>
          <p:spPr>
            <a:xfrm>
              <a:off x="1036561" y="4900612"/>
              <a:ext cx="321945" cy="289560"/>
            </a:xfrm>
            <a:custGeom>
              <a:avLst/>
              <a:gdLst/>
              <a:ahLst/>
              <a:cxnLst/>
              <a:rect l="l" t="t" r="r" b="b"/>
              <a:pathLst>
                <a:path w="321944" h="289560">
                  <a:moveTo>
                    <a:pt x="1144" y="130660"/>
                  </a:moveTo>
                  <a:lnTo>
                    <a:pt x="5" y="128014"/>
                  </a:lnTo>
                  <a:lnTo>
                    <a:pt x="0" y="124990"/>
                  </a:lnTo>
                  <a:lnTo>
                    <a:pt x="4135" y="87713"/>
                  </a:lnTo>
                  <a:lnTo>
                    <a:pt x="38689" y="33405"/>
                  </a:lnTo>
                  <a:lnTo>
                    <a:pt x="97630" y="4955"/>
                  </a:lnTo>
                  <a:lnTo>
                    <a:pt x="132248" y="0"/>
                  </a:lnTo>
                  <a:lnTo>
                    <a:pt x="168167" y="997"/>
                  </a:lnTo>
                  <a:lnTo>
                    <a:pt x="203787" y="7777"/>
                  </a:lnTo>
                  <a:lnTo>
                    <a:pt x="237510" y="20168"/>
                  </a:lnTo>
                  <a:lnTo>
                    <a:pt x="239642" y="21426"/>
                  </a:lnTo>
                  <a:lnTo>
                    <a:pt x="158246" y="21426"/>
                  </a:lnTo>
                  <a:lnTo>
                    <a:pt x="123866" y="22060"/>
                  </a:lnTo>
                  <a:lnTo>
                    <a:pt x="63358" y="42492"/>
                  </a:lnTo>
                  <a:lnTo>
                    <a:pt x="26612" y="90227"/>
                  </a:lnTo>
                  <a:lnTo>
                    <a:pt x="23410" y="114023"/>
                  </a:lnTo>
                  <a:lnTo>
                    <a:pt x="10053" y="114023"/>
                  </a:lnTo>
                  <a:lnTo>
                    <a:pt x="2741" y="116764"/>
                  </a:lnTo>
                  <a:lnTo>
                    <a:pt x="0" y="124990"/>
                  </a:lnTo>
                  <a:lnTo>
                    <a:pt x="1144" y="130660"/>
                  </a:lnTo>
                  <a:close/>
                </a:path>
                <a:path w="321944" h="289560">
                  <a:moveTo>
                    <a:pt x="241455" y="267566"/>
                  </a:moveTo>
                  <a:lnTo>
                    <a:pt x="160855" y="267566"/>
                  </a:lnTo>
                  <a:lnTo>
                    <a:pt x="204116" y="259722"/>
                  </a:lnTo>
                  <a:lnTo>
                    <a:pt x="244634" y="240453"/>
                  </a:lnTo>
                  <a:lnTo>
                    <a:pt x="277384" y="210673"/>
                  </a:lnTo>
                  <a:lnTo>
                    <a:pt x="297339" y="171297"/>
                  </a:lnTo>
                  <a:lnTo>
                    <a:pt x="301656" y="135936"/>
                  </a:lnTo>
                  <a:lnTo>
                    <a:pt x="301675" y="134868"/>
                  </a:lnTo>
                  <a:lnTo>
                    <a:pt x="294872" y="103550"/>
                  </a:lnTo>
                  <a:lnTo>
                    <a:pt x="254931" y="54693"/>
                  </a:lnTo>
                  <a:lnTo>
                    <a:pt x="192826" y="26828"/>
                  </a:lnTo>
                  <a:lnTo>
                    <a:pt x="158246" y="21426"/>
                  </a:lnTo>
                  <a:lnTo>
                    <a:pt x="239642" y="21426"/>
                  </a:lnTo>
                  <a:lnTo>
                    <a:pt x="292869" y="61103"/>
                  </a:lnTo>
                  <a:lnTo>
                    <a:pt x="321455" y="122438"/>
                  </a:lnTo>
                  <a:lnTo>
                    <a:pt x="321711" y="160329"/>
                  </a:lnTo>
                  <a:lnTo>
                    <a:pt x="307985" y="203712"/>
                  </a:lnTo>
                  <a:lnTo>
                    <a:pt x="280922" y="239490"/>
                  </a:lnTo>
                  <a:lnTo>
                    <a:pt x="244149" y="266494"/>
                  </a:lnTo>
                  <a:lnTo>
                    <a:pt x="241455" y="267566"/>
                  </a:lnTo>
                  <a:close/>
                </a:path>
                <a:path w="321944" h="289560">
                  <a:moveTo>
                    <a:pt x="13991" y="135936"/>
                  </a:moveTo>
                  <a:lnTo>
                    <a:pt x="7943" y="135936"/>
                  </a:lnTo>
                  <a:lnTo>
                    <a:pt x="5360" y="134868"/>
                  </a:lnTo>
                  <a:lnTo>
                    <a:pt x="1144" y="130660"/>
                  </a:lnTo>
                  <a:lnTo>
                    <a:pt x="0" y="124990"/>
                  </a:lnTo>
                  <a:lnTo>
                    <a:pt x="2741" y="116764"/>
                  </a:lnTo>
                  <a:lnTo>
                    <a:pt x="10053" y="114023"/>
                  </a:lnTo>
                  <a:lnTo>
                    <a:pt x="17822" y="116764"/>
                  </a:lnTo>
                  <a:lnTo>
                    <a:pt x="21934" y="124990"/>
                  </a:lnTo>
                  <a:lnTo>
                    <a:pt x="21928" y="128014"/>
                  </a:lnTo>
                  <a:lnTo>
                    <a:pt x="20855" y="130594"/>
                  </a:lnTo>
                  <a:lnTo>
                    <a:pt x="16574" y="134868"/>
                  </a:lnTo>
                  <a:lnTo>
                    <a:pt x="13991" y="135936"/>
                  </a:lnTo>
                  <a:close/>
                </a:path>
                <a:path w="321944" h="289560">
                  <a:moveTo>
                    <a:pt x="21934" y="124990"/>
                  </a:moveTo>
                  <a:lnTo>
                    <a:pt x="17822" y="116764"/>
                  </a:lnTo>
                  <a:lnTo>
                    <a:pt x="10053" y="114023"/>
                  </a:lnTo>
                  <a:lnTo>
                    <a:pt x="23410" y="114023"/>
                  </a:lnTo>
                  <a:lnTo>
                    <a:pt x="21934" y="124990"/>
                  </a:lnTo>
                  <a:close/>
                </a:path>
                <a:path w="321944" h="289560">
                  <a:moveTo>
                    <a:pt x="24139" y="135936"/>
                  </a:moveTo>
                  <a:lnTo>
                    <a:pt x="13991" y="135936"/>
                  </a:lnTo>
                  <a:lnTo>
                    <a:pt x="16574" y="134868"/>
                  </a:lnTo>
                  <a:lnTo>
                    <a:pt x="20855" y="130594"/>
                  </a:lnTo>
                  <a:lnTo>
                    <a:pt x="21928" y="128014"/>
                  </a:lnTo>
                  <a:lnTo>
                    <a:pt x="21934" y="124990"/>
                  </a:lnTo>
                  <a:lnTo>
                    <a:pt x="24139" y="135936"/>
                  </a:lnTo>
                  <a:close/>
                </a:path>
                <a:path w="321944" h="289560">
                  <a:moveTo>
                    <a:pt x="155981" y="289501"/>
                  </a:moveTo>
                  <a:lnTo>
                    <a:pt x="103610" y="280815"/>
                  </a:lnTo>
                  <a:lnTo>
                    <a:pt x="61944" y="256862"/>
                  </a:lnTo>
                  <a:lnTo>
                    <a:pt x="30864" y="220801"/>
                  </a:lnTo>
                  <a:lnTo>
                    <a:pt x="10255" y="175791"/>
                  </a:lnTo>
                  <a:lnTo>
                    <a:pt x="1144" y="130660"/>
                  </a:lnTo>
                  <a:lnTo>
                    <a:pt x="5360" y="134868"/>
                  </a:lnTo>
                  <a:lnTo>
                    <a:pt x="7943" y="135936"/>
                  </a:lnTo>
                  <a:lnTo>
                    <a:pt x="24139" y="135936"/>
                  </a:lnTo>
                  <a:lnTo>
                    <a:pt x="31001" y="170000"/>
                  </a:lnTo>
                  <a:lnTo>
                    <a:pt x="49426" y="209571"/>
                  </a:lnTo>
                  <a:lnTo>
                    <a:pt x="77210" y="240894"/>
                  </a:lnTo>
                  <a:lnTo>
                    <a:pt x="114353" y="261161"/>
                  </a:lnTo>
                  <a:lnTo>
                    <a:pt x="160855" y="267566"/>
                  </a:lnTo>
                  <a:lnTo>
                    <a:pt x="241455" y="267566"/>
                  </a:lnTo>
                  <a:lnTo>
                    <a:pt x="201293" y="283555"/>
                  </a:lnTo>
                  <a:lnTo>
                    <a:pt x="155981" y="289501"/>
                  </a:lnTo>
                  <a:close/>
                </a:path>
              </a:pathLst>
            </a:custGeom>
            <a:solidFill>
              <a:srgbClr val="000000"/>
            </a:solidFill>
          </p:spPr>
          <p:txBody>
            <a:bodyPr wrap="square" lIns="0" tIns="0" rIns="0" bIns="0" rtlCol="0"/>
            <a:lstStyle/>
            <a:p>
              <a:endParaRPr/>
            </a:p>
          </p:txBody>
        </p:sp>
      </p:grpSp>
      <p:grpSp>
        <p:nvGrpSpPr>
          <p:cNvPr id="7" name="object 7"/>
          <p:cNvGrpSpPr/>
          <p:nvPr/>
        </p:nvGrpSpPr>
        <p:grpSpPr>
          <a:xfrm>
            <a:off x="473370" y="3754268"/>
            <a:ext cx="770890" cy="1030605"/>
            <a:chOff x="473370" y="3754268"/>
            <a:chExt cx="770890" cy="1030605"/>
          </a:xfrm>
        </p:grpSpPr>
        <p:sp>
          <p:nvSpPr>
            <p:cNvPr id="8" name="object 8"/>
            <p:cNvSpPr/>
            <p:nvPr/>
          </p:nvSpPr>
          <p:spPr>
            <a:xfrm>
              <a:off x="483188" y="3768080"/>
              <a:ext cx="753745" cy="1007110"/>
            </a:xfrm>
            <a:custGeom>
              <a:avLst/>
              <a:gdLst/>
              <a:ahLst/>
              <a:cxnLst/>
              <a:rect l="l" t="t" r="r" b="b"/>
              <a:pathLst>
                <a:path w="753744" h="1007110">
                  <a:moveTo>
                    <a:pt x="625345" y="1006655"/>
                  </a:moveTo>
                  <a:lnTo>
                    <a:pt x="581106" y="1002976"/>
                  </a:lnTo>
                  <a:lnTo>
                    <a:pt x="543315" y="992454"/>
                  </a:lnTo>
                  <a:lnTo>
                    <a:pt x="485409" y="953501"/>
                  </a:lnTo>
                  <a:lnTo>
                    <a:pt x="448285" y="895042"/>
                  </a:lnTo>
                  <a:lnTo>
                    <a:pt x="428604" y="822322"/>
                  </a:lnTo>
                  <a:lnTo>
                    <a:pt x="424259" y="782253"/>
                  </a:lnTo>
                  <a:lnTo>
                    <a:pt x="423022" y="740585"/>
                  </a:lnTo>
                  <a:lnTo>
                    <a:pt x="424475" y="697974"/>
                  </a:lnTo>
                  <a:lnTo>
                    <a:pt x="428200" y="655077"/>
                  </a:lnTo>
                  <a:lnTo>
                    <a:pt x="433780" y="612547"/>
                  </a:lnTo>
                  <a:lnTo>
                    <a:pt x="440796" y="571042"/>
                  </a:lnTo>
                  <a:lnTo>
                    <a:pt x="448832" y="531216"/>
                  </a:lnTo>
                  <a:lnTo>
                    <a:pt x="457469" y="493725"/>
                  </a:lnTo>
                  <a:lnTo>
                    <a:pt x="474877" y="428373"/>
                  </a:lnTo>
                  <a:lnTo>
                    <a:pt x="489679" y="380228"/>
                  </a:lnTo>
                  <a:lnTo>
                    <a:pt x="498535" y="354537"/>
                  </a:lnTo>
                  <a:lnTo>
                    <a:pt x="501992" y="313641"/>
                  </a:lnTo>
                  <a:lnTo>
                    <a:pt x="485304" y="277008"/>
                  </a:lnTo>
                  <a:lnTo>
                    <a:pt x="454889" y="246813"/>
                  </a:lnTo>
                  <a:lnTo>
                    <a:pt x="417162" y="225230"/>
                  </a:lnTo>
                  <a:lnTo>
                    <a:pt x="378540" y="214433"/>
                  </a:lnTo>
                  <a:lnTo>
                    <a:pt x="345439" y="216597"/>
                  </a:lnTo>
                  <a:lnTo>
                    <a:pt x="324275" y="233895"/>
                  </a:lnTo>
                  <a:lnTo>
                    <a:pt x="316338" y="258221"/>
                  </a:lnTo>
                  <a:lnTo>
                    <a:pt x="309915" y="293383"/>
                  </a:lnTo>
                  <a:lnTo>
                    <a:pt x="303667" y="336397"/>
                  </a:lnTo>
                  <a:lnTo>
                    <a:pt x="296257" y="384281"/>
                  </a:lnTo>
                  <a:lnTo>
                    <a:pt x="286346" y="434051"/>
                  </a:lnTo>
                  <a:lnTo>
                    <a:pt x="272596" y="482725"/>
                  </a:lnTo>
                  <a:lnTo>
                    <a:pt x="253670" y="527318"/>
                  </a:lnTo>
                  <a:lnTo>
                    <a:pt x="228229" y="564849"/>
                  </a:lnTo>
                  <a:lnTo>
                    <a:pt x="194936" y="592333"/>
                  </a:lnTo>
                  <a:lnTo>
                    <a:pt x="152452" y="606788"/>
                  </a:lnTo>
                  <a:lnTo>
                    <a:pt x="108426" y="604770"/>
                  </a:lnTo>
                  <a:lnTo>
                    <a:pt x="66974" y="587427"/>
                  </a:lnTo>
                  <a:lnTo>
                    <a:pt x="32424" y="557566"/>
                  </a:lnTo>
                  <a:lnTo>
                    <a:pt x="9105" y="517996"/>
                  </a:lnTo>
                  <a:lnTo>
                    <a:pt x="1345" y="471523"/>
                  </a:lnTo>
                  <a:lnTo>
                    <a:pt x="1345" y="476398"/>
                  </a:lnTo>
                  <a:lnTo>
                    <a:pt x="0" y="403250"/>
                  </a:lnTo>
                  <a:lnTo>
                    <a:pt x="4328" y="337808"/>
                  </a:lnTo>
                  <a:lnTo>
                    <a:pt x="13716" y="279664"/>
                  </a:lnTo>
                  <a:lnTo>
                    <a:pt x="27550" y="228407"/>
                  </a:lnTo>
                  <a:lnTo>
                    <a:pt x="45215" y="183628"/>
                  </a:lnTo>
                  <a:lnTo>
                    <a:pt x="66097" y="144918"/>
                  </a:lnTo>
                  <a:lnTo>
                    <a:pt x="89581" y="111867"/>
                  </a:lnTo>
                  <a:lnTo>
                    <a:pt x="141903" y="61105"/>
                  </a:lnTo>
                  <a:lnTo>
                    <a:pt x="197329" y="28383"/>
                  </a:lnTo>
                  <a:lnTo>
                    <a:pt x="263116" y="7790"/>
                  </a:lnTo>
                  <a:lnTo>
                    <a:pt x="338370" y="0"/>
                  </a:lnTo>
                  <a:lnTo>
                    <a:pt x="378022" y="1811"/>
                  </a:lnTo>
                  <a:lnTo>
                    <a:pt x="418209" y="7910"/>
                  </a:lnTo>
                  <a:lnTo>
                    <a:pt x="458321" y="18660"/>
                  </a:lnTo>
                  <a:lnTo>
                    <a:pt x="497748" y="34421"/>
                  </a:lnTo>
                  <a:lnTo>
                    <a:pt x="535879" y="55558"/>
                  </a:lnTo>
                  <a:lnTo>
                    <a:pt x="572103" y="82432"/>
                  </a:lnTo>
                  <a:lnTo>
                    <a:pt x="605810" y="115405"/>
                  </a:lnTo>
                  <a:lnTo>
                    <a:pt x="636390" y="154841"/>
                  </a:lnTo>
                  <a:lnTo>
                    <a:pt x="663232" y="201100"/>
                  </a:lnTo>
                  <a:lnTo>
                    <a:pt x="685726" y="254547"/>
                  </a:lnTo>
                  <a:lnTo>
                    <a:pt x="703260" y="315542"/>
                  </a:lnTo>
                  <a:lnTo>
                    <a:pt x="704547" y="341178"/>
                  </a:lnTo>
                  <a:lnTo>
                    <a:pt x="700959" y="378052"/>
                  </a:lnTo>
                  <a:lnTo>
                    <a:pt x="694121" y="424607"/>
                  </a:lnTo>
                  <a:lnTo>
                    <a:pt x="685658" y="479286"/>
                  </a:lnTo>
                  <a:lnTo>
                    <a:pt x="677196" y="540532"/>
                  </a:lnTo>
                  <a:lnTo>
                    <a:pt x="670358" y="606788"/>
                  </a:lnTo>
                  <a:lnTo>
                    <a:pt x="672130" y="639086"/>
                  </a:lnTo>
                  <a:lnTo>
                    <a:pt x="680372" y="675983"/>
                  </a:lnTo>
                  <a:lnTo>
                    <a:pt x="693074" y="716139"/>
                  </a:lnTo>
                  <a:lnTo>
                    <a:pt x="723817" y="800859"/>
                  </a:lnTo>
                  <a:lnTo>
                    <a:pt x="737838" y="842740"/>
                  </a:lnTo>
                  <a:lnTo>
                    <a:pt x="748280" y="882515"/>
                  </a:lnTo>
                  <a:lnTo>
                    <a:pt x="753133" y="918841"/>
                  </a:lnTo>
                  <a:lnTo>
                    <a:pt x="750386" y="950377"/>
                  </a:lnTo>
                  <a:lnTo>
                    <a:pt x="738030" y="975782"/>
                  </a:lnTo>
                  <a:lnTo>
                    <a:pt x="714055" y="993715"/>
                  </a:lnTo>
                  <a:lnTo>
                    <a:pt x="676451" y="1002834"/>
                  </a:lnTo>
                  <a:lnTo>
                    <a:pt x="625345" y="1006655"/>
                  </a:lnTo>
                  <a:close/>
                </a:path>
              </a:pathLst>
            </a:custGeom>
            <a:solidFill>
              <a:srgbClr val="8E77F7"/>
            </a:solidFill>
          </p:spPr>
          <p:txBody>
            <a:bodyPr wrap="square" lIns="0" tIns="0" rIns="0" bIns="0" rtlCol="0"/>
            <a:lstStyle/>
            <a:p>
              <a:endParaRPr/>
            </a:p>
          </p:txBody>
        </p:sp>
        <p:sp>
          <p:nvSpPr>
            <p:cNvPr id="9" name="object 9"/>
            <p:cNvSpPr/>
            <p:nvPr/>
          </p:nvSpPr>
          <p:spPr>
            <a:xfrm>
              <a:off x="473370" y="3754268"/>
              <a:ext cx="770890" cy="1030605"/>
            </a:xfrm>
            <a:custGeom>
              <a:avLst/>
              <a:gdLst/>
              <a:ahLst/>
              <a:cxnLst/>
              <a:rect l="l" t="t" r="r" b="b"/>
              <a:pathLst>
                <a:path w="770890" h="1030604">
                  <a:moveTo>
                    <a:pt x="1414" y="490208"/>
                  </a:moveTo>
                  <a:lnTo>
                    <a:pt x="0" y="441667"/>
                  </a:lnTo>
                  <a:lnTo>
                    <a:pt x="1210" y="392292"/>
                  </a:lnTo>
                  <a:lnTo>
                    <a:pt x="5549" y="342785"/>
                  </a:lnTo>
                  <a:lnTo>
                    <a:pt x="13522" y="293848"/>
                  </a:lnTo>
                  <a:lnTo>
                    <a:pt x="25634" y="246184"/>
                  </a:lnTo>
                  <a:lnTo>
                    <a:pt x="42389" y="200493"/>
                  </a:lnTo>
                  <a:lnTo>
                    <a:pt x="64291" y="157479"/>
                  </a:lnTo>
                  <a:lnTo>
                    <a:pt x="91844" y="117843"/>
                  </a:lnTo>
                  <a:lnTo>
                    <a:pt x="125555" y="82286"/>
                  </a:lnTo>
                  <a:lnTo>
                    <a:pt x="165926" y="51512"/>
                  </a:lnTo>
                  <a:lnTo>
                    <a:pt x="205792" y="29721"/>
                  </a:lnTo>
                  <a:lnTo>
                    <a:pt x="246839" y="14055"/>
                  </a:lnTo>
                  <a:lnTo>
                    <a:pt x="288653" y="4240"/>
                  </a:lnTo>
                  <a:lnTo>
                    <a:pt x="330818" y="0"/>
                  </a:lnTo>
                  <a:lnTo>
                    <a:pt x="372923" y="1059"/>
                  </a:lnTo>
                  <a:lnTo>
                    <a:pt x="414554" y="7142"/>
                  </a:lnTo>
                  <a:lnTo>
                    <a:pt x="455295" y="17974"/>
                  </a:lnTo>
                  <a:lnTo>
                    <a:pt x="472502" y="24652"/>
                  </a:lnTo>
                  <a:lnTo>
                    <a:pt x="372885" y="24652"/>
                  </a:lnTo>
                  <a:lnTo>
                    <a:pt x="324344" y="24703"/>
                  </a:lnTo>
                  <a:lnTo>
                    <a:pt x="276209" y="31253"/>
                  </a:lnTo>
                  <a:lnTo>
                    <a:pt x="229699" y="44606"/>
                  </a:lnTo>
                  <a:lnTo>
                    <a:pt x="186033" y="65069"/>
                  </a:lnTo>
                  <a:lnTo>
                    <a:pt x="146428" y="92944"/>
                  </a:lnTo>
                  <a:lnTo>
                    <a:pt x="112118" y="127309"/>
                  </a:lnTo>
                  <a:lnTo>
                    <a:pt x="84348" y="165756"/>
                  </a:lnTo>
                  <a:lnTo>
                    <a:pt x="62525" y="207583"/>
                  </a:lnTo>
                  <a:lnTo>
                    <a:pt x="46058" y="252088"/>
                  </a:lnTo>
                  <a:lnTo>
                    <a:pt x="34355" y="298569"/>
                  </a:lnTo>
                  <a:lnTo>
                    <a:pt x="26824" y="346324"/>
                  </a:lnTo>
                  <a:lnTo>
                    <a:pt x="22874" y="394650"/>
                  </a:lnTo>
                  <a:lnTo>
                    <a:pt x="21937" y="441667"/>
                  </a:lnTo>
                  <a:lnTo>
                    <a:pt x="22033" y="446807"/>
                  </a:lnTo>
                  <a:lnTo>
                    <a:pt x="22869" y="474367"/>
                  </a:lnTo>
                  <a:lnTo>
                    <a:pt x="11925" y="474367"/>
                  </a:lnTo>
                  <a:lnTo>
                    <a:pt x="4670" y="477909"/>
                  </a:lnTo>
                  <a:lnTo>
                    <a:pt x="1414" y="485335"/>
                  </a:lnTo>
                  <a:lnTo>
                    <a:pt x="1850" y="487721"/>
                  </a:lnTo>
                  <a:lnTo>
                    <a:pt x="1414" y="487772"/>
                  </a:lnTo>
                  <a:lnTo>
                    <a:pt x="1414" y="490208"/>
                  </a:lnTo>
                  <a:close/>
                </a:path>
                <a:path w="770890" h="1030604">
                  <a:moveTo>
                    <a:pt x="688659" y="1026868"/>
                  </a:moveTo>
                  <a:lnTo>
                    <a:pt x="695028" y="1022815"/>
                  </a:lnTo>
                  <a:lnTo>
                    <a:pt x="697542" y="1014818"/>
                  </a:lnTo>
                  <a:lnTo>
                    <a:pt x="695028" y="1007735"/>
                  </a:lnTo>
                  <a:lnTo>
                    <a:pt x="687488" y="1005679"/>
                  </a:lnTo>
                  <a:lnTo>
                    <a:pt x="686269" y="1005678"/>
                  </a:lnTo>
                  <a:lnTo>
                    <a:pt x="721265" y="993593"/>
                  </a:lnTo>
                  <a:lnTo>
                    <a:pt x="741623" y="970563"/>
                  </a:lnTo>
                  <a:lnTo>
                    <a:pt x="749815" y="938876"/>
                  </a:lnTo>
                  <a:lnTo>
                    <a:pt x="748311" y="900820"/>
                  </a:lnTo>
                  <a:lnTo>
                    <a:pt x="739583" y="858684"/>
                  </a:lnTo>
                  <a:lnTo>
                    <a:pt x="726103" y="814757"/>
                  </a:lnTo>
                  <a:lnTo>
                    <a:pt x="710342" y="771327"/>
                  </a:lnTo>
                  <a:lnTo>
                    <a:pt x="694770" y="730683"/>
                  </a:lnTo>
                  <a:lnTo>
                    <a:pt x="681861" y="695114"/>
                  </a:lnTo>
                  <a:lnTo>
                    <a:pt x="674083" y="666907"/>
                  </a:lnTo>
                  <a:lnTo>
                    <a:pt x="668957" y="617206"/>
                  </a:lnTo>
                  <a:lnTo>
                    <a:pt x="670978" y="567521"/>
                  </a:lnTo>
                  <a:lnTo>
                    <a:pt x="671069" y="566484"/>
                  </a:lnTo>
                  <a:lnTo>
                    <a:pt x="677554" y="516661"/>
                  </a:lnTo>
                  <a:lnTo>
                    <a:pt x="685965" y="466446"/>
                  </a:lnTo>
                  <a:lnTo>
                    <a:pt x="693576" y="416688"/>
                  </a:lnTo>
                  <a:lnTo>
                    <a:pt x="697732" y="367701"/>
                  </a:lnTo>
                  <a:lnTo>
                    <a:pt x="695776" y="319800"/>
                  </a:lnTo>
                  <a:lnTo>
                    <a:pt x="685051" y="273298"/>
                  </a:lnTo>
                  <a:lnTo>
                    <a:pt x="666741" y="228940"/>
                  </a:lnTo>
                  <a:lnTo>
                    <a:pt x="643904" y="187596"/>
                  </a:lnTo>
                  <a:lnTo>
                    <a:pt x="616697" y="149764"/>
                  </a:lnTo>
                  <a:lnTo>
                    <a:pt x="585278" y="115945"/>
                  </a:lnTo>
                  <a:lnTo>
                    <a:pt x="549803" y="86639"/>
                  </a:lnTo>
                  <a:lnTo>
                    <a:pt x="510429" y="62346"/>
                  </a:lnTo>
                  <a:lnTo>
                    <a:pt x="467314" y="43565"/>
                  </a:lnTo>
                  <a:lnTo>
                    <a:pt x="420614" y="30796"/>
                  </a:lnTo>
                  <a:lnTo>
                    <a:pt x="372885" y="24652"/>
                  </a:lnTo>
                  <a:lnTo>
                    <a:pt x="472502" y="24652"/>
                  </a:lnTo>
                  <a:lnTo>
                    <a:pt x="532459" y="52784"/>
                  </a:lnTo>
                  <a:lnTo>
                    <a:pt x="568053" y="76211"/>
                  </a:lnTo>
                  <a:lnTo>
                    <a:pt x="601103" y="103286"/>
                  </a:lnTo>
                  <a:lnTo>
                    <a:pt x="631197" y="133733"/>
                  </a:lnTo>
                  <a:lnTo>
                    <a:pt x="657919" y="167277"/>
                  </a:lnTo>
                  <a:lnTo>
                    <a:pt x="680858" y="203642"/>
                  </a:lnTo>
                  <a:lnTo>
                    <a:pt x="699597" y="242554"/>
                  </a:lnTo>
                  <a:lnTo>
                    <a:pt x="713725" y="283737"/>
                  </a:lnTo>
                  <a:lnTo>
                    <a:pt x="722828" y="326916"/>
                  </a:lnTo>
                  <a:lnTo>
                    <a:pt x="725781" y="372931"/>
                  </a:lnTo>
                  <a:lnTo>
                    <a:pt x="721892" y="420115"/>
                  </a:lnTo>
                  <a:lnTo>
                    <a:pt x="713966" y="468177"/>
                  </a:lnTo>
                  <a:lnTo>
                    <a:pt x="704812" y="516823"/>
                  </a:lnTo>
                  <a:lnTo>
                    <a:pt x="697237" y="565762"/>
                  </a:lnTo>
                  <a:lnTo>
                    <a:pt x="694497" y="611865"/>
                  </a:lnTo>
                  <a:lnTo>
                    <a:pt x="697549" y="654106"/>
                  </a:lnTo>
                  <a:lnTo>
                    <a:pt x="705748" y="695354"/>
                  </a:lnTo>
                  <a:lnTo>
                    <a:pt x="718450" y="738473"/>
                  </a:lnTo>
                  <a:lnTo>
                    <a:pt x="735014" y="786330"/>
                  </a:lnTo>
                  <a:lnTo>
                    <a:pt x="748813" y="825659"/>
                  </a:lnTo>
                  <a:lnTo>
                    <a:pt x="761695" y="868484"/>
                  </a:lnTo>
                  <a:lnTo>
                    <a:pt x="770058" y="911736"/>
                  </a:lnTo>
                  <a:lnTo>
                    <a:pt x="770300" y="952344"/>
                  </a:lnTo>
                  <a:lnTo>
                    <a:pt x="758817" y="987239"/>
                  </a:lnTo>
                  <a:lnTo>
                    <a:pt x="732008" y="1013352"/>
                  </a:lnTo>
                  <a:lnTo>
                    <a:pt x="688659" y="1026868"/>
                  </a:lnTo>
                  <a:close/>
                </a:path>
                <a:path w="770890" h="1030604">
                  <a:moveTo>
                    <a:pt x="213358" y="610588"/>
                  </a:moveTo>
                  <a:lnTo>
                    <a:pt x="134632" y="610588"/>
                  </a:lnTo>
                  <a:lnTo>
                    <a:pt x="181768" y="604758"/>
                  </a:lnTo>
                  <a:lnTo>
                    <a:pt x="212080" y="588269"/>
                  </a:lnTo>
                  <a:lnTo>
                    <a:pt x="254427" y="535183"/>
                  </a:lnTo>
                  <a:lnTo>
                    <a:pt x="284035" y="451823"/>
                  </a:lnTo>
                  <a:lnTo>
                    <a:pt x="294641" y="399118"/>
                  </a:lnTo>
                  <a:lnTo>
                    <a:pt x="302733" y="345957"/>
                  </a:lnTo>
                  <a:lnTo>
                    <a:pt x="310940" y="292795"/>
                  </a:lnTo>
                  <a:lnTo>
                    <a:pt x="315395" y="266595"/>
                  </a:lnTo>
                  <a:lnTo>
                    <a:pt x="322821" y="244051"/>
                  </a:lnTo>
                  <a:lnTo>
                    <a:pt x="338015" y="226991"/>
                  </a:lnTo>
                  <a:lnTo>
                    <a:pt x="365777" y="217242"/>
                  </a:lnTo>
                  <a:lnTo>
                    <a:pt x="402849" y="218746"/>
                  </a:lnTo>
                  <a:lnTo>
                    <a:pt x="440264" y="232017"/>
                  </a:lnTo>
                  <a:lnTo>
                    <a:pt x="451702" y="239329"/>
                  </a:lnTo>
                  <a:lnTo>
                    <a:pt x="375526" y="239329"/>
                  </a:lnTo>
                  <a:lnTo>
                    <a:pt x="353096" y="248983"/>
                  </a:lnTo>
                  <a:lnTo>
                    <a:pt x="333037" y="295968"/>
                  </a:lnTo>
                  <a:lnTo>
                    <a:pt x="325725" y="339228"/>
                  </a:lnTo>
                  <a:lnTo>
                    <a:pt x="323126" y="361037"/>
                  </a:lnTo>
                  <a:lnTo>
                    <a:pt x="315395" y="411952"/>
                  </a:lnTo>
                  <a:lnTo>
                    <a:pt x="305151" y="463095"/>
                  </a:lnTo>
                  <a:lnTo>
                    <a:pt x="289881" y="512868"/>
                  </a:lnTo>
                  <a:lnTo>
                    <a:pt x="267070" y="559670"/>
                  </a:lnTo>
                  <a:lnTo>
                    <a:pt x="237940" y="594631"/>
                  </a:lnTo>
                  <a:lnTo>
                    <a:pt x="213358" y="610588"/>
                  </a:lnTo>
                  <a:close/>
                </a:path>
                <a:path w="770890" h="1030604">
                  <a:moveTo>
                    <a:pt x="634115" y="1029994"/>
                  </a:moveTo>
                  <a:lnTo>
                    <a:pt x="585196" y="1023528"/>
                  </a:lnTo>
                  <a:lnTo>
                    <a:pt x="541458" y="1008173"/>
                  </a:lnTo>
                  <a:lnTo>
                    <a:pt x="503625" y="983886"/>
                  </a:lnTo>
                  <a:lnTo>
                    <a:pt x="472421" y="950625"/>
                  </a:lnTo>
                  <a:lnTo>
                    <a:pt x="448571" y="908347"/>
                  </a:lnTo>
                  <a:lnTo>
                    <a:pt x="432800" y="857009"/>
                  </a:lnTo>
                  <a:lnTo>
                    <a:pt x="425382" y="809085"/>
                  </a:lnTo>
                  <a:lnTo>
                    <a:pt x="422547" y="760565"/>
                  </a:lnTo>
                  <a:lnTo>
                    <a:pt x="423655" y="711746"/>
                  </a:lnTo>
                  <a:lnTo>
                    <a:pt x="428068" y="662928"/>
                  </a:lnTo>
                  <a:lnTo>
                    <a:pt x="435145" y="614407"/>
                  </a:lnTo>
                  <a:lnTo>
                    <a:pt x="444247" y="566484"/>
                  </a:lnTo>
                  <a:lnTo>
                    <a:pt x="454735" y="519456"/>
                  </a:lnTo>
                  <a:lnTo>
                    <a:pt x="470424" y="456241"/>
                  </a:lnTo>
                  <a:lnTo>
                    <a:pt x="488856" y="393940"/>
                  </a:lnTo>
                  <a:lnTo>
                    <a:pt x="491600" y="387039"/>
                  </a:lnTo>
                  <a:lnTo>
                    <a:pt x="494139" y="380068"/>
                  </a:lnTo>
                  <a:lnTo>
                    <a:pt x="496502" y="372931"/>
                  </a:lnTo>
                  <a:lnTo>
                    <a:pt x="498605" y="365912"/>
                  </a:lnTo>
                  <a:lnTo>
                    <a:pt x="498757" y="328668"/>
                  </a:lnTo>
                  <a:lnTo>
                    <a:pt x="484286" y="296451"/>
                  </a:lnTo>
                  <a:lnTo>
                    <a:pt x="460219" y="270632"/>
                  </a:lnTo>
                  <a:lnTo>
                    <a:pt x="431581" y="252581"/>
                  </a:lnTo>
                  <a:lnTo>
                    <a:pt x="402525" y="241785"/>
                  </a:lnTo>
                  <a:lnTo>
                    <a:pt x="375526" y="239329"/>
                  </a:lnTo>
                  <a:lnTo>
                    <a:pt x="451702" y="239329"/>
                  </a:lnTo>
                  <a:lnTo>
                    <a:pt x="474251" y="253743"/>
                  </a:lnTo>
                  <a:lnTo>
                    <a:pt x="501042" y="280609"/>
                  </a:lnTo>
                  <a:lnTo>
                    <a:pt x="518687" y="319234"/>
                  </a:lnTo>
                  <a:lnTo>
                    <a:pt x="519954" y="360901"/>
                  </a:lnTo>
                  <a:lnTo>
                    <a:pt x="510693" y="403971"/>
                  </a:lnTo>
                  <a:lnTo>
                    <a:pt x="496752" y="446807"/>
                  </a:lnTo>
                  <a:lnTo>
                    <a:pt x="483963" y="487844"/>
                  </a:lnTo>
                  <a:lnTo>
                    <a:pt x="466787" y="561255"/>
                  </a:lnTo>
                  <a:lnTo>
                    <a:pt x="459185" y="601721"/>
                  </a:lnTo>
                  <a:lnTo>
                    <a:pt x="452837" y="643721"/>
                  </a:lnTo>
                  <a:lnTo>
                    <a:pt x="448187" y="686545"/>
                  </a:lnTo>
                  <a:lnTo>
                    <a:pt x="445679" y="729480"/>
                  </a:lnTo>
                  <a:lnTo>
                    <a:pt x="445756" y="771815"/>
                  </a:lnTo>
                  <a:lnTo>
                    <a:pt x="448861" y="812839"/>
                  </a:lnTo>
                  <a:lnTo>
                    <a:pt x="455439" y="851840"/>
                  </a:lnTo>
                  <a:lnTo>
                    <a:pt x="480784" y="920930"/>
                  </a:lnTo>
                  <a:lnTo>
                    <a:pt x="525338" y="973394"/>
                  </a:lnTo>
                  <a:lnTo>
                    <a:pt x="592651" y="1003540"/>
                  </a:lnTo>
                  <a:lnTo>
                    <a:pt x="635950" y="1008466"/>
                  </a:lnTo>
                  <a:lnTo>
                    <a:pt x="680694" y="1008466"/>
                  </a:lnTo>
                  <a:lnTo>
                    <a:pt x="678044" y="1009791"/>
                  </a:lnTo>
                  <a:lnTo>
                    <a:pt x="675302" y="1017560"/>
                  </a:lnTo>
                  <a:lnTo>
                    <a:pt x="678044" y="1024871"/>
                  </a:lnTo>
                  <a:lnTo>
                    <a:pt x="686269" y="1027613"/>
                  </a:lnTo>
                  <a:lnTo>
                    <a:pt x="687488" y="1027613"/>
                  </a:lnTo>
                  <a:lnTo>
                    <a:pt x="634115" y="1029994"/>
                  </a:lnTo>
                  <a:close/>
                </a:path>
                <a:path w="770890" h="1030604">
                  <a:moveTo>
                    <a:pt x="1850" y="487721"/>
                  </a:moveTo>
                  <a:lnTo>
                    <a:pt x="1414" y="485335"/>
                  </a:lnTo>
                  <a:lnTo>
                    <a:pt x="4670" y="477909"/>
                  </a:lnTo>
                  <a:lnTo>
                    <a:pt x="11925" y="474367"/>
                  </a:lnTo>
                  <a:lnTo>
                    <a:pt x="19408" y="475395"/>
                  </a:lnTo>
                  <a:lnTo>
                    <a:pt x="23077" y="481246"/>
                  </a:lnTo>
                  <a:lnTo>
                    <a:pt x="23201" y="485335"/>
                  </a:lnTo>
                  <a:lnTo>
                    <a:pt x="22131" y="485335"/>
                  </a:lnTo>
                  <a:lnTo>
                    <a:pt x="1850" y="487721"/>
                  </a:lnTo>
                  <a:close/>
                </a:path>
                <a:path w="770890" h="1030604">
                  <a:moveTo>
                    <a:pt x="23077" y="481246"/>
                  </a:moveTo>
                  <a:lnTo>
                    <a:pt x="19408" y="475395"/>
                  </a:lnTo>
                  <a:lnTo>
                    <a:pt x="11925" y="474367"/>
                  </a:lnTo>
                  <a:lnTo>
                    <a:pt x="22869" y="474367"/>
                  </a:lnTo>
                  <a:lnTo>
                    <a:pt x="23077" y="481246"/>
                  </a:lnTo>
                  <a:close/>
                </a:path>
                <a:path w="770890" h="1030604">
                  <a:moveTo>
                    <a:pt x="23275" y="487780"/>
                  </a:moveTo>
                  <a:lnTo>
                    <a:pt x="23077" y="481246"/>
                  </a:lnTo>
                  <a:lnTo>
                    <a:pt x="23349" y="481679"/>
                  </a:lnTo>
                  <a:lnTo>
                    <a:pt x="23275" y="487780"/>
                  </a:lnTo>
                  <a:close/>
                </a:path>
                <a:path w="770890" h="1030604">
                  <a:moveTo>
                    <a:pt x="2287" y="490112"/>
                  </a:moveTo>
                  <a:lnTo>
                    <a:pt x="1850" y="487721"/>
                  </a:lnTo>
                  <a:lnTo>
                    <a:pt x="22131" y="485335"/>
                  </a:lnTo>
                  <a:lnTo>
                    <a:pt x="22703" y="487844"/>
                  </a:lnTo>
                  <a:lnTo>
                    <a:pt x="2287" y="490112"/>
                  </a:lnTo>
                  <a:close/>
                </a:path>
                <a:path w="770890" h="1030604">
                  <a:moveTo>
                    <a:pt x="22703" y="487844"/>
                  </a:moveTo>
                  <a:lnTo>
                    <a:pt x="22131" y="485335"/>
                  </a:lnTo>
                  <a:lnTo>
                    <a:pt x="23201" y="485335"/>
                  </a:lnTo>
                  <a:lnTo>
                    <a:pt x="23275" y="487780"/>
                  </a:lnTo>
                  <a:lnTo>
                    <a:pt x="22703" y="487844"/>
                  </a:lnTo>
                  <a:close/>
                </a:path>
                <a:path w="770890" h="1030604">
                  <a:moveTo>
                    <a:pt x="1414" y="490209"/>
                  </a:moveTo>
                  <a:lnTo>
                    <a:pt x="1414" y="487772"/>
                  </a:lnTo>
                  <a:lnTo>
                    <a:pt x="1850" y="487721"/>
                  </a:lnTo>
                  <a:lnTo>
                    <a:pt x="2287" y="490112"/>
                  </a:lnTo>
                  <a:lnTo>
                    <a:pt x="1414" y="490209"/>
                  </a:lnTo>
                  <a:close/>
                </a:path>
                <a:path w="770890" h="1030604">
                  <a:moveTo>
                    <a:pt x="23285" y="490391"/>
                  </a:moveTo>
                  <a:lnTo>
                    <a:pt x="22703" y="487844"/>
                  </a:lnTo>
                  <a:lnTo>
                    <a:pt x="23275" y="487780"/>
                  </a:lnTo>
                  <a:lnTo>
                    <a:pt x="23285" y="490391"/>
                  </a:lnTo>
                  <a:close/>
                </a:path>
                <a:path w="770890" h="1030604">
                  <a:moveTo>
                    <a:pt x="13753" y="500567"/>
                  </a:moveTo>
                  <a:lnTo>
                    <a:pt x="6041" y="499120"/>
                  </a:lnTo>
                  <a:lnTo>
                    <a:pt x="3208" y="495156"/>
                  </a:lnTo>
                  <a:lnTo>
                    <a:pt x="2287" y="490112"/>
                  </a:lnTo>
                  <a:lnTo>
                    <a:pt x="22703" y="487844"/>
                  </a:lnTo>
                  <a:lnTo>
                    <a:pt x="23285" y="490391"/>
                  </a:lnTo>
                  <a:lnTo>
                    <a:pt x="20779" y="497445"/>
                  </a:lnTo>
                  <a:lnTo>
                    <a:pt x="13753" y="500567"/>
                  </a:lnTo>
                  <a:close/>
                </a:path>
                <a:path w="770890" h="1030604">
                  <a:moveTo>
                    <a:pt x="2304" y="490209"/>
                  </a:moveTo>
                  <a:lnTo>
                    <a:pt x="1414" y="490209"/>
                  </a:lnTo>
                  <a:lnTo>
                    <a:pt x="2287" y="490112"/>
                  </a:lnTo>
                  <a:close/>
                </a:path>
                <a:path w="770890" h="1030604">
                  <a:moveTo>
                    <a:pt x="3208" y="495156"/>
                  </a:moveTo>
                  <a:lnTo>
                    <a:pt x="1414" y="492646"/>
                  </a:lnTo>
                  <a:lnTo>
                    <a:pt x="1414" y="490208"/>
                  </a:lnTo>
                  <a:lnTo>
                    <a:pt x="2304" y="490209"/>
                  </a:lnTo>
                  <a:lnTo>
                    <a:pt x="3208" y="495156"/>
                  </a:lnTo>
                  <a:close/>
                </a:path>
                <a:path w="770890" h="1030604">
                  <a:moveTo>
                    <a:pt x="25607" y="500567"/>
                  </a:moveTo>
                  <a:lnTo>
                    <a:pt x="13753" y="500567"/>
                  </a:lnTo>
                  <a:lnTo>
                    <a:pt x="20779" y="497445"/>
                  </a:lnTo>
                  <a:lnTo>
                    <a:pt x="23285" y="490391"/>
                  </a:lnTo>
                  <a:lnTo>
                    <a:pt x="25607" y="500567"/>
                  </a:lnTo>
                  <a:close/>
                </a:path>
                <a:path w="770890" h="1030604">
                  <a:moveTo>
                    <a:pt x="165429" y="627866"/>
                  </a:moveTo>
                  <a:lnTo>
                    <a:pt x="126701" y="627564"/>
                  </a:lnTo>
                  <a:lnTo>
                    <a:pt x="89428" y="616930"/>
                  </a:lnTo>
                  <a:lnTo>
                    <a:pt x="55936" y="596679"/>
                  </a:lnTo>
                  <a:lnTo>
                    <a:pt x="28551" y="567521"/>
                  </a:lnTo>
                  <a:lnTo>
                    <a:pt x="9602" y="530169"/>
                  </a:lnTo>
                  <a:lnTo>
                    <a:pt x="3208" y="495156"/>
                  </a:lnTo>
                  <a:lnTo>
                    <a:pt x="6041" y="499120"/>
                  </a:lnTo>
                  <a:lnTo>
                    <a:pt x="13753" y="500567"/>
                  </a:lnTo>
                  <a:lnTo>
                    <a:pt x="25607" y="500567"/>
                  </a:lnTo>
                  <a:lnTo>
                    <a:pt x="32416" y="530394"/>
                  </a:lnTo>
                  <a:lnTo>
                    <a:pt x="56739" y="569136"/>
                  </a:lnTo>
                  <a:lnTo>
                    <a:pt x="91883" y="597290"/>
                  </a:lnTo>
                  <a:lnTo>
                    <a:pt x="134632" y="610588"/>
                  </a:lnTo>
                  <a:lnTo>
                    <a:pt x="213358" y="610588"/>
                  </a:lnTo>
                  <a:lnTo>
                    <a:pt x="203285" y="617126"/>
                  </a:lnTo>
                  <a:lnTo>
                    <a:pt x="165429" y="627866"/>
                  </a:lnTo>
                  <a:close/>
                </a:path>
                <a:path w="770890" h="1030604">
                  <a:moveTo>
                    <a:pt x="680694" y="1008466"/>
                  </a:moveTo>
                  <a:lnTo>
                    <a:pt x="635950" y="1008466"/>
                  </a:lnTo>
                  <a:lnTo>
                    <a:pt x="686269" y="1005678"/>
                  </a:lnTo>
                  <a:lnTo>
                    <a:pt x="680694" y="1008466"/>
                  </a:lnTo>
                  <a:close/>
                </a:path>
                <a:path w="770890" h="1030604">
                  <a:moveTo>
                    <a:pt x="686269" y="1027613"/>
                  </a:moveTo>
                  <a:lnTo>
                    <a:pt x="678044" y="1024871"/>
                  </a:lnTo>
                  <a:lnTo>
                    <a:pt x="675302" y="1017560"/>
                  </a:lnTo>
                  <a:lnTo>
                    <a:pt x="678044" y="1009791"/>
                  </a:lnTo>
                  <a:lnTo>
                    <a:pt x="686269" y="1005678"/>
                  </a:lnTo>
                  <a:lnTo>
                    <a:pt x="687488" y="1005679"/>
                  </a:lnTo>
                  <a:lnTo>
                    <a:pt x="695028" y="1007735"/>
                  </a:lnTo>
                  <a:lnTo>
                    <a:pt x="697542" y="1014818"/>
                  </a:lnTo>
                  <a:lnTo>
                    <a:pt x="695028" y="1022815"/>
                  </a:lnTo>
                  <a:lnTo>
                    <a:pt x="688659" y="1026868"/>
                  </a:lnTo>
                  <a:lnTo>
                    <a:pt x="686269" y="1027613"/>
                  </a:lnTo>
                  <a:close/>
                </a:path>
                <a:path w="770890" h="1030604">
                  <a:moveTo>
                    <a:pt x="687488" y="1027613"/>
                  </a:moveTo>
                  <a:lnTo>
                    <a:pt x="686269" y="1027613"/>
                  </a:lnTo>
                  <a:lnTo>
                    <a:pt x="688659" y="1026868"/>
                  </a:lnTo>
                  <a:lnTo>
                    <a:pt x="687488" y="1027613"/>
                  </a:lnTo>
                  <a:close/>
                </a:path>
              </a:pathLst>
            </a:custGeom>
            <a:solidFill>
              <a:srgbClr val="000000"/>
            </a:solidFill>
          </p:spPr>
          <p:txBody>
            <a:bodyPr wrap="square" lIns="0" tIns="0" rIns="0" bIns="0" rtlCol="0"/>
            <a:lstStyle/>
            <a:p>
              <a:endParaRPr/>
            </a:p>
          </p:txBody>
        </p:sp>
        <p:sp>
          <p:nvSpPr>
            <p:cNvPr id="10" name="object 10"/>
            <p:cNvSpPr/>
            <p:nvPr/>
          </p:nvSpPr>
          <p:spPr>
            <a:xfrm>
              <a:off x="473367" y="3754271"/>
              <a:ext cx="770890" cy="1030605"/>
            </a:xfrm>
            <a:custGeom>
              <a:avLst/>
              <a:gdLst/>
              <a:ahLst/>
              <a:cxnLst/>
              <a:rect l="l" t="t" r="r" b="b"/>
              <a:pathLst>
                <a:path w="770890" h="1030604">
                  <a:moveTo>
                    <a:pt x="770293" y="952347"/>
                  </a:moveTo>
                  <a:lnTo>
                    <a:pt x="770051" y="911733"/>
                  </a:lnTo>
                  <a:lnTo>
                    <a:pt x="761695" y="868489"/>
                  </a:lnTo>
                  <a:lnTo>
                    <a:pt x="749808" y="829005"/>
                  </a:lnTo>
                  <a:lnTo>
                    <a:pt x="749808" y="938872"/>
                  </a:lnTo>
                  <a:lnTo>
                    <a:pt x="741616" y="970572"/>
                  </a:lnTo>
                  <a:lnTo>
                    <a:pt x="721258" y="993597"/>
                  </a:lnTo>
                  <a:lnTo>
                    <a:pt x="686269" y="1005687"/>
                  </a:lnTo>
                  <a:lnTo>
                    <a:pt x="635952" y="1008468"/>
                  </a:lnTo>
                  <a:lnTo>
                    <a:pt x="592645" y="1003541"/>
                  </a:lnTo>
                  <a:lnTo>
                    <a:pt x="555929" y="991616"/>
                  </a:lnTo>
                  <a:lnTo>
                    <a:pt x="500430" y="949604"/>
                  </a:lnTo>
                  <a:lnTo>
                    <a:pt x="465924" y="888111"/>
                  </a:lnTo>
                  <a:lnTo>
                    <a:pt x="448856" y="812838"/>
                  </a:lnTo>
                  <a:lnTo>
                    <a:pt x="445757" y="771817"/>
                  </a:lnTo>
                  <a:lnTo>
                    <a:pt x="445681" y="729488"/>
                  </a:lnTo>
                  <a:lnTo>
                    <a:pt x="448183" y="686549"/>
                  </a:lnTo>
                  <a:lnTo>
                    <a:pt x="452831" y="643724"/>
                  </a:lnTo>
                  <a:lnTo>
                    <a:pt x="459181" y="601726"/>
                  </a:lnTo>
                  <a:lnTo>
                    <a:pt x="466788" y="561263"/>
                  </a:lnTo>
                  <a:lnTo>
                    <a:pt x="475195" y="523036"/>
                  </a:lnTo>
                  <a:lnTo>
                    <a:pt x="496747" y="446811"/>
                  </a:lnTo>
                  <a:lnTo>
                    <a:pt x="510692" y="403974"/>
                  </a:lnTo>
                  <a:lnTo>
                    <a:pt x="519950" y="360908"/>
                  </a:lnTo>
                  <a:lnTo>
                    <a:pt x="518680" y="319239"/>
                  </a:lnTo>
                  <a:lnTo>
                    <a:pt x="501040" y="280606"/>
                  </a:lnTo>
                  <a:lnTo>
                    <a:pt x="440258" y="232016"/>
                  </a:lnTo>
                  <a:lnTo>
                    <a:pt x="402844" y="218744"/>
                  </a:lnTo>
                  <a:lnTo>
                    <a:pt x="365772" y="217246"/>
                  </a:lnTo>
                  <a:lnTo>
                    <a:pt x="338010" y="226999"/>
                  </a:lnTo>
                  <a:lnTo>
                    <a:pt x="322821" y="244055"/>
                  </a:lnTo>
                  <a:lnTo>
                    <a:pt x="315391" y="266598"/>
                  </a:lnTo>
                  <a:lnTo>
                    <a:pt x="310934" y="292798"/>
                  </a:lnTo>
                  <a:lnTo>
                    <a:pt x="294640" y="399122"/>
                  </a:lnTo>
                  <a:lnTo>
                    <a:pt x="284035" y="451827"/>
                  </a:lnTo>
                  <a:lnTo>
                    <a:pt x="268287" y="503618"/>
                  </a:lnTo>
                  <a:lnTo>
                    <a:pt x="235991" y="564248"/>
                  </a:lnTo>
                  <a:lnTo>
                    <a:pt x="181762" y="604761"/>
                  </a:lnTo>
                  <a:lnTo>
                    <a:pt x="134632" y="610590"/>
                  </a:lnTo>
                  <a:lnTo>
                    <a:pt x="91884" y="597293"/>
                  </a:lnTo>
                  <a:lnTo>
                    <a:pt x="56730" y="569137"/>
                  </a:lnTo>
                  <a:lnTo>
                    <a:pt x="32410" y="530402"/>
                  </a:lnTo>
                  <a:lnTo>
                    <a:pt x="23266" y="490410"/>
                  </a:lnTo>
                  <a:lnTo>
                    <a:pt x="23342" y="490207"/>
                  </a:lnTo>
                  <a:lnTo>
                    <a:pt x="21907" y="442849"/>
                  </a:lnTo>
                  <a:lnTo>
                    <a:pt x="22872" y="394652"/>
                  </a:lnTo>
                  <a:lnTo>
                    <a:pt x="26822" y="346329"/>
                  </a:lnTo>
                  <a:lnTo>
                    <a:pt x="34353" y="298577"/>
                  </a:lnTo>
                  <a:lnTo>
                    <a:pt x="46050" y="252095"/>
                  </a:lnTo>
                  <a:lnTo>
                    <a:pt x="62522" y="207581"/>
                  </a:lnTo>
                  <a:lnTo>
                    <a:pt x="84340" y="165760"/>
                  </a:lnTo>
                  <a:lnTo>
                    <a:pt x="112115" y="127317"/>
                  </a:lnTo>
                  <a:lnTo>
                    <a:pt x="146431" y="92951"/>
                  </a:lnTo>
                  <a:lnTo>
                    <a:pt x="186029" y="65074"/>
                  </a:lnTo>
                  <a:lnTo>
                    <a:pt x="229692" y="44615"/>
                  </a:lnTo>
                  <a:lnTo>
                    <a:pt x="276212" y="31254"/>
                  </a:lnTo>
                  <a:lnTo>
                    <a:pt x="324345" y="24701"/>
                  </a:lnTo>
                  <a:lnTo>
                    <a:pt x="372884" y="24650"/>
                  </a:lnTo>
                  <a:lnTo>
                    <a:pt x="420611" y="30797"/>
                  </a:lnTo>
                  <a:lnTo>
                    <a:pt x="467309" y="43573"/>
                  </a:lnTo>
                  <a:lnTo>
                    <a:pt x="510425" y="62344"/>
                  </a:lnTo>
                  <a:lnTo>
                    <a:pt x="549795" y="86639"/>
                  </a:lnTo>
                  <a:lnTo>
                    <a:pt x="585279" y="115951"/>
                  </a:lnTo>
                  <a:lnTo>
                    <a:pt x="616699" y="149771"/>
                  </a:lnTo>
                  <a:lnTo>
                    <a:pt x="643902" y="187604"/>
                  </a:lnTo>
                  <a:lnTo>
                    <a:pt x="666737" y="228942"/>
                  </a:lnTo>
                  <a:lnTo>
                    <a:pt x="685050" y="273304"/>
                  </a:lnTo>
                  <a:lnTo>
                    <a:pt x="695769" y="319798"/>
                  </a:lnTo>
                  <a:lnTo>
                    <a:pt x="697725" y="367703"/>
                  </a:lnTo>
                  <a:lnTo>
                    <a:pt x="693572" y="416687"/>
                  </a:lnTo>
                  <a:lnTo>
                    <a:pt x="685965" y="466445"/>
                  </a:lnTo>
                  <a:lnTo>
                    <a:pt x="677545" y="516661"/>
                  </a:lnTo>
                  <a:lnTo>
                    <a:pt x="670991" y="567016"/>
                  </a:lnTo>
                  <a:lnTo>
                    <a:pt x="668959" y="617207"/>
                  </a:lnTo>
                  <a:lnTo>
                    <a:pt x="674077" y="666915"/>
                  </a:lnTo>
                  <a:lnTo>
                    <a:pt x="694766" y="730681"/>
                  </a:lnTo>
                  <a:lnTo>
                    <a:pt x="710336" y="771334"/>
                  </a:lnTo>
                  <a:lnTo>
                    <a:pt x="726097" y="814755"/>
                  </a:lnTo>
                  <a:lnTo>
                    <a:pt x="739584" y="858685"/>
                  </a:lnTo>
                  <a:lnTo>
                    <a:pt x="748309" y="900823"/>
                  </a:lnTo>
                  <a:lnTo>
                    <a:pt x="749808" y="938872"/>
                  </a:lnTo>
                  <a:lnTo>
                    <a:pt x="749808" y="829005"/>
                  </a:lnTo>
                  <a:lnTo>
                    <a:pt x="748804" y="825665"/>
                  </a:lnTo>
                  <a:lnTo>
                    <a:pt x="718451" y="738479"/>
                  </a:lnTo>
                  <a:lnTo>
                    <a:pt x="705739" y="695363"/>
                  </a:lnTo>
                  <a:lnTo>
                    <a:pt x="697547" y="654113"/>
                  </a:lnTo>
                  <a:lnTo>
                    <a:pt x="694499" y="611873"/>
                  </a:lnTo>
                  <a:lnTo>
                    <a:pt x="697230" y="565759"/>
                  </a:lnTo>
                  <a:lnTo>
                    <a:pt x="704811" y="516826"/>
                  </a:lnTo>
                  <a:lnTo>
                    <a:pt x="713968" y="468185"/>
                  </a:lnTo>
                  <a:lnTo>
                    <a:pt x="721893" y="420116"/>
                  </a:lnTo>
                  <a:lnTo>
                    <a:pt x="725779" y="372935"/>
                  </a:lnTo>
                  <a:lnTo>
                    <a:pt x="722820" y="326923"/>
                  </a:lnTo>
                  <a:lnTo>
                    <a:pt x="713727" y="283743"/>
                  </a:lnTo>
                  <a:lnTo>
                    <a:pt x="699592" y="242557"/>
                  </a:lnTo>
                  <a:lnTo>
                    <a:pt x="680859" y="203644"/>
                  </a:lnTo>
                  <a:lnTo>
                    <a:pt x="657910" y="167284"/>
                  </a:lnTo>
                  <a:lnTo>
                    <a:pt x="631190" y="133731"/>
                  </a:lnTo>
                  <a:lnTo>
                    <a:pt x="601103" y="103289"/>
                  </a:lnTo>
                  <a:lnTo>
                    <a:pt x="568045" y="76212"/>
                  </a:lnTo>
                  <a:lnTo>
                    <a:pt x="532460" y="52781"/>
                  </a:lnTo>
                  <a:lnTo>
                    <a:pt x="494728" y="33286"/>
                  </a:lnTo>
                  <a:lnTo>
                    <a:pt x="455295" y="17983"/>
                  </a:lnTo>
                  <a:lnTo>
                    <a:pt x="414553" y="7150"/>
                  </a:lnTo>
                  <a:lnTo>
                    <a:pt x="372922" y="1066"/>
                  </a:lnTo>
                  <a:lnTo>
                    <a:pt x="330809" y="0"/>
                  </a:lnTo>
                  <a:lnTo>
                    <a:pt x="288645" y="4241"/>
                  </a:lnTo>
                  <a:lnTo>
                    <a:pt x="246837" y="14058"/>
                  </a:lnTo>
                  <a:lnTo>
                    <a:pt x="205790" y="29718"/>
                  </a:lnTo>
                  <a:lnTo>
                    <a:pt x="165925" y="51511"/>
                  </a:lnTo>
                  <a:lnTo>
                    <a:pt x="125552" y="82296"/>
                  </a:lnTo>
                  <a:lnTo>
                    <a:pt x="91846" y="117843"/>
                  </a:lnTo>
                  <a:lnTo>
                    <a:pt x="64287" y="157480"/>
                  </a:lnTo>
                  <a:lnTo>
                    <a:pt x="42379" y="200494"/>
                  </a:lnTo>
                  <a:lnTo>
                    <a:pt x="25628" y="246189"/>
                  </a:lnTo>
                  <a:lnTo>
                    <a:pt x="13525" y="293852"/>
                  </a:lnTo>
                  <a:lnTo>
                    <a:pt x="5549" y="342785"/>
                  </a:lnTo>
                  <a:lnTo>
                    <a:pt x="1206" y="392290"/>
                  </a:lnTo>
                  <a:lnTo>
                    <a:pt x="0" y="441667"/>
                  </a:lnTo>
                  <a:lnTo>
                    <a:pt x="1104" y="480098"/>
                  </a:lnTo>
                  <a:lnTo>
                    <a:pt x="190" y="482307"/>
                  </a:lnTo>
                  <a:lnTo>
                    <a:pt x="190" y="485343"/>
                  </a:lnTo>
                  <a:lnTo>
                    <a:pt x="8382" y="530174"/>
                  </a:lnTo>
                  <a:lnTo>
                    <a:pt x="27330" y="567524"/>
                  </a:lnTo>
                  <a:lnTo>
                    <a:pt x="54711" y="596684"/>
                  </a:lnTo>
                  <a:lnTo>
                    <a:pt x="88201" y="616927"/>
                  </a:lnTo>
                  <a:lnTo>
                    <a:pt x="125476" y="627570"/>
                  </a:lnTo>
                  <a:lnTo>
                    <a:pt x="164211" y="627875"/>
                  </a:lnTo>
                  <a:lnTo>
                    <a:pt x="202057" y="617131"/>
                  </a:lnTo>
                  <a:lnTo>
                    <a:pt x="236715" y="594639"/>
                  </a:lnTo>
                  <a:lnTo>
                    <a:pt x="265849" y="559676"/>
                  </a:lnTo>
                  <a:lnTo>
                    <a:pt x="288658" y="512876"/>
                  </a:lnTo>
                  <a:lnTo>
                    <a:pt x="303923" y="463092"/>
                  </a:lnTo>
                  <a:lnTo>
                    <a:pt x="314172" y="411949"/>
                  </a:lnTo>
                  <a:lnTo>
                    <a:pt x="321906" y="361035"/>
                  </a:lnTo>
                  <a:lnTo>
                    <a:pt x="324497" y="339229"/>
                  </a:lnTo>
                  <a:lnTo>
                    <a:pt x="327812" y="317538"/>
                  </a:lnTo>
                  <a:lnTo>
                    <a:pt x="331812" y="295973"/>
                  </a:lnTo>
                  <a:lnTo>
                    <a:pt x="336524" y="274523"/>
                  </a:lnTo>
                  <a:lnTo>
                    <a:pt x="351878" y="248983"/>
                  </a:lnTo>
                  <a:lnTo>
                    <a:pt x="374307" y="239331"/>
                  </a:lnTo>
                  <a:lnTo>
                    <a:pt x="401307" y="241782"/>
                  </a:lnTo>
                  <a:lnTo>
                    <a:pt x="430364" y="252590"/>
                  </a:lnTo>
                  <a:lnTo>
                    <a:pt x="459003" y="270637"/>
                  </a:lnTo>
                  <a:lnTo>
                    <a:pt x="483069" y="296456"/>
                  </a:lnTo>
                  <a:lnTo>
                    <a:pt x="497535" y="328676"/>
                  </a:lnTo>
                  <a:lnTo>
                    <a:pt x="497382" y="365912"/>
                  </a:lnTo>
                  <a:lnTo>
                    <a:pt x="492912" y="380072"/>
                  </a:lnTo>
                  <a:lnTo>
                    <a:pt x="487629" y="393941"/>
                  </a:lnTo>
                  <a:lnTo>
                    <a:pt x="478015" y="425030"/>
                  </a:lnTo>
                  <a:lnTo>
                    <a:pt x="461073" y="487680"/>
                  </a:lnTo>
                  <a:lnTo>
                    <a:pt x="443026" y="566483"/>
                  </a:lnTo>
                  <a:lnTo>
                    <a:pt x="433920" y="614413"/>
                  </a:lnTo>
                  <a:lnTo>
                    <a:pt x="426847" y="662927"/>
                  </a:lnTo>
                  <a:lnTo>
                    <a:pt x="422440" y="711746"/>
                  </a:lnTo>
                  <a:lnTo>
                    <a:pt x="421322" y="760564"/>
                  </a:lnTo>
                  <a:lnTo>
                    <a:pt x="424154" y="809091"/>
                  </a:lnTo>
                  <a:lnTo>
                    <a:pt x="431584" y="857008"/>
                  </a:lnTo>
                  <a:lnTo>
                    <a:pt x="447344" y="908354"/>
                  </a:lnTo>
                  <a:lnTo>
                    <a:pt x="471195" y="950633"/>
                  </a:lnTo>
                  <a:lnTo>
                    <a:pt x="502399" y="983894"/>
                  </a:lnTo>
                  <a:lnTo>
                    <a:pt x="540232" y="1008176"/>
                  </a:lnTo>
                  <a:lnTo>
                    <a:pt x="583971" y="1023531"/>
                  </a:lnTo>
                  <a:lnTo>
                    <a:pt x="632891" y="1029995"/>
                  </a:lnTo>
                  <a:lnTo>
                    <a:pt x="686269" y="1027620"/>
                  </a:lnTo>
                  <a:lnTo>
                    <a:pt x="732002" y="1013358"/>
                  </a:lnTo>
                  <a:lnTo>
                    <a:pt x="758812" y="987247"/>
                  </a:lnTo>
                  <a:lnTo>
                    <a:pt x="770293" y="952347"/>
                  </a:lnTo>
                  <a:close/>
                </a:path>
              </a:pathLst>
            </a:custGeom>
            <a:solidFill>
              <a:srgbClr val="000000"/>
            </a:solidFill>
          </p:spPr>
          <p:txBody>
            <a:bodyPr wrap="square" lIns="0" tIns="0" rIns="0" bIns="0" rtlCol="0"/>
            <a:lstStyle/>
            <a:p>
              <a:endParaRPr/>
            </a:p>
          </p:txBody>
        </p:sp>
      </p:grpSp>
      <p:pic>
        <p:nvPicPr>
          <p:cNvPr id="11" name="object 11"/>
          <p:cNvPicPr/>
          <p:nvPr/>
        </p:nvPicPr>
        <p:blipFill>
          <a:blip r:embed="rId2" cstate="print"/>
          <a:stretch>
            <a:fillRect/>
          </a:stretch>
        </p:blipFill>
        <p:spPr>
          <a:xfrm>
            <a:off x="1563136" y="2736837"/>
            <a:ext cx="4036207" cy="6694817"/>
          </a:xfrm>
          <a:prstGeom prst="rect">
            <a:avLst/>
          </a:prstGeom>
        </p:spPr>
      </p:pic>
      <p:sp>
        <p:nvSpPr>
          <p:cNvPr id="12" name="object 12"/>
          <p:cNvSpPr txBox="1">
            <a:spLocks noGrp="1"/>
          </p:cNvSpPr>
          <p:nvPr>
            <p:ph type="title"/>
          </p:nvPr>
        </p:nvSpPr>
        <p:spPr>
          <a:xfrm>
            <a:off x="4037405" y="1089065"/>
            <a:ext cx="13118465" cy="1168400"/>
          </a:xfrm>
          <a:prstGeom prst="rect">
            <a:avLst/>
          </a:prstGeom>
        </p:spPr>
        <p:txBody>
          <a:bodyPr vert="horz" wrap="square" lIns="0" tIns="12700" rIns="0" bIns="0" rtlCol="0">
            <a:spAutoFit/>
          </a:bodyPr>
          <a:lstStyle/>
          <a:p>
            <a:pPr marL="12700">
              <a:lnSpc>
                <a:spcPct val="100000"/>
              </a:lnSpc>
              <a:spcBef>
                <a:spcPts val="100"/>
              </a:spcBef>
            </a:pPr>
            <a:r>
              <a:rPr sz="7500" b="1" spc="190" dirty="0">
                <a:latin typeface="Trebuchet MS"/>
                <a:cs typeface="Trebuchet MS"/>
              </a:rPr>
              <a:t>B</a:t>
            </a:r>
            <a:r>
              <a:rPr sz="7500" b="1" spc="50" dirty="0">
                <a:latin typeface="Trebuchet MS"/>
                <a:cs typeface="Trebuchet MS"/>
              </a:rPr>
              <a:t>u</a:t>
            </a:r>
            <a:r>
              <a:rPr sz="7500" b="1" spc="630" dirty="0">
                <a:latin typeface="Trebuchet MS"/>
                <a:cs typeface="Trebuchet MS"/>
              </a:rPr>
              <a:t>s</a:t>
            </a:r>
            <a:r>
              <a:rPr sz="7500" b="1" spc="-315" dirty="0">
                <a:latin typeface="Trebuchet MS"/>
                <a:cs typeface="Trebuchet MS"/>
              </a:rPr>
              <a:t>i</a:t>
            </a:r>
            <a:r>
              <a:rPr sz="7500" b="1" spc="55" dirty="0">
                <a:latin typeface="Trebuchet MS"/>
                <a:cs typeface="Trebuchet MS"/>
              </a:rPr>
              <a:t>n</a:t>
            </a:r>
            <a:r>
              <a:rPr sz="7500" b="1" spc="95" dirty="0">
                <a:latin typeface="Trebuchet MS"/>
                <a:cs typeface="Trebuchet MS"/>
              </a:rPr>
              <a:t>e</a:t>
            </a:r>
            <a:r>
              <a:rPr sz="7500" b="1" spc="630" dirty="0">
                <a:latin typeface="Trebuchet MS"/>
                <a:cs typeface="Trebuchet MS"/>
              </a:rPr>
              <a:t>s</a:t>
            </a:r>
            <a:r>
              <a:rPr sz="7500" b="1" spc="705" dirty="0">
                <a:latin typeface="Trebuchet MS"/>
                <a:cs typeface="Trebuchet MS"/>
              </a:rPr>
              <a:t>s</a:t>
            </a:r>
            <a:r>
              <a:rPr sz="7500" b="1" spc="-625" dirty="0">
                <a:latin typeface="Trebuchet MS"/>
                <a:cs typeface="Trebuchet MS"/>
              </a:rPr>
              <a:t> </a:t>
            </a:r>
            <a:r>
              <a:rPr sz="7500" b="1" spc="75" dirty="0">
                <a:latin typeface="Trebuchet MS"/>
                <a:cs typeface="Trebuchet MS"/>
              </a:rPr>
              <a:t>P</a:t>
            </a:r>
            <a:r>
              <a:rPr sz="7500" b="1" spc="-310" dirty="0">
                <a:latin typeface="Trebuchet MS"/>
                <a:cs typeface="Trebuchet MS"/>
              </a:rPr>
              <a:t>r</a:t>
            </a:r>
            <a:r>
              <a:rPr sz="7500" b="1" spc="225" dirty="0">
                <a:latin typeface="Trebuchet MS"/>
                <a:cs typeface="Trebuchet MS"/>
              </a:rPr>
              <a:t>o</a:t>
            </a:r>
            <a:r>
              <a:rPr sz="7500" b="1" spc="450" dirty="0">
                <a:latin typeface="Trebuchet MS"/>
                <a:cs typeface="Trebuchet MS"/>
              </a:rPr>
              <a:t>b</a:t>
            </a:r>
            <a:r>
              <a:rPr sz="7500" b="1" spc="-345" dirty="0">
                <a:latin typeface="Trebuchet MS"/>
                <a:cs typeface="Trebuchet MS"/>
              </a:rPr>
              <a:t>l</a:t>
            </a:r>
            <a:r>
              <a:rPr sz="7500" b="1" spc="95" dirty="0">
                <a:latin typeface="Trebuchet MS"/>
                <a:cs typeface="Trebuchet MS"/>
              </a:rPr>
              <a:t>e</a:t>
            </a:r>
            <a:r>
              <a:rPr sz="7500" b="1" spc="580" dirty="0">
                <a:latin typeface="Trebuchet MS"/>
                <a:cs typeface="Trebuchet MS"/>
              </a:rPr>
              <a:t>m</a:t>
            </a:r>
            <a:r>
              <a:rPr sz="7500" b="1" spc="-625" dirty="0">
                <a:latin typeface="Trebuchet MS"/>
                <a:cs typeface="Trebuchet MS"/>
              </a:rPr>
              <a:t> </a:t>
            </a:r>
            <a:r>
              <a:rPr sz="7500" b="1" spc="565" dirty="0">
                <a:latin typeface="Trebuchet MS"/>
                <a:cs typeface="Trebuchet MS"/>
              </a:rPr>
              <a:t>S</a:t>
            </a:r>
            <a:r>
              <a:rPr sz="7500" b="1" spc="105" dirty="0">
                <a:latin typeface="Trebuchet MS"/>
                <a:cs typeface="Trebuchet MS"/>
              </a:rPr>
              <a:t>t</a:t>
            </a:r>
            <a:r>
              <a:rPr sz="7500" b="1" spc="254" dirty="0">
                <a:latin typeface="Trebuchet MS"/>
                <a:cs typeface="Trebuchet MS"/>
              </a:rPr>
              <a:t>a</a:t>
            </a:r>
            <a:r>
              <a:rPr sz="7500" b="1" spc="105" dirty="0">
                <a:latin typeface="Trebuchet MS"/>
                <a:cs typeface="Trebuchet MS"/>
              </a:rPr>
              <a:t>t</a:t>
            </a:r>
            <a:r>
              <a:rPr sz="7500" b="1" spc="95" dirty="0">
                <a:latin typeface="Trebuchet MS"/>
                <a:cs typeface="Trebuchet MS"/>
              </a:rPr>
              <a:t>e</a:t>
            </a:r>
            <a:r>
              <a:rPr sz="7500" b="1" spc="505" dirty="0">
                <a:latin typeface="Trebuchet MS"/>
                <a:cs typeface="Trebuchet MS"/>
              </a:rPr>
              <a:t>m</a:t>
            </a:r>
            <a:r>
              <a:rPr sz="7500" b="1" spc="95" dirty="0">
                <a:latin typeface="Trebuchet MS"/>
                <a:cs typeface="Trebuchet MS"/>
              </a:rPr>
              <a:t>e</a:t>
            </a:r>
            <a:r>
              <a:rPr sz="7500" b="1" spc="55" dirty="0">
                <a:latin typeface="Trebuchet MS"/>
                <a:cs typeface="Trebuchet MS"/>
              </a:rPr>
              <a:t>n</a:t>
            </a:r>
            <a:r>
              <a:rPr sz="7500" b="1" spc="180" dirty="0">
                <a:latin typeface="Trebuchet MS"/>
                <a:cs typeface="Trebuchet MS"/>
              </a:rPr>
              <a:t>t</a:t>
            </a:r>
            <a:endParaRPr sz="7500">
              <a:latin typeface="Trebuchet MS"/>
              <a:cs typeface="Trebuchet MS"/>
            </a:endParaRPr>
          </a:p>
        </p:txBody>
      </p:sp>
      <p:sp>
        <p:nvSpPr>
          <p:cNvPr id="14" name="object 14"/>
          <p:cNvSpPr txBox="1">
            <a:spLocks noGrp="1"/>
          </p:cNvSpPr>
          <p:nvPr>
            <p:ph type="sldNum" sz="quarter" idx="7"/>
          </p:nvPr>
        </p:nvSpPr>
        <p:spPr>
          <a:prstGeom prst="rect">
            <a:avLst/>
          </a:prstGeom>
        </p:spPr>
        <p:txBody>
          <a:bodyPr vert="horz" wrap="square" lIns="0" tIns="10160" rIns="0" bIns="0" rtlCol="0">
            <a:spAutoFit/>
          </a:bodyPr>
          <a:lstStyle/>
          <a:p>
            <a:pPr marL="104139">
              <a:lnSpc>
                <a:spcPct val="100000"/>
              </a:lnSpc>
              <a:spcBef>
                <a:spcPts val="80"/>
              </a:spcBef>
            </a:pPr>
            <a:fld id="{81D60167-4931-47E6-BA6A-407CBD079E47}" type="slidenum">
              <a:rPr spc="200" dirty="0">
                <a:latin typeface="Tahoma"/>
                <a:cs typeface="Tahoma"/>
              </a:rPr>
              <a:t>4</a:t>
            </a:fld>
            <a:endParaRPr spc="200" dirty="0">
              <a:latin typeface="Tahoma"/>
              <a:cs typeface="Tahoma"/>
            </a:endParaRPr>
          </a:p>
        </p:txBody>
      </p:sp>
      <p:sp>
        <p:nvSpPr>
          <p:cNvPr id="15" name="object 6">
            <a:extLst>
              <a:ext uri="{FF2B5EF4-FFF2-40B4-BE49-F238E27FC236}">
                <a16:creationId xmlns:a16="http://schemas.microsoft.com/office/drawing/2014/main" id="{A1ED99AE-1A18-38DD-680D-A84FA6163570}"/>
              </a:ext>
            </a:extLst>
          </p:cNvPr>
          <p:cNvSpPr txBox="1">
            <a:spLocks noGrp="1"/>
          </p:cNvSpPr>
          <p:nvPr>
            <p:ph type="ftr" sz="quarter" idx="5"/>
          </p:nvPr>
        </p:nvSpPr>
        <p:spPr>
          <a:xfrm>
            <a:off x="1016000" y="9665676"/>
            <a:ext cx="3853179" cy="318036"/>
          </a:xfrm>
          <a:prstGeom prst="rect">
            <a:avLst/>
          </a:prstGeom>
        </p:spPr>
        <p:txBody>
          <a:bodyPr vert="horz" wrap="square" lIns="0" tIns="10160" rIns="0" bIns="0" rtlCol="0">
            <a:spAutoFit/>
          </a:bodyPr>
          <a:lstStyle/>
          <a:p>
            <a:pPr marL="12700">
              <a:lnSpc>
                <a:spcPct val="100000"/>
              </a:lnSpc>
              <a:spcBef>
                <a:spcPts val="80"/>
              </a:spcBef>
            </a:pPr>
            <a:r>
              <a:rPr spc="65" dirty="0"/>
              <a:t>PRESENTED</a:t>
            </a:r>
            <a:r>
              <a:rPr spc="-85" dirty="0"/>
              <a:t> </a:t>
            </a:r>
            <a:r>
              <a:rPr spc="40" dirty="0"/>
              <a:t>BY</a:t>
            </a:r>
            <a:r>
              <a:rPr spc="-85" dirty="0"/>
              <a:t> </a:t>
            </a:r>
            <a:r>
              <a:rPr lang="en-US" spc="90" dirty="0"/>
              <a:t>DIVYANSH JAIN</a:t>
            </a:r>
            <a:endParaRPr spc="1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016000" y="3001683"/>
            <a:ext cx="10930890" cy="5498493"/>
          </a:xfrm>
          <a:prstGeom prst="rect">
            <a:avLst/>
          </a:prstGeom>
        </p:spPr>
        <p:txBody>
          <a:bodyPr vert="horz" wrap="square" lIns="0" tIns="11430" rIns="0" bIns="0" rtlCol="0">
            <a:spAutoFit/>
          </a:bodyPr>
          <a:lstStyle/>
          <a:p>
            <a:pPr marL="12700" marR="135255">
              <a:lnSpc>
                <a:spcPct val="116100"/>
              </a:lnSpc>
              <a:spcBef>
                <a:spcPts val="90"/>
              </a:spcBef>
            </a:pPr>
            <a:r>
              <a:rPr sz="2800" spc="40" dirty="0">
                <a:latin typeface="Trebuchet MS"/>
                <a:cs typeface="Trebuchet MS"/>
              </a:rPr>
              <a:t>The </a:t>
            </a:r>
            <a:r>
              <a:rPr sz="2800" spc="90" dirty="0">
                <a:latin typeface="Trebuchet MS"/>
                <a:cs typeface="Trebuchet MS"/>
              </a:rPr>
              <a:t>dataset </a:t>
            </a:r>
            <a:r>
              <a:rPr sz="2800" spc="165" dirty="0">
                <a:latin typeface="Trebuchet MS"/>
                <a:cs typeface="Trebuchet MS"/>
              </a:rPr>
              <a:t>used </a:t>
            </a:r>
            <a:r>
              <a:rPr sz="2800" dirty="0">
                <a:latin typeface="Trebuchet MS"/>
                <a:cs typeface="Trebuchet MS"/>
              </a:rPr>
              <a:t>for </a:t>
            </a:r>
            <a:r>
              <a:rPr sz="2800" spc="55" dirty="0">
                <a:latin typeface="Trebuchet MS"/>
                <a:cs typeface="Trebuchet MS"/>
              </a:rPr>
              <a:t>this </a:t>
            </a:r>
            <a:r>
              <a:rPr sz="2800" spc="75" dirty="0">
                <a:latin typeface="Trebuchet MS"/>
                <a:cs typeface="Trebuchet MS"/>
              </a:rPr>
              <a:t>analysis </a:t>
            </a:r>
            <a:r>
              <a:rPr sz="2800" spc="140" dirty="0">
                <a:latin typeface="Trebuchet MS"/>
                <a:cs typeface="Trebuchet MS"/>
              </a:rPr>
              <a:t>comprises </a:t>
            </a:r>
            <a:r>
              <a:rPr sz="2800" spc="30" dirty="0">
                <a:latin typeface="Trebuchet MS"/>
                <a:cs typeface="Trebuchet MS"/>
              </a:rPr>
              <a:t>information </a:t>
            </a:r>
            <a:r>
              <a:rPr sz="2800" spc="50" dirty="0">
                <a:latin typeface="Trebuchet MS"/>
                <a:cs typeface="Trebuchet MS"/>
              </a:rPr>
              <a:t>from </a:t>
            </a:r>
            <a:r>
              <a:rPr sz="2800" spc="55" dirty="0">
                <a:latin typeface="Trebuchet MS"/>
                <a:cs typeface="Trebuchet MS"/>
              </a:rPr>
              <a:t> </a:t>
            </a:r>
            <a:r>
              <a:rPr lang="en-US" sz="2800" spc="50" dirty="0" err="1">
                <a:latin typeface="Trebuchet MS"/>
                <a:cs typeface="Trebuchet MS"/>
              </a:rPr>
              <a:t>Innobyte</a:t>
            </a:r>
            <a:r>
              <a:rPr sz="2800" spc="-85" dirty="0">
                <a:latin typeface="Trebuchet MS"/>
                <a:cs typeface="Trebuchet MS"/>
              </a:rPr>
              <a:t> </a:t>
            </a:r>
            <a:r>
              <a:rPr sz="2800" spc="90" dirty="0">
                <a:latin typeface="Trebuchet MS"/>
                <a:cs typeface="Trebuchet MS"/>
              </a:rPr>
              <a:t>Company</a:t>
            </a:r>
            <a:r>
              <a:rPr sz="2800" spc="-25" dirty="0">
                <a:latin typeface="Trebuchet MS"/>
                <a:cs typeface="Trebuchet MS"/>
              </a:rPr>
              <a:t>. </a:t>
            </a:r>
            <a:r>
              <a:rPr sz="2800" spc="-75" dirty="0">
                <a:latin typeface="Trebuchet MS"/>
                <a:cs typeface="Trebuchet MS"/>
              </a:rPr>
              <a:t>It </a:t>
            </a:r>
            <a:r>
              <a:rPr sz="2800" spc="80" dirty="0">
                <a:latin typeface="Trebuchet MS"/>
                <a:cs typeface="Trebuchet MS"/>
              </a:rPr>
              <a:t>includes </a:t>
            </a:r>
            <a:r>
              <a:rPr sz="2800" spc="60" dirty="0">
                <a:latin typeface="Trebuchet MS"/>
                <a:cs typeface="Trebuchet MS"/>
              </a:rPr>
              <a:t>a </a:t>
            </a:r>
            <a:r>
              <a:rPr sz="2800" spc="-5" dirty="0">
                <a:solidFill>
                  <a:srgbClr val="8E77F7"/>
                </a:solidFill>
                <a:latin typeface="Trebuchet MS"/>
                <a:cs typeface="Trebuchet MS"/>
              </a:rPr>
              <a:t>total </a:t>
            </a:r>
            <a:r>
              <a:rPr sz="2800" spc="35" dirty="0">
                <a:solidFill>
                  <a:srgbClr val="8E77F7"/>
                </a:solidFill>
                <a:latin typeface="Trebuchet MS"/>
                <a:cs typeface="Trebuchet MS"/>
              </a:rPr>
              <a:t>of </a:t>
            </a:r>
            <a:r>
              <a:rPr lang="en-IN" sz="2800" spc="114" dirty="0">
                <a:solidFill>
                  <a:srgbClr val="8E77F7"/>
                </a:solidFill>
                <a:latin typeface="Trebuchet MS"/>
              </a:rPr>
              <a:t>16355</a:t>
            </a:r>
            <a:r>
              <a:rPr sz="2800" spc="114" dirty="0">
                <a:solidFill>
                  <a:srgbClr val="8E77F7"/>
                </a:solidFill>
                <a:latin typeface="Trebuchet MS"/>
              </a:rPr>
              <a:t> </a:t>
            </a:r>
            <a:r>
              <a:rPr sz="2800" spc="114" dirty="0">
                <a:solidFill>
                  <a:srgbClr val="8E77F7"/>
                </a:solidFill>
                <a:latin typeface="Trebuchet MS"/>
                <a:cs typeface="Trebuchet MS"/>
              </a:rPr>
              <a:t>records </a:t>
            </a:r>
            <a:r>
              <a:rPr sz="2800" spc="-5" dirty="0">
                <a:solidFill>
                  <a:srgbClr val="8E77F7"/>
                </a:solidFill>
                <a:latin typeface="Trebuchet MS"/>
                <a:cs typeface="Trebuchet MS"/>
              </a:rPr>
              <a:t>with </a:t>
            </a:r>
            <a:r>
              <a:rPr lang="en-US" sz="2800" spc="229" dirty="0">
                <a:solidFill>
                  <a:srgbClr val="8E77F7"/>
                </a:solidFill>
                <a:latin typeface="Trebuchet MS"/>
                <a:cs typeface="Trebuchet MS"/>
              </a:rPr>
              <a:t>1</a:t>
            </a:r>
            <a:r>
              <a:rPr sz="2800" spc="229" dirty="0">
                <a:solidFill>
                  <a:srgbClr val="8E77F7"/>
                </a:solidFill>
                <a:latin typeface="Trebuchet MS"/>
                <a:cs typeface="Trebuchet MS"/>
              </a:rPr>
              <a:t>6 </a:t>
            </a:r>
            <a:r>
              <a:rPr sz="2800" spc="45" dirty="0">
                <a:solidFill>
                  <a:srgbClr val="8E77F7"/>
                </a:solidFill>
                <a:latin typeface="Trebuchet MS"/>
                <a:cs typeface="Trebuchet MS"/>
              </a:rPr>
              <a:t>attributes</a:t>
            </a:r>
            <a:r>
              <a:rPr sz="2800" spc="35" dirty="0">
                <a:latin typeface="Trebuchet MS"/>
                <a:cs typeface="Trebuchet MS"/>
              </a:rPr>
              <a:t>.</a:t>
            </a:r>
            <a:endParaRPr sz="2800" dirty="0">
              <a:latin typeface="Trebuchet MS"/>
              <a:cs typeface="Trebuchet MS"/>
            </a:endParaRPr>
          </a:p>
          <a:p>
            <a:pPr>
              <a:lnSpc>
                <a:spcPct val="100000"/>
              </a:lnSpc>
              <a:spcBef>
                <a:spcPts val="10"/>
              </a:spcBef>
            </a:pPr>
            <a:endParaRPr sz="3350" dirty="0">
              <a:latin typeface="Trebuchet MS"/>
              <a:cs typeface="Trebuchet MS"/>
            </a:endParaRPr>
          </a:p>
          <a:p>
            <a:pPr marL="12700" marR="252095">
              <a:lnSpc>
                <a:spcPct val="116100"/>
              </a:lnSpc>
            </a:pPr>
            <a:r>
              <a:rPr sz="2800" spc="50" dirty="0">
                <a:latin typeface="Trebuchet MS"/>
              </a:rPr>
              <a:t>Key features such as </a:t>
            </a:r>
            <a:r>
              <a:rPr lang="en-IN" sz="2800" spc="50" dirty="0">
                <a:latin typeface="Trebuchet MS"/>
              </a:rPr>
              <a:t>index, Order ID, Date, Status, Fulfilment, ship-service-level, Category </a:t>
            </a:r>
            <a:r>
              <a:rPr sz="2800" spc="50" dirty="0">
                <a:latin typeface="Trebuchet MS"/>
              </a:rPr>
              <a:t>are included, providing a comprehensive view  of the workforce dynamics</a:t>
            </a:r>
            <a:r>
              <a:rPr sz="2800" spc="70" dirty="0">
                <a:latin typeface="Trebuchet MS"/>
                <a:cs typeface="Trebuchet MS"/>
              </a:rPr>
              <a:t>.</a:t>
            </a:r>
            <a:endParaRPr sz="2800" dirty="0">
              <a:latin typeface="Trebuchet MS"/>
              <a:cs typeface="Trebuchet MS"/>
            </a:endParaRPr>
          </a:p>
          <a:p>
            <a:pPr>
              <a:lnSpc>
                <a:spcPct val="100000"/>
              </a:lnSpc>
              <a:spcBef>
                <a:spcPts val="10"/>
              </a:spcBef>
            </a:pPr>
            <a:endParaRPr sz="3350" dirty="0">
              <a:latin typeface="Trebuchet MS"/>
              <a:cs typeface="Trebuchet MS"/>
            </a:endParaRPr>
          </a:p>
          <a:p>
            <a:pPr marL="12700" marR="5080">
              <a:lnSpc>
                <a:spcPct val="116100"/>
              </a:lnSpc>
            </a:pPr>
            <a:r>
              <a:rPr sz="2800" spc="40" dirty="0">
                <a:latin typeface="Trebuchet MS"/>
                <a:cs typeface="Trebuchet MS"/>
              </a:rPr>
              <a:t>The</a:t>
            </a:r>
            <a:r>
              <a:rPr sz="2800" spc="-95" dirty="0">
                <a:latin typeface="Trebuchet MS"/>
                <a:cs typeface="Trebuchet MS"/>
              </a:rPr>
              <a:t> </a:t>
            </a:r>
            <a:r>
              <a:rPr sz="2800" spc="90" dirty="0">
                <a:latin typeface="Trebuchet MS"/>
                <a:cs typeface="Trebuchet MS"/>
              </a:rPr>
              <a:t>dataset</a:t>
            </a:r>
            <a:r>
              <a:rPr sz="2800" spc="-95" dirty="0">
                <a:latin typeface="Trebuchet MS"/>
                <a:cs typeface="Trebuchet MS"/>
              </a:rPr>
              <a:t> </a:t>
            </a:r>
            <a:r>
              <a:rPr sz="2800" spc="140" dirty="0">
                <a:latin typeface="Trebuchet MS"/>
                <a:cs typeface="Trebuchet MS"/>
              </a:rPr>
              <a:t>has</a:t>
            </a:r>
            <a:r>
              <a:rPr sz="2800" spc="-90" dirty="0">
                <a:latin typeface="Trebuchet MS"/>
                <a:cs typeface="Trebuchet MS"/>
              </a:rPr>
              <a:t> </a:t>
            </a:r>
            <a:r>
              <a:rPr sz="2800" spc="114" dirty="0">
                <a:latin typeface="Trebuchet MS"/>
                <a:cs typeface="Trebuchet MS"/>
              </a:rPr>
              <a:t>been</a:t>
            </a:r>
            <a:r>
              <a:rPr sz="2800" spc="-95" dirty="0">
                <a:latin typeface="Trebuchet MS"/>
                <a:cs typeface="Trebuchet MS"/>
              </a:rPr>
              <a:t> </a:t>
            </a:r>
            <a:r>
              <a:rPr sz="2800" spc="140" dirty="0">
                <a:latin typeface="Trebuchet MS"/>
                <a:cs typeface="Trebuchet MS"/>
              </a:rPr>
              <a:t>preprocessed</a:t>
            </a:r>
            <a:r>
              <a:rPr sz="2800" spc="-90" dirty="0">
                <a:latin typeface="Trebuchet MS"/>
                <a:cs typeface="Trebuchet MS"/>
              </a:rPr>
              <a:t> </a:t>
            </a:r>
            <a:r>
              <a:rPr sz="2800" spc="75" dirty="0">
                <a:latin typeface="Trebuchet MS"/>
                <a:cs typeface="Trebuchet MS"/>
              </a:rPr>
              <a:t>to</a:t>
            </a:r>
            <a:r>
              <a:rPr sz="2800" spc="-95" dirty="0">
                <a:latin typeface="Trebuchet MS"/>
                <a:cs typeface="Trebuchet MS"/>
              </a:rPr>
              <a:t> </a:t>
            </a:r>
            <a:r>
              <a:rPr sz="2800" spc="50" dirty="0">
                <a:latin typeface="Trebuchet MS"/>
                <a:cs typeface="Trebuchet MS"/>
              </a:rPr>
              <a:t>handle</a:t>
            </a:r>
            <a:r>
              <a:rPr sz="2800" spc="-90" dirty="0">
                <a:latin typeface="Trebuchet MS"/>
                <a:cs typeface="Trebuchet MS"/>
              </a:rPr>
              <a:t> </a:t>
            </a:r>
            <a:r>
              <a:rPr sz="2800" spc="105" dirty="0">
                <a:latin typeface="Trebuchet MS"/>
                <a:cs typeface="Trebuchet MS"/>
              </a:rPr>
              <a:t>missing</a:t>
            </a:r>
            <a:r>
              <a:rPr sz="2800" spc="-95" dirty="0">
                <a:latin typeface="Trebuchet MS"/>
                <a:cs typeface="Trebuchet MS"/>
              </a:rPr>
              <a:t> </a:t>
            </a:r>
            <a:r>
              <a:rPr sz="2800" spc="65" dirty="0">
                <a:latin typeface="Trebuchet MS"/>
                <a:cs typeface="Trebuchet MS"/>
              </a:rPr>
              <a:t>values</a:t>
            </a:r>
            <a:r>
              <a:rPr sz="2800" spc="-90" dirty="0">
                <a:latin typeface="Trebuchet MS"/>
                <a:cs typeface="Trebuchet MS"/>
              </a:rPr>
              <a:t> </a:t>
            </a:r>
            <a:r>
              <a:rPr sz="2800" spc="120" dirty="0">
                <a:latin typeface="Trebuchet MS"/>
                <a:cs typeface="Trebuchet MS"/>
              </a:rPr>
              <a:t>and </a:t>
            </a:r>
            <a:r>
              <a:rPr sz="2800" spc="-830" dirty="0">
                <a:latin typeface="Trebuchet MS"/>
                <a:cs typeface="Trebuchet MS"/>
              </a:rPr>
              <a:t> </a:t>
            </a:r>
            <a:r>
              <a:rPr sz="2800" spc="150" dirty="0">
                <a:latin typeface="Trebuchet MS"/>
                <a:cs typeface="Trebuchet MS"/>
              </a:rPr>
              <a:t>encoded </a:t>
            </a:r>
            <a:r>
              <a:rPr sz="2800" dirty="0">
                <a:latin typeface="Trebuchet MS"/>
                <a:cs typeface="Trebuchet MS"/>
              </a:rPr>
              <a:t>for </a:t>
            </a:r>
            <a:r>
              <a:rPr sz="2800" spc="10" dirty="0">
                <a:latin typeface="Trebuchet MS"/>
                <a:cs typeface="Trebuchet MS"/>
              </a:rPr>
              <a:t>analysis, </a:t>
            </a:r>
            <a:r>
              <a:rPr sz="2800" spc="40" dirty="0">
                <a:latin typeface="Trebuchet MS"/>
                <a:cs typeface="Trebuchet MS"/>
              </a:rPr>
              <a:t>aiming </a:t>
            </a:r>
            <a:r>
              <a:rPr sz="2800" spc="75" dirty="0">
                <a:latin typeface="Trebuchet MS"/>
                <a:cs typeface="Trebuchet MS"/>
              </a:rPr>
              <a:t>to </a:t>
            </a:r>
            <a:r>
              <a:rPr sz="2800" spc="25" dirty="0">
                <a:latin typeface="Trebuchet MS"/>
                <a:cs typeface="Trebuchet MS"/>
              </a:rPr>
              <a:t>identify </a:t>
            </a:r>
            <a:r>
              <a:rPr sz="2800" spc="35" dirty="0">
                <a:latin typeface="Trebuchet MS"/>
                <a:cs typeface="Trebuchet MS"/>
              </a:rPr>
              <a:t>significant </a:t>
            </a:r>
            <a:r>
              <a:rPr sz="2800" spc="90" dirty="0">
                <a:latin typeface="Trebuchet MS"/>
                <a:cs typeface="Trebuchet MS"/>
              </a:rPr>
              <a:t>predictors </a:t>
            </a:r>
            <a:r>
              <a:rPr sz="2800" spc="35" dirty="0">
                <a:latin typeface="Trebuchet MS"/>
                <a:cs typeface="Trebuchet MS"/>
              </a:rPr>
              <a:t>of </a:t>
            </a:r>
            <a:r>
              <a:rPr sz="2800" spc="40" dirty="0">
                <a:latin typeface="Trebuchet MS"/>
                <a:cs typeface="Trebuchet MS"/>
              </a:rPr>
              <a:t> </a:t>
            </a:r>
            <a:r>
              <a:rPr sz="2800" spc="-10" dirty="0">
                <a:latin typeface="Trebuchet MS"/>
                <a:cs typeface="Trebuchet MS"/>
              </a:rPr>
              <a:t>attrition</a:t>
            </a:r>
            <a:r>
              <a:rPr sz="2800" spc="-95" dirty="0">
                <a:latin typeface="Trebuchet MS"/>
                <a:cs typeface="Trebuchet MS"/>
              </a:rPr>
              <a:t> </a:t>
            </a:r>
            <a:r>
              <a:rPr sz="2800" spc="120" dirty="0">
                <a:latin typeface="Trebuchet MS"/>
                <a:cs typeface="Trebuchet MS"/>
              </a:rPr>
              <a:t>and</a:t>
            </a:r>
            <a:r>
              <a:rPr sz="2800" spc="-95" dirty="0">
                <a:latin typeface="Trebuchet MS"/>
                <a:cs typeface="Trebuchet MS"/>
              </a:rPr>
              <a:t> </a:t>
            </a:r>
            <a:r>
              <a:rPr sz="2800" spc="150" dirty="0">
                <a:latin typeface="Trebuchet MS"/>
                <a:cs typeface="Trebuchet MS"/>
              </a:rPr>
              <a:t>propose</a:t>
            </a:r>
            <a:r>
              <a:rPr sz="2800" spc="-95" dirty="0">
                <a:latin typeface="Trebuchet MS"/>
                <a:cs typeface="Trebuchet MS"/>
              </a:rPr>
              <a:t> </a:t>
            </a:r>
            <a:r>
              <a:rPr sz="2800" spc="90" dirty="0">
                <a:latin typeface="Trebuchet MS"/>
                <a:cs typeface="Trebuchet MS"/>
              </a:rPr>
              <a:t>data-driven</a:t>
            </a:r>
            <a:r>
              <a:rPr sz="2800" spc="-95" dirty="0">
                <a:latin typeface="Trebuchet MS"/>
                <a:cs typeface="Trebuchet MS"/>
              </a:rPr>
              <a:t> </a:t>
            </a:r>
            <a:r>
              <a:rPr sz="2800" spc="70" dirty="0">
                <a:latin typeface="Trebuchet MS"/>
                <a:cs typeface="Trebuchet MS"/>
              </a:rPr>
              <a:t>strategies</a:t>
            </a:r>
            <a:r>
              <a:rPr sz="2800" spc="-95" dirty="0">
                <a:latin typeface="Trebuchet MS"/>
                <a:cs typeface="Trebuchet MS"/>
              </a:rPr>
              <a:t> </a:t>
            </a:r>
            <a:r>
              <a:rPr sz="2800" spc="75" dirty="0">
                <a:latin typeface="Trebuchet MS"/>
                <a:cs typeface="Trebuchet MS"/>
              </a:rPr>
              <a:t>to</a:t>
            </a:r>
            <a:r>
              <a:rPr sz="2800" spc="-95" dirty="0">
                <a:latin typeface="Trebuchet MS"/>
                <a:cs typeface="Trebuchet MS"/>
              </a:rPr>
              <a:t> </a:t>
            </a:r>
            <a:r>
              <a:rPr sz="2800" spc="25" dirty="0">
                <a:latin typeface="Trebuchet MS"/>
                <a:cs typeface="Trebuchet MS"/>
              </a:rPr>
              <a:t>mitigate</a:t>
            </a:r>
            <a:r>
              <a:rPr sz="2800" spc="-95" dirty="0">
                <a:latin typeface="Trebuchet MS"/>
                <a:cs typeface="Trebuchet MS"/>
              </a:rPr>
              <a:t> </a:t>
            </a:r>
            <a:r>
              <a:rPr sz="2800" spc="-210" dirty="0">
                <a:latin typeface="Trebuchet MS"/>
                <a:cs typeface="Trebuchet MS"/>
              </a:rPr>
              <a:t>it.</a:t>
            </a:r>
            <a:endParaRPr sz="2800" dirty="0">
              <a:latin typeface="Trebuchet MS"/>
              <a:cs typeface="Trebuchet MS"/>
            </a:endParaRPr>
          </a:p>
        </p:txBody>
      </p:sp>
      <p:pic>
        <p:nvPicPr>
          <p:cNvPr id="3" name="object 3"/>
          <p:cNvPicPr/>
          <p:nvPr/>
        </p:nvPicPr>
        <p:blipFill>
          <a:blip r:embed="rId2" cstate="print"/>
          <a:stretch>
            <a:fillRect/>
          </a:stretch>
        </p:blipFill>
        <p:spPr>
          <a:xfrm>
            <a:off x="12038974" y="3696334"/>
            <a:ext cx="6191751" cy="5552913"/>
          </a:xfrm>
          <a:prstGeom prst="rect">
            <a:avLst/>
          </a:prstGeom>
        </p:spPr>
      </p:pic>
      <p:sp>
        <p:nvSpPr>
          <p:cNvPr id="4" name="object 4"/>
          <p:cNvSpPr txBox="1">
            <a:spLocks noGrp="1"/>
          </p:cNvSpPr>
          <p:nvPr>
            <p:ph type="title"/>
          </p:nvPr>
        </p:nvSpPr>
        <p:spPr>
          <a:xfrm>
            <a:off x="1016000" y="1320558"/>
            <a:ext cx="5577840" cy="1168400"/>
          </a:xfrm>
          <a:prstGeom prst="rect">
            <a:avLst/>
          </a:prstGeom>
        </p:spPr>
        <p:txBody>
          <a:bodyPr vert="horz" wrap="square" lIns="0" tIns="12700" rIns="0" bIns="0" rtlCol="0">
            <a:spAutoFit/>
          </a:bodyPr>
          <a:lstStyle/>
          <a:p>
            <a:pPr marL="12700">
              <a:lnSpc>
                <a:spcPct val="100000"/>
              </a:lnSpc>
              <a:spcBef>
                <a:spcPts val="100"/>
              </a:spcBef>
            </a:pPr>
            <a:r>
              <a:rPr sz="7500" b="1" spc="434" dirty="0">
                <a:latin typeface="Trebuchet MS"/>
                <a:cs typeface="Trebuchet MS"/>
              </a:rPr>
              <a:t>D</a:t>
            </a:r>
            <a:r>
              <a:rPr sz="7500" b="1" spc="254" dirty="0">
                <a:latin typeface="Trebuchet MS"/>
                <a:cs typeface="Trebuchet MS"/>
              </a:rPr>
              <a:t>a</a:t>
            </a:r>
            <a:r>
              <a:rPr sz="7500" b="1" spc="105" dirty="0">
                <a:latin typeface="Trebuchet MS"/>
                <a:cs typeface="Trebuchet MS"/>
              </a:rPr>
              <a:t>t</a:t>
            </a:r>
            <a:r>
              <a:rPr sz="7500" b="1" spc="330" dirty="0">
                <a:latin typeface="Trebuchet MS"/>
                <a:cs typeface="Trebuchet MS"/>
              </a:rPr>
              <a:t>a</a:t>
            </a:r>
            <a:r>
              <a:rPr sz="7500" b="1" spc="-625" dirty="0">
                <a:latin typeface="Trebuchet MS"/>
                <a:cs typeface="Trebuchet MS"/>
              </a:rPr>
              <a:t> </a:t>
            </a:r>
            <a:r>
              <a:rPr sz="7500" b="1" spc="565" dirty="0">
                <a:latin typeface="Trebuchet MS"/>
                <a:cs typeface="Trebuchet MS"/>
              </a:rPr>
              <a:t>S</a:t>
            </a:r>
            <a:r>
              <a:rPr sz="7500" b="1" spc="225" dirty="0">
                <a:latin typeface="Trebuchet MS"/>
                <a:cs typeface="Trebuchet MS"/>
              </a:rPr>
              <a:t>o</a:t>
            </a:r>
            <a:r>
              <a:rPr sz="7500" b="1" spc="50" dirty="0">
                <a:latin typeface="Trebuchet MS"/>
                <a:cs typeface="Trebuchet MS"/>
              </a:rPr>
              <a:t>u</a:t>
            </a:r>
            <a:r>
              <a:rPr sz="7500" b="1" spc="-310" dirty="0">
                <a:latin typeface="Trebuchet MS"/>
                <a:cs typeface="Trebuchet MS"/>
              </a:rPr>
              <a:t>r</a:t>
            </a:r>
            <a:r>
              <a:rPr sz="7500" b="1" spc="585" dirty="0">
                <a:latin typeface="Trebuchet MS"/>
                <a:cs typeface="Trebuchet MS"/>
              </a:rPr>
              <a:t>c</a:t>
            </a:r>
            <a:r>
              <a:rPr sz="7500" b="1" spc="170" dirty="0">
                <a:latin typeface="Trebuchet MS"/>
                <a:cs typeface="Trebuchet MS"/>
              </a:rPr>
              <a:t>e</a:t>
            </a:r>
            <a:endParaRPr sz="7500">
              <a:latin typeface="Trebuchet MS"/>
              <a:cs typeface="Trebuchet MS"/>
            </a:endParaRPr>
          </a:p>
        </p:txBody>
      </p:sp>
      <p:sp>
        <p:nvSpPr>
          <p:cNvPr id="6" name="object 6"/>
          <p:cNvSpPr txBox="1">
            <a:spLocks noGrp="1"/>
          </p:cNvSpPr>
          <p:nvPr>
            <p:ph type="sldNum" sz="quarter" idx="7"/>
          </p:nvPr>
        </p:nvSpPr>
        <p:spPr>
          <a:prstGeom prst="rect">
            <a:avLst/>
          </a:prstGeom>
        </p:spPr>
        <p:txBody>
          <a:bodyPr vert="horz" wrap="square" lIns="0" tIns="10160" rIns="0" bIns="0" rtlCol="0">
            <a:spAutoFit/>
          </a:bodyPr>
          <a:lstStyle/>
          <a:p>
            <a:pPr marL="104139">
              <a:lnSpc>
                <a:spcPct val="100000"/>
              </a:lnSpc>
              <a:spcBef>
                <a:spcPts val="80"/>
              </a:spcBef>
            </a:pPr>
            <a:fld id="{81D60167-4931-47E6-BA6A-407CBD079E47}" type="slidenum">
              <a:rPr spc="200" dirty="0">
                <a:latin typeface="Tahoma"/>
                <a:cs typeface="Tahoma"/>
              </a:rPr>
              <a:t>5</a:t>
            </a:fld>
            <a:endParaRPr spc="200" dirty="0">
              <a:latin typeface="Tahoma"/>
              <a:cs typeface="Tahoma"/>
            </a:endParaRPr>
          </a:p>
        </p:txBody>
      </p:sp>
      <p:sp>
        <p:nvSpPr>
          <p:cNvPr id="7" name="object 6">
            <a:extLst>
              <a:ext uri="{FF2B5EF4-FFF2-40B4-BE49-F238E27FC236}">
                <a16:creationId xmlns:a16="http://schemas.microsoft.com/office/drawing/2014/main" id="{9F81755C-E6D5-0DD3-5652-79DFFC21954A}"/>
              </a:ext>
            </a:extLst>
          </p:cNvPr>
          <p:cNvSpPr txBox="1">
            <a:spLocks noGrp="1"/>
          </p:cNvSpPr>
          <p:nvPr>
            <p:ph type="ftr" sz="quarter" idx="5"/>
          </p:nvPr>
        </p:nvSpPr>
        <p:spPr>
          <a:xfrm>
            <a:off x="1016000" y="9665676"/>
            <a:ext cx="3853179" cy="318036"/>
          </a:xfrm>
          <a:prstGeom prst="rect">
            <a:avLst/>
          </a:prstGeom>
        </p:spPr>
        <p:txBody>
          <a:bodyPr vert="horz" wrap="square" lIns="0" tIns="10160" rIns="0" bIns="0" rtlCol="0">
            <a:spAutoFit/>
          </a:bodyPr>
          <a:lstStyle/>
          <a:p>
            <a:pPr marL="12700">
              <a:lnSpc>
                <a:spcPct val="100000"/>
              </a:lnSpc>
              <a:spcBef>
                <a:spcPts val="80"/>
              </a:spcBef>
            </a:pPr>
            <a:r>
              <a:rPr spc="65" dirty="0"/>
              <a:t>PRESENTED</a:t>
            </a:r>
            <a:r>
              <a:rPr spc="-85" dirty="0"/>
              <a:t> </a:t>
            </a:r>
            <a:r>
              <a:rPr spc="40" dirty="0"/>
              <a:t>BY</a:t>
            </a:r>
            <a:r>
              <a:rPr spc="-85" dirty="0"/>
              <a:t> </a:t>
            </a:r>
            <a:r>
              <a:rPr lang="en-US" spc="90" dirty="0"/>
              <a:t>DIVYANSH JAIN</a:t>
            </a:r>
            <a:endParaRPr spc="1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2328785" y="4563860"/>
            <a:ext cx="4853124" cy="5126630"/>
          </a:xfrm>
          <a:prstGeom prst="rect">
            <a:avLst/>
          </a:prstGeom>
        </p:spPr>
      </p:pic>
      <p:sp>
        <p:nvSpPr>
          <p:cNvPr id="3" name="object 3"/>
          <p:cNvSpPr txBox="1">
            <a:spLocks noGrp="1"/>
          </p:cNvSpPr>
          <p:nvPr>
            <p:ph type="title"/>
          </p:nvPr>
        </p:nvSpPr>
        <p:spPr>
          <a:xfrm>
            <a:off x="1016000" y="1089065"/>
            <a:ext cx="8361680" cy="1168400"/>
          </a:xfrm>
          <a:prstGeom prst="rect">
            <a:avLst/>
          </a:prstGeom>
        </p:spPr>
        <p:txBody>
          <a:bodyPr vert="horz" wrap="square" lIns="0" tIns="12700" rIns="0" bIns="0" rtlCol="0">
            <a:spAutoFit/>
          </a:bodyPr>
          <a:lstStyle/>
          <a:p>
            <a:pPr marL="12700">
              <a:lnSpc>
                <a:spcPct val="100000"/>
              </a:lnSpc>
              <a:spcBef>
                <a:spcPts val="100"/>
              </a:spcBef>
            </a:pPr>
            <a:r>
              <a:rPr sz="7500" b="1" spc="75" dirty="0">
                <a:latin typeface="Trebuchet MS"/>
                <a:cs typeface="Trebuchet MS"/>
              </a:rPr>
              <a:t>P</a:t>
            </a:r>
            <a:r>
              <a:rPr sz="7500" b="1" spc="-310" dirty="0">
                <a:latin typeface="Trebuchet MS"/>
                <a:cs typeface="Trebuchet MS"/>
              </a:rPr>
              <a:t>r</a:t>
            </a:r>
            <a:r>
              <a:rPr sz="7500" b="1" spc="225" dirty="0">
                <a:latin typeface="Trebuchet MS"/>
                <a:cs typeface="Trebuchet MS"/>
              </a:rPr>
              <a:t>o</a:t>
            </a:r>
            <a:r>
              <a:rPr sz="7500" b="1" spc="-819" dirty="0">
                <a:latin typeface="Trebuchet MS"/>
                <a:cs typeface="Trebuchet MS"/>
              </a:rPr>
              <a:t>j</a:t>
            </a:r>
            <a:r>
              <a:rPr sz="7500" b="1" spc="95" dirty="0">
                <a:latin typeface="Trebuchet MS"/>
                <a:cs typeface="Trebuchet MS"/>
              </a:rPr>
              <a:t>e</a:t>
            </a:r>
            <a:r>
              <a:rPr sz="7500" b="1" spc="585" dirty="0">
                <a:latin typeface="Trebuchet MS"/>
                <a:cs typeface="Trebuchet MS"/>
              </a:rPr>
              <a:t>c</a:t>
            </a:r>
            <a:r>
              <a:rPr sz="7500" b="1" spc="180" dirty="0">
                <a:latin typeface="Trebuchet MS"/>
                <a:cs typeface="Trebuchet MS"/>
              </a:rPr>
              <a:t>t</a:t>
            </a:r>
            <a:r>
              <a:rPr sz="7500" b="1" spc="-625" dirty="0">
                <a:latin typeface="Trebuchet MS"/>
                <a:cs typeface="Trebuchet MS"/>
              </a:rPr>
              <a:t> </a:t>
            </a:r>
            <a:r>
              <a:rPr sz="7500" b="1" spc="565" dirty="0">
                <a:latin typeface="Trebuchet MS"/>
                <a:cs typeface="Trebuchet MS"/>
              </a:rPr>
              <a:t>S</a:t>
            </a:r>
            <a:r>
              <a:rPr sz="7500" b="1" spc="105" dirty="0">
                <a:latin typeface="Trebuchet MS"/>
                <a:cs typeface="Trebuchet MS"/>
              </a:rPr>
              <a:t>t</a:t>
            </a:r>
            <a:r>
              <a:rPr sz="7500" b="1" spc="254" dirty="0">
                <a:latin typeface="Trebuchet MS"/>
                <a:cs typeface="Trebuchet MS"/>
              </a:rPr>
              <a:t>a</a:t>
            </a:r>
            <a:r>
              <a:rPr sz="7500" b="1" spc="105" dirty="0">
                <a:latin typeface="Trebuchet MS"/>
                <a:cs typeface="Trebuchet MS"/>
              </a:rPr>
              <a:t>t</a:t>
            </a:r>
            <a:r>
              <a:rPr sz="7500" b="1" spc="95" dirty="0">
                <a:latin typeface="Trebuchet MS"/>
                <a:cs typeface="Trebuchet MS"/>
              </a:rPr>
              <a:t>e</a:t>
            </a:r>
            <a:r>
              <a:rPr sz="7500" b="1" spc="505" dirty="0">
                <a:latin typeface="Trebuchet MS"/>
                <a:cs typeface="Trebuchet MS"/>
              </a:rPr>
              <a:t>m</a:t>
            </a:r>
            <a:r>
              <a:rPr sz="7500" b="1" spc="95" dirty="0">
                <a:latin typeface="Trebuchet MS"/>
                <a:cs typeface="Trebuchet MS"/>
              </a:rPr>
              <a:t>e</a:t>
            </a:r>
            <a:r>
              <a:rPr sz="7500" b="1" spc="55" dirty="0">
                <a:latin typeface="Trebuchet MS"/>
                <a:cs typeface="Trebuchet MS"/>
              </a:rPr>
              <a:t>n</a:t>
            </a:r>
            <a:r>
              <a:rPr sz="7500" b="1" spc="180" dirty="0">
                <a:latin typeface="Trebuchet MS"/>
                <a:cs typeface="Trebuchet MS"/>
              </a:rPr>
              <a:t>t</a:t>
            </a:r>
            <a:endParaRPr sz="7500">
              <a:latin typeface="Trebuchet MS"/>
              <a:cs typeface="Trebuchet MS"/>
            </a:endParaRPr>
          </a:p>
        </p:txBody>
      </p:sp>
      <p:sp>
        <p:nvSpPr>
          <p:cNvPr id="12" name="object 12"/>
          <p:cNvSpPr txBox="1">
            <a:spLocks noGrp="1"/>
          </p:cNvSpPr>
          <p:nvPr>
            <p:ph type="sldNum" sz="quarter" idx="7"/>
          </p:nvPr>
        </p:nvSpPr>
        <p:spPr>
          <a:prstGeom prst="rect">
            <a:avLst/>
          </a:prstGeom>
        </p:spPr>
        <p:txBody>
          <a:bodyPr vert="horz" wrap="square" lIns="0" tIns="10160" rIns="0" bIns="0" rtlCol="0">
            <a:spAutoFit/>
          </a:bodyPr>
          <a:lstStyle/>
          <a:p>
            <a:pPr marL="104139">
              <a:lnSpc>
                <a:spcPct val="100000"/>
              </a:lnSpc>
              <a:spcBef>
                <a:spcPts val="80"/>
              </a:spcBef>
            </a:pPr>
            <a:fld id="{81D60167-4931-47E6-BA6A-407CBD079E47}" type="slidenum">
              <a:rPr spc="200" dirty="0">
                <a:latin typeface="Tahoma"/>
                <a:cs typeface="Tahoma"/>
              </a:rPr>
              <a:t>6</a:t>
            </a:fld>
            <a:endParaRPr spc="200" dirty="0">
              <a:latin typeface="Tahoma"/>
              <a:cs typeface="Tahoma"/>
            </a:endParaRPr>
          </a:p>
        </p:txBody>
      </p:sp>
      <p:sp>
        <p:nvSpPr>
          <p:cNvPr id="14" name="TextBox 13">
            <a:extLst>
              <a:ext uri="{FF2B5EF4-FFF2-40B4-BE49-F238E27FC236}">
                <a16:creationId xmlns:a16="http://schemas.microsoft.com/office/drawing/2014/main" id="{4867C588-839F-4109-23FE-7ABE7F72EBF1}"/>
              </a:ext>
            </a:extLst>
          </p:cNvPr>
          <p:cNvSpPr txBox="1"/>
          <p:nvPr/>
        </p:nvSpPr>
        <p:spPr>
          <a:xfrm>
            <a:off x="1016000" y="2578700"/>
            <a:ext cx="11023600" cy="6494085"/>
          </a:xfrm>
          <a:prstGeom prst="rect">
            <a:avLst/>
          </a:prstGeom>
          <a:noFill/>
        </p:spPr>
        <p:txBody>
          <a:bodyPr wrap="square">
            <a:spAutoFit/>
          </a:bodyPr>
          <a:lstStyle/>
          <a:p>
            <a:r>
              <a:rPr lang="en-US" sz="2800" dirty="0"/>
              <a:t>1. </a:t>
            </a:r>
            <a:r>
              <a:rPr lang="en-US" sz="3200" spc="50" dirty="0">
                <a:solidFill>
                  <a:srgbClr val="8E77F7"/>
                </a:solidFill>
                <a:latin typeface="Trebuchet MS"/>
              </a:rPr>
              <a:t>Sales Overview: </a:t>
            </a:r>
            <a:r>
              <a:rPr lang="en-US" sz="2800" dirty="0"/>
              <a:t>Understand the overall sales performance, trends, and patterns over time.</a:t>
            </a:r>
          </a:p>
          <a:p>
            <a:r>
              <a:rPr lang="en-US" sz="2800" dirty="0"/>
              <a:t>2. </a:t>
            </a:r>
            <a:r>
              <a:rPr lang="en-US" sz="3200" spc="50" dirty="0">
                <a:solidFill>
                  <a:srgbClr val="8E77F7"/>
                </a:solidFill>
                <a:latin typeface="Trebuchet MS"/>
              </a:rPr>
              <a:t>Product Analysis: </a:t>
            </a:r>
            <a:r>
              <a:rPr lang="en-US" sz="2800" dirty="0"/>
              <a:t>Analyze the distribution of product categories, sizes, and quantities sold to identify popular products.</a:t>
            </a:r>
          </a:p>
          <a:p>
            <a:r>
              <a:rPr lang="en-US" sz="2800" dirty="0"/>
              <a:t>3. </a:t>
            </a:r>
            <a:r>
              <a:rPr lang="en-US" sz="3200" spc="50" dirty="0">
                <a:solidFill>
                  <a:srgbClr val="8E77F7"/>
                </a:solidFill>
                <a:latin typeface="Trebuchet MS"/>
              </a:rPr>
              <a:t>Fulfillment Analysis: </a:t>
            </a:r>
            <a:r>
              <a:rPr lang="en-US" sz="2800" dirty="0"/>
              <a:t>Investigate the fulfillment methods used and their effectiveness in delivering orders.</a:t>
            </a:r>
          </a:p>
          <a:p>
            <a:r>
              <a:rPr lang="en-US" sz="2800" dirty="0"/>
              <a:t>4. </a:t>
            </a:r>
            <a:r>
              <a:rPr lang="en-US" sz="3200" spc="50" dirty="0">
                <a:solidFill>
                  <a:srgbClr val="8E77F7"/>
                </a:solidFill>
                <a:latin typeface="Trebuchet MS"/>
              </a:rPr>
              <a:t>Customer Segmentation: </a:t>
            </a:r>
            <a:r>
              <a:rPr lang="en-US" sz="2800" dirty="0"/>
              <a:t>Segment customers based on their buying behavior, location, and other relevant factors.</a:t>
            </a:r>
          </a:p>
          <a:p>
            <a:r>
              <a:rPr lang="en-US" sz="2800" dirty="0"/>
              <a:t>5. </a:t>
            </a:r>
            <a:r>
              <a:rPr lang="en-US" sz="3200" spc="50" dirty="0">
                <a:solidFill>
                  <a:srgbClr val="8E77F7"/>
                </a:solidFill>
                <a:latin typeface="Trebuchet MS"/>
              </a:rPr>
              <a:t>Geographical Analysis: </a:t>
            </a:r>
            <a:r>
              <a:rPr lang="en-US" sz="2800" dirty="0"/>
              <a:t>Explore the geographical distribution of sales, focusing on states and cities.</a:t>
            </a:r>
          </a:p>
          <a:p>
            <a:r>
              <a:rPr lang="en-US" sz="2800" dirty="0"/>
              <a:t>6. </a:t>
            </a:r>
            <a:r>
              <a:rPr lang="en-US" sz="3200" spc="50" dirty="0">
                <a:solidFill>
                  <a:srgbClr val="8E77F7"/>
                </a:solidFill>
                <a:latin typeface="Trebuchet MS"/>
              </a:rPr>
              <a:t>Business Insights: </a:t>
            </a:r>
            <a:r>
              <a:rPr lang="en-US" sz="2800" dirty="0"/>
              <a:t>Provide actionable insights and recommendations based on the analysis to optimize sales</a:t>
            </a:r>
          </a:p>
          <a:p>
            <a:r>
              <a:rPr lang="en-US" sz="2800" dirty="0"/>
              <a:t>strategies, improve customer satisfaction, and enhance overall business performance.</a:t>
            </a:r>
          </a:p>
        </p:txBody>
      </p:sp>
      <p:sp>
        <p:nvSpPr>
          <p:cNvPr id="4" name="object 6">
            <a:extLst>
              <a:ext uri="{FF2B5EF4-FFF2-40B4-BE49-F238E27FC236}">
                <a16:creationId xmlns:a16="http://schemas.microsoft.com/office/drawing/2014/main" id="{A90ECABF-87D2-A88E-65D7-A4C28204ACA1}"/>
              </a:ext>
            </a:extLst>
          </p:cNvPr>
          <p:cNvSpPr txBox="1">
            <a:spLocks noGrp="1"/>
          </p:cNvSpPr>
          <p:nvPr>
            <p:ph type="ftr" sz="quarter" idx="5"/>
          </p:nvPr>
        </p:nvSpPr>
        <p:spPr>
          <a:xfrm>
            <a:off x="1016000" y="9665676"/>
            <a:ext cx="3853179" cy="318036"/>
          </a:xfrm>
          <a:prstGeom prst="rect">
            <a:avLst/>
          </a:prstGeom>
        </p:spPr>
        <p:txBody>
          <a:bodyPr vert="horz" wrap="square" lIns="0" tIns="10160" rIns="0" bIns="0" rtlCol="0">
            <a:spAutoFit/>
          </a:bodyPr>
          <a:lstStyle/>
          <a:p>
            <a:pPr marL="12700">
              <a:lnSpc>
                <a:spcPct val="100000"/>
              </a:lnSpc>
              <a:spcBef>
                <a:spcPts val="80"/>
              </a:spcBef>
            </a:pPr>
            <a:r>
              <a:rPr spc="65" dirty="0"/>
              <a:t>PRESENTED</a:t>
            </a:r>
            <a:r>
              <a:rPr spc="-85" dirty="0"/>
              <a:t> </a:t>
            </a:r>
            <a:r>
              <a:rPr spc="40" dirty="0"/>
              <a:t>BY</a:t>
            </a:r>
            <a:r>
              <a:rPr spc="-85" dirty="0"/>
              <a:t> </a:t>
            </a:r>
            <a:r>
              <a:rPr lang="en-US" spc="90" dirty="0"/>
              <a:t>DIVYANSH JAIN</a:t>
            </a:r>
            <a:endParaRPr spc="1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468768" y="739703"/>
            <a:ext cx="4048125" cy="8850630"/>
            <a:chOff x="468768" y="739703"/>
            <a:chExt cx="4048125" cy="8850630"/>
          </a:xfrm>
        </p:grpSpPr>
        <p:sp>
          <p:nvSpPr>
            <p:cNvPr id="3" name="object 3"/>
            <p:cNvSpPr/>
            <p:nvPr/>
          </p:nvSpPr>
          <p:spPr>
            <a:xfrm>
              <a:off x="1612598" y="739703"/>
              <a:ext cx="2904490" cy="8850630"/>
            </a:xfrm>
            <a:custGeom>
              <a:avLst/>
              <a:gdLst/>
              <a:ahLst/>
              <a:cxnLst/>
              <a:rect l="l" t="t" r="r" b="b"/>
              <a:pathLst>
                <a:path w="2904490" h="8850630">
                  <a:moveTo>
                    <a:pt x="219375" y="703324"/>
                  </a:moveTo>
                  <a:lnTo>
                    <a:pt x="201227" y="664237"/>
                  </a:lnTo>
                  <a:lnTo>
                    <a:pt x="191816" y="592505"/>
                  </a:lnTo>
                  <a:lnTo>
                    <a:pt x="192451" y="549009"/>
                  </a:lnTo>
                  <a:lnTo>
                    <a:pt x="197869" y="500284"/>
                  </a:lnTo>
                  <a:lnTo>
                    <a:pt x="208985" y="446225"/>
                  </a:lnTo>
                  <a:lnTo>
                    <a:pt x="226718" y="386723"/>
                  </a:lnTo>
                  <a:lnTo>
                    <a:pt x="251984" y="321674"/>
                  </a:lnTo>
                  <a:lnTo>
                    <a:pt x="292607" y="255001"/>
                  </a:lnTo>
                  <a:lnTo>
                    <a:pt x="320996" y="222076"/>
                  </a:lnTo>
                  <a:lnTo>
                    <a:pt x="354158" y="189856"/>
                  </a:lnTo>
                  <a:lnTo>
                    <a:pt x="391508" y="158811"/>
                  </a:lnTo>
                  <a:lnTo>
                    <a:pt x="432512" y="129350"/>
                  </a:lnTo>
                  <a:lnTo>
                    <a:pt x="476635" y="101885"/>
                  </a:lnTo>
                  <a:lnTo>
                    <a:pt x="523343" y="76826"/>
                  </a:lnTo>
                  <a:lnTo>
                    <a:pt x="572101" y="54584"/>
                  </a:lnTo>
                  <a:lnTo>
                    <a:pt x="622375" y="35570"/>
                  </a:lnTo>
                  <a:lnTo>
                    <a:pt x="673631" y="20193"/>
                  </a:lnTo>
                  <a:lnTo>
                    <a:pt x="725334" y="8866"/>
                  </a:lnTo>
                  <a:lnTo>
                    <a:pt x="776949" y="1998"/>
                  </a:lnTo>
                  <a:lnTo>
                    <a:pt x="827943" y="0"/>
                  </a:lnTo>
                  <a:lnTo>
                    <a:pt x="877780" y="3282"/>
                  </a:lnTo>
                  <a:lnTo>
                    <a:pt x="924995" y="12610"/>
                  </a:lnTo>
                  <a:lnTo>
                    <a:pt x="969374" y="28089"/>
                  </a:lnTo>
                  <a:lnTo>
                    <a:pt x="1011080" y="49080"/>
                  </a:lnTo>
                  <a:lnTo>
                    <a:pt x="1050275" y="74944"/>
                  </a:lnTo>
                  <a:lnTo>
                    <a:pt x="1087122" y="105042"/>
                  </a:lnTo>
                  <a:lnTo>
                    <a:pt x="1121783" y="138736"/>
                  </a:lnTo>
                  <a:lnTo>
                    <a:pt x="1154422" y="175386"/>
                  </a:lnTo>
                  <a:lnTo>
                    <a:pt x="1185200" y="214354"/>
                  </a:lnTo>
                  <a:lnTo>
                    <a:pt x="1214319" y="255059"/>
                  </a:lnTo>
                  <a:lnTo>
                    <a:pt x="1241827" y="296688"/>
                  </a:lnTo>
                  <a:lnTo>
                    <a:pt x="1268000" y="338776"/>
                  </a:lnTo>
                  <a:lnTo>
                    <a:pt x="1292964" y="380626"/>
                  </a:lnTo>
                  <a:lnTo>
                    <a:pt x="1337567" y="457016"/>
                  </a:lnTo>
                  <a:lnTo>
                    <a:pt x="1347691" y="474137"/>
                  </a:lnTo>
                  <a:lnTo>
                    <a:pt x="1387793" y="543285"/>
                  </a:lnTo>
                  <a:lnTo>
                    <a:pt x="1411814" y="591571"/>
                  </a:lnTo>
                  <a:lnTo>
                    <a:pt x="1429816" y="636628"/>
                  </a:lnTo>
                  <a:lnTo>
                    <a:pt x="1441875" y="679418"/>
                  </a:lnTo>
                  <a:lnTo>
                    <a:pt x="1444086" y="694227"/>
                  </a:lnTo>
                  <a:lnTo>
                    <a:pt x="234000" y="694227"/>
                  </a:lnTo>
                  <a:lnTo>
                    <a:pt x="232460" y="697306"/>
                  </a:lnTo>
                  <a:lnTo>
                    <a:pt x="229801" y="699755"/>
                  </a:lnTo>
                  <a:lnTo>
                    <a:pt x="219375" y="703324"/>
                  </a:lnTo>
                  <a:close/>
                </a:path>
                <a:path w="2904490" h="8850630">
                  <a:moveTo>
                    <a:pt x="1447246" y="771690"/>
                  </a:moveTo>
                  <a:lnTo>
                    <a:pt x="391446" y="771690"/>
                  </a:lnTo>
                  <a:lnTo>
                    <a:pt x="234000" y="694227"/>
                  </a:lnTo>
                  <a:lnTo>
                    <a:pt x="1444086" y="694227"/>
                  </a:lnTo>
                  <a:lnTo>
                    <a:pt x="1448068" y="720905"/>
                  </a:lnTo>
                  <a:lnTo>
                    <a:pt x="1448420" y="756785"/>
                  </a:lnTo>
                  <a:lnTo>
                    <a:pt x="1448385" y="762733"/>
                  </a:lnTo>
                  <a:lnTo>
                    <a:pt x="1447246" y="771690"/>
                  </a:lnTo>
                  <a:close/>
                </a:path>
                <a:path w="2904490" h="8850630">
                  <a:moveTo>
                    <a:pt x="576463" y="1393218"/>
                  </a:moveTo>
                  <a:lnTo>
                    <a:pt x="530912" y="1389499"/>
                  </a:lnTo>
                  <a:lnTo>
                    <a:pt x="461986" y="1371299"/>
                  </a:lnTo>
                  <a:lnTo>
                    <a:pt x="414315" y="1352682"/>
                  </a:lnTo>
                  <a:lnTo>
                    <a:pt x="372966" y="1330445"/>
                  </a:lnTo>
                  <a:lnTo>
                    <a:pt x="337769" y="1304383"/>
                  </a:lnTo>
                  <a:lnTo>
                    <a:pt x="308559" y="1274294"/>
                  </a:lnTo>
                  <a:lnTo>
                    <a:pt x="285169" y="1239972"/>
                  </a:lnTo>
                  <a:lnTo>
                    <a:pt x="267430" y="1201214"/>
                  </a:lnTo>
                  <a:lnTo>
                    <a:pt x="255176" y="1157816"/>
                  </a:lnTo>
                  <a:lnTo>
                    <a:pt x="248240" y="1109574"/>
                  </a:lnTo>
                  <a:lnTo>
                    <a:pt x="246455" y="1056283"/>
                  </a:lnTo>
                  <a:lnTo>
                    <a:pt x="247696" y="978008"/>
                  </a:lnTo>
                  <a:lnTo>
                    <a:pt x="249128" y="909162"/>
                  </a:lnTo>
                  <a:lnTo>
                    <a:pt x="250567" y="851839"/>
                  </a:lnTo>
                  <a:lnTo>
                    <a:pt x="251831" y="808132"/>
                  </a:lnTo>
                  <a:lnTo>
                    <a:pt x="253243" y="766232"/>
                  </a:lnTo>
                  <a:lnTo>
                    <a:pt x="264369" y="756785"/>
                  </a:lnTo>
                  <a:lnTo>
                    <a:pt x="391446" y="771690"/>
                  </a:lnTo>
                  <a:lnTo>
                    <a:pt x="1447246" y="771690"/>
                  </a:lnTo>
                  <a:lnTo>
                    <a:pt x="1432214" y="847178"/>
                  </a:lnTo>
                  <a:lnTo>
                    <a:pt x="1415706" y="893084"/>
                  </a:lnTo>
                  <a:lnTo>
                    <a:pt x="1393714" y="942502"/>
                  </a:lnTo>
                  <a:lnTo>
                    <a:pt x="1350737" y="1017912"/>
                  </a:lnTo>
                  <a:lnTo>
                    <a:pt x="1344947" y="1025424"/>
                  </a:lnTo>
                  <a:lnTo>
                    <a:pt x="907310" y="1025424"/>
                  </a:lnTo>
                  <a:lnTo>
                    <a:pt x="1002968" y="1187139"/>
                  </a:lnTo>
                  <a:lnTo>
                    <a:pt x="1006256" y="1192807"/>
                  </a:lnTo>
                  <a:lnTo>
                    <a:pt x="1004997" y="1200014"/>
                  </a:lnTo>
                  <a:lnTo>
                    <a:pt x="999959" y="1204213"/>
                  </a:lnTo>
                  <a:lnTo>
                    <a:pt x="940075" y="1248772"/>
                  </a:lnTo>
                  <a:lnTo>
                    <a:pt x="901513" y="1274401"/>
                  </a:lnTo>
                  <a:lnTo>
                    <a:pt x="856070" y="1301891"/>
                  </a:lnTo>
                  <a:lnTo>
                    <a:pt x="805199" y="1329127"/>
                  </a:lnTo>
                  <a:lnTo>
                    <a:pt x="750350" y="1353993"/>
                  </a:lnTo>
                  <a:lnTo>
                    <a:pt x="692977" y="1374375"/>
                  </a:lnTo>
                  <a:lnTo>
                    <a:pt x="634531" y="1388155"/>
                  </a:lnTo>
                  <a:lnTo>
                    <a:pt x="576463" y="1393218"/>
                  </a:lnTo>
                  <a:close/>
                </a:path>
                <a:path w="2904490" h="8850630">
                  <a:moveTo>
                    <a:pt x="1184136" y="1173983"/>
                  </a:moveTo>
                  <a:lnTo>
                    <a:pt x="1177208" y="1173983"/>
                  </a:lnTo>
                  <a:lnTo>
                    <a:pt x="1172520" y="1171184"/>
                  </a:lnTo>
                  <a:lnTo>
                    <a:pt x="1170211" y="1166426"/>
                  </a:lnTo>
                  <a:lnTo>
                    <a:pt x="1168321" y="1162647"/>
                  </a:lnTo>
                  <a:lnTo>
                    <a:pt x="1168671" y="1158448"/>
                  </a:lnTo>
                  <a:lnTo>
                    <a:pt x="1170421" y="1154880"/>
                  </a:lnTo>
                  <a:lnTo>
                    <a:pt x="907310" y="1025424"/>
                  </a:lnTo>
                  <a:lnTo>
                    <a:pt x="1344947" y="1025424"/>
                  </a:lnTo>
                  <a:lnTo>
                    <a:pt x="1305542" y="1076548"/>
                  </a:lnTo>
                  <a:lnTo>
                    <a:pt x="1262395" y="1119874"/>
                  </a:lnTo>
                  <a:lnTo>
                    <a:pt x="1225564" y="1149357"/>
                  </a:lnTo>
                  <a:lnTo>
                    <a:pt x="1187915" y="1172654"/>
                  </a:lnTo>
                  <a:lnTo>
                    <a:pt x="1186095" y="1173563"/>
                  </a:lnTo>
                  <a:lnTo>
                    <a:pt x="1184136" y="1173983"/>
                  </a:lnTo>
                  <a:close/>
                </a:path>
                <a:path w="2904490" h="8850630">
                  <a:moveTo>
                    <a:pt x="184597" y="8724479"/>
                  </a:moveTo>
                  <a:lnTo>
                    <a:pt x="118244" y="8722685"/>
                  </a:lnTo>
                  <a:lnTo>
                    <a:pt x="64552" y="8718680"/>
                  </a:lnTo>
                  <a:lnTo>
                    <a:pt x="12105" y="8712303"/>
                  </a:lnTo>
                  <a:lnTo>
                    <a:pt x="1259" y="8702157"/>
                  </a:lnTo>
                  <a:lnTo>
                    <a:pt x="0" y="8696909"/>
                  </a:lnTo>
                  <a:lnTo>
                    <a:pt x="2099" y="8691450"/>
                  </a:lnTo>
                  <a:lnTo>
                    <a:pt x="151078" y="8586136"/>
                  </a:lnTo>
                  <a:lnTo>
                    <a:pt x="151708" y="8585856"/>
                  </a:lnTo>
                  <a:lnTo>
                    <a:pt x="850140" y="8226669"/>
                  </a:lnTo>
                  <a:lnTo>
                    <a:pt x="854338" y="8224430"/>
                  </a:lnTo>
                  <a:lnTo>
                    <a:pt x="859447" y="8224710"/>
                  </a:lnTo>
                  <a:lnTo>
                    <a:pt x="867424" y="8229888"/>
                  </a:lnTo>
                  <a:lnTo>
                    <a:pt x="869733" y="8234436"/>
                  </a:lnTo>
                  <a:lnTo>
                    <a:pt x="869523" y="8239195"/>
                  </a:lnTo>
                  <a:lnTo>
                    <a:pt x="856228" y="8486840"/>
                  </a:lnTo>
                  <a:lnTo>
                    <a:pt x="847299" y="8532012"/>
                  </a:lnTo>
                  <a:lnTo>
                    <a:pt x="826748" y="8571548"/>
                  </a:lnTo>
                  <a:lnTo>
                    <a:pt x="796373" y="8603557"/>
                  </a:lnTo>
                  <a:lnTo>
                    <a:pt x="757970" y="8626148"/>
                  </a:lnTo>
                  <a:lnTo>
                    <a:pt x="713336" y="8637429"/>
                  </a:lnTo>
                  <a:lnTo>
                    <a:pt x="586782" y="8661213"/>
                  </a:lnTo>
                  <a:lnTo>
                    <a:pt x="458661" y="8687720"/>
                  </a:lnTo>
                  <a:lnTo>
                    <a:pt x="386898" y="8703766"/>
                  </a:lnTo>
                  <a:lnTo>
                    <a:pt x="335086" y="8713674"/>
                  </a:lnTo>
                  <a:lnTo>
                    <a:pt x="283307" y="8720053"/>
                  </a:lnTo>
                  <a:lnTo>
                    <a:pt x="232748" y="8723467"/>
                  </a:lnTo>
                  <a:lnTo>
                    <a:pt x="184597" y="8724479"/>
                  </a:lnTo>
                  <a:close/>
                </a:path>
                <a:path w="2904490" h="8850630">
                  <a:moveTo>
                    <a:pt x="2894983" y="8850436"/>
                  </a:moveTo>
                  <a:lnTo>
                    <a:pt x="2888615" y="8850436"/>
                  </a:lnTo>
                  <a:lnTo>
                    <a:pt x="2824906" y="8842293"/>
                  </a:lnTo>
                  <a:lnTo>
                    <a:pt x="2760106" y="8831595"/>
                  </a:lnTo>
                  <a:lnTo>
                    <a:pt x="2694599" y="8818742"/>
                  </a:lnTo>
                  <a:lnTo>
                    <a:pt x="2629256" y="8804202"/>
                  </a:lnTo>
                  <a:lnTo>
                    <a:pt x="2564949" y="8788443"/>
                  </a:lnTo>
                  <a:lnTo>
                    <a:pt x="2502551" y="8771933"/>
                  </a:lnTo>
                  <a:lnTo>
                    <a:pt x="2442933" y="8755140"/>
                  </a:lnTo>
                  <a:lnTo>
                    <a:pt x="2386967" y="8738533"/>
                  </a:lnTo>
                  <a:lnTo>
                    <a:pt x="2335526" y="8722580"/>
                  </a:lnTo>
                  <a:lnTo>
                    <a:pt x="2289482" y="8707750"/>
                  </a:lnTo>
                  <a:lnTo>
                    <a:pt x="2249706" y="8694510"/>
                  </a:lnTo>
                  <a:lnTo>
                    <a:pt x="2192448" y="8674674"/>
                  </a:lnTo>
                  <a:lnTo>
                    <a:pt x="2138328" y="8650573"/>
                  </a:lnTo>
                  <a:lnTo>
                    <a:pt x="2092420" y="8596539"/>
                  </a:lnTo>
                  <a:lnTo>
                    <a:pt x="2046312" y="8355495"/>
                  </a:lnTo>
                  <a:lnTo>
                    <a:pt x="2048341" y="8350457"/>
                  </a:lnTo>
                  <a:lnTo>
                    <a:pt x="2052400" y="8347448"/>
                  </a:lnTo>
                  <a:lnTo>
                    <a:pt x="2056528" y="8344439"/>
                  </a:lnTo>
                  <a:lnTo>
                    <a:pt x="2061917" y="8344089"/>
                  </a:lnTo>
                  <a:lnTo>
                    <a:pt x="2696110" y="8674586"/>
                  </a:lnTo>
                  <a:lnTo>
                    <a:pt x="2696810" y="8674936"/>
                  </a:lnTo>
                  <a:lnTo>
                    <a:pt x="2697440" y="8675286"/>
                  </a:lnTo>
                  <a:lnTo>
                    <a:pt x="2902330" y="8830143"/>
                  </a:lnTo>
                  <a:lnTo>
                    <a:pt x="2904149" y="8836511"/>
                  </a:lnTo>
                  <a:lnTo>
                    <a:pt x="2901810" y="8842293"/>
                  </a:lnTo>
                  <a:lnTo>
                    <a:pt x="2899881" y="8847147"/>
                  </a:lnTo>
                  <a:lnTo>
                    <a:pt x="2894983" y="8850436"/>
                  </a:lnTo>
                  <a:close/>
                </a:path>
              </a:pathLst>
            </a:custGeom>
            <a:solidFill>
              <a:srgbClr val="0F0E0D"/>
            </a:solidFill>
          </p:spPr>
          <p:txBody>
            <a:bodyPr wrap="square" lIns="0" tIns="0" rIns="0" bIns="0" rtlCol="0"/>
            <a:lstStyle/>
            <a:p>
              <a:endParaRPr/>
            </a:p>
          </p:txBody>
        </p:sp>
        <p:sp>
          <p:nvSpPr>
            <p:cNvPr id="4" name="object 4"/>
            <p:cNvSpPr/>
            <p:nvPr/>
          </p:nvSpPr>
          <p:spPr>
            <a:xfrm>
              <a:off x="929402" y="1530357"/>
              <a:ext cx="2865120" cy="2523490"/>
            </a:xfrm>
            <a:custGeom>
              <a:avLst/>
              <a:gdLst/>
              <a:ahLst/>
              <a:cxnLst/>
              <a:rect l="l" t="t" r="r" b="b"/>
              <a:pathLst>
                <a:path w="2865120" h="2523490">
                  <a:moveTo>
                    <a:pt x="1746134" y="307907"/>
                  </a:moveTo>
                  <a:lnTo>
                    <a:pt x="1694251" y="303292"/>
                  </a:lnTo>
                  <a:lnTo>
                    <a:pt x="1647389" y="286961"/>
                  </a:lnTo>
                  <a:lnTo>
                    <a:pt x="1612619" y="254713"/>
                  </a:lnTo>
                  <a:lnTo>
                    <a:pt x="1591425" y="212733"/>
                  </a:lnTo>
                  <a:lnTo>
                    <a:pt x="1578238" y="167621"/>
                  </a:lnTo>
                  <a:lnTo>
                    <a:pt x="1573179" y="121583"/>
                  </a:lnTo>
                  <a:lnTo>
                    <a:pt x="1576372" y="76828"/>
                  </a:lnTo>
                  <a:lnTo>
                    <a:pt x="1587938" y="35564"/>
                  </a:lnTo>
                  <a:lnTo>
                    <a:pt x="1608001" y="0"/>
                  </a:lnTo>
                  <a:lnTo>
                    <a:pt x="1611850" y="5248"/>
                  </a:lnTo>
                  <a:lnTo>
                    <a:pt x="1619267" y="15254"/>
                  </a:lnTo>
                  <a:lnTo>
                    <a:pt x="1703765" y="115342"/>
                  </a:lnTo>
                  <a:lnTo>
                    <a:pt x="1766444" y="169062"/>
                  </a:lnTo>
                  <a:lnTo>
                    <a:pt x="1805428" y="190768"/>
                  </a:lnTo>
                  <a:lnTo>
                    <a:pt x="1818839" y="194813"/>
                  </a:lnTo>
                  <a:lnTo>
                    <a:pt x="1820122" y="223863"/>
                  </a:lnTo>
                  <a:lnTo>
                    <a:pt x="1823746" y="250820"/>
                  </a:lnTo>
                  <a:lnTo>
                    <a:pt x="1829378" y="275770"/>
                  </a:lnTo>
                  <a:lnTo>
                    <a:pt x="1836683" y="298798"/>
                  </a:lnTo>
                  <a:lnTo>
                    <a:pt x="1795968" y="305008"/>
                  </a:lnTo>
                  <a:lnTo>
                    <a:pt x="1746134" y="307907"/>
                  </a:lnTo>
                  <a:close/>
                </a:path>
                <a:path w="2865120" h="2523490">
                  <a:moveTo>
                    <a:pt x="1203514" y="430250"/>
                  </a:moveTo>
                  <a:lnTo>
                    <a:pt x="1120337" y="407681"/>
                  </a:lnTo>
                  <a:lnTo>
                    <a:pt x="1064189" y="340115"/>
                  </a:lnTo>
                  <a:lnTo>
                    <a:pt x="1055216" y="262769"/>
                  </a:lnTo>
                  <a:lnTo>
                    <a:pt x="1068272" y="199133"/>
                  </a:lnTo>
                  <a:lnTo>
                    <a:pt x="1078212" y="172701"/>
                  </a:lnTo>
                  <a:lnTo>
                    <a:pt x="1335444" y="354499"/>
                  </a:lnTo>
                  <a:lnTo>
                    <a:pt x="1318355" y="373101"/>
                  </a:lnTo>
                  <a:lnTo>
                    <a:pt x="1271949" y="408538"/>
                  </a:lnTo>
                  <a:lnTo>
                    <a:pt x="1203514" y="430250"/>
                  </a:lnTo>
                  <a:close/>
                </a:path>
                <a:path w="2865120" h="2523490">
                  <a:moveTo>
                    <a:pt x="2665060" y="977566"/>
                  </a:moveTo>
                  <a:lnTo>
                    <a:pt x="1630323" y="977566"/>
                  </a:lnTo>
                  <a:lnTo>
                    <a:pt x="1954103" y="409920"/>
                  </a:lnTo>
                  <a:lnTo>
                    <a:pt x="2299995" y="609492"/>
                  </a:lnTo>
                  <a:lnTo>
                    <a:pt x="2347656" y="638372"/>
                  </a:lnTo>
                  <a:lnTo>
                    <a:pt x="2391924" y="668025"/>
                  </a:lnTo>
                  <a:lnTo>
                    <a:pt x="2432966" y="698499"/>
                  </a:lnTo>
                  <a:lnTo>
                    <a:pt x="2470947" y="729843"/>
                  </a:lnTo>
                  <a:lnTo>
                    <a:pt x="2506036" y="762106"/>
                  </a:lnTo>
                  <a:lnTo>
                    <a:pt x="2538398" y="795337"/>
                  </a:lnTo>
                  <a:lnTo>
                    <a:pt x="2568201" y="829585"/>
                  </a:lnTo>
                  <a:lnTo>
                    <a:pt x="2595610" y="864898"/>
                  </a:lnTo>
                  <a:lnTo>
                    <a:pt x="2620793" y="901327"/>
                  </a:lnTo>
                  <a:lnTo>
                    <a:pt x="2643916" y="938918"/>
                  </a:lnTo>
                  <a:lnTo>
                    <a:pt x="2665060" y="977566"/>
                  </a:lnTo>
                  <a:close/>
                </a:path>
                <a:path w="2865120" h="2523490">
                  <a:moveTo>
                    <a:pt x="329246" y="1845058"/>
                  </a:moveTo>
                  <a:lnTo>
                    <a:pt x="87069" y="1766967"/>
                  </a:lnTo>
                  <a:lnTo>
                    <a:pt x="61010" y="1728493"/>
                  </a:lnTo>
                  <a:lnTo>
                    <a:pt x="39757" y="1690328"/>
                  </a:lnTo>
                  <a:lnTo>
                    <a:pt x="23170" y="1652422"/>
                  </a:lnTo>
                  <a:lnTo>
                    <a:pt x="11109" y="1614723"/>
                  </a:lnTo>
                  <a:lnTo>
                    <a:pt x="3432" y="1577179"/>
                  </a:lnTo>
                  <a:lnTo>
                    <a:pt x="0" y="1539738"/>
                  </a:lnTo>
                  <a:lnTo>
                    <a:pt x="670" y="1502348"/>
                  </a:lnTo>
                  <a:lnTo>
                    <a:pt x="13755" y="1427518"/>
                  </a:lnTo>
                  <a:lnTo>
                    <a:pt x="25890" y="1389974"/>
                  </a:lnTo>
                  <a:lnTo>
                    <a:pt x="41563" y="1352275"/>
                  </a:lnTo>
                  <a:lnTo>
                    <a:pt x="60636" y="1314369"/>
                  </a:lnTo>
                  <a:lnTo>
                    <a:pt x="82967" y="1276204"/>
                  </a:lnTo>
                  <a:lnTo>
                    <a:pt x="108415" y="1237730"/>
                  </a:lnTo>
                  <a:lnTo>
                    <a:pt x="136839" y="1198893"/>
                  </a:lnTo>
                  <a:lnTo>
                    <a:pt x="168099" y="1159644"/>
                  </a:lnTo>
                  <a:lnTo>
                    <a:pt x="202054" y="1119929"/>
                  </a:lnTo>
                  <a:lnTo>
                    <a:pt x="238563" y="1079697"/>
                  </a:lnTo>
                  <a:lnTo>
                    <a:pt x="277485" y="1038897"/>
                  </a:lnTo>
                  <a:lnTo>
                    <a:pt x="318680" y="997476"/>
                  </a:lnTo>
                  <a:lnTo>
                    <a:pt x="362006" y="955384"/>
                  </a:lnTo>
                  <a:lnTo>
                    <a:pt x="649566" y="759361"/>
                  </a:lnTo>
                  <a:lnTo>
                    <a:pt x="979545" y="617801"/>
                  </a:lnTo>
                  <a:lnTo>
                    <a:pt x="1251322" y="531952"/>
                  </a:lnTo>
                  <a:lnTo>
                    <a:pt x="1364274" y="503058"/>
                  </a:lnTo>
                  <a:lnTo>
                    <a:pt x="1630323" y="977566"/>
                  </a:lnTo>
                  <a:lnTo>
                    <a:pt x="2665060" y="977566"/>
                  </a:lnTo>
                  <a:lnTo>
                    <a:pt x="2684648" y="1017787"/>
                  </a:lnTo>
                  <a:lnTo>
                    <a:pt x="2702592" y="1059162"/>
                  </a:lnTo>
                  <a:lnTo>
                    <a:pt x="2719142" y="1101896"/>
                  </a:lnTo>
                  <a:lnTo>
                    <a:pt x="2734465" y="1146037"/>
                  </a:lnTo>
                  <a:lnTo>
                    <a:pt x="2748729" y="1191636"/>
                  </a:lnTo>
                  <a:lnTo>
                    <a:pt x="2762099" y="1238740"/>
                  </a:lnTo>
                  <a:lnTo>
                    <a:pt x="2774743" y="1287398"/>
                  </a:lnTo>
                  <a:lnTo>
                    <a:pt x="2786827" y="1337659"/>
                  </a:lnTo>
                  <a:lnTo>
                    <a:pt x="2798603" y="1389974"/>
                  </a:lnTo>
                  <a:lnTo>
                    <a:pt x="2809981" y="1443188"/>
                  </a:lnTo>
                  <a:lnTo>
                    <a:pt x="2821972" y="1503099"/>
                  </a:lnTo>
                  <a:lnTo>
                    <a:pt x="2827989" y="1536326"/>
                  </a:lnTo>
                  <a:lnTo>
                    <a:pt x="1098155" y="1536326"/>
                  </a:lnTo>
                  <a:lnTo>
                    <a:pt x="968237" y="1610406"/>
                  </a:lnTo>
                  <a:lnTo>
                    <a:pt x="667452" y="1753094"/>
                  </a:lnTo>
                  <a:lnTo>
                    <a:pt x="329246" y="1845058"/>
                  </a:lnTo>
                  <a:close/>
                </a:path>
                <a:path w="2865120" h="2523490">
                  <a:moveTo>
                    <a:pt x="2402020" y="2523060"/>
                  </a:moveTo>
                  <a:lnTo>
                    <a:pt x="823218" y="2250362"/>
                  </a:lnTo>
                  <a:lnTo>
                    <a:pt x="1098155" y="1536326"/>
                  </a:lnTo>
                  <a:lnTo>
                    <a:pt x="2827989" y="1536326"/>
                  </a:lnTo>
                  <a:lnTo>
                    <a:pt x="2842047" y="1620653"/>
                  </a:lnTo>
                  <a:lnTo>
                    <a:pt x="2849945" y="1678047"/>
                  </a:lnTo>
                  <a:lnTo>
                    <a:pt x="2856292" y="1734354"/>
                  </a:lnTo>
                  <a:lnTo>
                    <a:pt x="2860995" y="1789450"/>
                  </a:lnTo>
                  <a:lnTo>
                    <a:pt x="2863960" y="1843211"/>
                  </a:lnTo>
                  <a:lnTo>
                    <a:pt x="2865096" y="1895512"/>
                  </a:lnTo>
                  <a:lnTo>
                    <a:pt x="2864308" y="1946230"/>
                  </a:lnTo>
                  <a:lnTo>
                    <a:pt x="2861503" y="1995240"/>
                  </a:lnTo>
                  <a:lnTo>
                    <a:pt x="2856588" y="2042419"/>
                  </a:lnTo>
                  <a:lnTo>
                    <a:pt x="2849471" y="2087642"/>
                  </a:lnTo>
                  <a:lnTo>
                    <a:pt x="2840057" y="2130786"/>
                  </a:lnTo>
                  <a:lnTo>
                    <a:pt x="2828254" y="2171725"/>
                  </a:lnTo>
                  <a:lnTo>
                    <a:pt x="2813968" y="2210337"/>
                  </a:lnTo>
                  <a:lnTo>
                    <a:pt x="2797107" y="2246496"/>
                  </a:lnTo>
                  <a:lnTo>
                    <a:pt x="2777577" y="2280080"/>
                  </a:lnTo>
                  <a:lnTo>
                    <a:pt x="2730138" y="2339022"/>
                  </a:lnTo>
                  <a:lnTo>
                    <a:pt x="2604306" y="2427428"/>
                  </a:lnTo>
                  <a:lnTo>
                    <a:pt x="2520707" y="2449864"/>
                  </a:lnTo>
                  <a:lnTo>
                    <a:pt x="2379768" y="2449864"/>
                  </a:lnTo>
                  <a:lnTo>
                    <a:pt x="2402020" y="2523060"/>
                  </a:lnTo>
                  <a:close/>
                </a:path>
                <a:path w="2865120" h="2523490">
                  <a:moveTo>
                    <a:pt x="2491765" y="2457632"/>
                  </a:moveTo>
                  <a:lnTo>
                    <a:pt x="2410818" y="2456241"/>
                  </a:lnTo>
                  <a:lnTo>
                    <a:pt x="2379768" y="2449864"/>
                  </a:lnTo>
                  <a:lnTo>
                    <a:pt x="2520707" y="2449864"/>
                  </a:lnTo>
                  <a:lnTo>
                    <a:pt x="2491765" y="2457632"/>
                  </a:lnTo>
                  <a:close/>
                </a:path>
              </a:pathLst>
            </a:custGeom>
            <a:solidFill>
              <a:srgbClr val="FFCCD1"/>
            </a:solidFill>
          </p:spPr>
          <p:txBody>
            <a:bodyPr wrap="square" lIns="0" tIns="0" rIns="0" bIns="0" rtlCol="0"/>
            <a:lstStyle/>
            <a:p>
              <a:endParaRPr/>
            </a:p>
          </p:txBody>
        </p:sp>
        <p:sp>
          <p:nvSpPr>
            <p:cNvPr id="5" name="object 5"/>
            <p:cNvSpPr/>
            <p:nvPr/>
          </p:nvSpPr>
          <p:spPr>
            <a:xfrm>
              <a:off x="1517571" y="997909"/>
              <a:ext cx="2785110" cy="8428355"/>
            </a:xfrm>
            <a:custGeom>
              <a:avLst/>
              <a:gdLst/>
              <a:ahLst/>
              <a:cxnLst/>
              <a:rect l="l" t="t" r="r" b="b"/>
              <a:pathLst>
                <a:path w="2785110" h="8428355">
                  <a:moveTo>
                    <a:pt x="728489" y="937106"/>
                  </a:moveTo>
                  <a:lnTo>
                    <a:pt x="683599" y="934833"/>
                  </a:lnTo>
                  <a:lnTo>
                    <a:pt x="638089" y="922902"/>
                  </a:lnTo>
                  <a:lnTo>
                    <a:pt x="594286" y="899997"/>
                  </a:lnTo>
                  <a:lnTo>
                    <a:pt x="554518" y="864799"/>
                  </a:lnTo>
                  <a:lnTo>
                    <a:pt x="521112" y="815991"/>
                  </a:lnTo>
                  <a:lnTo>
                    <a:pt x="317061" y="430143"/>
                  </a:lnTo>
                  <a:lnTo>
                    <a:pt x="379588" y="263801"/>
                  </a:lnTo>
                  <a:lnTo>
                    <a:pt x="491153" y="126954"/>
                  </a:lnTo>
                  <a:lnTo>
                    <a:pt x="597719" y="34165"/>
                  </a:lnTo>
                  <a:lnTo>
                    <a:pt x="645250" y="0"/>
                  </a:lnTo>
                  <a:lnTo>
                    <a:pt x="926823" y="386343"/>
                  </a:lnTo>
                  <a:lnTo>
                    <a:pt x="1034232" y="532448"/>
                  </a:lnTo>
                  <a:lnTo>
                    <a:pt x="1019832" y="532448"/>
                  </a:lnTo>
                  <a:lnTo>
                    <a:pt x="999769" y="568013"/>
                  </a:lnTo>
                  <a:lnTo>
                    <a:pt x="988203" y="609277"/>
                  </a:lnTo>
                  <a:lnTo>
                    <a:pt x="985010" y="654032"/>
                  </a:lnTo>
                  <a:lnTo>
                    <a:pt x="990069" y="700069"/>
                  </a:lnTo>
                  <a:lnTo>
                    <a:pt x="1003256" y="745182"/>
                  </a:lnTo>
                  <a:lnTo>
                    <a:pt x="1024450" y="787161"/>
                  </a:lnTo>
                  <a:lnTo>
                    <a:pt x="1059220" y="819410"/>
                  </a:lnTo>
                  <a:lnTo>
                    <a:pt x="1106082" y="835740"/>
                  </a:lnTo>
                  <a:lnTo>
                    <a:pt x="1157965" y="840355"/>
                  </a:lnTo>
                  <a:lnTo>
                    <a:pt x="1266297" y="840355"/>
                  </a:lnTo>
                  <a:lnTo>
                    <a:pt x="1289216" y="880299"/>
                  </a:lnTo>
                  <a:lnTo>
                    <a:pt x="884708" y="880299"/>
                  </a:lnTo>
                  <a:lnTo>
                    <a:pt x="807104" y="917947"/>
                  </a:lnTo>
                  <a:lnTo>
                    <a:pt x="770433" y="931038"/>
                  </a:lnTo>
                  <a:lnTo>
                    <a:pt x="728489" y="937106"/>
                  </a:lnTo>
                  <a:close/>
                </a:path>
                <a:path w="2785110" h="8428355">
                  <a:moveTo>
                    <a:pt x="1266297" y="840355"/>
                  </a:moveTo>
                  <a:lnTo>
                    <a:pt x="1157965" y="840355"/>
                  </a:lnTo>
                  <a:lnTo>
                    <a:pt x="1207799" y="837457"/>
                  </a:lnTo>
                  <a:lnTo>
                    <a:pt x="1248514" y="831246"/>
                  </a:lnTo>
                  <a:lnTo>
                    <a:pt x="1241209" y="808219"/>
                  </a:lnTo>
                  <a:lnTo>
                    <a:pt x="1235577" y="783269"/>
                  </a:lnTo>
                  <a:lnTo>
                    <a:pt x="1231953" y="756312"/>
                  </a:lnTo>
                  <a:lnTo>
                    <a:pt x="1230670" y="727262"/>
                  </a:lnTo>
                  <a:lnTo>
                    <a:pt x="1217259" y="723216"/>
                  </a:lnTo>
                  <a:lnTo>
                    <a:pt x="1178275" y="701510"/>
                  </a:lnTo>
                  <a:lnTo>
                    <a:pt x="1115596" y="647791"/>
                  </a:lnTo>
                  <a:lnTo>
                    <a:pt x="1031098" y="547703"/>
                  </a:lnTo>
                  <a:lnTo>
                    <a:pt x="1019832" y="532448"/>
                  </a:lnTo>
                  <a:lnTo>
                    <a:pt x="1034232" y="532448"/>
                  </a:lnTo>
                  <a:lnTo>
                    <a:pt x="1042154" y="543224"/>
                  </a:lnTo>
                  <a:lnTo>
                    <a:pt x="1126653" y="643323"/>
                  </a:lnTo>
                  <a:lnTo>
                    <a:pt x="1189332" y="697067"/>
                  </a:lnTo>
                  <a:lnTo>
                    <a:pt x="1228315" y="718797"/>
                  </a:lnTo>
                  <a:lnTo>
                    <a:pt x="1241726" y="722853"/>
                  </a:lnTo>
                  <a:lnTo>
                    <a:pt x="1261134" y="831355"/>
                  </a:lnTo>
                  <a:lnTo>
                    <a:pt x="1266297" y="840355"/>
                  </a:lnTo>
                  <a:close/>
                </a:path>
                <a:path w="2785110" h="8428355">
                  <a:moveTo>
                    <a:pt x="1041035" y="1514493"/>
                  </a:moveTo>
                  <a:lnTo>
                    <a:pt x="776105" y="1048802"/>
                  </a:lnTo>
                  <a:lnTo>
                    <a:pt x="850139" y="1005646"/>
                  </a:lnTo>
                  <a:lnTo>
                    <a:pt x="881130" y="949593"/>
                  </a:lnTo>
                  <a:lnTo>
                    <a:pt x="886760" y="901019"/>
                  </a:lnTo>
                  <a:lnTo>
                    <a:pt x="884708" y="880299"/>
                  </a:lnTo>
                  <a:lnTo>
                    <a:pt x="1289216" y="880299"/>
                  </a:lnTo>
                  <a:lnTo>
                    <a:pt x="1303830" y="905771"/>
                  </a:lnTo>
                  <a:lnTo>
                    <a:pt x="1346526" y="948592"/>
                  </a:lnTo>
                  <a:lnTo>
                    <a:pt x="1365934" y="962311"/>
                  </a:lnTo>
                  <a:lnTo>
                    <a:pt x="1041035" y="1514493"/>
                  </a:lnTo>
                  <a:close/>
                </a:path>
                <a:path w="2785110" h="8428355">
                  <a:moveTo>
                    <a:pt x="940129" y="1789430"/>
                  </a:moveTo>
                  <a:lnTo>
                    <a:pt x="705149" y="1789430"/>
                  </a:lnTo>
                  <a:lnTo>
                    <a:pt x="743740" y="1753606"/>
                  </a:lnTo>
                  <a:lnTo>
                    <a:pt x="840947" y="1672464"/>
                  </a:lnTo>
                  <a:lnTo>
                    <a:pt x="968921" y="1585497"/>
                  </a:lnTo>
                  <a:lnTo>
                    <a:pt x="1099815" y="1532197"/>
                  </a:lnTo>
                  <a:lnTo>
                    <a:pt x="1147507" y="1526285"/>
                  </a:lnTo>
                  <a:lnTo>
                    <a:pt x="1192378" y="1526975"/>
                  </a:lnTo>
                  <a:lnTo>
                    <a:pt x="1234799" y="1533949"/>
                  </a:lnTo>
                  <a:lnTo>
                    <a:pt x="1275143" y="1546884"/>
                  </a:lnTo>
                  <a:lnTo>
                    <a:pt x="1313784" y="1565462"/>
                  </a:lnTo>
                  <a:lnTo>
                    <a:pt x="1351094" y="1589362"/>
                  </a:lnTo>
                  <a:lnTo>
                    <a:pt x="1387446" y="1618262"/>
                  </a:lnTo>
                  <a:lnTo>
                    <a:pt x="1423212" y="1651844"/>
                  </a:lnTo>
                  <a:lnTo>
                    <a:pt x="1458766" y="1689786"/>
                  </a:lnTo>
                  <a:lnTo>
                    <a:pt x="1479360" y="1713995"/>
                  </a:lnTo>
                  <a:lnTo>
                    <a:pt x="1219544" y="1713995"/>
                  </a:lnTo>
                  <a:lnTo>
                    <a:pt x="940129" y="1789430"/>
                  </a:lnTo>
                  <a:close/>
                </a:path>
                <a:path w="2785110" h="8428355">
                  <a:moveTo>
                    <a:pt x="1751712" y="2827106"/>
                  </a:moveTo>
                  <a:lnTo>
                    <a:pt x="1219544" y="1713995"/>
                  </a:lnTo>
                  <a:lnTo>
                    <a:pt x="1479360" y="1713995"/>
                  </a:lnTo>
                  <a:lnTo>
                    <a:pt x="1494480" y="1731769"/>
                  </a:lnTo>
                  <a:lnTo>
                    <a:pt x="1621358" y="1886915"/>
                  </a:lnTo>
                  <a:lnTo>
                    <a:pt x="1911398" y="2241755"/>
                  </a:lnTo>
                  <a:lnTo>
                    <a:pt x="1751712" y="2827106"/>
                  </a:lnTo>
                  <a:close/>
                </a:path>
                <a:path w="2785110" h="8428355">
                  <a:moveTo>
                    <a:pt x="492282" y="2028888"/>
                  </a:moveTo>
                  <a:lnTo>
                    <a:pt x="432033" y="2019847"/>
                  </a:lnTo>
                  <a:lnTo>
                    <a:pt x="385832" y="2003909"/>
                  </a:lnTo>
                  <a:lnTo>
                    <a:pt x="349242" y="1984523"/>
                  </a:lnTo>
                  <a:lnTo>
                    <a:pt x="317823" y="1965137"/>
                  </a:lnTo>
                  <a:lnTo>
                    <a:pt x="287140" y="1949199"/>
                  </a:lnTo>
                  <a:lnTo>
                    <a:pt x="252753" y="1940158"/>
                  </a:lnTo>
                  <a:lnTo>
                    <a:pt x="229620" y="1935630"/>
                  </a:lnTo>
                  <a:lnTo>
                    <a:pt x="209858" y="1928393"/>
                  </a:lnTo>
                  <a:lnTo>
                    <a:pt x="193298" y="1919306"/>
                  </a:lnTo>
                  <a:lnTo>
                    <a:pt x="179768" y="1909229"/>
                  </a:lnTo>
                  <a:lnTo>
                    <a:pt x="173241" y="1898567"/>
                  </a:lnTo>
                  <a:lnTo>
                    <a:pt x="174205" y="1886915"/>
                  </a:lnTo>
                  <a:lnTo>
                    <a:pt x="181362" y="1877533"/>
                  </a:lnTo>
                  <a:lnTo>
                    <a:pt x="193414" y="1873681"/>
                  </a:lnTo>
                  <a:lnTo>
                    <a:pt x="872322" y="1873681"/>
                  </a:lnTo>
                  <a:lnTo>
                    <a:pt x="884256" y="1877490"/>
                  </a:lnTo>
                  <a:lnTo>
                    <a:pt x="891382" y="1886784"/>
                  </a:lnTo>
                  <a:lnTo>
                    <a:pt x="892406" y="1898360"/>
                  </a:lnTo>
                  <a:lnTo>
                    <a:pt x="886037" y="1909019"/>
                  </a:lnTo>
                  <a:lnTo>
                    <a:pt x="853841" y="1931953"/>
                  </a:lnTo>
                  <a:lnTo>
                    <a:pt x="811258" y="1954475"/>
                  </a:lnTo>
                  <a:lnTo>
                    <a:pt x="761051" y="1975655"/>
                  </a:lnTo>
                  <a:lnTo>
                    <a:pt x="705980" y="1994565"/>
                  </a:lnTo>
                  <a:lnTo>
                    <a:pt x="648807" y="2010272"/>
                  </a:lnTo>
                  <a:lnTo>
                    <a:pt x="592292" y="2021849"/>
                  </a:lnTo>
                  <a:lnTo>
                    <a:pt x="539196" y="2028364"/>
                  </a:lnTo>
                  <a:lnTo>
                    <a:pt x="492282" y="2028888"/>
                  </a:lnTo>
                  <a:close/>
                </a:path>
                <a:path w="2785110" h="8428355">
                  <a:moveTo>
                    <a:pt x="620828" y="7541189"/>
                  </a:moveTo>
                  <a:lnTo>
                    <a:pt x="527563" y="7057253"/>
                  </a:lnTo>
                  <a:lnTo>
                    <a:pt x="320385" y="5944700"/>
                  </a:lnTo>
                  <a:lnTo>
                    <a:pt x="108222" y="4712410"/>
                  </a:lnTo>
                  <a:lnTo>
                    <a:pt x="0" y="3869261"/>
                  </a:lnTo>
                  <a:lnTo>
                    <a:pt x="28974" y="3428034"/>
                  </a:lnTo>
                  <a:lnTo>
                    <a:pt x="118644" y="3079903"/>
                  </a:lnTo>
                  <a:lnTo>
                    <a:pt x="213300" y="2851498"/>
                  </a:lnTo>
                  <a:lnTo>
                    <a:pt x="257232" y="2769446"/>
                  </a:lnTo>
                  <a:lnTo>
                    <a:pt x="1791599" y="3035565"/>
                  </a:lnTo>
                  <a:lnTo>
                    <a:pt x="2021931" y="4068717"/>
                  </a:lnTo>
                  <a:lnTo>
                    <a:pt x="2059700" y="4365951"/>
                  </a:lnTo>
                  <a:lnTo>
                    <a:pt x="1011085" y="4365951"/>
                  </a:lnTo>
                  <a:lnTo>
                    <a:pt x="1003365" y="4418026"/>
                  </a:lnTo>
                  <a:lnTo>
                    <a:pt x="996886" y="4470806"/>
                  </a:lnTo>
                  <a:lnTo>
                    <a:pt x="991586" y="4524214"/>
                  </a:lnTo>
                  <a:lnTo>
                    <a:pt x="987403" y="4578173"/>
                  </a:lnTo>
                  <a:lnTo>
                    <a:pt x="984275" y="4632606"/>
                  </a:lnTo>
                  <a:lnTo>
                    <a:pt x="982140" y="4687437"/>
                  </a:lnTo>
                  <a:lnTo>
                    <a:pt x="980936" y="4742588"/>
                  </a:lnTo>
                  <a:lnTo>
                    <a:pt x="980600" y="4797982"/>
                  </a:lnTo>
                  <a:lnTo>
                    <a:pt x="981071" y="4853543"/>
                  </a:lnTo>
                  <a:lnTo>
                    <a:pt x="982287" y="4909193"/>
                  </a:lnTo>
                  <a:lnTo>
                    <a:pt x="984186" y="4964856"/>
                  </a:lnTo>
                  <a:lnTo>
                    <a:pt x="986705" y="5020454"/>
                  </a:lnTo>
                  <a:lnTo>
                    <a:pt x="989783" y="5075911"/>
                  </a:lnTo>
                  <a:lnTo>
                    <a:pt x="993357" y="5131149"/>
                  </a:lnTo>
                  <a:lnTo>
                    <a:pt x="997365" y="5186091"/>
                  </a:lnTo>
                  <a:lnTo>
                    <a:pt x="1001746" y="5240662"/>
                  </a:lnTo>
                  <a:lnTo>
                    <a:pt x="1006438" y="5294783"/>
                  </a:lnTo>
                  <a:lnTo>
                    <a:pt x="1011378" y="5348377"/>
                  </a:lnTo>
                  <a:lnTo>
                    <a:pt x="1016504" y="5401368"/>
                  </a:lnTo>
                  <a:lnTo>
                    <a:pt x="1021754" y="5453679"/>
                  </a:lnTo>
                  <a:lnTo>
                    <a:pt x="1027066" y="5505233"/>
                  </a:lnTo>
                  <a:lnTo>
                    <a:pt x="1032379" y="5555952"/>
                  </a:lnTo>
                  <a:lnTo>
                    <a:pt x="1042756" y="5654581"/>
                  </a:lnTo>
                  <a:lnTo>
                    <a:pt x="1047697" y="5702335"/>
                  </a:lnTo>
                  <a:lnTo>
                    <a:pt x="1052389" y="5748948"/>
                  </a:lnTo>
                  <a:lnTo>
                    <a:pt x="1056772" y="5794342"/>
                  </a:lnTo>
                  <a:lnTo>
                    <a:pt x="1060782" y="5838440"/>
                  </a:lnTo>
                  <a:lnTo>
                    <a:pt x="1064359" y="5881164"/>
                  </a:lnTo>
                  <a:lnTo>
                    <a:pt x="1067439" y="5922439"/>
                  </a:lnTo>
                  <a:lnTo>
                    <a:pt x="1069960" y="5962187"/>
                  </a:lnTo>
                  <a:lnTo>
                    <a:pt x="1071862" y="6000331"/>
                  </a:lnTo>
                  <a:lnTo>
                    <a:pt x="1073555" y="6071498"/>
                  </a:lnTo>
                  <a:lnTo>
                    <a:pt x="1073224" y="6104369"/>
                  </a:lnTo>
                  <a:lnTo>
                    <a:pt x="1076275" y="6461507"/>
                  </a:lnTo>
                  <a:lnTo>
                    <a:pt x="1091654" y="6883973"/>
                  </a:lnTo>
                  <a:lnTo>
                    <a:pt x="1108698" y="7236585"/>
                  </a:lnTo>
                  <a:lnTo>
                    <a:pt x="1116749" y="7384162"/>
                  </a:lnTo>
                  <a:lnTo>
                    <a:pt x="620828" y="7541189"/>
                  </a:lnTo>
                  <a:close/>
                </a:path>
                <a:path w="2785110" h="8428355">
                  <a:moveTo>
                    <a:pt x="2784980" y="8428136"/>
                  </a:moveTo>
                  <a:lnTo>
                    <a:pt x="2636421" y="8370494"/>
                  </a:lnTo>
                  <a:lnTo>
                    <a:pt x="2341541" y="8259634"/>
                  </a:lnTo>
                  <a:lnTo>
                    <a:pt x="2283996" y="8237004"/>
                  </a:lnTo>
                  <a:lnTo>
                    <a:pt x="2239960" y="8215250"/>
                  </a:lnTo>
                  <a:lnTo>
                    <a:pt x="2207169" y="8192620"/>
                  </a:lnTo>
                  <a:lnTo>
                    <a:pt x="2166266" y="8137724"/>
                  </a:lnTo>
                  <a:lnTo>
                    <a:pt x="2143176" y="8058300"/>
                  </a:lnTo>
                  <a:lnTo>
                    <a:pt x="2132651" y="8005011"/>
                  </a:lnTo>
                  <a:lnTo>
                    <a:pt x="2119787" y="7940333"/>
                  </a:lnTo>
                  <a:lnTo>
                    <a:pt x="2107568" y="7882540"/>
                  </a:lnTo>
                  <a:lnTo>
                    <a:pt x="2094517" y="7822234"/>
                  </a:lnTo>
                  <a:lnTo>
                    <a:pt x="2081030" y="7760994"/>
                  </a:lnTo>
                  <a:lnTo>
                    <a:pt x="2067501" y="7700401"/>
                  </a:lnTo>
                  <a:lnTo>
                    <a:pt x="2054324" y="7642033"/>
                  </a:lnTo>
                  <a:lnTo>
                    <a:pt x="2041895" y="7587472"/>
                  </a:lnTo>
                  <a:lnTo>
                    <a:pt x="2030608" y="7538296"/>
                  </a:lnTo>
                  <a:lnTo>
                    <a:pt x="2020857" y="7496086"/>
                  </a:lnTo>
                  <a:lnTo>
                    <a:pt x="2007545" y="7438884"/>
                  </a:lnTo>
                  <a:lnTo>
                    <a:pt x="1835964" y="7363869"/>
                  </a:lnTo>
                  <a:lnTo>
                    <a:pt x="1011085" y="4365951"/>
                  </a:lnTo>
                  <a:lnTo>
                    <a:pt x="2059700" y="4365951"/>
                  </a:lnTo>
                  <a:lnTo>
                    <a:pt x="2217342" y="5606576"/>
                  </a:lnTo>
                  <a:lnTo>
                    <a:pt x="2352885" y="7003074"/>
                  </a:lnTo>
                  <a:lnTo>
                    <a:pt x="2403610" y="7612145"/>
                  </a:lnTo>
                  <a:lnTo>
                    <a:pt x="2408191" y="7644576"/>
                  </a:lnTo>
                  <a:lnTo>
                    <a:pt x="2420264" y="7731891"/>
                  </a:lnTo>
                  <a:lnTo>
                    <a:pt x="2437323" y="7859119"/>
                  </a:lnTo>
                  <a:lnTo>
                    <a:pt x="2456862" y="8011289"/>
                  </a:lnTo>
                  <a:lnTo>
                    <a:pt x="2519348" y="8166225"/>
                  </a:lnTo>
                  <a:lnTo>
                    <a:pt x="2630893" y="8299538"/>
                  </a:lnTo>
                  <a:lnTo>
                    <a:pt x="2737451" y="8392938"/>
                  </a:lnTo>
                  <a:lnTo>
                    <a:pt x="2784980" y="8428136"/>
                  </a:lnTo>
                  <a:close/>
                </a:path>
                <a:path w="2785110" h="8428355">
                  <a:moveTo>
                    <a:pt x="252753" y="8339477"/>
                  </a:moveTo>
                  <a:lnTo>
                    <a:pt x="324893" y="8285637"/>
                  </a:lnTo>
                  <a:lnTo>
                    <a:pt x="480604" y="8153218"/>
                  </a:lnTo>
                  <a:lnTo>
                    <a:pt x="628824" y="7985872"/>
                  </a:lnTo>
                  <a:lnTo>
                    <a:pt x="678488" y="7827251"/>
                  </a:lnTo>
                  <a:lnTo>
                    <a:pt x="652652" y="7703969"/>
                  </a:lnTo>
                  <a:lnTo>
                    <a:pt x="634701" y="7614366"/>
                  </a:lnTo>
                  <a:lnTo>
                    <a:pt x="624228" y="7559691"/>
                  </a:lnTo>
                  <a:lnTo>
                    <a:pt x="620828" y="7541189"/>
                  </a:lnTo>
                  <a:lnTo>
                    <a:pt x="991212" y="7424819"/>
                  </a:lnTo>
                  <a:lnTo>
                    <a:pt x="951255" y="7980289"/>
                  </a:lnTo>
                  <a:lnTo>
                    <a:pt x="933796" y="8062599"/>
                  </a:lnTo>
                  <a:lnTo>
                    <a:pt x="903549" y="8123408"/>
                  </a:lnTo>
                  <a:lnTo>
                    <a:pt x="851469" y="8159918"/>
                  </a:lnTo>
                  <a:lnTo>
                    <a:pt x="721432" y="8196358"/>
                  </a:lnTo>
                  <a:lnTo>
                    <a:pt x="252753" y="8339477"/>
                  </a:lnTo>
                  <a:close/>
                </a:path>
              </a:pathLst>
            </a:custGeom>
            <a:solidFill>
              <a:srgbClr val="FFFFFF"/>
            </a:solidFill>
          </p:spPr>
          <p:txBody>
            <a:bodyPr wrap="square" lIns="0" tIns="0" rIns="0" bIns="0" rtlCol="0"/>
            <a:lstStyle/>
            <a:p>
              <a:endParaRPr/>
            </a:p>
          </p:txBody>
        </p:sp>
        <p:sp>
          <p:nvSpPr>
            <p:cNvPr id="6" name="object 6"/>
            <p:cNvSpPr/>
            <p:nvPr/>
          </p:nvSpPr>
          <p:spPr>
            <a:xfrm>
              <a:off x="468768" y="1481304"/>
              <a:ext cx="2108835" cy="1390650"/>
            </a:xfrm>
            <a:custGeom>
              <a:avLst/>
              <a:gdLst/>
              <a:ahLst/>
              <a:cxnLst/>
              <a:rect l="l" t="t" r="r" b="b"/>
              <a:pathLst>
                <a:path w="2108835" h="1390650">
                  <a:moveTo>
                    <a:pt x="1531288" y="77603"/>
                  </a:moveTo>
                  <a:lnTo>
                    <a:pt x="1515333" y="77603"/>
                  </a:lnTo>
                  <a:lnTo>
                    <a:pt x="1508895" y="71165"/>
                  </a:lnTo>
                  <a:lnTo>
                    <a:pt x="1508895" y="55211"/>
                  </a:lnTo>
                  <a:lnTo>
                    <a:pt x="1515333" y="48773"/>
                  </a:lnTo>
                  <a:lnTo>
                    <a:pt x="1531288" y="48773"/>
                  </a:lnTo>
                  <a:lnTo>
                    <a:pt x="1537725" y="55211"/>
                  </a:lnTo>
                  <a:lnTo>
                    <a:pt x="1537725" y="71165"/>
                  </a:lnTo>
                  <a:lnTo>
                    <a:pt x="1531288" y="77603"/>
                  </a:lnTo>
                  <a:close/>
                </a:path>
                <a:path w="2108835" h="1390650">
                  <a:moveTo>
                    <a:pt x="1729740" y="28830"/>
                  </a:moveTo>
                  <a:lnTo>
                    <a:pt x="1713785" y="28830"/>
                  </a:lnTo>
                  <a:lnTo>
                    <a:pt x="1707347" y="22392"/>
                  </a:lnTo>
                  <a:lnTo>
                    <a:pt x="1707347" y="6437"/>
                  </a:lnTo>
                  <a:lnTo>
                    <a:pt x="1713785" y="0"/>
                  </a:lnTo>
                  <a:lnTo>
                    <a:pt x="1729740" y="0"/>
                  </a:lnTo>
                  <a:lnTo>
                    <a:pt x="1736178" y="6437"/>
                  </a:lnTo>
                  <a:lnTo>
                    <a:pt x="1736178" y="22392"/>
                  </a:lnTo>
                  <a:lnTo>
                    <a:pt x="1729740" y="28830"/>
                  </a:lnTo>
                  <a:close/>
                </a:path>
                <a:path w="2108835" h="1390650">
                  <a:moveTo>
                    <a:pt x="2106491" y="1390286"/>
                  </a:moveTo>
                  <a:lnTo>
                    <a:pt x="379130" y="1390286"/>
                  </a:lnTo>
                  <a:lnTo>
                    <a:pt x="0" y="660784"/>
                  </a:lnTo>
                  <a:lnTo>
                    <a:pt x="1172940" y="660784"/>
                  </a:lnTo>
                  <a:lnTo>
                    <a:pt x="1478945" y="1317091"/>
                  </a:lnTo>
                  <a:lnTo>
                    <a:pt x="2053729" y="1317091"/>
                  </a:lnTo>
                  <a:lnTo>
                    <a:pt x="2079657" y="1323459"/>
                  </a:lnTo>
                  <a:lnTo>
                    <a:pt x="2098820" y="1340174"/>
                  </a:lnTo>
                  <a:lnTo>
                    <a:pt x="2108629" y="1363645"/>
                  </a:lnTo>
                  <a:lnTo>
                    <a:pt x="2106491" y="1390286"/>
                  </a:lnTo>
                  <a:close/>
                </a:path>
              </a:pathLst>
            </a:custGeom>
            <a:solidFill>
              <a:srgbClr val="0F0E0D"/>
            </a:solidFill>
          </p:spPr>
          <p:txBody>
            <a:bodyPr wrap="square" lIns="0" tIns="0" rIns="0" bIns="0" rtlCol="0"/>
            <a:lstStyle/>
            <a:p>
              <a:endParaRPr/>
            </a:p>
          </p:txBody>
        </p:sp>
        <p:pic>
          <p:nvPicPr>
            <p:cNvPr id="7" name="object 7"/>
            <p:cNvPicPr/>
            <p:nvPr/>
          </p:nvPicPr>
          <p:blipFill>
            <a:blip r:embed="rId2" cstate="print"/>
            <a:stretch>
              <a:fillRect/>
            </a:stretch>
          </p:blipFill>
          <p:spPr>
            <a:xfrm>
              <a:off x="1502530" y="982934"/>
              <a:ext cx="2814995" cy="8445500"/>
            </a:xfrm>
            <a:prstGeom prst="rect">
              <a:avLst/>
            </a:prstGeom>
          </p:spPr>
        </p:pic>
      </p:grpSp>
      <p:sp>
        <p:nvSpPr>
          <p:cNvPr id="8" name="object 8"/>
          <p:cNvSpPr txBox="1">
            <a:spLocks noGrp="1"/>
          </p:cNvSpPr>
          <p:nvPr>
            <p:ph type="title"/>
          </p:nvPr>
        </p:nvSpPr>
        <p:spPr>
          <a:xfrm>
            <a:off x="5660341" y="828634"/>
            <a:ext cx="4970145" cy="1168400"/>
          </a:xfrm>
          <a:prstGeom prst="rect">
            <a:avLst/>
          </a:prstGeom>
        </p:spPr>
        <p:txBody>
          <a:bodyPr vert="horz" wrap="square" lIns="0" tIns="12700" rIns="0" bIns="0" rtlCol="0">
            <a:spAutoFit/>
          </a:bodyPr>
          <a:lstStyle/>
          <a:p>
            <a:pPr marL="12700">
              <a:lnSpc>
                <a:spcPct val="100000"/>
              </a:lnSpc>
              <a:spcBef>
                <a:spcPts val="100"/>
              </a:spcBef>
            </a:pPr>
            <a:r>
              <a:rPr sz="7500" b="1" spc="-235" dirty="0">
                <a:latin typeface="Trebuchet MS"/>
                <a:cs typeface="Trebuchet MS"/>
              </a:rPr>
              <a:t>T</a:t>
            </a:r>
            <a:r>
              <a:rPr sz="7500" b="1" spc="225" dirty="0">
                <a:latin typeface="Trebuchet MS"/>
                <a:cs typeface="Trebuchet MS"/>
              </a:rPr>
              <a:t>oo</a:t>
            </a:r>
            <a:r>
              <a:rPr sz="7500" b="1" spc="-345" dirty="0">
                <a:latin typeface="Trebuchet MS"/>
                <a:cs typeface="Trebuchet MS"/>
              </a:rPr>
              <a:t>l</a:t>
            </a:r>
            <a:r>
              <a:rPr sz="7500" b="1" spc="705" dirty="0">
                <a:latin typeface="Trebuchet MS"/>
                <a:cs typeface="Trebuchet MS"/>
              </a:rPr>
              <a:t>s</a:t>
            </a:r>
            <a:r>
              <a:rPr sz="7500" b="1" spc="-625" dirty="0">
                <a:latin typeface="Trebuchet MS"/>
                <a:cs typeface="Trebuchet MS"/>
              </a:rPr>
              <a:t> </a:t>
            </a:r>
            <a:r>
              <a:rPr sz="7500" b="1" spc="-55" dirty="0">
                <a:latin typeface="Trebuchet MS"/>
                <a:cs typeface="Trebuchet MS"/>
              </a:rPr>
              <a:t>U</a:t>
            </a:r>
            <a:r>
              <a:rPr sz="7500" b="1" spc="630" dirty="0">
                <a:latin typeface="Trebuchet MS"/>
                <a:cs typeface="Trebuchet MS"/>
              </a:rPr>
              <a:t>s</a:t>
            </a:r>
            <a:r>
              <a:rPr sz="7500" b="1" spc="95" dirty="0">
                <a:latin typeface="Trebuchet MS"/>
                <a:cs typeface="Trebuchet MS"/>
              </a:rPr>
              <a:t>e</a:t>
            </a:r>
            <a:r>
              <a:rPr sz="7500" b="1" spc="535" dirty="0">
                <a:latin typeface="Trebuchet MS"/>
                <a:cs typeface="Trebuchet MS"/>
              </a:rPr>
              <a:t>d</a:t>
            </a:r>
            <a:endParaRPr sz="7500">
              <a:latin typeface="Trebuchet MS"/>
              <a:cs typeface="Trebuchet MS"/>
            </a:endParaRPr>
          </a:p>
        </p:txBody>
      </p:sp>
      <p:grpSp>
        <p:nvGrpSpPr>
          <p:cNvPr id="9" name="object 9"/>
          <p:cNvGrpSpPr/>
          <p:nvPr/>
        </p:nvGrpSpPr>
        <p:grpSpPr>
          <a:xfrm>
            <a:off x="5501807" y="2315274"/>
            <a:ext cx="4421505" cy="2458720"/>
            <a:chOff x="5501807" y="2315274"/>
            <a:chExt cx="4421505" cy="2458720"/>
          </a:xfrm>
        </p:grpSpPr>
        <p:sp>
          <p:nvSpPr>
            <p:cNvPr id="10" name="object 10"/>
            <p:cNvSpPr/>
            <p:nvPr/>
          </p:nvSpPr>
          <p:spPr>
            <a:xfrm>
              <a:off x="5673041" y="2486724"/>
              <a:ext cx="4106545" cy="975360"/>
            </a:xfrm>
            <a:custGeom>
              <a:avLst/>
              <a:gdLst/>
              <a:ahLst/>
              <a:cxnLst/>
              <a:rect l="l" t="t" r="r" b="b"/>
              <a:pathLst>
                <a:path w="4106545" h="975360">
                  <a:moveTo>
                    <a:pt x="3915876" y="975179"/>
                  </a:moveTo>
                  <a:lnTo>
                    <a:pt x="190498" y="975179"/>
                  </a:lnTo>
                  <a:lnTo>
                    <a:pt x="146819" y="970148"/>
                  </a:lnTo>
                  <a:lnTo>
                    <a:pt x="106722" y="955816"/>
                  </a:lnTo>
                  <a:lnTo>
                    <a:pt x="71351" y="933328"/>
                  </a:lnTo>
                  <a:lnTo>
                    <a:pt x="41850" y="903827"/>
                  </a:lnTo>
                  <a:lnTo>
                    <a:pt x="19362" y="868456"/>
                  </a:lnTo>
                  <a:lnTo>
                    <a:pt x="5031" y="828359"/>
                  </a:lnTo>
                  <a:lnTo>
                    <a:pt x="0" y="784680"/>
                  </a:lnTo>
                  <a:lnTo>
                    <a:pt x="0" y="190499"/>
                  </a:lnTo>
                  <a:lnTo>
                    <a:pt x="5031" y="146820"/>
                  </a:lnTo>
                  <a:lnTo>
                    <a:pt x="19362" y="106722"/>
                  </a:lnTo>
                  <a:lnTo>
                    <a:pt x="41850" y="71351"/>
                  </a:lnTo>
                  <a:lnTo>
                    <a:pt x="71351" y="41850"/>
                  </a:lnTo>
                  <a:lnTo>
                    <a:pt x="106722" y="19362"/>
                  </a:lnTo>
                  <a:lnTo>
                    <a:pt x="146819" y="5031"/>
                  </a:lnTo>
                  <a:lnTo>
                    <a:pt x="190499" y="0"/>
                  </a:lnTo>
                  <a:lnTo>
                    <a:pt x="3915874" y="0"/>
                  </a:lnTo>
                  <a:lnTo>
                    <a:pt x="3959554" y="5031"/>
                  </a:lnTo>
                  <a:lnTo>
                    <a:pt x="3999651" y="19362"/>
                  </a:lnTo>
                  <a:lnTo>
                    <a:pt x="4035022" y="41850"/>
                  </a:lnTo>
                  <a:lnTo>
                    <a:pt x="4064523" y="71351"/>
                  </a:lnTo>
                  <a:lnTo>
                    <a:pt x="4087012" y="106722"/>
                  </a:lnTo>
                  <a:lnTo>
                    <a:pt x="4101343" y="146820"/>
                  </a:lnTo>
                  <a:lnTo>
                    <a:pt x="4106374" y="190499"/>
                  </a:lnTo>
                  <a:lnTo>
                    <a:pt x="4106374" y="784680"/>
                  </a:lnTo>
                  <a:lnTo>
                    <a:pt x="4101343" y="828359"/>
                  </a:lnTo>
                  <a:lnTo>
                    <a:pt x="4087012" y="868456"/>
                  </a:lnTo>
                  <a:lnTo>
                    <a:pt x="4064523" y="903827"/>
                  </a:lnTo>
                  <a:lnTo>
                    <a:pt x="4035022" y="933328"/>
                  </a:lnTo>
                  <a:lnTo>
                    <a:pt x="3999651" y="955816"/>
                  </a:lnTo>
                  <a:lnTo>
                    <a:pt x="3959554" y="970148"/>
                  </a:lnTo>
                  <a:lnTo>
                    <a:pt x="3915876" y="975179"/>
                  </a:lnTo>
                  <a:close/>
                </a:path>
              </a:pathLst>
            </a:custGeom>
            <a:solidFill>
              <a:srgbClr val="8E77F7"/>
            </a:solidFill>
          </p:spPr>
          <p:txBody>
            <a:bodyPr wrap="square" lIns="0" tIns="0" rIns="0" bIns="0" rtlCol="0"/>
            <a:lstStyle/>
            <a:p>
              <a:endParaRPr/>
            </a:p>
          </p:txBody>
        </p:sp>
        <p:sp>
          <p:nvSpPr>
            <p:cNvPr id="11" name="object 11"/>
            <p:cNvSpPr/>
            <p:nvPr/>
          </p:nvSpPr>
          <p:spPr>
            <a:xfrm>
              <a:off x="5779850" y="2486724"/>
              <a:ext cx="3971925" cy="971550"/>
            </a:xfrm>
            <a:custGeom>
              <a:avLst/>
              <a:gdLst/>
              <a:ahLst/>
              <a:cxnLst/>
              <a:rect l="l" t="t" r="r" b="b"/>
              <a:pathLst>
                <a:path w="3971925" h="971550">
                  <a:moveTo>
                    <a:pt x="83772" y="0"/>
                  </a:moveTo>
                  <a:lnTo>
                    <a:pt x="3808926" y="0"/>
                  </a:lnTo>
                  <a:lnTo>
                    <a:pt x="3852603" y="5030"/>
                  </a:lnTo>
                  <a:lnTo>
                    <a:pt x="3892698" y="19361"/>
                  </a:lnTo>
                  <a:lnTo>
                    <a:pt x="3928066" y="41848"/>
                  </a:lnTo>
                  <a:lnTo>
                    <a:pt x="3957566" y="71347"/>
                  </a:lnTo>
                  <a:lnTo>
                    <a:pt x="3971522" y="93299"/>
                  </a:lnTo>
                </a:path>
                <a:path w="3971925" h="971550">
                  <a:moveTo>
                    <a:pt x="3950963" y="910376"/>
                  </a:moveTo>
                  <a:lnTo>
                    <a:pt x="3928066" y="933273"/>
                  </a:lnTo>
                  <a:lnTo>
                    <a:pt x="3892698" y="955760"/>
                  </a:lnTo>
                  <a:lnTo>
                    <a:pt x="3852603" y="970090"/>
                  </a:lnTo>
                  <a:lnTo>
                    <a:pt x="3839936" y="971549"/>
                  </a:lnTo>
                </a:path>
                <a:path w="3971925" h="971550">
                  <a:moveTo>
                    <a:pt x="0" y="19361"/>
                  </a:moveTo>
                  <a:lnTo>
                    <a:pt x="40094" y="5030"/>
                  </a:lnTo>
                  <a:lnTo>
                    <a:pt x="83772" y="0"/>
                  </a:lnTo>
                </a:path>
              </a:pathLst>
            </a:custGeom>
            <a:ln w="342899">
              <a:solidFill>
                <a:srgbClr val="8E77F7"/>
              </a:solidFill>
            </a:ln>
          </p:spPr>
          <p:txBody>
            <a:bodyPr wrap="square" lIns="0" tIns="0" rIns="0" bIns="0" rtlCol="0"/>
            <a:lstStyle/>
            <a:p>
              <a:endParaRPr/>
            </a:p>
          </p:txBody>
        </p:sp>
        <p:sp>
          <p:nvSpPr>
            <p:cNvPr id="12" name="object 12"/>
            <p:cNvSpPr/>
            <p:nvPr/>
          </p:nvSpPr>
          <p:spPr>
            <a:xfrm>
              <a:off x="5673041" y="3776929"/>
              <a:ext cx="4105910" cy="972819"/>
            </a:xfrm>
            <a:custGeom>
              <a:avLst/>
              <a:gdLst/>
              <a:ahLst/>
              <a:cxnLst/>
              <a:rect l="l" t="t" r="r" b="b"/>
              <a:pathLst>
                <a:path w="4105909" h="972820">
                  <a:moveTo>
                    <a:pt x="3915873" y="972260"/>
                  </a:moveTo>
                  <a:lnTo>
                    <a:pt x="190499" y="972260"/>
                  </a:lnTo>
                  <a:lnTo>
                    <a:pt x="146819" y="967229"/>
                  </a:lnTo>
                  <a:lnTo>
                    <a:pt x="106722" y="952898"/>
                  </a:lnTo>
                  <a:lnTo>
                    <a:pt x="71351" y="930410"/>
                  </a:lnTo>
                  <a:lnTo>
                    <a:pt x="41850" y="900909"/>
                  </a:lnTo>
                  <a:lnTo>
                    <a:pt x="19362" y="865538"/>
                  </a:lnTo>
                  <a:lnTo>
                    <a:pt x="5030" y="825440"/>
                  </a:lnTo>
                  <a:lnTo>
                    <a:pt x="0" y="781763"/>
                  </a:lnTo>
                  <a:lnTo>
                    <a:pt x="0" y="190496"/>
                  </a:lnTo>
                  <a:lnTo>
                    <a:pt x="5030" y="146820"/>
                  </a:lnTo>
                  <a:lnTo>
                    <a:pt x="19362" y="106722"/>
                  </a:lnTo>
                  <a:lnTo>
                    <a:pt x="41850" y="71351"/>
                  </a:lnTo>
                  <a:lnTo>
                    <a:pt x="71351" y="41850"/>
                  </a:lnTo>
                  <a:lnTo>
                    <a:pt x="106722" y="19362"/>
                  </a:lnTo>
                  <a:lnTo>
                    <a:pt x="146819" y="5031"/>
                  </a:lnTo>
                  <a:lnTo>
                    <a:pt x="190499" y="0"/>
                  </a:lnTo>
                  <a:lnTo>
                    <a:pt x="3915873" y="0"/>
                  </a:lnTo>
                  <a:lnTo>
                    <a:pt x="3959553" y="5031"/>
                  </a:lnTo>
                  <a:lnTo>
                    <a:pt x="3999651" y="19362"/>
                  </a:lnTo>
                  <a:lnTo>
                    <a:pt x="4035022" y="41850"/>
                  </a:lnTo>
                  <a:lnTo>
                    <a:pt x="4064523" y="71351"/>
                  </a:lnTo>
                  <a:lnTo>
                    <a:pt x="4087011" y="106722"/>
                  </a:lnTo>
                  <a:lnTo>
                    <a:pt x="4101343" y="146820"/>
                  </a:lnTo>
                  <a:lnTo>
                    <a:pt x="4105524" y="183124"/>
                  </a:lnTo>
                  <a:lnTo>
                    <a:pt x="4105524" y="789136"/>
                  </a:lnTo>
                  <a:lnTo>
                    <a:pt x="4087011" y="865538"/>
                  </a:lnTo>
                  <a:lnTo>
                    <a:pt x="4064523" y="900909"/>
                  </a:lnTo>
                  <a:lnTo>
                    <a:pt x="4035022" y="930410"/>
                  </a:lnTo>
                  <a:lnTo>
                    <a:pt x="3999651" y="952898"/>
                  </a:lnTo>
                  <a:lnTo>
                    <a:pt x="3959553" y="967229"/>
                  </a:lnTo>
                  <a:lnTo>
                    <a:pt x="3915873" y="972260"/>
                  </a:lnTo>
                  <a:close/>
                </a:path>
              </a:pathLst>
            </a:custGeom>
            <a:solidFill>
              <a:srgbClr val="8E77F7"/>
            </a:solidFill>
          </p:spPr>
          <p:txBody>
            <a:bodyPr wrap="square" lIns="0" tIns="0" rIns="0" bIns="0" rtlCol="0"/>
            <a:lstStyle/>
            <a:p>
              <a:endParaRPr/>
            </a:p>
          </p:txBody>
        </p:sp>
        <p:sp>
          <p:nvSpPr>
            <p:cNvPr id="13" name="object 13"/>
            <p:cNvSpPr/>
            <p:nvPr/>
          </p:nvSpPr>
          <p:spPr>
            <a:xfrm>
              <a:off x="5673257" y="3776929"/>
              <a:ext cx="4064635" cy="825500"/>
            </a:xfrm>
            <a:custGeom>
              <a:avLst/>
              <a:gdLst/>
              <a:ahLst/>
              <a:cxnLst/>
              <a:rect l="l" t="t" r="r" b="b"/>
              <a:pathLst>
                <a:path w="4064634" h="825500">
                  <a:moveTo>
                    <a:pt x="190477" y="0"/>
                  </a:moveTo>
                  <a:lnTo>
                    <a:pt x="3915407" y="0"/>
                  </a:lnTo>
                  <a:lnTo>
                    <a:pt x="3959081" y="5030"/>
                  </a:lnTo>
                  <a:lnTo>
                    <a:pt x="3999174" y="19360"/>
                  </a:lnTo>
                  <a:lnTo>
                    <a:pt x="4034541" y="41845"/>
                  </a:lnTo>
                  <a:lnTo>
                    <a:pt x="4064038" y="71343"/>
                  </a:lnTo>
                </a:path>
                <a:path w="4064634" h="825500">
                  <a:moveTo>
                    <a:pt x="5030" y="825342"/>
                  </a:moveTo>
                  <a:lnTo>
                    <a:pt x="0" y="781667"/>
                  </a:lnTo>
                  <a:lnTo>
                    <a:pt x="0" y="190477"/>
                  </a:lnTo>
                  <a:lnTo>
                    <a:pt x="5030" y="146802"/>
                  </a:lnTo>
                  <a:lnTo>
                    <a:pt x="19360" y="106710"/>
                  </a:lnTo>
                  <a:lnTo>
                    <a:pt x="41845" y="71343"/>
                  </a:lnTo>
                  <a:lnTo>
                    <a:pt x="71343" y="41845"/>
                  </a:lnTo>
                  <a:lnTo>
                    <a:pt x="106710" y="19360"/>
                  </a:lnTo>
                  <a:lnTo>
                    <a:pt x="146802" y="5030"/>
                  </a:lnTo>
                  <a:lnTo>
                    <a:pt x="190477" y="0"/>
                  </a:lnTo>
                </a:path>
              </a:pathLst>
            </a:custGeom>
            <a:ln w="342899">
              <a:solidFill>
                <a:srgbClr val="8E77F7"/>
              </a:solidFill>
            </a:ln>
          </p:spPr>
          <p:txBody>
            <a:bodyPr wrap="square" lIns="0" tIns="0" rIns="0" bIns="0" rtlCol="0"/>
            <a:lstStyle/>
            <a:p>
              <a:endParaRPr/>
            </a:p>
          </p:txBody>
        </p:sp>
      </p:grpSp>
      <p:grpSp>
        <p:nvGrpSpPr>
          <p:cNvPr id="14" name="object 14"/>
          <p:cNvGrpSpPr/>
          <p:nvPr/>
        </p:nvGrpSpPr>
        <p:grpSpPr>
          <a:xfrm>
            <a:off x="5501807" y="5039577"/>
            <a:ext cx="4448175" cy="2463800"/>
            <a:chOff x="5501807" y="5039577"/>
            <a:chExt cx="4448175" cy="2463800"/>
          </a:xfrm>
        </p:grpSpPr>
        <p:sp>
          <p:nvSpPr>
            <p:cNvPr id="15" name="object 15"/>
            <p:cNvSpPr/>
            <p:nvPr/>
          </p:nvSpPr>
          <p:spPr>
            <a:xfrm>
              <a:off x="5673041" y="5064215"/>
              <a:ext cx="4106545" cy="981075"/>
            </a:xfrm>
            <a:custGeom>
              <a:avLst/>
              <a:gdLst/>
              <a:ahLst/>
              <a:cxnLst/>
              <a:rect l="l" t="t" r="r" b="b"/>
              <a:pathLst>
                <a:path w="4106545" h="981075">
                  <a:moveTo>
                    <a:pt x="3915875" y="980835"/>
                  </a:moveTo>
                  <a:lnTo>
                    <a:pt x="190498" y="980835"/>
                  </a:lnTo>
                  <a:lnTo>
                    <a:pt x="146820" y="975804"/>
                  </a:lnTo>
                  <a:lnTo>
                    <a:pt x="106722" y="961473"/>
                  </a:lnTo>
                  <a:lnTo>
                    <a:pt x="71351" y="938985"/>
                  </a:lnTo>
                  <a:lnTo>
                    <a:pt x="41850" y="909483"/>
                  </a:lnTo>
                  <a:lnTo>
                    <a:pt x="19362" y="874112"/>
                  </a:lnTo>
                  <a:lnTo>
                    <a:pt x="5031" y="834015"/>
                  </a:lnTo>
                  <a:lnTo>
                    <a:pt x="0" y="790335"/>
                  </a:lnTo>
                  <a:lnTo>
                    <a:pt x="0" y="190500"/>
                  </a:lnTo>
                  <a:lnTo>
                    <a:pt x="5031" y="146820"/>
                  </a:lnTo>
                  <a:lnTo>
                    <a:pt x="19362" y="106722"/>
                  </a:lnTo>
                  <a:lnTo>
                    <a:pt x="41850" y="71351"/>
                  </a:lnTo>
                  <a:lnTo>
                    <a:pt x="71351" y="41850"/>
                  </a:lnTo>
                  <a:lnTo>
                    <a:pt x="106722" y="19362"/>
                  </a:lnTo>
                  <a:lnTo>
                    <a:pt x="146820" y="5031"/>
                  </a:lnTo>
                  <a:lnTo>
                    <a:pt x="190499" y="0"/>
                  </a:lnTo>
                  <a:lnTo>
                    <a:pt x="3915873" y="0"/>
                  </a:lnTo>
                  <a:lnTo>
                    <a:pt x="3959554" y="5031"/>
                  </a:lnTo>
                  <a:lnTo>
                    <a:pt x="3999651" y="19362"/>
                  </a:lnTo>
                  <a:lnTo>
                    <a:pt x="4035022" y="41850"/>
                  </a:lnTo>
                  <a:lnTo>
                    <a:pt x="4064523" y="71351"/>
                  </a:lnTo>
                  <a:lnTo>
                    <a:pt x="4087011" y="106722"/>
                  </a:lnTo>
                  <a:lnTo>
                    <a:pt x="4101342" y="146820"/>
                  </a:lnTo>
                  <a:lnTo>
                    <a:pt x="4106373" y="190500"/>
                  </a:lnTo>
                  <a:lnTo>
                    <a:pt x="4106373" y="790335"/>
                  </a:lnTo>
                  <a:lnTo>
                    <a:pt x="4101342" y="834015"/>
                  </a:lnTo>
                  <a:lnTo>
                    <a:pt x="4087011" y="874112"/>
                  </a:lnTo>
                  <a:lnTo>
                    <a:pt x="4064523" y="909483"/>
                  </a:lnTo>
                  <a:lnTo>
                    <a:pt x="4035022" y="938985"/>
                  </a:lnTo>
                  <a:lnTo>
                    <a:pt x="3999651" y="961473"/>
                  </a:lnTo>
                  <a:lnTo>
                    <a:pt x="3959554" y="975804"/>
                  </a:lnTo>
                  <a:lnTo>
                    <a:pt x="3915875" y="980835"/>
                  </a:lnTo>
                  <a:close/>
                </a:path>
              </a:pathLst>
            </a:custGeom>
            <a:solidFill>
              <a:srgbClr val="8E77F7"/>
            </a:solidFill>
          </p:spPr>
          <p:txBody>
            <a:bodyPr wrap="square" lIns="0" tIns="0" rIns="0" bIns="0" rtlCol="0"/>
            <a:lstStyle/>
            <a:p>
              <a:endParaRPr/>
            </a:p>
          </p:txBody>
        </p:sp>
        <p:sp>
          <p:nvSpPr>
            <p:cNvPr id="16" name="object 16"/>
            <p:cNvSpPr/>
            <p:nvPr/>
          </p:nvSpPr>
          <p:spPr>
            <a:xfrm>
              <a:off x="9763083" y="5211027"/>
              <a:ext cx="15240" cy="718820"/>
            </a:xfrm>
            <a:custGeom>
              <a:avLst/>
              <a:gdLst/>
              <a:ahLst/>
              <a:cxnLst/>
              <a:rect l="l" t="t" r="r" b="b"/>
              <a:pathLst>
                <a:path w="15240" h="718820">
                  <a:moveTo>
                    <a:pt x="11150" y="0"/>
                  </a:moveTo>
                  <a:lnTo>
                    <a:pt x="15232" y="35445"/>
                  </a:lnTo>
                </a:path>
                <a:path w="15240" h="718820">
                  <a:moveTo>
                    <a:pt x="15232" y="651709"/>
                  </a:moveTo>
                  <a:lnTo>
                    <a:pt x="11150" y="687154"/>
                  </a:lnTo>
                  <a:lnTo>
                    <a:pt x="0" y="718351"/>
                  </a:lnTo>
                </a:path>
              </a:pathLst>
            </a:custGeom>
            <a:ln w="342899">
              <a:solidFill>
                <a:srgbClr val="8E77F7"/>
              </a:solidFill>
            </a:ln>
          </p:spPr>
          <p:txBody>
            <a:bodyPr wrap="square" lIns="0" tIns="0" rIns="0" bIns="0" rtlCol="0"/>
            <a:lstStyle/>
            <a:p>
              <a:endParaRPr/>
            </a:p>
          </p:txBody>
        </p:sp>
        <p:sp>
          <p:nvSpPr>
            <p:cNvPr id="17" name="object 17"/>
            <p:cNvSpPr/>
            <p:nvPr/>
          </p:nvSpPr>
          <p:spPr>
            <a:xfrm>
              <a:off x="5819946" y="6039962"/>
              <a:ext cx="3769360" cy="5080"/>
            </a:xfrm>
            <a:custGeom>
              <a:avLst/>
              <a:gdLst/>
              <a:ahLst/>
              <a:cxnLst/>
              <a:rect l="l" t="t" r="r" b="b"/>
              <a:pathLst>
                <a:path w="3769359" h="5079">
                  <a:moveTo>
                    <a:pt x="-171449" y="2515"/>
                  </a:moveTo>
                  <a:lnTo>
                    <a:pt x="3940279" y="2515"/>
                  </a:lnTo>
                </a:path>
              </a:pathLst>
            </a:custGeom>
            <a:ln w="347930">
              <a:solidFill>
                <a:srgbClr val="8E77F7"/>
              </a:solidFill>
            </a:ln>
          </p:spPr>
          <p:txBody>
            <a:bodyPr wrap="square" lIns="0" tIns="0" rIns="0" bIns="0" rtlCol="0"/>
            <a:lstStyle/>
            <a:p>
              <a:endParaRPr/>
            </a:p>
          </p:txBody>
        </p:sp>
        <p:sp>
          <p:nvSpPr>
            <p:cNvPr id="18" name="object 18"/>
            <p:cNvSpPr/>
            <p:nvPr/>
          </p:nvSpPr>
          <p:spPr>
            <a:xfrm>
              <a:off x="5673041" y="6360076"/>
              <a:ext cx="4105910" cy="972819"/>
            </a:xfrm>
            <a:custGeom>
              <a:avLst/>
              <a:gdLst/>
              <a:ahLst/>
              <a:cxnLst/>
              <a:rect l="l" t="t" r="r" b="b"/>
              <a:pathLst>
                <a:path w="4105909" h="972820">
                  <a:moveTo>
                    <a:pt x="3915876" y="972260"/>
                  </a:moveTo>
                  <a:lnTo>
                    <a:pt x="190496" y="972260"/>
                  </a:lnTo>
                  <a:lnTo>
                    <a:pt x="146819" y="967230"/>
                  </a:lnTo>
                  <a:lnTo>
                    <a:pt x="106722" y="952898"/>
                  </a:lnTo>
                  <a:lnTo>
                    <a:pt x="71351" y="930410"/>
                  </a:lnTo>
                  <a:lnTo>
                    <a:pt x="41850" y="900909"/>
                  </a:lnTo>
                  <a:lnTo>
                    <a:pt x="19362" y="865538"/>
                  </a:lnTo>
                  <a:lnTo>
                    <a:pt x="5030" y="825441"/>
                  </a:lnTo>
                  <a:lnTo>
                    <a:pt x="0" y="781764"/>
                  </a:lnTo>
                  <a:lnTo>
                    <a:pt x="0" y="190496"/>
                  </a:lnTo>
                  <a:lnTo>
                    <a:pt x="5030" y="146819"/>
                  </a:lnTo>
                  <a:lnTo>
                    <a:pt x="19362" y="106722"/>
                  </a:lnTo>
                  <a:lnTo>
                    <a:pt x="41850" y="71351"/>
                  </a:lnTo>
                  <a:lnTo>
                    <a:pt x="71351" y="41850"/>
                  </a:lnTo>
                  <a:lnTo>
                    <a:pt x="106722" y="19362"/>
                  </a:lnTo>
                  <a:lnTo>
                    <a:pt x="146819" y="5031"/>
                  </a:lnTo>
                  <a:lnTo>
                    <a:pt x="190499" y="0"/>
                  </a:lnTo>
                  <a:lnTo>
                    <a:pt x="3915873" y="0"/>
                  </a:lnTo>
                  <a:lnTo>
                    <a:pt x="3959553" y="5031"/>
                  </a:lnTo>
                  <a:lnTo>
                    <a:pt x="3999651" y="19362"/>
                  </a:lnTo>
                  <a:lnTo>
                    <a:pt x="4035022" y="41850"/>
                  </a:lnTo>
                  <a:lnTo>
                    <a:pt x="4064523" y="71351"/>
                  </a:lnTo>
                  <a:lnTo>
                    <a:pt x="4087011" y="106722"/>
                  </a:lnTo>
                  <a:lnTo>
                    <a:pt x="4101343" y="146819"/>
                  </a:lnTo>
                  <a:lnTo>
                    <a:pt x="4105524" y="183124"/>
                  </a:lnTo>
                  <a:lnTo>
                    <a:pt x="4105524" y="789136"/>
                  </a:lnTo>
                  <a:lnTo>
                    <a:pt x="4087011" y="865538"/>
                  </a:lnTo>
                  <a:lnTo>
                    <a:pt x="4064523" y="900909"/>
                  </a:lnTo>
                  <a:lnTo>
                    <a:pt x="4035022" y="930410"/>
                  </a:lnTo>
                  <a:lnTo>
                    <a:pt x="3999651" y="952898"/>
                  </a:lnTo>
                  <a:lnTo>
                    <a:pt x="3959553" y="967230"/>
                  </a:lnTo>
                  <a:lnTo>
                    <a:pt x="3915876" y="972260"/>
                  </a:lnTo>
                  <a:close/>
                </a:path>
              </a:pathLst>
            </a:custGeom>
            <a:solidFill>
              <a:srgbClr val="8E77F7"/>
            </a:solidFill>
          </p:spPr>
          <p:txBody>
            <a:bodyPr wrap="square" lIns="0" tIns="0" rIns="0" bIns="0" rtlCol="0"/>
            <a:lstStyle/>
            <a:p>
              <a:endParaRPr/>
            </a:p>
          </p:txBody>
        </p:sp>
        <p:sp>
          <p:nvSpPr>
            <p:cNvPr id="19" name="object 19"/>
            <p:cNvSpPr/>
            <p:nvPr/>
          </p:nvSpPr>
          <p:spPr>
            <a:xfrm>
              <a:off x="5673257" y="6373872"/>
              <a:ext cx="4064635" cy="958215"/>
            </a:xfrm>
            <a:custGeom>
              <a:avLst/>
              <a:gdLst/>
              <a:ahLst/>
              <a:cxnLst/>
              <a:rect l="l" t="t" r="r" b="b"/>
              <a:pathLst>
                <a:path w="4064634" h="958215">
                  <a:moveTo>
                    <a:pt x="3983608" y="0"/>
                  </a:moveTo>
                  <a:lnTo>
                    <a:pt x="3999174" y="5563"/>
                  </a:lnTo>
                  <a:lnTo>
                    <a:pt x="4034541" y="28048"/>
                  </a:lnTo>
                  <a:lnTo>
                    <a:pt x="4064038" y="57546"/>
                  </a:lnTo>
                </a:path>
                <a:path w="4064634" h="958215">
                  <a:moveTo>
                    <a:pt x="4014795" y="929056"/>
                  </a:moveTo>
                  <a:lnTo>
                    <a:pt x="3999174" y="938988"/>
                  </a:lnTo>
                  <a:lnTo>
                    <a:pt x="3959081" y="953317"/>
                  </a:lnTo>
                  <a:lnTo>
                    <a:pt x="3920574" y="957753"/>
                  </a:lnTo>
                </a:path>
                <a:path w="4064634" h="958215">
                  <a:moveTo>
                    <a:pt x="185310" y="957753"/>
                  </a:moveTo>
                  <a:lnTo>
                    <a:pt x="146802" y="953317"/>
                  </a:lnTo>
                  <a:lnTo>
                    <a:pt x="106710" y="938988"/>
                  </a:lnTo>
                  <a:lnTo>
                    <a:pt x="103678" y="937060"/>
                  </a:lnTo>
                </a:path>
                <a:path w="4064634" h="958215">
                  <a:moveTo>
                    <a:pt x="0" y="767871"/>
                  </a:moveTo>
                  <a:lnTo>
                    <a:pt x="0" y="176680"/>
                  </a:lnTo>
                  <a:lnTo>
                    <a:pt x="5030" y="133005"/>
                  </a:lnTo>
                  <a:lnTo>
                    <a:pt x="19360" y="92913"/>
                  </a:lnTo>
                  <a:lnTo>
                    <a:pt x="41845" y="57546"/>
                  </a:lnTo>
                  <a:lnTo>
                    <a:pt x="71343" y="28048"/>
                  </a:lnTo>
                  <a:lnTo>
                    <a:pt x="95273" y="12834"/>
                  </a:lnTo>
                </a:path>
              </a:pathLst>
            </a:custGeom>
            <a:ln w="342899">
              <a:solidFill>
                <a:srgbClr val="8E77F7"/>
              </a:solidFill>
            </a:ln>
          </p:spPr>
          <p:txBody>
            <a:bodyPr wrap="square" lIns="0" tIns="0" rIns="0" bIns="0" rtlCol="0"/>
            <a:lstStyle/>
            <a:p>
              <a:endParaRPr/>
            </a:p>
          </p:txBody>
        </p:sp>
      </p:grpSp>
      <p:grpSp>
        <p:nvGrpSpPr>
          <p:cNvPr id="20" name="object 20"/>
          <p:cNvGrpSpPr/>
          <p:nvPr/>
        </p:nvGrpSpPr>
        <p:grpSpPr>
          <a:xfrm>
            <a:off x="5501807" y="7564023"/>
            <a:ext cx="4429760" cy="1226820"/>
            <a:chOff x="5501807" y="7564023"/>
            <a:chExt cx="4429760" cy="1226820"/>
          </a:xfrm>
        </p:grpSpPr>
        <p:sp>
          <p:nvSpPr>
            <p:cNvPr id="21" name="object 21"/>
            <p:cNvSpPr/>
            <p:nvPr/>
          </p:nvSpPr>
          <p:spPr>
            <a:xfrm>
              <a:off x="5673041" y="7647363"/>
              <a:ext cx="4105910" cy="972819"/>
            </a:xfrm>
            <a:custGeom>
              <a:avLst/>
              <a:gdLst/>
              <a:ahLst/>
              <a:cxnLst/>
              <a:rect l="l" t="t" r="r" b="b"/>
              <a:pathLst>
                <a:path w="4105909" h="972820">
                  <a:moveTo>
                    <a:pt x="3915877" y="972260"/>
                  </a:moveTo>
                  <a:lnTo>
                    <a:pt x="190495" y="972260"/>
                  </a:lnTo>
                  <a:lnTo>
                    <a:pt x="146819" y="967230"/>
                  </a:lnTo>
                  <a:lnTo>
                    <a:pt x="106722" y="952898"/>
                  </a:lnTo>
                  <a:lnTo>
                    <a:pt x="71351" y="930410"/>
                  </a:lnTo>
                  <a:lnTo>
                    <a:pt x="41850" y="900909"/>
                  </a:lnTo>
                  <a:lnTo>
                    <a:pt x="19362" y="865538"/>
                  </a:lnTo>
                  <a:lnTo>
                    <a:pt x="5030" y="825441"/>
                  </a:lnTo>
                  <a:lnTo>
                    <a:pt x="0" y="781764"/>
                  </a:lnTo>
                  <a:lnTo>
                    <a:pt x="0" y="190496"/>
                  </a:lnTo>
                  <a:lnTo>
                    <a:pt x="5030" y="146820"/>
                  </a:lnTo>
                  <a:lnTo>
                    <a:pt x="19362" y="106722"/>
                  </a:lnTo>
                  <a:lnTo>
                    <a:pt x="41850" y="71351"/>
                  </a:lnTo>
                  <a:lnTo>
                    <a:pt x="71351" y="41850"/>
                  </a:lnTo>
                  <a:lnTo>
                    <a:pt x="106722" y="19362"/>
                  </a:lnTo>
                  <a:lnTo>
                    <a:pt x="146819" y="5031"/>
                  </a:lnTo>
                  <a:lnTo>
                    <a:pt x="190499" y="0"/>
                  </a:lnTo>
                  <a:lnTo>
                    <a:pt x="3915873" y="0"/>
                  </a:lnTo>
                  <a:lnTo>
                    <a:pt x="3959553" y="5031"/>
                  </a:lnTo>
                  <a:lnTo>
                    <a:pt x="3999651" y="19362"/>
                  </a:lnTo>
                  <a:lnTo>
                    <a:pt x="4035022" y="41850"/>
                  </a:lnTo>
                  <a:lnTo>
                    <a:pt x="4064523" y="71351"/>
                  </a:lnTo>
                  <a:lnTo>
                    <a:pt x="4087011" y="106722"/>
                  </a:lnTo>
                  <a:lnTo>
                    <a:pt x="4101343" y="146820"/>
                  </a:lnTo>
                  <a:lnTo>
                    <a:pt x="4105524" y="183124"/>
                  </a:lnTo>
                  <a:lnTo>
                    <a:pt x="4105524" y="789136"/>
                  </a:lnTo>
                  <a:lnTo>
                    <a:pt x="4087011" y="865538"/>
                  </a:lnTo>
                  <a:lnTo>
                    <a:pt x="4064523" y="900909"/>
                  </a:lnTo>
                  <a:lnTo>
                    <a:pt x="4035022" y="930410"/>
                  </a:lnTo>
                  <a:lnTo>
                    <a:pt x="3999651" y="952898"/>
                  </a:lnTo>
                  <a:lnTo>
                    <a:pt x="3959553" y="967230"/>
                  </a:lnTo>
                  <a:lnTo>
                    <a:pt x="3915877" y="972260"/>
                  </a:lnTo>
                  <a:close/>
                </a:path>
              </a:pathLst>
            </a:custGeom>
            <a:solidFill>
              <a:srgbClr val="8E77F7"/>
            </a:solidFill>
          </p:spPr>
          <p:txBody>
            <a:bodyPr wrap="square" lIns="0" tIns="0" rIns="0" bIns="0" rtlCol="0"/>
            <a:lstStyle/>
            <a:p>
              <a:endParaRPr/>
            </a:p>
          </p:txBody>
        </p:sp>
        <p:sp>
          <p:nvSpPr>
            <p:cNvPr id="22" name="object 22"/>
            <p:cNvSpPr/>
            <p:nvPr/>
          </p:nvSpPr>
          <p:spPr>
            <a:xfrm>
              <a:off x="5673257" y="7735473"/>
              <a:ext cx="4086860" cy="883919"/>
            </a:xfrm>
            <a:custGeom>
              <a:avLst/>
              <a:gdLst/>
              <a:ahLst/>
              <a:cxnLst/>
              <a:rect l="l" t="t" r="r" b="b"/>
              <a:pathLst>
                <a:path w="4086859" h="883920">
                  <a:moveTo>
                    <a:pt x="4086524" y="777324"/>
                  </a:moveTo>
                  <a:lnTo>
                    <a:pt x="4064038" y="812690"/>
                  </a:lnTo>
                  <a:lnTo>
                    <a:pt x="4034541" y="842188"/>
                  </a:lnTo>
                  <a:lnTo>
                    <a:pt x="3999174" y="864674"/>
                  </a:lnTo>
                  <a:lnTo>
                    <a:pt x="3959081" y="879003"/>
                  </a:lnTo>
                  <a:lnTo>
                    <a:pt x="3920573" y="883439"/>
                  </a:lnTo>
                </a:path>
                <a:path w="4086859" h="883920">
                  <a:moveTo>
                    <a:pt x="185311" y="883439"/>
                  </a:moveTo>
                  <a:lnTo>
                    <a:pt x="146802" y="879003"/>
                  </a:lnTo>
                  <a:lnTo>
                    <a:pt x="106710" y="864674"/>
                  </a:lnTo>
                  <a:lnTo>
                    <a:pt x="71343" y="842188"/>
                  </a:lnTo>
                  <a:lnTo>
                    <a:pt x="41845" y="812690"/>
                  </a:lnTo>
                  <a:lnTo>
                    <a:pt x="19360" y="777324"/>
                  </a:lnTo>
                  <a:lnTo>
                    <a:pt x="5030" y="737231"/>
                  </a:lnTo>
                  <a:lnTo>
                    <a:pt x="0" y="693557"/>
                  </a:lnTo>
                  <a:lnTo>
                    <a:pt x="0" y="102366"/>
                  </a:lnTo>
                  <a:lnTo>
                    <a:pt x="5030" y="58691"/>
                  </a:lnTo>
                  <a:lnTo>
                    <a:pt x="19360" y="18599"/>
                  </a:lnTo>
                  <a:lnTo>
                    <a:pt x="31185" y="0"/>
                  </a:lnTo>
                </a:path>
              </a:pathLst>
            </a:custGeom>
            <a:ln w="342899">
              <a:solidFill>
                <a:srgbClr val="8E77F7"/>
              </a:solidFill>
            </a:ln>
          </p:spPr>
          <p:txBody>
            <a:bodyPr wrap="square" lIns="0" tIns="0" rIns="0" bIns="0" rtlCol="0"/>
            <a:lstStyle/>
            <a:p>
              <a:endParaRPr/>
            </a:p>
          </p:txBody>
        </p:sp>
      </p:grpSp>
      <p:grpSp>
        <p:nvGrpSpPr>
          <p:cNvPr id="23" name="object 23"/>
          <p:cNvGrpSpPr/>
          <p:nvPr/>
        </p:nvGrpSpPr>
        <p:grpSpPr>
          <a:xfrm>
            <a:off x="5534520" y="8933949"/>
            <a:ext cx="4424680" cy="1143000"/>
            <a:chOff x="5534520" y="8933949"/>
            <a:chExt cx="4424680" cy="1143000"/>
          </a:xfrm>
        </p:grpSpPr>
        <p:sp>
          <p:nvSpPr>
            <p:cNvPr id="24" name="object 24"/>
            <p:cNvSpPr/>
            <p:nvPr/>
          </p:nvSpPr>
          <p:spPr>
            <a:xfrm>
              <a:off x="5700723" y="8933949"/>
              <a:ext cx="4105910" cy="972819"/>
            </a:xfrm>
            <a:custGeom>
              <a:avLst/>
              <a:gdLst/>
              <a:ahLst/>
              <a:cxnLst/>
              <a:rect l="l" t="t" r="r" b="b"/>
              <a:pathLst>
                <a:path w="4105909" h="972820">
                  <a:moveTo>
                    <a:pt x="3915876" y="972261"/>
                  </a:moveTo>
                  <a:lnTo>
                    <a:pt x="190497" y="972261"/>
                  </a:lnTo>
                  <a:lnTo>
                    <a:pt x="146819" y="967230"/>
                  </a:lnTo>
                  <a:lnTo>
                    <a:pt x="106722" y="952898"/>
                  </a:lnTo>
                  <a:lnTo>
                    <a:pt x="71351" y="930410"/>
                  </a:lnTo>
                  <a:lnTo>
                    <a:pt x="41850" y="900909"/>
                  </a:lnTo>
                  <a:lnTo>
                    <a:pt x="19362" y="865538"/>
                  </a:lnTo>
                  <a:lnTo>
                    <a:pt x="5031" y="825441"/>
                  </a:lnTo>
                  <a:lnTo>
                    <a:pt x="0" y="781761"/>
                  </a:lnTo>
                  <a:lnTo>
                    <a:pt x="0" y="190499"/>
                  </a:lnTo>
                  <a:lnTo>
                    <a:pt x="5031" y="146820"/>
                  </a:lnTo>
                  <a:lnTo>
                    <a:pt x="19362" y="106722"/>
                  </a:lnTo>
                  <a:lnTo>
                    <a:pt x="41850" y="71351"/>
                  </a:lnTo>
                  <a:lnTo>
                    <a:pt x="71351" y="41850"/>
                  </a:lnTo>
                  <a:lnTo>
                    <a:pt x="106722" y="19362"/>
                  </a:lnTo>
                  <a:lnTo>
                    <a:pt x="146819" y="5031"/>
                  </a:lnTo>
                  <a:lnTo>
                    <a:pt x="190499" y="0"/>
                  </a:lnTo>
                  <a:lnTo>
                    <a:pt x="3915873" y="0"/>
                  </a:lnTo>
                  <a:lnTo>
                    <a:pt x="3959553" y="5031"/>
                  </a:lnTo>
                  <a:lnTo>
                    <a:pt x="3999651" y="19362"/>
                  </a:lnTo>
                  <a:lnTo>
                    <a:pt x="4035022" y="41850"/>
                  </a:lnTo>
                  <a:lnTo>
                    <a:pt x="4064523" y="71351"/>
                  </a:lnTo>
                  <a:lnTo>
                    <a:pt x="4087011" y="106722"/>
                  </a:lnTo>
                  <a:lnTo>
                    <a:pt x="4101343" y="146820"/>
                  </a:lnTo>
                  <a:lnTo>
                    <a:pt x="4105524" y="183123"/>
                  </a:lnTo>
                  <a:lnTo>
                    <a:pt x="4105524" y="789137"/>
                  </a:lnTo>
                  <a:lnTo>
                    <a:pt x="4087011" y="865538"/>
                  </a:lnTo>
                  <a:lnTo>
                    <a:pt x="4064523" y="900909"/>
                  </a:lnTo>
                  <a:lnTo>
                    <a:pt x="4035022" y="930410"/>
                  </a:lnTo>
                  <a:lnTo>
                    <a:pt x="3999651" y="952898"/>
                  </a:lnTo>
                  <a:lnTo>
                    <a:pt x="3959553" y="967230"/>
                  </a:lnTo>
                  <a:lnTo>
                    <a:pt x="3915876" y="972261"/>
                  </a:lnTo>
                  <a:close/>
                </a:path>
              </a:pathLst>
            </a:custGeom>
            <a:solidFill>
              <a:srgbClr val="8E77F7"/>
            </a:solidFill>
          </p:spPr>
          <p:txBody>
            <a:bodyPr wrap="square" lIns="0" tIns="0" rIns="0" bIns="0" rtlCol="0"/>
            <a:lstStyle/>
            <a:p>
              <a:endParaRPr/>
            </a:p>
          </p:txBody>
        </p:sp>
        <p:sp>
          <p:nvSpPr>
            <p:cNvPr id="25" name="object 25"/>
            <p:cNvSpPr/>
            <p:nvPr/>
          </p:nvSpPr>
          <p:spPr>
            <a:xfrm>
              <a:off x="5705970" y="9759292"/>
              <a:ext cx="4081779" cy="146685"/>
            </a:xfrm>
            <a:custGeom>
              <a:avLst/>
              <a:gdLst/>
              <a:ahLst/>
              <a:cxnLst/>
              <a:rect l="l" t="t" r="r" b="b"/>
              <a:pathLst>
                <a:path w="4081779" h="146684">
                  <a:moveTo>
                    <a:pt x="4081493" y="40092"/>
                  </a:moveTo>
                  <a:lnTo>
                    <a:pt x="4059008" y="75458"/>
                  </a:lnTo>
                  <a:lnTo>
                    <a:pt x="4029510" y="104956"/>
                  </a:lnTo>
                  <a:lnTo>
                    <a:pt x="3994143" y="127441"/>
                  </a:lnTo>
                  <a:lnTo>
                    <a:pt x="3954051" y="141771"/>
                  </a:lnTo>
                  <a:lnTo>
                    <a:pt x="3915542" y="146207"/>
                  </a:lnTo>
                </a:path>
                <a:path w="4081779" h="146684">
                  <a:moveTo>
                    <a:pt x="180280" y="146207"/>
                  </a:moveTo>
                  <a:lnTo>
                    <a:pt x="141771" y="141771"/>
                  </a:lnTo>
                  <a:lnTo>
                    <a:pt x="101679" y="127441"/>
                  </a:lnTo>
                  <a:lnTo>
                    <a:pt x="66312" y="104956"/>
                  </a:lnTo>
                  <a:lnTo>
                    <a:pt x="36814" y="75458"/>
                  </a:lnTo>
                  <a:lnTo>
                    <a:pt x="14329" y="40091"/>
                  </a:lnTo>
                  <a:lnTo>
                    <a:pt x="0" y="0"/>
                  </a:lnTo>
                </a:path>
              </a:pathLst>
            </a:custGeom>
            <a:ln w="342899">
              <a:solidFill>
                <a:srgbClr val="8E77F7"/>
              </a:solidFill>
            </a:ln>
          </p:spPr>
          <p:txBody>
            <a:bodyPr wrap="square" lIns="0" tIns="0" rIns="0" bIns="0" rtlCol="0"/>
            <a:lstStyle/>
            <a:p>
              <a:endParaRPr/>
            </a:p>
          </p:txBody>
        </p:sp>
      </p:grpSp>
      <p:sp>
        <p:nvSpPr>
          <p:cNvPr id="26" name="object 26"/>
          <p:cNvSpPr txBox="1"/>
          <p:nvPr/>
        </p:nvSpPr>
        <p:spPr>
          <a:xfrm>
            <a:off x="5879416" y="2718531"/>
            <a:ext cx="3680460" cy="6899909"/>
          </a:xfrm>
          <a:prstGeom prst="rect">
            <a:avLst/>
          </a:prstGeom>
        </p:spPr>
        <p:txBody>
          <a:bodyPr vert="horz" wrap="square" lIns="0" tIns="12700" rIns="0" bIns="0" rtlCol="0">
            <a:spAutoFit/>
          </a:bodyPr>
          <a:lstStyle/>
          <a:p>
            <a:pPr marL="12700">
              <a:lnSpc>
                <a:spcPct val="100000"/>
              </a:lnSpc>
              <a:spcBef>
                <a:spcPts val="100"/>
              </a:spcBef>
            </a:pPr>
            <a:r>
              <a:rPr sz="2800" b="1" spc="80" dirty="0">
                <a:solidFill>
                  <a:srgbClr val="FFFFFF"/>
                </a:solidFill>
                <a:latin typeface="Trebuchet MS"/>
                <a:cs typeface="Trebuchet MS"/>
              </a:rPr>
              <a:t>Python</a:t>
            </a:r>
            <a:endParaRPr sz="2800">
              <a:latin typeface="Trebuchet MS"/>
              <a:cs typeface="Trebuchet MS"/>
            </a:endParaRPr>
          </a:p>
          <a:p>
            <a:pPr>
              <a:lnSpc>
                <a:spcPct val="100000"/>
              </a:lnSpc>
            </a:pPr>
            <a:endParaRPr sz="3600">
              <a:latin typeface="Trebuchet MS"/>
              <a:cs typeface="Trebuchet MS"/>
            </a:endParaRPr>
          </a:p>
          <a:p>
            <a:pPr marL="12700">
              <a:lnSpc>
                <a:spcPct val="100000"/>
              </a:lnSpc>
              <a:spcBef>
                <a:spcPts val="2615"/>
              </a:spcBef>
            </a:pPr>
            <a:r>
              <a:rPr sz="2800" b="1" spc="130" dirty="0">
                <a:solidFill>
                  <a:srgbClr val="FFFFFF"/>
                </a:solidFill>
                <a:latin typeface="Trebuchet MS"/>
                <a:cs typeface="Trebuchet MS"/>
              </a:rPr>
              <a:t>Pandas</a:t>
            </a:r>
            <a:endParaRPr sz="2800">
              <a:latin typeface="Trebuchet MS"/>
              <a:cs typeface="Trebuchet MS"/>
            </a:endParaRPr>
          </a:p>
          <a:p>
            <a:pPr marL="12700" marR="5080">
              <a:lnSpc>
                <a:spcPts val="10200"/>
              </a:lnSpc>
              <a:spcBef>
                <a:spcPts val="1420"/>
              </a:spcBef>
            </a:pPr>
            <a:r>
              <a:rPr sz="2800" b="1" spc="80" dirty="0">
                <a:solidFill>
                  <a:srgbClr val="FFFFFF"/>
                </a:solidFill>
                <a:latin typeface="Trebuchet MS"/>
                <a:cs typeface="Trebuchet MS"/>
              </a:rPr>
              <a:t>Matplotlib</a:t>
            </a:r>
            <a:r>
              <a:rPr sz="2800" b="1" spc="-210" dirty="0">
                <a:solidFill>
                  <a:srgbClr val="FFFFFF"/>
                </a:solidFill>
                <a:latin typeface="Trebuchet MS"/>
                <a:cs typeface="Trebuchet MS"/>
              </a:rPr>
              <a:t> </a:t>
            </a:r>
            <a:r>
              <a:rPr sz="2800" b="1" spc="180" dirty="0">
                <a:solidFill>
                  <a:srgbClr val="FFFFFF"/>
                </a:solidFill>
                <a:latin typeface="Trebuchet MS"/>
                <a:cs typeface="Trebuchet MS"/>
              </a:rPr>
              <a:t>&amp;</a:t>
            </a:r>
            <a:r>
              <a:rPr sz="2800" b="1" spc="-204" dirty="0">
                <a:solidFill>
                  <a:srgbClr val="FFFFFF"/>
                </a:solidFill>
                <a:latin typeface="Trebuchet MS"/>
                <a:cs typeface="Trebuchet MS"/>
              </a:rPr>
              <a:t> </a:t>
            </a:r>
            <a:r>
              <a:rPr sz="2800" b="1" spc="95" dirty="0">
                <a:solidFill>
                  <a:srgbClr val="FFFFFF"/>
                </a:solidFill>
                <a:latin typeface="Trebuchet MS"/>
                <a:cs typeface="Trebuchet MS"/>
              </a:rPr>
              <a:t>Seaborn </a:t>
            </a:r>
            <a:r>
              <a:rPr sz="2800" b="1" spc="-830" dirty="0">
                <a:solidFill>
                  <a:srgbClr val="FFFFFF"/>
                </a:solidFill>
                <a:latin typeface="Trebuchet MS"/>
                <a:cs typeface="Trebuchet MS"/>
              </a:rPr>
              <a:t> </a:t>
            </a:r>
            <a:r>
              <a:rPr sz="2800" b="1" spc="80" dirty="0">
                <a:solidFill>
                  <a:srgbClr val="FFFFFF"/>
                </a:solidFill>
                <a:latin typeface="Trebuchet MS"/>
                <a:cs typeface="Trebuchet MS"/>
              </a:rPr>
              <a:t>Scikit-Learn</a:t>
            </a:r>
            <a:endParaRPr sz="2800">
              <a:latin typeface="Trebuchet MS"/>
              <a:cs typeface="Trebuchet MS"/>
            </a:endParaRPr>
          </a:p>
          <a:p>
            <a:pPr>
              <a:lnSpc>
                <a:spcPct val="100000"/>
              </a:lnSpc>
              <a:spcBef>
                <a:spcPts val="15"/>
              </a:spcBef>
            </a:pPr>
            <a:endParaRPr sz="4550">
              <a:latin typeface="Trebuchet MS"/>
              <a:cs typeface="Trebuchet MS"/>
            </a:endParaRPr>
          </a:p>
          <a:p>
            <a:pPr marL="12700">
              <a:lnSpc>
                <a:spcPct val="100000"/>
              </a:lnSpc>
            </a:pPr>
            <a:r>
              <a:rPr sz="2800" b="1" spc="50" dirty="0">
                <a:solidFill>
                  <a:srgbClr val="FFFFFF"/>
                </a:solidFill>
                <a:latin typeface="Trebuchet MS"/>
                <a:cs typeface="Trebuchet MS"/>
              </a:rPr>
              <a:t>P</a:t>
            </a:r>
            <a:r>
              <a:rPr sz="2800" b="1" spc="105" dirty="0">
                <a:solidFill>
                  <a:srgbClr val="FFFFFF"/>
                </a:solidFill>
                <a:latin typeface="Trebuchet MS"/>
                <a:cs typeface="Trebuchet MS"/>
              </a:rPr>
              <a:t>o</a:t>
            </a:r>
            <a:r>
              <a:rPr sz="2800" b="1" spc="45" dirty="0">
                <a:solidFill>
                  <a:srgbClr val="FFFFFF"/>
                </a:solidFill>
                <a:latin typeface="Trebuchet MS"/>
                <a:cs typeface="Trebuchet MS"/>
              </a:rPr>
              <a:t>w</a:t>
            </a:r>
            <a:r>
              <a:rPr sz="2800" b="1" spc="60" dirty="0">
                <a:solidFill>
                  <a:srgbClr val="FFFFFF"/>
                </a:solidFill>
                <a:latin typeface="Trebuchet MS"/>
                <a:cs typeface="Trebuchet MS"/>
              </a:rPr>
              <a:t>e</a:t>
            </a:r>
            <a:r>
              <a:rPr sz="2800" b="1" spc="-90" dirty="0">
                <a:solidFill>
                  <a:srgbClr val="FFFFFF"/>
                </a:solidFill>
                <a:latin typeface="Trebuchet MS"/>
                <a:cs typeface="Trebuchet MS"/>
              </a:rPr>
              <a:t>r</a:t>
            </a:r>
            <a:r>
              <a:rPr sz="2800" b="1" spc="-180" dirty="0">
                <a:solidFill>
                  <a:srgbClr val="FFFFFF"/>
                </a:solidFill>
                <a:latin typeface="Trebuchet MS"/>
                <a:cs typeface="Trebuchet MS"/>
              </a:rPr>
              <a:t> </a:t>
            </a:r>
            <a:r>
              <a:rPr sz="2800" b="1" spc="95" dirty="0">
                <a:solidFill>
                  <a:srgbClr val="FFFFFF"/>
                </a:solidFill>
                <a:latin typeface="Trebuchet MS"/>
                <a:cs typeface="Trebuchet MS"/>
              </a:rPr>
              <a:t>B</a:t>
            </a:r>
            <a:r>
              <a:rPr sz="2800" b="1" spc="-45" dirty="0">
                <a:solidFill>
                  <a:srgbClr val="FFFFFF"/>
                </a:solidFill>
                <a:latin typeface="Trebuchet MS"/>
                <a:cs typeface="Trebuchet MS"/>
              </a:rPr>
              <a:t>I</a:t>
            </a:r>
            <a:endParaRPr sz="2800">
              <a:latin typeface="Trebuchet MS"/>
              <a:cs typeface="Trebuchet MS"/>
            </a:endParaRPr>
          </a:p>
          <a:p>
            <a:pPr>
              <a:lnSpc>
                <a:spcPct val="100000"/>
              </a:lnSpc>
            </a:pPr>
            <a:endParaRPr sz="3600">
              <a:latin typeface="Trebuchet MS"/>
              <a:cs typeface="Trebuchet MS"/>
            </a:endParaRPr>
          </a:p>
          <a:p>
            <a:pPr marL="40005">
              <a:lnSpc>
                <a:spcPct val="100000"/>
              </a:lnSpc>
              <a:spcBef>
                <a:spcPts val="2590"/>
              </a:spcBef>
            </a:pPr>
            <a:r>
              <a:rPr sz="2800" b="1" spc="90" dirty="0">
                <a:solidFill>
                  <a:srgbClr val="FFFFFF"/>
                </a:solidFill>
                <a:latin typeface="Trebuchet MS"/>
                <a:cs typeface="Trebuchet MS"/>
              </a:rPr>
              <a:t>GitHub</a:t>
            </a:r>
            <a:endParaRPr sz="2800">
              <a:latin typeface="Trebuchet MS"/>
              <a:cs typeface="Trebuchet MS"/>
            </a:endParaRPr>
          </a:p>
        </p:txBody>
      </p:sp>
      <p:sp>
        <p:nvSpPr>
          <p:cNvPr id="33" name="object 33"/>
          <p:cNvSpPr txBox="1"/>
          <p:nvPr/>
        </p:nvSpPr>
        <p:spPr>
          <a:xfrm>
            <a:off x="16931436" y="9497745"/>
            <a:ext cx="366395" cy="544830"/>
          </a:xfrm>
          <a:prstGeom prst="rect">
            <a:avLst/>
          </a:prstGeom>
        </p:spPr>
        <p:txBody>
          <a:bodyPr vert="horz" wrap="square" lIns="0" tIns="10160" rIns="0" bIns="0" rtlCol="0">
            <a:spAutoFit/>
          </a:bodyPr>
          <a:lstStyle/>
          <a:p>
            <a:pPr marL="141605">
              <a:lnSpc>
                <a:spcPct val="100000"/>
              </a:lnSpc>
              <a:spcBef>
                <a:spcPts val="80"/>
              </a:spcBef>
            </a:pPr>
            <a:fld id="{81D60167-4931-47E6-BA6A-407CBD079E47}" type="slidenum">
              <a:rPr sz="2400" spc="204" dirty="0">
                <a:solidFill>
                  <a:srgbClr val="DFDFDF"/>
                </a:solidFill>
                <a:latin typeface="Trebuchet MS"/>
                <a:cs typeface="Trebuchet MS"/>
              </a:rPr>
              <a:t>7</a:t>
            </a:fld>
            <a:endParaRPr sz="2400">
              <a:latin typeface="Trebuchet MS"/>
              <a:cs typeface="Trebuchet MS"/>
            </a:endParaRPr>
          </a:p>
        </p:txBody>
      </p:sp>
      <p:sp>
        <p:nvSpPr>
          <p:cNvPr id="27" name="object 27"/>
          <p:cNvSpPr txBox="1"/>
          <p:nvPr/>
        </p:nvSpPr>
        <p:spPr>
          <a:xfrm>
            <a:off x="9980214" y="2783878"/>
            <a:ext cx="7291705" cy="375920"/>
          </a:xfrm>
          <a:prstGeom prst="rect">
            <a:avLst/>
          </a:prstGeom>
        </p:spPr>
        <p:txBody>
          <a:bodyPr vert="horz" wrap="square" lIns="0" tIns="12700" rIns="0" bIns="0" rtlCol="0">
            <a:spAutoFit/>
          </a:bodyPr>
          <a:lstStyle/>
          <a:p>
            <a:pPr marL="12700">
              <a:lnSpc>
                <a:spcPct val="100000"/>
              </a:lnSpc>
              <a:spcBef>
                <a:spcPts val="100"/>
              </a:spcBef>
            </a:pPr>
            <a:r>
              <a:rPr sz="2300" spc="25" dirty="0">
                <a:latin typeface="Lucida Sans Unicode"/>
                <a:cs typeface="Lucida Sans Unicode"/>
              </a:rPr>
              <a:t>For</a:t>
            </a:r>
            <a:r>
              <a:rPr sz="2300" spc="-165" dirty="0">
                <a:latin typeface="Lucida Sans Unicode"/>
                <a:cs typeface="Lucida Sans Unicode"/>
              </a:rPr>
              <a:t> </a:t>
            </a:r>
            <a:r>
              <a:rPr sz="2300" spc="25" dirty="0">
                <a:latin typeface="Lucida Sans Unicode"/>
                <a:cs typeface="Lucida Sans Unicode"/>
              </a:rPr>
              <a:t>Data</a:t>
            </a:r>
            <a:r>
              <a:rPr sz="2300" spc="-165" dirty="0">
                <a:latin typeface="Lucida Sans Unicode"/>
                <a:cs typeface="Lucida Sans Unicode"/>
              </a:rPr>
              <a:t> </a:t>
            </a:r>
            <a:r>
              <a:rPr sz="2300" spc="-15" dirty="0">
                <a:latin typeface="Lucida Sans Unicode"/>
                <a:cs typeface="Lucida Sans Unicode"/>
              </a:rPr>
              <a:t>cleaning</a:t>
            </a:r>
            <a:r>
              <a:rPr sz="2300" spc="-160" dirty="0">
                <a:latin typeface="Lucida Sans Unicode"/>
                <a:cs typeface="Lucida Sans Unicode"/>
              </a:rPr>
              <a:t> </a:t>
            </a:r>
            <a:r>
              <a:rPr sz="2300" spc="-80" dirty="0">
                <a:latin typeface="Lucida Sans Unicode"/>
                <a:cs typeface="Lucida Sans Unicode"/>
              </a:rPr>
              <a:t>&amp;</a:t>
            </a:r>
            <a:r>
              <a:rPr sz="2300" spc="-165" dirty="0">
                <a:latin typeface="Lucida Sans Unicode"/>
                <a:cs typeface="Lucida Sans Unicode"/>
              </a:rPr>
              <a:t> </a:t>
            </a:r>
            <a:r>
              <a:rPr sz="2300" spc="10" dirty="0">
                <a:latin typeface="Lucida Sans Unicode"/>
                <a:cs typeface="Lucida Sans Unicode"/>
              </a:rPr>
              <a:t>Exploratory</a:t>
            </a:r>
            <a:r>
              <a:rPr sz="2300" spc="-160" dirty="0">
                <a:latin typeface="Lucida Sans Unicode"/>
                <a:cs typeface="Lucida Sans Unicode"/>
              </a:rPr>
              <a:t> </a:t>
            </a:r>
            <a:r>
              <a:rPr sz="2300" spc="25" dirty="0">
                <a:latin typeface="Lucida Sans Unicode"/>
                <a:cs typeface="Lucida Sans Unicode"/>
              </a:rPr>
              <a:t>Data</a:t>
            </a:r>
            <a:r>
              <a:rPr sz="2300" spc="-165" dirty="0">
                <a:latin typeface="Lucida Sans Unicode"/>
                <a:cs typeface="Lucida Sans Unicode"/>
              </a:rPr>
              <a:t> </a:t>
            </a:r>
            <a:r>
              <a:rPr sz="2300" spc="-10" dirty="0">
                <a:latin typeface="Lucida Sans Unicode"/>
                <a:cs typeface="Lucida Sans Unicode"/>
              </a:rPr>
              <a:t>Analysis</a:t>
            </a:r>
            <a:r>
              <a:rPr sz="2300" spc="-160" dirty="0">
                <a:latin typeface="Lucida Sans Unicode"/>
                <a:cs typeface="Lucida Sans Unicode"/>
              </a:rPr>
              <a:t> </a:t>
            </a:r>
            <a:r>
              <a:rPr sz="2300" spc="15" dirty="0">
                <a:latin typeface="Lucida Sans Unicode"/>
                <a:cs typeface="Lucida Sans Unicode"/>
              </a:rPr>
              <a:t>(EDA)</a:t>
            </a:r>
            <a:endParaRPr sz="2300">
              <a:latin typeface="Lucida Sans Unicode"/>
              <a:cs typeface="Lucida Sans Unicode"/>
            </a:endParaRPr>
          </a:p>
        </p:txBody>
      </p:sp>
      <p:sp>
        <p:nvSpPr>
          <p:cNvPr id="28" name="object 28"/>
          <p:cNvSpPr txBox="1"/>
          <p:nvPr/>
        </p:nvSpPr>
        <p:spPr>
          <a:xfrm>
            <a:off x="9980066" y="4072623"/>
            <a:ext cx="4967605" cy="375920"/>
          </a:xfrm>
          <a:prstGeom prst="rect">
            <a:avLst/>
          </a:prstGeom>
        </p:spPr>
        <p:txBody>
          <a:bodyPr vert="horz" wrap="square" lIns="0" tIns="12700" rIns="0" bIns="0" rtlCol="0">
            <a:spAutoFit/>
          </a:bodyPr>
          <a:lstStyle/>
          <a:p>
            <a:pPr marL="12700">
              <a:lnSpc>
                <a:spcPct val="100000"/>
              </a:lnSpc>
              <a:spcBef>
                <a:spcPts val="100"/>
              </a:spcBef>
            </a:pPr>
            <a:r>
              <a:rPr sz="2300" spc="25" dirty="0">
                <a:latin typeface="Lucida Sans Unicode"/>
                <a:cs typeface="Lucida Sans Unicode"/>
              </a:rPr>
              <a:t>For</a:t>
            </a:r>
            <a:r>
              <a:rPr sz="2300" spc="-165" dirty="0">
                <a:latin typeface="Lucida Sans Unicode"/>
                <a:cs typeface="Lucida Sans Unicode"/>
              </a:rPr>
              <a:t> </a:t>
            </a:r>
            <a:r>
              <a:rPr sz="2300" spc="25" dirty="0">
                <a:latin typeface="Lucida Sans Unicode"/>
                <a:cs typeface="Lucida Sans Unicode"/>
              </a:rPr>
              <a:t>Data</a:t>
            </a:r>
            <a:r>
              <a:rPr sz="2300" spc="-160" dirty="0">
                <a:latin typeface="Lucida Sans Unicode"/>
                <a:cs typeface="Lucida Sans Unicode"/>
              </a:rPr>
              <a:t> </a:t>
            </a:r>
            <a:r>
              <a:rPr sz="2300" spc="-10" dirty="0">
                <a:latin typeface="Lucida Sans Unicode"/>
                <a:cs typeface="Lucida Sans Unicode"/>
              </a:rPr>
              <a:t>manipulation</a:t>
            </a:r>
            <a:r>
              <a:rPr sz="2300" spc="-160" dirty="0">
                <a:latin typeface="Lucida Sans Unicode"/>
                <a:cs typeface="Lucida Sans Unicode"/>
              </a:rPr>
              <a:t> </a:t>
            </a:r>
            <a:r>
              <a:rPr sz="2300" spc="10" dirty="0">
                <a:latin typeface="Lucida Sans Unicode"/>
                <a:cs typeface="Lucida Sans Unicode"/>
              </a:rPr>
              <a:t>and</a:t>
            </a:r>
            <a:r>
              <a:rPr sz="2300" spc="-160" dirty="0">
                <a:latin typeface="Lucida Sans Unicode"/>
                <a:cs typeface="Lucida Sans Unicode"/>
              </a:rPr>
              <a:t> </a:t>
            </a:r>
            <a:r>
              <a:rPr sz="2300" spc="-5" dirty="0">
                <a:latin typeface="Lucida Sans Unicode"/>
                <a:cs typeface="Lucida Sans Unicode"/>
              </a:rPr>
              <a:t>analysis</a:t>
            </a:r>
            <a:endParaRPr sz="2300">
              <a:latin typeface="Lucida Sans Unicode"/>
              <a:cs typeface="Lucida Sans Unicode"/>
            </a:endParaRPr>
          </a:p>
        </p:txBody>
      </p:sp>
      <p:sp>
        <p:nvSpPr>
          <p:cNvPr id="29" name="object 29"/>
          <p:cNvSpPr txBox="1"/>
          <p:nvPr/>
        </p:nvSpPr>
        <p:spPr>
          <a:xfrm>
            <a:off x="9979917" y="5357228"/>
            <a:ext cx="3084830" cy="375920"/>
          </a:xfrm>
          <a:prstGeom prst="rect">
            <a:avLst/>
          </a:prstGeom>
        </p:spPr>
        <p:txBody>
          <a:bodyPr vert="horz" wrap="square" lIns="0" tIns="12700" rIns="0" bIns="0" rtlCol="0">
            <a:spAutoFit/>
          </a:bodyPr>
          <a:lstStyle/>
          <a:p>
            <a:pPr marL="12700">
              <a:lnSpc>
                <a:spcPct val="100000"/>
              </a:lnSpc>
              <a:spcBef>
                <a:spcPts val="100"/>
              </a:spcBef>
            </a:pPr>
            <a:r>
              <a:rPr sz="2300" spc="25" dirty="0">
                <a:latin typeface="Lucida Sans Unicode"/>
                <a:cs typeface="Lucida Sans Unicode"/>
              </a:rPr>
              <a:t>For</a:t>
            </a:r>
            <a:r>
              <a:rPr sz="2300" spc="-180" dirty="0">
                <a:latin typeface="Lucida Sans Unicode"/>
                <a:cs typeface="Lucida Sans Unicode"/>
              </a:rPr>
              <a:t> </a:t>
            </a:r>
            <a:r>
              <a:rPr sz="2300" spc="25" dirty="0">
                <a:latin typeface="Lucida Sans Unicode"/>
                <a:cs typeface="Lucida Sans Unicode"/>
              </a:rPr>
              <a:t>Data</a:t>
            </a:r>
            <a:r>
              <a:rPr sz="2300" spc="-180" dirty="0">
                <a:latin typeface="Lucida Sans Unicode"/>
                <a:cs typeface="Lucida Sans Unicode"/>
              </a:rPr>
              <a:t> </a:t>
            </a:r>
            <a:r>
              <a:rPr sz="2300" spc="-30" dirty="0">
                <a:latin typeface="Lucida Sans Unicode"/>
                <a:cs typeface="Lucida Sans Unicode"/>
              </a:rPr>
              <a:t>Visualization</a:t>
            </a:r>
            <a:endParaRPr sz="2300">
              <a:latin typeface="Lucida Sans Unicode"/>
              <a:cs typeface="Lucida Sans Unicode"/>
            </a:endParaRPr>
          </a:p>
        </p:txBody>
      </p:sp>
      <p:sp>
        <p:nvSpPr>
          <p:cNvPr id="30" name="object 30"/>
          <p:cNvSpPr txBox="1"/>
          <p:nvPr/>
        </p:nvSpPr>
        <p:spPr>
          <a:xfrm>
            <a:off x="9980066" y="6655770"/>
            <a:ext cx="6296025" cy="375920"/>
          </a:xfrm>
          <a:prstGeom prst="rect">
            <a:avLst/>
          </a:prstGeom>
        </p:spPr>
        <p:txBody>
          <a:bodyPr vert="horz" wrap="square" lIns="0" tIns="12700" rIns="0" bIns="0" rtlCol="0">
            <a:spAutoFit/>
          </a:bodyPr>
          <a:lstStyle/>
          <a:p>
            <a:pPr marL="12700">
              <a:lnSpc>
                <a:spcPct val="100000"/>
              </a:lnSpc>
              <a:spcBef>
                <a:spcPts val="100"/>
              </a:spcBef>
              <a:tabLst>
                <a:tab pos="622935" algn="l"/>
              </a:tabLst>
            </a:pPr>
            <a:r>
              <a:rPr sz="2300" spc="25" dirty="0">
                <a:latin typeface="Lucida Sans Unicode"/>
                <a:cs typeface="Lucida Sans Unicode"/>
              </a:rPr>
              <a:t>For	Feature</a:t>
            </a:r>
            <a:r>
              <a:rPr sz="2300" spc="-170" dirty="0">
                <a:latin typeface="Lucida Sans Unicode"/>
                <a:cs typeface="Lucida Sans Unicode"/>
              </a:rPr>
              <a:t> </a:t>
            </a:r>
            <a:r>
              <a:rPr sz="2300" spc="-10" dirty="0">
                <a:latin typeface="Lucida Sans Unicode"/>
                <a:cs typeface="Lucida Sans Unicode"/>
              </a:rPr>
              <a:t>Analysis</a:t>
            </a:r>
            <a:r>
              <a:rPr sz="2300" spc="-170" dirty="0">
                <a:latin typeface="Lucida Sans Unicode"/>
                <a:cs typeface="Lucida Sans Unicode"/>
              </a:rPr>
              <a:t> </a:t>
            </a:r>
            <a:r>
              <a:rPr sz="2300" spc="10" dirty="0">
                <a:latin typeface="Lucida Sans Unicode"/>
                <a:cs typeface="Lucida Sans Unicode"/>
              </a:rPr>
              <a:t>and</a:t>
            </a:r>
            <a:r>
              <a:rPr sz="2300" spc="-170" dirty="0">
                <a:latin typeface="Lucida Sans Unicode"/>
                <a:cs typeface="Lucida Sans Unicode"/>
              </a:rPr>
              <a:t> </a:t>
            </a:r>
            <a:r>
              <a:rPr sz="2300" spc="50" dirty="0">
                <a:latin typeface="Lucida Sans Unicode"/>
                <a:cs typeface="Lucida Sans Unicode"/>
              </a:rPr>
              <a:t>Predictive</a:t>
            </a:r>
            <a:r>
              <a:rPr sz="2300" spc="-165" dirty="0">
                <a:latin typeface="Lucida Sans Unicode"/>
                <a:cs typeface="Lucida Sans Unicode"/>
              </a:rPr>
              <a:t> </a:t>
            </a:r>
            <a:r>
              <a:rPr sz="2300" spc="-10" dirty="0">
                <a:latin typeface="Lucida Sans Unicode"/>
                <a:cs typeface="Lucida Sans Unicode"/>
              </a:rPr>
              <a:t>Analysis</a:t>
            </a:r>
            <a:endParaRPr sz="2300">
              <a:latin typeface="Lucida Sans Unicode"/>
              <a:cs typeface="Lucida Sans Unicode"/>
            </a:endParaRPr>
          </a:p>
        </p:txBody>
      </p:sp>
      <p:sp>
        <p:nvSpPr>
          <p:cNvPr id="31" name="object 31"/>
          <p:cNvSpPr txBox="1"/>
          <p:nvPr/>
        </p:nvSpPr>
        <p:spPr>
          <a:xfrm>
            <a:off x="9980066" y="7940375"/>
            <a:ext cx="5704840" cy="375920"/>
          </a:xfrm>
          <a:prstGeom prst="rect">
            <a:avLst/>
          </a:prstGeom>
        </p:spPr>
        <p:txBody>
          <a:bodyPr vert="horz" wrap="square" lIns="0" tIns="12700" rIns="0" bIns="0" rtlCol="0">
            <a:spAutoFit/>
          </a:bodyPr>
          <a:lstStyle/>
          <a:p>
            <a:pPr marL="12700">
              <a:lnSpc>
                <a:spcPct val="100000"/>
              </a:lnSpc>
              <a:spcBef>
                <a:spcPts val="100"/>
              </a:spcBef>
            </a:pPr>
            <a:r>
              <a:rPr sz="2300" spc="25" dirty="0">
                <a:latin typeface="Lucida Sans Unicode"/>
                <a:cs typeface="Lucida Sans Unicode"/>
              </a:rPr>
              <a:t>For</a:t>
            </a:r>
            <a:r>
              <a:rPr sz="2300" spc="-165" dirty="0">
                <a:latin typeface="Lucida Sans Unicode"/>
                <a:cs typeface="Lucida Sans Unicode"/>
              </a:rPr>
              <a:t> </a:t>
            </a:r>
            <a:r>
              <a:rPr sz="2300" spc="25" dirty="0">
                <a:latin typeface="Lucida Sans Unicode"/>
                <a:cs typeface="Lucida Sans Unicode"/>
              </a:rPr>
              <a:t>Data</a:t>
            </a:r>
            <a:r>
              <a:rPr sz="2300" spc="-165" dirty="0">
                <a:latin typeface="Lucida Sans Unicode"/>
                <a:cs typeface="Lucida Sans Unicode"/>
              </a:rPr>
              <a:t> </a:t>
            </a:r>
            <a:r>
              <a:rPr sz="2300" spc="-30" dirty="0">
                <a:latin typeface="Lucida Sans Unicode"/>
                <a:cs typeface="Lucida Sans Unicode"/>
              </a:rPr>
              <a:t>Visualization</a:t>
            </a:r>
            <a:r>
              <a:rPr sz="2300" spc="-160" dirty="0">
                <a:latin typeface="Lucida Sans Unicode"/>
                <a:cs typeface="Lucida Sans Unicode"/>
              </a:rPr>
              <a:t> </a:t>
            </a:r>
            <a:r>
              <a:rPr sz="2300" spc="-35" dirty="0">
                <a:latin typeface="Lucida Sans Unicode"/>
                <a:cs typeface="Lucida Sans Unicode"/>
              </a:rPr>
              <a:t>Using</a:t>
            </a:r>
            <a:r>
              <a:rPr sz="2300" spc="-165" dirty="0">
                <a:latin typeface="Lucida Sans Unicode"/>
                <a:cs typeface="Lucida Sans Unicode"/>
              </a:rPr>
              <a:t> </a:t>
            </a:r>
            <a:r>
              <a:rPr sz="2300" dirty="0">
                <a:latin typeface="Lucida Sans Unicode"/>
                <a:cs typeface="Lucida Sans Unicode"/>
              </a:rPr>
              <a:t>Dashboards</a:t>
            </a:r>
            <a:endParaRPr sz="2300">
              <a:latin typeface="Lucida Sans Unicode"/>
              <a:cs typeface="Lucida Sans Unicode"/>
            </a:endParaRPr>
          </a:p>
        </p:txBody>
      </p:sp>
      <p:sp>
        <p:nvSpPr>
          <p:cNvPr id="32" name="object 32"/>
          <p:cNvSpPr txBox="1"/>
          <p:nvPr/>
        </p:nvSpPr>
        <p:spPr>
          <a:xfrm>
            <a:off x="10007600" y="9229642"/>
            <a:ext cx="2837815" cy="375920"/>
          </a:xfrm>
          <a:prstGeom prst="rect">
            <a:avLst/>
          </a:prstGeom>
        </p:spPr>
        <p:txBody>
          <a:bodyPr vert="horz" wrap="square" lIns="0" tIns="12700" rIns="0" bIns="0" rtlCol="0">
            <a:spAutoFit/>
          </a:bodyPr>
          <a:lstStyle/>
          <a:p>
            <a:pPr marL="12700">
              <a:lnSpc>
                <a:spcPct val="100000"/>
              </a:lnSpc>
              <a:spcBef>
                <a:spcPts val="100"/>
              </a:spcBef>
              <a:tabLst>
                <a:tab pos="622935" algn="l"/>
              </a:tabLst>
            </a:pPr>
            <a:r>
              <a:rPr sz="2300" spc="25" dirty="0">
                <a:latin typeface="Lucida Sans Unicode"/>
                <a:cs typeface="Lucida Sans Unicode"/>
              </a:rPr>
              <a:t>For	</a:t>
            </a:r>
            <a:r>
              <a:rPr sz="2300" spc="10" dirty="0">
                <a:latin typeface="Lucida Sans Unicode"/>
                <a:cs typeface="Lucida Sans Unicode"/>
              </a:rPr>
              <a:t>Documentation</a:t>
            </a:r>
            <a:endParaRPr sz="2300">
              <a:latin typeface="Lucida Sans Unicode"/>
              <a:cs typeface="Lucida Sans Unicode"/>
            </a:endParaRPr>
          </a:p>
        </p:txBody>
      </p:sp>
      <p:sp>
        <p:nvSpPr>
          <p:cNvPr id="35" name="object 6">
            <a:extLst>
              <a:ext uri="{FF2B5EF4-FFF2-40B4-BE49-F238E27FC236}">
                <a16:creationId xmlns:a16="http://schemas.microsoft.com/office/drawing/2014/main" id="{8FA56B0E-0AA8-3B8C-2179-637BF7D54DF3}"/>
              </a:ext>
            </a:extLst>
          </p:cNvPr>
          <p:cNvSpPr txBox="1">
            <a:spLocks noGrp="1"/>
          </p:cNvSpPr>
          <p:nvPr>
            <p:ph type="ftr" sz="quarter" idx="5"/>
          </p:nvPr>
        </p:nvSpPr>
        <p:spPr>
          <a:xfrm>
            <a:off x="1016000" y="9665676"/>
            <a:ext cx="3853179" cy="318036"/>
          </a:xfrm>
          <a:prstGeom prst="rect">
            <a:avLst/>
          </a:prstGeom>
        </p:spPr>
        <p:txBody>
          <a:bodyPr vert="horz" wrap="square" lIns="0" tIns="10160" rIns="0" bIns="0" rtlCol="0">
            <a:spAutoFit/>
          </a:bodyPr>
          <a:lstStyle/>
          <a:p>
            <a:pPr marL="12700">
              <a:lnSpc>
                <a:spcPct val="100000"/>
              </a:lnSpc>
              <a:spcBef>
                <a:spcPts val="80"/>
              </a:spcBef>
            </a:pPr>
            <a:r>
              <a:rPr spc="65" dirty="0"/>
              <a:t>PRESENTED</a:t>
            </a:r>
            <a:r>
              <a:rPr spc="-85" dirty="0"/>
              <a:t> </a:t>
            </a:r>
            <a:r>
              <a:rPr spc="40" dirty="0"/>
              <a:t>BY</a:t>
            </a:r>
            <a:r>
              <a:rPr spc="-85" dirty="0"/>
              <a:t> </a:t>
            </a:r>
            <a:r>
              <a:rPr lang="en-US" spc="90" dirty="0"/>
              <a:t>DIVYANSH JAIN</a:t>
            </a:r>
            <a:endParaRPr spc="1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253544" y="958850"/>
            <a:ext cx="6337935" cy="1168400"/>
          </a:xfrm>
          <a:prstGeom prst="rect">
            <a:avLst/>
          </a:prstGeom>
        </p:spPr>
        <p:txBody>
          <a:bodyPr vert="horz" wrap="square" lIns="0" tIns="12700" rIns="0" bIns="0" rtlCol="0">
            <a:spAutoFit/>
          </a:bodyPr>
          <a:lstStyle/>
          <a:p>
            <a:pPr marL="12700">
              <a:lnSpc>
                <a:spcPct val="100000"/>
              </a:lnSpc>
              <a:spcBef>
                <a:spcPts val="100"/>
              </a:spcBef>
            </a:pPr>
            <a:r>
              <a:rPr sz="7500" b="1" spc="434" dirty="0">
                <a:latin typeface="Trebuchet MS"/>
                <a:cs typeface="Trebuchet MS"/>
              </a:rPr>
              <a:t>D</a:t>
            </a:r>
            <a:r>
              <a:rPr sz="7500" b="1" spc="254" dirty="0">
                <a:latin typeface="Trebuchet MS"/>
                <a:cs typeface="Trebuchet MS"/>
              </a:rPr>
              <a:t>a</a:t>
            </a:r>
            <a:r>
              <a:rPr sz="7500" b="1" spc="105" dirty="0">
                <a:latin typeface="Trebuchet MS"/>
                <a:cs typeface="Trebuchet MS"/>
              </a:rPr>
              <a:t>t</a:t>
            </a:r>
            <a:r>
              <a:rPr sz="7500" b="1" spc="330" dirty="0">
                <a:latin typeface="Trebuchet MS"/>
                <a:cs typeface="Trebuchet MS"/>
              </a:rPr>
              <a:t>a</a:t>
            </a:r>
            <a:r>
              <a:rPr sz="7500" b="1" spc="-625" dirty="0">
                <a:latin typeface="Trebuchet MS"/>
                <a:cs typeface="Trebuchet MS"/>
              </a:rPr>
              <a:t> </a:t>
            </a:r>
            <a:r>
              <a:rPr sz="7500" b="1" spc="860" dirty="0">
                <a:latin typeface="Trebuchet MS"/>
                <a:cs typeface="Trebuchet MS"/>
              </a:rPr>
              <a:t>C</a:t>
            </a:r>
            <a:r>
              <a:rPr sz="7500" b="1" spc="-345" dirty="0">
                <a:latin typeface="Trebuchet MS"/>
                <a:cs typeface="Trebuchet MS"/>
              </a:rPr>
              <a:t>l</a:t>
            </a:r>
            <a:r>
              <a:rPr sz="7500" b="1" spc="95" dirty="0">
                <a:latin typeface="Trebuchet MS"/>
                <a:cs typeface="Trebuchet MS"/>
              </a:rPr>
              <a:t>e</a:t>
            </a:r>
            <a:r>
              <a:rPr sz="7500" b="1" spc="254" dirty="0">
                <a:latin typeface="Trebuchet MS"/>
                <a:cs typeface="Trebuchet MS"/>
              </a:rPr>
              <a:t>a</a:t>
            </a:r>
            <a:r>
              <a:rPr sz="7500" b="1" spc="55" dirty="0">
                <a:latin typeface="Trebuchet MS"/>
                <a:cs typeface="Trebuchet MS"/>
              </a:rPr>
              <a:t>n</a:t>
            </a:r>
            <a:r>
              <a:rPr sz="7500" b="1" spc="-315" dirty="0">
                <a:latin typeface="Trebuchet MS"/>
                <a:cs typeface="Trebuchet MS"/>
              </a:rPr>
              <a:t>i</a:t>
            </a:r>
            <a:r>
              <a:rPr sz="7500" b="1" spc="55" dirty="0">
                <a:latin typeface="Trebuchet MS"/>
                <a:cs typeface="Trebuchet MS"/>
              </a:rPr>
              <a:t>n</a:t>
            </a:r>
            <a:r>
              <a:rPr sz="7500" b="1" spc="500" dirty="0">
                <a:latin typeface="Trebuchet MS"/>
                <a:cs typeface="Trebuchet MS"/>
              </a:rPr>
              <a:t>g</a:t>
            </a:r>
            <a:endParaRPr sz="7500" dirty="0">
              <a:latin typeface="Trebuchet MS"/>
              <a:cs typeface="Trebuchet MS"/>
            </a:endParaRPr>
          </a:p>
        </p:txBody>
      </p:sp>
      <p:pic>
        <p:nvPicPr>
          <p:cNvPr id="3" name="object 3"/>
          <p:cNvPicPr/>
          <p:nvPr/>
        </p:nvPicPr>
        <p:blipFill>
          <a:blip r:embed="rId2" cstate="print"/>
          <a:stretch>
            <a:fillRect/>
          </a:stretch>
        </p:blipFill>
        <p:spPr>
          <a:xfrm>
            <a:off x="7422" y="2442570"/>
            <a:ext cx="5813352" cy="6816098"/>
          </a:xfrm>
          <a:prstGeom prst="rect">
            <a:avLst/>
          </a:prstGeom>
        </p:spPr>
      </p:pic>
      <p:pic>
        <p:nvPicPr>
          <p:cNvPr id="4" name="object 4"/>
          <p:cNvPicPr/>
          <p:nvPr/>
        </p:nvPicPr>
        <p:blipFill>
          <a:blip r:embed="rId3" cstate="print"/>
          <a:stretch>
            <a:fillRect/>
          </a:stretch>
        </p:blipFill>
        <p:spPr>
          <a:xfrm>
            <a:off x="6580568" y="4721219"/>
            <a:ext cx="114299" cy="114299"/>
          </a:xfrm>
          <a:prstGeom prst="rect">
            <a:avLst/>
          </a:prstGeom>
        </p:spPr>
      </p:pic>
      <p:pic>
        <p:nvPicPr>
          <p:cNvPr id="5" name="object 5"/>
          <p:cNvPicPr/>
          <p:nvPr/>
        </p:nvPicPr>
        <p:blipFill>
          <a:blip r:embed="rId3" cstate="print"/>
          <a:stretch>
            <a:fillRect/>
          </a:stretch>
        </p:blipFill>
        <p:spPr>
          <a:xfrm>
            <a:off x="6580568" y="6321419"/>
            <a:ext cx="114299" cy="114299"/>
          </a:xfrm>
          <a:prstGeom prst="rect">
            <a:avLst/>
          </a:prstGeom>
        </p:spPr>
      </p:pic>
      <p:pic>
        <p:nvPicPr>
          <p:cNvPr id="6" name="object 6"/>
          <p:cNvPicPr/>
          <p:nvPr/>
        </p:nvPicPr>
        <p:blipFill>
          <a:blip r:embed="rId3" cstate="print"/>
          <a:stretch>
            <a:fillRect/>
          </a:stretch>
        </p:blipFill>
        <p:spPr>
          <a:xfrm>
            <a:off x="6580568" y="8455018"/>
            <a:ext cx="114299" cy="114299"/>
          </a:xfrm>
          <a:prstGeom prst="rect">
            <a:avLst/>
          </a:prstGeom>
        </p:spPr>
      </p:pic>
      <p:sp>
        <p:nvSpPr>
          <p:cNvPr id="7" name="object 7"/>
          <p:cNvSpPr txBox="1"/>
          <p:nvPr/>
        </p:nvSpPr>
        <p:spPr>
          <a:xfrm>
            <a:off x="6253544" y="2551621"/>
            <a:ext cx="10968990" cy="6692900"/>
          </a:xfrm>
          <a:prstGeom prst="rect">
            <a:avLst/>
          </a:prstGeom>
        </p:spPr>
        <p:txBody>
          <a:bodyPr vert="horz" wrap="square" lIns="0" tIns="11430" rIns="0" bIns="0" rtlCol="0">
            <a:spAutoFit/>
          </a:bodyPr>
          <a:lstStyle/>
          <a:p>
            <a:pPr marL="12700" marR="463550">
              <a:lnSpc>
                <a:spcPct val="116100"/>
              </a:lnSpc>
              <a:spcBef>
                <a:spcPts val="90"/>
              </a:spcBef>
            </a:pPr>
            <a:r>
              <a:rPr sz="2800" spc="85" dirty="0">
                <a:latin typeface="Trebuchet MS"/>
                <a:cs typeface="Trebuchet MS"/>
              </a:rPr>
              <a:t>Data </a:t>
            </a:r>
            <a:r>
              <a:rPr sz="2800" spc="60" dirty="0">
                <a:latin typeface="Trebuchet MS"/>
                <a:cs typeface="Trebuchet MS"/>
              </a:rPr>
              <a:t>Cleaning </a:t>
            </a:r>
            <a:r>
              <a:rPr sz="2800" spc="165" dirty="0">
                <a:latin typeface="Trebuchet MS"/>
                <a:cs typeface="Trebuchet MS"/>
              </a:rPr>
              <a:t>process </a:t>
            </a:r>
            <a:r>
              <a:rPr sz="2800" spc="60" dirty="0">
                <a:latin typeface="Trebuchet MS"/>
                <a:cs typeface="Trebuchet MS"/>
              </a:rPr>
              <a:t>involves </a:t>
            </a:r>
            <a:r>
              <a:rPr sz="2800" spc="-20" dirty="0">
                <a:latin typeface="Trebuchet MS"/>
                <a:cs typeface="Trebuchet MS"/>
              </a:rPr>
              <a:t>fixing </a:t>
            </a:r>
            <a:r>
              <a:rPr sz="2800" spc="50" dirty="0">
                <a:latin typeface="Trebuchet MS"/>
                <a:cs typeface="Trebuchet MS"/>
              </a:rPr>
              <a:t>or </a:t>
            </a:r>
            <a:r>
              <a:rPr sz="2800" spc="75" dirty="0">
                <a:latin typeface="Trebuchet MS"/>
                <a:cs typeface="Trebuchet MS"/>
              </a:rPr>
              <a:t>removing </a:t>
            </a:r>
            <a:r>
              <a:rPr sz="2800" spc="-5" dirty="0">
                <a:latin typeface="Trebuchet MS"/>
                <a:cs typeface="Trebuchet MS"/>
              </a:rPr>
              <a:t>incorrect, </a:t>
            </a:r>
            <a:r>
              <a:rPr sz="2800" dirty="0">
                <a:latin typeface="Trebuchet MS"/>
                <a:cs typeface="Trebuchet MS"/>
              </a:rPr>
              <a:t> </a:t>
            </a:r>
            <a:r>
              <a:rPr sz="2800" spc="30" dirty="0">
                <a:latin typeface="Trebuchet MS"/>
                <a:cs typeface="Trebuchet MS"/>
              </a:rPr>
              <a:t>corrupted,</a:t>
            </a:r>
            <a:r>
              <a:rPr sz="2800" spc="-105" dirty="0">
                <a:latin typeface="Trebuchet MS"/>
                <a:cs typeface="Trebuchet MS"/>
              </a:rPr>
              <a:t> </a:t>
            </a:r>
            <a:r>
              <a:rPr sz="2800" spc="45" dirty="0">
                <a:latin typeface="Trebuchet MS"/>
                <a:cs typeface="Trebuchet MS"/>
              </a:rPr>
              <a:t>incorrectly</a:t>
            </a:r>
            <a:r>
              <a:rPr sz="2800" spc="-100" dirty="0">
                <a:latin typeface="Trebuchet MS"/>
                <a:cs typeface="Trebuchet MS"/>
              </a:rPr>
              <a:t> </a:t>
            </a:r>
            <a:r>
              <a:rPr sz="2800" dirty="0">
                <a:latin typeface="Trebuchet MS"/>
                <a:cs typeface="Trebuchet MS"/>
              </a:rPr>
              <a:t>formatted,</a:t>
            </a:r>
            <a:r>
              <a:rPr sz="2800" spc="-100" dirty="0">
                <a:latin typeface="Trebuchet MS"/>
                <a:cs typeface="Trebuchet MS"/>
              </a:rPr>
              <a:t> </a:t>
            </a:r>
            <a:r>
              <a:rPr sz="2800" dirty="0">
                <a:latin typeface="Trebuchet MS"/>
                <a:cs typeface="Trebuchet MS"/>
              </a:rPr>
              <a:t>duplicate,</a:t>
            </a:r>
            <a:r>
              <a:rPr sz="2800" spc="-105" dirty="0">
                <a:latin typeface="Trebuchet MS"/>
                <a:cs typeface="Trebuchet MS"/>
              </a:rPr>
              <a:t> </a:t>
            </a:r>
            <a:r>
              <a:rPr sz="2800" spc="50" dirty="0">
                <a:latin typeface="Trebuchet MS"/>
                <a:cs typeface="Trebuchet MS"/>
              </a:rPr>
              <a:t>or</a:t>
            </a:r>
            <a:r>
              <a:rPr sz="2800" spc="-100" dirty="0">
                <a:latin typeface="Trebuchet MS"/>
                <a:cs typeface="Trebuchet MS"/>
              </a:rPr>
              <a:t> </a:t>
            </a:r>
            <a:r>
              <a:rPr sz="2800" spc="70" dirty="0">
                <a:latin typeface="Trebuchet MS"/>
                <a:cs typeface="Trebuchet MS"/>
              </a:rPr>
              <a:t>incomplete</a:t>
            </a:r>
            <a:r>
              <a:rPr sz="2800" spc="-100" dirty="0">
                <a:latin typeface="Trebuchet MS"/>
                <a:cs typeface="Trebuchet MS"/>
              </a:rPr>
              <a:t> </a:t>
            </a:r>
            <a:r>
              <a:rPr sz="2800" spc="75" dirty="0">
                <a:latin typeface="Trebuchet MS"/>
                <a:cs typeface="Trebuchet MS"/>
              </a:rPr>
              <a:t>data </a:t>
            </a:r>
            <a:r>
              <a:rPr sz="2800" spc="-830" dirty="0">
                <a:latin typeface="Trebuchet MS"/>
                <a:cs typeface="Trebuchet MS"/>
              </a:rPr>
              <a:t> </a:t>
            </a:r>
            <a:r>
              <a:rPr sz="2800" spc="-10" dirty="0">
                <a:latin typeface="Trebuchet MS"/>
                <a:cs typeface="Trebuchet MS"/>
              </a:rPr>
              <a:t>within</a:t>
            </a:r>
            <a:r>
              <a:rPr sz="2800" spc="-100" dirty="0">
                <a:latin typeface="Trebuchet MS"/>
                <a:cs typeface="Trebuchet MS"/>
              </a:rPr>
              <a:t> </a:t>
            </a:r>
            <a:r>
              <a:rPr sz="2800" spc="60" dirty="0">
                <a:latin typeface="Trebuchet MS"/>
                <a:cs typeface="Trebuchet MS"/>
              </a:rPr>
              <a:t>a</a:t>
            </a:r>
            <a:r>
              <a:rPr sz="2800" spc="-95" dirty="0">
                <a:latin typeface="Trebuchet MS"/>
                <a:cs typeface="Trebuchet MS"/>
              </a:rPr>
              <a:t> </a:t>
            </a:r>
            <a:r>
              <a:rPr sz="2800" spc="15" dirty="0">
                <a:latin typeface="Trebuchet MS"/>
                <a:cs typeface="Trebuchet MS"/>
              </a:rPr>
              <a:t>dataset,</a:t>
            </a:r>
            <a:r>
              <a:rPr sz="2800" spc="-95" dirty="0">
                <a:latin typeface="Trebuchet MS"/>
                <a:cs typeface="Trebuchet MS"/>
              </a:rPr>
              <a:t> </a:t>
            </a:r>
            <a:r>
              <a:rPr sz="2800" spc="75" dirty="0">
                <a:latin typeface="Trebuchet MS"/>
                <a:cs typeface="Trebuchet MS"/>
              </a:rPr>
              <a:t>to</a:t>
            </a:r>
            <a:r>
              <a:rPr sz="2800" spc="-95" dirty="0">
                <a:latin typeface="Trebuchet MS"/>
                <a:cs typeface="Trebuchet MS"/>
              </a:rPr>
              <a:t> </a:t>
            </a:r>
            <a:r>
              <a:rPr sz="2800" spc="70" dirty="0">
                <a:latin typeface="Trebuchet MS"/>
                <a:cs typeface="Trebuchet MS"/>
              </a:rPr>
              <a:t>prepare</a:t>
            </a:r>
            <a:r>
              <a:rPr sz="2800" spc="-95" dirty="0">
                <a:latin typeface="Trebuchet MS"/>
                <a:cs typeface="Trebuchet MS"/>
              </a:rPr>
              <a:t> </a:t>
            </a:r>
            <a:r>
              <a:rPr sz="2800" spc="75" dirty="0">
                <a:latin typeface="Trebuchet MS"/>
                <a:cs typeface="Trebuchet MS"/>
              </a:rPr>
              <a:t>data</a:t>
            </a:r>
            <a:r>
              <a:rPr sz="2800" spc="-95" dirty="0">
                <a:latin typeface="Trebuchet MS"/>
                <a:cs typeface="Trebuchet MS"/>
              </a:rPr>
              <a:t> </a:t>
            </a:r>
            <a:r>
              <a:rPr sz="2800" dirty="0">
                <a:latin typeface="Trebuchet MS"/>
                <a:cs typeface="Trebuchet MS"/>
              </a:rPr>
              <a:t>for</a:t>
            </a:r>
            <a:r>
              <a:rPr sz="2800" spc="-95" dirty="0">
                <a:latin typeface="Trebuchet MS"/>
                <a:cs typeface="Trebuchet MS"/>
              </a:rPr>
              <a:t> </a:t>
            </a:r>
            <a:r>
              <a:rPr sz="2800" spc="15" dirty="0">
                <a:latin typeface="Trebuchet MS"/>
                <a:cs typeface="Trebuchet MS"/>
              </a:rPr>
              <a:t>analysis.</a:t>
            </a:r>
            <a:endParaRPr sz="2800" dirty="0">
              <a:latin typeface="Trebuchet MS"/>
              <a:cs typeface="Trebuchet MS"/>
            </a:endParaRPr>
          </a:p>
          <a:p>
            <a:pPr marL="624205" marR="194310">
              <a:lnSpc>
                <a:spcPct val="125000"/>
              </a:lnSpc>
              <a:spcBef>
                <a:spcPts val="3000"/>
              </a:spcBef>
            </a:pPr>
            <a:r>
              <a:rPr sz="2800" spc="110" dirty="0">
                <a:solidFill>
                  <a:srgbClr val="8E77F7"/>
                </a:solidFill>
                <a:latin typeface="Trebuchet MS"/>
                <a:cs typeface="Trebuchet MS"/>
              </a:rPr>
              <a:t>Dropping </a:t>
            </a:r>
            <a:r>
              <a:rPr sz="2800" spc="120" dirty="0">
                <a:solidFill>
                  <a:srgbClr val="8E77F7"/>
                </a:solidFill>
                <a:latin typeface="Trebuchet MS"/>
                <a:cs typeface="Trebuchet MS"/>
              </a:rPr>
              <a:t>Unnecessary </a:t>
            </a:r>
            <a:r>
              <a:rPr sz="2800" spc="60" dirty="0">
                <a:solidFill>
                  <a:srgbClr val="8E77F7"/>
                </a:solidFill>
                <a:latin typeface="Trebuchet MS"/>
                <a:cs typeface="Trebuchet MS"/>
              </a:rPr>
              <a:t>Columns: </a:t>
            </a:r>
            <a:r>
              <a:rPr sz="2800" spc="215" dirty="0">
                <a:latin typeface="Trebuchet MS"/>
                <a:cs typeface="Trebuchet MS"/>
              </a:rPr>
              <a:t>We </a:t>
            </a:r>
            <a:r>
              <a:rPr sz="2800" spc="80" dirty="0">
                <a:latin typeface="Trebuchet MS"/>
                <a:cs typeface="Trebuchet MS"/>
              </a:rPr>
              <a:t>have </a:t>
            </a:r>
            <a:r>
              <a:rPr sz="2800" spc="15" dirty="0">
                <a:latin typeface="Trebuchet MS"/>
                <a:cs typeface="Trebuchet MS"/>
              </a:rPr>
              <a:t>identified </a:t>
            </a:r>
            <a:r>
              <a:rPr lang="en-US" sz="2800" spc="195" dirty="0">
                <a:latin typeface="Trebuchet MS"/>
                <a:cs typeface="Trebuchet MS"/>
              </a:rPr>
              <a:t>2</a:t>
            </a:r>
            <a:r>
              <a:rPr sz="2800" spc="195" dirty="0">
                <a:latin typeface="Trebuchet MS"/>
                <a:cs typeface="Trebuchet MS"/>
              </a:rPr>
              <a:t> </a:t>
            </a:r>
            <a:r>
              <a:rPr sz="2800" spc="200" dirty="0">
                <a:latin typeface="Trebuchet MS"/>
                <a:cs typeface="Trebuchet MS"/>
              </a:rPr>
              <a:t> </a:t>
            </a:r>
            <a:r>
              <a:rPr sz="2800" spc="120" dirty="0">
                <a:latin typeface="Trebuchet MS"/>
                <a:cs typeface="Trebuchet MS"/>
              </a:rPr>
              <a:t>columns</a:t>
            </a:r>
            <a:r>
              <a:rPr sz="2800" spc="-95" dirty="0">
                <a:latin typeface="Trebuchet MS"/>
                <a:cs typeface="Trebuchet MS"/>
              </a:rPr>
              <a:t> </a:t>
            </a:r>
            <a:r>
              <a:rPr sz="2800" spc="-5" dirty="0">
                <a:latin typeface="Trebuchet MS"/>
                <a:cs typeface="Trebuchet MS"/>
              </a:rPr>
              <a:t>with</a:t>
            </a:r>
            <a:r>
              <a:rPr sz="2800" spc="-90" dirty="0">
                <a:latin typeface="Trebuchet MS"/>
                <a:cs typeface="Trebuchet MS"/>
              </a:rPr>
              <a:t> </a:t>
            </a:r>
            <a:r>
              <a:rPr sz="2800" spc="105" dirty="0">
                <a:latin typeface="Trebuchet MS"/>
                <a:cs typeface="Trebuchet MS"/>
              </a:rPr>
              <a:t>constant</a:t>
            </a:r>
            <a:r>
              <a:rPr sz="2800" spc="-95" dirty="0">
                <a:latin typeface="Trebuchet MS"/>
                <a:cs typeface="Trebuchet MS"/>
              </a:rPr>
              <a:t> </a:t>
            </a:r>
            <a:r>
              <a:rPr sz="2800" spc="65" dirty="0">
                <a:latin typeface="Trebuchet MS"/>
                <a:cs typeface="Trebuchet MS"/>
              </a:rPr>
              <a:t>values</a:t>
            </a:r>
            <a:r>
              <a:rPr sz="2800" spc="-90" dirty="0">
                <a:latin typeface="Trebuchet MS"/>
                <a:cs typeface="Trebuchet MS"/>
              </a:rPr>
              <a:t> </a:t>
            </a:r>
            <a:r>
              <a:rPr sz="2800" spc="155" dirty="0">
                <a:latin typeface="Trebuchet MS"/>
                <a:cs typeface="Trebuchet MS"/>
              </a:rPr>
              <a:t>across</a:t>
            </a:r>
            <a:r>
              <a:rPr sz="2800" spc="-95" dirty="0">
                <a:latin typeface="Trebuchet MS"/>
                <a:cs typeface="Trebuchet MS"/>
              </a:rPr>
              <a:t> </a:t>
            </a:r>
            <a:r>
              <a:rPr sz="2800" spc="-114" dirty="0">
                <a:latin typeface="Trebuchet MS"/>
                <a:cs typeface="Trebuchet MS"/>
              </a:rPr>
              <a:t>all</a:t>
            </a:r>
            <a:r>
              <a:rPr sz="2800" spc="-90" dirty="0">
                <a:latin typeface="Trebuchet MS"/>
                <a:cs typeface="Trebuchet MS"/>
              </a:rPr>
              <a:t> </a:t>
            </a:r>
            <a:r>
              <a:rPr sz="2800" spc="-30" dirty="0">
                <a:latin typeface="Trebuchet MS"/>
                <a:cs typeface="Trebuchet MS"/>
              </a:rPr>
              <a:t>entries,</a:t>
            </a:r>
            <a:r>
              <a:rPr sz="2800" spc="-90" dirty="0">
                <a:latin typeface="Trebuchet MS"/>
                <a:cs typeface="Trebuchet MS"/>
              </a:rPr>
              <a:t> </a:t>
            </a:r>
            <a:r>
              <a:rPr sz="2800" spc="65" dirty="0">
                <a:latin typeface="Trebuchet MS"/>
                <a:cs typeface="Trebuchet MS"/>
              </a:rPr>
              <a:t>making</a:t>
            </a:r>
            <a:r>
              <a:rPr sz="2800" spc="-95" dirty="0">
                <a:latin typeface="Trebuchet MS"/>
                <a:cs typeface="Trebuchet MS"/>
              </a:rPr>
              <a:t> </a:t>
            </a:r>
            <a:r>
              <a:rPr sz="2800" spc="85" dirty="0">
                <a:latin typeface="Trebuchet MS"/>
                <a:cs typeface="Trebuchet MS"/>
              </a:rPr>
              <a:t>them </a:t>
            </a:r>
            <a:r>
              <a:rPr sz="2800" spc="-825" dirty="0">
                <a:latin typeface="Trebuchet MS"/>
                <a:cs typeface="Trebuchet MS"/>
              </a:rPr>
              <a:t> </a:t>
            </a:r>
            <a:r>
              <a:rPr sz="2800" spc="-130" dirty="0">
                <a:latin typeface="Trebuchet MS"/>
                <a:cs typeface="Trebuchet MS"/>
              </a:rPr>
              <a:t>i</a:t>
            </a:r>
            <a:r>
              <a:rPr sz="2800" spc="-65" dirty="0">
                <a:latin typeface="Trebuchet MS"/>
                <a:cs typeface="Trebuchet MS"/>
              </a:rPr>
              <a:t>rr</a:t>
            </a:r>
            <a:r>
              <a:rPr sz="2800" spc="75" dirty="0">
                <a:latin typeface="Trebuchet MS"/>
                <a:cs typeface="Trebuchet MS"/>
              </a:rPr>
              <a:t>e</a:t>
            </a:r>
            <a:r>
              <a:rPr sz="2800" spc="-204" dirty="0">
                <a:latin typeface="Trebuchet MS"/>
                <a:cs typeface="Trebuchet MS"/>
              </a:rPr>
              <a:t>l</a:t>
            </a:r>
            <a:r>
              <a:rPr sz="2800" spc="75" dirty="0">
                <a:latin typeface="Trebuchet MS"/>
                <a:cs typeface="Trebuchet MS"/>
              </a:rPr>
              <a:t>e</a:t>
            </a:r>
            <a:r>
              <a:rPr sz="2800" spc="95" dirty="0">
                <a:latin typeface="Trebuchet MS"/>
                <a:cs typeface="Trebuchet MS"/>
              </a:rPr>
              <a:t>v</a:t>
            </a:r>
            <a:r>
              <a:rPr sz="2800" spc="55" dirty="0">
                <a:latin typeface="Trebuchet MS"/>
                <a:cs typeface="Trebuchet MS"/>
              </a:rPr>
              <a:t>a</a:t>
            </a:r>
            <a:r>
              <a:rPr sz="2800" spc="85" dirty="0">
                <a:latin typeface="Trebuchet MS"/>
                <a:cs typeface="Trebuchet MS"/>
              </a:rPr>
              <a:t>n</a:t>
            </a:r>
            <a:r>
              <a:rPr sz="2800" spc="-15" dirty="0">
                <a:latin typeface="Trebuchet MS"/>
                <a:cs typeface="Trebuchet MS"/>
              </a:rPr>
              <a:t>t</a:t>
            </a:r>
            <a:r>
              <a:rPr sz="2800" spc="-95" dirty="0">
                <a:latin typeface="Trebuchet MS"/>
                <a:cs typeface="Trebuchet MS"/>
              </a:rPr>
              <a:t> </a:t>
            </a:r>
            <a:r>
              <a:rPr sz="2800" spc="-100" dirty="0">
                <a:latin typeface="Trebuchet MS"/>
                <a:cs typeface="Trebuchet MS"/>
              </a:rPr>
              <a:t>f</a:t>
            </a:r>
            <a:r>
              <a:rPr sz="2800" spc="165" dirty="0">
                <a:latin typeface="Trebuchet MS"/>
                <a:cs typeface="Trebuchet MS"/>
              </a:rPr>
              <a:t>o</a:t>
            </a:r>
            <a:r>
              <a:rPr sz="2800" spc="-60" dirty="0">
                <a:latin typeface="Trebuchet MS"/>
                <a:cs typeface="Trebuchet MS"/>
              </a:rPr>
              <a:t>r</a:t>
            </a:r>
            <a:r>
              <a:rPr sz="2800" spc="-95" dirty="0">
                <a:latin typeface="Trebuchet MS"/>
                <a:cs typeface="Trebuchet MS"/>
              </a:rPr>
              <a:t> </a:t>
            </a:r>
            <a:r>
              <a:rPr sz="2800" spc="55" dirty="0">
                <a:latin typeface="Trebuchet MS"/>
                <a:cs typeface="Trebuchet MS"/>
              </a:rPr>
              <a:t>a</a:t>
            </a:r>
            <a:r>
              <a:rPr sz="2800" spc="85" dirty="0">
                <a:latin typeface="Trebuchet MS"/>
                <a:cs typeface="Trebuchet MS"/>
              </a:rPr>
              <a:t>n</a:t>
            </a:r>
            <a:r>
              <a:rPr sz="2800" spc="55" dirty="0">
                <a:latin typeface="Trebuchet MS"/>
                <a:cs typeface="Trebuchet MS"/>
              </a:rPr>
              <a:t>a</a:t>
            </a:r>
            <a:r>
              <a:rPr sz="2800" spc="-204" dirty="0">
                <a:latin typeface="Trebuchet MS"/>
                <a:cs typeface="Trebuchet MS"/>
              </a:rPr>
              <a:t>l</a:t>
            </a:r>
            <a:r>
              <a:rPr sz="2800" spc="185" dirty="0">
                <a:latin typeface="Trebuchet MS"/>
                <a:cs typeface="Trebuchet MS"/>
              </a:rPr>
              <a:t>y</a:t>
            </a:r>
            <a:r>
              <a:rPr sz="2800" spc="275" dirty="0">
                <a:latin typeface="Trebuchet MS"/>
                <a:cs typeface="Trebuchet MS"/>
              </a:rPr>
              <a:t>s</a:t>
            </a:r>
            <a:r>
              <a:rPr sz="2800" spc="-130" dirty="0">
                <a:latin typeface="Trebuchet MS"/>
                <a:cs typeface="Trebuchet MS"/>
              </a:rPr>
              <a:t>i</a:t>
            </a:r>
            <a:r>
              <a:rPr sz="2800" spc="275" dirty="0">
                <a:latin typeface="Trebuchet MS"/>
                <a:cs typeface="Trebuchet MS"/>
              </a:rPr>
              <a:t>s</a:t>
            </a:r>
            <a:r>
              <a:rPr sz="2800" spc="-480" dirty="0">
                <a:latin typeface="Trebuchet MS"/>
                <a:cs typeface="Trebuchet MS"/>
              </a:rPr>
              <a:t>.</a:t>
            </a:r>
            <a:r>
              <a:rPr sz="2800" spc="-95" dirty="0">
                <a:latin typeface="Trebuchet MS"/>
                <a:cs typeface="Trebuchet MS"/>
              </a:rPr>
              <a:t> </a:t>
            </a:r>
            <a:r>
              <a:rPr sz="2800" spc="-45" dirty="0">
                <a:latin typeface="Trebuchet MS"/>
                <a:cs typeface="Trebuchet MS"/>
              </a:rPr>
              <a:t>T</a:t>
            </a:r>
            <a:r>
              <a:rPr sz="2800" spc="85" dirty="0">
                <a:latin typeface="Trebuchet MS"/>
                <a:cs typeface="Trebuchet MS"/>
              </a:rPr>
              <a:t>h</a:t>
            </a:r>
            <a:r>
              <a:rPr sz="2800" spc="75" dirty="0">
                <a:latin typeface="Trebuchet MS"/>
                <a:cs typeface="Trebuchet MS"/>
              </a:rPr>
              <a:t>e</a:t>
            </a:r>
            <a:r>
              <a:rPr sz="2800" spc="275" dirty="0">
                <a:latin typeface="Trebuchet MS"/>
                <a:cs typeface="Trebuchet MS"/>
              </a:rPr>
              <a:t>s</a:t>
            </a:r>
            <a:r>
              <a:rPr sz="2800" spc="80" dirty="0">
                <a:latin typeface="Trebuchet MS"/>
                <a:cs typeface="Trebuchet MS"/>
              </a:rPr>
              <a:t>e</a:t>
            </a:r>
            <a:r>
              <a:rPr sz="2800" spc="-95" dirty="0">
                <a:latin typeface="Trebuchet MS"/>
                <a:cs typeface="Trebuchet MS"/>
              </a:rPr>
              <a:t> </a:t>
            </a:r>
            <a:r>
              <a:rPr sz="2800" spc="220" dirty="0">
                <a:latin typeface="Trebuchet MS"/>
                <a:cs typeface="Trebuchet MS"/>
              </a:rPr>
              <a:t>c</a:t>
            </a:r>
            <a:r>
              <a:rPr sz="2800" spc="165" dirty="0">
                <a:latin typeface="Trebuchet MS"/>
                <a:cs typeface="Trebuchet MS"/>
              </a:rPr>
              <a:t>o</a:t>
            </a:r>
            <a:r>
              <a:rPr sz="2800" spc="-204" dirty="0">
                <a:latin typeface="Trebuchet MS"/>
                <a:cs typeface="Trebuchet MS"/>
              </a:rPr>
              <a:t>l</a:t>
            </a:r>
            <a:r>
              <a:rPr sz="2800" spc="85" dirty="0">
                <a:latin typeface="Trebuchet MS"/>
                <a:cs typeface="Trebuchet MS"/>
              </a:rPr>
              <a:t>u</a:t>
            </a:r>
            <a:r>
              <a:rPr sz="2800" spc="204" dirty="0">
                <a:latin typeface="Trebuchet MS"/>
                <a:cs typeface="Trebuchet MS"/>
              </a:rPr>
              <a:t>m</a:t>
            </a:r>
            <a:r>
              <a:rPr sz="2800" spc="85" dirty="0">
                <a:latin typeface="Trebuchet MS"/>
                <a:cs typeface="Trebuchet MS"/>
              </a:rPr>
              <a:t>n</a:t>
            </a:r>
            <a:r>
              <a:rPr sz="2800" spc="280" dirty="0">
                <a:latin typeface="Trebuchet MS"/>
                <a:cs typeface="Trebuchet MS"/>
              </a:rPr>
              <a:t>s</a:t>
            </a:r>
            <a:r>
              <a:rPr sz="2800" spc="-95" dirty="0">
                <a:latin typeface="Trebuchet MS"/>
                <a:cs typeface="Trebuchet MS"/>
              </a:rPr>
              <a:t> </a:t>
            </a:r>
            <a:r>
              <a:rPr sz="2800" spc="45" dirty="0">
                <a:latin typeface="Trebuchet MS"/>
                <a:cs typeface="Trebuchet MS"/>
              </a:rPr>
              <a:t>w</a:t>
            </a:r>
            <a:r>
              <a:rPr sz="2800" spc="-130" dirty="0">
                <a:latin typeface="Trebuchet MS"/>
                <a:cs typeface="Trebuchet MS"/>
              </a:rPr>
              <a:t>i</a:t>
            </a:r>
            <a:r>
              <a:rPr sz="2800" spc="-204" dirty="0">
                <a:latin typeface="Trebuchet MS"/>
                <a:cs typeface="Trebuchet MS"/>
              </a:rPr>
              <a:t>l</a:t>
            </a:r>
            <a:r>
              <a:rPr sz="2800" spc="-200" dirty="0">
                <a:latin typeface="Trebuchet MS"/>
                <a:cs typeface="Trebuchet MS"/>
              </a:rPr>
              <a:t>l</a:t>
            </a:r>
            <a:r>
              <a:rPr sz="2800" spc="-95" dirty="0">
                <a:latin typeface="Trebuchet MS"/>
                <a:cs typeface="Trebuchet MS"/>
              </a:rPr>
              <a:t> </a:t>
            </a:r>
            <a:r>
              <a:rPr sz="2800" spc="210" dirty="0">
                <a:latin typeface="Trebuchet MS"/>
                <a:cs typeface="Trebuchet MS"/>
              </a:rPr>
              <a:t>b</a:t>
            </a:r>
            <a:r>
              <a:rPr sz="2800" spc="80" dirty="0">
                <a:latin typeface="Trebuchet MS"/>
                <a:cs typeface="Trebuchet MS"/>
              </a:rPr>
              <a:t>e</a:t>
            </a:r>
            <a:r>
              <a:rPr sz="2800" spc="-95" dirty="0">
                <a:latin typeface="Trebuchet MS"/>
                <a:cs typeface="Trebuchet MS"/>
              </a:rPr>
              <a:t> </a:t>
            </a:r>
            <a:r>
              <a:rPr sz="2800" spc="210" dirty="0">
                <a:latin typeface="Trebuchet MS"/>
                <a:cs typeface="Trebuchet MS"/>
              </a:rPr>
              <a:t>d</a:t>
            </a:r>
            <a:r>
              <a:rPr sz="2800" spc="-65" dirty="0">
                <a:latin typeface="Trebuchet MS"/>
                <a:cs typeface="Trebuchet MS"/>
              </a:rPr>
              <a:t>r</a:t>
            </a:r>
            <a:r>
              <a:rPr sz="2800" spc="165" dirty="0">
                <a:latin typeface="Trebuchet MS"/>
                <a:cs typeface="Trebuchet MS"/>
              </a:rPr>
              <a:t>o</a:t>
            </a:r>
            <a:r>
              <a:rPr sz="2800" spc="210" dirty="0">
                <a:latin typeface="Trebuchet MS"/>
                <a:cs typeface="Trebuchet MS"/>
              </a:rPr>
              <a:t>pp</a:t>
            </a:r>
            <a:r>
              <a:rPr sz="2800" spc="75" dirty="0">
                <a:latin typeface="Trebuchet MS"/>
                <a:cs typeface="Trebuchet MS"/>
              </a:rPr>
              <a:t>e</a:t>
            </a:r>
            <a:r>
              <a:rPr sz="2800" spc="210" dirty="0">
                <a:latin typeface="Trebuchet MS"/>
                <a:cs typeface="Trebuchet MS"/>
              </a:rPr>
              <a:t>d</a:t>
            </a:r>
            <a:r>
              <a:rPr sz="2800" spc="-480" dirty="0">
                <a:latin typeface="Trebuchet MS"/>
                <a:cs typeface="Trebuchet MS"/>
              </a:rPr>
              <a:t>.</a:t>
            </a:r>
            <a:endParaRPr sz="2800" dirty="0">
              <a:latin typeface="Trebuchet MS"/>
              <a:cs typeface="Trebuchet MS"/>
            </a:endParaRPr>
          </a:p>
          <a:p>
            <a:pPr marL="624205" marR="227965">
              <a:lnSpc>
                <a:spcPct val="125000"/>
              </a:lnSpc>
            </a:pPr>
            <a:r>
              <a:rPr sz="2800" spc="40" dirty="0">
                <a:solidFill>
                  <a:srgbClr val="8E77F7"/>
                </a:solidFill>
                <a:latin typeface="Trebuchet MS"/>
                <a:cs typeface="Trebuchet MS"/>
              </a:rPr>
              <a:t>Handling </a:t>
            </a:r>
            <a:r>
              <a:rPr sz="2800" spc="135" dirty="0">
                <a:solidFill>
                  <a:srgbClr val="8E77F7"/>
                </a:solidFill>
                <a:latin typeface="Trebuchet MS"/>
                <a:cs typeface="Trebuchet MS"/>
              </a:rPr>
              <a:t>Missing </a:t>
            </a:r>
            <a:r>
              <a:rPr sz="2800" spc="10" dirty="0">
                <a:solidFill>
                  <a:srgbClr val="8E77F7"/>
                </a:solidFill>
                <a:latin typeface="Trebuchet MS"/>
                <a:cs typeface="Trebuchet MS"/>
              </a:rPr>
              <a:t>Values: </a:t>
            </a:r>
            <a:r>
              <a:rPr sz="2800" spc="55" dirty="0">
                <a:latin typeface="Trebuchet MS"/>
                <a:cs typeface="Trebuchet MS"/>
              </a:rPr>
              <a:t>Four </a:t>
            </a:r>
            <a:r>
              <a:rPr sz="2800" spc="120" dirty="0">
                <a:latin typeface="Trebuchet MS"/>
                <a:cs typeface="Trebuchet MS"/>
              </a:rPr>
              <a:t>columns </a:t>
            </a:r>
            <a:r>
              <a:rPr sz="2800" spc="65" dirty="0">
                <a:latin typeface="Trebuchet MS"/>
                <a:cs typeface="Trebuchet MS"/>
              </a:rPr>
              <a:t>contain </a:t>
            </a:r>
            <a:r>
              <a:rPr sz="2800" spc="105" dirty="0">
                <a:latin typeface="Trebuchet MS"/>
                <a:cs typeface="Trebuchet MS"/>
              </a:rPr>
              <a:t>missing </a:t>
            </a:r>
            <a:r>
              <a:rPr sz="2800" spc="110" dirty="0">
                <a:latin typeface="Trebuchet MS"/>
                <a:cs typeface="Trebuchet MS"/>
              </a:rPr>
              <a:t> </a:t>
            </a:r>
            <a:r>
              <a:rPr sz="2800" spc="-25" dirty="0">
                <a:latin typeface="Trebuchet MS"/>
                <a:cs typeface="Trebuchet MS"/>
              </a:rPr>
              <a:t>entries.</a:t>
            </a:r>
            <a:r>
              <a:rPr sz="2800" spc="-95" dirty="0">
                <a:latin typeface="Trebuchet MS"/>
                <a:cs typeface="Trebuchet MS"/>
              </a:rPr>
              <a:t> </a:t>
            </a:r>
            <a:r>
              <a:rPr sz="2800" spc="215" dirty="0">
                <a:latin typeface="Trebuchet MS"/>
                <a:cs typeface="Trebuchet MS"/>
              </a:rPr>
              <a:t>We</a:t>
            </a:r>
            <a:r>
              <a:rPr sz="2800" spc="-90" dirty="0">
                <a:latin typeface="Trebuchet MS"/>
                <a:cs typeface="Trebuchet MS"/>
              </a:rPr>
              <a:t> </a:t>
            </a:r>
            <a:r>
              <a:rPr sz="2800" spc="-120" dirty="0">
                <a:latin typeface="Trebuchet MS"/>
                <a:cs typeface="Trebuchet MS"/>
              </a:rPr>
              <a:t>will</a:t>
            </a:r>
            <a:r>
              <a:rPr sz="2800" spc="-90" dirty="0">
                <a:latin typeface="Trebuchet MS"/>
                <a:cs typeface="Trebuchet MS"/>
              </a:rPr>
              <a:t> </a:t>
            </a:r>
            <a:r>
              <a:rPr sz="2800" spc="145" dirty="0">
                <a:latin typeface="Trebuchet MS"/>
                <a:cs typeface="Trebuchet MS"/>
              </a:rPr>
              <a:t>use</a:t>
            </a:r>
            <a:r>
              <a:rPr sz="2800" spc="-90" dirty="0">
                <a:latin typeface="Trebuchet MS"/>
                <a:cs typeface="Trebuchet MS"/>
              </a:rPr>
              <a:t> </a:t>
            </a:r>
            <a:r>
              <a:rPr sz="2800" spc="105" dirty="0">
                <a:latin typeface="Trebuchet MS"/>
                <a:cs typeface="Trebuchet MS"/>
              </a:rPr>
              <a:t>mean</a:t>
            </a:r>
            <a:r>
              <a:rPr sz="2800" spc="-90" dirty="0">
                <a:latin typeface="Trebuchet MS"/>
                <a:cs typeface="Trebuchet MS"/>
              </a:rPr>
              <a:t> </a:t>
            </a:r>
            <a:r>
              <a:rPr sz="2800" dirty="0">
                <a:latin typeface="Trebuchet MS"/>
                <a:cs typeface="Trebuchet MS"/>
              </a:rPr>
              <a:t>imputation,</a:t>
            </a:r>
            <a:r>
              <a:rPr sz="2800" spc="-90" dirty="0">
                <a:latin typeface="Trebuchet MS"/>
                <a:cs typeface="Trebuchet MS"/>
              </a:rPr>
              <a:t> </a:t>
            </a:r>
            <a:r>
              <a:rPr sz="2800" spc="60" dirty="0">
                <a:latin typeface="Trebuchet MS"/>
                <a:cs typeface="Trebuchet MS"/>
              </a:rPr>
              <a:t>which</a:t>
            </a:r>
            <a:r>
              <a:rPr sz="2800" spc="-90" dirty="0">
                <a:latin typeface="Trebuchet MS"/>
                <a:cs typeface="Trebuchet MS"/>
              </a:rPr>
              <a:t> </a:t>
            </a:r>
            <a:r>
              <a:rPr sz="2800" spc="80" dirty="0">
                <a:latin typeface="Trebuchet MS"/>
                <a:cs typeface="Trebuchet MS"/>
              </a:rPr>
              <a:t>replaces</a:t>
            </a:r>
            <a:r>
              <a:rPr sz="2800" spc="-90" dirty="0">
                <a:latin typeface="Trebuchet MS"/>
                <a:cs typeface="Trebuchet MS"/>
              </a:rPr>
              <a:t> </a:t>
            </a:r>
            <a:r>
              <a:rPr sz="2800" spc="105" dirty="0">
                <a:latin typeface="Trebuchet MS"/>
                <a:cs typeface="Trebuchet MS"/>
              </a:rPr>
              <a:t>missing </a:t>
            </a:r>
            <a:r>
              <a:rPr sz="2800" spc="-830" dirty="0">
                <a:latin typeface="Trebuchet MS"/>
                <a:cs typeface="Trebuchet MS"/>
              </a:rPr>
              <a:t> </a:t>
            </a:r>
            <a:r>
              <a:rPr sz="2800" spc="65" dirty="0">
                <a:latin typeface="Trebuchet MS"/>
                <a:cs typeface="Trebuchet MS"/>
              </a:rPr>
              <a:t>values </a:t>
            </a:r>
            <a:r>
              <a:rPr sz="2800" spc="-5" dirty="0">
                <a:latin typeface="Trebuchet MS"/>
                <a:cs typeface="Trebuchet MS"/>
              </a:rPr>
              <a:t>with </a:t>
            </a:r>
            <a:r>
              <a:rPr sz="2800" spc="50" dirty="0">
                <a:latin typeface="Trebuchet MS"/>
                <a:cs typeface="Trebuchet MS"/>
              </a:rPr>
              <a:t>the </a:t>
            </a:r>
            <a:r>
              <a:rPr sz="2800" spc="65" dirty="0">
                <a:latin typeface="Trebuchet MS"/>
                <a:cs typeface="Trebuchet MS"/>
              </a:rPr>
              <a:t>average </a:t>
            </a:r>
            <a:r>
              <a:rPr sz="2800" spc="35" dirty="0">
                <a:latin typeface="Trebuchet MS"/>
                <a:cs typeface="Trebuchet MS"/>
              </a:rPr>
              <a:t>of </a:t>
            </a:r>
            <a:r>
              <a:rPr sz="2800" spc="50" dirty="0">
                <a:latin typeface="Trebuchet MS"/>
                <a:cs typeface="Trebuchet MS"/>
              </a:rPr>
              <a:t>the </a:t>
            </a:r>
            <a:r>
              <a:rPr sz="2800" spc="40" dirty="0">
                <a:latin typeface="Trebuchet MS"/>
                <a:cs typeface="Trebuchet MS"/>
              </a:rPr>
              <a:t>existing </a:t>
            </a:r>
            <a:r>
              <a:rPr sz="2800" spc="65" dirty="0">
                <a:latin typeface="Trebuchet MS"/>
                <a:cs typeface="Trebuchet MS"/>
              </a:rPr>
              <a:t>values </a:t>
            </a:r>
            <a:r>
              <a:rPr sz="2800" spc="-20" dirty="0">
                <a:latin typeface="Trebuchet MS"/>
                <a:cs typeface="Trebuchet MS"/>
              </a:rPr>
              <a:t>in </a:t>
            </a:r>
            <a:r>
              <a:rPr sz="2800" spc="114" dirty="0">
                <a:latin typeface="Trebuchet MS"/>
                <a:cs typeface="Trebuchet MS"/>
              </a:rPr>
              <a:t>those </a:t>
            </a:r>
            <a:r>
              <a:rPr sz="2800" spc="120" dirty="0">
                <a:latin typeface="Trebuchet MS"/>
                <a:cs typeface="Trebuchet MS"/>
              </a:rPr>
              <a:t> </a:t>
            </a:r>
            <a:r>
              <a:rPr sz="2800" spc="45" dirty="0">
                <a:latin typeface="Trebuchet MS"/>
                <a:cs typeface="Trebuchet MS"/>
              </a:rPr>
              <a:t>columns.</a:t>
            </a:r>
            <a:endParaRPr sz="2800" dirty="0">
              <a:latin typeface="Trebuchet MS"/>
              <a:cs typeface="Trebuchet MS"/>
            </a:endParaRPr>
          </a:p>
          <a:p>
            <a:pPr marL="624205" marR="5080">
              <a:lnSpc>
                <a:spcPct val="125000"/>
              </a:lnSpc>
            </a:pPr>
            <a:r>
              <a:rPr sz="2800" spc="40" dirty="0">
                <a:solidFill>
                  <a:srgbClr val="8E77F7"/>
                </a:solidFill>
                <a:latin typeface="Trebuchet MS"/>
                <a:cs typeface="Trebuchet MS"/>
              </a:rPr>
              <a:t>Handling</a:t>
            </a:r>
            <a:r>
              <a:rPr sz="2800" spc="-90" dirty="0">
                <a:solidFill>
                  <a:srgbClr val="8E77F7"/>
                </a:solidFill>
                <a:latin typeface="Trebuchet MS"/>
                <a:cs typeface="Trebuchet MS"/>
              </a:rPr>
              <a:t> </a:t>
            </a:r>
            <a:r>
              <a:rPr sz="2800" spc="75" dirty="0">
                <a:solidFill>
                  <a:srgbClr val="8E77F7"/>
                </a:solidFill>
                <a:latin typeface="Trebuchet MS"/>
                <a:cs typeface="Trebuchet MS"/>
              </a:rPr>
              <a:t>Duplicated</a:t>
            </a:r>
            <a:r>
              <a:rPr sz="2800" spc="-85" dirty="0">
                <a:solidFill>
                  <a:srgbClr val="8E77F7"/>
                </a:solidFill>
                <a:latin typeface="Trebuchet MS"/>
                <a:cs typeface="Trebuchet MS"/>
              </a:rPr>
              <a:t> </a:t>
            </a:r>
            <a:r>
              <a:rPr sz="2800" spc="-20" dirty="0">
                <a:solidFill>
                  <a:srgbClr val="8E77F7"/>
                </a:solidFill>
                <a:latin typeface="Trebuchet MS"/>
                <a:cs typeface="Trebuchet MS"/>
              </a:rPr>
              <a:t>Entries:</a:t>
            </a:r>
            <a:r>
              <a:rPr sz="2800" spc="-90" dirty="0">
                <a:solidFill>
                  <a:srgbClr val="8E77F7"/>
                </a:solidFill>
                <a:latin typeface="Trebuchet MS"/>
                <a:cs typeface="Trebuchet MS"/>
              </a:rPr>
              <a:t> </a:t>
            </a:r>
            <a:r>
              <a:rPr sz="2800" spc="165" dirty="0">
                <a:latin typeface="Trebuchet MS"/>
                <a:cs typeface="Trebuchet MS"/>
              </a:rPr>
              <a:t>No</a:t>
            </a:r>
            <a:r>
              <a:rPr sz="2800" spc="-85" dirty="0">
                <a:latin typeface="Trebuchet MS"/>
                <a:cs typeface="Trebuchet MS"/>
              </a:rPr>
              <a:t> </a:t>
            </a:r>
            <a:r>
              <a:rPr sz="2800" spc="70" dirty="0">
                <a:latin typeface="Trebuchet MS"/>
                <a:cs typeface="Trebuchet MS"/>
              </a:rPr>
              <a:t>duplicated</a:t>
            </a:r>
            <a:r>
              <a:rPr sz="2800" spc="-85" dirty="0">
                <a:latin typeface="Trebuchet MS"/>
                <a:cs typeface="Trebuchet MS"/>
              </a:rPr>
              <a:t> </a:t>
            </a:r>
            <a:r>
              <a:rPr sz="2800" spc="45" dirty="0">
                <a:latin typeface="Trebuchet MS"/>
                <a:cs typeface="Trebuchet MS"/>
              </a:rPr>
              <a:t>entries</a:t>
            </a:r>
            <a:r>
              <a:rPr sz="2800" spc="-90" dirty="0">
                <a:latin typeface="Trebuchet MS"/>
                <a:cs typeface="Trebuchet MS"/>
              </a:rPr>
              <a:t> </a:t>
            </a:r>
            <a:r>
              <a:rPr sz="2800" spc="35" dirty="0">
                <a:latin typeface="Trebuchet MS"/>
                <a:cs typeface="Trebuchet MS"/>
              </a:rPr>
              <a:t>were</a:t>
            </a:r>
            <a:r>
              <a:rPr sz="2800" spc="-85" dirty="0">
                <a:latin typeface="Trebuchet MS"/>
                <a:cs typeface="Trebuchet MS"/>
              </a:rPr>
              <a:t> </a:t>
            </a:r>
            <a:r>
              <a:rPr sz="2800" spc="90" dirty="0">
                <a:latin typeface="Trebuchet MS"/>
                <a:cs typeface="Trebuchet MS"/>
              </a:rPr>
              <a:t>found </a:t>
            </a:r>
            <a:r>
              <a:rPr sz="2800" spc="-830" dirty="0">
                <a:latin typeface="Trebuchet MS"/>
                <a:cs typeface="Trebuchet MS"/>
              </a:rPr>
              <a:t> </a:t>
            </a:r>
            <a:r>
              <a:rPr sz="2800" spc="-20" dirty="0">
                <a:latin typeface="Trebuchet MS"/>
                <a:cs typeface="Trebuchet MS"/>
              </a:rPr>
              <a:t>in</a:t>
            </a:r>
            <a:r>
              <a:rPr sz="2800" spc="-100" dirty="0">
                <a:latin typeface="Trebuchet MS"/>
                <a:cs typeface="Trebuchet MS"/>
              </a:rPr>
              <a:t> </a:t>
            </a:r>
            <a:r>
              <a:rPr sz="2800" spc="50" dirty="0">
                <a:latin typeface="Trebuchet MS"/>
                <a:cs typeface="Trebuchet MS"/>
              </a:rPr>
              <a:t>the</a:t>
            </a:r>
            <a:r>
              <a:rPr sz="2800" spc="-95" dirty="0">
                <a:latin typeface="Trebuchet MS"/>
                <a:cs typeface="Trebuchet MS"/>
              </a:rPr>
              <a:t> </a:t>
            </a:r>
            <a:r>
              <a:rPr sz="2800" spc="-35" dirty="0">
                <a:latin typeface="Trebuchet MS"/>
                <a:cs typeface="Trebuchet MS"/>
              </a:rPr>
              <a:t>data.</a:t>
            </a:r>
            <a:endParaRPr sz="2800" dirty="0">
              <a:latin typeface="Trebuchet MS"/>
              <a:cs typeface="Trebuchet MS"/>
            </a:endParaRPr>
          </a:p>
        </p:txBody>
      </p:sp>
      <p:sp>
        <p:nvSpPr>
          <p:cNvPr id="8" name="object 8"/>
          <p:cNvSpPr txBox="1"/>
          <p:nvPr/>
        </p:nvSpPr>
        <p:spPr>
          <a:xfrm>
            <a:off x="16931436" y="9497745"/>
            <a:ext cx="366395" cy="544830"/>
          </a:xfrm>
          <a:prstGeom prst="rect">
            <a:avLst/>
          </a:prstGeom>
        </p:spPr>
        <p:txBody>
          <a:bodyPr vert="horz" wrap="square" lIns="0" tIns="10160" rIns="0" bIns="0" rtlCol="0">
            <a:spAutoFit/>
          </a:bodyPr>
          <a:lstStyle/>
          <a:p>
            <a:pPr marL="141605">
              <a:lnSpc>
                <a:spcPct val="100000"/>
              </a:lnSpc>
              <a:spcBef>
                <a:spcPts val="80"/>
              </a:spcBef>
            </a:pPr>
            <a:fld id="{81D60167-4931-47E6-BA6A-407CBD079E47}" type="slidenum">
              <a:rPr sz="2400" spc="204" dirty="0">
                <a:solidFill>
                  <a:srgbClr val="DFDFDF"/>
                </a:solidFill>
                <a:latin typeface="Trebuchet MS"/>
                <a:cs typeface="Trebuchet MS"/>
              </a:rPr>
              <a:t>8</a:t>
            </a:fld>
            <a:endParaRPr sz="2400">
              <a:latin typeface="Trebuchet MS"/>
              <a:cs typeface="Trebuchet MS"/>
            </a:endParaRPr>
          </a:p>
        </p:txBody>
      </p:sp>
      <p:sp>
        <p:nvSpPr>
          <p:cNvPr id="10" name="object 6">
            <a:extLst>
              <a:ext uri="{FF2B5EF4-FFF2-40B4-BE49-F238E27FC236}">
                <a16:creationId xmlns:a16="http://schemas.microsoft.com/office/drawing/2014/main" id="{56383695-D1E7-B393-4FCE-52D903F1FE03}"/>
              </a:ext>
            </a:extLst>
          </p:cNvPr>
          <p:cNvSpPr txBox="1">
            <a:spLocks noGrp="1"/>
          </p:cNvSpPr>
          <p:nvPr>
            <p:ph type="ftr" sz="quarter" idx="5"/>
          </p:nvPr>
        </p:nvSpPr>
        <p:spPr>
          <a:xfrm>
            <a:off x="1016000" y="9665676"/>
            <a:ext cx="3853179" cy="318036"/>
          </a:xfrm>
          <a:prstGeom prst="rect">
            <a:avLst/>
          </a:prstGeom>
        </p:spPr>
        <p:txBody>
          <a:bodyPr vert="horz" wrap="square" lIns="0" tIns="10160" rIns="0" bIns="0" rtlCol="0">
            <a:spAutoFit/>
          </a:bodyPr>
          <a:lstStyle/>
          <a:p>
            <a:pPr marL="12700">
              <a:lnSpc>
                <a:spcPct val="100000"/>
              </a:lnSpc>
              <a:spcBef>
                <a:spcPts val="80"/>
              </a:spcBef>
            </a:pPr>
            <a:r>
              <a:rPr spc="65" dirty="0"/>
              <a:t>PRESENTED</a:t>
            </a:r>
            <a:r>
              <a:rPr spc="-85" dirty="0"/>
              <a:t> </a:t>
            </a:r>
            <a:r>
              <a:rPr spc="40" dirty="0"/>
              <a:t>BY</a:t>
            </a:r>
            <a:r>
              <a:rPr spc="-85" dirty="0"/>
              <a:t> </a:t>
            </a:r>
            <a:r>
              <a:rPr lang="en-US" spc="90" dirty="0"/>
              <a:t>DIVYANSH JAIN</a:t>
            </a:r>
            <a:endParaRPr spc="1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object 6"/>
          <p:cNvSpPr txBox="1">
            <a:spLocks noGrp="1"/>
          </p:cNvSpPr>
          <p:nvPr>
            <p:ph type="ftr" sz="quarter" idx="5"/>
          </p:nvPr>
        </p:nvSpPr>
        <p:spPr>
          <a:xfrm>
            <a:off x="1016000" y="9665676"/>
            <a:ext cx="3853179" cy="318036"/>
          </a:xfrm>
          <a:prstGeom prst="rect">
            <a:avLst/>
          </a:prstGeom>
        </p:spPr>
        <p:txBody>
          <a:bodyPr vert="horz" wrap="square" lIns="0" tIns="10160" rIns="0" bIns="0" rtlCol="0">
            <a:spAutoFit/>
          </a:bodyPr>
          <a:lstStyle/>
          <a:p>
            <a:pPr marL="12700">
              <a:lnSpc>
                <a:spcPct val="100000"/>
              </a:lnSpc>
              <a:spcBef>
                <a:spcPts val="80"/>
              </a:spcBef>
            </a:pPr>
            <a:r>
              <a:rPr spc="65" dirty="0"/>
              <a:t>PRESENTED</a:t>
            </a:r>
            <a:r>
              <a:rPr spc="-85" dirty="0"/>
              <a:t> </a:t>
            </a:r>
            <a:r>
              <a:rPr spc="40" dirty="0"/>
              <a:t>BY</a:t>
            </a:r>
            <a:r>
              <a:rPr spc="-85" dirty="0"/>
              <a:t> </a:t>
            </a:r>
            <a:r>
              <a:rPr lang="en-US" spc="90" dirty="0"/>
              <a:t>DIVYANSH JAIN</a:t>
            </a:r>
            <a:endParaRPr spc="10" dirty="0"/>
          </a:p>
        </p:txBody>
      </p:sp>
      <p:sp>
        <p:nvSpPr>
          <p:cNvPr id="7" name="object 7"/>
          <p:cNvSpPr txBox="1"/>
          <p:nvPr/>
        </p:nvSpPr>
        <p:spPr>
          <a:xfrm>
            <a:off x="17054405" y="9676815"/>
            <a:ext cx="217804" cy="422275"/>
          </a:xfrm>
          <a:prstGeom prst="rect">
            <a:avLst/>
          </a:prstGeom>
        </p:spPr>
        <p:txBody>
          <a:bodyPr vert="horz" wrap="square" lIns="0" tIns="10160" rIns="0" bIns="0" rtlCol="0">
            <a:spAutoFit/>
          </a:bodyPr>
          <a:lstStyle/>
          <a:p>
            <a:pPr marL="12700">
              <a:lnSpc>
                <a:spcPct val="100000"/>
              </a:lnSpc>
              <a:spcBef>
                <a:spcPts val="80"/>
              </a:spcBef>
            </a:pPr>
            <a:r>
              <a:rPr sz="2400" spc="250" dirty="0">
                <a:solidFill>
                  <a:srgbClr val="DFDFDF"/>
                </a:solidFill>
                <a:latin typeface="Trebuchet MS"/>
                <a:cs typeface="Trebuchet MS"/>
              </a:rPr>
              <a:t>9</a:t>
            </a:r>
            <a:endParaRPr sz="2400">
              <a:latin typeface="Trebuchet MS"/>
              <a:cs typeface="Trebuchet MS"/>
            </a:endParaRPr>
          </a:p>
        </p:txBody>
      </p:sp>
      <p:sp>
        <p:nvSpPr>
          <p:cNvPr id="5" name="object 5"/>
          <p:cNvSpPr txBox="1">
            <a:spLocks noGrp="1"/>
          </p:cNvSpPr>
          <p:nvPr>
            <p:ph type="title"/>
          </p:nvPr>
        </p:nvSpPr>
        <p:spPr>
          <a:xfrm>
            <a:off x="1016000" y="958850"/>
            <a:ext cx="9776460" cy="1168400"/>
          </a:xfrm>
          <a:prstGeom prst="rect">
            <a:avLst/>
          </a:prstGeom>
        </p:spPr>
        <p:txBody>
          <a:bodyPr vert="horz" wrap="square" lIns="0" tIns="12700" rIns="0" bIns="0" rtlCol="0">
            <a:spAutoFit/>
          </a:bodyPr>
          <a:lstStyle/>
          <a:p>
            <a:pPr marL="12700">
              <a:lnSpc>
                <a:spcPct val="100000"/>
              </a:lnSpc>
              <a:spcBef>
                <a:spcPts val="100"/>
              </a:spcBef>
            </a:pPr>
            <a:r>
              <a:rPr lang="en-US" sz="7500" b="1" spc="434" dirty="0"/>
              <a:t>Sales Overview</a:t>
            </a:r>
            <a:endParaRPr sz="7500" dirty="0">
              <a:latin typeface="Trebuchet MS"/>
              <a:cs typeface="Trebuchet MS"/>
            </a:endParaRPr>
          </a:p>
        </p:txBody>
      </p:sp>
      <p:pic>
        <p:nvPicPr>
          <p:cNvPr id="8" name="Picture 7">
            <a:extLst>
              <a:ext uri="{FF2B5EF4-FFF2-40B4-BE49-F238E27FC236}">
                <a16:creationId xmlns:a16="http://schemas.microsoft.com/office/drawing/2014/main" id="{3ACFCB89-A399-8239-44FB-87E973859E5D}"/>
              </a:ext>
            </a:extLst>
          </p:cNvPr>
          <p:cNvPicPr>
            <a:picLocks noChangeAspect="1"/>
          </p:cNvPicPr>
          <p:nvPr/>
        </p:nvPicPr>
        <p:blipFill>
          <a:blip r:embed="rId2"/>
          <a:stretch>
            <a:fillRect/>
          </a:stretch>
        </p:blipFill>
        <p:spPr>
          <a:xfrm>
            <a:off x="9562811" y="2430665"/>
            <a:ext cx="7772400" cy="6446635"/>
          </a:xfrm>
          <a:prstGeom prst="rect">
            <a:avLst/>
          </a:prstGeom>
        </p:spPr>
      </p:pic>
      <p:graphicFrame>
        <p:nvGraphicFramePr>
          <p:cNvPr id="12" name="object 4">
            <a:extLst>
              <a:ext uri="{FF2B5EF4-FFF2-40B4-BE49-F238E27FC236}">
                <a16:creationId xmlns:a16="http://schemas.microsoft.com/office/drawing/2014/main" id="{A5B3AD51-5E6B-1DF7-23AB-8CBDFD94D74E}"/>
              </a:ext>
            </a:extLst>
          </p:cNvPr>
          <p:cNvGraphicFramePr/>
          <p:nvPr>
            <p:extLst>
              <p:ext uri="{D42A27DB-BD31-4B8C-83A1-F6EECF244321}">
                <p14:modId xmlns:p14="http://schemas.microsoft.com/office/powerpoint/2010/main" val="1596246684"/>
              </p:ext>
            </p:extLst>
          </p:nvPr>
        </p:nvGraphicFramePr>
        <p:xfrm>
          <a:off x="381001" y="2247900"/>
          <a:ext cx="8915400" cy="70802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0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125</TotalTime>
  <Words>755</Words>
  <Application>Microsoft Macintosh PowerPoint</Application>
  <PresentationFormat>Custom</PresentationFormat>
  <Paragraphs>97</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Lucida Sans Unicode</vt:lpstr>
      <vt:lpstr>Tahoma</vt:lpstr>
      <vt:lpstr>Trebuchet MS</vt:lpstr>
      <vt:lpstr>Office Theme</vt:lpstr>
      <vt:lpstr>PowerPoint Presentation</vt:lpstr>
      <vt:lpstr>Introduction</vt:lpstr>
      <vt:lpstr>Introduction</vt:lpstr>
      <vt:lpstr>Business Problem Statement</vt:lpstr>
      <vt:lpstr>Data Source</vt:lpstr>
      <vt:lpstr>Project Statement</vt:lpstr>
      <vt:lpstr>Tools Used</vt:lpstr>
      <vt:lpstr>Data Cleaning</vt:lpstr>
      <vt:lpstr>Sales Overview</vt:lpstr>
      <vt:lpstr>Product Analysis</vt:lpstr>
      <vt:lpstr>Fulfillment Analysis</vt:lpstr>
      <vt:lpstr>Customer Segmentation</vt:lpstr>
      <vt:lpstr>Thank You !  For Your Time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Attrition Analysis</dc:title>
  <dc:creator>n_s_patil</dc:creator>
  <cp:keywords>DAGJOk1yu7c,BAF3yRUf7zo</cp:keywords>
  <cp:lastModifiedBy>Divyansh Jain [CSE - 2021]</cp:lastModifiedBy>
  <cp:revision>5</cp:revision>
  <dcterms:created xsi:type="dcterms:W3CDTF">2024-07-15T11:44:28Z</dcterms:created>
  <dcterms:modified xsi:type="dcterms:W3CDTF">2024-07-21T10:14:11Z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2024-06-28T00:00:00Z</vt:filetime>
  </property>
  <property fmtid="{D5CDD505-2E9C-101B-9397-08002B2CF9AE}" pid="3" name="Creator">
    <vt:lpwstr>Canva</vt:lpwstr>
  </property>
  <property fmtid="{D5CDD505-2E9C-101B-9397-08002B2CF9AE}" pid="4" name="LastSaved">
    <vt:filetime>2024-07-15T00:00:00Z</vt:filetime>
  </property>
</Properties>
</file>