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64335484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64335484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597a683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5597a683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5bb22d7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55bb22d7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64335484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5643354841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597a683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5597a683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5e9d033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55e9d033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58c9f776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558c9f77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5bb22d7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55bb22d7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64335484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564335484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643354841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5643354841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5f36db6f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55f36db6f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mailto:diogosoaresm@ufam.edu.br" TargetMode="External"/><Relationship Id="rId4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419100" y="205051"/>
            <a:ext cx="64611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rPr>
              <a:t>Universidade Federal do Amazonas</a:t>
            </a:r>
            <a:endParaRPr b="0" i="0" sz="1500" u="none" cap="none" strike="noStrike">
              <a:solidFill>
                <a:srgbClr val="454F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rPr>
              <a:t>Instituto de Computação</a:t>
            </a:r>
            <a:endParaRPr b="0" i="0" sz="1500" u="none" cap="none" strike="noStrike">
              <a:solidFill>
                <a:srgbClr val="454F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rPr>
              <a:t>IArTES - Especialização em IA para Engenharia de Testes de Software</a:t>
            </a:r>
            <a:endParaRPr b="0" i="0" sz="1500" u="none" cap="none" strike="noStrike">
              <a:solidFill>
                <a:srgbClr val="454F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9674" y="307036"/>
            <a:ext cx="1900427" cy="95433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4022703" y="1943089"/>
            <a:ext cx="1188600" cy="1188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500"/>
              <a:buNone/>
              <a:defRPr b="1" sz="3500">
                <a:solidFill>
                  <a:srgbClr val="454F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/>
        </p:nvSpPr>
        <p:spPr>
          <a:xfrm>
            <a:off x="3919550" y="4125025"/>
            <a:ext cx="3956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rPr>
              <a:t>Prof. Diogo Soares</a:t>
            </a:r>
            <a:br>
              <a:rPr b="0" i="1" lang="pt-BR" sz="13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1" sz="1300" u="none" cap="none" strike="noStrike">
              <a:solidFill>
                <a:srgbClr val="454F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diogosoaresm@ufam.edu.br</a:t>
            </a:r>
            <a:r>
              <a:rPr b="0" i="0" lang="pt-BR" sz="1400" u="none" cap="none" strike="noStrike">
                <a:solidFill>
                  <a:srgbClr val="0084D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84D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1911" y="4606958"/>
            <a:ext cx="638250" cy="5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  <a:defRPr b="1" sz="3000">
                <a:solidFill>
                  <a:srgbClr val="454F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  <a:defRPr sz="20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1600"/>
              <a:buChar char="▢"/>
              <a:defRPr sz="1600"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DDC39"/>
              </a:buClr>
              <a:buSzPts val="1400"/>
              <a:buChar char="○"/>
              <a:defRPr i="1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04778" y="814364"/>
            <a:ext cx="1188600" cy="1188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415183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-5400000">
            <a:off x="8105100" y="4100450"/>
            <a:ext cx="925200" cy="1186500"/>
          </a:xfrm>
          <a:prstGeom prst="round1Rect">
            <a:avLst>
              <a:gd fmla="val 3380" name="adj"/>
            </a:avLst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300">
                <a:solidFill>
                  <a:srgbClr val="000000"/>
                </a:solidFill>
              </a:rPr>
            </a:br>
            <a:br>
              <a:rPr lang="pt-BR" sz="2300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56500" y="3464150"/>
            <a:ext cx="48786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Aplicativo de saúde e Monitoramento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6075"/>
            <a:ext cx="814500" cy="8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9687" y="0"/>
            <a:ext cx="1370687" cy="7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1288500" y="0"/>
            <a:ext cx="60669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</a:rPr>
              <a:t>Universidade Federal do Amazonas</a:t>
            </a:r>
            <a:br>
              <a:rPr b="1" lang="pt-BR" sz="1300">
                <a:solidFill>
                  <a:schemeClr val="dk2"/>
                </a:solidFill>
              </a:rPr>
            </a:br>
            <a:r>
              <a:rPr b="1" lang="pt-BR" sz="1300">
                <a:solidFill>
                  <a:schemeClr val="dk2"/>
                </a:solidFill>
              </a:rPr>
              <a:t>Instituto de Computação</a:t>
            </a:r>
            <a:br>
              <a:rPr b="1" lang="pt-BR" sz="1300">
                <a:solidFill>
                  <a:schemeClr val="dk2"/>
                </a:solidFill>
              </a:rPr>
            </a:br>
            <a:r>
              <a:rPr b="1" lang="pt-BR" sz="1300">
                <a:solidFill>
                  <a:schemeClr val="dk2"/>
                </a:solidFill>
              </a:rPr>
              <a:t>Iartes - Especialização em IA para Engenharia de Testes de Software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65" name="Google Shape;65;p13" title="gliconelogotipo.png"/>
          <p:cNvPicPr preferRelativeResize="0"/>
          <p:nvPr/>
        </p:nvPicPr>
        <p:blipFill rotWithShape="1">
          <a:blip r:embed="rId5">
            <a:alphaModFix/>
          </a:blip>
          <a:srcRect b="28200" l="0" r="0" t="24963"/>
          <a:stretch/>
        </p:blipFill>
        <p:spPr>
          <a:xfrm>
            <a:off x="2333988" y="1758325"/>
            <a:ext cx="3975926" cy="18622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0" y="4681800"/>
            <a:ext cx="825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</a:rPr>
              <a:t>github</a:t>
            </a:r>
            <a:r>
              <a:rPr lang="pt-BR" sz="1600">
                <a:solidFill>
                  <a:schemeClr val="dk2"/>
                </a:solidFill>
              </a:rPr>
              <a:t>: https://github.com/JaineBrito/GlicOne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Mockup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4" name="Google Shape;134;p22" title="1_Log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0" y="1028550"/>
            <a:ext cx="2160000" cy="414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 title="02_Cadastr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1950" y="1011600"/>
            <a:ext cx="2160000" cy="414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 title="05_Cadastro_Medicamento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6500" y="1040535"/>
            <a:ext cx="2160000" cy="41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Mockup</a:t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3" name="Google Shape;143;p23" title="04_Tela_inici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4" y="1003500"/>
            <a:ext cx="2160000" cy="414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 title="06_List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7194" y="1043100"/>
            <a:ext cx="2160000" cy="41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 title="07_Gráfic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1994" y="1043100"/>
            <a:ext cx="2160000" cy="41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Telas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1. Splash Screen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2. Login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4. </a:t>
            </a:r>
            <a:r>
              <a:rPr lang="pt-BR"/>
              <a:t>Dashboard</a:t>
            </a:r>
            <a:r>
              <a:rPr lang="pt-BR"/>
              <a:t> do app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3. Cadastro de usu</a:t>
            </a:r>
            <a:r>
              <a:rPr lang="pt-BR"/>
              <a:t>ário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4. Cadastro de medicamento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5. Listar medicamentos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6. Hist</a:t>
            </a:r>
            <a:r>
              <a:rPr lang="pt-BR"/>
              <a:t>órico de batimentos cardíacos e glicemia (gráfico)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Tecnologias utilizadas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RecyclerView.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AlarmManager.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Splash Screen.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Firebase (banco de dados).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IDE Arduíno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Microcontrolador ESP32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Sensor de frequência cardíaca e pulso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Resultados obtidos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Login do usuário.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Cadastro do usuário.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Recuperação de senha.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Cadastro do medicamento.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Dashboard do app.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Configurações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Histórico da saúde do usuário (batimentos </a:t>
            </a:r>
            <a:r>
              <a:rPr lang="pt-BR"/>
              <a:t>cardíacos</a:t>
            </a:r>
            <a:r>
              <a:rPr lang="pt-BR"/>
              <a:t> e glicemia)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Lista de medicação (medicamentos)</a:t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Dificuldades encontradas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Complexidade com tratamento dos dados, devido à ruídos.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Usabilidade com a tecnologia firebase cloud.</a:t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Próximos passos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Disponibilização de uma dieta personalizada para o paciente.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Integração com aplicativos parceiros de treinos online.</a:t>
            </a:r>
            <a:br>
              <a:rPr lang="pt-BR"/>
            </a:br>
            <a:r>
              <a:rPr lang="pt-BR"/>
              <a:t>Integração de novos sensores(temperatura, pressão e condutividade corporal) para objetivo de aumentar </a:t>
            </a:r>
            <a:r>
              <a:rPr lang="pt-BR"/>
              <a:t>acurácia</a:t>
            </a:r>
            <a:r>
              <a:rPr lang="pt-BR"/>
              <a:t> do preditor glicemia.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Vídeo do app: github</a:t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675000" y="2356200"/>
            <a:ext cx="766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2"/>
                </a:solidFill>
              </a:rPr>
              <a:t>disponível no link</a:t>
            </a:r>
            <a:r>
              <a:rPr lang="pt-BR" sz="1800">
                <a:solidFill>
                  <a:schemeClr val="dk2"/>
                </a:solidFill>
              </a:rPr>
              <a:t>: https://github.com/JaineBrito/GlicOne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14239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b="1" lang="pt-BR"/>
              <a:t>Obrigado!</a:t>
            </a:r>
            <a:endParaRPr b="1"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7415183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093375"/>
            <a:ext cx="8520600" cy="21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pt-BR"/>
              <a:t>Ailon dos Santos Teixeira</a:t>
            </a:r>
            <a:r>
              <a:rPr lang="pt-BR"/>
              <a:t> - Desenvolvedor Backend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pt-BR"/>
              <a:t>Alessandro Barbosa de Oliveira</a:t>
            </a:r>
            <a:r>
              <a:rPr lang="pt-BR"/>
              <a:t> - D</a:t>
            </a:r>
            <a:r>
              <a:rPr lang="pt-BR"/>
              <a:t>esign e Slides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pt-BR"/>
              <a:t>Jaine Brito da Silva</a:t>
            </a:r>
            <a:r>
              <a:rPr lang="pt-BR"/>
              <a:t> - </a:t>
            </a:r>
            <a:r>
              <a:rPr lang="pt-BR"/>
              <a:t>Desenvolvedora Backend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pt-BR"/>
              <a:t>Millena Sangela de Almeida Sales -</a:t>
            </a:r>
            <a:r>
              <a:rPr lang="pt-BR"/>
              <a:t> </a:t>
            </a:r>
            <a:r>
              <a:rPr lang="pt-BR"/>
              <a:t>Desenvolvedora Frontend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pt-BR"/>
              <a:t>Nikolas Rocha de Medeiros</a:t>
            </a:r>
            <a:r>
              <a:rPr lang="pt-BR"/>
              <a:t> - Design e Documentação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rot="-5400000">
            <a:off x="8105100" y="4100450"/>
            <a:ext cx="925200" cy="1186500"/>
          </a:xfrm>
          <a:prstGeom prst="round1Rect">
            <a:avLst>
              <a:gd fmla="val 3380" name="adj"/>
            </a:avLst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761850" y="4163775"/>
            <a:ext cx="364200" cy="45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093375"/>
            <a:ext cx="8520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Auxiliar o usuário com a dosagem de medicamentos, por meio do uso de alarmes e notificações (diab</a:t>
            </a:r>
            <a:r>
              <a:rPr lang="pt-BR"/>
              <a:t>éticos)</a:t>
            </a:r>
            <a:r>
              <a:rPr lang="pt-BR"/>
              <a:t>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Mostrar dados referente a sua glicose e batimentos cardíacos, por meio de medições frequentes.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-5400000">
            <a:off x="8105100" y="4100450"/>
            <a:ext cx="925200" cy="1186500"/>
          </a:xfrm>
          <a:prstGeom prst="round1Rect">
            <a:avLst>
              <a:gd fmla="val 3380" name="adj"/>
            </a:avLst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761850" y="4163775"/>
            <a:ext cx="364200" cy="45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503375" y="2402375"/>
            <a:ext cx="364200" cy="45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Usu</a:t>
            </a:r>
            <a:r>
              <a:rPr lang="pt-BR"/>
              <a:t>ário</a:t>
            </a:r>
            <a:r>
              <a:rPr lang="pt-BR"/>
              <a:t>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pt-BR"/>
              <a:t>Login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pt-BR"/>
              <a:t>Cadastrar usu</a:t>
            </a:r>
            <a:r>
              <a:rPr lang="pt-BR"/>
              <a:t>ário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Medicamentos: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pt-BR"/>
              <a:t>Cadastrar medicamento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Saúde do</a:t>
            </a:r>
            <a:r>
              <a:rPr lang="pt-BR"/>
              <a:t> usuário (gráfico)</a:t>
            </a:r>
            <a:r>
              <a:rPr lang="pt-BR"/>
              <a:t>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pt-BR"/>
              <a:t>Uso de dados do usuário para criar gráficos de batimentos cardíacos e medição de glicose (histórico)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Alarmes: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pt-BR"/>
              <a:t>Uso de alarmes para notificar usuário para tomar seus medicamentos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Lista de medicamentos: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pt-BR"/>
              <a:t>Lista (histórico) de medicamentos do usuário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Diagrama: Caso de uso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9" name="Google Shape;99;p17" title="UseCase Diagram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050" y="814500"/>
            <a:ext cx="5631911" cy="43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 Caso de uso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850" y="1018800"/>
            <a:ext cx="6167743" cy="402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-7620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 Caso de uso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575" y="966900"/>
            <a:ext cx="5295613" cy="402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Fluxograma do app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0" name="Google Shape;120;p20" title="cad_medicamento.png"/>
          <p:cNvPicPr preferRelativeResize="0"/>
          <p:nvPr/>
        </p:nvPicPr>
        <p:blipFill rotWithShape="1">
          <a:blip r:embed="rId3">
            <a:alphaModFix/>
          </a:blip>
          <a:srcRect b="17715" l="0" r="0" t="0"/>
          <a:stretch/>
        </p:blipFill>
        <p:spPr>
          <a:xfrm>
            <a:off x="181050" y="1119300"/>
            <a:ext cx="7475950" cy="33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Fluxograma do app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7" name="Google Shape;127;p21" title="visua_historico.jpg"/>
          <p:cNvPicPr preferRelativeResize="0"/>
          <p:nvPr/>
        </p:nvPicPr>
        <p:blipFill rotWithShape="1">
          <a:blip r:embed="rId3">
            <a:alphaModFix/>
          </a:blip>
          <a:srcRect b="15361" l="0" r="0" t="0"/>
          <a:stretch/>
        </p:blipFill>
        <p:spPr>
          <a:xfrm>
            <a:off x="0" y="952575"/>
            <a:ext cx="7740449" cy="35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