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8619ec98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8619ec9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8619ec98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8619ec98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8619ec9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8619ec9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8619ec9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8619ec9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8619ec98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8619ec98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f6187a9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f6187a9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8619ec97f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8619ec97f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8619ec97f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8619ec97f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geeksforgeeks.org/multithreading-c-2/" TargetMode="External"/><Relationship Id="rId4" Type="http://schemas.openxmlformats.org/officeDocument/2006/relationships/hyperlink" Target="https://www.tutorialspoint.com/java/java_multithreading.ht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163975" y="3451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GROUP No - 6 Section-1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MEMBERS -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● AU1841069 UMANG KAMDAR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● AU1841101 JAINESH PATEL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● AU1841103 VATSAL PATEL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750" y="135000"/>
            <a:ext cx="6294149" cy="31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217700" y="1779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We have made a Multi-threaded Quiz System based on TCP.  With this application, the user can take a quiz on the client side.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Simultaneously, many users can take the quiz at the same time. We have also implemented the idea that the user can have a choice of different subjects’ quiz he/she wants to give. Furthermore, we have grade the quiz too. </a:t>
            </a:r>
            <a:endParaRPr sz="2100"/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208875"/>
            <a:ext cx="8520600" cy="93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F0000"/>
                </a:solidFill>
              </a:rPr>
              <a:t>PROJECT </a:t>
            </a:r>
            <a:r>
              <a:rPr lang="en" sz="4200">
                <a:solidFill>
                  <a:srgbClr val="FF0000"/>
                </a:solidFill>
              </a:rPr>
              <a:t>DEFINITION</a:t>
            </a:r>
            <a:r>
              <a:rPr lang="en" sz="4200">
                <a:solidFill>
                  <a:srgbClr val="FF0000"/>
                </a:solidFill>
              </a:rPr>
              <a:t> </a:t>
            </a:r>
            <a:endParaRPr sz="4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214875"/>
            <a:ext cx="8520600" cy="86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F0000"/>
                </a:solidFill>
              </a:rPr>
              <a:t>PROJECT FLOW 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217675" y="1779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flow would be like this: Firstly, the client gets connected with the server. Then, the client(user) has a choice of different subjects and he/she can choose which subject quiz he/she wants to give.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 Here, we have included a choice of different topics from which the user can choose to have a quiz on that specific topic only.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Lastly, we have also graded that quiz. Using Multi-Threading, many clients(users) can be connected to the server and take the quiz at the same time.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>
                <a:solidFill>
                  <a:srgbClr val="38761D"/>
                </a:solidFill>
              </a:rPr>
              <a:t>APPROACH</a:t>
            </a:r>
            <a:endParaRPr sz="5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372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Start the main server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Connect all sub servers to main server and all sub servers provide their information of connection to the main server.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Then, Client will connect to main server.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Based on client request, main server will lead the client to its specific sub server.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000"/>
              <a:t>Then, Client will connect to the sub server and</a:t>
            </a:r>
            <a:r>
              <a:rPr lang="en"/>
              <a:t> </a:t>
            </a:r>
            <a:r>
              <a:rPr lang="en" sz="2000"/>
              <a:t>quiz will take place.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3725725" y="67875"/>
            <a:ext cx="1794000" cy="627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SERVER </a:t>
            </a:r>
            <a:endParaRPr/>
          </a:p>
        </p:txBody>
      </p:sp>
      <p:cxnSp>
        <p:nvCxnSpPr>
          <p:cNvPr id="79" name="Google Shape;79;p17"/>
          <p:cNvCxnSpPr/>
          <p:nvPr/>
        </p:nvCxnSpPr>
        <p:spPr>
          <a:xfrm flipH="1">
            <a:off x="4661725" y="695775"/>
            <a:ext cx="3300" cy="30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7"/>
          <p:cNvSpPr txBox="1"/>
          <p:nvPr/>
        </p:nvSpPr>
        <p:spPr>
          <a:xfrm>
            <a:off x="4575700" y="904975"/>
            <a:ext cx="1122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BINDING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4621525" y="1492325"/>
            <a:ext cx="132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CLIENT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3681550" y="2050275"/>
            <a:ext cx="15561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LISTENING FOR SUB-SERVER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7508800" y="1786725"/>
            <a:ext cx="13200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497650" y="136500"/>
            <a:ext cx="1794000" cy="627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</a:t>
            </a:r>
            <a:r>
              <a:rPr lang="en"/>
              <a:t>SERVER 1 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6712350" y="355825"/>
            <a:ext cx="1794000" cy="627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cxnSp>
        <p:nvCxnSpPr>
          <p:cNvPr id="86" name="Google Shape;86;p17"/>
          <p:cNvCxnSpPr/>
          <p:nvPr/>
        </p:nvCxnSpPr>
        <p:spPr>
          <a:xfrm>
            <a:off x="7577550" y="983725"/>
            <a:ext cx="63600" cy="399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7"/>
          <p:cNvSpPr txBox="1"/>
          <p:nvPr/>
        </p:nvSpPr>
        <p:spPr>
          <a:xfrm>
            <a:off x="6994900" y="2441500"/>
            <a:ext cx="21504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GOT THE INFO ABOUT SUB-SERVER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319900" y="983725"/>
            <a:ext cx="24453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CONNECT TO MAIN SERVER</a:t>
            </a:r>
            <a:endParaRPr sz="1200"/>
          </a:p>
        </p:txBody>
      </p:sp>
      <p:sp>
        <p:nvSpPr>
          <p:cNvPr id="89" name="Google Shape;89;p17"/>
          <p:cNvSpPr txBox="1"/>
          <p:nvPr/>
        </p:nvSpPr>
        <p:spPr>
          <a:xfrm>
            <a:off x="236650" y="2187313"/>
            <a:ext cx="1296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BINDING FOR CLIENT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7577550" y="3761175"/>
            <a:ext cx="1416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TO SUB-SERVER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7508800" y="1265325"/>
            <a:ext cx="1122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323650" y="3287700"/>
            <a:ext cx="1122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LISTENING</a:t>
            </a:r>
            <a:endParaRPr/>
          </a:p>
        </p:txBody>
      </p:sp>
      <p:cxnSp>
        <p:nvCxnSpPr>
          <p:cNvPr id="93" name="Google Shape;93;p17"/>
          <p:cNvCxnSpPr/>
          <p:nvPr/>
        </p:nvCxnSpPr>
        <p:spPr>
          <a:xfrm>
            <a:off x="1388200" y="723750"/>
            <a:ext cx="22200" cy="40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7"/>
          <p:cNvCxnSpPr>
            <a:stCxn id="91" idx="1"/>
            <a:endCxn id="81" idx="3"/>
          </p:cNvCxnSpPr>
          <p:nvPr/>
        </p:nvCxnSpPr>
        <p:spPr>
          <a:xfrm flipH="1">
            <a:off x="5941600" y="1526025"/>
            <a:ext cx="1567200" cy="252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7"/>
          <p:cNvSpPr txBox="1"/>
          <p:nvPr/>
        </p:nvSpPr>
        <p:spPr>
          <a:xfrm>
            <a:off x="4575700" y="2777725"/>
            <a:ext cx="1122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</a:t>
            </a:r>
            <a:endParaRPr/>
          </a:p>
        </p:txBody>
      </p:sp>
      <p:cxnSp>
        <p:nvCxnSpPr>
          <p:cNvPr id="96" name="Google Shape;96;p17"/>
          <p:cNvCxnSpPr>
            <a:stCxn id="95" idx="3"/>
            <a:endCxn id="83" idx="1"/>
          </p:cNvCxnSpPr>
          <p:nvPr/>
        </p:nvCxnSpPr>
        <p:spPr>
          <a:xfrm flipH="1" rot="10800000">
            <a:off x="5698300" y="2047525"/>
            <a:ext cx="1810500" cy="9909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7"/>
          <p:cNvCxnSpPr>
            <a:stCxn id="88" idx="3"/>
            <a:endCxn id="82" idx="1"/>
          </p:cNvCxnSpPr>
          <p:nvPr/>
        </p:nvCxnSpPr>
        <p:spPr>
          <a:xfrm>
            <a:off x="2765200" y="1165675"/>
            <a:ext cx="916500" cy="1222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7"/>
          <p:cNvCxnSpPr>
            <a:stCxn id="95" idx="3"/>
            <a:endCxn id="87" idx="1"/>
          </p:cNvCxnSpPr>
          <p:nvPr/>
        </p:nvCxnSpPr>
        <p:spPr>
          <a:xfrm flipH="1" rot="10800000">
            <a:off x="5698300" y="2702125"/>
            <a:ext cx="1296600" cy="3363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7"/>
          <p:cNvSpPr txBox="1"/>
          <p:nvPr/>
        </p:nvSpPr>
        <p:spPr>
          <a:xfrm>
            <a:off x="251275" y="1347625"/>
            <a:ext cx="13200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4575700" y="3350363"/>
            <a:ext cx="1122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</a:t>
            </a:r>
            <a:endParaRPr/>
          </a:p>
        </p:txBody>
      </p:sp>
      <p:cxnSp>
        <p:nvCxnSpPr>
          <p:cNvPr id="101" name="Google Shape;101;p17"/>
          <p:cNvCxnSpPr>
            <a:stCxn id="100" idx="1"/>
            <a:endCxn id="99" idx="3"/>
          </p:cNvCxnSpPr>
          <p:nvPr/>
        </p:nvCxnSpPr>
        <p:spPr>
          <a:xfrm rot="10800000">
            <a:off x="1571200" y="1608263"/>
            <a:ext cx="3004500" cy="2002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7"/>
          <p:cNvCxnSpPr>
            <a:endCxn id="92" idx="3"/>
          </p:cNvCxnSpPr>
          <p:nvPr/>
        </p:nvCxnSpPr>
        <p:spPr>
          <a:xfrm rot="10800000">
            <a:off x="1446250" y="3548400"/>
            <a:ext cx="6131400" cy="473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/>
          <p:nvPr/>
        </p:nvSpPr>
        <p:spPr>
          <a:xfrm>
            <a:off x="3883175" y="868575"/>
            <a:ext cx="1173600" cy="5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Server</a:t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1766925" y="377175"/>
            <a:ext cx="589500" cy="5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</a:t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1766925" y="1428975"/>
            <a:ext cx="589500" cy="5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</a:t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6442000" y="97050"/>
            <a:ext cx="810000" cy="5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1</a:t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7474450" y="593175"/>
            <a:ext cx="810000" cy="5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2</a:t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7474450" y="1258300"/>
            <a:ext cx="810000" cy="59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3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6442000" y="1788900"/>
            <a:ext cx="810000" cy="5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4</a:t>
            </a:r>
            <a:endParaRPr/>
          </a:p>
        </p:txBody>
      </p:sp>
      <p:cxnSp>
        <p:nvCxnSpPr>
          <p:cNvPr id="114" name="Google Shape;114;p18"/>
          <p:cNvCxnSpPr>
            <a:stCxn id="108" idx="3"/>
            <a:endCxn id="107" idx="1"/>
          </p:cNvCxnSpPr>
          <p:nvPr/>
        </p:nvCxnSpPr>
        <p:spPr>
          <a:xfrm>
            <a:off x="2356425" y="657375"/>
            <a:ext cx="1526700" cy="4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8"/>
          <p:cNvCxnSpPr>
            <a:stCxn id="107" idx="1"/>
            <a:endCxn id="109" idx="3"/>
          </p:cNvCxnSpPr>
          <p:nvPr/>
        </p:nvCxnSpPr>
        <p:spPr>
          <a:xfrm flipH="1">
            <a:off x="2356475" y="1148775"/>
            <a:ext cx="1526700" cy="56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8"/>
          <p:cNvCxnSpPr>
            <a:stCxn id="107" idx="3"/>
            <a:endCxn id="110" idx="1"/>
          </p:cNvCxnSpPr>
          <p:nvPr/>
        </p:nvCxnSpPr>
        <p:spPr>
          <a:xfrm flipH="1" rot="10800000">
            <a:off x="5056775" y="377175"/>
            <a:ext cx="1385100" cy="7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8"/>
          <p:cNvCxnSpPr>
            <a:stCxn id="107" idx="3"/>
            <a:endCxn id="111" idx="1"/>
          </p:cNvCxnSpPr>
          <p:nvPr/>
        </p:nvCxnSpPr>
        <p:spPr>
          <a:xfrm flipH="1" rot="10800000">
            <a:off x="5056775" y="873375"/>
            <a:ext cx="2417700" cy="2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8"/>
          <p:cNvCxnSpPr>
            <a:stCxn id="107" idx="3"/>
            <a:endCxn id="112" idx="1"/>
          </p:cNvCxnSpPr>
          <p:nvPr/>
        </p:nvCxnSpPr>
        <p:spPr>
          <a:xfrm>
            <a:off x="5056775" y="1148775"/>
            <a:ext cx="2417700" cy="40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8"/>
          <p:cNvCxnSpPr>
            <a:stCxn id="107" idx="3"/>
            <a:endCxn id="113" idx="1"/>
          </p:cNvCxnSpPr>
          <p:nvPr/>
        </p:nvCxnSpPr>
        <p:spPr>
          <a:xfrm>
            <a:off x="5056775" y="1148775"/>
            <a:ext cx="1385100" cy="9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8"/>
          <p:cNvSpPr txBox="1"/>
          <p:nvPr/>
        </p:nvSpPr>
        <p:spPr>
          <a:xfrm>
            <a:off x="409225" y="2617675"/>
            <a:ext cx="8551200" cy="22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Multiple Clients connect to main server and then connect to required subjects servers.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Subject servers will give multiple choice options for topics . Suppose client select OS then it will give options like Disk </a:t>
            </a:r>
            <a:r>
              <a:rPr lang="en" sz="1600"/>
              <a:t>Scheduling</a:t>
            </a:r>
            <a:r>
              <a:rPr lang="en" sz="1600"/>
              <a:t>, I/O management and memory management.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Based on selected option Quiz will start and client will able to answer the </a:t>
            </a:r>
            <a:r>
              <a:rPr lang="en" sz="1600"/>
              <a:t>questions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 the answers of each client is stored and at the end it will show how many marks he/she got.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Marks will be sent to main server and main server will store the details of clients and marks to a file.</a:t>
            </a:r>
            <a:endParaRPr sz="1600"/>
          </a:p>
        </p:txBody>
      </p:sp>
      <p:sp>
        <p:nvSpPr>
          <p:cNvPr id="121" name="Google Shape;121;p18"/>
          <p:cNvSpPr txBox="1"/>
          <p:nvPr/>
        </p:nvSpPr>
        <p:spPr>
          <a:xfrm>
            <a:off x="179300" y="339225"/>
            <a:ext cx="13851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Different Topics</a:t>
            </a:r>
            <a:endParaRPr sz="1200"/>
          </a:p>
        </p:txBody>
      </p:sp>
      <p:sp>
        <p:nvSpPr>
          <p:cNvPr id="122" name="Google Shape;122;p18"/>
          <p:cNvSpPr txBox="1"/>
          <p:nvPr/>
        </p:nvSpPr>
        <p:spPr>
          <a:xfrm>
            <a:off x="179300" y="1478450"/>
            <a:ext cx="13851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Different Topics</a:t>
            </a:r>
            <a:endParaRPr sz="1200"/>
          </a:p>
        </p:txBody>
      </p:sp>
      <p:cxnSp>
        <p:nvCxnSpPr>
          <p:cNvPr id="123" name="Google Shape;123;p18"/>
          <p:cNvCxnSpPr>
            <a:stCxn id="108" idx="1"/>
            <a:endCxn id="121" idx="3"/>
          </p:cNvCxnSpPr>
          <p:nvPr/>
        </p:nvCxnSpPr>
        <p:spPr>
          <a:xfrm rot="10800000">
            <a:off x="1564425" y="543675"/>
            <a:ext cx="202500" cy="1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8"/>
          <p:cNvCxnSpPr/>
          <p:nvPr/>
        </p:nvCxnSpPr>
        <p:spPr>
          <a:xfrm rot="10800000">
            <a:off x="1564375" y="1676900"/>
            <a:ext cx="2025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8"/>
          <p:cNvSpPr txBox="1"/>
          <p:nvPr/>
        </p:nvSpPr>
        <p:spPr>
          <a:xfrm>
            <a:off x="1425525" y="-54525"/>
            <a:ext cx="1385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Sub-Servers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2334700" y="1855100"/>
            <a:ext cx="1175700" cy="3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Server</a:t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366550" y="2646700"/>
            <a:ext cx="1175700" cy="45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Thread1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(for clients)</a:t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3107925" y="2646700"/>
            <a:ext cx="1495500" cy="45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</a:t>
            </a:r>
            <a:r>
              <a:rPr lang="en">
                <a:solidFill>
                  <a:schemeClr val="dk1"/>
                </a:solidFill>
              </a:rPr>
              <a:t>Thread2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(for sub servers)</a:t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213025" y="3621975"/>
            <a:ext cx="1102200" cy="64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(for clients connected)</a:t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807425" y="3621975"/>
            <a:ext cx="1102200" cy="64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Accepting clients requests</a:t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3240275" y="3621975"/>
            <a:ext cx="1363200" cy="64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(for sub-server connected)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4834675" y="3621975"/>
            <a:ext cx="1102200" cy="64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Accepting sub server requests</a:t>
            </a:r>
            <a:endParaRPr/>
          </a:p>
        </p:txBody>
      </p:sp>
      <p:cxnSp>
        <p:nvCxnSpPr>
          <p:cNvPr id="137" name="Google Shape;137;p19"/>
          <p:cNvCxnSpPr>
            <a:stCxn id="130" idx="2"/>
            <a:endCxn id="131" idx="0"/>
          </p:cNvCxnSpPr>
          <p:nvPr/>
        </p:nvCxnSpPr>
        <p:spPr>
          <a:xfrm flipH="1">
            <a:off x="1954450" y="2204000"/>
            <a:ext cx="968100" cy="4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9"/>
          <p:cNvCxnSpPr>
            <a:stCxn id="130" idx="2"/>
            <a:endCxn id="132" idx="0"/>
          </p:cNvCxnSpPr>
          <p:nvPr/>
        </p:nvCxnSpPr>
        <p:spPr>
          <a:xfrm>
            <a:off x="2922550" y="2204000"/>
            <a:ext cx="933000" cy="4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9"/>
          <p:cNvCxnSpPr>
            <a:stCxn id="131" idx="2"/>
            <a:endCxn id="133" idx="0"/>
          </p:cNvCxnSpPr>
          <p:nvPr/>
        </p:nvCxnSpPr>
        <p:spPr>
          <a:xfrm flipH="1">
            <a:off x="764000" y="3104200"/>
            <a:ext cx="1190400" cy="5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9"/>
          <p:cNvCxnSpPr>
            <a:stCxn id="131" idx="2"/>
            <a:endCxn id="134" idx="0"/>
          </p:cNvCxnSpPr>
          <p:nvPr/>
        </p:nvCxnSpPr>
        <p:spPr>
          <a:xfrm>
            <a:off x="1954400" y="3104200"/>
            <a:ext cx="404100" cy="5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9"/>
          <p:cNvCxnSpPr>
            <a:stCxn id="132" idx="2"/>
            <a:endCxn id="135" idx="0"/>
          </p:cNvCxnSpPr>
          <p:nvPr/>
        </p:nvCxnSpPr>
        <p:spPr>
          <a:xfrm>
            <a:off x="3855675" y="3104200"/>
            <a:ext cx="66300" cy="5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9"/>
          <p:cNvCxnSpPr>
            <a:stCxn id="132" idx="2"/>
            <a:endCxn id="136" idx="0"/>
          </p:cNvCxnSpPr>
          <p:nvPr/>
        </p:nvCxnSpPr>
        <p:spPr>
          <a:xfrm>
            <a:off x="3855675" y="3104200"/>
            <a:ext cx="1530000" cy="5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9"/>
          <p:cNvSpPr/>
          <p:nvPr/>
        </p:nvSpPr>
        <p:spPr>
          <a:xfrm>
            <a:off x="7099775" y="1855100"/>
            <a:ext cx="1175700" cy="3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 </a:t>
            </a:r>
            <a:r>
              <a:rPr lang="en"/>
              <a:t>Server</a:t>
            </a:r>
            <a:endParaRPr/>
          </a:p>
        </p:txBody>
      </p:sp>
      <p:cxnSp>
        <p:nvCxnSpPr>
          <p:cNvPr id="144" name="Google Shape;144;p19"/>
          <p:cNvCxnSpPr>
            <a:stCxn id="143" idx="2"/>
            <a:endCxn id="145" idx="0"/>
          </p:cNvCxnSpPr>
          <p:nvPr/>
        </p:nvCxnSpPr>
        <p:spPr>
          <a:xfrm>
            <a:off x="7687625" y="2204000"/>
            <a:ext cx="0" cy="4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9"/>
          <p:cNvSpPr/>
          <p:nvPr/>
        </p:nvSpPr>
        <p:spPr>
          <a:xfrm>
            <a:off x="7033625" y="2701100"/>
            <a:ext cx="13080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with main server</a:t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6331725" y="3641000"/>
            <a:ext cx="1102200" cy="64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(for clients connected)</a:t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7828775" y="3641000"/>
            <a:ext cx="1102200" cy="64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Accepting clients requests</a:t>
            </a:r>
            <a:endParaRPr/>
          </a:p>
        </p:txBody>
      </p:sp>
      <p:cxnSp>
        <p:nvCxnSpPr>
          <p:cNvPr id="148" name="Google Shape;148;p19"/>
          <p:cNvCxnSpPr>
            <a:stCxn id="145" idx="2"/>
            <a:endCxn id="146" idx="0"/>
          </p:cNvCxnSpPr>
          <p:nvPr/>
        </p:nvCxnSpPr>
        <p:spPr>
          <a:xfrm flipH="1">
            <a:off x="6882725" y="3143900"/>
            <a:ext cx="804900" cy="4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9"/>
          <p:cNvCxnSpPr>
            <a:stCxn id="145" idx="2"/>
            <a:endCxn id="147" idx="0"/>
          </p:cNvCxnSpPr>
          <p:nvPr/>
        </p:nvCxnSpPr>
        <p:spPr>
          <a:xfrm>
            <a:off x="7687625" y="3143900"/>
            <a:ext cx="692400" cy="4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19"/>
          <p:cNvSpPr txBox="1"/>
          <p:nvPr/>
        </p:nvSpPr>
        <p:spPr>
          <a:xfrm>
            <a:off x="0" y="273925"/>
            <a:ext cx="9144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F0000"/>
                </a:solidFill>
              </a:rPr>
              <a:t>CODING OVERVIEW</a:t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64D79"/>
                </a:solidFill>
              </a:rPr>
              <a:t>TOOLS AND REFERENCES</a:t>
            </a:r>
            <a:endParaRPr sz="3000">
              <a:solidFill>
                <a:srgbClr val="A64D79"/>
              </a:solidFill>
            </a:endParaRPr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implemented all server and client programs in </a:t>
            </a:r>
            <a:r>
              <a:rPr b="1" lang="en" sz="1900"/>
              <a:t>C</a:t>
            </a:r>
            <a:r>
              <a:rPr lang="en"/>
              <a:t> language.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compiled with the help of </a:t>
            </a:r>
            <a:r>
              <a:rPr b="1" lang="en"/>
              <a:t>GCC</a:t>
            </a:r>
            <a:r>
              <a:rPr lang="en"/>
              <a:t> compiler.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Multithreading, we have used the </a:t>
            </a:r>
            <a:r>
              <a:rPr b="1" lang="en"/>
              <a:t>pthread</a:t>
            </a:r>
            <a:r>
              <a:rPr lang="en"/>
              <a:t> library.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https://www.geeksforgeeks.org/multithreading-c-2/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https://www.tutorialspoint.com/java/java_multithreading.htm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https://man7.org/linux/man-pages/man3/pthread_join.3.html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