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Fira Sans"/>
      <p:regular r:id="rId19"/>
      <p:bold r:id="rId20"/>
      <p:italic r:id="rId21"/>
      <p:boldItalic r:id="rId22"/>
    </p:embeddedFont>
    <p:embeddedFont>
      <p:font typeface="Fira Sans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bold.fntdata"/><Relationship Id="rId22" Type="http://schemas.openxmlformats.org/officeDocument/2006/relationships/font" Target="fonts/FiraSans-boldItalic.fntdata"/><Relationship Id="rId21" Type="http://schemas.openxmlformats.org/officeDocument/2006/relationships/font" Target="fonts/FiraSans-italic.fntdata"/><Relationship Id="rId24" Type="http://schemas.openxmlformats.org/officeDocument/2006/relationships/font" Target="fonts/FiraSansLight-bold.fntdata"/><Relationship Id="rId23" Type="http://schemas.openxmlformats.org/officeDocument/2006/relationships/font" Target="fonts/FiraSans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Light-boldItalic.fntdata"/><Relationship Id="rId25" Type="http://schemas.openxmlformats.org/officeDocument/2006/relationships/font" Target="fonts/FiraSans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FiraSans-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d19c86699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fd19c8669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d2786ba2f_2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fd2786ba2f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fd2786ba2f_2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fd2786ba2f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fd19c86699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fd19c8669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d19c86699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d19c8669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d19c86699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d19c866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d19c86699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d19c8669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fd19c86699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fd19c8669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d19c86699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d19c8669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d2786ba2f_2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d2786ba2f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d19c86699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d19c8669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fd2786ba2f_2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fd2786ba2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d2786ba2f_2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d2786ba2f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23552" y="493854"/>
            <a:ext cx="1926904" cy="760033"/>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7847297" y="988943"/>
            <a:ext cx="1173078" cy="457797"/>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882125" y="372876"/>
            <a:ext cx="1970215" cy="706191"/>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2976" y="182426"/>
            <a:ext cx="1065597" cy="415819"/>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296800" y="0"/>
            <a:ext cx="6550500" cy="4379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8" name="Google Shape;18;p2"/>
          <p:cNvSpPr/>
          <p:nvPr/>
        </p:nvSpPr>
        <p:spPr>
          <a:xfrm flipH="1">
            <a:off x="726067" y="2914049"/>
            <a:ext cx="1632983" cy="585315"/>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150684" y="3274426"/>
            <a:ext cx="1054299" cy="415849"/>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843776" y="2764451"/>
            <a:ext cx="1306909" cy="509966"/>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a:off x="-92652" y="2914056"/>
            <a:ext cx="1054299" cy="415849"/>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usk">
  <p:cSld name="BLANK_1">
    <p:bg>
      <p:bgPr>
        <a:gradFill>
          <a:gsLst>
            <a:gs pos="0">
              <a:srgbClr val="FF5050"/>
            </a:gs>
            <a:gs pos="55000">
              <a:srgbClr val="FFA41C"/>
            </a:gs>
            <a:gs pos="82000">
              <a:srgbClr val="FFD300"/>
            </a:gs>
            <a:gs pos="100000">
              <a:srgbClr val="FFFF99"/>
            </a:gs>
          </a:gsLst>
          <a:lin ang="5400700" scaled="0"/>
        </a:gradFill>
      </p:bgPr>
    </p:bg>
    <p:spTree>
      <p:nvGrpSpPr>
        <p:cNvPr id="155" name="Shape 155"/>
        <p:cNvGrpSpPr/>
        <p:nvPr/>
      </p:nvGrpSpPr>
      <p:grpSpPr>
        <a:xfrm>
          <a:off x="0" y="0"/>
          <a:ext cx="0" cy="0"/>
          <a:chOff x="0" y="0"/>
          <a:chExt cx="0" cy="0"/>
        </a:xfrm>
      </p:grpSpPr>
      <p:sp>
        <p:nvSpPr>
          <p:cNvPr id="156" name="Google Shape;156;p11"/>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11"/>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871C48">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FFA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40000">
                <a:srgbClr val="FFFFFF"/>
              </a:gs>
              <a:gs pos="100000">
                <a:srgbClr val="FFF2CC"/>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Night">
  <p:cSld name="BLANK_1_1">
    <p:bg>
      <p:bgPr>
        <a:gradFill>
          <a:gsLst>
            <a:gs pos="0">
              <a:srgbClr val="002E8C"/>
            </a:gs>
            <a:gs pos="75000">
              <a:srgbClr val="8235D7"/>
            </a:gs>
            <a:gs pos="100000">
              <a:srgbClr val="A354EC"/>
            </a:gs>
          </a:gsLst>
          <a:lin ang="5400700" scaled="0"/>
        </a:gradFill>
      </p:bgPr>
    </p:bg>
    <p:spTree>
      <p:nvGrpSpPr>
        <p:cNvPr id="164" name="Shape 164"/>
        <p:cNvGrpSpPr/>
        <p:nvPr/>
      </p:nvGrpSpPr>
      <p:grpSpPr>
        <a:xfrm>
          <a:off x="0" y="0"/>
          <a:ext cx="0" cy="0"/>
          <a:chOff x="0" y="0"/>
          <a:chExt cx="0" cy="0"/>
        </a:xfrm>
      </p:grpSpPr>
      <p:sp>
        <p:nvSpPr>
          <p:cNvPr id="165" name="Google Shape;165;p12"/>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66" name="Google Shape;166;p12"/>
          <p:cNvGrpSpPr/>
          <p:nvPr/>
        </p:nvGrpSpPr>
        <p:grpSpPr>
          <a:xfrm>
            <a:off x="108975" y="136375"/>
            <a:ext cx="8700575" cy="2077800"/>
            <a:chOff x="108975" y="136375"/>
            <a:chExt cx="8700575" cy="2077800"/>
          </a:xfrm>
        </p:grpSpPr>
        <p:sp>
          <p:nvSpPr>
            <p:cNvPr id="167" name="Google Shape;167;p12"/>
            <p:cNvSpPr/>
            <p:nvPr/>
          </p:nvSpPr>
          <p:spPr>
            <a:xfrm>
              <a:off x="257822" y="66484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p:nvPr/>
          </p:nvSpPr>
          <p:spPr>
            <a:xfrm>
              <a:off x="7696847" y="205972"/>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a:off x="2565622" y="316734"/>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
            <p:cNvSpPr/>
            <p:nvPr/>
          </p:nvSpPr>
          <p:spPr>
            <a:xfrm>
              <a:off x="6204722" y="75664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
            <p:cNvSpPr/>
            <p:nvPr/>
          </p:nvSpPr>
          <p:spPr>
            <a:xfrm>
              <a:off x="5854297" y="51929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
            <p:cNvSpPr/>
            <p:nvPr/>
          </p:nvSpPr>
          <p:spPr>
            <a:xfrm>
              <a:off x="2439850" y="4411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
            <p:cNvSpPr/>
            <p:nvPr/>
          </p:nvSpPr>
          <p:spPr>
            <a:xfrm>
              <a:off x="2930200" y="5434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
            <p:cNvSpPr/>
            <p:nvPr/>
          </p:nvSpPr>
          <p:spPr>
            <a:xfrm>
              <a:off x="354425" y="8484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
            <p:cNvSpPr/>
            <p:nvPr/>
          </p:nvSpPr>
          <p:spPr>
            <a:xfrm>
              <a:off x="1726575" y="2977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
            <p:cNvSpPr/>
            <p:nvPr/>
          </p:nvSpPr>
          <p:spPr>
            <a:xfrm>
              <a:off x="5854300" y="7808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2"/>
            <p:cNvSpPr/>
            <p:nvPr/>
          </p:nvSpPr>
          <p:spPr>
            <a:xfrm>
              <a:off x="7504575" y="3408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
            <p:cNvSpPr/>
            <p:nvPr/>
          </p:nvSpPr>
          <p:spPr>
            <a:xfrm>
              <a:off x="8019650" y="10748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
            <p:cNvSpPr/>
            <p:nvPr/>
          </p:nvSpPr>
          <p:spPr>
            <a:xfrm>
              <a:off x="1623713" y="3936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
            <p:cNvSpPr/>
            <p:nvPr/>
          </p:nvSpPr>
          <p:spPr>
            <a:xfrm>
              <a:off x="4269025" y="3936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
            <p:cNvSpPr/>
            <p:nvPr/>
          </p:nvSpPr>
          <p:spPr>
            <a:xfrm>
              <a:off x="3226225" y="10593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
            <p:cNvSpPr/>
            <p:nvPr/>
          </p:nvSpPr>
          <p:spPr>
            <a:xfrm>
              <a:off x="8621025" y="18085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2"/>
            <p:cNvSpPr/>
            <p:nvPr/>
          </p:nvSpPr>
          <p:spPr>
            <a:xfrm>
              <a:off x="1236350" y="16312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
            <p:cNvSpPr/>
            <p:nvPr/>
          </p:nvSpPr>
          <p:spPr>
            <a:xfrm>
              <a:off x="4421050" y="517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2"/>
            <p:cNvSpPr/>
            <p:nvPr/>
          </p:nvSpPr>
          <p:spPr>
            <a:xfrm>
              <a:off x="534850" y="2041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2"/>
            <p:cNvSpPr/>
            <p:nvPr/>
          </p:nvSpPr>
          <p:spPr>
            <a:xfrm>
              <a:off x="8231050" y="1660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
            <p:cNvSpPr/>
            <p:nvPr/>
          </p:nvSpPr>
          <p:spPr>
            <a:xfrm>
              <a:off x="4269025" y="517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2"/>
            <p:cNvSpPr/>
            <p:nvPr/>
          </p:nvSpPr>
          <p:spPr>
            <a:xfrm>
              <a:off x="55644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
            <p:cNvSpPr/>
            <p:nvPr/>
          </p:nvSpPr>
          <p:spPr>
            <a:xfrm>
              <a:off x="31260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2"/>
            <p:cNvSpPr/>
            <p:nvPr/>
          </p:nvSpPr>
          <p:spPr>
            <a:xfrm>
              <a:off x="3583225" y="288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
            <p:cNvSpPr/>
            <p:nvPr/>
          </p:nvSpPr>
          <p:spPr>
            <a:xfrm>
              <a:off x="5335825" y="136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2"/>
            <p:cNvSpPr/>
            <p:nvPr/>
          </p:nvSpPr>
          <p:spPr>
            <a:xfrm>
              <a:off x="7469425" y="2125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
            <p:cNvSpPr/>
            <p:nvPr/>
          </p:nvSpPr>
          <p:spPr>
            <a:xfrm>
              <a:off x="7926625" y="1203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
            <p:cNvSpPr/>
            <p:nvPr/>
          </p:nvSpPr>
          <p:spPr>
            <a:xfrm>
              <a:off x="8460025" y="1584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
            <p:cNvSpPr/>
            <p:nvPr/>
          </p:nvSpPr>
          <p:spPr>
            <a:xfrm>
              <a:off x="7088425" y="1431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
            <p:cNvSpPr/>
            <p:nvPr/>
          </p:nvSpPr>
          <p:spPr>
            <a:xfrm>
              <a:off x="6783625" y="441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
            <p:cNvSpPr/>
            <p:nvPr/>
          </p:nvSpPr>
          <p:spPr>
            <a:xfrm>
              <a:off x="7774225" y="2041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2"/>
            <p:cNvSpPr/>
            <p:nvPr/>
          </p:nvSpPr>
          <p:spPr>
            <a:xfrm>
              <a:off x="763825" y="2193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
            <p:cNvSpPr/>
            <p:nvPr/>
          </p:nvSpPr>
          <p:spPr>
            <a:xfrm>
              <a:off x="611425" y="15079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2"/>
            <p:cNvSpPr/>
            <p:nvPr/>
          </p:nvSpPr>
          <p:spPr>
            <a:xfrm>
              <a:off x="2516425" y="1050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
            <p:cNvSpPr/>
            <p:nvPr/>
          </p:nvSpPr>
          <p:spPr>
            <a:xfrm>
              <a:off x="1602025" y="288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
            <p:cNvSpPr/>
            <p:nvPr/>
          </p:nvSpPr>
          <p:spPr>
            <a:xfrm>
              <a:off x="6114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
            <p:cNvSpPr/>
            <p:nvPr/>
          </p:nvSpPr>
          <p:spPr>
            <a:xfrm>
              <a:off x="1369175" y="205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2"/>
            <p:cNvSpPr/>
            <p:nvPr/>
          </p:nvSpPr>
          <p:spPr>
            <a:xfrm>
              <a:off x="3731375" y="586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
            <p:cNvSpPr/>
            <p:nvPr/>
          </p:nvSpPr>
          <p:spPr>
            <a:xfrm>
              <a:off x="6327150" y="205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
            <p:cNvSpPr/>
            <p:nvPr/>
          </p:nvSpPr>
          <p:spPr>
            <a:xfrm>
              <a:off x="7504575" y="12385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
            <p:cNvSpPr/>
            <p:nvPr/>
          </p:nvSpPr>
          <p:spPr>
            <a:xfrm>
              <a:off x="108975" y="17602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
            <p:cNvSpPr/>
            <p:nvPr/>
          </p:nvSpPr>
          <p:spPr>
            <a:xfrm>
              <a:off x="8717750" y="4816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2"/>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FFD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2"/>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solidFill>
            <a:srgbClr val="002E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2"/>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2"/>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wn">
  <p:cSld name="BLANK_1_1_1">
    <p:bg>
      <p:bgPr>
        <a:gradFill>
          <a:gsLst>
            <a:gs pos="0">
              <a:srgbClr val="6699FF"/>
            </a:gs>
            <a:gs pos="68800">
              <a:srgbClr val="FFCCCC"/>
            </a:gs>
            <a:gs pos="100000">
              <a:srgbClr val="FFFFCC"/>
            </a:gs>
          </a:gsLst>
          <a:lin ang="5400700" scaled="0"/>
        </a:gradFill>
      </p:bgPr>
    </p:bg>
    <p:spTree>
      <p:nvGrpSpPr>
        <p:cNvPr id="216" name="Shape 216"/>
        <p:cNvGrpSpPr/>
        <p:nvPr/>
      </p:nvGrpSpPr>
      <p:grpSpPr>
        <a:xfrm>
          <a:off x="0" y="0"/>
          <a:ext cx="0" cy="0"/>
          <a:chOff x="0" y="0"/>
          <a:chExt cx="0" cy="0"/>
        </a:xfrm>
      </p:grpSpPr>
      <p:sp>
        <p:nvSpPr>
          <p:cNvPr id="217" name="Google Shape;217;p13"/>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40000">
                <a:srgbClr val="FFFFFF"/>
              </a:gs>
              <a:gs pos="100000">
                <a:srgbClr val="FFF2CC"/>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txBox="1"/>
          <p:nvPr>
            <p:ph idx="12" type="sldNum"/>
          </p:nvPr>
        </p:nvSpPr>
        <p:spPr>
          <a:xfrm>
            <a:off x="8540298" y="1"/>
            <a:ext cx="548700" cy="393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y - No city">
  <p:cSld name="BLANK_2">
    <p:spTree>
      <p:nvGrpSpPr>
        <p:cNvPr id="225" name="Shape 225"/>
        <p:cNvGrpSpPr/>
        <p:nvPr/>
      </p:nvGrpSpPr>
      <p:grpSpPr>
        <a:xfrm>
          <a:off x="0" y="0"/>
          <a:ext cx="0" cy="0"/>
          <a:chOff x="0" y="0"/>
          <a:chExt cx="0" cy="0"/>
        </a:xfrm>
      </p:grpSpPr>
      <p:sp>
        <p:nvSpPr>
          <p:cNvPr id="226" name="Google Shape;226;p14"/>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usk - No city">
  <p:cSld name="BLANK_1_2">
    <p:bg>
      <p:bgPr>
        <a:gradFill>
          <a:gsLst>
            <a:gs pos="0">
              <a:srgbClr val="FF5050"/>
            </a:gs>
            <a:gs pos="55000">
              <a:srgbClr val="FFA41C"/>
            </a:gs>
            <a:gs pos="82000">
              <a:srgbClr val="FFD300"/>
            </a:gs>
            <a:gs pos="100000">
              <a:srgbClr val="FFFF99"/>
            </a:gs>
          </a:gsLst>
          <a:lin ang="5400700" scaled="0"/>
        </a:gradFill>
      </p:bgPr>
    </p:bg>
    <p:spTree>
      <p:nvGrpSpPr>
        <p:cNvPr id="231" name="Shape 231"/>
        <p:cNvGrpSpPr/>
        <p:nvPr/>
      </p:nvGrpSpPr>
      <p:grpSpPr>
        <a:xfrm>
          <a:off x="0" y="0"/>
          <a:ext cx="0" cy="0"/>
          <a:chOff x="0" y="0"/>
          <a:chExt cx="0" cy="0"/>
        </a:xfrm>
      </p:grpSpPr>
      <p:sp>
        <p:nvSpPr>
          <p:cNvPr id="232" name="Google Shape;232;p15"/>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3" name="Google Shape;233;p15"/>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Night - No city">
  <p:cSld name="BLANK_1_1_2">
    <p:bg>
      <p:bgPr>
        <a:gradFill>
          <a:gsLst>
            <a:gs pos="0">
              <a:srgbClr val="002E8C"/>
            </a:gs>
            <a:gs pos="75000">
              <a:srgbClr val="8235D7"/>
            </a:gs>
            <a:gs pos="100000">
              <a:srgbClr val="A354EC"/>
            </a:gs>
          </a:gsLst>
          <a:lin ang="5400700" scaled="0"/>
        </a:gradFill>
      </p:bgPr>
    </p:bg>
    <p:spTree>
      <p:nvGrpSpPr>
        <p:cNvPr id="237" name="Shape 237"/>
        <p:cNvGrpSpPr/>
        <p:nvPr/>
      </p:nvGrpSpPr>
      <p:grpSpPr>
        <a:xfrm>
          <a:off x="0" y="0"/>
          <a:ext cx="0" cy="0"/>
          <a:chOff x="0" y="0"/>
          <a:chExt cx="0" cy="0"/>
        </a:xfrm>
      </p:grpSpPr>
      <p:sp>
        <p:nvSpPr>
          <p:cNvPr id="238" name="Google Shape;238;p16"/>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39" name="Google Shape;239;p16"/>
          <p:cNvGrpSpPr/>
          <p:nvPr/>
        </p:nvGrpSpPr>
        <p:grpSpPr>
          <a:xfrm>
            <a:off x="108975" y="136375"/>
            <a:ext cx="8700575" cy="2077800"/>
            <a:chOff x="108975" y="136375"/>
            <a:chExt cx="8700575" cy="2077800"/>
          </a:xfrm>
        </p:grpSpPr>
        <p:sp>
          <p:nvSpPr>
            <p:cNvPr id="240" name="Google Shape;240;p16"/>
            <p:cNvSpPr/>
            <p:nvPr/>
          </p:nvSpPr>
          <p:spPr>
            <a:xfrm>
              <a:off x="257822" y="66484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7696847" y="205972"/>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2565622" y="316734"/>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6204722" y="75664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5854297" y="51929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2439850" y="4411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2930200" y="5434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354425" y="8484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1726575" y="2977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5854300" y="7808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7504575" y="3408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8019650" y="10748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1623713" y="3936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4269025" y="3936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3226225" y="10593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8621025" y="18085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1236350" y="16312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4421050" y="517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534850" y="2041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8231050" y="1660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4269025" y="517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55644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31260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3583225" y="288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5335825" y="136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7469425" y="2125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7926625" y="1203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8460025" y="1584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7088425" y="1431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6783625" y="441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7774225" y="2041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763825" y="2193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611425" y="15079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2516425" y="1050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1602025" y="288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6114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1369175" y="205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3731375" y="586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6327150" y="205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7504575" y="12385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108975" y="17602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8717750" y="4816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16"/>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wn - No city">
  <p:cSld name="BLANK_1_1_1_1">
    <p:bg>
      <p:bgPr>
        <a:gradFill>
          <a:gsLst>
            <a:gs pos="0">
              <a:srgbClr val="6699FF"/>
            </a:gs>
            <a:gs pos="68800">
              <a:srgbClr val="FFCCCC"/>
            </a:gs>
            <a:gs pos="100000">
              <a:srgbClr val="FFFFCC"/>
            </a:gs>
          </a:gsLst>
          <a:lin ang="5400700" scaled="0"/>
        </a:gradFill>
      </p:bgPr>
    </p:bg>
    <p:spTree>
      <p:nvGrpSpPr>
        <p:cNvPr id="286" name="Shape 286"/>
        <p:cNvGrpSpPr/>
        <p:nvPr/>
      </p:nvGrpSpPr>
      <p:grpSpPr>
        <a:xfrm>
          <a:off x="0" y="0"/>
          <a:ext cx="0" cy="0"/>
          <a:chOff x="0" y="0"/>
          <a:chExt cx="0" cy="0"/>
        </a:xfrm>
      </p:grpSpPr>
      <p:sp>
        <p:nvSpPr>
          <p:cNvPr id="287" name="Google Shape;287;p17"/>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txBox="1"/>
          <p:nvPr>
            <p:ph idx="12" type="sldNum"/>
          </p:nvPr>
        </p:nvSpPr>
        <p:spPr>
          <a:xfrm>
            <a:off x="8540298" y="1"/>
            <a:ext cx="548700" cy="393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FF5050"/>
            </a:gs>
            <a:gs pos="55000">
              <a:srgbClr val="FFA41C"/>
            </a:gs>
            <a:gs pos="82000">
              <a:srgbClr val="FFD300"/>
            </a:gs>
            <a:gs pos="100000">
              <a:srgbClr val="FFFF99"/>
            </a:gs>
          </a:gsLst>
          <a:lin ang="5400700" scaled="0"/>
        </a:gradFill>
      </p:bgPr>
    </p:bg>
    <p:spTree>
      <p:nvGrpSpPr>
        <p:cNvPr id="22" name="Shape 22"/>
        <p:cNvGrpSpPr/>
        <p:nvPr/>
      </p:nvGrpSpPr>
      <p:grpSpPr>
        <a:xfrm>
          <a:off x="0" y="0"/>
          <a:ext cx="0" cy="0"/>
          <a:chOff x="0" y="0"/>
          <a:chExt cx="0" cy="0"/>
        </a:xfrm>
      </p:grpSpPr>
      <p:sp>
        <p:nvSpPr>
          <p:cNvPr id="23" name="Google Shape;23;p3"/>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871C48">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FFA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40000">
                <a:srgbClr val="FFFFFF"/>
              </a:gs>
              <a:gs pos="100000">
                <a:srgbClr val="FFF2CC"/>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txBox="1"/>
          <p:nvPr>
            <p:ph type="ctrTitle"/>
          </p:nvPr>
        </p:nvSpPr>
        <p:spPr>
          <a:xfrm>
            <a:off x="1676800" y="1507150"/>
            <a:ext cx="57903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 name="Google Shape;31;p3"/>
          <p:cNvSpPr txBox="1"/>
          <p:nvPr>
            <p:ph idx="1" type="subTitle"/>
          </p:nvPr>
        </p:nvSpPr>
        <p:spPr>
          <a:xfrm>
            <a:off x="1676800" y="2611454"/>
            <a:ext cx="5790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2CC"/>
              </a:buClr>
              <a:buSzPts val="1800"/>
              <a:buNone/>
              <a:defRPr sz="1800">
                <a:solidFill>
                  <a:srgbClr val="FFF2CC"/>
                </a:solidFill>
              </a:defRPr>
            </a:lvl1pPr>
            <a:lvl2pPr lvl="1" rtl="0" algn="ctr">
              <a:spcBef>
                <a:spcPts val="0"/>
              </a:spcBef>
              <a:spcAft>
                <a:spcPts val="0"/>
              </a:spcAft>
              <a:buClr>
                <a:srgbClr val="FFF2CC"/>
              </a:buClr>
              <a:buSzPts val="1800"/>
              <a:buNone/>
              <a:defRPr sz="1800">
                <a:solidFill>
                  <a:srgbClr val="FFF2CC"/>
                </a:solidFill>
              </a:defRPr>
            </a:lvl2pPr>
            <a:lvl3pPr lvl="2" rtl="0" algn="ctr">
              <a:spcBef>
                <a:spcPts val="0"/>
              </a:spcBef>
              <a:spcAft>
                <a:spcPts val="0"/>
              </a:spcAft>
              <a:buClr>
                <a:srgbClr val="FFF2CC"/>
              </a:buClr>
              <a:buSzPts val="1800"/>
              <a:buNone/>
              <a:defRPr sz="1800">
                <a:solidFill>
                  <a:srgbClr val="FFF2CC"/>
                </a:solidFill>
              </a:defRPr>
            </a:lvl3pPr>
            <a:lvl4pPr lvl="3" rtl="0" algn="ctr">
              <a:spcBef>
                <a:spcPts val="0"/>
              </a:spcBef>
              <a:spcAft>
                <a:spcPts val="0"/>
              </a:spcAft>
              <a:buClr>
                <a:srgbClr val="FFF2CC"/>
              </a:buClr>
              <a:buSzPts val="1800"/>
              <a:buNone/>
              <a:defRPr sz="1800">
                <a:solidFill>
                  <a:srgbClr val="FFF2CC"/>
                </a:solidFill>
              </a:defRPr>
            </a:lvl4pPr>
            <a:lvl5pPr lvl="4" rtl="0" algn="ctr">
              <a:spcBef>
                <a:spcPts val="0"/>
              </a:spcBef>
              <a:spcAft>
                <a:spcPts val="0"/>
              </a:spcAft>
              <a:buClr>
                <a:srgbClr val="FFF2CC"/>
              </a:buClr>
              <a:buSzPts val="1800"/>
              <a:buNone/>
              <a:defRPr sz="1800">
                <a:solidFill>
                  <a:srgbClr val="FFF2CC"/>
                </a:solidFill>
              </a:defRPr>
            </a:lvl5pPr>
            <a:lvl6pPr lvl="5" rtl="0" algn="ctr">
              <a:spcBef>
                <a:spcPts val="0"/>
              </a:spcBef>
              <a:spcAft>
                <a:spcPts val="0"/>
              </a:spcAft>
              <a:buClr>
                <a:srgbClr val="FFF2CC"/>
              </a:buClr>
              <a:buSzPts val="1800"/>
              <a:buNone/>
              <a:defRPr sz="1800">
                <a:solidFill>
                  <a:srgbClr val="FFF2CC"/>
                </a:solidFill>
              </a:defRPr>
            </a:lvl6pPr>
            <a:lvl7pPr lvl="6" rtl="0" algn="ctr">
              <a:spcBef>
                <a:spcPts val="0"/>
              </a:spcBef>
              <a:spcAft>
                <a:spcPts val="0"/>
              </a:spcAft>
              <a:buClr>
                <a:srgbClr val="FFF2CC"/>
              </a:buClr>
              <a:buSzPts val="1800"/>
              <a:buNone/>
              <a:defRPr sz="1800">
                <a:solidFill>
                  <a:srgbClr val="FFF2CC"/>
                </a:solidFill>
              </a:defRPr>
            </a:lvl7pPr>
            <a:lvl8pPr lvl="7" rtl="0" algn="ctr">
              <a:spcBef>
                <a:spcPts val="0"/>
              </a:spcBef>
              <a:spcAft>
                <a:spcPts val="0"/>
              </a:spcAft>
              <a:buClr>
                <a:srgbClr val="FFF2CC"/>
              </a:buClr>
              <a:buSzPts val="1800"/>
              <a:buNone/>
              <a:defRPr sz="1800">
                <a:solidFill>
                  <a:srgbClr val="FFF2CC"/>
                </a:solidFill>
              </a:defRPr>
            </a:lvl8pPr>
            <a:lvl9pPr lvl="8" rtl="0" algn="ctr">
              <a:spcBef>
                <a:spcPts val="0"/>
              </a:spcBef>
              <a:spcAft>
                <a:spcPts val="0"/>
              </a:spcAft>
              <a:buClr>
                <a:srgbClr val="FFF2CC"/>
              </a:buClr>
              <a:buSzPts val="1800"/>
              <a:buNone/>
              <a:defRPr sz="1800">
                <a:solidFill>
                  <a:srgbClr val="FFF2CC"/>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rgbClr val="002E8C"/>
            </a:gs>
            <a:gs pos="75000">
              <a:srgbClr val="8235D7"/>
            </a:gs>
            <a:gs pos="100000">
              <a:srgbClr val="A354EC"/>
            </a:gs>
          </a:gsLst>
          <a:lin ang="5400700" scaled="0"/>
        </a:gradFill>
      </p:bgPr>
    </p:bg>
    <p:spTree>
      <p:nvGrpSpPr>
        <p:cNvPr id="32" name="Shape 32"/>
        <p:cNvGrpSpPr/>
        <p:nvPr/>
      </p:nvGrpSpPr>
      <p:grpSpPr>
        <a:xfrm>
          <a:off x="0" y="0"/>
          <a:ext cx="0" cy="0"/>
          <a:chOff x="0" y="0"/>
          <a:chExt cx="0" cy="0"/>
        </a:xfrm>
      </p:grpSpPr>
      <p:grpSp>
        <p:nvGrpSpPr>
          <p:cNvPr id="33" name="Google Shape;33;p4"/>
          <p:cNvGrpSpPr/>
          <p:nvPr/>
        </p:nvGrpSpPr>
        <p:grpSpPr>
          <a:xfrm>
            <a:off x="108975" y="136375"/>
            <a:ext cx="8700575" cy="2077800"/>
            <a:chOff x="108975" y="136375"/>
            <a:chExt cx="8700575" cy="2077800"/>
          </a:xfrm>
        </p:grpSpPr>
        <p:sp>
          <p:nvSpPr>
            <p:cNvPr id="34" name="Google Shape;34;p4"/>
            <p:cNvSpPr/>
            <p:nvPr/>
          </p:nvSpPr>
          <p:spPr>
            <a:xfrm>
              <a:off x="257822" y="66484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7696847" y="205972"/>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2565622" y="316734"/>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6204722" y="75664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5854297" y="51929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2439850" y="4411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2930200" y="5434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354425" y="8484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1726575" y="2977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5854300" y="7808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7504575" y="3408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8019650" y="10748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1623713" y="3936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269025" y="3936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3226225" y="10593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8621025" y="18085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1236350" y="16312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4421050" y="517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534850" y="2041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231050" y="1660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4269025" y="517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55644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31260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3583225" y="288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5335825" y="136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7469425" y="2125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7926625" y="1203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8460025" y="1584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7088425" y="1431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6783625" y="441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7774225" y="2041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763825" y="2193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611425" y="15079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2516425" y="1050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1602025" y="288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6114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1369175" y="205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3731375" y="586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6327150" y="205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504575" y="12385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108975" y="17602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8717750" y="4816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FFD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solidFill>
            <a:srgbClr val="002E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txBox="1"/>
          <p:nvPr>
            <p:ph idx="1" type="body"/>
          </p:nvPr>
        </p:nvSpPr>
        <p:spPr>
          <a:xfrm>
            <a:off x="1743150" y="1552200"/>
            <a:ext cx="5657700" cy="819900"/>
          </a:xfrm>
          <a:prstGeom prst="rect">
            <a:avLst/>
          </a:prstGeom>
        </p:spPr>
        <p:txBody>
          <a:bodyPr anchorCtr="0" anchor="t" bIns="91425" lIns="91425" spcFirstLastPara="1" rIns="91425" wrap="square" tIns="91425">
            <a:noAutofit/>
          </a:bodyPr>
          <a:lstStyle>
            <a:lvl1pPr indent="-393700" lvl="0" marL="457200" rtl="0" algn="ctr">
              <a:spcBef>
                <a:spcPts val="600"/>
              </a:spcBef>
              <a:spcAft>
                <a:spcPts val="0"/>
              </a:spcAft>
              <a:buSzPts val="2600"/>
              <a:buChar char="▫"/>
              <a:defRPr i="1" sz="2600"/>
            </a:lvl1pPr>
            <a:lvl2pPr indent="-393700" lvl="1" marL="914400" rtl="0" algn="ctr">
              <a:spcBef>
                <a:spcPts val="0"/>
              </a:spcBef>
              <a:spcAft>
                <a:spcPts val="0"/>
              </a:spcAft>
              <a:buSzPts val="2600"/>
              <a:buChar char="▪"/>
              <a:defRPr i="1" sz="2600"/>
            </a:lvl2pPr>
            <a:lvl3pPr indent="-393700" lvl="2" marL="1371600" rtl="0" algn="ctr">
              <a:spcBef>
                <a:spcPts val="0"/>
              </a:spcBef>
              <a:spcAft>
                <a:spcPts val="0"/>
              </a:spcAft>
              <a:buSzPts val="2600"/>
              <a:buChar char="▪"/>
              <a:defRPr i="1" sz="2600"/>
            </a:lvl3pPr>
            <a:lvl4pPr indent="-393700" lvl="3" marL="1828800" rtl="0" algn="ctr">
              <a:spcBef>
                <a:spcPts val="0"/>
              </a:spcBef>
              <a:spcAft>
                <a:spcPts val="0"/>
              </a:spcAft>
              <a:buSzPts val="2600"/>
              <a:buChar char="▪"/>
              <a:defRPr i="1" sz="2600"/>
            </a:lvl4pPr>
            <a:lvl5pPr indent="-393700" lvl="4" marL="2286000" rtl="0" algn="ctr">
              <a:spcBef>
                <a:spcPts val="0"/>
              </a:spcBef>
              <a:spcAft>
                <a:spcPts val="0"/>
              </a:spcAft>
              <a:buSzPts val="2600"/>
              <a:buChar char="▪"/>
              <a:defRPr i="1" sz="2600"/>
            </a:lvl5pPr>
            <a:lvl6pPr indent="-393700" lvl="5" marL="2743200" rtl="0" algn="ctr">
              <a:spcBef>
                <a:spcPts val="0"/>
              </a:spcBef>
              <a:spcAft>
                <a:spcPts val="0"/>
              </a:spcAft>
              <a:buSzPts val="2600"/>
              <a:buChar char="▪"/>
              <a:defRPr i="1" sz="2600"/>
            </a:lvl6pPr>
            <a:lvl7pPr indent="-393700" lvl="6" marL="3200400" rtl="0" algn="ctr">
              <a:spcBef>
                <a:spcPts val="0"/>
              </a:spcBef>
              <a:spcAft>
                <a:spcPts val="0"/>
              </a:spcAft>
              <a:buSzPts val="2600"/>
              <a:buChar char="▪"/>
              <a:defRPr i="1" sz="2600"/>
            </a:lvl7pPr>
            <a:lvl8pPr indent="-393700" lvl="7" marL="3657600" rtl="0" algn="ctr">
              <a:spcBef>
                <a:spcPts val="0"/>
              </a:spcBef>
              <a:spcAft>
                <a:spcPts val="0"/>
              </a:spcAft>
              <a:buSzPts val="2600"/>
              <a:buChar char="▪"/>
              <a:defRPr i="1" sz="2600"/>
            </a:lvl8pPr>
            <a:lvl9pPr indent="-393700" lvl="8" marL="4114800" algn="ctr">
              <a:spcBef>
                <a:spcPts val="0"/>
              </a:spcBef>
              <a:spcAft>
                <a:spcPts val="0"/>
              </a:spcAft>
              <a:buSzPts val="2600"/>
              <a:buChar char="▪"/>
              <a:defRPr i="1" sz="2600"/>
            </a:lvl9pPr>
          </a:lstStyle>
          <a:p/>
        </p:txBody>
      </p:sp>
      <p:sp>
        <p:nvSpPr>
          <p:cNvPr id="80" name="Google Shape;80;p4"/>
          <p:cNvSpPr txBox="1"/>
          <p:nvPr/>
        </p:nvSpPr>
        <p:spPr>
          <a:xfrm>
            <a:off x="3593400" y="933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FFD300"/>
                </a:solidFill>
                <a:latin typeface="Fira Sans"/>
                <a:ea typeface="Fira Sans"/>
                <a:cs typeface="Fira Sans"/>
                <a:sym typeface="Fira Sans"/>
              </a:rPr>
              <a:t>“</a:t>
            </a:r>
            <a:endParaRPr b="1" sz="6000">
              <a:solidFill>
                <a:srgbClr val="FFD300"/>
              </a:solidFill>
              <a:latin typeface="Fira Sans"/>
              <a:ea typeface="Fira Sans"/>
              <a:cs typeface="Fira Sans"/>
              <a:sym typeface="Fira Sans"/>
            </a:endParaRPr>
          </a:p>
        </p:txBody>
      </p:sp>
      <p:sp>
        <p:nvSpPr>
          <p:cNvPr id="81" name="Google Shape;81;p4"/>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4"/>
          <p:cNvSpPr/>
          <p:nvPr/>
        </p:nvSpPr>
        <p:spPr>
          <a:xfrm>
            <a:off x="623552" y="493854"/>
            <a:ext cx="1926904" cy="760033"/>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flipH="1">
            <a:off x="7999697" y="912743"/>
            <a:ext cx="1173078" cy="457797"/>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7034525" y="296676"/>
            <a:ext cx="1970215" cy="706191"/>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52976" y="182426"/>
            <a:ext cx="1065597" cy="415819"/>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flipH="1">
            <a:off x="726067" y="2914049"/>
            <a:ext cx="1632983" cy="585315"/>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8150684" y="3274426"/>
            <a:ext cx="1054299" cy="415849"/>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7224776" y="2535851"/>
            <a:ext cx="1306909" cy="509966"/>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flipH="1">
            <a:off x="-92652" y="2914056"/>
            <a:ext cx="1054299" cy="415849"/>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90" name="Shape 90"/>
        <p:cNvGrpSpPr/>
        <p:nvPr/>
      </p:nvGrpSpPr>
      <p:grpSpPr>
        <a:xfrm>
          <a:off x="0" y="0"/>
          <a:ext cx="0" cy="0"/>
          <a:chOff x="0" y="0"/>
          <a:chExt cx="0" cy="0"/>
        </a:xfrm>
      </p:grpSpPr>
      <p:sp>
        <p:nvSpPr>
          <p:cNvPr id="91" name="Google Shape;91;p5"/>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txBox="1"/>
          <p:nvPr>
            <p:ph type="title"/>
          </p:nvPr>
        </p:nvSpPr>
        <p:spPr>
          <a:xfrm>
            <a:off x="849000" y="393600"/>
            <a:ext cx="7446000" cy="6660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99" name="Google Shape;99;p5"/>
          <p:cNvSpPr txBox="1"/>
          <p:nvPr>
            <p:ph idx="1" type="body"/>
          </p:nvPr>
        </p:nvSpPr>
        <p:spPr>
          <a:xfrm>
            <a:off x="849000" y="1243374"/>
            <a:ext cx="7446000" cy="3022500"/>
          </a:xfrm>
          <a:prstGeom prst="rect">
            <a:avLst/>
          </a:prstGeom>
        </p:spPr>
        <p:txBody>
          <a:bodyPr anchorCtr="0" anchor="t" bIns="91425" lIns="91425" spcFirstLastPara="1" rIns="91425" wrap="square" tIns="91425">
            <a:noAutofit/>
          </a:bodyPr>
          <a:lstStyle>
            <a:lvl1pPr indent="-368300" lvl="0" marL="457200">
              <a:spcBef>
                <a:spcPts val="60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100" name="Google Shape;100;p5"/>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01" name="Shape 101"/>
        <p:cNvGrpSpPr/>
        <p:nvPr/>
      </p:nvGrpSpPr>
      <p:grpSpPr>
        <a:xfrm>
          <a:off x="0" y="0"/>
          <a:ext cx="0" cy="0"/>
          <a:chOff x="0" y="0"/>
          <a:chExt cx="0" cy="0"/>
        </a:xfrm>
      </p:grpSpPr>
      <p:sp>
        <p:nvSpPr>
          <p:cNvPr id="102" name="Google Shape;102;p6"/>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txBox="1"/>
          <p:nvPr>
            <p:ph type="title"/>
          </p:nvPr>
        </p:nvSpPr>
        <p:spPr>
          <a:xfrm>
            <a:off x="849000" y="393600"/>
            <a:ext cx="7446000" cy="6660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10" name="Google Shape;110;p6"/>
          <p:cNvSpPr txBox="1"/>
          <p:nvPr>
            <p:ph idx="1" type="body"/>
          </p:nvPr>
        </p:nvSpPr>
        <p:spPr>
          <a:xfrm>
            <a:off x="849050" y="1276350"/>
            <a:ext cx="3614100" cy="3221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1" name="Google Shape;111;p6"/>
          <p:cNvSpPr txBox="1"/>
          <p:nvPr>
            <p:ph idx="2" type="body"/>
          </p:nvPr>
        </p:nvSpPr>
        <p:spPr>
          <a:xfrm>
            <a:off x="4680828" y="1276350"/>
            <a:ext cx="3614100" cy="3221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2" name="Google Shape;112;p6"/>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13" name="Shape 113"/>
        <p:cNvGrpSpPr/>
        <p:nvPr/>
      </p:nvGrpSpPr>
      <p:grpSpPr>
        <a:xfrm>
          <a:off x="0" y="0"/>
          <a:ext cx="0" cy="0"/>
          <a:chOff x="0" y="0"/>
          <a:chExt cx="0" cy="0"/>
        </a:xfrm>
      </p:grpSpPr>
      <p:sp>
        <p:nvSpPr>
          <p:cNvPr id="114" name="Google Shape;114;p7"/>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txBox="1"/>
          <p:nvPr>
            <p:ph type="title"/>
          </p:nvPr>
        </p:nvSpPr>
        <p:spPr>
          <a:xfrm>
            <a:off x="849000" y="393600"/>
            <a:ext cx="7446000" cy="6660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22" name="Google Shape;122;p7"/>
          <p:cNvSpPr txBox="1"/>
          <p:nvPr>
            <p:ph idx="1" type="body"/>
          </p:nvPr>
        </p:nvSpPr>
        <p:spPr>
          <a:xfrm>
            <a:off x="816925" y="1276350"/>
            <a:ext cx="2400000" cy="29556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23" name="Google Shape;123;p7"/>
          <p:cNvSpPr txBox="1"/>
          <p:nvPr>
            <p:ph idx="2" type="body"/>
          </p:nvPr>
        </p:nvSpPr>
        <p:spPr>
          <a:xfrm>
            <a:off x="3339915" y="1276350"/>
            <a:ext cx="2400000" cy="29556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24" name="Google Shape;124;p7"/>
          <p:cNvSpPr txBox="1"/>
          <p:nvPr>
            <p:ph idx="3" type="body"/>
          </p:nvPr>
        </p:nvSpPr>
        <p:spPr>
          <a:xfrm>
            <a:off x="5862905" y="1276350"/>
            <a:ext cx="2400000" cy="29556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25" name="Google Shape;125;p7"/>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8"/>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txBox="1"/>
          <p:nvPr>
            <p:ph type="title"/>
          </p:nvPr>
        </p:nvSpPr>
        <p:spPr>
          <a:xfrm>
            <a:off x="849000" y="393600"/>
            <a:ext cx="7446000" cy="6660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35" name="Google Shape;135;p8"/>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grpSp>
        <p:nvGrpSpPr>
          <p:cNvPr id="137" name="Google Shape;137;p9"/>
          <p:cNvGrpSpPr/>
          <p:nvPr/>
        </p:nvGrpSpPr>
        <p:grpSpPr>
          <a:xfrm>
            <a:off x="-1" y="4553740"/>
            <a:ext cx="9150299" cy="589766"/>
            <a:chOff x="0" y="4278697"/>
            <a:chExt cx="13245946" cy="853743"/>
          </a:xfrm>
        </p:grpSpPr>
        <p:sp>
          <p:nvSpPr>
            <p:cNvPr id="138" name="Google Shape;138;p9"/>
            <p:cNvSpPr/>
            <p:nvPr/>
          </p:nvSpPr>
          <p:spPr>
            <a:xfrm>
              <a:off x="0" y="4278697"/>
              <a:ext cx="6622971" cy="853743"/>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6622975" y="4278697"/>
              <a:ext cx="6622971" cy="853743"/>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9"/>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txBox="1"/>
          <p:nvPr>
            <p:ph idx="1" type="body"/>
          </p:nvPr>
        </p:nvSpPr>
        <p:spPr>
          <a:xfrm>
            <a:off x="766025" y="4101500"/>
            <a:ext cx="76119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145" name="Google Shape;145;p9"/>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y" type="blank">
  <p:cSld name="BLANK">
    <p:spTree>
      <p:nvGrpSpPr>
        <p:cNvPr id="146" name="Shape 146"/>
        <p:cNvGrpSpPr/>
        <p:nvPr/>
      </p:nvGrpSpPr>
      <p:grpSpPr>
        <a:xfrm>
          <a:off x="0" y="0"/>
          <a:ext cx="0" cy="0"/>
          <a:chOff x="0" y="0"/>
          <a:chExt cx="0" cy="0"/>
        </a:xfrm>
      </p:grpSpPr>
      <p:sp>
        <p:nvSpPr>
          <p:cNvPr id="147" name="Google Shape;147;p10"/>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4780EA"/>
            </a:gs>
            <a:gs pos="58000">
              <a:srgbClr val="3AB1F5"/>
            </a:gs>
            <a:gs pos="90000">
              <a:srgbClr val="2CE1FF"/>
            </a:gs>
            <a:gs pos="100000">
              <a:srgbClr val="2CE1FF"/>
            </a:gs>
          </a:gsLst>
          <a:lin ang="54007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9000" y="393600"/>
            <a:ext cx="7446000" cy="6660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1pPr>
            <a:lvl2pPr lvl="1"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2pPr>
            <a:lvl3pPr lvl="2"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3pPr>
            <a:lvl4pPr lvl="3"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4pPr>
            <a:lvl5pPr lvl="4"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5pPr>
            <a:lvl6pPr lvl="5"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6pPr>
            <a:lvl7pPr lvl="6"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7pPr>
            <a:lvl8pPr lvl="7"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8pPr>
            <a:lvl9pPr lvl="8"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9pPr>
          </a:lstStyle>
          <a:p/>
        </p:txBody>
      </p:sp>
      <p:sp>
        <p:nvSpPr>
          <p:cNvPr id="7" name="Google Shape;7;p1"/>
          <p:cNvSpPr txBox="1"/>
          <p:nvPr>
            <p:ph idx="1" type="body"/>
          </p:nvPr>
        </p:nvSpPr>
        <p:spPr>
          <a:xfrm>
            <a:off x="849000" y="1243374"/>
            <a:ext cx="7446000" cy="3022500"/>
          </a:xfrm>
          <a:prstGeom prst="rect">
            <a:avLst/>
          </a:prstGeom>
          <a:noFill/>
          <a:ln>
            <a:noFill/>
          </a:ln>
        </p:spPr>
        <p:txBody>
          <a:bodyPr anchorCtr="0" anchor="t" bIns="91425" lIns="91425" spcFirstLastPara="1" rIns="91425" wrap="square" tIns="91425">
            <a:noAutofit/>
          </a:bodyPr>
          <a:lstStyle>
            <a:lvl1pPr indent="-368300" lvl="0" marL="457200">
              <a:spcBef>
                <a:spcPts val="600"/>
              </a:spcBef>
              <a:spcAft>
                <a:spcPts val="0"/>
              </a:spcAft>
              <a:buClr>
                <a:srgbClr val="B1E1F5"/>
              </a:buClr>
              <a:buSzPts val="2200"/>
              <a:buFont typeface="Fira Sans Light"/>
              <a:buChar char="▫"/>
              <a:defRPr sz="2200">
                <a:solidFill>
                  <a:srgbClr val="FFFFFF"/>
                </a:solidFill>
                <a:latin typeface="Fira Sans Light"/>
                <a:ea typeface="Fira Sans Light"/>
                <a:cs typeface="Fira Sans Light"/>
                <a:sym typeface="Fira Sans Light"/>
              </a:defRPr>
            </a:lvl1pPr>
            <a:lvl2pPr indent="-368300" lvl="1" marL="914400">
              <a:spcBef>
                <a:spcPts val="0"/>
              </a:spcBef>
              <a:spcAft>
                <a:spcPts val="0"/>
              </a:spcAft>
              <a:buClr>
                <a:srgbClr val="B1E1F5"/>
              </a:buClr>
              <a:buSzPts val="2200"/>
              <a:buFont typeface="Fira Sans Light"/>
              <a:buChar char="▪"/>
              <a:defRPr sz="2200">
                <a:solidFill>
                  <a:srgbClr val="FFFFFF"/>
                </a:solidFill>
                <a:latin typeface="Fira Sans Light"/>
                <a:ea typeface="Fira Sans Light"/>
                <a:cs typeface="Fira Sans Light"/>
                <a:sym typeface="Fira Sans Light"/>
              </a:defRPr>
            </a:lvl2pPr>
            <a:lvl3pPr indent="-368300" lvl="2" marL="1371600">
              <a:spcBef>
                <a:spcPts val="0"/>
              </a:spcBef>
              <a:spcAft>
                <a:spcPts val="0"/>
              </a:spcAft>
              <a:buClr>
                <a:srgbClr val="B1E1F5"/>
              </a:buClr>
              <a:buSzPts val="2200"/>
              <a:buFont typeface="Fira Sans Light"/>
              <a:buChar char="▪"/>
              <a:defRPr sz="2200">
                <a:solidFill>
                  <a:srgbClr val="FFFFFF"/>
                </a:solidFill>
                <a:latin typeface="Fira Sans Light"/>
                <a:ea typeface="Fira Sans Light"/>
                <a:cs typeface="Fira Sans Light"/>
                <a:sym typeface="Fira Sans Light"/>
              </a:defRPr>
            </a:lvl3pPr>
            <a:lvl4pPr indent="-368300" lvl="3" marL="18288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4pPr>
            <a:lvl5pPr indent="-368300" lvl="4" marL="22860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5pPr>
            <a:lvl6pPr indent="-368300" lvl="5" marL="27432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6pPr>
            <a:lvl7pPr indent="-368300" lvl="6" marL="32004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7pPr>
            <a:lvl8pPr indent="-368300" lvl="7" marL="36576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8pPr>
            <a:lvl9pPr indent="-368300" lvl="8" marL="41148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9pPr>
          </a:lstStyle>
          <a:p/>
        </p:txBody>
      </p:sp>
      <p:sp>
        <p:nvSpPr>
          <p:cNvPr id="8" name="Google Shape;8;p1"/>
          <p:cNvSpPr txBox="1"/>
          <p:nvPr>
            <p:ph idx="12" type="sldNum"/>
          </p:nvPr>
        </p:nvSpPr>
        <p:spPr>
          <a:xfrm>
            <a:off x="8540298" y="1"/>
            <a:ext cx="548700" cy="393600"/>
          </a:xfrm>
          <a:prstGeom prst="rect">
            <a:avLst/>
          </a:prstGeom>
          <a:noFill/>
          <a:ln>
            <a:noFill/>
          </a:ln>
        </p:spPr>
        <p:txBody>
          <a:bodyPr anchorCtr="0" anchor="ctr" bIns="91425" lIns="91425" spcFirstLastPara="1" rIns="91425" wrap="square" tIns="91425">
            <a:noAutofit/>
          </a:bodyPr>
          <a:lstStyle>
            <a:lvl1pPr lvl="0" algn="r">
              <a:buNone/>
              <a:defRPr sz="1200">
                <a:solidFill>
                  <a:srgbClr val="FFFFFF"/>
                </a:solidFill>
                <a:latin typeface="Fira Sans Light"/>
                <a:ea typeface="Fira Sans Light"/>
                <a:cs typeface="Fira Sans Light"/>
                <a:sym typeface="Fira Sans Light"/>
              </a:defRPr>
            </a:lvl1pPr>
            <a:lvl2pPr lvl="1" algn="r">
              <a:buNone/>
              <a:defRPr sz="1200">
                <a:solidFill>
                  <a:srgbClr val="FFFFFF"/>
                </a:solidFill>
                <a:latin typeface="Fira Sans Light"/>
                <a:ea typeface="Fira Sans Light"/>
                <a:cs typeface="Fira Sans Light"/>
                <a:sym typeface="Fira Sans Light"/>
              </a:defRPr>
            </a:lvl2pPr>
            <a:lvl3pPr lvl="2" algn="r">
              <a:buNone/>
              <a:defRPr sz="1200">
                <a:solidFill>
                  <a:srgbClr val="FFFFFF"/>
                </a:solidFill>
                <a:latin typeface="Fira Sans Light"/>
                <a:ea typeface="Fira Sans Light"/>
                <a:cs typeface="Fira Sans Light"/>
                <a:sym typeface="Fira Sans Light"/>
              </a:defRPr>
            </a:lvl3pPr>
            <a:lvl4pPr lvl="3" algn="r">
              <a:buNone/>
              <a:defRPr sz="1200">
                <a:solidFill>
                  <a:srgbClr val="FFFFFF"/>
                </a:solidFill>
                <a:latin typeface="Fira Sans Light"/>
                <a:ea typeface="Fira Sans Light"/>
                <a:cs typeface="Fira Sans Light"/>
                <a:sym typeface="Fira Sans Light"/>
              </a:defRPr>
            </a:lvl4pPr>
            <a:lvl5pPr lvl="4" algn="r">
              <a:buNone/>
              <a:defRPr sz="1200">
                <a:solidFill>
                  <a:srgbClr val="FFFFFF"/>
                </a:solidFill>
                <a:latin typeface="Fira Sans Light"/>
                <a:ea typeface="Fira Sans Light"/>
                <a:cs typeface="Fira Sans Light"/>
                <a:sym typeface="Fira Sans Light"/>
              </a:defRPr>
            </a:lvl5pPr>
            <a:lvl6pPr lvl="5" algn="r">
              <a:buNone/>
              <a:defRPr sz="1200">
                <a:solidFill>
                  <a:srgbClr val="FFFFFF"/>
                </a:solidFill>
                <a:latin typeface="Fira Sans Light"/>
                <a:ea typeface="Fira Sans Light"/>
                <a:cs typeface="Fira Sans Light"/>
                <a:sym typeface="Fira Sans Light"/>
              </a:defRPr>
            </a:lvl6pPr>
            <a:lvl7pPr lvl="6" algn="r">
              <a:buNone/>
              <a:defRPr sz="1200">
                <a:solidFill>
                  <a:srgbClr val="FFFFFF"/>
                </a:solidFill>
                <a:latin typeface="Fira Sans Light"/>
                <a:ea typeface="Fira Sans Light"/>
                <a:cs typeface="Fira Sans Light"/>
                <a:sym typeface="Fira Sans Light"/>
              </a:defRPr>
            </a:lvl7pPr>
            <a:lvl8pPr lvl="7" algn="r">
              <a:buNone/>
              <a:defRPr sz="1200">
                <a:solidFill>
                  <a:srgbClr val="FFFFFF"/>
                </a:solidFill>
                <a:latin typeface="Fira Sans Light"/>
                <a:ea typeface="Fira Sans Light"/>
                <a:cs typeface="Fira Sans Light"/>
                <a:sym typeface="Fira Sans Light"/>
              </a:defRPr>
            </a:lvl8pPr>
            <a:lvl9pPr lvl="8" algn="r">
              <a:buNone/>
              <a:defRPr sz="1200">
                <a:solidFill>
                  <a:srgbClr val="FFFFFF"/>
                </a:solidFill>
                <a:latin typeface="Fira Sans Light"/>
                <a:ea typeface="Fira Sans Light"/>
                <a:cs typeface="Fira Sans Light"/>
                <a:sym typeface="Fira Sa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8"/>
          <p:cNvSpPr txBox="1"/>
          <p:nvPr>
            <p:ph type="ctrTitle"/>
          </p:nvPr>
        </p:nvSpPr>
        <p:spPr>
          <a:xfrm>
            <a:off x="1296800" y="0"/>
            <a:ext cx="6550500" cy="437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Airline On-Time Streaming Data Analysis</a:t>
            </a:r>
            <a:endParaRPr/>
          </a:p>
        </p:txBody>
      </p:sp>
      <p:sp>
        <p:nvSpPr>
          <p:cNvPr id="297" name="Google Shape;297;p18"/>
          <p:cNvSpPr/>
          <p:nvPr/>
        </p:nvSpPr>
        <p:spPr>
          <a:xfrm>
            <a:off x="390400" y="3640475"/>
            <a:ext cx="8393700" cy="1134600"/>
          </a:xfrm>
          <a:prstGeom prst="rect">
            <a:avLst/>
          </a:prstGeom>
          <a:solidFill>
            <a:srgbClr val="B1E1F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
          <p:cNvSpPr txBox="1"/>
          <p:nvPr/>
        </p:nvSpPr>
        <p:spPr>
          <a:xfrm>
            <a:off x="272850" y="3728275"/>
            <a:ext cx="85983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Fira Sans"/>
                <a:ea typeface="Fira Sans"/>
                <a:cs typeface="Fira Sans"/>
                <a:sym typeface="Fira Sans"/>
              </a:rPr>
              <a:t>Arwa EL-Hawwat 				   Rahul Dev Ellezhuthil			 	             </a:t>
            </a:r>
            <a:r>
              <a:rPr b="1" lang="en">
                <a:solidFill>
                  <a:schemeClr val="dk1"/>
                </a:solidFill>
                <a:latin typeface="Fira Sans"/>
                <a:ea typeface="Fira Sans"/>
                <a:cs typeface="Fira Sans"/>
                <a:sym typeface="Fira Sans"/>
              </a:rPr>
              <a:t>Jaini Patel</a:t>
            </a:r>
            <a:endParaRPr b="1">
              <a:latin typeface="Fira Sans"/>
              <a:ea typeface="Fira Sans"/>
              <a:cs typeface="Fira Sans"/>
              <a:sym typeface="Fira Sans"/>
            </a:endParaRPr>
          </a:p>
          <a:p>
            <a:pPr indent="0" lvl="0" marL="0" rtl="0" algn="ctr">
              <a:spcBef>
                <a:spcPts val="0"/>
              </a:spcBef>
              <a:spcAft>
                <a:spcPts val="0"/>
              </a:spcAft>
              <a:buNone/>
            </a:pPr>
            <a:r>
              <a:t/>
            </a:r>
            <a:endParaRPr b="1">
              <a:latin typeface="Fira Sans"/>
              <a:ea typeface="Fira Sans"/>
              <a:cs typeface="Fira Sans"/>
              <a:sym typeface="Fira Sans"/>
            </a:endParaRPr>
          </a:p>
          <a:p>
            <a:pPr indent="0" lvl="0" marL="0" rtl="0" algn="ctr">
              <a:spcBef>
                <a:spcPts val="0"/>
              </a:spcBef>
              <a:spcAft>
                <a:spcPts val="0"/>
              </a:spcAft>
              <a:buNone/>
            </a:pPr>
            <a:r>
              <a:rPr b="1" lang="en">
                <a:latin typeface="Fira Sans"/>
                <a:ea typeface="Fira Sans"/>
                <a:cs typeface="Fira Sans"/>
                <a:sym typeface="Fira Sans"/>
              </a:rPr>
              <a:t>Supervised by Professor James Abello Mondero, Harshini Bonam, &amp; Haoyang Zhang </a:t>
            </a:r>
            <a:br>
              <a:rPr b="1" lang="en">
                <a:latin typeface="Fira Sans"/>
                <a:ea typeface="Fira Sans"/>
                <a:cs typeface="Fira Sans"/>
                <a:sym typeface="Fira Sans"/>
              </a:rPr>
            </a:br>
            <a:r>
              <a:rPr b="1" lang="en">
                <a:latin typeface="Fira Sans"/>
                <a:ea typeface="Fira Sans"/>
                <a:cs typeface="Fira Sans"/>
                <a:sym typeface="Fira Sans"/>
              </a:rPr>
              <a:t>for CS543 Group 6, Fall 2021</a:t>
            </a:r>
            <a:endParaRPr b="1">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27"/>
          <p:cNvSpPr txBox="1"/>
          <p:nvPr/>
        </p:nvSpPr>
        <p:spPr>
          <a:xfrm>
            <a:off x="419100" y="1565500"/>
            <a:ext cx="8305800" cy="24012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Char char="●"/>
            </a:pPr>
            <a:r>
              <a:rPr lang="en" sz="1600"/>
              <a:t>The total number of flight records increased steadily from 1987 to 2008, which is understandable as travel increased as it became cheaper and more accessible.</a:t>
            </a:r>
            <a:endParaRPr sz="1600"/>
          </a:p>
          <a:p>
            <a:pPr indent="0" lvl="0" marL="45720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In studying the percentage punctuality of different airline carriers, we noticed various fluctuations throughout the years for a majority of them ranging from around 10-20%.</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Certain months, like during the holiday season or after global events, experienced an influx of delays and cancellations in reaction. These are most notably observed in the last quarter of the year.</a:t>
            </a:r>
            <a:endParaRPr sz="1600"/>
          </a:p>
        </p:txBody>
      </p:sp>
      <p:sp>
        <p:nvSpPr>
          <p:cNvPr id="365" name="Google Shape;365;p27"/>
          <p:cNvSpPr txBox="1"/>
          <p:nvPr>
            <p:ph idx="4294967295" type="ctrTitle"/>
          </p:nvPr>
        </p:nvSpPr>
        <p:spPr>
          <a:xfrm>
            <a:off x="1296750" y="393600"/>
            <a:ext cx="6550500" cy="85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PROJECT HIGHLIGHTS</a:t>
            </a:r>
            <a:endParaRPr sz="3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ctrTitle"/>
          </p:nvPr>
        </p:nvSpPr>
        <p:spPr>
          <a:xfrm>
            <a:off x="1676800" y="270200"/>
            <a:ext cx="57903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INSIGHTS</a:t>
            </a:r>
            <a:endParaRPr/>
          </a:p>
        </p:txBody>
      </p:sp>
      <p:sp>
        <p:nvSpPr>
          <p:cNvPr id="371" name="Google Shape;371;p28"/>
          <p:cNvSpPr txBox="1"/>
          <p:nvPr>
            <p:ph idx="1" type="subTitle"/>
          </p:nvPr>
        </p:nvSpPr>
        <p:spPr>
          <a:xfrm>
            <a:off x="1890850" y="4573977"/>
            <a:ext cx="5362200" cy="48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372" name="Google Shape;372;p28"/>
          <p:cNvPicPr preferRelativeResize="0"/>
          <p:nvPr/>
        </p:nvPicPr>
        <p:blipFill rotWithShape="1">
          <a:blip r:embed="rId3">
            <a:alphaModFix/>
          </a:blip>
          <a:srcRect b="6328" l="0" r="2085" t="11690"/>
          <a:stretch/>
        </p:blipFill>
        <p:spPr>
          <a:xfrm>
            <a:off x="949175" y="1277975"/>
            <a:ext cx="7245650" cy="3617250"/>
          </a:xfrm>
          <a:prstGeom prst="rect">
            <a:avLst/>
          </a:prstGeom>
          <a:noFill/>
          <a:ln>
            <a:noFill/>
          </a:ln>
        </p:spPr>
      </p:pic>
      <p:sp>
        <p:nvSpPr>
          <p:cNvPr id="373" name="Google Shape;373;p28"/>
          <p:cNvSpPr txBox="1"/>
          <p:nvPr/>
        </p:nvSpPr>
        <p:spPr>
          <a:xfrm>
            <a:off x="3838000" y="4843975"/>
            <a:ext cx="50205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1"/>
                </a:solidFill>
                <a:latin typeface="Times New Roman"/>
                <a:ea typeface="Times New Roman"/>
                <a:cs typeface="Times New Roman"/>
                <a:sym typeface="Times New Roman"/>
              </a:rPr>
              <a:t>*</a:t>
            </a:r>
            <a:r>
              <a:rPr b="1" lang="en" sz="700">
                <a:solidFill>
                  <a:schemeClr val="dk1"/>
                </a:solidFill>
                <a:latin typeface="Times New Roman"/>
                <a:ea typeface="Times New Roman"/>
                <a:cs typeface="Times New Roman"/>
                <a:sym typeface="Times New Roman"/>
              </a:rPr>
              <a:t>Visualization of different US airline carriers and their calculated punctuality as a percentage from 1987 - 2008 using amChart</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29"/>
          <p:cNvSpPr txBox="1"/>
          <p:nvPr>
            <p:ph idx="4294967295" type="ctrTitle"/>
          </p:nvPr>
        </p:nvSpPr>
        <p:spPr>
          <a:xfrm>
            <a:off x="1296750" y="331300"/>
            <a:ext cx="6550500" cy="85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PROJECT TIMELINE</a:t>
            </a:r>
            <a:endParaRPr sz="3800"/>
          </a:p>
        </p:txBody>
      </p:sp>
      <p:pic>
        <p:nvPicPr>
          <p:cNvPr id="380" name="Google Shape;380;p29"/>
          <p:cNvPicPr preferRelativeResize="0"/>
          <p:nvPr/>
        </p:nvPicPr>
        <p:blipFill>
          <a:blip r:embed="rId3">
            <a:alphaModFix/>
          </a:blip>
          <a:stretch>
            <a:fillRect/>
          </a:stretch>
        </p:blipFill>
        <p:spPr>
          <a:xfrm>
            <a:off x="1158600" y="1132550"/>
            <a:ext cx="6826798" cy="3586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30"/>
          <p:cNvSpPr txBox="1"/>
          <p:nvPr/>
        </p:nvSpPr>
        <p:spPr>
          <a:xfrm>
            <a:off x="465750" y="1479050"/>
            <a:ext cx="82125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[1] 2008, Data Expo 2009 - Airline on-Time Performance, American Statistical Association, https://community.amstat.org/jointscsg-section/dataexpo/dataexpo2009 </a:t>
            </a:r>
            <a:br>
              <a:rPr lang="en" sz="1800">
                <a:solidFill>
                  <a:schemeClr val="lt1"/>
                </a:solidFill>
              </a:rPr>
            </a:br>
            <a:endParaRPr sz="1800">
              <a:solidFill>
                <a:schemeClr val="lt1"/>
              </a:solidFill>
            </a:endParaRPr>
          </a:p>
          <a:p>
            <a:pPr indent="0" lvl="0" marL="0" rtl="0" algn="l">
              <a:spcBef>
                <a:spcPts val="0"/>
              </a:spcBef>
              <a:spcAft>
                <a:spcPts val="0"/>
              </a:spcAft>
              <a:buNone/>
            </a:pPr>
            <a:r>
              <a:rPr lang="en" sz="1800">
                <a:solidFill>
                  <a:schemeClr val="lt1"/>
                </a:solidFill>
              </a:rPr>
              <a:t>[2] 2008, Data Expo 2009: Airline on time data, Harvard Dataverse, V1, https://dataverse.harvard.edu/dataset.xhtml?persistentId=doi:10.7910/DVN/HG7NV7</a:t>
            </a:r>
            <a:br>
              <a:rPr lang="en" sz="1800">
                <a:solidFill>
                  <a:schemeClr val="lt1"/>
                </a:solidFill>
              </a:rPr>
            </a:br>
            <a:endParaRPr sz="1800">
              <a:solidFill>
                <a:schemeClr val="lt1"/>
              </a:solidFill>
            </a:endParaRPr>
          </a:p>
          <a:p>
            <a:pPr indent="0" lvl="0" marL="0" rtl="0" algn="l">
              <a:spcBef>
                <a:spcPts val="0"/>
              </a:spcBef>
              <a:spcAft>
                <a:spcPts val="0"/>
              </a:spcAft>
              <a:buNone/>
            </a:pPr>
            <a:r>
              <a:rPr lang="en" sz="1800">
                <a:solidFill>
                  <a:schemeClr val="lt1"/>
                </a:solidFill>
              </a:rPr>
              <a:t>[3] Python Flask, https://flask.palletsprojects.com/en/2.0.x/</a:t>
            </a:r>
            <a:br>
              <a:rPr lang="en" sz="1800">
                <a:solidFill>
                  <a:schemeClr val="lt1"/>
                </a:solidFill>
              </a:rPr>
            </a:br>
            <a:endParaRPr sz="1800">
              <a:solidFill>
                <a:schemeClr val="lt1"/>
              </a:solidFill>
            </a:endParaRPr>
          </a:p>
          <a:p>
            <a:pPr indent="0" lvl="0" marL="0" rtl="0" algn="l">
              <a:spcBef>
                <a:spcPts val="0"/>
              </a:spcBef>
              <a:spcAft>
                <a:spcPts val="0"/>
              </a:spcAft>
              <a:buNone/>
            </a:pPr>
            <a:r>
              <a:rPr lang="en" sz="1800">
                <a:solidFill>
                  <a:schemeClr val="lt1"/>
                </a:solidFill>
              </a:rPr>
              <a:t>[4] amCharts JS library, https://www.amcharts.com/</a:t>
            </a:r>
            <a:endParaRPr sz="1800">
              <a:solidFill>
                <a:schemeClr val="lt1"/>
              </a:solidFill>
            </a:endParaRPr>
          </a:p>
        </p:txBody>
      </p:sp>
      <p:sp>
        <p:nvSpPr>
          <p:cNvPr id="387" name="Google Shape;387;p30"/>
          <p:cNvSpPr txBox="1"/>
          <p:nvPr>
            <p:ph idx="4294967295" type="ctrTitle"/>
          </p:nvPr>
        </p:nvSpPr>
        <p:spPr>
          <a:xfrm>
            <a:off x="1296750" y="393600"/>
            <a:ext cx="6550500" cy="85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REFERENCES</a:t>
            </a:r>
            <a:endParaRPr sz="3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3" name="Google Shape;393;p31"/>
          <p:cNvSpPr txBox="1"/>
          <p:nvPr>
            <p:ph idx="4294967295" type="ctrTitle"/>
          </p:nvPr>
        </p:nvSpPr>
        <p:spPr>
          <a:xfrm>
            <a:off x="1296800" y="0"/>
            <a:ext cx="6550500" cy="437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6000"/>
              <a:t>THANK YOU!!</a:t>
            </a:r>
            <a:endParaRPr i="1"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9"/>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4" name="Google Shape;304;p19"/>
          <p:cNvSpPr txBox="1"/>
          <p:nvPr/>
        </p:nvSpPr>
        <p:spPr>
          <a:xfrm>
            <a:off x="419100" y="1565500"/>
            <a:ext cx="8305800" cy="24012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Char char="●"/>
            </a:pPr>
            <a:r>
              <a:rPr lang="en" sz="1600"/>
              <a:t>Airline consumers today are overwhelmed by the sheer number of carriers and flight patterns offered to them when choosing flights. </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While they can easily compare costs and layovers at booking time, it can be much more difficult to predict delays on the day of departure. </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Utilizing past airline data, we can extract a model to formulate possible delays and when they are most likely to occur. In addition, we are able to determine the likelihood of certain carriers or trip patterns to experience difficulties.</a:t>
            </a:r>
            <a:endParaRPr sz="1600"/>
          </a:p>
        </p:txBody>
      </p:sp>
      <p:sp>
        <p:nvSpPr>
          <p:cNvPr id="305" name="Google Shape;305;p19"/>
          <p:cNvSpPr txBox="1"/>
          <p:nvPr>
            <p:ph idx="4294967295" type="ctrTitle"/>
          </p:nvPr>
        </p:nvSpPr>
        <p:spPr>
          <a:xfrm>
            <a:off x="1296750" y="393600"/>
            <a:ext cx="6550500" cy="85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ABSTRACT</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0"/>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20"/>
          <p:cNvSpPr txBox="1"/>
          <p:nvPr>
            <p:ph idx="4294967295" type="ctrTitle"/>
          </p:nvPr>
        </p:nvSpPr>
        <p:spPr>
          <a:xfrm>
            <a:off x="1296750" y="393600"/>
            <a:ext cx="6550500" cy="85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OVERVIEW OF PROJECT</a:t>
            </a:r>
            <a:endParaRPr sz="3800"/>
          </a:p>
        </p:txBody>
      </p:sp>
      <p:sp>
        <p:nvSpPr>
          <p:cNvPr id="312" name="Google Shape;312;p20"/>
          <p:cNvSpPr txBox="1"/>
          <p:nvPr/>
        </p:nvSpPr>
        <p:spPr>
          <a:xfrm>
            <a:off x="419100" y="1565500"/>
            <a:ext cx="8305800" cy="28938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Char char="●"/>
            </a:pPr>
            <a:r>
              <a:rPr lang="en" sz="1600"/>
              <a:t>Database querying in a streaming fashion.</a:t>
            </a:r>
            <a:endParaRPr sz="1600"/>
          </a:p>
          <a:p>
            <a:pPr indent="0" lvl="0" marL="45720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Data is sourced from the 2009 Data Expo - Airline On-Time Performance </a:t>
            </a:r>
            <a:r>
              <a:rPr b="1" lang="en" sz="1600"/>
              <a:t>[1]</a:t>
            </a:r>
            <a:endParaRPr b="1" sz="1600"/>
          </a:p>
          <a:p>
            <a:pPr indent="-330200" lvl="1" marL="914400" rtl="0" algn="just">
              <a:spcBef>
                <a:spcPts val="0"/>
              </a:spcBef>
              <a:spcAft>
                <a:spcPts val="0"/>
              </a:spcAft>
              <a:buSzPts val="1600"/>
              <a:buChar char="○"/>
            </a:pPr>
            <a:r>
              <a:rPr lang="en" sz="1600"/>
              <a:t>Harvard Dataverse modified version </a:t>
            </a:r>
            <a:r>
              <a:rPr b="1" lang="en" sz="1600"/>
              <a:t>[2]</a:t>
            </a:r>
            <a:endParaRPr b="1" sz="1600"/>
          </a:p>
          <a:p>
            <a:pPr indent="-330200" lvl="1" marL="914400" rtl="0" algn="just">
              <a:spcBef>
                <a:spcPts val="0"/>
              </a:spcBef>
              <a:spcAft>
                <a:spcPts val="0"/>
              </a:spcAft>
              <a:buSzPts val="1600"/>
              <a:buChar char="○"/>
            </a:pPr>
            <a:r>
              <a:rPr lang="en" sz="1600">
                <a:solidFill>
                  <a:schemeClr val="dk1"/>
                </a:solidFill>
              </a:rPr>
              <a:t>Publicly available data on domestic United States flights provided by the American Statistical Association (AMSTAT)</a:t>
            </a:r>
            <a:endParaRPr sz="1600">
              <a:solidFill>
                <a:schemeClr val="dk1"/>
              </a:solidFill>
            </a:endParaRPr>
          </a:p>
          <a:p>
            <a:pPr indent="0" lvl="0" marL="45720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Uses Pyspark as the querying background for data.</a:t>
            </a:r>
            <a:endParaRPr sz="1600"/>
          </a:p>
          <a:p>
            <a:pPr indent="0" lvl="0" marL="45720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Uses Flask web application hosted on a Rutgers iLab machine for user interface and data visualization.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1"/>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21"/>
          <p:cNvSpPr txBox="1"/>
          <p:nvPr>
            <p:ph idx="4294967295" type="ctrTitle"/>
          </p:nvPr>
        </p:nvSpPr>
        <p:spPr>
          <a:xfrm>
            <a:off x="1296750" y="393600"/>
            <a:ext cx="6550500" cy="85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PROJECT OBJECTIVES</a:t>
            </a:r>
            <a:endParaRPr sz="3800"/>
          </a:p>
        </p:txBody>
      </p:sp>
      <p:sp>
        <p:nvSpPr>
          <p:cNvPr id="319" name="Google Shape;319;p21"/>
          <p:cNvSpPr txBox="1"/>
          <p:nvPr/>
        </p:nvSpPr>
        <p:spPr>
          <a:xfrm>
            <a:off x="419100" y="1770450"/>
            <a:ext cx="8305800" cy="273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900"/>
              <a:t>To query the data in a </a:t>
            </a:r>
            <a:r>
              <a:rPr lang="en" sz="1900"/>
              <a:t>streaming</a:t>
            </a:r>
            <a:r>
              <a:rPr lang="en" sz="1900"/>
              <a:t> fashion to be able to answer the following questions:</a:t>
            </a:r>
            <a:endParaRPr sz="1900"/>
          </a:p>
          <a:p>
            <a:pPr indent="0" lvl="0" marL="0" rtl="0" algn="just">
              <a:spcBef>
                <a:spcPts val="0"/>
              </a:spcBef>
              <a:spcAft>
                <a:spcPts val="0"/>
              </a:spcAft>
              <a:buNone/>
            </a:pPr>
            <a:r>
              <a:t/>
            </a:r>
            <a:endParaRPr b="1" sz="1600"/>
          </a:p>
          <a:p>
            <a:pPr indent="-330200" lvl="0" marL="457200" rtl="0" algn="just">
              <a:spcBef>
                <a:spcPts val="0"/>
              </a:spcBef>
              <a:spcAft>
                <a:spcPts val="0"/>
              </a:spcAft>
              <a:buSzPts val="1600"/>
              <a:buAutoNum type="arabicParenR"/>
            </a:pPr>
            <a:r>
              <a:rPr b="1" lang="en" sz="1600"/>
              <a:t>Which airline is the most reliable in terms of flight punctuality?</a:t>
            </a:r>
            <a:endParaRPr b="1" sz="1600"/>
          </a:p>
          <a:p>
            <a:pPr indent="0" lvl="0" marL="457200" rtl="0" algn="just">
              <a:spcBef>
                <a:spcPts val="0"/>
              </a:spcBef>
              <a:spcAft>
                <a:spcPts val="0"/>
              </a:spcAft>
              <a:buNone/>
            </a:pPr>
            <a:r>
              <a:t/>
            </a:r>
            <a:endParaRPr b="1" sz="1600"/>
          </a:p>
          <a:p>
            <a:pPr indent="-330200" lvl="0" marL="457200" rtl="0" algn="just">
              <a:spcBef>
                <a:spcPts val="0"/>
              </a:spcBef>
              <a:spcAft>
                <a:spcPts val="0"/>
              </a:spcAft>
              <a:buSzPts val="1600"/>
              <a:buAutoNum type="arabicParenR"/>
            </a:pPr>
            <a:r>
              <a:rPr b="1" lang="en" sz="1600"/>
              <a:t>What were the worst months to fly historically?</a:t>
            </a:r>
            <a:endParaRPr b="1" sz="1600"/>
          </a:p>
          <a:p>
            <a:pPr indent="0" lvl="0" marL="457200" rtl="0" algn="just">
              <a:spcBef>
                <a:spcPts val="0"/>
              </a:spcBef>
              <a:spcAft>
                <a:spcPts val="0"/>
              </a:spcAft>
              <a:buNone/>
            </a:pPr>
            <a:r>
              <a:t/>
            </a:r>
            <a:endParaRPr b="1" sz="1600"/>
          </a:p>
          <a:p>
            <a:pPr indent="-330200" lvl="0" marL="457200" rtl="0" algn="just">
              <a:spcBef>
                <a:spcPts val="0"/>
              </a:spcBef>
              <a:spcAft>
                <a:spcPts val="0"/>
              </a:spcAft>
              <a:buSzPts val="1600"/>
              <a:buAutoNum type="arabicParenR"/>
            </a:pPr>
            <a:r>
              <a:rPr b="1" lang="en" sz="1600"/>
              <a:t>What are the busiest </a:t>
            </a:r>
            <a:r>
              <a:rPr b="1" lang="en" sz="1600"/>
              <a:t>airports in the United States?</a:t>
            </a:r>
            <a:endParaRPr b="1" sz="1600"/>
          </a:p>
          <a:p>
            <a:pPr indent="0" lvl="0" marL="457200" rtl="0" algn="just">
              <a:spcBef>
                <a:spcPts val="0"/>
              </a:spcBef>
              <a:spcAft>
                <a:spcPts val="0"/>
              </a:spcAft>
              <a:buNone/>
            </a:pPr>
            <a:r>
              <a:t/>
            </a:r>
            <a:endParaRPr b="1" sz="1600"/>
          </a:p>
          <a:p>
            <a:pPr indent="-330200" lvl="0" marL="457200" rtl="0" algn="just">
              <a:spcBef>
                <a:spcPts val="0"/>
              </a:spcBef>
              <a:spcAft>
                <a:spcPts val="0"/>
              </a:spcAft>
              <a:buSzPts val="1600"/>
              <a:buAutoNum type="arabicParenR"/>
            </a:pPr>
            <a:r>
              <a:rPr b="1" lang="en" sz="1600"/>
              <a:t>What are the busiest flight paths in the United States?</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2"/>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22"/>
          <p:cNvSpPr txBox="1"/>
          <p:nvPr/>
        </p:nvSpPr>
        <p:spPr>
          <a:xfrm>
            <a:off x="419100" y="1565500"/>
            <a:ext cx="8305800" cy="26475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Char char="●"/>
            </a:pPr>
            <a:r>
              <a:rPr lang="en" sz="1600">
                <a:solidFill>
                  <a:schemeClr val="dk1"/>
                </a:solidFill>
              </a:rPr>
              <a:t>Approximately 120 million records from October 1987 - April 2008. Data at rest.</a:t>
            </a:r>
            <a:endParaRPr sz="1600">
              <a:solidFill>
                <a:schemeClr val="dk1"/>
              </a:solidFill>
            </a:endParaRPr>
          </a:p>
          <a:p>
            <a:pPr indent="0" lvl="0" marL="457200" rtl="0" algn="just">
              <a:spcBef>
                <a:spcPts val="0"/>
              </a:spcBef>
              <a:spcAft>
                <a:spcPts val="0"/>
              </a:spcAft>
              <a:buNone/>
            </a:pPr>
            <a:r>
              <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30 columns: </a:t>
            </a:r>
            <a:endParaRPr sz="1600">
              <a:solidFill>
                <a:schemeClr val="dk1"/>
              </a:solidFill>
            </a:endParaRPr>
          </a:p>
          <a:p>
            <a:pPr indent="-330200" lvl="1" marL="914400" rtl="0" algn="just">
              <a:spcBef>
                <a:spcPts val="0"/>
              </a:spcBef>
              <a:spcAft>
                <a:spcPts val="0"/>
              </a:spcAft>
              <a:buClr>
                <a:schemeClr val="dk1"/>
              </a:buClr>
              <a:buSzPts val="1600"/>
              <a:buChar char="○"/>
            </a:pPr>
            <a:r>
              <a:rPr lang="en" sz="1600">
                <a:solidFill>
                  <a:schemeClr val="dk1"/>
                </a:solidFill>
              </a:rPr>
              <a:t>Year, Month, Day</a:t>
            </a:r>
            <a:endParaRPr sz="1600">
              <a:solidFill>
                <a:schemeClr val="dk1"/>
              </a:solidFill>
            </a:endParaRPr>
          </a:p>
          <a:p>
            <a:pPr indent="-330200" lvl="1" marL="914400" rtl="0" algn="just">
              <a:spcBef>
                <a:spcPts val="0"/>
              </a:spcBef>
              <a:spcAft>
                <a:spcPts val="0"/>
              </a:spcAft>
              <a:buClr>
                <a:schemeClr val="dk1"/>
              </a:buClr>
              <a:buSzPts val="1600"/>
              <a:buChar char="○"/>
            </a:pPr>
            <a:r>
              <a:rPr lang="en" sz="1600">
                <a:solidFill>
                  <a:schemeClr val="dk1"/>
                </a:solidFill>
              </a:rPr>
              <a:t>Airline Carrier Information</a:t>
            </a:r>
            <a:endParaRPr sz="1600">
              <a:solidFill>
                <a:schemeClr val="dk1"/>
              </a:solidFill>
            </a:endParaRPr>
          </a:p>
          <a:p>
            <a:pPr indent="-330200" lvl="1" marL="914400" rtl="0" algn="just">
              <a:spcBef>
                <a:spcPts val="0"/>
              </a:spcBef>
              <a:spcAft>
                <a:spcPts val="0"/>
              </a:spcAft>
              <a:buClr>
                <a:schemeClr val="dk1"/>
              </a:buClr>
              <a:buSzPts val="1600"/>
              <a:buChar char="○"/>
            </a:pPr>
            <a:r>
              <a:rPr lang="en" sz="1600">
                <a:solidFill>
                  <a:schemeClr val="dk1"/>
                </a:solidFill>
              </a:rPr>
              <a:t>Airport Information</a:t>
            </a:r>
            <a:endParaRPr sz="1600">
              <a:solidFill>
                <a:schemeClr val="dk1"/>
              </a:solidFill>
            </a:endParaRPr>
          </a:p>
          <a:p>
            <a:pPr indent="-330200" lvl="1" marL="914400" rtl="0" algn="just">
              <a:spcBef>
                <a:spcPts val="0"/>
              </a:spcBef>
              <a:spcAft>
                <a:spcPts val="0"/>
              </a:spcAft>
              <a:buClr>
                <a:schemeClr val="dk1"/>
              </a:buClr>
              <a:buSzPts val="1600"/>
              <a:buChar char="○"/>
            </a:pPr>
            <a:r>
              <a:rPr lang="en" sz="1600">
                <a:solidFill>
                  <a:schemeClr val="dk1"/>
                </a:solidFill>
              </a:rPr>
              <a:t>Timings and Delay information</a:t>
            </a:r>
            <a:endParaRPr sz="1600">
              <a:solidFill>
                <a:schemeClr val="dk1"/>
              </a:solidFill>
            </a:endParaRPr>
          </a:p>
          <a:p>
            <a:pPr indent="0" lvl="0" marL="914400" rtl="0" algn="just">
              <a:spcBef>
                <a:spcPts val="0"/>
              </a:spcBef>
              <a:spcAft>
                <a:spcPts val="0"/>
              </a:spcAft>
              <a:buNone/>
            </a:pPr>
            <a:r>
              <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4 additional files with detailed information about airplanes, carrier, airports and metadata for the dataset.</a:t>
            </a:r>
            <a:endParaRPr sz="1600">
              <a:solidFill>
                <a:schemeClr val="dk1"/>
              </a:solidFill>
            </a:endParaRPr>
          </a:p>
        </p:txBody>
      </p:sp>
      <p:sp>
        <p:nvSpPr>
          <p:cNvPr id="326" name="Google Shape;326;p22"/>
          <p:cNvSpPr txBox="1"/>
          <p:nvPr>
            <p:ph idx="4294967295" type="ctrTitle"/>
          </p:nvPr>
        </p:nvSpPr>
        <p:spPr>
          <a:xfrm>
            <a:off x="1296750" y="393600"/>
            <a:ext cx="6550500" cy="85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OVERVIEW OF </a:t>
            </a:r>
            <a:r>
              <a:rPr lang="en" sz="3800"/>
              <a:t>DATASET</a:t>
            </a:r>
            <a:endParaRPr sz="3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3"/>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2" name="Google Shape;332;p23"/>
          <p:cNvPicPr preferRelativeResize="0"/>
          <p:nvPr/>
        </p:nvPicPr>
        <p:blipFill>
          <a:blip r:embed="rId3">
            <a:alphaModFix/>
          </a:blip>
          <a:stretch>
            <a:fillRect/>
          </a:stretch>
        </p:blipFill>
        <p:spPr>
          <a:xfrm>
            <a:off x="542900" y="1901000"/>
            <a:ext cx="8058200" cy="2008028"/>
          </a:xfrm>
          <a:prstGeom prst="rect">
            <a:avLst/>
          </a:prstGeom>
          <a:noFill/>
          <a:ln>
            <a:noFill/>
          </a:ln>
        </p:spPr>
      </p:pic>
      <p:sp>
        <p:nvSpPr>
          <p:cNvPr id="333" name="Google Shape;333;p23"/>
          <p:cNvSpPr txBox="1"/>
          <p:nvPr>
            <p:ph idx="4294967295" type="ctrTitle"/>
          </p:nvPr>
        </p:nvSpPr>
        <p:spPr>
          <a:xfrm>
            <a:off x="1296750" y="393600"/>
            <a:ext cx="6550500" cy="85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solidFill>
                  <a:schemeClr val="lt1"/>
                </a:solidFill>
              </a:rPr>
              <a:t>OVERVIEW OF DATASET</a:t>
            </a:r>
            <a:endParaRPr sz="3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4"/>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24"/>
          <p:cNvSpPr txBox="1"/>
          <p:nvPr>
            <p:ph idx="4294967295" type="ctrTitle"/>
          </p:nvPr>
        </p:nvSpPr>
        <p:spPr>
          <a:xfrm>
            <a:off x="1296750" y="393600"/>
            <a:ext cx="6550500" cy="85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IMPLEMENTATION</a:t>
            </a:r>
            <a:endParaRPr sz="3800"/>
          </a:p>
        </p:txBody>
      </p:sp>
      <p:sp>
        <p:nvSpPr>
          <p:cNvPr id="340" name="Google Shape;340;p24"/>
          <p:cNvSpPr txBox="1"/>
          <p:nvPr/>
        </p:nvSpPr>
        <p:spPr>
          <a:xfrm>
            <a:off x="419100" y="1413100"/>
            <a:ext cx="8305800" cy="33864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Char char="●"/>
            </a:pPr>
            <a:r>
              <a:rPr lang="en" sz="1600"/>
              <a:t>Processing Raw Data</a:t>
            </a:r>
            <a:endParaRPr sz="1600"/>
          </a:p>
          <a:p>
            <a:pPr indent="-330200" lvl="1" marL="914400" rtl="0" algn="just">
              <a:spcBef>
                <a:spcPts val="0"/>
              </a:spcBef>
              <a:spcAft>
                <a:spcPts val="0"/>
              </a:spcAft>
              <a:buSzPts val="1600"/>
              <a:buChar char="○"/>
            </a:pPr>
            <a:r>
              <a:rPr lang="en" sz="1600"/>
              <a:t>To simulate streaming processing, we decided to divide the original data </a:t>
            </a:r>
            <a:r>
              <a:rPr lang="en" sz="1600"/>
              <a:t>by year</a:t>
            </a:r>
            <a:r>
              <a:rPr lang="en" sz="1600"/>
              <a:t> using PySpark</a:t>
            </a:r>
            <a:endParaRPr sz="1600"/>
          </a:p>
          <a:p>
            <a:pPr indent="-330200" lvl="1" marL="914400" rtl="0" algn="just">
              <a:spcBef>
                <a:spcPts val="0"/>
              </a:spcBef>
              <a:spcAft>
                <a:spcPts val="0"/>
              </a:spcAft>
              <a:buSzPts val="1600"/>
              <a:buChar char="○"/>
            </a:pPr>
            <a:r>
              <a:rPr lang="en" sz="1600"/>
              <a:t>Stored in a local Hive file system in Rutgers iLab machine</a:t>
            </a:r>
            <a:endParaRPr sz="1600"/>
          </a:p>
          <a:p>
            <a:pPr indent="-330200" lvl="1" marL="914400" rtl="0" algn="just">
              <a:spcBef>
                <a:spcPts val="0"/>
              </a:spcBef>
              <a:spcAft>
                <a:spcPts val="0"/>
              </a:spcAft>
              <a:buSzPts val="1600"/>
              <a:buChar char="○"/>
            </a:pPr>
            <a:r>
              <a:rPr lang="en" sz="1600"/>
              <a:t>Streaming and processing operations were written as functions and queries in Python </a:t>
            </a:r>
            <a:endParaRPr sz="1600"/>
          </a:p>
          <a:p>
            <a:pPr indent="0" lvl="0" marL="91440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Visualization</a:t>
            </a:r>
            <a:endParaRPr sz="1600"/>
          </a:p>
          <a:p>
            <a:pPr indent="-330200" lvl="1" marL="914400" rtl="0" algn="just">
              <a:spcBef>
                <a:spcPts val="0"/>
              </a:spcBef>
              <a:spcAft>
                <a:spcPts val="0"/>
              </a:spcAft>
              <a:buSzPts val="1600"/>
              <a:buChar char="○"/>
            </a:pPr>
            <a:r>
              <a:rPr lang="en" sz="1600"/>
              <a:t>Web application using Python Flask framework</a:t>
            </a:r>
            <a:endParaRPr sz="1600"/>
          </a:p>
          <a:p>
            <a:pPr indent="-330200" lvl="1" marL="914400" rtl="0" algn="just">
              <a:spcBef>
                <a:spcPts val="0"/>
              </a:spcBef>
              <a:spcAft>
                <a:spcPts val="0"/>
              </a:spcAft>
              <a:buSzPts val="1600"/>
              <a:buChar char="○"/>
            </a:pPr>
            <a:r>
              <a:rPr lang="en" sz="1600"/>
              <a:t>Connected to Apache Spark backend via Flask where data is queried then passed as JSON</a:t>
            </a:r>
            <a:endParaRPr sz="1600"/>
          </a:p>
          <a:p>
            <a:pPr indent="-330200" lvl="1" marL="914400" rtl="0" algn="just">
              <a:spcBef>
                <a:spcPts val="0"/>
              </a:spcBef>
              <a:spcAft>
                <a:spcPts val="0"/>
              </a:spcAft>
              <a:buSzPts val="1600"/>
              <a:buChar char="○"/>
            </a:pPr>
            <a:r>
              <a:rPr lang="en" sz="1600"/>
              <a:t>Graph visualizations then computed through Python libraries like amCharts and </a:t>
            </a:r>
            <a:r>
              <a:rPr lang="en" sz="1600"/>
              <a:t>Matplotlib</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5"/>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25"/>
          <p:cNvSpPr txBox="1"/>
          <p:nvPr>
            <p:ph idx="4294967295" type="ctrTitle"/>
          </p:nvPr>
        </p:nvSpPr>
        <p:spPr>
          <a:xfrm>
            <a:off x="1296750" y="269000"/>
            <a:ext cx="6550500" cy="85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Data Flow Diagram</a:t>
            </a:r>
            <a:endParaRPr sz="3800"/>
          </a:p>
        </p:txBody>
      </p:sp>
      <p:pic>
        <p:nvPicPr>
          <p:cNvPr id="347" name="Google Shape;347;p25"/>
          <p:cNvPicPr preferRelativeResize="0"/>
          <p:nvPr/>
        </p:nvPicPr>
        <p:blipFill>
          <a:blip r:embed="rId3">
            <a:alphaModFix/>
          </a:blip>
          <a:stretch>
            <a:fillRect/>
          </a:stretch>
        </p:blipFill>
        <p:spPr>
          <a:xfrm>
            <a:off x="1717675" y="1252500"/>
            <a:ext cx="5708643" cy="3586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6"/>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3" name="Google Shape;353;p26"/>
          <p:cNvSpPr txBox="1"/>
          <p:nvPr/>
        </p:nvSpPr>
        <p:spPr>
          <a:xfrm>
            <a:off x="419100" y="1236225"/>
            <a:ext cx="4148700" cy="6771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Char char="●"/>
            </a:pPr>
            <a:r>
              <a:rPr lang="en" sz="1600"/>
              <a:t>Spark Structured Streaming</a:t>
            </a:r>
            <a:endParaRPr sz="1600"/>
          </a:p>
          <a:p>
            <a:pPr indent="-330200" lvl="0" marL="457200" rtl="0" algn="just">
              <a:spcBef>
                <a:spcPts val="0"/>
              </a:spcBef>
              <a:spcAft>
                <a:spcPts val="0"/>
              </a:spcAft>
              <a:buSzPts val="1600"/>
              <a:buChar char="●"/>
            </a:pPr>
            <a:r>
              <a:rPr lang="en" sz="1600"/>
              <a:t>Flask Web Application</a:t>
            </a:r>
            <a:endParaRPr sz="1600"/>
          </a:p>
        </p:txBody>
      </p:sp>
      <p:sp>
        <p:nvSpPr>
          <p:cNvPr id="354" name="Google Shape;354;p26"/>
          <p:cNvSpPr txBox="1"/>
          <p:nvPr>
            <p:ph idx="4294967295" type="ctrTitle"/>
          </p:nvPr>
        </p:nvSpPr>
        <p:spPr>
          <a:xfrm>
            <a:off x="554575" y="393600"/>
            <a:ext cx="3466500" cy="6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TOOLS</a:t>
            </a:r>
            <a:endParaRPr sz="3800"/>
          </a:p>
        </p:txBody>
      </p:sp>
      <p:sp>
        <p:nvSpPr>
          <p:cNvPr id="355" name="Google Shape;355;p26"/>
          <p:cNvSpPr txBox="1"/>
          <p:nvPr>
            <p:ph idx="4294967295" type="ctrTitle"/>
          </p:nvPr>
        </p:nvSpPr>
        <p:spPr>
          <a:xfrm>
            <a:off x="760200" y="2344675"/>
            <a:ext cx="3466500" cy="6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USERS</a:t>
            </a:r>
            <a:endParaRPr sz="3800"/>
          </a:p>
        </p:txBody>
      </p:sp>
      <p:sp>
        <p:nvSpPr>
          <p:cNvPr id="356" name="Google Shape;356;p26"/>
          <p:cNvSpPr txBox="1"/>
          <p:nvPr/>
        </p:nvSpPr>
        <p:spPr>
          <a:xfrm>
            <a:off x="419100" y="3142825"/>
            <a:ext cx="3855900" cy="9234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Char char="●"/>
            </a:pPr>
            <a:r>
              <a:rPr lang="en" sz="1600"/>
              <a:t>Airline staff, route planners, and pilots</a:t>
            </a:r>
            <a:endParaRPr sz="1600"/>
          </a:p>
          <a:p>
            <a:pPr indent="-330200" lvl="0" marL="457200" rtl="0" algn="just">
              <a:spcBef>
                <a:spcPts val="0"/>
              </a:spcBef>
              <a:spcAft>
                <a:spcPts val="0"/>
              </a:spcAft>
              <a:buSzPts val="1600"/>
              <a:buChar char="●"/>
            </a:pPr>
            <a:r>
              <a:rPr lang="en" sz="1600"/>
              <a:t>US domestic travellers</a:t>
            </a:r>
            <a:endParaRPr sz="1600"/>
          </a:p>
        </p:txBody>
      </p:sp>
      <p:sp>
        <p:nvSpPr>
          <p:cNvPr id="357" name="Google Shape;357;p26"/>
          <p:cNvSpPr txBox="1"/>
          <p:nvPr>
            <p:ph idx="4294967295" type="title"/>
          </p:nvPr>
        </p:nvSpPr>
        <p:spPr>
          <a:xfrm>
            <a:off x="4694525" y="1146675"/>
            <a:ext cx="4394400" cy="6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INTERACTIVITY</a:t>
            </a:r>
            <a:endParaRPr sz="3800"/>
          </a:p>
        </p:txBody>
      </p:sp>
      <p:sp>
        <p:nvSpPr>
          <p:cNvPr id="358" name="Google Shape;358;p26"/>
          <p:cNvSpPr txBox="1"/>
          <p:nvPr>
            <p:ph idx="4294967295" type="body"/>
          </p:nvPr>
        </p:nvSpPr>
        <p:spPr>
          <a:xfrm>
            <a:off x="5146325" y="1961075"/>
            <a:ext cx="3338400" cy="22743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chemeClr val="dk1"/>
              </a:buClr>
              <a:buSzPts val="1600"/>
              <a:buFont typeface="Arial"/>
              <a:buChar char="●"/>
            </a:pPr>
            <a:r>
              <a:rPr lang="en" sz="1600">
                <a:solidFill>
                  <a:schemeClr val="dk1"/>
                </a:solidFill>
                <a:latin typeface="Arial"/>
                <a:ea typeface="Arial"/>
                <a:cs typeface="Arial"/>
                <a:sym typeface="Arial"/>
              </a:rPr>
              <a:t>Web Application</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Drop Down Menu</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Start Button</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Interactive Plots:</a:t>
            </a:r>
            <a:endParaRPr sz="1600">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Label selection</a:t>
            </a:r>
            <a:endParaRPr sz="1600">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Tooltip</a:t>
            </a:r>
            <a:endParaRPr sz="16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Verges template">
  <a:themeElements>
    <a:clrScheme name="Custom 347">
      <a:dk1>
        <a:srgbClr val="000000"/>
      </a:dk1>
      <a:lt1>
        <a:srgbClr val="FFFFFF"/>
      </a:lt1>
      <a:dk2>
        <a:srgbClr val="687277"/>
      </a:dk2>
      <a:lt2>
        <a:srgbClr val="E4E9EB"/>
      </a:lt2>
      <a:accent1>
        <a:srgbClr val="2C7ADB"/>
      </a:accent1>
      <a:accent2>
        <a:srgbClr val="B1E1F5"/>
      </a:accent2>
      <a:accent3>
        <a:srgbClr val="FFA41C"/>
      </a:accent3>
      <a:accent4>
        <a:srgbClr val="FFD300"/>
      </a:accent4>
      <a:accent5>
        <a:srgbClr val="DDA2EC"/>
      </a:accent5>
      <a:accent6>
        <a:srgbClr val="F5E3F9"/>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