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CDE8-6AB1-388B-8759-3F26292A5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763A3-55AF-8415-0481-F52D10E2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FAAB-6331-48B6-F068-8C783AE7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695DB-183C-48AE-301B-5AAE3025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1D4A-02E7-2AC3-248A-C328CF17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2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F7AB-5B7D-6430-76C3-6C7FBE21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74371-5B01-84EB-ED55-9B22D059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6486-A46D-F887-6D69-D5332652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C3C4-D0CF-E3EB-0B37-59E1A94A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3BE6-6F63-5A03-0B36-88745ABB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6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D5D1C-542A-A94A-47C2-8C98CCC70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D3BB2-40EE-24BE-2708-A79018B9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8876-960C-0C7D-6D13-F542A627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D6F6-FFE9-ACC5-E8E2-A1774999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6EF6-7E9B-DC84-3C09-E0499AAE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1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2BB5-2294-5E09-A6CB-F113E2F3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8A7D-E45F-41B7-B072-270BDD01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C68F-6955-1BEE-0B31-226D18E9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CE1C-8F38-85BC-0B15-D7975687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8146-F6FB-556E-98AA-C1DA4E9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7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D541-7B3F-5E35-2F3F-F495AE6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A96F-936C-0000-7E4B-7065F83F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9DF61-269C-31D9-ED11-871C875E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CEC4-5AB5-7C5E-E497-CE636F7C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F7DB-862E-644F-004B-73CB1B86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7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DD53-098B-0771-1393-FEA6BC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B3FD-6AC8-21D2-E4D2-E99270CD8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CC12-E6F5-0223-5424-38133AD2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6D85-F901-AD5B-9009-78DAA8C4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B5D0-E032-A653-16CA-5166FBA2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61112-BA7E-9F34-20E2-36E5EE69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B79C-88F4-914E-87C5-02341AC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6D4C-8D67-EB96-52BD-B2194A57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C165-1FE1-BD02-8841-4A5B08E6D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57536-1F12-CC02-E702-1506E634D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AAFA1-9A41-D899-690B-37DE70CC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9FA93-4520-FA13-639F-F725FDFF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0A1F7-81FE-7234-A4A1-B4D1CFBA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A0D66-1AB9-D25B-0398-B477EED8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03EE-F8DB-2B4E-4292-9CCD1055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6596D-1DA5-9FDF-5A30-BDFFE6B6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FBC3-B415-30E7-8B85-EC6BA821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23F7-4761-F14E-0A69-852105B5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0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60227-4414-D657-62A1-8B828942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687E3-035C-6AA6-DC87-CA507BF4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644F-8D79-9D60-4882-86F78EB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2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4B4F-73A4-F9CC-C599-97602A92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0046-F221-1B8C-EE7D-78066E3A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CBED4-4484-9DE1-CF35-DDB6F33E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78C9F-2AC1-9F7F-46F8-36205E4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2D2EF-7E51-4795-4BFF-BE89AA9D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4D0AE-3B08-F787-0B66-05B0F343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E441-3A39-142E-9345-6861B0B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768A5-77A9-8306-C252-C2DFA7849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BA4B-0641-2616-FC79-547E66A3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B0127-1BEA-24AC-5F75-D668646C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0E439-BB1E-DA73-FBE2-35E47987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6ECBA-5081-7BED-6E44-BC5D0A44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9203F-39CC-DA99-10AF-04CB7F7E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EF669-FF6F-BADB-2528-AEBC0553E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4252-EB15-B88C-3923-9CF636A5B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33CC-DFA0-44F5-A752-E2BAA6CA755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866F-F8A9-BFC7-2C2A-0C60E38D5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F651-EBA1-7383-0EB8-DAB4C4FB3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05C2-CD8F-4D6F-A24A-28F78F090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1AD-4FA1-A4EF-6F89-B93B1B825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D794E-CCFC-BD2A-6A5A-8DC990085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DE86A-8559-B696-EACA-8FAC233C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B61120-6DA8-7BB5-EC19-9668DA65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A3098-AF32-4012-178C-94AA6E6D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8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581DA-2E6B-EF5A-1FCB-5885BA2D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5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42B4F-3371-4A0A-9D7D-F4CFD91C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9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50073-3F07-21D2-FF1B-DEA132268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4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7A84C-779A-91E1-8D8C-F7CB0601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3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45AFA-0739-C9CC-B509-17E7B5434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1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DC4F8-D557-5784-4E09-0B359C0C1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9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EB052-C823-41FC-E15D-64F7984F9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2CC74-BBCC-C198-02CF-CF0E688F2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8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0103-4274-79BB-0420-38DB5433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39B0D-82BC-664F-D566-B5416931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73451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42FFD-BFB9-E49C-33E6-B58E6DD1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5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96457-FBED-3E4E-791E-8F7B254C0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36CC5-6889-BD54-BAD4-89BF3A78C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FCA5A-A872-1816-BE46-E4296D6C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23982-3457-DD7E-B6B9-7CEB269C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86C7-F78F-AC4C-536B-D7843545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CAECD-6C16-45C3-F91E-BD255D565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28164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874-7AEA-34CA-2BDD-62BC0851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9B1D4-C142-78A4-2E28-82B290EE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9355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B86-313B-48A7-7B54-264A049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1DE4F-1F4A-0B6B-5024-6D11679B7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7492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0B614E-8DD3-A5A0-80CB-0D0A28C27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1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CDC461-06D8-56ED-FC71-74EC7543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3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F8395-A41E-5467-977C-2F3B83D97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562D7-2DCD-0D39-7718-F317395A6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7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Jainil Gohel</dc:creator>
  <cp:lastModifiedBy>Jainil Gohel</cp:lastModifiedBy>
  <cp:revision>1</cp:revision>
  <dcterms:created xsi:type="dcterms:W3CDTF">2024-04-23T14:00:26Z</dcterms:created>
  <dcterms:modified xsi:type="dcterms:W3CDTF">2024-04-23T14:10:36Z</dcterms:modified>
</cp:coreProperties>
</file>