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dd0a5887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dd0a5887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dd0a5887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dd0a5887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dd0a58877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dd0a5887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dd0a58877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dd0a58877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dd0a5887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dd0a5887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dd0a58877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dd0a58877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90700" y="887025"/>
            <a:ext cx="5661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Uncovering Canada's Smart City Potential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16500" y="2571750"/>
            <a:ext cx="4255500" cy="12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Jainil Gandhi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Nouran Nouh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Philip Mogbock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Heemel Saha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Case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r>
              <a:rPr lang="en" sz="1800"/>
              <a:t>evelop </a:t>
            </a:r>
            <a:r>
              <a:rPr lang="en" sz="1800"/>
              <a:t>a tool that characterizes and identifies common features of ‘smart city early adopters’ in Canada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Assess the state of smart technology and infrastructure capacity of municipalities across Canada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Smart City?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50" y="2815400"/>
            <a:ext cx="8181899" cy="117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25" y="1597874"/>
            <a:ext cx="3732289" cy="116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Data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Most Common Factor amongst smart cities in Canada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2020 Citizens: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Want to be Aware, not at Cost of 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Want Quick but Detailed Visualization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438" y="1413925"/>
            <a:ext cx="586323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2463"/>
            <a:ext cx="8839198" cy="439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Standardization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Having minimum requirements met by all cities in order to be classified as a ‘smart city’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Example - Rivers and Streams within a city should maintain a pH level of 8±0.5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