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8" r:id="rId5"/>
    <p:sldId id="274" r:id="rId6"/>
    <p:sldId id="276" r:id="rId7"/>
    <p:sldId id="260" r:id="rId8"/>
    <p:sldId id="261" r:id="rId9"/>
    <p:sldId id="266" r:id="rId10"/>
    <p:sldId id="268" r:id="rId11"/>
    <p:sldId id="273" r:id="rId12"/>
    <p:sldId id="279" r:id="rId13"/>
    <p:sldId id="280" r:id="rId14"/>
    <p:sldId id="262" r:id="rId15"/>
    <p:sldId id="263" r:id="rId16"/>
    <p:sldId id="267" r:id="rId17"/>
    <p:sldId id="269" r:id="rId18"/>
    <p:sldId id="264" r:id="rId19"/>
    <p:sldId id="265" r:id="rId20"/>
    <p:sldId id="270" r:id="rId21"/>
    <p:sldId id="271" r:id="rId22"/>
    <p:sldId id="275" r:id="rId23"/>
    <p:sldId id="281" r:id="rId24"/>
    <p:sldId id="272" r:id="rId25"/>
    <p:sldId id="27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60282F-38C3-4793-B524-5DE7F794BF1E}" v="1091" dt="2024-07-25T18:41:38.8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9" d="100"/>
          <a:sy n="79" d="100"/>
        </p:scale>
        <p:origin x="85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12.xml.rels><?xml version="1.0" encoding="UTF-8" standalone="yes"?>
<Relationships xmlns="http://schemas.openxmlformats.org/package/2006/relationships"><Relationship Id="rId8" Type="http://schemas.openxmlformats.org/officeDocument/2006/relationships/image" Target="../media/image60.svg"/><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image" Target="../media/image54.svg"/><Relationship Id="rId1" Type="http://schemas.openxmlformats.org/officeDocument/2006/relationships/image" Target="../media/image53.png"/><Relationship Id="rId6" Type="http://schemas.openxmlformats.org/officeDocument/2006/relationships/image" Target="../media/image58.svg"/><Relationship Id="rId5" Type="http://schemas.openxmlformats.org/officeDocument/2006/relationships/image" Target="../media/image57.png"/><Relationship Id="rId10" Type="http://schemas.openxmlformats.org/officeDocument/2006/relationships/image" Target="../media/image62.svg"/><Relationship Id="rId4" Type="http://schemas.openxmlformats.org/officeDocument/2006/relationships/image" Target="../media/image56.svg"/><Relationship Id="rId9" Type="http://schemas.openxmlformats.org/officeDocument/2006/relationships/image" Target="../media/image61.png"/></Relationships>
</file>

<file path=ppt/diagrams/_rels/data1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svg"/><Relationship Id="rId1" Type="http://schemas.openxmlformats.org/officeDocument/2006/relationships/image" Target="../media/image67.png"/><Relationship Id="rId6" Type="http://schemas.openxmlformats.org/officeDocument/2006/relationships/image" Target="../media/image72.svg"/><Relationship Id="rId5" Type="http://schemas.openxmlformats.org/officeDocument/2006/relationships/image" Target="../media/image71.png"/><Relationship Id="rId4" Type="http://schemas.openxmlformats.org/officeDocument/2006/relationships/image" Target="../media/image70.svg"/></Relationships>
</file>

<file path=ppt/diagrams/_rels/data14.xml.rels><?xml version="1.0" encoding="UTF-8" standalone="yes"?>
<Relationships xmlns="http://schemas.openxmlformats.org/package/2006/relationships"><Relationship Id="rId8" Type="http://schemas.openxmlformats.org/officeDocument/2006/relationships/image" Target="../media/image78.svg"/><Relationship Id="rId3" Type="http://schemas.openxmlformats.org/officeDocument/2006/relationships/image" Target="../media/image73.png"/><Relationship Id="rId7" Type="http://schemas.openxmlformats.org/officeDocument/2006/relationships/image" Target="../media/image77.png"/><Relationship Id="rId2" Type="http://schemas.openxmlformats.org/officeDocument/2006/relationships/image" Target="../media/image58.svg"/><Relationship Id="rId1" Type="http://schemas.openxmlformats.org/officeDocument/2006/relationships/image" Target="../media/image57.png"/><Relationship Id="rId6" Type="http://schemas.openxmlformats.org/officeDocument/2006/relationships/image" Target="../media/image76.svg"/><Relationship Id="rId5" Type="http://schemas.openxmlformats.org/officeDocument/2006/relationships/image" Target="../media/image75.png"/><Relationship Id="rId4" Type="http://schemas.openxmlformats.org/officeDocument/2006/relationships/image" Target="../media/image74.svg"/></Relationships>
</file>

<file path=ppt/diagrams/_rels/data2.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12.png"/><Relationship Id="rId7" Type="http://schemas.openxmlformats.org/officeDocument/2006/relationships/image" Target="../media/image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3.svg"/></Relationships>
</file>

<file path=ppt/diagrams/_rels/data3.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ata4.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31.png"/></Relationships>
</file>

<file path=ppt/diagrams/_rels/data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svg"/><Relationship Id="rId1" Type="http://schemas.openxmlformats.org/officeDocument/2006/relationships/image" Target="../media/image35.png"/><Relationship Id="rId4" Type="http://schemas.openxmlformats.org/officeDocument/2006/relationships/image" Target="../media/image38.svg"/></Relationships>
</file>

<file path=ppt/diagrams/_rels/data9.xml.rels><?xml version="1.0" encoding="UTF-8" standalone="yes"?>
<Relationships xmlns="http://schemas.openxmlformats.org/package/2006/relationships"><Relationship Id="rId8" Type="http://schemas.openxmlformats.org/officeDocument/2006/relationships/image" Target="../media/image46.svg"/><Relationship Id="rId13" Type="http://schemas.openxmlformats.org/officeDocument/2006/relationships/image" Target="../media/image51.png"/><Relationship Id="rId3" Type="http://schemas.openxmlformats.org/officeDocument/2006/relationships/image" Target="../media/image41.png"/><Relationship Id="rId7" Type="http://schemas.openxmlformats.org/officeDocument/2006/relationships/image" Target="../media/image45.png"/><Relationship Id="rId12" Type="http://schemas.openxmlformats.org/officeDocument/2006/relationships/image" Target="../media/image50.svg"/><Relationship Id="rId2" Type="http://schemas.openxmlformats.org/officeDocument/2006/relationships/image" Target="../media/image40.svg"/><Relationship Id="rId1" Type="http://schemas.openxmlformats.org/officeDocument/2006/relationships/image" Target="../media/image39.png"/><Relationship Id="rId6" Type="http://schemas.openxmlformats.org/officeDocument/2006/relationships/image" Target="../media/image44.svg"/><Relationship Id="rId11" Type="http://schemas.openxmlformats.org/officeDocument/2006/relationships/image" Target="../media/image49.png"/><Relationship Id="rId5" Type="http://schemas.openxmlformats.org/officeDocument/2006/relationships/image" Target="../media/image43.png"/><Relationship Id="rId10" Type="http://schemas.openxmlformats.org/officeDocument/2006/relationships/image" Target="../media/image48.svg"/><Relationship Id="rId4" Type="http://schemas.openxmlformats.org/officeDocument/2006/relationships/image" Target="../media/image42.svg"/><Relationship Id="rId9" Type="http://schemas.openxmlformats.org/officeDocument/2006/relationships/image" Target="../media/image47.png"/><Relationship Id="rId14" Type="http://schemas.openxmlformats.org/officeDocument/2006/relationships/image" Target="../media/image5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2.xml.rels><?xml version="1.0" encoding="UTF-8" standalone="yes"?>
<Relationships xmlns="http://schemas.openxmlformats.org/package/2006/relationships"><Relationship Id="rId8" Type="http://schemas.openxmlformats.org/officeDocument/2006/relationships/image" Target="../media/image60.svg"/><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image" Target="../media/image54.svg"/><Relationship Id="rId1" Type="http://schemas.openxmlformats.org/officeDocument/2006/relationships/image" Target="../media/image53.png"/><Relationship Id="rId6" Type="http://schemas.openxmlformats.org/officeDocument/2006/relationships/image" Target="../media/image58.svg"/><Relationship Id="rId5" Type="http://schemas.openxmlformats.org/officeDocument/2006/relationships/image" Target="../media/image57.png"/><Relationship Id="rId10" Type="http://schemas.openxmlformats.org/officeDocument/2006/relationships/image" Target="../media/image62.svg"/><Relationship Id="rId4" Type="http://schemas.openxmlformats.org/officeDocument/2006/relationships/image" Target="../media/image56.svg"/><Relationship Id="rId9" Type="http://schemas.openxmlformats.org/officeDocument/2006/relationships/image" Target="../media/image61.png"/></Relationships>
</file>

<file path=ppt/diagrams/_rels/drawing1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svg"/><Relationship Id="rId1" Type="http://schemas.openxmlformats.org/officeDocument/2006/relationships/image" Target="../media/image67.png"/><Relationship Id="rId6" Type="http://schemas.openxmlformats.org/officeDocument/2006/relationships/image" Target="../media/image72.svg"/><Relationship Id="rId5" Type="http://schemas.openxmlformats.org/officeDocument/2006/relationships/image" Target="../media/image71.png"/><Relationship Id="rId4" Type="http://schemas.openxmlformats.org/officeDocument/2006/relationships/image" Target="../media/image70.svg"/></Relationships>
</file>

<file path=ppt/diagrams/_rels/drawing14.xml.rels><?xml version="1.0" encoding="UTF-8" standalone="yes"?>
<Relationships xmlns="http://schemas.openxmlformats.org/package/2006/relationships"><Relationship Id="rId8" Type="http://schemas.openxmlformats.org/officeDocument/2006/relationships/image" Target="../media/image78.svg"/><Relationship Id="rId3" Type="http://schemas.openxmlformats.org/officeDocument/2006/relationships/image" Target="../media/image73.png"/><Relationship Id="rId7" Type="http://schemas.openxmlformats.org/officeDocument/2006/relationships/image" Target="../media/image77.png"/><Relationship Id="rId2" Type="http://schemas.openxmlformats.org/officeDocument/2006/relationships/image" Target="../media/image58.svg"/><Relationship Id="rId1" Type="http://schemas.openxmlformats.org/officeDocument/2006/relationships/image" Target="../media/image57.png"/><Relationship Id="rId6" Type="http://schemas.openxmlformats.org/officeDocument/2006/relationships/image" Target="../media/image76.svg"/><Relationship Id="rId5" Type="http://schemas.openxmlformats.org/officeDocument/2006/relationships/image" Target="../media/image75.png"/><Relationship Id="rId4" Type="http://schemas.openxmlformats.org/officeDocument/2006/relationships/image" Target="../media/image7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12.png"/><Relationship Id="rId7" Type="http://schemas.openxmlformats.org/officeDocument/2006/relationships/image" Target="../media/image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3.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4.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31.png"/></Relationships>
</file>

<file path=ppt/diagrams/_rels/drawing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svg"/><Relationship Id="rId1" Type="http://schemas.openxmlformats.org/officeDocument/2006/relationships/image" Target="../media/image35.png"/><Relationship Id="rId4" Type="http://schemas.openxmlformats.org/officeDocument/2006/relationships/image" Target="../media/image38.svg"/></Relationships>
</file>

<file path=ppt/diagrams/_rels/drawing9.xml.rels><?xml version="1.0" encoding="UTF-8" standalone="yes"?>
<Relationships xmlns="http://schemas.openxmlformats.org/package/2006/relationships"><Relationship Id="rId8" Type="http://schemas.openxmlformats.org/officeDocument/2006/relationships/image" Target="../media/image46.svg"/><Relationship Id="rId13" Type="http://schemas.openxmlformats.org/officeDocument/2006/relationships/image" Target="../media/image51.png"/><Relationship Id="rId3" Type="http://schemas.openxmlformats.org/officeDocument/2006/relationships/image" Target="../media/image41.png"/><Relationship Id="rId7" Type="http://schemas.openxmlformats.org/officeDocument/2006/relationships/image" Target="../media/image45.png"/><Relationship Id="rId12" Type="http://schemas.openxmlformats.org/officeDocument/2006/relationships/image" Target="../media/image50.svg"/><Relationship Id="rId2" Type="http://schemas.openxmlformats.org/officeDocument/2006/relationships/image" Target="../media/image40.svg"/><Relationship Id="rId1" Type="http://schemas.openxmlformats.org/officeDocument/2006/relationships/image" Target="../media/image39.png"/><Relationship Id="rId6" Type="http://schemas.openxmlformats.org/officeDocument/2006/relationships/image" Target="../media/image44.svg"/><Relationship Id="rId11" Type="http://schemas.openxmlformats.org/officeDocument/2006/relationships/image" Target="../media/image49.png"/><Relationship Id="rId5" Type="http://schemas.openxmlformats.org/officeDocument/2006/relationships/image" Target="../media/image43.png"/><Relationship Id="rId10" Type="http://schemas.openxmlformats.org/officeDocument/2006/relationships/image" Target="../media/image48.svg"/><Relationship Id="rId4" Type="http://schemas.openxmlformats.org/officeDocument/2006/relationships/image" Target="../media/image42.svg"/><Relationship Id="rId9" Type="http://schemas.openxmlformats.org/officeDocument/2006/relationships/image" Target="../media/image47.png"/><Relationship Id="rId14" Type="http://schemas.openxmlformats.org/officeDocument/2006/relationships/image" Target="../media/image5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B62E7D-6E02-43AF-8B52-6FA83B2C5F20}"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41A12308-C271-49C8-86E1-72D9CF4155DC}">
      <dgm:prSet/>
      <dgm:spPr/>
      <dgm:t>
        <a:bodyPr/>
        <a:lstStyle/>
        <a:p>
          <a:pPr>
            <a:lnSpc>
              <a:spcPct val="100000"/>
            </a:lnSpc>
          </a:pPr>
          <a:r>
            <a:rPr lang="en-GB" dirty="0"/>
            <a:t>High Rate of Road Accidents; Challenges in Road Safety</a:t>
          </a:r>
          <a:endParaRPr lang="en-US" dirty="0"/>
        </a:p>
      </dgm:t>
    </dgm:pt>
    <dgm:pt modelId="{185BE422-3389-4D96-A3C2-64B6D7F92716}" type="parTrans" cxnId="{31E9F4E5-E160-4127-8174-82B4974BF8DA}">
      <dgm:prSet/>
      <dgm:spPr/>
      <dgm:t>
        <a:bodyPr/>
        <a:lstStyle/>
        <a:p>
          <a:endParaRPr lang="en-US"/>
        </a:p>
      </dgm:t>
    </dgm:pt>
    <dgm:pt modelId="{39C833BA-922B-4E65-A0BD-1E1F4B7EE156}" type="sibTrans" cxnId="{31E9F4E5-E160-4127-8174-82B4974BF8DA}">
      <dgm:prSet/>
      <dgm:spPr/>
      <dgm:t>
        <a:bodyPr/>
        <a:lstStyle/>
        <a:p>
          <a:pPr>
            <a:lnSpc>
              <a:spcPct val="100000"/>
            </a:lnSpc>
          </a:pPr>
          <a:endParaRPr lang="en-US"/>
        </a:p>
      </dgm:t>
    </dgm:pt>
    <dgm:pt modelId="{76ED07F6-59F4-4297-96B7-6A25E2F192BF}">
      <dgm:prSet/>
      <dgm:spPr/>
      <dgm:t>
        <a:bodyPr/>
        <a:lstStyle/>
        <a:p>
          <a:pPr>
            <a:lnSpc>
              <a:spcPct val="100000"/>
            </a:lnSpc>
          </a:pPr>
          <a:r>
            <a:rPr lang="en-GB" dirty="0"/>
            <a:t>Lack of comprehensive dataset used in existing studies</a:t>
          </a:r>
          <a:endParaRPr lang="en-US" dirty="0"/>
        </a:p>
      </dgm:t>
    </dgm:pt>
    <dgm:pt modelId="{779E4D39-3E55-4D29-81BB-69C0D4693A64}" type="parTrans" cxnId="{D90925DD-3AD4-4061-9B55-473DFA3EB360}">
      <dgm:prSet/>
      <dgm:spPr/>
      <dgm:t>
        <a:bodyPr/>
        <a:lstStyle/>
        <a:p>
          <a:endParaRPr lang="en-US"/>
        </a:p>
      </dgm:t>
    </dgm:pt>
    <dgm:pt modelId="{BFF66821-5EC6-454D-A0A3-A56FF446214D}" type="sibTrans" cxnId="{D90925DD-3AD4-4061-9B55-473DFA3EB360}">
      <dgm:prSet/>
      <dgm:spPr/>
      <dgm:t>
        <a:bodyPr/>
        <a:lstStyle/>
        <a:p>
          <a:pPr>
            <a:lnSpc>
              <a:spcPct val="100000"/>
            </a:lnSpc>
          </a:pPr>
          <a:endParaRPr lang="en-US"/>
        </a:p>
      </dgm:t>
    </dgm:pt>
    <dgm:pt modelId="{1A3A108E-58EE-4F50-B00A-BCF87C272016}">
      <dgm:prSet/>
      <dgm:spPr/>
      <dgm:t>
        <a:bodyPr/>
        <a:lstStyle/>
        <a:p>
          <a:pPr>
            <a:lnSpc>
              <a:spcPct val="100000"/>
            </a:lnSpc>
          </a:pPr>
          <a:r>
            <a:rPr lang="en-GB" dirty="0"/>
            <a:t>Many existing studies are only predictive; Identification of high-risk factors before accidents occur can save lives</a:t>
          </a:r>
        </a:p>
        <a:p>
          <a:pPr>
            <a:lnSpc>
              <a:spcPct val="100000"/>
            </a:lnSpc>
          </a:pPr>
          <a:r>
            <a:rPr lang="en-GB" dirty="0"/>
            <a:t> </a:t>
          </a:r>
          <a:endParaRPr lang="en-US" dirty="0"/>
        </a:p>
      </dgm:t>
    </dgm:pt>
    <dgm:pt modelId="{121149EC-FE45-415B-AD50-152546FFA8DF}" type="parTrans" cxnId="{CC09DDF2-E544-4ABD-88B1-06DEBA8ECD75}">
      <dgm:prSet/>
      <dgm:spPr/>
      <dgm:t>
        <a:bodyPr/>
        <a:lstStyle/>
        <a:p>
          <a:endParaRPr lang="en-US"/>
        </a:p>
      </dgm:t>
    </dgm:pt>
    <dgm:pt modelId="{E1AB0B04-CDC8-4BFD-81BA-29A0CAEB9293}" type="sibTrans" cxnId="{CC09DDF2-E544-4ABD-88B1-06DEBA8ECD75}">
      <dgm:prSet/>
      <dgm:spPr/>
      <dgm:t>
        <a:bodyPr/>
        <a:lstStyle/>
        <a:p>
          <a:pPr>
            <a:lnSpc>
              <a:spcPct val="100000"/>
            </a:lnSpc>
          </a:pPr>
          <a:endParaRPr lang="en-US"/>
        </a:p>
      </dgm:t>
    </dgm:pt>
    <dgm:pt modelId="{8376F8AD-88D7-4ED0-92FE-2D02C6D857C9}">
      <dgm:prSet/>
      <dgm:spPr/>
      <dgm:t>
        <a:bodyPr/>
        <a:lstStyle/>
        <a:p>
          <a:pPr>
            <a:lnSpc>
              <a:spcPct val="100000"/>
            </a:lnSpc>
          </a:pPr>
          <a:r>
            <a:rPr lang="en-US" dirty="0"/>
            <a:t>Always a scope of improvement by experimenting different set of ML techniques</a:t>
          </a:r>
        </a:p>
      </dgm:t>
    </dgm:pt>
    <dgm:pt modelId="{FC66C4BC-D58E-4FEE-8AEF-7F772872B2B3}" type="parTrans" cxnId="{40F4008C-4198-453A-921A-EB150C17F8E0}">
      <dgm:prSet/>
      <dgm:spPr/>
      <dgm:t>
        <a:bodyPr/>
        <a:lstStyle/>
        <a:p>
          <a:endParaRPr lang="en-US"/>
        </a:p>
      </dgm:t>
    </dgm:pt>
    <dgm:pt modelId="{96262F21-9554-4EFE-B5B2-BED33086B255}" type="sibTrans" cxnId="{40F4008C-4198-453A-921A-EB150C17F8E0}">
      <dgm:prSet/>
      <dgm:spPr/>
      <dgm:t>
        <a:bodyPr/>
        <a:lstStyle/>
        <a:p>
          <a:endParaRPr lang="en-US"/>
        </a:p>
      </dgm:t>
    </dgm:pt>
    <dgm:pt modelId="{497CFF74-BC49-45AC-BDFD-B2E34BEDDABD}" type="pres">
      <dgm:prSet presAssocID="{E2B62E7D-6E02-43AF-8B52-6FA83B2C5F20}" presName="root" presStyleCnt="0">
        <dgm:presLayoutVars>
          <dgm:dir/>
          <dgm:resizeHandles val="exact"/>
        </dgm:presLayoutVars>
      </dgm:prSet>
      <dgm:spPr/>
    </dgm:pt>
    <dgm:pt modelId="{39F26C43-06C9-40CB-A89D-F2E1FB93A375}" type="pres">
      <dgm:prSet presAssocID="{E2B62E7D-6E02-43AF-8B52-6FA83B2C5F20}" presName="container" presStyleCnt="0">
        <dgm:presLayoutVars>
          <dgm:dir/>
          <dgm:resizeHandles val="exact"/>
        </dgm:presLayoutVars>
      </dgm:prSet>
      <dgm:spPr/>
    </dgm:pt>
    <dgm:pt modelId="{951B4030-BBA2-44D3-A6B8-D087EA670117}" type="pres">
      <dgm:prSet presAssocID="{41A12308-C271-49C8-86E1-72D9CF4155DC}" presName="compNode" presStyleCnt="0"/>
      <dgm:spPr/>
    </dgm:pt>
    <dgm:pt modelId="{95D07253-34AF-4A0D-9922-6956ED37FCF8}" type="pres">
      <dgm:prSet presAssocID="{41A12308-C271-49C8-86E1-72D9CF4155DC}" presName="iconBgRect" presStyleLbl="bgShp" presStyleIdx="0" presStyleCnt="4"/>
      <dgm:spPr/>
    </dgm:pt>
    <dgm:pt modelId="{F984774A-7984-4453-8713-24770A2AFE84}" type="pres">
      <dgm:prSet presAssocID="{41A12308-C271-49C8-86E1-72D9CF4155D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ar"/>
        </a:ext>
      </dgm:extLst>
    </dgm:pt>
    <dgm:pt modelId="{971A7CD8-4209-474B-9B63-93E37ABCAFA4}" type="pres">
      <dgm:prSet presAssocID="{41A12308-C271-49C8-86E1-72D9CF4155DC}" presName="spaceRect" presStyleCnt="0"/>
      <dgm:spPr/>
    </dgm:pt>
    <dgm:pt modelId="{61332E8E-B357-41ED-96DE-345210885BA5}" type="pres">
      <dgm:prSet presAssocID="{41A12308-C271-49C8-86E1-72D9CF4155DC}" presName="textRect" presStyleLbl="revTx" presStyleIdx="0" presStyleCnt="4">
        <dgm:presLayoutVars>
          <dgm:chMax val="1"/>
          <dgm:chPref val="1"/>
        </dgm:presLayoutVars>
      </dgm:prSet>
      <dgm:spPr/>
    </dgm:pt>
    <dgm:pt modelId="{2D5CD17E-DA24-4261-B741-DA56CE1A6121}" type="pres">
      <dgm:prSet presAssocID="{39C833BA-922B-4E65-A0BD-1E1F4B7EE156}" presName="sibTrans" presStyleLbl="sibTrans2D1" presStyleIdx="0" presStyleCnt="0"/>
      <dgm:spPr/>
    </dgm:pt>
    <dgm:pt modelId="{E1AF8DD1-4804-4060-B337-FB1B3A97255F}" type="pres">
      <dgm:prSet presAssocID="{76ED07F6-59F4-4297-96B7-6A25E2F192BF}" presName="compNode" presStyleCnt="0"/>
      <dgm:spPr/>
    </dgm:pt>
    <dgm:pt modelId="{98FE7446-995A-40F2-8A6E-668467E02245}" type="pres">
      <dgm:prSet presAssocID="{76ED07F6-59F4-4297-96B7-6A25E2F192BF}" presName="iconBgRect" presStyleLbl="bgShp" presStyleIdx="1" presStyleCnt="4"/>
      <dgm:spPr/>
    </dgm:pt>
    <dgm:pt modelId="{7AAF7348-82F1-4AC0-BEE9-0A802F264556}" type="pres">
      <dgm:prSet presAssocID="{76ED07F6-59F4-4297-96B7-6A25E2F192B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arning"/>
        </a:ext>
      </dgm:extLst>
    </dgm:pt>
    <dgm:pt modelId="{BE829D73-D4AD-4F2B-9124-2747DB8D7567}" type="pres">
      <dgm:prSet presAssocID="{76ED07F6-59F4-4297-96B7-6A25E2F192BF}" presName="spaceRect" presStyleCnt="0"/>
      <dgm:spPr/>
    </dgm:pt>
    <dgm:pt modelId="{2C1A2E5B-DBC2-4923-8038-6F9E583C359D}" type="pres">
      <dgm:prSet presAssocID="{76ED07F6-59F4-4297-96B7-6A25E2F192BF}" presName="textRect" presStyleLbl="revTx" presStyleIdx="1" presStyleCnt="4">
        <dgm:presLayoutVars>
          <dgm:chMax val="1"/>
          <dgm:chPref val="1"/>
        </dgm:presLayoutVars>
      </dgm:prSet>
      <dgm:spPr/>
    </dgm:pt>
    <dgm:pt modelId="{5C594026-624A-4400-BD23-49353775D7CE}" type="pres">
      <dgm:prSet presAssocID="{BFF66821-5EC6-454D-A0A3-A56FF446214D}" presName="sibTrans" presStyleLbl="sibTrans2D1" presStyleIdx="0" presStyleCnt="0"/>
      <dgm:spPr/>
    </dgm:pt>
    <dgm:pt modelId="{2BD7413B-8D1B-40A0-BC18-C6B0981A7BA8}" type="pres">
      <dgm:prSet presAssocID="{1A3A108E-58EE-4F50-B00A-BCF87C272016}" presName="compNode" presStyleCnt="0"/>
      <dgm:spPr/>
    </dgm:pt>
    <dgm:pt modelId="{C82E5DE0-C0E4-4A6F-AA74-71ABE700A32B}" type="pres">
      <dgm:prSet presAssocID="{1A3A108E-58EE-4F50-B00A-BCF87C272016}" presName="iconBgRect" presStyleLbl="bgShp" presStyleIdx="2" presStyleCnt="4"/>
      <dgm:spPr/>
    </dgm:pt>
    <dgm:pt modelId="{7226E15F-CD32-4CC2-B41D-6F9C7C2FABDB}" type="pres">
      <dgm:prSet presAssocID="{1A3A108E-58EE-4F50-B00A-BCF87C27201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peed Bump"/>
        </a:ext>
      </dgm:extLst>
    </dgm:pt>
    <dgm:pt modelId="{3AC94D76-F8E9-4521-8B7A-96D5F23BE7D0}" type="pres">
      <dgm:prSet presAssocID="{1A3A108E-58EE-4F50-B00A-BCF87C272016}" presName="spaceRect" presStyleCnt="0"/>
      <dgm:spPr/>
    </dgm:pt>
    <dgm:pt modelId="{EC9B1C4C-57BE-4662-9087-BAA1274BE901}" type="pres">
      <dgm:prSet presAssocID="{1A3A108E-58EE-4F50-B00A-BCF87C272016}" presName="textRect" presStyleLbl="revTx" presStyleIdx="2" presStyleCnt="4">
        <dgm:presLayoutVars>
          <dgm:chMax val="1"/>
          <dgm:chPref val="1"/>
        </dgm:presLayoutVars>
      </dgm:prSet>
      <dgm:spPr/>
    </dgm:pt>
    <dgm:pt modelId="{1DAAADDC-948B-4483-B62D-5330B22CCAD1}" type="pres">
      <dgm:prSet presAssocID="{E1AB0B04-CDC8-4BFD-81BA-29A0CAEB9293}" presName="sibTrans" presStyleLbl="sibTrans2D1" presStyleIdx="0" presStyleCnt="0"/>
      <dgm:spPr/>
    </dgm:pt>
    <dgm:pt modelId="{129B4DFC-3B6C-41FA-BAD7-5B0353C201C9}" type="pres">
      <dgm:prSet presAssocID="{8376F8AD-88D7-4ED0-92FE-2D02C6D857C9}" presName="compNode" presStyleCnt="0"/>
      <dgm:spPr/>
    </dgm:pt>
    <dgm:pt modelId="{31BFEC66-11AD-42C0-91F8-FDC77EDA9B76}" type="pres">
      <dgm:prSet presAssocID="{8376F8AD-88D7-4ED0-92FE-2D02C6D857C9}" presName="iconBgRect" presStyleLbl="bgShp" presStyleIdx="3" presStyleCnt="4"/>
      <dgm:spPr/>
    </dgm:pt>
    <dgm:pt modelId="{9C03378E-CB0C-4F85-A01D-AAD52AA3B5C7}" type="pres">
      <dgm:prSet presAssocID="{8376F8AD-88D7-4ED0-92FE-2D02C6D857C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Radioactive"/>
        </a:ext>
      </dgm:extLst>
    </dgm:pt>
    <dgm:pt modelId="{5E647009-3938-4E22-BCBB-D9BAFD8A28B9}" type="pres">
      <dgm:prSet presAssocID="{8376F8AD-88D7-4ED0-92FE-2D02C6D857C9}" presName="spaceRect" presStyleCnt="0"/>
      <dgm:spPr/>
    </dgm:pt>
    <dgm:pt modelId="{935FCC64-2F24-4690-8E22-C21E8E31068D}" type="pres">
      <dgm:prSet presAssocID="{8376F8AD-88D7-4ED0-92FE-2D02C6D857C9}" presName="textRect" presStyleLbl="revTx" presStyleIdx="3" presStyleCnt="4">
        <dgm:presLayoutVars>
          <dgm:chMax val="1"/>
          <dgm:chPref val="1"/>
        </dgm:presLayoutVars>
      </dgm:prSet>
      <dgm:spPr/>
    </dgm:pt>
  </dgm:ptLst>
  <dgm:cxnLst>
    <dgm:cxn modelId="{9FC73626-2C63-4D4B-A409-8BEFB6CFD7E9}" type="presOf" srcId="{E1AB0B04-CDC8-4BFD-81BA-29A0CAEB9293}" destId="{1DAAADDC-948B-4483-B62D-5330B22CCAD1}" srcOrd="0" destOrd="0" presId="urn:microsoft.com/office/officeart/2018/2/layout/IconCircleList"/>
    <dgm:cxn modelId="{0A596637-BB21-426F-B32C-95CEB26E4B6E}" type="presOf" srcId="{41A12308-C271-49C8-86E1-72D9CF4155DC}" destId="{61332E8E-B357-41ED-96DE-345210885BA5}" srcOrd="0" destOrd="0" presId="urn:microsoft.com/office/officeart/2018/2/layout/IconCircleList"/>
    <dgm:cxn modelId="{4656CD66-822B-424E-8708-9EF3FB8061D8}" type="presOf" srcId="{8376F8AD-88D7-4ED0-92FE-2D02C6D857C9}" destId="{935FCC64-2F24-4690-8E22-C21E8E31068D}" srcOrd="0" destOrd="0" presId="urn:microsoft.com/office/officeart/2018/2/layout/IconCircleList"/>
    <dgm:cxn modelId="{F9E3F071-7684-4DB9-A3F5-1E660FFE8808}" type="presOf" srcId="{E2B62E7D-6E02-43AF-8B52-6FA83B2C5F20}" destId="{497CFF74-BC49-45AC-BDFD-B2E34BEDDABD}" srcOrd="0" destOrd="0" presId="urn:microsoft.com/office/officeart/2018/2/layout/IconCircleList"/>
    <dgm:cxn modelId="{40F4008C-4198-453A-921A-EB150C17F8E0}" srcId="{E2B62E7D-6E02-43AF-8B52-6FA83B2C5F20}" destId="{8376F8AD-88D7-4ED0-92FE-2D02C6D857C9}" srcOrd="3" destOrd="0" parTransId="{FC66C4BC-D58E-4FEE-8AEF-7F772872B2B3}" sibTransId="{96262F21-9554-4EFE-B5B2-BED33086B255}"/>
    <dgm:cxn modelId="{CF5A679E-7C05-419D-95A5-32693ED64184}" type="presOf" srcId="{76ED07F6-59F4-4297-96B7-6A25E2F192BF}" destId="{2C1A2E5B-DBC2-4923-8038-6F9E583C359D}" srcOrd="0" destOrd="0" presId="urn:microsoft.com/office/officeart/2018/2/layout/IconCircleList"/>
    <dgm:cxn modelId="{33399DC8-1413-44C3-8DDF-B2A8D6FE2285}" type="presOf" srcId="{BFF66821-5EC6-454D-A0A3-A56FF446214D}" destId="{5C594026-624A-4400-BD23-49353775D7CE}" srcOrd="0" destOrd="0" presId="urn:microsoft.com/office/officeart/2018/2/layout/IconCircleList"/>
    <dgm:cxn modelId="{D90925DD-3AD4-4061-9B55-473DFA3EB360}" srcId="{E2B62E7D-6E02-43AF-8B52-6FA83B2C5F20}" destId="{76ED07F6-59F4-4297-96B7-6A25E2F192BF}" srcOrd="1" destOrd="0" parTransId="{779E4D39-3E55-4D29-81BB-69C0D4693A64}" sibTransId="{BFF66821-5EC6-454D-A0A3-A56FF446214D}"/>
    <dgm:cxn modelId="{31E9F4E5-E160-4127-8174-82B4974BF8DA}" srcId="{E2B62E7D-6E02-43AF-8B52-6FA83B2C5F20}" destId="{41A12308-C271-49C8-86E1-72D9CF4155DC}" srcOrd="0" destOrd="0" parTransId="{185BE422-3389-4D96-A3C2-64B6D7F92716}" sibTransId="{39C833BA-922B-4E65-A0BD-1E1F4B7EE156}"/>
    <dgm:cxn modelId="{BEC63EE6-43BC-44EF-9AF5-853629B1A33C}" type="presOf" srcId="{39C833BA-922B-4E65-A0BD-1E1F4B7EE156}" destId="{2D5CD17E-DA24-4261-B741-DA56CE1A6121}" srcOrd="0" destOrd="0" presId="urn:microsoft.com/office/officeart/2018/2/layout/IconCircleList"/>
    <dgm:cxn modelId="{06149DE8-F1C4-4674-8EBA-84E2638FB7C1}" type="presOf" srcId="{1A3A108E-58EE-4F50-B00A-BCF87C272016}" destId="{EC9B1C4C-57BE-4662-9087-BAA1274BE901}" srcOrd="0" destOrd="0" presId="urn:microsoft.com/office/officeart/2018/2/layout/IconCircleList"/>
    <dgm:cxn modelId="{CC09DDF2-E544-4ABD-88B1-06DEBA8ECD75}" srcId="{E2B62E7D-6E02-43AF-8B52-6FA83B2C5F20}" destId="{1A3A108E-58EE-4F50-B00A-BCF87C272016}" srcOrd="2" destOrd="0" parTransId="{121149EC-FE45-415B-AD50-152546FFA8DF}" sibTransId="{E1AB0B04-CDC8-4BFD-81BA-29A0CAEB9293}"/>
    <dgm:cxn modelId="{8A46211A-F207-4DC1-9701-89653B9DF77A}" type="presParOf" srcId="{497CFF74-BC49-45AC-BDFD-B2E34BEDDABD}" destId="{39F26C43-06C9-40CB-A89D-F2E1FB93A375}" srcOrd="0" destOrd="0" presId="urn:microsoft.com/office/officeart/2018/2/layout/IconCircleList"/>
    <dgm:cxn modelId="{F100718D-56EA-455D-9076-8D674E0ADA8F}" type="presParOf" srcId="{39F26C43-06C9-40CB-A89D-F2E1FB93A375}" destId="{951B4030-BBA2-44D3-A6B8-D087EA670117}" srcOrd="0" destOrd="0" presId="urn:microsoft.com/office/officeart/2018/2/layout/IconCircleList"/>
    <dgm:cxn modelId="{CF3C8EAE-8890-4D66-BD2C-838E75EC1675}" type="presParOf" srcId="{951B4030-BBA2-44D3-A6B8-D087EA670117}" destId="{95D07253-34AF-4A0D-9922-6956ED37FCF8}" srcOrd="0" destOrd="0" presId="urn:microsoft.com/office/officeart/2018/2/layout/IconCircleList"/>
    <dgm:cxn modelId="{7D522BA3-7D54-41DB-A1DE-979D5C37F753}" type="presParOf" srcId="{951B4030-BBA2-44D3-A6B8-D087EA670117}" destId="{F984774A-7984-4453-8713-24770A2AFE84}" srcOrd="1" destOrd="0" presId="urn:microsoft.com/office/officeart/2018/2/layout/IconCircleList"/>
    <dgm:cxn modelId="{75CF8977-E4F8-46F2-81D1-445376DFD498}" type="presParOf" srcId="{951B4030-BBA2-44D3-A6B8-D087EA670117}" destId="{971A7CD8-4209-474B-9B63-93E37ABCAFA4}" srcOrd="2" destOrd="0" presId="urn:microsoft.com/office/officeart/2018/2/layout/IconCircleList"/>
    <dgm:cxn modelId="{2B58C225-F5B8-4725-BEB3-DCFF2AFA93C2}" type="presParOf" srcId="{951B4030-BBA2-44D3-A6B8-D087EA670117}" destId="{61332E8E-B357-41ED-96DE-345210885BA5}" srcOrd="3" destOrd="0" presId="urn:microsoft.com/office/officeart/2018/2/layout/IconCircleList"/>
    <dgm:cxn modelId="{5A909319-DC5B-4E79-9AE6-B698E274F5E3}" type="presParOf" srcId="{39F26C43-06C9-40CB-A89D-F2E1FB93A375}" destId="{2D5CD17E-DA24-4261-B741-DA56CE1A6121}" srcOrd="1" destOrd="0" presId="urn:microsoft.com/office/officeart/2018/2/layout/IconCircleList"/>
    <dgm:cxn modelId="{0B89E99F-986E-46C3-B63D-F09A7263777A}" type="presParOf" srcId="{39F26C43-06C9-40CB-A89D-F2E1FB93A375}" destId="{E1AF8DD1-4804-4060-B337-FB1B3A97255F}" srcOrd="2" destOrd="0" presId="urn:microsoft.com/office/officeart/2018/2/layout/IconCircleList"/>
    <dgm:cxn modelId="{3B01F09D-2C04-4949-8FEE-A0B4095BC519}" type="presParOf" srcId="{E1AF8DD1-4804-4060-B337-FB1B3A97255F}" destId="{98FE7446-995A-40F2-8A6E-668467E02245}" srcOrd="0" destOrd="0" presId="urn:microsoft.com/office/officeart/2018/2/layout/IconCircleList"/>
    <dgm:cxn modelId="{9E9C140A-47DF-4E88-B805-8638E0D35244}" type="presParOf" srcId="{E1AF8DD1-4804-4060-B337-FB1B3A97255F}" destId="{7AAF7348-82F1-4AC0-BEE9-0A802F264556}" srcOrd="1" destOrd="0" presId="urn:microsoft.com/office/officeart/2018/2/layout/IconCircleList"/>
    <dgm:cxn modelId="{BDC9D505-2D5C-41D4-B83C-8A3876A95B3F}" type="presParOf" srcId="{E1AF8DD1-4804-4060-B337-FB1B3A97255F}" destId="{BE829D73-D4AD-4F2B-9124-2747DB8D7567}" srcOrd="2" destOrd="0" presId="urn:microsoft.com/office/officeart/2018/2/layout/IconCircleList"/>
    <dgm:cxn modelId="{9BF46D0A-531B-4BEA-BFB1-4CDB2DE35A09}" type="presParOf" srcId="{E1AF8DD1-4804-4060-B337-FB1B3A97255F}" destId="{2C1A2E5B-DBC2-4923-8038-6F9E583C359D}" srcOrd="3" destOrd="0" presId="urn:microsoft.com/office/officeart/2018/2/layout/IconCircleList"/>
    <dgm:cxn modelId="{0DDA8FA8-D6ED-4917-8304-7E5EAB469B69}" type="presParOf" srcId="{39F26C43-06C9-40CB-A89D-F2E1FB93A375}" destId="{5C594026-624A-4400-BD23-49353775D7CE}" srcOrd="3" destOrd="0" presId="urn:microsoft.com/office/officeart/2018/2/layout/IconCircleList"/>
    <dgm:cxn modelId="{C49BB0DF-D557-4AE1-A1ED-1A4B8BA4BD0B}" type="presParOf" srcId="{39F26C43-06C9-40CB-A89D-F2E1FB93A375}" destId="{2BD7413B-8D1B-40A0-BC18-C6B0981A7BA8}" srcOrd="4" destOrd="0" presId="urn:microsoft.com/office/officeart/2018/2/layout/IconCircleList"/>
    <dgm:cxn modelId="{DDCC057E-0E4B-4125-A2E1-DB35E1DB9768}" type="presParOf" srcId="{2BD7413B-8D1B-40A0-BC18-C6B0981A7BA8}" destId="{C82E5DE0-C0E4-4A6F-AA74-71ABE700A32B}" srcOrd="0" destOrd="0" presId="urn:microsoft.com/office/officeart/2018/2/layout/IconCircleList"/>
    <dgm:cxn modelId="{16355057-7867-4C99-9632-2FE22C0B2E49}" type="presParOf" srcId="{2BD7413B-8D1B-40A0-BC18-C6B0981A7BA8}" destId="{7226E15F-CD32-4CC2-B41D-6F9C7C2FABDB}" srcOrd="1" destOrd="0" presId="urn:microsoft.com/office/officeart/2018/2/layout/IconCircleList"/>
    <dgm:cxn modelId="{B88A53AE-E5FE-4226-A48D-764B973B7FB5}" type="presParOf" srcId="{2BD7413B-8D1B-40A0-BC18-C6B0981A7BA8}" destId="{3AC94D76-F8E9-4521-8B7A-96D5F23BE7D0}" srcOrd="2" destOrd="0" presId="urn:microsoft.com/office/officeart/2018/2/layout/IconCircleList"/>
    <dgm:cxn modelId="{4D8830ED-72C5-4C59-B3BD-F251D7EFE4FC}" type="presParOf" srcId="{2BD7413B-8D1B-40A0-BC18-C6B0981A7BA8}" destId="{EC9B1C4C-57BE-4662-9087-BAA1274BE901}" srcOrd="3" destOrd="0" presId="urn:microsoft.com/office/officeart/2018/2/layout/IconCircleList"/>
    <dgm:cxn modelId="{9B5CEA71-3939-43BC-BD11-DD8DDF31251E}" type="presParOf" srcId="{39F26C43-06C9-40CB-A89D-F2E1FB93A375}" destId="{1DAAADDC-948B-4483-B62D-5330B22CCAD1}" srcOrd="5" destOrd="0" presId="urn:microsoft.com/office/officeart/2018/2/layout/IconCircleList"/>
    <dgm:cxn modelId="{CD3CB9A9-8813-44E5-AD27-1EF4D202227C}" type="presParOf" srcId="{39F26C43-06C9-40CB-A89D-F2E1FB93A375}" destId="{129B4DFC-3B6C-41FA-BAD7-5B0353C201C9}" srcOrd="6" destOrd="0" presId="urn:microsoft.com/office/officeart/2018/2/layout/IconCircleList"/>
    <dgm:cxn modelId="{F75BE0C0-D96E-4EA6-8B0D-45C0F49AAA0C}" type="presParOf" srcId="{129B4DFC-3B6C-41FA-BAD7-5B0353C201C9}" destId="{31BFEC66-11AD-42C0-91F8-FDC77EDA9B76}" srcOrd="0" destOrd="0" presId="urn:microsoft.com/office/officeart/2018/2/layout/IconCircleList"/>
    <dgm:cxn modelId="{7917D8FD-E7E8-43C0-A93B-131423227689}" type="presParOf" srcId="{129B4DFC-3B6C-41FA-BAD7-5B0353C201C9}" destId="{9C03378E-CB0C-4F85-A01D-AAD52AA3B5C7}" srcOrd="1" destOrd="0" presId="urn:microsoft.com/office/officeart/2018/2/layout/IconCircleList"/>
    <dgm:cxn modelId="{F81A2C15-46EF-4CE4-AF1C-CC8CB526D22A}" type="presParOf" srcId="{129B4DFC-3B6C-41FA-BAD7-5B0353C201C9}" destId="{5E647009-3938-4E22-BCBB-D9BAFD8A28B9}" srcOrd="2" destOrd="0" presId="urn:microsoft.com/office/officeart/2018/2/layout/IconCircleList"/>
    <dgm:cxn modelId="{BC530FF6-1A7D-4681-91E1-F076ADF5E7CF}" type="presParOf" srcId="{129B4DFC-3B6C-41FA-BAD7-5B0353C201C9}" destId="{935FCC64-2F24-4690-8E22-C21E8E31068D}"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68F75A8-C53B-4704-8683-409F837392FC}"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635D8783-6F78-4ACA-89A2-A68D21028C30}">
      <dgm:prSet/>
      <dgm:spPr/>
      <dgm:t>
        <a:bodyPr/>
        <a:lstStyle/>
        <a:p>
          <a:r>
            <a:rPr lang="en-GB" b="1" i="0"/>
            <a:t>Programming Languages:</a:t>
          </a:r>
          <a:endParaRPr lang="en-US"/>
        </a:p>
      </dgm:t>
    </dgm:pt>
    <dgm:pt modelId="{F6B9C992-DB9A-4036-868C-35592EAA31BB}" type="parTrans" cxnId="{91143314-2172-441C-938E-E8DA0F4AEA8E}">
      <dgm:prSet/>
      <dgm:spPr/>
      <dgm:t>
        <a:bodyPr/>
        <a:lstStyle/>
        <a:p>
          <a:endParaRPr lang="en-US"/>
        </a:p>
      </dgm:t>
    </dgm:pt>
    <dgm:pt modelId="{433E6B6D-8B12-4B49-9CD6-31CEC9E45BD9}" type="sibTrans" cxnId="{91143314-2172-441C-938E-E8DA0F4AEA8E}">
      <dgm:prSet/>
      <dgm:spPr/>
      <dgm:t>
        <a:bodyPr/>
        <a:lstStyle/>
        <a:p>
          <a:endParaRPr lang="en-US"/>
        </a:p>
      </dgm:t>
    </dgm:pt>
    <dgm:pt modelId="{AD9FB23B-0746-4E00-8DD8-66DF7D887B4C}">
      <dgm:prSet/>
      <dgm:spPr/>
      <dgm:t>
        <a:bodyPr/>
        <a:lstStyle/>
        <a:p>
          <a:r>
            <a:rPr lang="en-GB" b="0" i="0"/>
            <a:t>Python for model development and data processing.</a:t>
          </a:r>
          <a:endParaRPr lang="en-US"/>
        </a:p>
      </dgm:t>
    </dgm:pt>
    <dgm:pt modelId="{D9AAA84E-0EC2-488F-9BBA-1479C5DAC2B7}" type="parTrans" cxnId="{1BFD7948-47EB-4A36-A70C-242BB63B8099}">
      <dgm:prSet/>
      <dgm:spPr/>
      <dgm:t>
        <a:bodyPr/>
        <a:lstStyle/>
        <a:p>
          <a:endParaRPr lang="en-US"/>
        </a:p>
      </dgm:t>
    </dgm:pt>
    <dgm:pt modelId="{71130116-09D9-44F7-8E6A-6BE7577AB765}" type="sibTrans" cxnId="{1BFD7948-47EB-4A36-A70C-242BB63B8099}">
      <dgm:prSet/>
      <dgm:spPr/>
      <dgm:t>
        <a:bodyPr/>
        <a:lstStyle/>
        <a:p>
          <a:endParaRPr lang="en-US"/>
        </a:p>
      </dgm:t>
    </dgm:pt>
    <dgm:pt modelId="{12F363D9-CA46-4F4C-8BDA-D44D659FB1EB}">
      <dgm:prSet/>
      <dgm:spPr/>
      <dgm:t>
        <a:bodyPr/>
        <a:lstStyle/>
        <a:p>
          <a:r>
            <a:rPr lang="en-GB" b="0" i="0"/>
            <a:t>HTML/CSS for web interface development.</a:t>
          </a:r>
          <a:endParaRPr lang="en-US"/>
        </a:p>
      </dgm:t>
    </dgm:pt>
    <dgm:pt modelId="{7A53690C-481B-4C83-A6D4-F2EB63EA6104}" type="parTrans" cxnId="{02307854-286B-4944-9E4B-39AC565D7C4B}">
      <dgm:prSet/>
      <dgm:spPr/>
      <dgm:t>
        <a:bodyPr/>
        <a:lstStyle/>
        <a:p>
          <a:endParaRPr lang="en-US"/>
        </a:p>
      </dgm:t>
    </dgm:pt>
    <dgm:pt modelId="{CFBF5373-5B12-4A38-A19B-51F9D6ECDDC6}" type="sibTrans" cxnId="{02307854-286B-4944-9E4B-39AC565D7C4B}">
      <dgm:prSet/>
      <dgm:spPr/>
      <dgm:t>
        <a:bodyPr/>
        <a:lstStyle/>
        <a:p>
          <a:endParaRPr lang="en-US"/>
        </a:p>
      </dgm:t>
    </dgm:pt>
    <dgm:pt modelId="{9B9F9FAC-0DEA-4CC8-9838-B079AA667D2F}">
      <dgm:prSet/>
      <dgm:spPr/>
      <dgm:t>
        <a:bodyPr/>
        <a:lstStyle/>
        <a:p>
          <a:r>
            <a:rPr lang="en-GB" b="1" i="0"/>
            <a:t>Libraries and Frameworks:</a:t>
          </a:r>
          <a:endParaRPr lang="en-US"/>
        </a:p>
      </dgm:t>
    </dgm:pt>
    <dgm:pt modelId="{C5920E58-EAC9-457E-91C4-7578775D94A1}" type="parTrans" cxnId="{622FD241-7EB5-4E78-BCA2-68FAE151A204}">
      <dgm:prSet/>
      <dgm:spPr/>
      <dgm:t>
        <a:bodyPr/>
        <a:lstStyle/>
        <a:p>
          <a:endParaRPr lang="en-US"/>
        </a:p>
      </dgm:t>
    </dgm:pt>
    <dgm:pt modelId="{10421524-EF6C-4B0D-A3AA-B7FBFCD35D95}" type="sibTrans" cxnId="{622FD241-7EB5-4E78-BCA2-68FAE151A204}">
      <dgm:prSet/>
      <dgm:spPr/>
      <dgm:t>
        <a:bodyPr/>
        <a:lstStyle/>
        <a:p>
          <a:endParaRPr lang="en-US"/>
        </a:p>
      </dgm:t>
    </dgm:pt>
    <dgm:pt modelId="{57D0FDD3-0E6B-4D41-AB7A-3CFA4E4260DC}">
      <dgm:prSet/>
      <dgm:spPr/>
      <dgm:t>
        <a:bodyPr/>
        <a:lstStyle/>
        <a:p>
          <a:r>
            <a:rPr lang="en-GB" b="0" i="0"/>
            <a:t>Scikit-learn, XGBoost, CatBoost for machine learning.</a:t>
          </a:r>
          <a:endParaRPr lang="en-US"/>
        </a:p>
      </dgm:t>
    </dgm:pt>
    <dgm:pt modelId="{65D86462-906B-4DC4-A1FC-5A528FA6CAA3}" type="parTrans" cxnId="{51D07C67-ED0C-40B6-94C2-9BB5180BE35C}">
      <dgm:prSet/>
      <dgm:spPr/>
      <dgm:t>
        <a:bodyPr/>
        <a:lstStyle/>
        <a:p>
          <a:endParaRPr lang="en-US"/>
        </a:p>
      </dgm:t>
    </dgm:pt>
    <dgm:pt modelId="{E699413B-C8C8-4BFE-BFC5-263C7DC45881}" type="sibTrans" cxnId="{51D07C67-ED0C-40B6-94C2-9BB5180BE35C}">
      <dgm:prSet/>
      <dgm:spPr/>
      <dgm:t>
        <a:bodyPr/>
        <a:lstStyle/>
        <a:p>
          <a:endParaRPr lang="en-US"/>
        </a:p>
      </dgm:t>
    </dgm:pt>
    <dgm:pt modelId="{3877093F-B280-40B9-B931-4BB928FBA328}">
      <dgm:prSet/>
      <dgm:spPr/>
      <dgm:t>
        <a:bodyPr/>
        <a:lstStyle/>
        <a:p>
          <a:r>
            <a:rPr lang="en-GB" b="0" i="0"/>
            <a:t>Flask for web application development.</a:t>
          </a:r>
          <a:endParaRPr lang="en-US"/>
        </a:p>
      </dgm:t>
    </dgm:pt>
    <dgm:pt modelId="{FEB5BE1E-096F-498F-B29C-7010CFB4BCDD}" type="parTrans" cxnId="{455C49B1-3582-4291-BD25-D00190A2A37A}">
      <dgm:prSet/>
      <dgm:spPr/>
      <dgm:t>
        <a:bodyPr/>
        <a:lstStyle/>
        <a:p>
          <a:endParaRPr lang="en-US"/>
        </a:p>
      </dgm:t>
    </dgm:pt>
    <dgm:pt modelId="{71F238ED-1452-4615-A608-3C2B5C1F7827}" type="sibTrans" cxnId="{455C49B1-3582-4291-BD25-D00190A2A37A}">
      <dgm:prSet/>
      <dgm:spPr/>
      <dgm:t>
        <a:bodyPr/>
        <a:lstStyle/>
        <a:p>
          <a:endParaRPr lang="en-US"/>
        </a:p>
      </dgm:t>
    </dgm:pt>
    <dgm:pt modelId="{B17DDE4A-A7F6-40F6-B547-97DA139EE26F}" type="pres">
      <dgm:prSet presAssocID="{C68F75A8-C53B-4704-8683-409F837392FC}" presName="linear" presStyleCnt="0">
        <dgm:presLayoutVars>
          <dgm:dir/>
          <dgm:animLvl val="lvl"/>
          <dgm:resizeHandles val="exact"/>
        </dgm:presLayoutVars>
      </dgm:prSet>
      <dgm:spPr/>
    </dgm:pt>
    <dgm:pt modelId="{134B300A-DB22-41EC-AC5E-8E84A31165F8}" type="pres">
      <dgm:prSet presAssocID="{635D8783-6F78-4ACA-89A2-A68D21028C30}" presName="parentLin" presStyleCnt="0"/>
      <dgm:spPr/>
    </dgm:pt>
    <dgm:pt modelId="{60C12635-FC98-4882-9BE8-C413F17B638E}" type="pres">
      <dgm:prSet presAssocID="{635D8783-6F78-4ACA-89A2-A68D21028C30}" presName="parentLeftMargin" presStyleLbl="node1" presStyleIdx="0" presStyleCnt="2"/>
      <dgm:spPr/>
    </dgm:pt>
    <dgm:pt modelId="{BA5C17E0-D049-42DF-83F4-658EEEB16046}" type="pres">
      <dgm:prSet presAssocID="{635D8783-6F78-4ACA-89A2-A68D21028C30}" presName="parentText" presStyleLbl="node1" presStyleIdx="0" presStyleCnt="2">
        <dgm:presLayoutVars>
          <dgm:chMax val="0"/>
          <dgm:bulletEnabled val="1"/>
        </dgm:presLayoutVars>
      </dgm:prSet>
      <dgm:spPr/>
    </dgm:pt>
    <dgm:pt modelId="{0BEE7588-5E75-4E29-BA1E-D023258DD29E}" type="pres">
      <dgm:prSet presAssocID="{635D8783-6F78-4ACA-89A2-A68D21028C30}" presName="negativeSpace" presStyleCnt="0"/>
      <dgm:spPr/>
    </dgm:pt>
    <dgm:pt modelId="{7717B9C3-11E4-4230-8AA6-8C3D7A5601CC}" type="pres">
      <dgm:prSet presAssocID="{635D8783-6F78-4ACA-89A2-A68D21028C30}" presName="childText" presStyleLbl="conFgAcc1" presStyleIdx="0" presStyleCnt="2">
        <dgm:presLayoutVars>
          <dgm:bulletEnabled val="1"/>
        </dgm:presLayoutVars>
      </dgm:prSet>
      <dgm:spPr/>
    </dgm:pt>
    <dgm:pt modelId="{AB30A4E6-6328-41A9-96EB-78258F981D6D}" type="pres">
      <dgm:prSet presAssocID="{433E6B6D-8B12-4B49-9CD6-31CEC9E45BD9}" presName="spaceBetweenRectangles" presStyleCnt="0"/>
      <dgm:spPr/>
    </dgm:pt>
    <dgm:pt modelId="{DE4CDBF8-4994-4A86-ABCC-AB1342BD5CCF}" type="pres">
      <dgm:prSet presAssocID="{9B9F9FAC-0DEA-4CC8-9838-B079AA667D2F}" presName="parentLin" presStyleCnt="0"/>
      <dgm:spPr/>
    </dgm:pt>
    <dgm:pt modelId="{35D6BB56-66F5-4F7E-87B2-2FC2FD1D4DFD}" type="pres">
      <dgm:prSet presAssocID="{9B9F9FAC-0DEA-4CC8-9838-B079AA667D2F}" presName="parentLeftMargin" presStyleLbl="node1" presStyleIdx="0" presStyleCnt="2"/>
      <dgm:spPr/>
    </dgm:pt>
    <dgm:pt modelId="{AA3AB0E0-082B-47E6-8584-3BDCD41A468A}" type="pres">
      <dgm:prSet presAssocID="{9B9F9FAC-0DEA-4CC8-9838-B079AA667D2F}" presName="parentText" presStyleLbl="node1" presStyleIdx="1" presStyleCnt="2">
        <dgm:presLayoutVars>
          <dgm:chMax val="0"/>
          <dgm:bulletEnabled val="1"/>
        </dgm:presLayoutVars>
      </dgm:prSet>
      <dgm:spPr/>
    </dgm:pt>
    <dgm:pt modelId="{8E3DA729-E035-4DFB-A0B1-BB6C8A6BE117}" type="pres">
      <dgm:prSet presAssocID="{9B9F9FAC-0DEA-4CC8-9838-B079AA667D2F}" presName="negativeSpace" presStyleCnt="0"/>
      <dgm:spPr/>
    </dgm:pt>
    <dgm:pt modelId="{29B8AAD5-82EF-4427-A17B-0BC0A6FCBFD6}" type="pres">
      <dgm:prSet presAssocID="{9B9F9FAC-0DEA-4CC8-9838-B079AA667D2F}" presName="childText" presStyleLbl="conFgAcc1" presStyleIdx="1" presStyleCnt="2">
        <dgm:presLayoutVars>
          <dgm:bulletEnabled val="1"/>
        </dgm:presLayoutVars>
      </dgm:prSet>
      <dgm:spPr/>
    </dgm:pt>
  </dgm:ptLst>
  <dgm:cxnLst>
    <dgm:cxn modelId="{91143314-2172-441C-938E-E8DA0F4AEA8E}" srcId="{C68F75A8-C53B-4704-8683-409F837392FC}" destId="{635D8783-6F78-4ACA-89A2-A68D21028C30}" srcOrd="0" destOrd="0" parTransId="{F6B9C992-DB9A-4036-868C-35592EAA31BB}" sibTransId="{433E6B6D-8B12-4B49-9CD6-31CEC9E45BD9}"/>
    <dgm:cxn modelId="{BAF91116-C483-4239-90C4-9BDBDC8C1C62}" type="presOf" srcId="{9B9F9FAC-0DEA-4CC8-9838-B079AA667D2F}" destId="{AA3AB0E0-082B-47E6-8584-3BDCD41A468A}" srcOrd="1" destOrd="0" presId="urn:microsoft.com/office/officeart/2005/8/layout/list1"/>
    <dgm:cxn modelId="{D8C8E316-77C9-4A24-B5C5-E588585D2B4B}" type="presOf" srcId="{C68F75A8-C53B-4704-8683-409F837392FC}" destId="{B17DDE4A-A7F6-40F6-B547-97DA139EE26F}" srcOrd="0" destOrd="0" presId="urn:microsoft.com/office/officeart/2005/8/layout/list1"/>
    <dgm:cxn modelId="{536F4A1E-D265-4367-8C14-486DC63F13A0}" type="presOf" srcId="{635D8783-6F78-4ACA-89A2-A68D21028C30}" destId="{BA5C17E0-D049-42DF-83F4-658EEEB16046}" srcOrd="1" destOrd="0" presId="urn:microsoft.com/office/officeart/2005/8/layout/list1"/>
    <dgm:cxn modelId="{622FD241-7EB5-4E78-BCA2-68FAE151A204}" srcId="{C68F75A8-C53B-4704-8683-409F837392FC}" destId="{9B9F9FAC-0DEA-4CC8-9838-B079AA667D2F}" srcOrd="1" destOrd="0" parTransId="{C5920E58-EAC9-457E-91C4-7578775D94A1}" sibTransId="{10421524-EF6C-4B0D-A3AA-B7FBFCD35D95}"/>
    <dgm:cxn modelId="{D5D4DB64-E296-4CF0-9DA4-562CCD2F9F38}" type="presOf" srcId="{AD9FB23B-0746-4E00-8DD8-66DF7D887B4C}" destId="{7717B9C3-11E4-4230-8AA6-8C3D7A5601CC}" srcOrd="0" destOrd="0" presId="urn:microsoft.com/office/officeart/2005/8/layout/list1"/>
    <dgm:cxn modelId="{51D07C67-ED0C-40B6-94C2-9BB5180BE35C}" srcId="{9B9F9FAC-0DEA-4CC8-9838-B079AA667D2F}" destId="{57D0FDD3-0E6B-4D41-AB7A-3CFA4E4260DC}" srcOrd="0" destOrd="0" parTransId="{65D86462-906B-4DC4-A1FC-5A528FA6CAA3}" sibTransId="{E699413B-C8C8-4BFE-BFC5-263C7DC45881}"/>
    <dgm:cxn modelId="{1BFD7948-47EB-4A36-A70C-242BB63B8099}" srcId="{635D8783-6F78-4ACA-89A2-A68D21028C30}" destId="{AD9FB23B-0746-4E00-8DD8-66DF7D887B4C}" srcOrd="0" destOrd="0" parTransId="{D9AAA84E-0EC2-488F-9BBA-1479C5DAC2B7}" sibTransId="{71130116-09D9-44F7-8E6A-6BE7577AB765}"/>
    <dgm:cxn modelId="{02307854-286B-4944-9E4B-39AC565D7C4B}" srcId="{635D8783-6F78-4ACA-89A2-A68D21028C30}" destId="{12F363D9-CA46-4F4C-8BDA-D44D659FB1EB}" srcOrd="1" destOrd="0" parTransId="{7A53690C-481B-4C83-A6D4-F2EB63EA6104}" sibTransId="{CFBF5373-5B12-4A38-A19B-51F9D6ECDDC6}"/>
    <dgm:cxn modelId="{2529D084-AAD4-418B-AD18-55DEB51815BD}" type="presOf" srcId="{635D8783-6F78-4ACA-89A2-A68D21028C30}" destId="{60C12635-FC98-4882-9BE8-C413F17B638E}" srcOrd="0" destOrd="0" presId="urn:microsoft.com/office/officeart/2005/8/layout/list1"/>
    <dgm:cxn modelId="{F84E2DB1-9F83-4A72-A90E-5B801CF6F346}" type="presOf" srcId="{9B9F9FAC-0DEA-4CC8-9838-B079AA667D2F}" destId="{35D6BB56-66F5-4F7E-87B2-2FC2FD1D4DFD}" srcOrd="0" destOrd="0" presId="urn:microsoft.com/office/officeart/2005/8/layout/list1"/>
    <dgm:cxn modelId="{455C49B1-3582-4291-BD25-D00190A2A37A}" srcId="{9B9F9FAC-0DEA-4CC8-9838-B079AA667D2F}" destId="{3877093F-B280-40B9-B931-4BB928FBA328}" srcOrd="1" destOrd="0" parTransId="{FEB5BE1E-096F-498F-B29C-7010CFB4BCDD}" sibTransId="{71F238ED-1452-4615-A608-3C2B5C1F7827}"/>
    <dgm:cxn modelId="{948572D7-49B1-451F-914B-C80924D7E1C2}" type="presOf" srcId="{12F363D9-CA46-4F4C-8BDA-D44D659FB1EB}" destId="{7717B9C3-11E4-4230-8AA6-8C3D7A5601CC}" srcOrd="0" destOrd="1" presId="urn:microsoft.com/office/officeart/2005/8/layout/list1"/>
    <dgm:cxn modelId="{29A344DC-CC90-4570-A424-94495DB301B9}" type="presOf" srcId="{57D0FDD3-0E6B-4D41-AB7A-3CFA4E4260DC}" destId="{29B8AAD5-82EF-4427-A17B-0BC0A6FCBFD6}" srcOrd="0" destOrd="0" presId="urn:microsoft.com/office/officeart/2005/8/layout/list1"/>
    <dgm:cxn modelId="{864CFFF5-2393-4CB2-9899-82CF8CAF14AE}" type="presOf" srcId="{3877093F-B280-40B9-B931-4BB928FBA328}" destId="{29B8AAD5-82EF-4427-A17B-0BC0A6FCBFD6}" srcOrd="0" destOrd="1" presId="urn:microsoft.com/office/officeart/2005/8/layout/list1"/>
    <dgm:cxn modelId="{7AA86FA5-9EDF-477D-8430-E64B4C4AFAD7}" type="presParOf" srcId="{B17DDE4A-A7F6-40F6-B547-97DA139EE26F}" destId="{134B300A-DB22-41EC-AC5E-8E84A31165F8}" srcOrd="0" destOrd="0" presId="urn:microsoft.com/office/officeart/2005/8/layout/list1"/>
    <dgm:cxn modelId="{93631DA5-CFC0-4CDA-90AF-1DE8FE943333}" type="presParOf" srcId="{134B300A-DB22-41EC-AC5E-8E84A31165F8}" destId="{60C12635-FC98-4882-9BE8-C413F17B638E}" srcOrd="0" destOrd="0" presId="urn:microsoft.com/office/officeart/2005/8/layout/list1"/>
    <dgm:cxn modelId="{6B26341C-824B-4E22-9C07-44E50C5F7B51}" type="presParOf" srcId="{134B300A-DB22-41EC-AC5E-8E84A31165F8}" destId="{BA5C17E0-D049-42DF-83F4-658EEEB16046}" srcOrd="1" destOrd="0" presId="urn:microsoft.com/office/officeart/2005/8/layout/list1"/>
    <dgm:cxn modelId="{DB7082F1-DCCC-40E7-A9B9-302F6A921529}" type="presParOf" srcId="{B17DDE4A-A7F6-40F6-B547-97DA139EE26F}" destId="{0BEE7588-5E75-4E29-BA1E-D023258DD29E}" srcOrd="1" destOrd="0" presId="urn:microsoft.com/office/officeart/2005/8/layout/list1"/>
    <dgm:cxn modelId="{1FFFB709-A1FA-4942-8340-EF93343BA452}" type="presParOf" srcId="{B17DDE4A-A7F6-40F6-B547-97DA139EE26F}" destId="{7717B9C3-11E4-4230-8AA6-8C3D7A5601CC}" srcOrd="2" destOrd="0" presId="urn:microsoft.com/office/officeart/2005/8/layout/list1"/>
    <dgm:cxn modelId="{6D070DF8-9FE2-4037-9189-0B2F69BD1FE2}" type="presParOf" srcId="{B17DDE4A-A7F6-40F6-B547-97DA139EE26F}" destId="{AB30A4E6-6328-41A9-96EB-78258F981D6D}" srcOrd="3" destOrd="0" presId="urn:microsoft.com/office/officeart/2005/8/layout/list1"/>
    <dgm:cxn modelId="{8A4F0E66-FAED-4CBD-A87B-AA48236AC402}" type="presParOf" srcId="{B17DDE4A-A7F6-40F6-B547-97DA139EE26F}" destId="{DE4CDBF8-4994-4A86-ABCC-AB1342BD5CCF}" srcOrd="4" destOrd="0" presId="urn:microsoft.com/office/officeart/2005/8/layout/list1"/>
    <dgm:cxn modelId="{7FA6FD35-AA13-4554-9556-4457E18AA180}" type="presParOf" srcId="{DE4CDBF8-4994-4A86-ABCC-AB1342BD5CCF}" destId="{35D6BB56-66F5-4F7E-87B2-2FC2FD1D4DFD}" srcOrd="0" destOrd="0" presId="urn:microsoft.com/office/officeart/2005/8/layout/list1"/>
    <dgm:cxn modelId="{B38D3D74-B2C2-4F7A-A2CC-706166EB8CAC}" type="presParOf" srcId="{DE4CDBF8-4994-4A86-ABCC-AB1342BD5CCF}" destId="{AA3AB0E0-082B-47E6-8584-3BDCD41A468A}" srcOrd="1" destOrd="0" presId="urn:microsoft.com/office/officeart/2005/8/layout/list1"/>
    <dgm:cxn modelId="{3B0A0CD3-D647-438E-BD9A-E4696C547F85}" type="presParOf" srcId="{B17DDE4A-A7F6-40F6-B547-97DA139EE26F}" destId="{8E3DA729-E035-4DFB-A0B1-BB6C8A6BE117}" srcOrd="5" destOrd="0" presId="urn:microsoft.com/office/officeart/2005/8/layout/list1"/>
    <dgm:cxn modelId="{18AC99A0-E32F-4C03-B7A3-38A0BA62B92C}" type="presParOf" srcId="{B17DDE4A-A7F6-40F6-B547-97DA139EE26F}" destId="{29B8AAD5-82EF-4427-A17B-0BC0A6FCBFD6}"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B039209-FC8A-4C6E-A49D-E715700FE0DA}" type="doc">
      <dgm:prSet loTypeId="urn:microsoft.com/office/officeart/2005/8/layout/hierarchy3" loCatId="hierarchy" qsTypeId="urn:microsoft.com/office/officeart/2005/8/quickstyle/simple1" qsCatId="simple" csTypeId="urn:microsoft.com/office/officeart/2005/8/colors/accent1_2" csCatId="accent1"/>
      <dgm:spPr/>
      <dgm:t>
        <a:bodyPr/>
        <a:lstStyle/>
        <a:p>
          <a:endParaRPr lang="en-US"/>
        </a:p>
      </dgm:t>
    </dgm:pt>
    <dgm:pt modelId="{93F7E1C1-8101-454C-BEA2-2C5DB4359519}">
      <dgm:prSet/>
      <dgm:spPr/>
      <dgm:t>
        <a:bodyPr/>
        <a:lstStyle/>
        <a:p>
          <a:r>
            <a:rPr lang="en-GB"/>
            <a:t>Data Collection</a:t>
          </a:r>
          <a:endParaRPr lang="en-US"/>
        </a:p>
      </dgm:t>
    </dgm:pt>
    <dgm:pt modelId="{24205174-2215-4A4E-A452-1BBB0E64904B}" type="parTrans" cxnId="{FE906FD8-A2D4-47A2-B682-767A03A616CA}">
      <dgm:prSet/>
      <dgm:spPr/>
      <dgm:t>
        <a:bodyPr/>
        <a:lstStyle/>
        <a:p>
          <a:endParaRPr lang="en-US"/>
        </a:p>
      </dgm:t>
    </dgm:pt>
    <dgm:pt modelId="{48BC6157-ED01-47B4-B44A-0256BC8E6869}" type="sibTrans" cxnId="{FE906FD8-A2D4-47A2-B682-767A03A616CA}">
      <dgm:prSet/>
      <dgm:spPr/>
      <dgm:t>
        <a:bodyPr/>
        <a:lstStyle/>
        <a:p>
          <a:endParaRPr lang="en-US"/>
        </a:p>
      </dgm:t>
    </dgm:pt>
    <dgm:pt modelId="{68823A70-1E65-4C60-8353-6A805326A0B9}">
      <dgm:prSet/>
      <dgm:spPr/>
      <dgm:t>
        <a:bodyPr/>
        <a:lstStyle/>
        <a:p>
          <a:r>
            <a:rPr lang="en-GB"/>
            <a:t>Data Pre-processing </a:t>
          </a:r>
          <a:endParaRPr lang="en-US"/>
        </a:p>
      </dgm:t>
    </dgm:pt>
    <dgm:pt modelId="{73345BCC-432B-4E3A-9C27-C417213D5E01}" type="parTrans" cxnId="{D043ABAA-3163-4EF3-BB6C-13AC02D13B96}">
      <dgm:prSet/>
      <dgm:spPr/>
      <dgm:t>
        <a:bodyPr/>
        <a:lstStyle/>
        <a:p>
          <a:endParaRPr lang="en-US"/>
        </a:p>
      </dgm:t>
    </dgm:pt>
    <dgm:pt modelId="{0A417DC7-FE7E-46D2-9350-8CE0B955060A}" type="sibTrans" cxnId="{D043ABAA-3163-4EF3-BB6C-13AC02D13B96}">
      <dgm:prSet/>
      <dgm:spPr/>
      <dgm:t>
        <a:bodyPr/>
        <a:lstStyle/>
        <a:p>
          <a:endParaRPr lang="en-US"/>
        </a:p>
      </dgm:t>
    </dgm:pt>
    <dgm:pt modelId="{FB73193E-1E45-40B3-831E-048BC2AAFC0D}">
      <dgm:prSet/>
      <dgm:spPr/>
      <dgm:t>
        <a:bodyPr/>
        <a:lstStyle/>
        <a:p>
          <a:r>
            <a:rPr lang="en-GB"/>
            <a:t>Data Cleaning</a:t>
          </a:r>
          <a:endParaRPr lang="en-US"/>
        </a:p>
      </dgm:t>
    </dgm:pt>
    <dgm:pt modelId="{B7DB7D97-B444-447D-8F0D-C88996FC51CF}" type="parTrans" cxnId="{A4136636-1227-4BE0-9BB4-4E17D1083FFC}">
      <dgm:prSet/>
      <dgm:spPr/>
      <dgm:t>
        <a:bodyPr/>
        <a:lstStyle/>
        <a:p>
          <a:endParaRPr lang="en-US"/>
        </a:p>
      </dgm:t>
    </dgm:pt>
    <dgm:pt modelId="{01C6872B-1976-4A01-BC10-2D948230E99A}" type="sibTrans" cxnId="{A4136636-1227-4BE0-9BB4-4E17D1083FFC}">
      <dgm:prSet/>
      <dgm:spPr/>
      <dgm:t>
        <a:bodyPr/>
        <a:lstStyle/>
        <a:p>
          <a:endParaRPr lang="en-US"/>
        </a:p>
      </dgm:t>
    </dgm:pt>
    <dgm:pt modelId="{6C2AB0ED-F07A-497F-93E3-85FAAA4C5585}">
      <dgm:prSet/>
      <dgm:spPr/>
      <dgm:t>
        <a:bodyPr/>
        <a:lstStyle/>
        <a:p>
          <a:r>
            <a:rPr lang="en-GB"/>
            <a:t>Data Transformation</a:t>
          </a:r>
          <a:endParaRPr lang="en-US"/>
        </a:p>
      </dgm:t>
    </dgm:pt>
    <dgm:pt modelId="{B4FC2B24-57B6-48C6-A58D-541C672AF946}" type="parTrans" cxnId="{2E3F71C5-67EA-4833-B82A-7507233348AB}">
      <dgm:prSet/>
      <dgm:spPr/>
      <dgm:t>
        <a:bodyPr/>
        <a:lstStyle/>
        <a:p>
          <a:endParaRPr lang="en-US"/>
        </a:p>
      </dgm:t>
    </dgm:pt>
    <dgm:pt modelId="{0CBE5514-6F29-4CDC-B640-62CA188D655E}" type="sibTrans" cxnId="{2E3F71C5-67EA-4833-B82A-7507233348AB}">
      <dgm:prSet/>
      <dgm:spPr/>
      <dgm:t>
        <a:bodyPr/>
        <a:lstStyle/>
        <a:p>
          <a:endParaRPr lang="en-US"/>
        </a:p>
      </dgm:t>
    </dgm:pt>
    <dgm:pt modelId="{4F41A1AF-1D16-4D70-A618-82CC6EA427D7}">
      <dgm:prSet/>
      <dgm:spPr/>
      <dgm:t>
        <a:bodyPr/>
        <a:lstStyle/>
        <a:p>
          <a:r>
            <a:rPr lang="en-GB" dirty="0"/>
            <a:t>Feature Engineering</a:t>
          </a:r>
          <a:endParaRPr lang="en-US" dirty="0"/>
        </a:p>
      </dgm:t>
    </dgm:pt>
    <dgm:pt modelId="{B59D2ACD-AA3D-4BCA-A5ED-9A9648DF4DAE}" type="parTrans" cxnId="{9F17F9C6-B587-4C89-91E5-2A9EEF876B8A}">
      <dgm:prSet/>
      <dgm:spPr/>
      <dgm:t>
        <a:bodyPr/>
        <a:lstStyle/>
        <a:p>
          <a:endParaRPr lang="en-US"/>
        </a:p>
      </dgm:t>
    </dgm:pt>
    <dgm:pt modelId="{3F4F7BDC-1F60-494D-BBA8-54CFACFB8C77}" type="sibTrans" cxnId="{9F17F9C6-B587-4C89-91E5-2A9EEF876B8A}">
      <dgm:prSet/>
      <dgm:spPr/>
      <dgm:t>
        <a:bodyPr/>
        <a:lstStyle/>
        <a:p>
          <a:endParaRPr lang="en-US"/>
        </a:p>
      </dgm:t>
    </dgm:pt>
    <dgm:pt modelId="{6A0D4B9D-3B4C-42FE-B8D1-05EAF2CF6F3B}">
      <dgm:prSet/>
      <dgm:spPr/>
      <dgm:t>
        <a:bodyPr/>
        <a:lstStyle/>
        <a:p>
          <a:r>
            <a:rPr lang="en-GB"/>
            <a:t>Model Development</a:t>
          </a:r>
          <a:endParaRPr lang="en-US"/>
        </a:p>
      </dgm:t>
    </dgm:pt>
    <dgm:pt modelId="{B7B8B865-467A-41B4-A709-80AC86233E90}" type="parTrans" cxnId="{AC943E01-84B3-4A28-9923-F695D7FCDE79}">
      <dgm:prSet/>
      <dgm:spPr/>
      <dgm:t>
        <a:bodyPr/>
        <a:lstStyle/>
        <a:p>
          <a:endParaRPr lang="en-US"/>
        </a:p>
      </dgm:t>
    </dgm:pt>
    <dgm:pt modelId="{9D03B940-F80E-404F-B6B0-9271DE979D67}" type="sibTrans" cxnId="{AC943E01-84B3-4A28-9923-F695D7FCDE79}">
      <dgm:prSet/>
      <dgm:spPr/>
      <dgm:t>
        <a:bodyPr/>
        <a:lstStyle/>
        <a:p>
          <a:endParaRPr lang="en-US"/>
        </a:p>
      </dgm:t>
    </dgm:pt>
    <dgm:pt modelId="{860B9D18-6983-49BA-A086-4A27F8E89392}">
      <dgm:prSet/>
      <dgm:spPr/>
      <dgm:t>
        <a:bodyPr/>
        <a:lstStyle/>
        <a:p>
          <a:r>
            <a:rPr lang="en-GB"/>
            <a:t>Algorithm Selection</a:t>
          </a:r>
          <a:endParaRPr lang="en-US"/>
        </a:p>
      </dgm:t>
    </dgm:pt>
    <dgm:pt modelId="{CDDC11A5-9AA7-44C2-959A-BD5D58FB7437}" type="parTrans" cxnId="{B91D6973-E3BB-4FBB-9170-DF28D4ADE9DC}">
      <dgm:prSet/>
      <dgm:spPr/>
      <dgm:t>
        <a:bodyPr/>
        <a:lstStyle/>
        <a:p>
          <a:endParaRPr lang="en-US"/>
        </a:p>
      </dgm:t>
    </dgm:pt>
    <dgm:pt modelId="{FD2E7067-5AE5-4EAA-9476-2D361EF26320}" type="sibTrans" cxnId="{B91D6973-E3BB-4FBB-9170-DF28D4ADE9DC}">
      <dgm:prSet/>
      <dgm:spPr/>
      <dgm:t>
        <a:bodyPr/>
        <a:lstStyle/>
        <a:p>
          <a:endParaRPr lang="en-US"/>
        </a:p>
      </dgm:t>
    </dgm:pt>
    <dgm:pt modelId="{D695E80F-4A77-4071-9CE9-EAECCEA7D408}">
      <dgm:prSet/>
      <dgm:spPr/>
      <dgm:t>
        <a:bodyPr/>
        <a:lstStyle/>
        <a:p>
          <a:r>
            <a:rPr lang="en-GB"/>
            <a:t>Model Training (70/30 Split)</a:t>
          </a:r>
          <a:endParaRPr lang="en-US"/>
        </a:p>
      </dgm:t>
    </dgm:pt>
    <dgm:pt modelId="{98B26829-73C3-4F67-960F-60CC36A1DE37}" type="parTrans" cxnId="{7441129F-7DE5-4F9D-AAE9-BE3E164F37CD}">
      <dgm:prSet/>
      <dgm:spPr/>
      <dgm:t>
        <a:bodyPr/>
        <a:lstStyle/>
        <a:p>
          <a:endParaRPr lang="en-US"/>
        </a:p>
      </dgm:t>
    </dgm:pt>
    <dgm:pt modelId="{56602ADF-84AB-4B79-996F-FE8237BB4B44}" type="sibTrans" cxnId="{7441129F-7DE5-4F9D-AAE9-BE3E164F37CD}">
      <dgm:prSet/>
      <dgm:spPr/>
      <dgm:t>
        <a:bodyPr/>
        <a:lstStyle/>
        <a:p>
          <a:endParaRPr lang="en-US"/>
        </a:p>
      </dgm:t>
    </dgm:pt>
    <dgm:pt modelId="{F9AD5D3F-D081-41F8-83C4-4174B99AFB62}">
      <dgm:prSet/>
      <dgm:spPr/>
      <dgm:t>
        <a:bodyPr/>
        <a:lstStyle/>
        <a:p>
          <a:r>
            <a:rPr lang="en-GB"/>
            <a:t>Model Evaluation</a:t>
          </a:r>
          <a:endParaRPr lang="en-US"/>
        </a:p>
      </dgm:t>
    </dgm:pt>
    <dgm:pt modelId="{54908525-6866-4D62-B8A7-DA8A837EEDBB}" type="parTrans" cxnId="{4BBEF050-3CAB-456E-A694-C48CAE1E11FD}">
      <dgm:prSet/>
      <dgm:spPr/>
      <dgm:t>
        <a:bodyPr/>
        <a:lstStyle/>
        <a:p>
          <a:endParaRPr lang="en-US"/>
        </a:p>
      </dgm:t>
    </dgm:pt>
    <dgm:pt modelId="{83B884BC-EF38-4817-AF08-85AA0A3AC054}" type="sibTrans" cxnId="{4BBEF050-3CAB-456E-A694-C48CAE1E11FD}">
      <dgm:prSet/>
      <dgm:spPr/>
      <dgm:t>
        <a:bodyPr/>
        <a:lstStyle/>
        <a:p>
          <a:endParaRPr lang="en-US"/>
        </a:p>
      </dgm:t>
    </dgm:pt>
    <dgm:pt modelId="{D403D9C6-3194-4BF3-B53C-9D92A46D9409}">
      <dgm:prSet/>
      <dgm:spPr/>
      <dgm:t>
        <a:bodyPr/>
        <a:lstStyle/>
        <a:p>
          <a:r>
            <a:rPr lang="en-GB"/>
            <a:t>Model Selection</a:t>
          </a:r>
          <a:endParaRPr lang="en-US"/>
        </a:p>
      </dgm:t>
    </dgm:pt>
    <dgm:pt modelId="{FA78DC52-7F7A-4CDC-A68A-474D43601DB3}" type="parTrans" cxnId="{CA4EB758-D6E0-40D7-B58E-91F2CD48CF5C}">
      <dgm:prSet/>
      <dgm:spPr/>
      <dgm:t>
        <a:bodyPr/>
        <a:lstStyle/>
        <a:p>
          <a:endParaRPr lang="en-US"/>
        </a:p>
      </dgm:t>
    </dgm:pt>
    <dgm:pt modelId="{6223770A-2596-4B63-9A6D-1C1957ED93A7}" type="sibTrans" cxnId="{CA4EB758-D6E0-40D7-B58E-91F2CD48CF5C}">
      <dgm:prSet/>
      <dgm:spPr/>
      <dgm:t>
        <a:bodyPr/>
        <a:lstStyle/>
        <a:p>
          <a:endParaRPr lang="en-US"/>
        </a:p>
      </dgm:t>
    </dgm:pt>
    <dgm:pt modelId="{525879F2-FD50-4A30-849D-48A29368F664}">
      <dgm:prSet/>
      <dgm:spPr/>
      <dgm:t>
        <a:bodyPr/>
        <a:lstStyle/>
        <a:p>
          <a:r>
            <a:rPr lang="en-GB"/>
            <a:t>Performance Comparison</a:t>
          </a:r>
          <a:endParaRPr lang="en-US"/>
        </a:p>
      </dgm:t>
    </dgm:pt>
    <dgm:pt modelId="{C2D6E169-A730-4D2C-8054-9E9302FC2F42}" type="parTrans" cxnId="{9C6DE435-AAA9-4EA3-8A66-CFE998D46E4D}">
      <dgm:prSet/>
      <dgm:spPr/>
      <dgm:t>
        <a:bodyPr/>
        <a:lstStyle/>
        <a:p>
          <a:endParaRPr lang="en-US"/>
        </a:p>
      </dgm:t>
    </dgm:pt>
    <dgm:pt modelId="{5F93CA7B-2458-4EE0-B825-88DCE76F0918}" type="sibTrans" cxnId="{9C6DE435-AAA9-4EA3-8A66-CFE998D46E4D}">
      <dgm:prSet/>
      <dgm:spPr/>
      <dgm:t>
        <a:bodyPr/>
        <a:lstStyle/>
        <a:p>
          <a:endParaRPr lang="en-US"/>
        </a:p>
      </dgm:t>
    </dgm:pt>
    <dgm:pt modelId="{E5248094-96DA-4323-AD3C-67AA308FE263}">
      <dgm:prSet/>
      <dgm:spPr/>
      <dgm:t>
        <a:bodyPr/>
        <a:lstStyle/>
        <a:p>
          <a:r>
            <a:rPr lang="en-GB"/>
            <a:t>Feature Importance</a:t>
          </a:r>
          <a:endParaRPr lang="en-US"/>
        </a:p>
      </dgm:t>
    </dgm:pt>
    <dgm:pt modelId="{450D6FD8-904C-4681-8F24-C8D6BA63BE56}" type="parTrans" cxnId="{0578C3D5-F955-431A-A9A4-E734C5763B0C}">
      <dgm:prSet/>
      <dgm:spPr/>
      <dgm:t>
        <a:bodyPr/>
        <a:lstStyle/>
        <a:p>
          <a:endParaRPr lang="en-US"/>
        </a:p>
      </dgm:t>
    </dgm:pt>
    <dgm:pt modelId="{E6733BFE-BEBC-46F8-9FBD-68AE411C7B37}" type="sibTrans" cxnId="{0578C3D5-F955-431A-A9A4-E734C5763B0C}">
      <dgm:prSet/>
      <dgm:spPr/>
      <dgm:t>
        <a:bodyPr/>
        <a:lstStyle/>
        <a:p>
          <a:endParaRPr lang="en-US"/>
        </a:p>
      </dgm:t>
    </dgm:pt>
    <dgm:pt modelId="{65CB404F-CABE-4FB6-AC20-2120A08C6F25}">
      <dgm:prSet/>
      <dgm:spPr/>
      <dgm:t>
        <a:bodyPr/>
        <a:lstStyle/>
        <a:p>
          <a:r>
            <a:rPr lang="en-GB"/>
            <a:t>Model Deployment</a:t>
          </a:r>
          <a:endParaRPr lang="en-US"/>
        </a:p>
      </dgm:t>
    </dgm:pt>
    <dgm:pt modelId="{E61374D6-8D00-48D7-A6E0-583BC32DE88A}" type="parTrans" cxnId="{A494CF1D-B6F4-4E7C-ACF4-4545B2B122AC}">
      <dgm:prSet/>
      <dgm:spPr/>
      <dgm:t>
        <a:bodyPr/>
        <a:lstStyle/>
        <a:p>
          <a:endParaRPr lang="en-US"/>
        </a:p>
      </dgm:t>
    </dgm:pt>
    <dgm:pt modelId="{39CB8270-E79E-4AC1-916D-9F049C997856}" type="sibTrans" cxnId="{A494CF1D-B6F4-4E7C-ACF4-4545B2B122AC}">
      <dgm:prSet/>
      <dgm:spPr/>
      <dgm:t>
        <a:bodyPr/>
        <a:lstStyle/>
        <a:p>
          <a:endParaRPr lang="en-US"/>
        </a:p>
      </dgm:t>
    </dgm:pt>
    <dgm:pt modelId="{C3467443-8BB1-41EF-BC21-3D4CE2B6CAD3}">
      <dgm:prSet/>
      <dgm:spPr/>
      <dgm:t>
        <a:bodyPr/>
        <a:lstStyle/>
        <a:p>
          <a:r>
            <a:rPr lang="en-GB"/>
            <a:t>UI development </a:t>
          </a:r>
          <a:endParaRPr lang="en-US"/>
        </a:p>
      </dgm:t>
    </dgm:pt>
    <dgm:pt modelId="{8D049D21-8383-4B0B-9DFD-D863CBC82282}" type="parTrans" cxnId="{37E258A3-16CC-4ACC-B684-5F045ADE2C8E}">
      <dgm:prSet/>
      <dgm:spPr/>
      <dgm:t>
        <a:bodyPr/>
        <a:lstStyle/>
        <a:p>
          <a:endParaRPr lang="en-US"/>
        </a:p>
      </dgm:t>
    </dgm:pt>
    <dgm:pt modelId="{6DE5DBBA-6501-4A9C-8C55-0350D99E271D}" type="sibTrans" cxnId="{37E258A3-16CC-4ACC-B684-5F045ADE2C8E}">
      <dgm:prSet/>
      <dgm:spPr/>
      <dgm:t>
        <a:bodyPr/>
        <a:lstStyle/>
        <a:p>
          <a:endParaRPr lang="en-US"/>
        </a:p>
      </dgm:t>
    </dgm:pt>
    <dgm:pt modelId="{ED0A1268-DA6E-40C9-A66A-BA8012D0B185}">
      <dgm:prSet/>
      <dgm:spPr/>
      <dgm:t>
        <a:bodyPr/>
        <a:lstStyle/>
        <a:p>
          <a:r>
            <a:rPr lang="en-GB"/>
            <a:t>Integrating ML model with UI</a:t>
          </a:r>
          <a:endParaRPr lang="en-US"/>
        </a:p>
      </dgm:t>
    </dgm:pt>
    <dgm:pt modelId="{D3C7A101-4DC5-44E1-9B5A-A9A79A16EE93}" type="parTrans" cxnId="{9C51963F-A507-4988-A56E-1CA0E9DEAC39}">
      <dgm:prSet/>
      <dgm:spPr/>
      <dgm:t>
        <a:bodyPr/>
        <a:lstStyle/>
        <a:p>
          <a:endParaRPr lang="en-US"/>
        </a:p>
      </dgm:t>
    </dgm:pt>
    <dgm:pt modelId="{81D90693-40F4-483E-AACB-BF7D041D9023}" type="sibTrans" cxnId="{9C51963F-A507-4988-A56E-1CA0E9DEAC39}">
      <dgm:prSet/>
      <dgm:spPr/>
      <dgm:t>
        <a:bodyPr/>
        <a:lstStyle/>
        <a:p>
          <a:endParaRPr lang="en-US"/>
        </a:p>
      </dgm:t>
    </dgm:pt>
    <dgm:pt modelId="{8AC2F48D-3C23-4440-BDCD-DA64B70C6CE0}">
      <dgm:prSet/>
      <dgm:spPr/>
      <dgm:t>
        <a:bodyPr/>
        <a:lstStyle/>
        <a:p>
          <a:r>
            <a:rPr lang="en-GB"/>
            <a:t>System Testing and Validation</a:t>
          </a:r>
          <a:endParaRPr lang="en-US"/>
        </a:p>
      </dgm:t>
    </dgm:pt>
    <dgm:pt modelId="{C2C022AE-21B3-4FB8-9901-D72BB24A7D2C}" type="parTrans" cxnId="{2EBCAB9B-085D-4777-8B09-68048BE1F545}">
      <dgm:prSet/>
      <dgm:spPr/>
      <dgm:t>
        <a:bodyPr/>
        <a:lstStyle/>
        <a:p>
          <a:endParaRPr lang="en-US"/>
        </a:p>
      </dgm:t>
    </dgm:pt>
    <dgm:pt modelId="{C0FB4A98-B544-4C81-87A7-47B929A820FA}" type="sibTrans" cxnId="{2EBCAB9B-085D-4777-8B09-68048BE1F545}">
      <dgm:prSet/>
      <dgm:spPr/>
      <dgm:t>
        <a:bodyPr/>
        <a:lstStyle/>
        <a:p>
          <a:endParaRPr lang="en-US"/>
        </a:p>
      </dgm:t>
    </dgm:pt>
    <dgm:pt modelId="{77FB6269-64D3-413C-9AED-1C94BAE7147F}" type="pres">
      <dgm:prSet presAssocID="{FB039209-FC8A-4C6E-A49D-E715700FE0DA}" presName="diagram" presStyleCnt="0">
        <dgm:presLayoutVars>
          <dgm:chPref val="1"/>
          <dgm:dir/>
          <dgm:animOne val="branch"/>
          <dgm:animLvl val="lvl"/>
          <dgm:resizeHandles/>
        </dgm:presLayoutVars>
      </dgm:prSet>
      <dgm:spPr/>
    </dgm:pt>
    <dgm:pt modelId="{C2F49943-AF16-442C-83FB-BE97540F5788}" type="pres">
      <dgm:prSet presAssocID="{93F7E1C1-8101-454C-BEA2-2C5DB4359519}" presName="root" presStyleCnt="0"/>
      <dgm:spPr/>
    </dgm:pt>
    <dgm:pt modelId="{E3283D09-28E3-4C6F-A3A7-7B215D35D1EC}" type="pres">
      <dgm:prSet presAssocID="{93F7E1C1-8101-454C-BEA2-2C5DB4359519}" presName="rootComposite" presStyleCnt="0"/>
      <dgm:spPr/>
    </dgm:pt>
    <dgm:pt modelId="{688B8BBC-DD20-4E10-B0CD-A7A2E36B01F8}" type="pres">
      <dgm:prSet presAssocID="{93F7E1C1-8101-454C-BEA2-2C5DB4359519}" presName="rootText" presStyleLbl="node1" presStyleIdx="0" presStyleCnt="6"/>
      <dgm:spPr/>
    </dgm:pt>
    <dgm:pt modelId="{157D69F1-836A-43E9-9774-09B68BF963D3}" type="pres">
      <dgm:prSet presAssocID="{93F7E1C1-8101-454C-BEA2-2C5DB4359519}" presName="rootConnector" presStyleLbl="node1" presStyleIdx="0" presStyleCnt="6"/>
      <dgm:spPr/>
    </dgm:pt>
    <dgm:pt modelId="{2385B197-1E9E-40A8-82ED-C06332ECBE60}" type="pres">
      <dgm:prSet presAssocID="{93F7E1C1-8101-454C-BEA2-2C5DB4359519}" presName="childShape" presStyleCnt="0"/>
      <dgm:spPr/>
    </dgm:pt>
    <dgm:pt modelId="{57B767E0-C77D-4A58-9E0D-19C04DD23BEC}" type="pres">
      <dgm:prSet presAssocID="{68823A70-1E65-4C60-8353-6A805326A0B9}" presName="root" presStyleCnt="0"/>
      <dgm:spPr/>
    </dgm:pt>
    <dgm:pt modelId="{228C727C-5A16-4C68-98DE-ECD32B8DE5D7}" type="pres">
      <dgm:prSet presAssocID="{68823A70-1E65-4C60-8353-6A805326A0B9}" presName="rootComposite" presStyleCnt="0"/>
      <dgm:spPr/>
    </dgm:pt>
    <dgm:pt modelId="{55271C3E-47C9-4D5A-B633-B3F1D7FB5D1F}" type="pres">
      <dgm:prSet presAssocID="{68823A70-1E65-4C60-8353-6A805326A0B9}" presName="rootText" presStyleLbl="node1" presStyleIdx="1" presStyleCnt="6"/>
      <dgm:spPr/>
    </dgm:pt>
    <dgm:pt modelId="{6E389F81-805E-4F25-BE05-F78B8A6AB11B}" type="pres">
      <dgm:prSet presAssocID="{68823A70-1E65-4C60-8353-6A805326A0B9}" presName="rootConnector" presStyleLbl="node1" presStyleIdx="1" presStyleCnt="6"/>
      <dgm:spPr/>
    </dgm:pt>
    <dgm:pt modelId="{391D1C19-AAFB-463E-B506-3288EE4EC8A9}" type="pres">
      <dgm:prSet presAssocID="{68823A70-1E65-4C60-8353-6A805326A0B9}" presName="childShape" presStyleCnt="0"/>
      <dgm:spPr/>
    </dgm:pt>
    <dgm:pt modelId="{98166B01-5516-485E-9FFA-152480BF0E4D}" type="pres">
      <dgm:prSet presAssocID="{B7DB7D97-B444-447D-8F0D-C88996FC51CF}" presName="Name13" presStyleLbl="parChTrans1D2" presStyleIdx="0" presStyleCnt="10"/>
      <dgm:spPr/>
    </dgm:pt>
    <dgm:pt modelId="{7777EFF3-9B69-4CDC-8457-C5606E33023C}" type="pres">
      <dgm:prSet presAssocID="{FB73193E-1E45-40B3-831E-048BC2AAFC0D}" presName="childText" presStyleLbl="bgAcc1" presStyleIdx="0" presStyleCnt="10">
        <dgm:presLayoutVars>
          <dgm:bulletEnabled val="1"/>
        </dgm:presLayoutVars>
      </dgm:prSet>
      <dgm:spPr/>
    </dgm:pt>
    <dgm:pt modelId="{AF3A3990-C134-4272-BE34-359631E585A8}" type="pres">
      <dgm:prSet presAssocID="{B4FC2B24-57B6-48C6-A58D-541C672AF946}" presName="Name13" presStyleLbl="parChTrans1D2" presStyleIdx="1" presStyleCnt="10"/>
      <dgm:spPr/>
    </dgm:pt>
    <dgm:pt modelId="{EABF385F-9BE3-4EC9-B67F-3612A8BA0692}" type="pres">
      <dgm:prSet presAssocID="{6C2AB0ED-F07A-497F-93E3-85FAAA4C5585}" presName="childText" presStyleLbl="bgAcc1" presStyleIdx="1" presStyleCnt="10">
        <dgm:presLayoutVars>
          <dgm:bulletEnabled val="1"/>
        </dgm:presLayoutVars>
      </dgm:prSet>
      <dgm:spPr/>
    </dgm:pt>
    <dgm:pt modelId="{4B491896-F1C9-4CA8-B373-4EB97D867178}" type="pres">
      <dgm:prSet presAssocID="{B59D2ACD-AA3D-4BCA-A5ED-9A9648DF4DAE}" presName="Name13" presStyleLbl="parChTrans1D2" presStyleIdx="2" presStyleCnt="10"/>
      <dgm:spPr/>
    </dgm:pt>
    <dgm:pt modelId="{F4417A51-8465-4BC0-B004-2039C480BE00}" type="pres">
      <dgm:prSet presAssocID="{4F41A1AF-1D16-4D70-A618-82CC6EA427D7}" presName="childText" presStyleLbl="bgAcc1" presStyleIdx="2" presStyleCnt="10">
        <dgm:presLayoutVars>
          <dgm:bulletEnabled val="1"/>
        </dgm:presLayoutVars>
      </dgm:prSet>
      <dgm:spPr/>
    </dgm:pt>
    <dgm:pt modelId="{E891E8C4-023C-43CF-9970-F4E42353531A}" type="pres">
      <dgm:prSet presAssocID="{6A0D4B9D-3B4C-42FE-B8D1-05EAF2CF6F3B}" presName="root" presStyleCnt="0"/>
      <dgm:spPr/>
    </dgm:pt>
    <dgm:pt modelId="{B1C6B83B-2E55-4856-B187-B13B41A62607}" type="pres">
      <dgm:prSet presAssocID="{6A0D4B9D-3B4C-42FE-B8D1-05EAF2CF6F3B}" presName="rootComposite" presStyleCnt="0"/>
      <dgm:spPr/>
    </dgm:pt>
    <dgm:pt modelId="{0B8FE7FE-C1B8-46E2-BA15-3102E5FACBD7}" type="pres">
      <dgm:prSet presAssocID="{6A0D4B9D-3B4C-42FE-B8D1-05EAF2CF6F3B}" presName="rootText" presStyleLbl="node1" presStyleIdx="2" presStyleCnt="6"/>
      <dgm:spPr/>
    </dgm:pt>
    <dgm:pt modelId="{A0A48BC6-3D46-4CD9-8DD5-D1649B58858A}" type="pres">
      <dgm:prSet presAssocID="{6A0D4B9D-3B4C-42FE-B8D1-05EAF2CF6F3B}" presName="rootConnector" presStyleLbl="node1" presStyleIdx="2" presStyleCnt="6"/>
      <dgm:spPr/>
    </dgm:pt>
    <dgm:pt modelId="{E1A51486-0D58-4782-91A6-3D07F599BA09}" type="pres">
      <dgm:prSet presAssocID="{6A0D4B9D-3B4C-42FE-B8D1-05EAF2CF6F3B}" presName="childShape" presStyleCnt="0"/>
      <dgm:spPr/>
    </dgm:pt>
    <dgm:pt modelId="{F669A6AE-F7A4-4C5A-A19A-B390618D39A9}" type="pres">
      <dgm:prSet presAssocID="{CDDC11A5-9AA7-44C2-959A-BD5D58FB7437}" presName="Name13" presStyleLbl="parChTrans1D2" presStyleIdx="3" presStyleCnt="10"/>
      <dgm:spPr/>
    </dgm:pt>
    <dgm:pt modelId="{60841391-668E-4A30-BA13-BFCC33112FAC}" type="pres">
      <dgm:prSet presAssocID="{860B9D18-6983-49BA-A086-4A27F8E89392}" presName="childText" presStyleLbl="bgAcc1" presStyleIdx="3" presStyleCnt="10">
        <dgm:presLayoutVars>
          <dgm:bulletEnabled val="1"/>
        </dgm:presLayoutVars>
      </dgm:prSet>
      <dgm:spPr/>
    </dgm:pt>
    <dgm:pt modelId="{13A5B6F6-CCEF-41F3-B83B-DEF32EC6E6DA}" type="pres">
      <dgm:prSet presAssocID="{98B26829-73C3-4F67-960F-60CC36A1DE37}" presName="Name13" presStyleLbl="parChTrans1D2" presStyleIdx="4" presStyleCnt="10"/>
      <dgm:spPr/>
    </dgm:pt>
    <dgm:pt modelId="{6B3C9586-7D60-4B63-A052-1FC29E21CBEA}" type="pres">
      <dgm:prSet presAssocID="{D695E80F-4A77-4071-9CE9-EAECCEA7D408}" presName="childText" presStyleLbl="bgAcc1" presStyleIdx="4" presStyleCnt="10">
        <dgm:presLayoutVars>
          <dgm:bulletEnabled val="1"/>
        </dgm:presLayoutVars>
      </dgm:prSet>
      <dgm:spPr/>
    </dgm:pt>
    <dgm:pt modelId="{34D033D8-C057-4BA2-8E66-7993C170C775}" type="pres">
      <dgm:prSet presAssocID="{54908525-6866-4D62-B8A7-DA8A837EEDBB}" presName="Name13" presStyleLbl="parChTrans1D2" presStyleIdx="5" presStyleCnt="10"/>
      <dgm:spPr/>
    </dgm:pt>
    <dgm:pt modelId="{C3B41C1D-35D2-4ECD-849E-5899388A7314}" type="pres">
      <dgm:prSet presAssocID="{F9AD5D3F-D081-41F8-83C4-4174B99AFB62}" presName="childText" presStyleLbl="bgAcc1" presStyleIdx="5" presStyleCnt="10">
        <dgm:presLayoutVars>
          <dgm:bulletEnabled val="1"/>
        </dgm:presLayoutVars>
      </dgm:prSet>
      <dgm:spPr/>
    </dgm:pt>
    <dgm:pt modelId="{CB46D22A-5A3E-46BB-A151-093FA890F1A1}" type="pres">
      <dgm:prSet presAssocID="{D403D9C6-3194-4BF3-B53C-9D92A46D9409}" presName="root" presStyleCnt="0"/>
      <dgm:spPr/>
    </dgm:pt>
    <dgm:pt modelId="{98C06B32-6022-4EEB-BD95-21120E3CB6A5}" type="pres">
      <dgm:prSet presAssocID="{D403D9C6-3194-4BF3-B53C-9D92A46D9409}" presName="rootComposite" presStyleCnt="0"/>
      <dgm:spPr/>
    </dgm:pt>
    <dgm:pt modelId="{07EC871E-15EE-4962-966E-03AE6F6319E4}" type="pres">
      <dgm:prSet presAssocID="{D403D9C6-3194-4BF3-B53C-9D92A46D9409}" presName="rootText" presStyleLbl="node1" presStyleIdx="3" presStyleCnt="6"/>
      <dgm:spPr/>
    </dgm:pt>
    <dgm:pt modelId="{58C3FB44-093E-458C-A914-EDE004991DB0}" type="pres">
      <dgm:prSet presAssocID="{D403D9C6-3194-4BF3-B53C-9D92A46D9409}" presName="rootConnector" presStyleLbl="node1" presStyleIdx="3" presStyleCnt="6"/>
      <dgm:spPr/>
    </dgm:pt>
    <dgm:pt modelId="{AA3AFFC5-7C51-4F76-9665-F79A6E5D1500}" type="pres">
      <dgm:prSet presAssocID="{D403D9C6-3194-4BF3-B53C-9D92A46D9409}" presName="childShape" presStyleCnt="0"/>
      <dgm:spPr/>
    </dgm:pt>
    <dgm:pt modelId="{38DC3AAE-5D2C-4A96-8944-3F12A2A9A8A6}" type="pres">
      <dgm:prSet presAssocID="{C2D6E169-A730-4D2C-8054-9E9302FC2F42}" presName="Name13" presStyleLbl="parChTrans1D2" presStyleIdx="6" presStyleCnt="10"/>
      <dgm:spPr/>
    </dgm:pt>
    <dgm:pt modelId="{C925FA04-DB64-4EF5-8A76-67EAC9B44EA2}" type="pres">
      <dgm:prSet presAssocID="{525879F2-FD50-4A30-849D-48A29368F664}" presName="childText" presStyleLbl="bgAcc1" presStyleIdx="6" presStyleCnt="10">
        <dgm:presLayoutVars>
          <dgm:bulletEnabled val="1"/>
        </dgm:presLayoutVars>
      </dgm:prSet>
      <dgm:spPr/>
    </dgm:pt>
    <dgm:pt modelId="{1C9B5E85-5A7D-4B20-882A-AEF138B85675}" type="pres">
      <dgm:prSet presAssocID="{450D6FD8-904C-4681-8F24-C8D6BA63BE56}" presName="Name13" presStyleLbl="parChTrans1D2" presStyleIdx="7" presStyleCnt="10"/>
      <dgm:spPr/>
    </dgm:pt>
    <dgm:pt modelId="{CF7AFF42-4888-4F60-B07A-24ACFAEDA3E3}" type="pres">
      <dgm:prSet presAssocID="{E5248094-96DA-4323-AD3C-67AA308FE263}" presName="childText" presStyleLbl="bgAcc1" presStyleIdx="7" presStyleCnt="10">
        <dgm:presLayoutVars>
          <dgm:bulletEnabled val="1"/>
        </dgm:presLayoutVars>
      </dgm:prSet>
      <dgm:spPr/>
    </dgm:pt>
    <dgm:pt modelId="{5772324E-57CD-42C9-9AAF-AFDA5FFC7897}" type="pres">
      <dgm:prSet presAssocID="{65CB404F-CABE-4FB6-AC20-2120A08C6F25}" presName="root" presStyleCnt="0"/>
      <dgm:spPr/>
    </dgm:pt>
    <dgm:pt modelId="{47A6F55E-F53F-43B6-85D6-B508831C3152}" type="pres">
      <dgm:prSet presAssocID="{65CB404F-CABE-4FB6-AC20-2120A08C6F25}" presName="rootComposite" presStyleCnt="0"/>
      <dgm:spPr/>
    </dgm:pt>
    <dgm:pt modelId="{7105C72E-0B44-4C40-85B2-7ED2E766AB4C}" type="pres">
      <dgm:prSet presAssocID="{65CB404F-CABE-4FB6-AC20-2120A08C6F25}" presName="rootText" presStyleLbl="node1" presStyleIdx="4" presStyleCnt="6"/>
      <dgm:spPr/>
    </dgm:pt>
    <dgm:pt modelId="{D8A65EF1-54D7-4B0A-A2D3-822CA1560747}" type="pres">
      <dgm:prSet presAssocID="{65CB404F-CABE-4FB6-AC20-2120A08C6F25}" presName="rootConnector" presStyleLbl="node1" presStyleIdx="4" presStyleCnt="6"/>
      <dgm:spPr/>
    </dgm:pt>
    <dgm:pt modelId="{DA048920-A79F-4D86-9AB1-80DB0980EE33}" type="pres">
      <dgm:prSet presAssocID="{65CB404F-CABE-4FB6-AC20-2120A08C6F25}" presName="childShape" presStyleCnt="0"/>
      <dgm:spPr/>
    </dgm:pt>
    <dgm:pt modelId="{0D269C25-C08A-4E02-8829-919B2373F869}" type="pres">
      <dgm:prSet presAssocID="{8D049D21-8383-4B0B-9DFD-D863CBC82282}" presName="Name13" presStyleLbl="parChTrans1D2" presStyleIdx="8" presStyleCnt="10"/>
      <dgm:spPr/>
    </dgm:pt>
    <dgm:pt modelId="{5388B6DA-1FF3-4E50-9566-0F22B4F7C868}" type="pres">
      <dgm:prSet presAssocID="{C3467443-8BB1-41EF-BC21-3D4CE2B6CAD3}" presName="childText" presStyleLbl="bgAcc1" presStyleIdx="8" presStyleCnt="10">
        <dgm:presLayoutVars>
          <dgm:bulletEnabled val="1"/>
        </dgm:presLayoutVars>
      </dgm:prSet>
      <dgm:spPr/>
    </dgm:pt>
    <dgm:pt modelId="{121FAC45-26A4-402B-AF62-9CF145B7B086}" type="pres">
      <dgm:prSet presAssocID="{D3C7A101-4DC5-44E1-9B5A-A9A79A16EE93}" presName="Name13" presStyleLbl="parChTrans1D2" presStyleIdx="9" presStyleCnt="10"/>
      <dgm:spPr/>
    </dgm:pt>
    <dgm:pt modelId="{E0F3530D-97DE-45ED-B0A6-AD0515A128C9}" type="pres">
      <dgm:prSet presAssocID="{ED0A1268-DA6E-40C9-A66A-BA8012D0B185}" presName="childText" presStyleLbl="bgAcc1" presStyleIdx="9" presStyleCnt="10">
        <dgm:presLayoutVars>
          <dgm:bulletEnabled val="1"/>
        </dgm:presLayoutVars>
      </dgm:prSet>
      <dgm:spPr/>
    </dgm:pt>
    <dgm:pt modelId="{36A55F23-AB87-4085-A4BD-F038E2459DDE}" type="pres">
      <dgm:prSet presAssocID="{8AC2F48D-3C23-4440-BDCD-DA64B70C6CE0}" presName="root" presStyleCnt="0"/>
      <dgm:spPr/>
    </dgm:pt>
    <dgm:pt modelId="{51F7DA30-EB17-47D9-84BD-0838022CC0E8}" type="pres">
      <dgm:prSet presAssocID="{8AC2F48D-3C23-4440-BDCD-DA64B70C6CE0}" presName="rootComposite" presStyleCnt="0"/>
      <dgm:spPr/>
    </dgm:pt>
    <dgm:pt modelId="{AF0ED3FE-A31A-4F0F-9CD6-BC24F05D9D6A}" type="pres">
      <dgm:prSet presAssocID="{8AC2F48D-3C23-4440-BDCD-DA64B70C6CE0}" presName="rootText" presStyleLbl="node1" presStyleIdx="5" presStyleCnt="6"/>
      <dgm:spPr/>
    </dgm:pt>
    <dgm:pt modelId="{95720599-4F5E-49DB-9256-746E26EBA465}" type="pres">
      <dgm:prSet presAssocID="{8AC2F48D-3C23-4440-BDCD-DA64B70C6CE0}" presName="rootConnector" presStyleLbl="node1" presStyleIdx="5" presStyleCnt="6"/>
      <dgm:spPr/>
    </dgm:pt>
    <dgm:pt modelId="{CD800F38-830D-4373-A329-F564AABF7B8C}" type="pres">
      <dgm:prSet presAssocID="{8AC2F48D-3C23-4440-BDCD-DA64B70C6CE0}" presName="childShape" presStyleCnt="0"/>
      <dgm:spPr/>
    </dgm:pt>
  </dgm:ptLst>
  <dgm:cxnLst>
    <dgm:cxn modelId="{AC943E01-84B3-4A28-9923-F695D7FCDE79}" srcId="{FB039209-FC8A-4C6E-A49D-E715700FE0DA}" destId="{6A0D4B9D-3B4C-42FE-B8D1-05EAF2CF6F3B}" srcOrd="2" destOrd="0" parTransId="{B7B8B865-467A-41B4-A709-80AC86233E90}" sibTransId="{9D03B940-F80E-404F-B6B0-9271DE979D67}"/>
    <dgm:cxn modelId="{ADA53A03-3354-47FF-98D5-D218C3867F6C}" type="presOf" srcId="{8D049D21-8383-4B0B-9DFD-D863CBC82282}" destId="{0D269C25-C08A-4E02-8829-919B2373F869}" srcOrd="0" destOrd="0" presId="urn:microsoft.com/office/officeart/2005/8/layout/hierarchy3"/>
    <dgm:cxn modelId="{1B3E2905-F76A-41F1-B023-84CF41D0B330}" type="presOf" srcId="{D403D9C6-3194-4BF3-B53C-9D92A46D9409}" destId="{58C3FB44-093E-458C-A914-EDE004991DB0}" srcOrd="1" destOrd="0" presId="urn:microsoft.com/office/officeart/2005/8/layout/hierarchy3"/>
    <dgm:cxn modelId="{1C5CAE0D-92EE-42C3-94ED-2D7329311079}" type="presOf" srcId="{CDDC11A5-9AA7-44C2-959A-BD5D58FB7437}" destId="{F669A6AE-F7A4-4C5A-A19A-B390618D39A9}" srcOrd="0" destOrd="0" presId="urn:microsoft.com/office/officeart/2005/8/layout/hierarchy3"/>
    <dgm:cxn modelId="{2FBB5C0E-21DF-4894-9BA3-9D2BDDEF7073}" type="presOf" srcId="{68823A70-1E65-4C60-8353-6A805326A0B9}" destId="{55271C3E-47C9-4D5A-B633-B3F1D7FB5D1F}" srcOrd="0" destOrd="0" presId="urn:microsoft.com/office/officeart/2005/8/layout/hierarchy3"/>
    <dgm:cxn modelId="{F90C1113-724D-416C-B2B6-0E3BE1C67F37}" type="presOf" srcId="{E5248094-96DA-4323-AD3C-67AA308FE263}" destId="{CF7AFF42-4888-4F60-B07A-24ACFAEDA3E3}" srcOrd="0" destOrd="0" presId="urn:microsoft.com/office/officeart/2005/8/layout/hierarchy3"/>
    <dgm:cxn modelId="{A494CF1D-B6F4-4E7C-ACF4-4545B2B122AC}" srcId="{FB039209-FC8A-4C6E-A49D-E715700FE0DA}" destId="{65CB404F-CABE-4FB6-AC20-2120A08C6F25}" srcOrd="4" destOrd="0" parTransId="{E61374D6-8D00-48D7-A6E0-583BC32DE88A}" sibTransId="{39CB8270-E79E-4AC1-916D-9F049C997856}"/>
    <dgm:cxn modelId="{AAEE231E-629C-4BFA-9A5E-4709C8F9F9E8}" type="presOf" srcId="{93F7E1C1-8101-454C-BEA2-2C5DB4359519}" destId="{688B8BBC-DD20-4E10-B0CD-A7A2E36B01F8}" srcOrd="0" destOrd="0" presId="urn:microsoft.com/office/officeart/2005/8/layout/hierarchy3"/>
    <dgm:cxn modelId="{EC29312D-8B8C-4310-AD32-42792F491490}" type="presOf" srcId="{98B26829-73C3-4F67-960F-60CC36A1DE37}" destId="{13A5B6F6-CCEF-41F3-B83B-DEF32EC6E6DA}" srcOrd="0" destOrd="0" presId="urn:microsoft.com/office/officeart/2005/8/layout/hierarchy3"/>
    <dgm:cxn modelId="{9C6DE435-AAA9-4EA3-8A66-CFE998D46E4D}" srcId="{D403D9C6-3194-4BF3-B53C-9D92A46D9409}" destId="{525879F2-FD50-4A30-849D-48A29368F664}" srcOrd="0" destOrd="0" parTransId="{C2D6E169-A730-4D2C-8054-9E9302FC2F42}" sibTransId="{5F93CA7B-2458-4EE0-B825-88DCE76F0918}"/>
    <dgm:cxn modelId="{A4136636-1227-4BE0-9BB4-4E17D1083FFC}" srcId="{68823A70-1E65-4C60-8353-6A805326A0B9}" destId="{FB73193E-1E45-40B3-831E-048BC2AAFC0D}" srcOrd="0" destOrd="0" parTransId="{B7DB7D97-B444-447D-8F0D-C88996FC51CF}" sibTransId="{01C6872B-1976-4A01-BC10-2D948230E99A}"/>
    <dgm:cxn modelId="{0A784D38-6188-4F80-AB8F-3B33F630FD79}" type="presOf" srcId="{8AC2F48D-3C23-4440-BDCD-DA64B70C6CE0}" destId="{95720599-4F5E-49DB-9256-746E26EBA465}" srcOrd="1" destOrd="0" presId="urn:microsoft.com/office/officeart/2005/8/layout/hierarchy3"/>
    <dgm:cxn modelId="{9C51963F-A507-4988-A56E-1CA0E9DEAC39}" srcId="{65CB404F-CABE-4FB6-AC20-2120A08C6F25}" destId="{ED0A1268-DA6E-40C9-A66A-BA8012D0B185}" srcOrd="1" destOrd="0" parTransId="{D3C7A101-4DC5-44E1-9B5A-A9A79A16EE93}" sibTransId="{81D90693-40F4-483E-AACB-BF7D041D9023}"/>
    <dgm:cxn modelId="{7642445C-A2AA-4105-875E-FEDE470189B4}" type="presOf" srcId="{B7DB7D97-B444-447D-8F0D-C88996FC51CF}" destId="{98166B01-5516-485E-9FFA-152480BF0E4D}" srcOrd="0" destOrd="0" presId="urn:microsoft.com/office/officeart/2005/8/layout/hierarchy3"/>
    <dgm:cxn modelId="{AEDE8D63-9480-4400-9905-097A75B10098}" type="presOf" srcId="{ED0A1268-DA6E-40C9-A66A-BA8012D0B185}" destId="{E0F3530D-97DE-45ED-B0A6-AD0515A128C9}" srcOrd="0" destOrd="0" presId="urn:microsoft.com/office/officeart/2005/8/layout/hierarchy3"/>
    <dgm:cxn modelId="{D6D6E54A-4629-4C08-8FFA-0BF680371359}" type="presOf" srcId="{54908525-6866-4D62-B8A7-DA8A837EEDBB}" destId="{34D033D8-C057-4BA2-8E66-7993C170C775}" srcOrd="0" destOrd="0" presId="urn:microsoft.com/office/officeart/2005/8/layout/hierarchy3"/>
    <dgm:cxn modelId="{4BBEF050-3CAB-456E-A694-C48CAE1E11FD}" srcId="{6A0D4B9D-3B4C-42FE-B8D1-05EAF2CF6F3B}" destId="{F9AD5D3F-D081-41F8-83C4-4174B99AFB62}" srcOrd="2" destOrd="0" parTransId="{54908525-6866-4D62-B8A7-DA8A837EEDBB}" sibTransId="{83B884BC-EF38-4817-AF08-85AA0A3AC054}"/>
    <dgm:cxn modelId="{B91D6973-E3BB-4FBB-9170-DF28D4ADE9DC}" srcId="{6A0D4B9D-3B4C-42FE-B8D1-05EAF2CF6F3B}" destId="{860B9D18-6983-49BA-A086-4A27F8E89392}" srcOrd="0" destOrd="0" parTransId="{CDDC11A5-9AA7-44C2-959A-BD5D58FB7437}" sibTransId="{FD2E7067-5AE5-4EAA-9476-2D361EF26320}"/>
    <dgm:cxn modelId="{3B10BC74-41E5-41A0-BE13-99C1BA0886A2}" type="presOf" srcId="{8AC2F48D-3C23-4440-BDCD-DA64B70C6CE0}" destId="{AF0ED3FE-A31A-4F0F-9CD6-BC24F05D9D6A}" srcOrd="0" destOrd="0" presId="urn:microsoft.com/office/officeart/2005/8/layout/hierarchy3"/>
    <dgm:cxn modelId="{E8875558-6C8D-4F34-B5A5-4FBBDA34795A}" type="presOf" srcId="{6A0D4B9D-3B4C-42FE-B8D1-05EAF2CF6F3B}" destId="{A0A48BC6-3D46-4CD9-8DD5-D1649B58858A}" srcOrd="1" destOrd="0" presId="urn:microsoft.com/office/officeart/2005/8/layout/hierarchy3"/>
    <dgm:cxn modelId="{CA4EB758-D6E0-40D7-B58E-91F2CD48CF5C}" srcId="{FB039209-FC8A-4C6E-A49D-E715700FE0DA}" destId="{D403D9C6-3194-4BF3-B53C-9D92A46D9409}" srcOrd="3" destOrd="0" parTransId="{FA78DC52-7F7A-4CDC-A68A-474D43601DB3}" sibTransId="{6223770A-2596-4B63-9A6D-1C1957ED93A7}"/>
    <dgm:cxn modelId="{560E967C-F412-48F3-A12B-E189A7D84FCF}" type="presOf" srcId="{6C2AB0ED-F07A-497F-93E3-85FAAA4C5585}" destId="{EABF385F-9BE3-4EC9-B67F-3612A8BA0692}" srcOrd="0" destOrd="0" presId="urn:microsoft.com/office/officeart/2005/8/layout/hierarchy3"/>
    <dgm:cxn modelId="{4F5A8081-63A4-4DE2-B838-59CEC90DB046}" type="presOf" srcId="{D695E80F-4A77-4071-9CE9-EAECCEA7D408}" destId="{6B3C9586-7D60-4B63-A052-1FC29E21CBEA}" srcOrd="0" destOrd="0" presId="urn:microsoft.com/office/officeart/2005/8/layout/hierarchy3"/>
    <dgm:cxn modelId="{3B513784-3A7B-432E-A987-44969D1BFD27}" type="presOf" srcId="{B4FC2B24-57B6-48C6-A58D-541C672AF946}" destId="{AF3A3990-C134-4272-BE34-359631E585A8}" srcOrd="0" destOrd="0" presId="urn:microsoft.com/office/officeart/2005/8/layout/hierarchy3"/>
    <dgm:cxn modelId="{54CA4C84-9A2F-4C87-A619-4737DFCE4A57}" type="presOf" srcId="{93F7E1C1-8101-454C-BEA2-2C5DB4359519}" destId="{157D69F1-836A-43E9-9774-09B68BF963D3}" srcOrd="1" destOrd="0" presId="urn:microsoft.com/office/officeart/2005/8/layout/hierarchy3"/>
    <dgm:cxn modelId="{41326E88-9F4C-4269-9D51-F8BD22B9840C}" type="presOf" srcId="{860B9D18-6983-49BA-A086-4A27F8E89392}" destId="{60841391-668E-4A30-BA13-BFCC33112FAC}" srcOrd="0" destOrd="0" presId="urn:microsoft.com/office/officeart/2005/8/layout/hierarchy3"/>
    <dgm:cxn modelId="{CDFB2191-5EBA-45C5-9FB8-D187834889A2}" type="presOf" srcId="{65CB404F-CABE-4FB6-AC20-2120A08C6F25}" destId="{D8A65EF1-54D7-4B0A-A2D3-822CA1560747}" srcOrd="1" destOrd="0" presId="urn:microsoft.com/office/officeart/2005/8/layout/hierarchy3"/>
    <dgm:cxn modelId="{2B93DE93-E4A5-465A-9468-BFFC4A15554D}" type="presOf" srcId="{6A0D4B9D-3B4C-42FE-B8D1-05EAF2CF6F3B}" destId="{0B8FE7FE-C1B8-46E2-BA15-3102E5FACBD7}" srcOrd="0" destOrd="0" presId="urn:microsoft.com/office/officeart/2005/8/layout/hierarchy3"/>
    <dgm:cxn modelId="{2EBCAB9B-085D-4777-8B09-68048BE1F545}" srcId="{FB039209-FC8A-4C6E-A49D-E715700FE0DA}" destId="{8AC2F48D-3C23-4440-BDCD-DA64B70C6CE0}" srcOrd="5" destOrd="0" parTransId="{C2C022AE-21B3-4FB8-9901-D72BB24A7D2C}" sibTransId="{C0FB4A98-B544-4C81-87A7-47B929A820FA}"/>
    <dgm:cxn modelId="{7441129F-7DE5-4F9D-AAE9-BE3E164F37CD}" srcId="{6A0D4B9D-3B4C-42FE-B8D1-05EAF2CF6F3B}" destId="{D695E80F-4A77-4071-9CE9-EAECCEA7D408}" srcOrd="1" destOrd="0" parTransId="{98B26829-73C3-4F67-960F-60CC36A1DE37}" sibTransId="{56602ADF-84AB-4B79-996F-FE8237BB4B44}"/>
    <dgm:cxn modelId="{059AF3A2-E7CC-47B8-8DFF-A5A01245CB35}" type="presOf" srcId="{450D6FD8-904C-4681-8F24-C8D6BA63BE56}" destId="{1C9B5E85-5A7D-4B20-882A-AEF138B85675}" srcOrd="0" destOrd="0" presId="urn:microsoft.com/office/officeart/2005/8/layout/hierarchy3"/>
    <dgm:cxn modelId="{37E258A3-16CC-4ACC-B684-5F045ADE2C8E}" srcId="{65CB404F-CABE-4FB6-AC20-2120A08C6F25}" destId="{C3467443-8BB1-41EF-BC21-3D4CE2B6CAD3}" srcOrd="0" destOrd="0" parTransId="{8D049D21-8383-4B0B-9DFD-D863CBC82282}" sibTransId="{6DE5DBBA-6501-4A9C-8C55-0350D99E271D}"/>
    <dgm:cxn modelId="{27BCFAA7-F84C-4080-93D3-EBEE765D9BAC}" type="presOf" srcId="{525879F2-FD50-4A30-849D-48A29368F664}" destId="{C925FA04-DB64-4EF5-8A76-67EAC9B44EA2}" srcOrd="0" destOrd="0" presId="urn:microsoft.com/office/officeart/2005/8/layout/hierarchy3"/>
    <dgm:cxn modelId="{D043ABAA-3163-4EF3-BB6C-13AC02D13B96}" srcId="{FB039209-FC8A-4C6E-A49D-E715700FE0DA}" destId="{68823A70-1E65-4C60-8353-6A805326A0B9}" srcOrd="1" destOrd="0" parTransId="{73345BCC-432B-4E3A-9C27-C417213D5E01}" sibTransId="{0A417DC7-FE7E-46D2-9350-8CE0B955060A}"/>
    <dgm:cxn modelId="{132F24AB-F848-4400-9B87-917C3716DA1A}" type="presOf" srcId="{C2D6E169-A730-4D2C-8054-9E9302FC2F42}" destId="{38DC3AAE-5D2C-4A96-8944-3F12A2A9A8A6}" srcOrd="0" destOrd="0" presId="urn:microsoft.com/office/officeart/2005/8/layout/hierarchy3"/>
    <dgm:cxn modelId="{A9FD65B3-229D-4489-AD95-377C0B0AF62E}" type="presOf" srcId="{65CB404F-CABE-4FB6-AC20-2120A08C6F25}" destId="{7105C72E-0B44-4C40-85B2-7ED2E766AB4C}" srcOrd="0" destOrd="0" presId="urn:microsoft.com/office/officeart/2005/8/layout/hierarchy3"/>
    <dgm:cxn modelId="{4FB5E1B9-023C-4A1C-B57C-00292854C1B0}" type="presOf" srcId="{4F41A1AF-1D16-4D70-A618-82CC6EA427D7}" destId="{F4417A51-8465-4BC0-B004-2039C480BE00}" srcOrd="0" destOrd="0" presId="urn:microsoft.com/office/officeart/2005/8/layout/hierarchy3"/>
    <dgm:cxn modelId="{8B16D0C4-5758-4F11-BDA5-BFB10DE83A56}" type="presOf" srcId="{FB73193E-1E45-40B3-831E-048BC2AAFC0D}" destId="{7777EFF3-9B69-4CDC-8457-C5606E33023C}" srcOrd="0" destOrd="0" presId="urn:microsoft.com/office/officeart/2005/8/layout/hierarchy3"/>
    <dgm:cxn modelId="{2E3F71C5-67EA-4833-B82A-7507233348AB}" srcId="{68823A70-1E65-4C60-8353-6A805326A0B9}" destId="{6C2AB0ED-F07A-497F-93E3-85FAAA4C5585}" srcOrd="1" destOrd="0" parTransId="{B4FC2B24-57B6-48C6-A58D-541C672AF946}" sibTransId="{0CBE5514-6F29-4CDC-B640-62CA188D655E}"/>
    <dgm:cxn modelId="{9F17F9C6-B587-4C89-91E5-2A9EEF876B8A}" srcId="{68823A70-1E65-4C60-8353-6A805326A0B9}" destId="{4F41A1AF-1D16-4D70-A618-82CC6EA427D7}" srcOrd="2" destOrd="0" parTransId="{B59D2ACD-AA3D-4BCA-A5ED-9A9648DF4DAE}" sibTransId="{3F4F7BDC-1F60-494D-BBA8-54CFACFB8C77}"/>
    <dgm:cxn modelId="{33D60FC8-DB90-469D-85F9-162985182599}" type="presOf" srcId="{68823A70-1E65-4C60-8353-6A805326A0B9}" destId="{6E389F81-805E-4F25-BE05-F78B8A6AB11B}" srcOrd="1" destOrd="0" presId="urn:microsoft.com/office/officeart/2005/8/layout/hierarchy3"/>
    <dgm:cxn modelId="{B60A5BC8-B695-4631-BC21-337CB1EEBE52}" type="presOf" srcId="{FB039209-FC8A-4C6E-A49D-E715700FE0DA}" destId="{77FB6269-64D3-413C-9AED-1C94BAE7147F}" srcOrd="0" destOrd="0" presId="urn:microsoft.com/office/officeart/2005/8/layout/hierarchy3"/>
    <dgm:cxn modelId="{1A68B4CA-D930-4361-95C2-E33CB9FFCC98}" type="presOf" srcId="{D3C7A101-4DC5-44E1-9B5A-A9A79A16EE93}" destId="{121FAC45-26A4-402B-AF62-9CF145B7B086}" srcOrd="0" destOrd="0" presId="urn:microsoft.com/office/officeart/2005/8/layout/hierarchy3"/>
    <dgm:cxn modelId="{5B1EE0CE-4118-4571-AC72-CEA0459796C0}" type="presOf" srcId="{F9AD5D3F-D081-41F8-83C4-4174B99AFB62}" destId="{C3B41C1D-35D2-4ECD-849E-5899388A7314}" srcOrd="0" destOrd="0" presId="urn:microsoft.com/office/officeart/2005/8/layout/hierarchy3"/>
    <dgm:cxn modelId="{745838D1-27EA-496C-85AB-6A6FEF5561E2}" type="presOf" srcId="{D403D9C6-3194-4BF3-B53C-9D92A46D9409}" destId="{07EC871E-15EE-4962-966E-03AE6F6319E4}" srcOrd="0" destOrd="0" presId="urn:microsoft.com/office/officeart/2005/8/layout/hierarchy3"/>
    <dgm:cxn modelId="{45AD82D1-5997-4660-B184-2C2558622BB7}" type="presOf" srcId="{B59D2ACD-AA3D-4BCA-A5ED-9A9648DF4DAE}" destId="{4B491896-F1C9-4CA8-B373-4EB97D867178}" srcOrd="0" destOrd="0" presId="urn:microsoft.com/office/officeart/2005/8/layout/hierarchy3"/>
    <dgm:cxn modelId="{0578C3D5-F955-431A-A9A4-E734C5763B0C}" srcId="{D403D9C6-3194-4BF3-B53C-9D92A46D9409}" destId="{E5248094-96DA-4323-AD3C-67AA308FE263}" srcOrd="1" destOrd="0" parTransId="{450D6FD8-904C-4681-8F24-C8D6BA63BE56}" sibTransId="{E6733BFE-BEBC-46F8-9FBD-68AE411C7B37}"/>
    <dgm:cxn modelId="{FE906FD8-A2D4-47A2-B682-767A03A616CA}" srcId="{FB039209-FC8A-4C6E-A49D-E715700FE0DA}" destId="{93F7E1C1-8101-454C-BEA2-2C5DB4359519}" srcOrd="0" destOrd="0" parTransId="{24205174-2215-4A4E-A452-1BBB0E64904B}" sibTransId="{48BC6157-ED01-47B4-B44A-0256BC8E6869}"/>
    <dgm:cxn modelId="{E5330CE1-34D2-4AAB-9909-A95C9DB46FCB}" type="presOf" srcId="{C3467443-8BB1-41EF-BC21-3D4CE2B6CAD3}" destId="{5388B6DA-1FF3-4E50-9566-0F22B4F7C868}" srcOrd="0" destOrd="0" presId="urn:microsoft.com/office/officeart/2005/8/layout/hierarchy3"/>
    <dgm:cxn modelId="{4AB4AAAC-A96B-47BB-BBD4-39BF278C0211}" type="presParOf" srcId="{77FB6269-64D3-413C-9AED-1C94BAE7147F}" destId="{C2F49943-AF16-442C-83FB-BE97540F5788}" srcOrd="0" destOrd="0" presId="urn:microsoft.com/office/officeart/2005/8/layout/hierarchy3"/>
    <dgm:cxn modelId="{952928EC-7C1F-47EB-9C7D-465640AAB301}" type="presParOf" srcId="{C2F49943-AF16-442C-83FB-BE97540F5788}" destId="{E3283D09-28E3-4C6F-A3A7-7B215D35D1EC}" srcOrd="0" destOrd="0" presId="urn:microsoft.com/office/officeart/2005/8/layout/hierarchy3"/>
    <dgm:cxn modelId="{D668E2EF-F94F-4B9A-B404-8EC96866526E}" type="presParOf" srcId="{E3283D09-28E3-4C6F-A3A7-7B215D35D1EC}" destId="{688B8BBC-DD20-4E10-B0CD-A7A2E36B01F8}" srcOrd="0" destOrd="0" presId="urn:microsoft.com/office/officeart/2005/8/layout/hierarchy3"/>
    <dgm:cxn modelId="{DD894162-D7B3-40AF-B339-BC88817309AB}" type="presParOf" srcId="{E3283D09-28E3-4C6F-A3A7-7B215D35D1EC}" destId="{157D69F1-836A-43E9-9774-09B68BF963D3}" srcOrd="1" destOrd="0" presId="urn:microsoft.com/office/officeart/2005/8/layout/hierarchy3"/>
    <dgm:cxn modelId="{80794E61-B53E-452F-AF2D-DA30D0F287A2}" type="presParOf" srcId="{C2F49943-AF16-442C-83FB-BE97540F5788}" destId="{2385B197-1E9E-40A8-82ED-C06332ECBE60}" srcOrd="1" destOrd="0" presId="urn:microsoft.com/office/officeart/2005/8/layout/hierarchy3"/>
    <dgm:cxn modelId="{F03E56A4-4CEA-406A-BFE3-7FDFAB1086A0}" type="presParOf" srcId="{77FB6269-64D3-413C-9AED-1C94BAE7147F}" destId="{57B767E0-C77D-4A58-9E0D-19C04DD23BEC}" srcOrd="1" destOrd="0" presId="urn:microsoft.com/office/officeart/2005/8/layout/hierarchy3"/>
    <dgm:cxn modelId="{FEDC8542-84BD-4B11-B134-ABDBB49BC2E1}" type="presParOf" srcId="{57B767E0-C77D-4A58-9E0D-19C04DD23BEC}" destId="{228C727C-5A16-4C68-98DE-ECD32B8DE5D7}" srcOrd="0" destOrd="0" presId="urn:microsoft.com/office/officeart/2005/8/layout/hierarchy3"/>
    <dgm:cxn modelId="{AB0BEC82-122C-4217-89B6-57ECC56CC14E}" type="presParOf" srcId="{228C727C-5A16-4C68-98DE-ECD32B8DE5D7}" destId="{55271C3E-47C9-4D5A-B633-B3F1D7FB5D1F}" srcOrd="0" destOrd="0" presId="urn:microsoft.com/office/officeart/2005/8/layout/hierarchy3"/>
    <dgm:cxn modelId="{8A290D40-9407-42F4-8B00-53B9451FD192}" type="presParOf" srcId="{228C727C-5A16-4C68-98DE-ECD32B8DE5D7}" destId="{6E389F81-805E-4F25-BE05-F78B8A6AB11B}" srcOrd="1" destOrd="0" presId="urn:microsoft.com/office/officeart/2005/8/layout/hierarchy3"/>
    <dgm:cxn modelId="{AEC930CC-0A27-4785-BA88-2F9DE77F891A}" type="presParOf" srcId="{57B767E0-C77D-4A58-9E0D-19C04DD23BEC}" destId="{391D1C19-AAFB-463E-B506-3288EE4EC8A9}" srcOrd="1" destOrd="0" presId="urn:microsoft.com/office/officeart/2005/8/layout/hierarchy3"/>
    <dgm:cxn modelId="{902A6F38-BB61-4BBD-BA66-84175E5ABF5B}" type="presParOf" srcId="{391D1C19-AAFB-463E-B506-3288EE4EC8A9}" destId="{98166B01-5516-485E-9FFA-152480BF0E4D}" srcOrd="0" destOrd="0" presId="urn:microsoft.com/office/officeart/2005/8/layout/hierarchy3"/>
    <dgm:cxn modelId="{962F6E9A-F62E-4891-814E-E5FF0775CB45}" type="presParOf" srcId="{391D1C19-AAFB-463E-B506-3288EE4EC8A9}" destId="{7777EFF3-9B69-4CDC-8457-C5606E33023C}" srcOrd="1" destOrd="0" presId="urn:microsoft.com/office/officeart/2005/8/layout/hierarchy3"/>
    <dgm:cxn modelId="{9098225D-3F14-4995-8B23-9A0E537B13B8}" type="presParOf" srcId="{391D1C19-AAFB-463E-B506-3288EE4EC8A9}" destId="{AF3A3990-C134-4272-BE34-359631E585A8}" srcOrd="2" destOrd="0" presId="urn:microsoft.com/office/officeart/2005/8/layout/hierarchy3"/>
    <dgm:cxn modelId="{A1ED7212-C8DD-461F-9924-9719C8CC8C40}" type="presParOf" srcId="{391D1C19-AAFB-463E-B506-3288EE4EC8A9}" destId="{EABF385F-9BE3-4EC9-B67F-3612A8BA0692}" srcOrd="3" destOrd="0" presId="urn:microsoft.com/office/officeart/2005/8/layout/hierarchy3"/>
    <dgm:cxn modelId="{8E340A04-4635-4623-B86E-30F457E87CF2}" type="presParOf" srcId="{391D1C19-AAFB-463E-B506-3288EE4EC8A9}" destId="{4B491896-F1C9-4CA8-B373-4EB97D867178}" srcOrd="4" destOrd="0" presId="urn:microsoft.com/office/officeart/2005/8/layout/hierarchy3"/>
    <dgm:cxn modelId="{1A87F4F9-1C8B-47A6-9587-871359F03499}" type="presParOf" srcId="{391D1C19-AAFB-463E-B506-3288EE4EC8A9}" destId="{F4417A51-8465-4BC0-B004-2039C480BE00}" srcOrd="5" destOrd="0" presId="urn:microsoft.com/office/officeart/2005/8/layout/hierarchy3"/>
    <dgm:cxn modelId="{56240517-7892-4BFE-8708-D638C2E978A6}" type="presParOf" srcId="{77FB6269-64D3-413C-9AED-1C94BAE7147F}" destId="{E891E8C4-023C-43CF-9970-F4E42353531A}" srcOrd="2" destOrd="0" presId="urn:microsoft.com/office/officeart/2005/8/layout/hierarchy3"/>
    <dgm:cxn modelId="{C7E41706-45E5-44A5-81C7-AD4CE0141F80}" type="presParOf" srcId="{E891E8C4-023C-43CF-9970-F4E42353531A}" destId="{B1C6B83B-2E55-4856-B187-B13B41A62607}" srcOrd="0" destOrd="0" presId="urn:microsoft.com/office/officeart/2005/8/layout/hierarchy3"/>
    <dgm:cxn modelId="{C7034108-3CD0-4D90-A993-D4B792F9DACC}" type="presParOf" srcId="{B1C6B83B-2E55-4856-B187-B13B41A62607}" destId="{0B8FE7FE-C1B8-46E2-BA15-3102E5FACBD7}" srcOrd="0" destOrd="0" presId="urn:microsoft.com/office/officeart/2005/8/layout/hierarchy3"/>
    <dgm:cxn modelId="{44B34E6B-2EC3-4ECE-82C6-076D46CF5D2C}" type="presParOf" srcId="{B1C6B83B-2E55-4856-B187-B13B41A62607}" destId="{A0A48BC6-3D46-4CD9-8DD5-D1649B58858A}" srcOrd="1" destOrd="0" presId="urn:microsoft.com/office/officeart/2005/8/layout/hierarchy3"/>
    <dgm:cxn modelId="{CDC1B66E-3355-4D91-B0B0-BE9DA863C318}" type="presParOf" srcId="{E891E8C4-023C-43CF-9970-F4E42353531A}" destId="{E1A51486-0D58-4782-91A6-3D07F599BA09}" srcOrd="1" destOrd="0" presId="urn:microsoft.com/office/officeart/2005/8/layout/hierarchy3"/>
    <dgm:cxn modelId="{1AC75D0D-DE72-484C-B9DB-97726D6AB4D3}" type="presParOf" srcId="{E1A51486-0D58-4782-91A6-3D07F599BA09}" destId="{F669A6AE-F7A4-4C5A-A19A-B390618D39A9}" srcOrd="0" destOrd="0" presId="urn:microsoft.com/office/officeart/2005/8/layout/hierarchy3"/>
    <dgm:cxn modelId="{EB6A6F4B-9B6D-4E47-91AF-3FE5EA9939B8}" type="presParOf" srcId="{E1A51486-0D58-4782-91A6-3D07F599BA09}" destId="{60841391-668E-4A30-BA13-BFCC33112FAC}" srcOrd="1" destOrd="0" presId="urn:microsoft.com/office/officeart/2005/8/layout/hierarchy3"/>
    <dgm:cxn modelId="{C7CC2B34-D937-4B76-A446-FFAA4350E01C}" type="presParOf" srcId="{E1A51486-0D58-4782-91A6-3D07F599BA09}" destId="{13A5B6F6-CCEF-41F3-B83B-DEF32EC6E6DA}" srcOrd="2" destOrd="0" presId="urn:microsoft.com/office/officeart/2005/8/layout/hierarchy3"/>
    <dgm:cxn modelId="{A38244E6-6AF4-429E-810B-440C769B6613}" type="presParOf" srcId="{E1A51486-0D58-4782-91A6-3D07F599BA09}" destId="{6B3C9586-7D60-4B63-A052-1FC29E21CBEA}" srcOrd="3" destOrd="0" presId="urn:microsoft.com/office/officeart/2005/8/layout/hierarchy3"/>
    <dgm:cxn modelId="{2AA8CD7B-3232-44A5-9484-228FC72AE0C8}" type="presParOf" srcId="{E1A51486-0D58-4782-91A6-3D07F599BA09}" destId="{34D033D8-C057-4BA2-8E66-7993C170C775}" srcOrd="4" destOrd="0" presId="urn:microsoft.com/office/officeart/2005/8/layout/hierarchy3"/>
    <dgm:cxn modelId="{EA27E8AC-A95A-4A03-8899-4F7DD42092CD}" type="presParOf" srcId="{E1A51486-0D58-4782-91A6-3D07F599BA09}" destId="{C3B41C1D-35D2-4ECD-849E-5899388A7314}" srcOrd="5" destOrd="0" presId="urn:microsoft.com/office/officeart/2005/8/layout/hierarchy3"/>
    <dgm:cxn modelId="{F486C789-FB58-40CE-8B0B-F365824062CE}" type="presParOf" srcId="{77FB6269-64D3-413C-9AED-1C94BAE7147F}" destId="{CB46D22A-5A3E-46BB-A151-093FA890F1A1}" srcOrd="3" destOrd="0" presId="urn:microsoft.com/office/officeart/2005/8/layout/hierarchy3"/>
    <dgm:cxn modelId="{BB213B3C-91F2-4AF7-B122-5CDA7165F5C9}" type="presParOf" srcId="{CB46D22A-5A3E-46BB-A151-093FA890F1A1}" destId="{98C06B32-6022-4EEB-BD95-21120E3CB6A5}" srcOrd="0" destOrd="0" presId="urn:microsoft.com/office/officeart/2005/8/layout/hierarchy3"/>
    <dgm:cxn modelId="{26F9A64A-8729-4326-9B65-41A06B79F5D4}" type="presParOf" srcId="{98C06B32-6022-4EEB-BD95-21120E3CB6A5}" destId="{07EC871E-15EE-4962-966E-03AE6F6319E4}" srcOrd="0" destOrd="0" presId="urn:microsoft.com/office/officeart/2005/8/layout/hierarchy3"/>
    <dgm:cxn modelId="{57518263-0CBE-4D9B-87DB-9B2E2E910313}" type="presParOf" srcId="{98C06B32-6022-4EEB-BD95-21120E3CB6A5}" destId="{58C3FB44-093E-458C-A914-EDE004991DB0}" srcOrd="1" destOrd="0" presId="urn:microsoft.com/office/officeart/2005/8/layout/hierarchy3"/>
    <dgm:cxn modelId="{1BC78A98-73D4-4F40-ACEC-2D835829FCA1}" type="presParOf" srcId="{CB46D22A-5A3E-46BB-A151-093FA890F1A1}" destId="{AA3AFFC5-7C51-4F76-9665-F79A6E5D1500}" srcOrd="1" destOrd="0" presId="urn:microsoft.com/office/officeart/2005/8/layout/hierarchy3"/>
    <dgm:cxn modelId="{75282F2B-6750-4AA0-98FD-70DC57868140}" type="presParOf" srcId="{AA3AFFC5-7C51-4F76-9665-F79A6E5D1500}" destId="{38DC3AAE-5D2C-4A96-8944-3F12A2A9A8A6}" srcOrd="0" destOrd="0" presId="urn:microsoft.com/office/officeart/2005/8/layout/hierarchy3"/>
    <dgm:cxn modelId="{4CE7933B-7861-46C8-9E01-2D832F3CA826}" type="presParOf" srcId="{AA3AFFC5-7C51-4F76-9665-F79A6E5D1500}" destId="{C925FA04-DB64-4EF5-8A76-67EAC9B44EA2}" srcOrd="1" destOrd="0" presId="urn:microsoft.com/office/officeart/2005/8/layout/hierarchy3"/>
    <dgm:cxn modelId="{A24A2868-BD2F-496D-9FF1-B42E2DCD4FCA}" type="presParOf" srcId="{AA3AFFC5-7C51-4F76-9665-F79A6E5D1500}" destId="{1C9B5E85-5A7D-4B20-882A-AEF138B85675}" srcOrd="2" destOrd="0" presId="urn:microsoft.com/office/officeart/2005/8/layout/hierarchy3"/>
    <dgm:cxn modelId="{68891243-68A6-4DE1-A4EF-EBF1C6944C05}" type="presParOf" srcId="{AA3AFFC5-7C51-4F76-9665-F79A6E5D1500}" destId="{CF7AFF42-4888-4F60-B07A-24ACFAEDA3E3}" srcOrd="3" destOrd="0" presId="urn:microsoft.com/office/officeart/2005/8/layout/hierarchy3"/>
    <dgm:cxn modelId="{75094ABC-B50C-4CD0-971D-664FC50CA515}" type="presParOf" srcId="{77FB6269-64D3-413C-9AED-1C94BAE7147F}" destId="{5772324E-57CD-42C9-9AAF-AFDA5FFC7897}" srcOrd="4" destOrd="0" presId="urn:microsoft.com/office/officeart/2005/8/layout/hierarchy3"/>
    <dgm:cxn modelId="{3A4B6B52-70C8-4871-8466-D22BECF404ED}" type="presParOf" srcId="{5772324E-57CD-42C9-9AAF-AFDA5FFC7897}" destId="{47A6F55E-F53F-43B6-85D6-B508831C3152}" srcOrd="0" destOrd="0" presId="urn:microsoft.com/office/officeart/2005/8/layout/hierarchy3"/>
    <dgm:cxn modelId="{D194FBBE-1D02-4363-93B8-718E84872C04}" type="presParOf" srcId="{47A6F55E-F53F-43B6-85D6-B508831C3152}" destId="{7105C72E-0B44-4C40-85B2-7ED2E766AB4C}" srcOrd="0" destOrd="0" presId="urn:microsoft.com/office/officeart/2005/8/layout/hierarchy3"/>
    <dgm:cxn modelId="{F5BF025F-FE6F-4A06-92A7-709E595E049F}" type="presParOf" srcId="{47A6F55E-F53F-43B6-85D6-B508831C3152}" destId="{D8A65EF1-54D7-4B0A-A2D3-822CA1560747}" srcOrd="1" destOrd="0" presId="urn:microsoft.com/office/officeart/2005/8/layout/hierarchy3"/>
    <dgm:cxn modelId="{87173B48-5D38-49E6-A017-D70DA0486FB3}" type="presParOf" srcId="{5772324E-57CD-42C9-9AAF-AFDA5FFC7897}" destId="{DA048920-A79F-4D86-9AB1-80DB0980EE33}" srcOrd="1" destOrd="0" presId="urn:microsoft.com/office/officeart/2005/8/layout/hierarchy3"/>
    <dgm:cxn modelId="{F25A8DB6-F337-4434-B553-9E61229A0B18}" type="presParOf" srcId="{DA048920-A79F-4D86-9AB1-80DB0980EE33}" destId="{0D269C25-C08A-4E02-8829-919B2373F869}" srcOrd="0" destOrd="0" presId="urn:microsoft.com/office/officeart/2005/8/layout/hierarchy3"/>
    <dgm:cxn modelId="{4779A2F5-0540-41D0-89C9-E558F5501B62}" type="presParOf" srcId="{DA048920-A79F-4D86-9AB1-80DB0980EE33}" destId="{5388B6DA-1FF3-4E50-9566-0F22B4F7C868}" srcOrd="1" destOrd="0" presId="urn:microsoft.com/office/officeart/2005/8/layout/hierarchy3"/>
    <dgm:cxn modelId="{86F78FB5-78F0-4549-A621-16793C0741EC}" type="presParOf" srcId="{DA048920-A79F-4D86-9AB1-80DB0980EE33}" destId="{121FAC45-26A4-402B-AF62-9CF145B7B086}" srcOrd="2" destOrd="0" presId="urn:microsoft.com/office/officeart/2005/8/layout/hierarchy3"/>
    <dgm:cxn modelId="{F423D326-3DCD-43E4-9ADF-84E14CBA77D6}" type="presParOf" srcId="{DA048920-A79F-4D86-9AB1-80DB0980EE33}" destId="{E0F3530D-97DE-45ED-B0A6-AD0515A128C9}" srcOrd="3" destOrd="0" presId="urn:microsoft.com/office/officeart/2005/8/layout/hierarchy3"/>
    <dgm:cxn modelId="{6B1ACCC6-A373-4DB4-A56A-BD95C18AEEF2}" type="presParOf" srcId="{77FB6269-64D3-413C-9AED-1C94BAE7147F}" destId="{36A55F23-AB87-4085-A4BD-F038E2459DDE}" srcOrd="5" destOrd="0" presId="urn:microsoft.com/office/officeart/2005/8/layout/hierarchy3"/>
    <dgm:cxn modelId="{E7E15A91-0348-411F-BE0A-6C4110DDD09C}" type="presParOf" srcId="{36A55F23-AB87-4085-A4BD-F038E2459DDE}" destId="{51F7DA30-EB17-47D9-84BD-0838022CC0E8}" srcOrd="0" destOrd="0" presId="urn:microsoft.com/office/officeart/2005/8/layout/hierarchy3"/>
    <dgm:cxn modelId="{D51AE9AE-9D59-41F2-9EF6-68E4185CAE81}" type="presParOf" srcId="{51F7DA30-EB17-47D9-84BD-0838022CC0E8}" destId="{AF0ED3FE-A31A-4F0F-9CD6-BC24F05D9D6A}" srcOrd="0" destOrd="0" presId="urn:microsoft.com/office/officeart/2005/8/layout/hierarchy3"/>
    <dgm:cxn modelId="{E237C527-E347-4D21-8443-EBD9BEF39556}" type="presParOf" srcId="{51F7DA30-EB17-47D9-84BD-0838022CC0E8}" destId="{95720599-4F5E-49DB-9256-746E26EBA465}" srcOrd="1" destOrd="0" presId="urn:microsoft.com/office/officeart/2005/8/layout/hierarchy3"/>
    <dgm:cxn modelId="{D05C6C66-8F5F-4E03-837A-B2AE3D63E252}" type="presParOf" srcId="{36A55F23-AB87-4085-A4BD-F038E2459DDE}" destId="{CD800F38-830D-4373-A329-F564AABF7B8C}"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055A6FDD-43F1-40E0-8039-701A5674E4C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BDF9276-8DC8-4285-A5A1-4F961D6D210F}">
      <dgm:prSet/>
      <dgm:spPr/>
      <dgm:t>
        <a:bodyPr/>
        <a:lstStyle/>
        <a:p>
          <a:pPr>
            <a:lnSpc>
              <a:spcPct val="100000"/>
            </a:lnSpc>
          </a:pPr>
          <a:r>
            <a:rPr lang="en-GB"/>
            <a:t>Testing Stages-</a:t>
          </a:r>
          <a:endParaRPr lang="en-US"/>
        </a:p>
      </dgm:t>
    </dgm:pt>
    <dgm:pt modelId="{0AF154A3-653C-417E-88E3-4D9DFF99873E}" type="parTrans" cxnId="{4C64AC4D-0511-436B-9081-CEE7C3A66E7A}">
      <dgm:prSet/>
      <dgm:spPr/>
      <dgm:t>
        <a:bodyPr/>
        <a:lstStyle/>
        <a:p>
          <a:endParaRPr lang="en-US"/>
        </a:p>
      </dgm:t>
    </dgm:pt>
    <dgm:pt modelId="{5C80114F-5843-442F-A6B2-D00B626E00F5}" type="sibTrans" cxnId="{4C64AC4D-0511-436B-9081-CEE7C3A66E7A}">
      <dgm:prSet/>
      <dgm:spPr/>
      <dgm:t>
        <a:bodyPr/>
        <a:lstStyle/>
        <a:p>
          <a:endParaRPr lang="en-US"/>
        </a:p>
      </dgm:t>
    </dgm:pt>
    <dgm:pt modelId="{B72A7BD2-F4C9-42D1-8ABE-28BD7A1CE459}">
      <dgm:prSet/>
      <dgm:spPr/>
      <dgm:t>
        <a:bodyPr/>
        <a:lstStyle/>
        <a:p>
          <a:pPr>
            <a:lnSpc>
              <a:spcPct val="100000"/>
            </a:lnSpc>
          </a:pPr>
          <a:r>
            <a:rPr lang="en-GB"/>
            <a:t>1. Data Integrity Check</a:t>
          </a:r>
          <a:endParaRPr lang="en-US"/>
        </a:p>
      </dgm:t>
    </dgm:pt>
    <dgm:pt modelId="{6386E67D-B407-4B78-8117-8514D811D66C}" type="parTrans" cxnId="{A110DA7A-1197-466D-A972-5CB5C3C77CD4}">
      <dgm:prSet/>
      <dgm:spPr/>
      <dgm:t>
        <a:bodyPr/>
        <a:lstStyle/>
        <a:p>
          <a:endParaRPr lang="en-US"/>
        </a:p>
      </dgm:t>
    </dgm:pt>
    <dgm:pt modelId="{1704C3CC-3462-49A3-B5E7-7D8B53EB737F}" type="sibTrans" cxnId="{A110DA7A-1197-466D-A972-5CB5C3C77CD4}">
      <dgm:prSet/>
      <dgm:spPr/>
      <dgm:t>
        <a:bodyPr/>
        <a:lstStyle/>
        <a:p>
          <a:endParaRPr lang="en-US"/>
        </a:p>
      </dgm:t>
    </dgm:pt>
    <dgm:pt modelId="{61750234-26DB-4F12-B252-FA4DD95C26C2}">
      <dgm:prSet/>
      <dgm:spPr/>
      <dgm:t>
        <a:bodyPr/>
        <a:lstStyle/>
        <a:p>
          <a:pPr>
            <a:lnSpc>
              <a:spcPct val="100000"/>
            </a:lnSpc>
          </a:pPr>
          <a:r>
            <a:rPr lang="en-GB"/>
            <a:t>2. Data Validation</a:t>
          </a:r>
          <a:endParaRPr lang="en-US"/>
        </a:p>
      </dgm:t>
    </dgm:pt>
    <dgm:pt modelId="{C7CD043E-30EC-4875-AC6B-95B30902DCFA}" type="parTrans" cxnId="{5243F1EA-8EE1-4C34-922F-8C653BA71E45}">
      <dgm:prSet/>
      <dgm:spPr/>
      <dgm:t>
        <a:bodyPr/>
        <a:lstStyle/>
        <a:p>
          <a:endParaRPr lang="en-US"/>
        </a:p>
      </dgm:t>
    </dgm:pt>
    <dgm:pt modelId="{557E6DA7-ABC4-4B68-AB0F-558410CDD68C}" type="sibTrans" cxnId="{5243F1EA-8EE1-4C34-922F-8C653BA71E45}">
      <dgm:prSet/>
      <dgm:spPr/>
      <dgm:t>
        <a:bodyPr/>
        <a:lstStyle/>
        <a:p>
          <a:endParaRPr lang="en-US"/>
        </a:p>
      </dgm:t>
    </dgm:pt>
    <dgm:pt modelId="{70CDDC6C-289E-4915-814F-3FF1A2D560B2}">
      <dgm:prSet/>
      <dgm:spPr/>
      <dgm:t>
        <a:bodyPr/>
        <a:lstStyle/>
        <a:p>
          <a:pPr>
            <a:lnSpc>
              <a:spcPct val="100000"/>
            </a:lnSpc>
          </a:pPr>
          <a:r>
            <a:rPr lang="en-GB"/>
            <a:t>3. Model Evaluation using Confusion Matrix and Classification Report</a:t>
          </a:r>
          <a:endParaRPr lang="en-US"/>
        </a:p>
      </dgm:t>
    </dgm:pt>
    <dgm:pt modelId="{A64FD7E3-2F30-47A5-BAAD-6BA3C21845BF}" type="parTrans" cxnId="{25049FC6-7F87-402A-872A-868DA251E117}">
      <dgm:prSet/>
      <dgm:spPr/>
      <dgm:t>
        <a:bodyPr/>
        <a:lstStyle/>
        <a:p>
          <a:endParaRPr lang="en-US"/>
        </a:p>
      </dgm:t>
    </dgm:pt>
    <dgm:pt modelId="{C1E86EAB-9E22-4A03-BDD2-AEA4C5974EC2}" type="sibTrans" cxnId="{25049FC6-7F87-402A-872A-868DA251E117}">
      <dgm:prSet/>
      <dgm:spPr/>
      <dgm:t>
        <a:bodyPr/>
        <a:lstStyle/>
        <a:p>
          <a:endParaRPr lang="en-US"/>
        </a:p>
      </dgm:t>
    </dgm:pt>
    <dgm:pt modelId="{67B372AA-16D6-4D5A-800E-79960464B622}">
      <dgm:prSet/>
      <dgm:spPr/>
      <dgm:t>
        <a:bodyPr/>
        <a:lstStyle/>
        <a:p>
          <a:pPr>
            <a:lnSpc>
              <a:spcPct val="100000"/>
            </a:lnSpc>
          </a:pPr>
          <a:r>
            <a:rPr lang="en-GB"/>
            <a:t>4. User Interface Test (Test it with different set of inputs)</a:t>
          </a:r>
          <a:endParaRPr lang="en-US"/>
        </a:p>
      </dgm:t>
    </dgm:pt>
    <dgm:pt modelId="{CA608C05-52BE-41DF-BD52-C41D05D017F2}" type="parTrans" cxnId="{7A177D69-47A4-4DDD-BA9E-F26092D19E19}">
      <dgm:prSet/>
      <dgm:spPr/>
      <dgm:t>
        <a:bodyPr/>
        <a:lstStyle/>
        <a:p>
          <a:endParaRPr lang="en-US"/>
        </a:p>
      </dgm:t>
    </dgm:pt>
    <dgm:pt modelId="{0E180E91-6715-43A2-9B00-61488A9AA54E}" type="sibTrans" cxnId="{7A177D69-47A4-4DDD-BA9E-F26092D19E19}">
      <dgm:prSet/>
      <dgm:spPr/>
      <dgm:t>
        <a:bodyPr/>
        <a:lstStyle/>
        <a:p>
          <a:endParaRPr lang="en-US"/>
        </a:p>
      </dgm:t>
    </dgm:pt>
    <dgm:pt modelId="{13903E35-3DA3-46A5-AF83-1B5733A3C0E9}" type="pres">
      <dgm:prSet presAssocID="{055A6FDD-43F1-40E0-8039-701A5674E4C7}" presName="root" presStyleCnt="0">
        <dgm:presLayoutVars>
          <dgm:dir/>
          <dgm:resizeHandles val="exact"/>
        </dgm:presLayoutVars>
      </dgm:prSet>
      <dgm:spPr/>
    </dgm:pt>
    <dgm:pt modelId="{BD593903-34CF-4F23-AEC9-00DA6FD0D8A4}" type="pres">
      <dgm:prSet presAssocID="{DBDF9276-8DC8-4285-A5A1-4F961D6D210F}" presName="compNode" presStyleCnt="0"/>
      <dgm:spPr/>
    </dgm:pt>
    <dgm:pt modelId="{33E5D8A0-62D9-4E86-BFF0-C115263A81C9}" type="pres">
      <dgm:prSet presAssocID="{DBDF9276-8DC8-4285-A5A1-4F961D6D210F}" presName="bgRect" presStyleLbl="bgShp" presStyleIdx="0" presStyleCnt="5"/>
      <dgm:spPr/>
    </dgm:pt>
    <dgm:pt modelId="{E8BC7D01-804D-40C9-993D-CD8AF27B0552}" type="pres">
      <dgm:prSet presAssocID="{DBDF9276-8DC8-4285-A5A1-4F961D6D210F}"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Arrow Circle"/>
        </a:ext>
      </dgm:extLst>
    </dgm:pt>
    <dgm:pt modelId="{A36C6EB9-A6BF-468F-891D-73A96CE32EDB}" type="pres">
      <dgm:prSet presAssocID="{DBDF9276-8DC8-4285-A5A1-4F961D6D210F}" presName="spaceRect" presStyleCnt="0"/>
      <dgm:spPr/>
    </dgm:pt>
    <dgm:pt modelId="{F4727ABE-0AB9-4138-A61E-F502CFF91ACF}" type="pres">
      <dgm:prSet presAssocID="{DBDF9276-8DC8-4285-A5A1-4F961D6D210F}" presName="parTx" presStyleLbl="revTx" presStyleIdx="0" presStyleCnt="5">
        <dgm:presLayoutVars>
          <dgm:chMax val="0"/>
          <dgm:chPref val="0"/>
        </dgm:presLayoutVars>
      </dgm:prSet>
      <dgm:spPr/>
    </dgm:pt>
    <dgm:pt modelId="{A3CB368B-7FBB-46E9-8AE4-BF7CEECF26AE}" type="pres">
      <dgm:prSet presAssocID="{5C80114F-5843-442F-A6B2-D00B626E00F5}" presName="sibTrans" presStyleCnt="0"/>
      <dgm:spPr/>
    </dgm:pt>
    <dgm:pt modelId="{207DDF7A-E8BB-48D2-8594-F455884EF39E}" type="pres">
      <dgm:prSet presAssocID="{B72A7BD2-F4C9-42D1-8ABE-28BD7A1CE459}" presName="compNode" presStyleCnt="0"/>
      <dgm:spPr/>
    </dgm:pt>
    <dgm:pt modelId="{8B32EF58-03BF-4468-8A45-17312FFC060D}" type="pres">
      <dgm:prSet presAssocID="{B72A7BD2-F4C9-42D1-8ABE-28BD7A1CE459}" presName="bgRect" presStyleLbl="bgShp" presStyleIdx="1" presStyleCnt="5"/>
      <dgm:spPr/>
    </dgm:pt>
    <dgm:pt modelId="{07D5CB62-8A0C-407E-87AB-F0CAEC04E99B}" type="pres">
      <dgm:prSet presAssocID="{B72A7BD2-F4C9-42D1-8ABE-28BD7A1CE45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mark"/>
        </a:ext>
      </dgm:extLst>
    </dgm:pt>
    <dgm:pt modelId="{B6542175-758D-4B49-8E4D-D5E543C8024E}" type="pres">
      <dgm:prSet presAssocID="{B72A7BD2-F4C9-42D1-8ABE-28BD7A1CE459}" presName="spaceRect" presStyleCnt="0"/>
      <dgm:spPr/>
    </dgm:pt>
    <dgm:pt modelId="{2CD1F10B-D8B8-4252-83EE-845F0B970D72}" type="pres">
      <dgm:prSet presAssocID="{B72A7BD2-F4C9-42D1-8ABE-28BD7A1CE459}" presName="parTx" presStyleLbl="revTx" presStyleIdx="1" presStyleCnt="5">
        <dgm:presLayoutVars>
          <dgm:chMax val="0"/>
          <dgm:chPref val="0"/>
        </dgm:presLayoutVars>
      </dgm:prSet>
      <dgm:spPr/>
    </dgm:pt>
    <dgm:pt modelId="{1A4F3E13-3015-4552-AB97-0FD78AD8F5D5}" type="pres">
      <dgm:prSet presAssocID="{1704C3CC-3462-49A3-B5E7-7D8B53EB737F}" presName="sibTrans" presStyleCnt="0"/>
      <dgm:spPr/>
    </dgm:pt>
    <dgm:pt modelId="{084FD48A-8F8E-49F2-B490-15597D2BCD3F}" type="pres">
      <dgm:prSet presAssocID="{61750234-26DB-4F12-B252-FA4DD95C26C2}" presName="compNode" presStyleCnt="0"/>
      <dgm:spPr/>
    </dgm:pt>
    <dgm:pt modelId="{E5613AD5-EDE6-4118-B341-B61C44639656}" type="pres">
      <dgm:prSet presAssocID="{61750234-26DB-4F12-B252-FA4DD95C26C2}" presName="bgRect" presStyleLbl="bgShp" presStyleIdx="2" presStyleCnt="5"/>
      <dgm:spPr/>
    </dgm:pt>
    <dgm:pt modelId="{CEBD2A31-C985-49D8-9636-B26AB67D3C2E}" type="pres">
      <dgm:prSet presAssocID="{61750234-26DB-4F12-B252-FA4DD95C26C2}"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atabase"/>
        </a:ext>
      </dgm:extLst>
    </dgm:pt>
    <dgm:pt modelId="{C3420F87-1097-4109-A6B4-86CC53EBB5FC}" type="pres">
      <dgm:prSet presAssocID="{61750234-26DB-4F12-B252-FA4DD95C26C2}" presName="spaceRect" presStyleCnt="0"/>
      <dgm:spPr/>
    </dgm:pt>
    <dgm:pt modelId="{44CF9034-6BFB-4CE8-AABA-1D7EDBB86C78}" type="pres">
      <dgm:prSet presAssocID="{61750234-26DB-4F12-B252-FA4DD95C26C2}" presName="parTx" presStyleLbl="revTx" presStyleIdx="2" presStyleCnt="5">
        <dgm:presLayoutVars>
          <dgm:chMax val="0"/>
          <dgm:chPref val="0"/>
        </dgm:presLayoutVars>
      </dgm:prSet>
      <dgm:spPr/>
    </dgm:pt>
    <dgm:pt modelId="{61F2787F-498D-4BC8-A28E-130DD538583A}" type="pres">
      <dgm:prSet presAssocID="{557E6DA7-ABC4-4B68-AB0F-558410CDD68C}" presName="sibTrans" presStyleCnt="0"/>
      <dgm:spPr/>
    </dgm:pt>
    <dgm:pt modelId="{1B19A7BB-A95A-4BED-B40B-CC46E080B0A0}" type="pres">
      <dgm:prSet presAssocID="{70CDDC6C-289E-4915-814F-3FF1A2D560B2}" presName="compNode" presStyleCnt="0"/>
      <dgm:spPr/>
    </dgm:pt>
    <dgm:pt modelId="{BACBB39B-1207-4D75-90E6-9123ADEDD8CA}" type="pres">
      <dgm:prSet presAssocID="{70CDDC6C-289E-4915-814F-3FF1A2D560B2}" presName="bgRect" presStyleLbl="bgShp" presStyleIdx="3" presStyleCnt="5"/>
      <dgm:spPr/>
    </dgm:pt>
    <dgm:pt modelId="{E11ACB22-4A7A-4A47-91FD-95C3030C19BD}" type="pres">
      <dgm:prSet presAssocID="{70CDDC6C-289E-4915-814F-3FF1A2D560B2}"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Help"/>
        </a:ext>
      </dgm:extLst>
    </dgm:pt>
    <dgm:pt modelId="{5057361E-FD06-468A-924D-9070709F4A02}" type="pres">
      <dgm:prSet presAssocID="{70CDDC6C-289E-4915-814F-3FF1A2D560B2}" presName="spaceRect" presStyleCnt="0"/>
      <dgm:spPr/>
    </dgm:pt>
    <dgm:pt modelId="{93458F58-4AEC-4214-A809-5FE1A272B842}" type="pres">
      <dgm:prSet presAssocID="{70CDDC6C-289E-4915-814F-3FF1A2D560B2}" presName="parTx" presStyleLbl="revTx" presStyleIdx="3" presStyleCnt="5">
        <dgm:presLayoutVars>
          <dgm:chMax val="0"/>
          <dgm:chPref val="0"/>
        </dgm:presLayoutVars>
      </dgm:prSet>
      <dgm:spPr/>
    </dgm:pt>
    <dgm:pt modelId="{BD76E7B6-4A0E-4ED1-9A53-7EE1A6C59853}" type="pres">
      <dgm:prSet presAssocID="{C1E86EAB-9E22-4A03-BDD2-AEA4C5974EC2}" presName="sibTrans" presStyleCnt="0"/>
      <dgm:spPr/>
    </dgm:pt>
    <dgm:pt modelId="{C5749F13-F3CB-4F5C-A7DC-8213545AFD99}" type="pres">
      <dgm:prSet presAssocID="{67B372AA-16D6-4D5A-800E-79960464B622}" presName="compNode" presStyleCnt="0"/>
      <dgm:spPr/>
    </dgm:pt>
    <dgm:pt modelId="{1E75DB8A-4B67-4526-B484-E40FBF64F8CF}" type="pres">
      <dgm:prSet presAssocID="{67B372AA-16D6-4D5A-800E-79960464B622}" presName="bgRect" presStyleLbl="bgShp" presStyleIdx="4" presStyleCnt="5"/>
      <dgm:spPr/>
    </dgm:pt>
    <dgm:pt modelId="{4C04E2AD-463B-4195-B6B6-301581F95236}" type="pres">
      <dgm:prSet presAssocID="{67B372AA-16D6-4D5A-800E-79960464B622}"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Test tubes"/>
        </a:ext>
      </dgm:extLst>
    </dgm:pt>
    <dgm:pt modelId="{901DD304-335E-4D3B-9EB4-542B53FB5867}" type="pres">
      <dgm:prSet presAssocID="{67B372AA-16D6-4D5A-800E-79960464B622}" presName="spaceRect" presStyleCnt="0"/>
      <dgm:spPr/>
    </dgm:pt>
    <dgm:pt modelId="{A3F61288-9CB7-4757-B099-A4149BDA0757}" type="pres">
      <dgm:prSet presAssocID="{67B372AA-16D6-4D5A-800E-79960464B622}" presName="parTx" presStyleLbl="revTx" presStyleIdx="4" presStyleCnt="5">
        <dgm:presLayoutVars>
          <dgm:chMax val="0"/>
          <dgm:chPref val="0"/>
        </dgm:presLayoutVars>
      </dgm:prSet>
      <dgm:spPr/>
    </dgm:pt>
  </dgm:ptLst>
  <dgm:cxnLst>
    <dgm:cxn modelId="{07EABE22-AD39-46CD-9B45-09AD06D1DB02}" type="presOf" srcId="{DBDF9276-8DC8-4285-A5A1-4F961D6D210F}" destId="{F4727ABE-0AB9-4138-A61E-F502CFF91ACF}" srcOrd="0" destOrd="0" presId="urn:microsoft.com/office/officeart/2018/2/layout/IconVerticalSolidList"/>
    <dgm:cxn modelId="{7A177D69-47A4-4DDD-BA9E-F26092D19E19}" srcId="{055A6FDD-43F1-40E0-8039-701A5674E4C7}" destId="{67B372AA-16D6-4D5A-800E-79960464B622}" srcOrd="4" destOrd="0" parTransId="{CA608C05-52BE-41DF-BD52-C41D05D017F2}" sibTransId="{0E180E91-6715-43A2-9B00-61488A9AA54E}"/>
    <dgm:cxn modelId="{4C64AC4D-0511-436B-9081-CEE7C3A66E7A}" srcId="{055A6FDD-43F1-40E0-8039-701A5674E4C7}" destId="{DBDF9276-8DC8-4285-A5A1-4F961D6D210F}" srcOrd="0" destOrd="0" parTransId="{0AF154A3-653C-417E-88E3-4D9DFF99873E}" sibTransId="{5C80114F-5843-442F-A6B2-D00B626E00F5}"/>
    <dgm:cxn modelId="{28641F74-576E-4285-8353-4D64F9DCBAC9}" type="presOf" srcId="{67B372AA-16D6-4D5A-800E-79960464B622}" destId="{A3F61288-9CB7-4757-B099-A4149BDA0757}" srcOrd="0" destOrd="0" presId="urn:microsoft.com/office/officeart/2018/2/layout/IconVerticalSolidList"/>
    <dgm:cxn modelId="{757FBF76-A937-43C3-8B09-9BF9DD1B202C}" type="presOf" srcId="{055A6FDD-43F1-40E0-8039-701A5674E4C7}" destId="{13903E35-3DA3-46A5-AF83-1B5733A3C0E9}" srcOrd="0" destOrd="0" presId="urn:microsoft.com/office/officeart/2018/2/layout/IconVerticalSolidList"/>
    <dgm:cxn modelId="{A110DA7A-1197-466D-A972-5CB5C3C77CD4}" srcId="{055A6FDD-43F1-40E0-8039-701A5674E4C7}" destId="{B72A7BD2-F4C9-42D1-8ABE-28BD7A1CE459}" srcOrd="1" destOrd="0" parTransId="{6386E67D-B407-4B78-8117-8514D811D66C}" sibTransId="{1704C3CC-3462-49A3-B5E7-7D8B53EB737F}"/>
    <dgm:cxn modelId="{D3D44993-AB64-410D-AD41-824774E8F02D}" type="presOf" srcId="{B72A7BD2-F4C9-42D1-8ABE-28BD7A1CE459}" destId="{2CD1F10B-D8B8-4252-83EE-845F0B970D72}" srcOrd="0" destOrd="0" presId="urn:microsoft.com/office/officeart/2018/2/layout/IconVerticalSolidList"/>
    <dgm:cxn modelId="{AF16A499-2321-4667-9F39-732DED647168}" type="presOf" srcId="{70CDDC6C-289E-4915-814F-3FF1A2D560B2}" destId="{93458F58-4AEC-4214-A809-5FE1A272B842}" srcOrd="0" destOrd="0" presId="urn:microsoft.com/office/officeart/2018/2/layout/IconVerticalSolidList"/>
    <dgm:cxn modelId="{D87815C0-EE6D-464F-B3B1-D0A57909D814}" type="presOf" srcId="{61750234-26DB-4F12-B252-FA4DD95C26C2}" destId="{44CF9034-6BFB-4CE8-AABA-1D7EDBB86C78}" srcOrd="0" destOrd="0" presId="urn:microsoft.com/office/officeart/2018/2/layout/IconVerticalSolidList"/>
    <dgm:cxn modelId="{25049FC6-7F87-402A-872A-868DA251E117}" srcId="{055A6FDD-43F1-40E0-8039-701A5674E4C7}" destId="{70CDDC6C-289E-4915-814F-3FF1A2D560B2}" srcOrd="3" destOrd="0" parTransId="{A64FD7E3-2F30-47A5-BAAD-6BA3C21845BF}" sibTransId="{C1E86EAB-9E22-4A03-BDD2-AEA4C5974EC2}"/>
    <dgm:cxn modelId="{5243F1EA-8EE1-4C34-922F-8C653BA71E45}" srcId="{055A6FDD-43F1-40E0-8039-701A5674E4C7}" destId="{61750234-26DB-4F12-B252-FA4DD95C26C2}" srcOrd="2" destOrd="0" parTransId="{C7CD043E-30EC-4875-AC6B-95B30902DCFA}" sibTransId="{557E6DA7-ABC4-4B68-AB0F-558410CDD68C}"/>
    <dgm:cxn modelId="{3F343058-E754-485E-A414-B406CB34C066}" type="presParOf" srcId="{13903E35-3DA3-46A5-AF83-1B5733A3C0E9}" destId="{BD593903-34CF-4F23-AEC9-00DA6FD0D8A4}" srcOrd="0" destOrd="0" presId="urn:microsoft.com/office/officeart/2018/2/layout/IconVerticalSolidList"/>
    <dgm:cxn modelId="{B213B9E8-8BA9-4F87-8B6A-474E95DCC80E}" type="presParOf" srcId="{BD593903-34CF-4F23-AEC9-00DA6FD0D8A4}" destId="{33E5D8A0-62D9-4E86-BFF0-C115263A81C9}" srcOrd="0" destOrd="0" presId="urn:microsoft.com/office/officeart/2018/2/layout/IconVerticalSolidList"/>
    <dgm:cxn modelId="{503205D1-6447-42BE-A8C5-9E0A33E9323A}" type="presParOf" srcId="{BD593903-34CF-4F23-AEC9-00DA6FD0D8A4}" destId="{E8BC7D01-804D-40C9-993D-CD8AF27B0552}" srcOrd="1" destOrd="0" presId="urn:microsoft.com/office/officeart/2018/2/layout/IconVerticalSolidList"/>
    <dgm:cxn modelId="{D97BB22F-D7A1-4D57-9584-B5CBC534E812}" type="presParOf" srcId="{BD593903-34CF-4F23-AEC9-00DA6FD0D8A4}" destId="{A36C6EB9-A6BF-468F-891D-73A96CE32EDB}" srcOrd="2" destOrd="0" presId="urn:microsoft.com/office/officeart/2018/2/layout/IconVerticalSolidList"/>
    <dgm:cxn modelId="{DFB039DC-337A-411B-84F5-BE588B2E1AF2}" type="presParOf" srcId="{BD593903-34CF-4F23-AEC9-00DA6FD0D8A4}" destId="{F4727ABE-0AB9-4138-A61E-F502CFF91ACF}" srcOrd="3" destOrd="0" presId="urn:microsoft.com/office/officeart/2018/2/layout/IconVerticalSolidList"/>
    <dgm:cxn modelId="{D3844894-0FB8-4366-8A3E-E2230C1480FB}" type="presParOf" srcId="{13903E35-3DA3-46A5-AF83-1B5733A3C0E9}" destId="{A3CB368B-7FBB-46E9-8AE4-BF7CEECF26AE}" srcOrd="1" destOrd="0" presId="urn:microsoft.com/office/officeart/2018/2/layout/IconVerticalSolidList"/>
    <dgm:cxn modelId="{11858B75-D087-4628-800E-CAE755A250C3}" type="presParOf" srcId="{13903E35-3DA3-46A5-AF83-1B5733A3C0E9}" destId="{207DDF7A-E8BB-48D2-8594-F455884EF39E}" srcOrd="2" destOrd="0" presId="urn:microsoft.com/office/officeart/2018/2/layout/IconVerticalSolidList"/>
    <dgm:cxn modelId="{9B06B112-5E3F-4295-92BD-5AD202302FA9}" type="presParOf" srcId="{207DDF7A-E8BB-48D2-8594-F455884EF39E}" destId="{8B32EF58-03BF-4468-8A45-17312FFC060D}" srcOrd="0" destOrd="0" presId="urn:microsoft.com/office/officeart/2018/2/layout/IconVerticalSolidList"/>
    <dgm:cxn modelId="{50BF0124-B9C1-4A05-9BB4-4F29114CDC50}" type="presParOf" srcId="{207DDF7A-E8BB-48D2-8594-F455884EF39E}" destId="{07D5CB62-8A0C-407E-87AB-F0CAEC04E99B}" srcOrd="1" destOrd="0" presId="urn:microsoft.com/office/officeart/2018/2/layout/IconVerticalSolidList"/>
    <dgm:cxn modelId="{929CD4F4-2FEB-462C-8347-69F9A1E33C75}" type="presParOf" srcId="{207DDF7A-E8BB-48D2-8594-F455884EF39E}" destId="{B6542175-758D-4B49-8E4D-D5E543C8024E}" srcOrd="2" destOrd="0" presId="urn:microsoft.com/office/officeart/2018/2/layout/IconVerticalSolidList"/>
    <dgm:cxn modelId="{62AF6E2F-B396-4A9E-90AD-1E96B3F7A95F}" type="presParOf" srcId="{207DDF7A-E8BB-48D2-8594-F455884EF39E}" destId="{2CD1F10B-D8B8-4252-83EE-845F0B970D72}" srcOrd="3" destOrd="0" presId="urn:microsoft.com/office/officeart/2018/2/layout/IconVerticalSolidList"/>
    <dgm:cxn modelId="{32269941-BD97-45F8-A867-7BD914B835A2}" type="presParOf" srcId="{13903E35-3DA3-46A5-AF83-1B5733A3C0E9}" destId="{1A4F3E13-3015-4552-AB97-0FD78AD8F5D5}" srcOrd="3" destOrd="0" presId="urn:microsoft.com/office/officeart/2018/2/layout/IconVerticalSolidList"/>
    <dgm:cxn modelId="{4E06B780-A6B1-4BED-BE94-82018210C0B4}" type="presParOf" srcId="{13903E35-3DA3-46A5-AF83-1B5733A3C0E9}" destId="{084FD48A-8F8E-49F2-B490-15597D2BCD3F}" srcOrd="4" destOrd="0" presId="urn:microsoft.com/office/officeart/2018/2/layout/IconVerticalSolidList"/>
    <dgm:cxn modelId="{AD890FFF-341D-427E-B75D-642228A97A4D}" type="presParOf" srcId="{084FD48A-8F8E-49F2-B490-15597D2BCD3F}" destId="{E5613AD5-EDE6-4118-B341-B61C44639656}" srcOrd="0" destOrd="0" presId="urn:microsoft.com/office/officeart/2018/2/layout/IconVerticalSolidList"/>
    <dgm:cxn modelId="{D5152B47-25BB-4022-818F-3FBC8FA66736}" type="presParOf" srcId="{084FD48A-8F8E-49F2-B490-15597D2BCD3F}" destId="{CEBD2A31-C985-49D8-9636-B26AB67D3C2E}" srcOrd="1" destOrd="0" presId="urn:microsoft.com/office/officeart/2018/2/layout/IconVerticalSolidList"/>
    <dgm:cxn modelId="{DF00CAF5-1D2B-45D8-97FC-7AD1E0CBD14F}" type="presParOf" srcId="{084FD48A-8F8E-49F2-B490-15597D2BCD3F}" destId="{C3420F87-1097-4109-A6B4-86CC53EBB5FC}" srcOrd="2" destOrd="0" presId="urn:microsoft.com/office/officeart/2018/2/layout/IconVerticalSolidList"/>
    <dgm:cxn modelId="{EEFF75AA-0A85-4621-A9F7-3D55B4FAA0B3}" type="presParOf" srcId="{084FD48A-8F8E-49F2-B490-15597D2BCD3F}" destId="{44CF9034-6BFB-4CE8-AABA-1D7EDBB86C78}" srcOrd="3" destOrd="0" presId="urn:microsoft.com/office/officeart/2018/2/layout/IconVerticalSolidList"/>
    <dgm:cxn modelId="{AAFBAABC-AD89-4043-B715-5DC824DDC413}" type="presParOf" srcId="{13903E35-3DA3-46A5-AF83-1B5733A3C0E9}" destId="{61F2787F-498D-4BC8-A28E-130DD538583A}" srcOrd="5" destOrd="0" presId="urn:microsoft.com/office/officeart/2018/2/layout/IconVerticalSolidList"/>
    <dgm:cxn modelId="{172F5723-3BBF-4452-AD50-24C2D8BD7B8E}" type="presParOf" srcId="{13903E35-3DA3-46A5-AF83-1B5733A3C0E9}" destId="{1B19A7BB-A95A-4BED-B40B-CC46E080B0A0}" srcOrd="6" destOrd="0" presId="urn:microsoft.com/office/officeart/2018/2/layout/IconVerticalSolidList"/>
    <dgm:cxn modelId="{300D9B92-2590-4795-8D4B-42A928752D39}" type="presParOf" srcId="{1B19A7BB-A95A-4BED-B40B-CC46E080B0A0}" destId="{BACBB39B-1207-4D75-90E6-9123ADEDD8CA}" srcOrd="0" destOrd="0" presId="urn:microsoft.com/office/officeart/2018/2/layout/IconVerticalSolidList"/>
    <dgm:cxn modelId="{F9D8A610-8E15-4402-9D20-FFE8A3848146}" type="presParOf" srcId="{1B19A7BB-A95A-4BED-B40B-CC46E080B0A0}" destId="{E11ACB22-4A7A-4A47-91FD-95C3030C19BD}" srcOrd="1" destOrd="0" presId="urn:microsoft.com/office/officeart/2018/2/layout/IconVerticalSolidList"/>
    <dgm:cxn modelId="{D4CB2817-64C3-4A23-B1EC-AE96A376CBBE}" type="presParOf" srcId="{1B19A7BB-A95A-4BED-B40B-CC46E080B0A0}" destId="{5057361E-FD06-468A-924D-9070709F4A02}" srcOrd="2" destOrd="0" presId="urn:microsoft.com/office/officeart/2018/2/layout/IconVerticalSolidList"/>
    <dgm:cxn modelId="{CA5DF7D1-EDFA-44D0-96AA-8494C94E22A1}" type="presParOf" srcId="{1B19A7BB-A95A-4BED-B40B-CC46E080B0A0}" destId="{93458F58-4AEC-4214-A809-5FE1A272B842}" srcOrd="3" destOrd="0" presId="urn:microsoft.com/office/officeart/2018/2/layout/IconVerticalSolidList"/>
    <dgm:cxn modelId="{C89775F6-2E4E-4887-9B5A-A767F76E7E3F}" type="presParOf" srcId="{13903E35-3DA3-46A5-AF83-1B5733A3C0E9}" destId="{BD76E7B6-4A0E-4ED1-9A53-7EE1A6C59853}" srcOrd="7" destOrd="0" presId="urn:microsoft.com/office/officeart/2018/2/layout/IconVerticalSolidList"/>
    <dgm:cxn modelId="{88633937-E517-4BAB-B53D-13D9079E06DD}" type="presParOf" srcId="{13903E35-3DA3-46A5-AF83-1B5733A3C0E9}" destId="{C5749F13-F3CB-4F5C-A7DC-8213545AFD99}" srcOrd="8" destOrd="0" presId="urn:microsoft.com/office/officeart/2018/2/layout/IconVerticalSolidList"/>
    <dgm:cxn modelId="{EA799AC2-4E63-485A-9D4C-31CBA343786B}" type="presParOf" srcId="{C5749F13-F3CB-4F5C-A7DC-8213545AFD99}" destId="{1E75DB8A-4B67-4526-B484-E40FBF64F8CF}" srcOrd="0" destOrd="0" presId="urn:microsoft.com/office/officeart/2018/2/layout/IconVerticalSolidList"/>
    <dgm:cxn modelId="{F6ADC951-B456-4E3E-B177-588E5105363F}" type="presParOf" srcId="{C5749F13-F3CB-4F5C-A7DC-8213545AFD99}" destId="{4C04E2AD-463B-4195-B6B6-301581F95236}" srcOrd="1" destOrd="0" presId="urn:microsoft.com/office/officeart/2018/2/layout/IconVerticalSolidList"/>
    <dgm:cxn modelId="{D95D4490-B04F-40C5-AC70-9BFF5E3FA82D}" type="presParOf" srcId="{C5749F13-F3CB-4F5C-A7DC-8213545AFD99}" destId="{901DD304-335E-4D3B-9EB4-542B53FB5867}" srcOrd="2" destOrd="0" presId="urn:microsoft.com/office/officeart/2018/2/layout/IconVerticalSolidList"/>
    <dgm:cxn modelId="{E74CCDA5-563E-422F-9340-D0ACEDE23A0F}" type="presParOf" srcId="{C5749F13-F3CB-4F5C-A7DC-8213545AFD99}" destId="{A3F61288-9CB7-4757-B099-A4149BDA075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B47BBAE8-51AE-42E1-B285-CF3948638B4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FEAD851-8C53-4D48-BDDF-50C34A3E48BF}">
      <dgm:prSet/>
      <dgm:spPr/>
      <dgm:t>
        <a:bodyPr/>
        <a:lstStyle/>
        <a:p>
          <a:r>
            <a:rPr lang="en-GB"/>
            <a:t>This research work is based on understanding the role of machine learning in predicting the UK Road Traffic Accidents.</a:t>
          </a:r>
          <a:endParaRPr lang="en-US"/>
        </a:p>
      </dgm:t>
    </dgm:pt>
    <dgm:pt modelId="{EC47E8C5-2B90-44AF-8DDB-9CF02C6EF379}" type="parTrans" cxnId="{555BFCE6-D16F-4E31-95B2-F8BFA0837B77}">
      <dgm:prSet/>
      <dgm:spPr/>
      <dgm:t>
        <a:bodyPr/>
        <a:lstStyle/>
        <a:p>
          <a:endParaRPr lang="en-US"/>
        </a:p>
      </dgm:t>
    </dgm:pt>
    <dgm:pt modelId="{B951931C-B839-4294-9B98-F9EEF408E013}" type="sibTrans" cxnId="{555BFCE6-D16F-4E31-95B2-F8BFA0837B77}">
      <dgm:prSet/>
      <dgm:spPr/>
      <dgm:t>
        <a:bodyPr/>
        <a:lstStyle/>
        <a:p>
          <a:endParaRPr lang="en-US"/>
        </a:p>
      </dgm:t>
    </dgm:pt>
    <dgm:pt modelId="{A0CE9202-5277-4672-AFEA-27F3923274B6}">
      <dgm:prSet/>
      <dgm:spPr/>
      <dgm:t>
        <a:bodyPr/>
        <a:lstStyle/>
        <a:p>
          <a:r>
            <a:rPr lang="en-GB"/>
            <a:t>Among all the four techniques, Random Forest yielded the highest accuracy of 96%, reflecting the effectiveness of ML in predictive modelling.</a:t>
          </a:r>
          <a:endParaRPr lang="en-US"/>
        </a:p>
      </dgm:t>
    </dgm:pt>
    <dgm:pt modelId="{5D2F55AF-5926-4532-BF27-A26459A094A7}" type="parTrans" cxnId="{C761AFFA-418C-43F6-B9D1-F5F2A94FE89F}">
      <dgm:prSet/>
      <dgm:spPr/>
      <dgm:t>
        <a:bodyPr/>
        <a:lstStyle/>
        <a:p>
          <a:endParaRPr lang="en-US"/>
        </a:p>
      </dgm:t>
    </dgm:pt>
    <dgm:pt modelId="{BECDA46B-275A-41A2-91B8-55E21943C947}" type="sibTrans" cxnId="{C761AFFA-418C-43F6-B9D1-F5F2A94FE89F}">
      <dgm:prSet/>
      <dgm:spPr/>
      <dgm:t>
        <a:bodyPr/>
        <a:lstStyle/>
        <a:p>
          <a:endParaRPr lang="en-US"/>
        </a:p>
      </dgm:t>
    </dgm:pt>
    <dgm:pt modelId="{428766EA-36CF-418C-AA32-1F6A5F574461}">
      <dgm:prSet/>
      <dgm:spPr/>
      <dgm:t>
        <a:bodyPr/>
        <a:lstStyle/>
        <a:p>
          <a:r>
            <a:rPr lang="en-GB"/>
            <a:t>The results of the should not be compared with the work of previous authors since all the works are done on different set of features.</a:t>
          </a:r>
          <a:endParaRPr lang="en-US"/>
        </a:p>
      </dgm:t>
    </dgm:pt>
    <dgm:pt modelId="{3BD1DB87-D771-4BEB-BCEA-A9E1641FD221}" type="parTrans" cxnId="{7AEFDC65-2D37-404B-BCF8-0FE528A3638B}">
      <dgm:prSet/>
      <dgm:spPr/>
      <dgm:t>
        <a:bodyPr/>
        <a:lstStyle/>
        <a:p>
          <a:endParaRPr lang="en-US"/>
        </a:p>
      </dgm:t>
    </dgm:pt>
    <dgm:pt modelId="{D6A23741-FD5E-41DB-B24E-C9EA39D88EF2}" type="sibTrans" cxnId="{7AEFDC65-2D37-404B-BCF8-0FE528A3638B}">
      <dgm:prSet/>
      <dgm:spPr/>
      <dgm:t>
        <a:bodyPr/>
        <a:lstStyle/>
        <a:p>
          <a:endParaRPr lang="en-US"/>
        </a:p>
      </dgm:t>
    </dgm:pt>
    <dgm:pt modelId="{5BD9106B-9ADD-48DF-BA93-CBC1582B8841}" type="pres">
      <dgm:prSet presAssocID="{B47BBAE8-51AE-42E1-B285-CF3948638B41}" presName="root" presStyleCnt="0">
        <dgm:presLayoutVars>
          <dgm:dir/>
          <dgm:resizeHandles val="exact"/>
        </dgm:presLayoutVars>
      </dgm:prSet>
      <dgm:spPr/>
    </dgm:pt>
    <dgm:pt modelId="{CCEB00F2-A458-48FA-93A4-71269F6B0EFF}" type="pres">
      <dgm:prSet presAssocID="{1FEAD851-8C53-4D48-BDDF-50C34A3E48BF}" presName="compNode" presStyleCnt="0"/>
      <dgm:spPr/>
    </dgm:pt>
    <dgm:pt modelId="{BFB20760-2D80-4D78-A611-A9E0FE8B6584}" type="pres">
      <dgm:prSet presAssocID="{1FEAD851-8C53-4D48-BDDF-50C34A3E48BF}" presName="bgRect" presStyleLbl="bgShp" presStyleIdx="0" presStyleCnt="3"/>
      <dgm:spPr/>
    </dgm:pt>
    <dgm:pt modelId="{F7269FF7-AF8B-438F-A93B-B782520B9C99}" type="pres">
      <dgm:prSet presAssocID="{1FEAD851-8C53-4D48-BDDF-50C34A3E48B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cooter"/>
        </a:ext>
      </dgm:extLst>
    </dgm:pt>
    <dgm:pt modelId="{A3E5EF13-C98F-46E6-9EC1-D686D1A42694}" type="pres">
      <dgm:prSet presAssocID="{1FEAD851-8C53-4D48-BDDF-50C34A3E48BF}" presName="spaceRect" presStyleCnt="0"/>
      <dgm:spPr/>
    </dgm:pt>
    <dgm:pt modelId="{16532AE8-EB38-4F83-A82E-1B86AA75714E}" type="pres">
      <dgm:prSet presAssocID="{1FEAD851-8C53-4D48-BDDF-50C34A3E48BF}" presName="parTx" presStyleLbl="revTx" presStyleIdx="0" presStyleCnt="3">
        <dgm:presLayoutVars>
          <dgm:chMax val="0"/>
          <dgm:chPref val="0"/>
        </dgm:presLayoutVars>
      </dgm:prSet>
      <dgm:spPr/>
    </dgm:pt>
    <dgm:pt modelId="{E725E8C3-DAF1-4663-B074-E806319AC9EB}" type="pres">
      <dgm:prSet presAssocID="{B951931C-B839-4294-9B98-F9EEF408E013}" presName="sibTrans" presStyleCnt="0"/>
      <dgm:spPr/>
    </dgm:pt>
    <dgm:pt modelId="{3666EE8D-8393-48F2-8DB3-2A5D052BDC49}" type="pres">
      <dgm:prSet presAssocID="{A0CE9202-5277-4672-AFEA-27F3923274B6}" presName="compNode" presStyleCnt="0"/>
      <dgm:spPr/>
    </dgm:pt>
    <dgm:pt modelId="{334E0587-370A-46EE-8351-C1EC12C6A0E8}" type="pres">
      <dgm:prSet presAssocID="{A0CE9202-5277-4672-AFEA-27F3923274B6}" presName="bgRect" presStyleLbl="bgShp" presStyleIdx="1" presStyleCnt="3"/>
      <dgm:spPr/>
    </dgm:pt>
    <dgm:pt modelId="{B15B8A3F-77E5-46A2-BE8C-4D88410A91DB}" type="pres">
      <dgm:prSet presAssocID="{A0CE9202-5277-4672-AFEA-27F3923274B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esearch"/>
        </a:ext>
      </dgm:extLst>
    </dgm:pt>
    <dgm:pt modelId="{4C2B35C5-BDC4-47B5-A33A-F874FB529257}" type="pres">
      <dgm:prSet presAssocID="{A0CE9202-5277-4672-AFEA-27F3923274B6}" presName="spaceRect" presStyleCnt="0"/>
      <dgm:spPr/>
    </dgm:pt>
    <dgm:pt modelId="{1C48654B-0997-4D7F-A151-E5AA8271F7F8}" type="pres">
      <dgm:prSet presAssocID="{A0CE9202-5277-4672-AFEA-27F3923274B6}" presName="parTx" presStyleLbl="revTx" presStyleIdx="1" presStyleCnt="3">
        <dgm:presLayoutVars>
          <dgm:chMax val="0"/>
          <dgm:chPref val="0"/>
        </dgm:presLayoutVars>
      </dgm:prSet>
      <dgm:spPr/>
    </dgm:pt>
    <dgm:pt modelId="{5324A81E-423B-497E-B00E-EF2394450D7D}" type="pres">
      <dgm:prSet presAssocID="{BECDA46B-275A-41A2-91B8-55E21943C947}" presName="sibTrans" presStyleCnt="0"/>
      <dgm:spPr/>
    </dgm:pt>
    <dgm:pt modelId="{F8F66852-C8B2-47B5-A67B-06E36892F0B0}" type="pres">
      <dgm:prSet presAssocID="{428766EA-36CF-418C-AA32-1F6A5F574461}" presName="compNode" presStyleCnt="0"/>
      <dgm:spPr/>
    </dgm:pt>
    <dgm:pt modelId="{C864AEF0-8E20-447E-9765-46B1BED422E8}" type="pres">
      <dgm:prSet presAssocID="{428766EA-36CF-418C-AA32-1F6A5F574461}" presName="bgRect" presStyleLbl="bgShp" presStyleIdx="2" presStyleCnt="3"/>
      <dgm:spPr/>
    </dgm:pt>
    <dgm:pt modelId="{78DE0859-7D10-4FD4-9909-20F7C27EA6DD}" type="pres">
      <dgm:prSet presAssocID="{428766EA-36CF-418C-AA32-1F6A5F57446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esentation with Checklist"/>
        </a:ext>
      </dgm:extLst>
    </dgm:pt>
    <dgm:pt modelId="{E8312951-5957-4608-B73D-1F7594B3E39D}" type="pres">
      <dgm:prSet presAssocID="{428766EA-36CF-418C-AA32-1F6A5F574461}" presName="spaceRect" presStyleCnt="0"/>
      <dgm:spPr/>
    </dgm:pt>
    <dgm:pt modelId="{957F8069-8E78-45C9-8D2D-35D82CD35C87}" type="pres">
      <dgm:prSet presAssocID="{428766EA-36CF-418C-AA32-1F6A5F574461}" presName="parTx" presStyleLbl="revTx" presStyleIdx="2" presStyleCnt="3">
        <dgm:presLayoutVars>
          <dgm:chMax val="0"/>
          <dgm:chPref val="0"/>
        </dgm:presLayoutVars>
      </dgm:prSet>
      <dgm:spPr/>
    </dgm:pt>
  </dgm:ptLst>
  <dgm:cxnLst>
    <dgm:cxn modelId="{17E49B0F-2FBA-44C5-91DD-7228F0B80315}" type="presOf" srcId="{428766EA-36CF-418C-AA32-1F6A5F574461}" destId="{957F8069-8E78-45C9-8D2D-35D82CD35C87}" srcOrd="0" destOrd="0" presId="urn:microsoft.com/office/officeart/2018/2/layout/IconVerticalSolidList"/>
    <dgm:cxn modelId="{2572D32D-F47B-47CA-9B8C-DF56C0CB57FF}" type="presOf" srcId="{1FEAD851-8C53-4D48-BDDF-50C34A3E48BF}" destId="{16532AE8-EB38-4F83-A82E-1B86AA75714E}" srcOrd="0" destOrd="0" presId="urn:microsoft.com/office/officeart/2018/2/layout/IconVerticalSolidList"/>
    <dgm:cxn modelId="{7AEFDC65-2D37-404B-BCF8-0FE528A3638B}" srcId="{B47BBAE8-51AE-42E1-B285-CF3948638B41}" destId="{428766EA-36CF-418C-AA32-1F6A5F574461}" srcOrd="2" destOrd="0" parTransId="{3BD1DB87-D771-4BEB-BCEA-A9E1641FD221}" sibTransId="{D6A23741-FD5E-41DB-B24E-C9EA39D88EF2}"/>
    <dgm:cxn modelId="{4909E84B-235C-477A-BA42-511C3B037346}" type="presOf" srcId="{B47BBAE8-51AE-42E1-B285-CF3948638B41}" destId="{5BD9106B-9ADD-48DF-BA93-CBC1582B8841}" srcOrd="0" destOrd="0" presId="urn:microsoft.com/office/officeart/2018/2/layout/IconVerticalSolidList"/>
    <dgm:cxn modelId="{555BFCE6-D16F-4E31-95B2-F8BFA0837B77}" srcId="{B47BBAE8-51AE-42E1-B285-CF3948638B41}" destId="{1FEAD851-8C53-4D48-BDDF-50C34A3E48BF}" srcOrd="0" destOrd="0" parTransId="{EC47E8C5-2B90-44AF-8DDB-9CF02C6EF379}" sibTransId="{B951931C-B839-4294-9B98-F9EEF408E013}"/>
    <dgm:cxn modelId="{C761AFFA-418C-43F6-B9D1-F5F2A94FE89F}" srcId="{B47BBAE8-51AE-42E1-B285-CF3948638B41}" destId="{A0CE9202-5277-4672-AFEA-27F3923274B6}" srcOrd="1" destOrd="0" parTransId="{5D2F55AF-5926-4532-BF27-A26459A094A7}" sibTransId="{BECDA46B-275A-41A2-91B8-55E21943C947}"/>
    <dgm:cxn modelId="{4B9532FC-6AB7-4629-8458-1255DA2ACB06}" type="presOf" srcId="{A0CE9202-5277-4672-AFEA-27F3923274B6}" destId="{1C48654B-0997-4D7F-A151-E5AA8271F7F8}" srcOrd="0" destOrd="0" presId="urn:microsoft.com/office/officeart/2018/2/layout/IconVerticalSolidList"/>
    <dgm:cxn modelId="{9F95B3A4-84EC-407B-822A-AFF42E83B630}" type="presParOf" srcId="{5BD9106B-9ADD-48DF-BA93-CBC1582B8841}" destId="{CCEB00F2-A458-48FA-93A4-71269F6B0EFF}" srcOrd="0" destOrd="0" presId="urn:microsoft.com/office/officeart/2018/2/layout/IconVerticalSolidList"/>
    <dgm:cxn modelId="{A1651BE2-10C5-4045-9F3E-7E32A89CB5D8}" type="presParOf" srcId="{CCEB00F2-A458-48FA-93A4-71269F6B0EFF}" destId="{BFB20760-2D80-4D78-A611-A9E0FE8B6584}" srcOrd="0" destOrd="0" presId="urn:microsoft.com/office/officeart/2018/2/layout/IconVerticalSolidList"/>
    <dgm:cxn modelId="{45261A57-A7B1-403E-BE39-25399C179ADA}" type="presParOf" srcId="{CCEB00F2-A458-48FA-93A4-71269F6B0EFF}" destId="{F7269FF7-AF8B-438F-A93B-B782520B9C99}" srcOrd="1" destOrd="0" presId="urn:microsoft.com/office/officeart/2018/2/layout/IconVerticalSolidList"/>
    <dgm:cxn modelId="{024105E8-DBC1-41AF-924C-AE1C5DA8FADA}" type="presParOf" srcId="{CCEB00F2-A458-48FA-93A4-71269F6B0EFF}" destId="{A3E5EF13-C98F-46E6-9EC1-D686D1A42694}" srcOrd="2" destOrd="0" presId="urn:microsoft.com/office/officeart/2018/2/layout/IconVerticalSolidList"/>
    <dgm:cxn modelId="{5B85723E-2466-4416-A826-0D04C6A26379}" type="presParOf" srcId="{CCEB00F2-A458-48FA-93A4-71269F6B0EFF}" destId="{16532AE8-EB38-4F83-A82E-1B86AA75714E}" srcOrd="3" destOrd="0" presId="urn:microsoft.com/office/officeart/2018/2/layout/IconVerticalSolidList"/>
    <dgm:cxn modelId="{B8A9269F-06D3-4BC8-9988-311F06CC1B3C}" type="presParOf" srcId="{5BD9106B-9ADD-48DF-BA93-CBC1582B8841}" destId="{E725E8C3-DAF1-4663-B074-E806319AC9EB}" srcOrd="1" destOrd="0" presId="urn:microsoft.com/office/officeart/2018/2/layout/IconVerticalSolidList"/>
    <dgm:cxn modelId="{73305F9E-40C3-443A-8DCA-D4C3A8E2C43D}" type="presParOf" srcId="{5BD9106B-9ADD-48DF-BA93-CBC1582B8841}" destId="{3666EE8D-8393-48F2-8DB3-2A5D052BDC49}" srcOrd="2" destOrd="0" presId="urn:microsoft.com/office/officeart/2018/2/layout/IconVerticalSolidList"/>
    <dgm:cxn modelId="{1BEA0542-C118-478E-9171-0876CE296C8B}" type="presParOf" srcId="{3666EE8D-8393-48F2-8DB3-2A5D052BDC49}" destId="{334E0587-370A-46EE-8351-C1EC12C6A0E8}" srcOrd="0" destOrd="0" presId="urn:microsoft.com/office/officeart/2018/2/layout/IconVerticalSolidList"/>
    <dgm:cxn modelId="{309D4823-195B-4ED8-9447-134FDB2934D2}" type="presParOf" srcId="{3666EE8D-8393-48F2-8DB3-2A5D052BDC49}" destId="{B15B8A3F-77E5-46A2-BE8C-4D88410A91DB}" srcOrd="1" destOrd="0" presId="urn:microsoft.com/office/officeart/2018/2/layout/IconVerticalSolidList"/>
    <dgm:cxn modelId="{4964339F-BFB0-4DD5-806C-2F5C9D24643E}" type="presParOf" srcId="{3666EE8D-8393-48F2-8DB3-2A5D052BDC49}" destId="{4C2B35C5-BDC4-47B5-A33A-F874FB529257}" srcOrd="2" destOrd="0" presId="urn:microsoft.com/office/officeart/2018/2/layout/IconVerticalSolidList"/>
    <dgm:cxn modelId="{0C4072F9-3F97-480C-985E-E509BC8EC79C}" type="presParOf" srcId="{3666EE8D-8393-48F2-8DB3-2A5D052BDC49}" destId="{1C48654B-0997-4D7F-A151-E5AA8271F7F8}" srcOrd="3" destOrd="0" presId="urn:microsoft.com/office/officeart/2018/2/layout/IconVerticalSolidList"/>
    <dgm:cxn modelId="{6AE2FAD6-FFE0-41F9-8F6E-2267F1B4EFEF}" type="presParOf" srcId="{5BD9106B-9ADD-48DF-BA93-CBC1582B8841}" destId="{5324A81E-423B-497E-B00E-EF2394450D7D}" srcOrd="3" destOrd="0" presId="urn:microsoft.com/office/officeart/2018/2/layout/IconVerticalSolidList"/>
    <dgm:cxn modelId="{09D6383F-E6A5-405B-A633-802979175C76}" type="presParOf" srcId="{5BD9106B-9ADD-48DF-BA93-CBC1582B8841}" destId="{F8F66852-C8B2-47B5-A67B-06E36892F0B0}" srcOrd="4" destOrd="0" presId="urn:microsoft.com/office/officeart/2018/2/layout/IconVerticalSolidList"/>
    <dgm:cxn modelId="{10B3C759-7594-4FD0-9113-DD865B9661C3}" type="presParOf" srcId="{F8F66852-C8B2-47B5-A67B-06E36892F0B0}" destId="{C864AEF0-8E20-447E-9765-46B1BED422E8}" srcOrd="0" destOrd="0" presId="urn:microsoft.com/office/officeart/2018/2/layout/IconVerticalSolidList"/>
    <dgm:cxn modelId="{AA7CFC8A-403E-41BF-AF12-C3293EDA98AB}" type="presParOf" srcId="{F8F66852-C8B2-47B5-A67B-06E36892F0B0}" destId="{78DE0859-7D10-4FD4-9909-20F7C27EA6DD}" srcOrd="1" destOrd="0" presId="urn:microsoft.com/office/officeart/2018/2/layout/IconVerticalSolidList"/>
    <dgm:cxn modelId="{08F15594-EFC9-46E3-A427-5C89EC6402BF}" type="presParOf" srcId="{F8F66852-C8B2-47B5-A67B-06E36892F0B0}" destId="{E8312951-5957-4608-B73D-1F7594B3E39D}" srcOrd="2" destOrd="0" presId="urn:microsoft.com/office/officeart/2018/2/layout/IconVerticalSolidList"/>
    <dgm:cxn modelId="{4E0D1DCB-CD49-4873-871C-F7CE9FCF5976}" type="presParOf" srcId="{F8F66852-C8B2-47B5-A67B-06E36892F0B0}" destId="{957F8069-8E78-45C9-8D2D-35D82CD35C8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AF6F2F96-231C-41E5-BFEA-9805CFFE3BF8}"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079A5AFE-F497-4A73-AB0B-23903BDEE093}">
      <dgm:prSet/>
      <dgm:spPr/>
      <dgm:t>
        <a:bodyPr/>
        <a:lstStyle/>
        <a:p>
          <a:pPr>
            <a:lnSpc>
              <a:spcPct val="100000"/>
            </a:lnSpc>
          </a:pPr>
          <a:r>
            <a:rPr lang="en-GB"/>
            <a:t>Project Achievements-</a:t>
          </a:r>
          <a:endParaRPr lang="en-US"/>
        </a:p>
      </dgm:t>
    </dgm:pt>
    <dgm:pt modelId="{D2CA09CF-F071-4578-B51A-22F98B44E3C4}" type="parTrans" cxnId="{63C589FA-CEE8-4899-AB76-33EB51AFB3D1}">
      <dgm:prSet/>
      <dgm:spPr/>
      <dgm:t>
        <a:bodyPr/>
        <a:lstStyle/>
        <a:p>
          <a:endParaRPr lang="en-US"/>
        </a:p>
      </dgm:t>
    </dgm:pt>
    <dgm:pt modelId="{BFE3B6C0-5CE8-475B-9A09-402AB1DABA10}" type="sibTrans" cxnId="{63C589FA-CEE8-4899-AB76-33EB51AFB3D1}">
      <dgm:prSet/>
      <dgm:spPr/>
      <dgm:t>
        <a:bodyPr/>
        <a:lstStyle/>
        <a:p>
          <a:endParaRPr lang="en-US"/>
        </a:p>
      </dgm:t>
    </dgm:pt>
    <dgm:pt modelId="{6D492875-C7BB-42B6-96C3-D596935A9529}">
      <dgm:prSet/>
      <dgm:spPr/>
      <dgm:t>
        <a:bodyPr/>
        <a:lstStyle/>
        <a:p>
          <a:pPr>
            <a:lnSpc>
              <a:spcPct val="100000"/>
            </a:lnSpc>
          </a:pPr>
          <a:r>
            <a:rPr lang="en-GB"/>
            <a:t>Developed a ML classifier </a:t>
          </a:r>
          <a:endParaRPr lang="en-US"/>
        </a:p>
      </dgm:t>
    </dgm:pt>
    <dgm:pt modelId="{46A1864A-E4ED-41CF-A60C-9B074F51DE25}" type="parTrans" cxnId="{A9CE04A4-792C-4D4C-B411-37629296D91F}">
      <dgm:prSet/>
      <dgm:spPr/>
      <dgm:t>
        <a:bodyPr/>
        <a:lstStyle/>
        <a:p>
          <a:endParaRPr lang="en-US"/>
        </a:p>
      </dgm:t>
    </dgm:pt>
    <dgm:pt modelId="{83F83F38-F6CF-4BD0-86F4-EF0F379EF9E6}" type="sibTrans" cxnId="{A9CE04A4-792C-4D4C-B411-37629296D91F}">
      <dgm:prSet/>
      <dgm:spPr/>
      <dgm:t>
        <a:bodyPr/>
        <a:lstStyle/>
        <a:p>
          <a:endParaRPr lang="en-US"/>
        </a:p>
      </dgm:t>
    </dgm:pt>
    <dgm:pt modelId="{57D7E200-592B-4FB6-8F85-42DE233A8BB5}">
      <dgm:prSet/>
      <dgm:spPr/>
      <dgm:t>
        <a:bodyPr/>
        <a:lstStyle/>
        <a:p>
          <a:pPr>
            <a:lnSpc>
              <a:spcPct val="100000"/>
            </a:lnSpc>
          </a:pPr>
          <a:r>
            <a:rPr lang="en-GB" dirty="0"/>
            <a:t>Developed a user-friendly web based interface for real-time predictions</a:t>
          </a:r>
          <a:endParaRPr lang="en-US" dirty="0"/>
        </a:p>
      </dgm:t>
    </dgm:pt>
    <dgm:pt modelId="{A59D0AAD-D912-43D6-8C35-73DC4FB5E268}" type="parTrans" cxnId="{DBCF1306-9473-4145-9B44-54D8D820B114}">
      <dgm:prSet/>
      <dgm:spPr/>
      <dgm:t>
        <a:bodyPr/>
        <a:lstStyle/>
        <a:p>
          <a:endParaRPr lang="en-US"/>
        </a:p>
      </dgm:t>
    </dgm:pt>
    <dgm:pt modelId="{01AD4F75-082E-48B1-A19D-B304844EFDB1}" type="sibTrans" cxnId="{DBCF1306-9473-4145-9B44-54D8D820B114}">
      <dgm:prSet/>
      <dgm:spPr/>
      <dgm:t>
        <a:bodyPr/>
        <a:lstStyle/>
        <a:p>
          <a:endParaRPr lang="en-US"/>
        </a:p>
      </dgm:t>
    </dgm:pt>
    <dgm:pt modelId="{DA5D17ED-60D1-4C78-A9A0-F232883BD0FB}">
      <dgm:prSet/>
      <dgm:spPr/>
      <dgm:t>
        <a:bodyPr/>
        <a:lstStyle/>
        <a:p>
          <a:pPr>
            <a:lnSpc>
              <a:spcPct val="100000"/>
            </a:lnSpc>
          </a:pPr>
          <a:r>
            <a:rPr lang="en-GB" dirty="0"/>
            <a:t>Key Findings-</a:t>
          </a:r>
          <a:endParaRPr lang="en-US" dirty="0"/>
        </a:p>
      </dgm:t>
    </dgm:pt>
    <dgm:pt modelId="{10CCB7B8-BCB3-4598-8CC9-EA68B67BE5BE}" type="parTrans" cxnId="{45AC16C5-D221-4768-A4B9-3FE918878E28}">
      <dgm:prSet/>
      <dgm:spPr/>
      <dgm:t>
        <a:bodyPr/>
        <a:lstStyle/>
        <a:p>
          <a:endParaRPr lang="en-US"/>
        </a:p>
      </dgm:t>
    </dgm:pt>
    <dgm:pt modelId="{550EC670-803A-4515-8B0B-72B8DFEA21AC}" type="sibTrans" cxnId="{45AC16C5-D221-4768-A4B9-3FE918878E28}">
      <dgm:prSet/>
      <dgm:spPr/>
      <dgm:t>
        <a:bodyPr/>
        <a:lstStyle/>
        <a:p>
          <a:endParaRPr lang="en-US"/>
        </a:p>
      </dgm:t>
    </dgm:pt>
    <dgm:pt modelId="{893F2272-619D-43F6-9DB6-336FE0E2B18C}">
      <dgm:prSet/>
      <dgm:spPr/>
      <dgm:t>
        <a:bodyPr/>
        <a:lstStyle/>
        <a:p>
          <a:pPr>
            <a:lnSpc>
              <a:spcPct val="100000"/>
            </a:lnSpc>
          </a:pPr>
          <a:r>
            <a:rPr lang="en-GB" dirty="0"/>
            <a:t>Random Forest outperformed other techniques with the accuracy of 96%</a:t>
          </a:r>
          <a:endParaRPr lang="en-US" dirty="0"/>
        </a:p>
      </dgm:t>
    </dgm:pt>
    <dgm:pt modelId="{52605CB3-49FD-4E43-9434-C85626289A5D}" type="parTrans" cxnId="{486703E4-FED6-4548-A9E6-A84FADD6030D}">
      <dgm:prSet/>
      <dgm:spPr/>
      <dgm:t>
        <a:bodyPr/>
        <a:lstStyle/>
        <a:p>
          <a:endParaRPr lang="en-US"/>
        </a:p>
      </dgm:t>
    </dgm:pt>
    <dgm:pt modelId="{715855B4-E581-4C68-9795-AD20BE430717}" type="sibTrans" cxnId="{486703E4-FED6-4548-A9E6-A84FADD6030D}">
      <dgm:prSet/>
      <dgm:spPr/>
      <dgm:t>
        <a:bodyPr/>
        <a:lstStyle/>
        <a:p>
          <a:endParaRPr lang="en-US"/>
        </a:p>
      </dgm:t>
    </dgm:pt>
    <dgm:pt modelId="{C40FDF56-62A2-47C6-8AED-E1CA15B5B107}">
      <dgm:prSet/>
      <dgm:spPr/>
      <dgm:t>
        <a:bodyPr/>
        <a:lstStyle/>
        <a:p>
          <a:pPr>
            <a:lnSpc>
              <a:spcPct val="100000"/>
            </a:lnSpc>
          </a:pPr>
          <a:r>
            <a:rPr lang="en-GB"/>
            <a:t>Critical Features identified</a:t>
          </a:r>
          <a:endParaRPr lang="en-US"/>
        </a:p>
      </dgm:t>
    </dgm:pt>
    <dgm:pt modelId="{43DB15A5-350D-4AFD-94D5-4A8D5B3152B4}" type="parTrans" cxnId="{00A2DCE9-2370-4C4D-B70D-3FEE8349B32B}">
      <dgm:prSet/>
      <dgm:spPr/>
      <dgm:t>
        <a:bodyPr/>
        <a:lstStyle/>
        <a:p>
          <a:endParaRPr lang="en-US"/>
        </a:p>
      </dgm:t>
    </dgm:pt>
    <dgm:pt modelId="{E5602E79-C6CE-4BFF-BB3D-71E7AC68DB09}" type="sibTrans" cxnId="{00A2DCE9-2370-4C4D-B70D-3FEE8349B32B}">
      <dgm:prSet/>
      <dgm:spPr/>
      <dgm:t>
        <a:bodyPr/>
        <a:lstStyle/>
        <a:p>
          <a:endParaRPr lang="en-US"/>
        </a:p>
      </dgm:t>
    </dgm:pt>
    <dgm:pt modelId="{9B7DA587-52EF-4171-873D-C1EACE4D16C7}">
      <dgm:prSet/>
      <dgm:spPr/>
      <dgm:t>
        <a:bodyPr/>
        <a:lstStyle/>
        <a:p>
          <a:pPr>
            <a:lnSpc>
              <a:spcPct val="100000"/>
            </a:lnSpc>
          </a:pPr>
          <a:r>
            <a:rPr lang="en-GB"/>
            <a:t>Impact-</a:t>
          </a:r>
          <a:endParaRPr lang="en-US"/>
        </a:p>
      </dgm:t>
    </dgm:pt>
    <dgm:pt modelId="{BF4A0E72-D8BB-4986-9E85-CEF564F5CC58}" type="parTrans" cxnId="{55233E1C-E7B9-42E2-AAAF-D96ECDF98933}">
      <dgm:prSet/>
      <dgm:spPr/>
      <dgm:t>
        <a:bodyPr/>
        <a:lstStyle/>
        <a:p>
          <a:endParaRPr lang="en-US"/>
        </a:p>
      </dgm:t>
    </dgm:pt>
    <dgm:pt modelId="{729DD21F-C780-44DD-B873-68FC6F7C01AC}" type="sibTrans" cxnId="{55233E1C-E7B9-42E2-AAAF-D96ECDF98933}">
      <dgm:prSet/>
      <dgm:spPr/>
      <dgm:t>
        <a:bodyPr/>
        <a:lstStyle/>
        <a:p>
          <a:endParaRPr lang="en-US"/>
        </a:p>
      </dgm:t>
    </dgm:pt>
    <dgm:pt modelId="{C87F18C2-BED5-4994-8F60-AC212283C32A}">
      <dgm:prSet/>
      <dgm:spPr/>
      <dgm:t>
        <a:bodyPr/>
        <a:lstStyle/>
        <a:p>
          <a:pPr>
            <a:lnSpc>
              <a:spcPct val="100000"/>
            </a:lnSpc>
          </a:pPr>
          <a:r>
            <a:rPr lang="en-GB"/>
            <a:t>Supports decision-making for traffic authorities and emergency responders</a:t>
          </a:r>
          <a:endParaRPr lang="en-US"/>
        </a:p>
      </dgm:t>
    </dgm:pt>
    <dgm:pt modelId="{DD933F47-3B19-44B3-B7C7-80F27BAAA88B}" type="parTrans" cxnId="{B7DDC4A6-1122-4D66-9E79-2E989266903D}">
      <dgm:prSet/>
      <dgm:spPr/>
      <dgm:t>
        <a:bodyPr/>
        <a:lstStyle/>
        <a:p>
          <a:endParaRPr lang="en-US"/>
        </a:p>
      </dgm:t>
    </dgm:pt>
    <dgm:pt modelId="{F604CD7E-5D67-4ADA-879E-DCD371D30DAC}" type="sibTrans" cxnId="{B7DDC4A6-1122-4D66-9E79-2E989266903D}">
      <dgm:prSet/>
      <dgm:spPr/>
      <dgm:t>
        <a:bodyPr/>
        <a:lstStyle/>
        <a:p>
          <a:endParaRPr lang="en-US"/>
        </a:p>
      </dgm:t>
    </dgm:pt>
    <dgm:pt modelId="{AE68E104-C0EE-4CA6-9AC8-E8632FB3B3C2}">
      <dgm:prSet/>
      <dgm:spPr/>
      <dgm:t>
        <a:bodyPr/>
        <a:lstStyle/>
        <a:p>
          <a:pPr>
            <a:lnSpc>
              <a:spcPct val="100000"/>
            </a:lnSpc>
          </a:pPr>
          <a:r>
            <a:rPr lang="en-GB"/>
            <a:t>Enhances road safety by identifying risk factors</a:t>
          </a:r>
          <a:endParaRPr lang="en-US"/>
        </a:p>
      </dgm:t>
    </dgm:pt>
    <dgm:pt modelId="{1C4F94FC-E59D-4BAA-8C7C-DB454F9C021D}" type="parTrans" cxnId="{C5C79564-3E19-4D0D-8256-90791ABDE3EB}">
      <dgm:prSet/>
      <dgm:spPr/>
      <dgm:t>
        <a:bodyPr/>
        <a:lstStyle/>
        <a:p>
          <a:endParaRPr lang="en-US"/>
        </a:p>
      </dgm:t>
    </dgm:pt>
    <dgm:pt modelId="{A5B55C32-CADA-41DA-A2E6-59B8CF96D4E1}" type="sibTrans" cxnId="{C5C79564-3E19-4D0D-8256-90791ABDE3EB}">
      <dgm:prSet/>
      <dgm:spPr/>
      <dgm:t>
        <a:bodyPr/>
        <a:lstStyle/>
        <a:p>
          <a:endParaRPr lang="en-US"/>
        </a:p>
      </dgm:t>
    </dgm:pt>
    <dgm:pt modelId="{8323D2C6-6545-4664-A819-6DCB4627C08A}">
      <dgm:prSet/>
      <dgm:spPr/>
      <dgm:t>
        <a:bodyPr/>
        <a:lstStyle/>
        <a:p>
          <a:pPr>
            <a:lnSpc>
              <a:spcPct val="100000"/>
            </a:lnSpc>
          </a:pPr>
          <a:r>
            <a:rPr lang="en-GB"/>
            <a:t>Future Directions-</a:t>
          </a:r>
          <a:endParaRPr lang="en-US"/>
        </a:p>
      </dgm:t>
    </dgm:pt>
    <dgm:pt modelId="{7DF7AC72-AFB6-4B84-B741-845CB4A19566}" type="parTrans" cxnId="{70507AA8-4D07-4FCA-A8F8-792B309D7683}">
      <dgm:prSet/>
      <dgm:spPr/>
      <dgm:t>
        <a:bodyPr/>
        <a:lstStyle/>
        <a:p>
          <a:endParaRPr lang="en-US"/>
        </a:p>
      </dgm:t>
    </dgm:pt>
    <dgm:pt modelId="{55788B43-7859-41AA-A835-C2E3CBD75740}" type="sibTrans" cxnId="{70507AA8-4D07-4FCA-A8F8-792B309D7683}">
      <dgm:prSet/>
      <dgm:spPr/>
      <dgm:t>
        <a:bodyPr/>
        <a:lstStyle/>
        <a:p>
          <a:endParaRPr lang="en-US"/>
        </a:p>
      </dgm:t>
    </dgm:pt>
    <dgm:pt modelId="{FB5388E8-4E0F-43A6-93EC-B003C1F7C3C8}">
      <dgm:prSet/>
      <dgm:spPr/>
      <dgm:t>
        <a:bodyPr/>
        <a:lstStyle/>
        <a:p>
          <a:pPr>
            <a:lnSpc>
              <a:spcPct val="100000"/>
            </a:lnSpc>
          </a:pPr>
          <a:r>
            <a:rPr lang="en-GB"/>
            <a:t>Explore additional techniques and feature sets to improve model performance</a:t>
          </a:r>
          <a:endParaRPr lang="en-US"/>
        </a:p>
      </dgm:t>
    </dgm:pt>
    <dgm:pt modelId="{33F90B9E-8954-47EC-882A-A3A8B9C9C2AD}" type="parTrans" cxnId="{9A8C9B81-C9AF-4CAA-88FC-6E2B2FCFC9FE}">
      <dgm:prSet/>
      <dgm:spPr/>
      <dgm:t>
        <a:bodyPr/>
        <a:lstStyle/>
        <a:p>
          <a:endParaRPr lang="en-US"/>
        </a:p>
      </dgm:t>
    </dgm:pt>
    <dgm:pt modelId="{C570D051-55A3-4C8A-8B0E-A131CDD2F94E}" type="sibTrans" cxnId="{9A8C9B81-C9AF-4CAA-88FC-6E2B2FCFC9FE}">
      <dgm:prSet/>
      <dgm:spPr/>
      <dgm:t>
        <a:bodyPr/>
        <a:lstStyle/>
        <a:p>
          <a:endParaRPr lang="en-US"/>
        </a:p>
      </dgm:t>
    </dgm:pt>
    <dgm:pt modelId="{8828E07B-B3FA-4FF3-A0CD-B788800B2CE6}">
      <dgm:prSet/>
      <dgm:spPr/>
      <dgm:t>
        <a:bodyPr/>
        <a:lstStyle/>
        <a:p>
          <a:pPr>
            <a:lnSpc>
              <a:spcPct val="100000"/>
            </a:lnSpc>
          </a:pPr>
          <a:r>
            <a:rPr lang="en-GB"/>
            <a:t>Expand user interface functionalities and integrate with real-time applications related to traffic management</a:t>
          </a:r>
          <a:endParaRPr lang="en-US"/>
        </a:p>
      </dgm:t>
    </dgm:pt>
    <dgm:pt modelId="{CBC1E399-E06A-4AC5-84ED-D06B793F84F7}" type="parTrans" cxnId="{AE28FC09-61FD-4716-A19D-1DB23E82491D}">
      <dgm:prSet/>
      <dgm:spPr/>
      <dgm:t>
        <a:bodyPr/>
        <a:lstStyle/>
        <a:p>
          <a:endParaRPr lang="en-US"/>
        </a:p>
      </dgm:t>
    </dgm:pt>
    <dgm:pt modelId="{5139125D-157A-4077-8C04-FB0127976054}" type="sibTrans" cxnId="{AE28FC09-61FD-4716-A19D-1DB23E82491D}">
      <dgm:prSet/>
      <dgm:spPr/>
      <dgm:t>
        <a:bodyPr/>
        <a:lstStyle/>
        <a:p>
          <a:endParaRPr lang="en-US"/>
        </a:p>
      </dgm:t>
    </dgm:pt>
    <dgm:pt modelId="{A720796B-62C6-4C93-8AFF-7099CEF4911B}" type="pres">
      <dgm:prSet presAssocID="{AF6F2F96-231C-41E5-BFEA-9805CFFE3BF8}" presName="root" presStyleCnt="0">
        <dgm:presLayoutVars>
          <dgm:dir/>
          <dgm:resizeHandles val="exact"/>
        </dgm:presLayoutVars>
      </dgm:prSet>
      <dgm:spPr/>
    </dgm:pt>
    <dgm:pt modelId="{56A88BAA-DEBC-4BDA-A2B8-AEAE67CB3FEC}" type="pres">
      <dgm:prSet presAssocID="{079A5AFE-F497-4A73-AB0B-23903BDEE093}" presName="compNode" presStyleCnt="0"/>
      <dgm:spPr/>
    </dgm:pt>
    <dgm:pt modelId="{2DB41436-ED84-4A2D-BBAB-197462E34D1A}" type="pres">
      <dgm:prSet presAssocID="{079A5AFE-F497-4A73-AB0B-23903BDEE093}" presName="bgRect" presStyleLbl="bgShp" presStyleIdx="0" presStyleCnt="4"/>
      <dgm:spPr/>
    </dgm:pt>
    <dgm:pt modelId="{EE499E98-FBA3-4321-B05D-403B54839DE7}" type="pres">
      <dgm:prSet presAssocID="{079A5AFE-F497-4A73-AB0B-23903BDEE09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F4A1D351-BE23-4532-AD3C-34544C0EE35B}" type="pres">
      <dgm:prSet presAssocID="{079A5AFE-F497-4A73-AB0B-23903BDEE093}" presName="spaceRect" presStyleCnt="0"/>
      <dgm:spPr/>
    </dgm:pt>
    <dgm:pt modelId="{FF3B7FA3-C9CE-4905-8C1A-A6BBB7C31421}" type="pres">
      <dgm:prSet presAssocID="{079A5AFE-F497-4A73-AB0B-23903BDEE093}" presName="parTx" presStyleLbl="revTx" presStyleIdx="0" presStyleCnt="8">
        <dgm:presLayoutVars>
          <dgm:chMax val="0"/>
          <dgm:chPref val="0"/>
        </dgm:presLayoutVars>
      </dgm:prSet>
      <dgm:spPr/>
    </dgm:pt>
    <dgm:pt modelId="{B95E5F5B-9263-492C-B4F5-1E04F0B9C6ED}" type="pres">
      <dgm:prSet presAssocID="{079A5AFE-F497-4A73-AB0B-23903BDEE093}" presName="desTx" presStyleLbl="revTx" presStyleIdx="1" presStyleCnt="8">
        <dgm:presLayoutVars/>
      </dgm:prSet>
      <dgm:spPr/>
    </dgm:pt>
    <dgm:pt modelId="{3D8D6F27-7202-4A10-BEC4-41926436BA08}" type="pres">
      <dgm:prSet presAssocID="{BFE3B6C0-5CE8-475B-9A09-402AB1DABA10}" presName="sibTrans" presStyleCnt="0"/>
      <dgm:spPr/>
    </dgm:pt>
    <dgm:pt modelId="{053AD8C1-9937-4C58-844B-BDA0B3051657}" type="pres">
      <dgm:prSet presAssocID="{DA5D17ED-60D1-4C78-A9A0-F232883BD0FB}" presName="compNode" presStyleCnt="0"/>
      <dgm:spPr/>
    </dgm:pt>
    <dgm:pt modelId="{349CBB5C-6A04-40D3-BAB2-78A1F765FEB6}" type="pres">
      <dgm:prSet presAssocID="{DA5D17ED-60D1-4C78-A9A0-F232883BD0FB}" presName="bgRect" presStyleLbl="bgShp" presStyleIdx="1" presStyleCnt="4"/>
      <dgm:spPr/>
    </dgm:pt>
    <dgm:pt modelId="{40EB0E0D-7023-4366-A5C1-131AE7D50E56}" type="pres">
      <dgm:prSet presAssocID="{DA5D17ED-60D1-4C78-A9A0-F232883BD0F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orest scene"/>
        </a:ext>
      </dgm:extLst>
    </dgm:pt>
    <dgm:pt modelId="{22E2D87C-4DB9-494A-9570-B88F14CF66C2}" type="pres">
      <dgm:prSet presAssocID="{DA5D17ED-60D1-4C78-A9A0-F232883BD0FB}" presName="spaceRect" presStyleCnt="0"/>
      <dgm:spPr/>
    </dgm:pt>
    <dgm:pt modelId="{58B38915-E5D7-4AE8-9EE7-F26B5AB23C28}" type="pres">
      <dgm:prSet presAssocID="{DA5D17ED-60D1-4C78-A9A0-F232883BD0FB}" presName="parTx" presStyleLbl="revTx" presStyleIdx="2" presStyleCnt="8">
        <dgm:presLayoutVars>
          <dgm:chMax val="0"/>
          <dgm:chPref val="0"/>
        </dgm:presLayoutVars>
      </dgm:prSet>
      <dgm:spPr/>
    </dgm:pt>
    <dgm:pt modelId="{33568744-9084-48EC-B5DA-0F1A37C9898C}" type="pres">
      <dgm:prSet presAssocID="{DA5D17ED-60D1-4C78-A9A0-F232883BD0FB}" presName="desTx" presStyleLbl="revTx" presStyleIdx="3" presStyleCnt="8">
        <dgm:presLayoutVars/>
      </dgm:prSet>
      <dgm:spPr/>
    </dgm:pt>
    <dgm:pt modelId="{B35F70B8-BACE-46A3-9B01-E16E837580D9}" type="pres">
      <dgm:prSet presAssocID="{550EC670-803A-4515-8B0B-72B8DFEA21AC}" presName="sibTrans" presStyleCnt="0"/>
      <dgm:spPr/>
    </dgm:pt>
    <dgm:pt modelId="{A2032018-2670-4FF1-8B58-6F961CC4B32B}" type="pres">
      <dgm:prSet presAssocID="{9B7DA587-52EF-4171-873D-C1EACE4D16C7}" presName="compNode" presStyleCnt="0"/>
      <dgm:spPr/>
    </dgm:pt>
    <dgm:pt modelId="{9374B3C1-A2EF-45A1-ABDD-BC42D35FBCF5}" type="pres">
      <dgm:prSet presAssocID="{9B7DA587-52EF-4171-873D-C1EACE4D16C7}" presName="bgRect" presStyleLbl="bgShp" presStyleIdx="2" presStyleCnt="4"/>
      <dgm:spPr/>
    </dgm:pt>
    <dgm:pt modelId="{DB9A37A2-F42E-481B-B157-C6F67029E41C}" type="pres">
      <dgm:prSet presAssocID="{9B7DA587-52EF-4171-873D-C1EACE4D16C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Ambulance"/>
        </a:ext>
      </dgm:extLst>
    </dgm:pt>
    <dgm:pt modelId="{DB228973-BA93-48E9-A288-A0A67F782C48}" type="pres">
      <dgm:prSet presAssocID="{9B7DA587-52EF-4171-873D-C1EACE4D16C7}" presName="spaceRect" presStyleCnt="0"/>
      <dgm:spPr/>
    </dgm:pt>
    <dgm:pt modelId="{C63C5C75-4CD7-4FF0-8841-537CC017944E}" type="pres">
      <dgm:prSet presAssocID="{9B7DA587-52EF-4171-873D-C1EACE4D16C7}" presName="parTx" presStyleLbl="revTx" presStyleIdx="4" presStyleCnt="8">
        <dgm:presLayoutVars>
          <dgm:chMax val="0"/>
          <dgm:chPref val="0"/>
        </dgm:presLayoutVars>
      </dgm:prSet>
      <dgm:spPr/>
    </dgm:pt>
    <dgm:pt modelId="{1AA79187-AC9E-4D94-8515-8B497465AA7F}" type="pres">
      <dgm:prSet presAssocID="{9B7DA587-52EF-4171-873D-C1EACE4D16C7}" presName="desTx" presStyleLbl="revTx" presStyleIdx="5" presStyleCnt="8">
        <dgm:presLayoutVars/>
      </dgm:prSet>
      <dgm:spPr/>
    </dgm:pt>
    <dgm:pt modelId="{D4F5E5D0-FC02-4277-8020-9158CD33DC70}" type="pres">
      <dgm:prSet presAssocID="{729DD21F-C780-44DD-B873-68FC6F7C01AC}" presName="sibTrans" presStyleCnt="0"/>
      <dgm:spPr/>
    </dgm:pt>
    <dgm:pt modelId="{AF80F251-7D5F-4586-A5F6-8EE388168E6E}" type="pres">
      <dgm:prSet presAssocID="{8323D2C6-6545-4664-A819-6DCB4627C08A}" presName="compNode" presStyleCnt="0"/>
      <dgm:spPr/>
    </dgm:pt>
    <dgm:pt modelId="{A751DC43-04D7-4DDA-9327-8F10F38CBC80}" type="pres">
      <dgm:prSet presAssocID="{8323D2C6-6545-4664-A819-6DCB4627C08A}" presName="bgRect" presStyleLbl="bgShp" presStyleIdx="3" presStyleCnt="4"/>
      <dgm:spPr/>
    </dgm:pt>
    <dgm:pt modelId="{A6791CC8-D4B2-41B2-9237-6BFE654ACE04}" type="pres">
      <dgm:prSet presAssocID="{8323D2C6-6545-4664-A819-6DCB4627C08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ocessor"/>
        </a:ext>
      </dgm:extLst>
    </dgm:pt>
    <dgm:pt modelId="{3A237A4A-918C-4A8B-AE8D-C0D3B1AE4C6F}" type="pres">
      <dgm:prSet presAssocID="{8323D2C6-6545-4664-A819-6DCB4627C08A}" presName="spaceRect" presStyleCnt="0"/>
      <dgm:spPr/>
    </dgm:pt>
    <dgm:pt modelId="{3B51BB78-9DB1-4949-BFBC-96EE0E85134C}" type="pres">
      <dgm:prSet presAssocID="{8323D2C6-6545-4664-A819-6DCB4627C08A}" presName="parTx" presStyleLbl="revTx" presStyleIdx="6" presStyleCnt="8">
        <dgm:presLayoutVars>
          <dgm:chMax val="0"/>
          <dgm:chPref val="0"/>
        </dgm:presLayoutVars>
      </dgm:prSet>
      <dgm:spPr/>
    </dgm:pt>
    <dgm:pt modelId="{446DEB58-1D58-4C85-A476-F234E04BBD82}" type="pres">
      <dgm:prSet presAssocID="{8323D2C6-6545-4664-A819-6DCB4627C08A}" presName="desTx" presStyleLbl="revTx" presStyleIdx="7" presStyleCnt="8">
        <dgm:presLayoutVars/>
      </dgm:prSet>
      <dgm:spPr/>
    </dgm:pt>
  </dgm:ptLst>
  <dgm:cxnLst>
    <dgm:cxn modelId="{487DF705-7F3F-4A03-B140-4BB440E98383}" type="presOf" srcId="{FB5388E8-4E0F-43A6-93EC-B003C1F7C3C8}" destId="{446DEB58-1D58-4C85-A476-F234E04BBD82}" srcOrd="0" destOrd="0" presId="urn:microsoft.com/office/officeart/2018/2/layout/IconVerticalSolidList"/>
    <dgm:cxn modelId="{DBCF1306-9473-4145-9B44-54D8D820B114}" srcId="{079A5AFE-F497-4A73-AB0B-23903BDEE093}" destId="{57D7E200-592B-4FB6-8F85-42DE233A8BB5}" srcOrd="1" destOrd="0" parTransId="{A59D0AAD-D912-43D6-8C35-73DC4FB5E268}" sibTransId="{01AD4F75-082E-48B1-A19D-B304844EFDB1}"/>
    <dgm:cxn modelId="{AE28FC09-61FD-4716-A19D-1DB23E82491D}" srcId="{8323D2C6-6545-4664-A819-6DCB4627C08A}" destId="{8828E07B-B3FA-4FF3-A0CD-B788800B2CE6}" srcOrd="1" destOrd="0" parTransId="{CBC1E399-E06A-4AC5-84ED-D06B793F84F7}" sibTransId="{5139125D-157A-4077-8C04-FB0127976054}"/>
    <dgm:cxn modelId="{55233E1C-E7B9-42E2-AAAF-D96ECDF98933}" srcId="{AF6F2F96-231C-41E5-BFEA-9805CFFE3BF8}" destId="{9B7DA587-52EF-4171-873D-C1EACE4D16C7}" srcOrd="2" destOrd="0" parTransId="{BF4A0E72-D8BB-4986-9E85-CEF564F5CC58}" sibTransId="{729DD21F-C780-44DD-B873-68FC6F7C01AC}"/>
    <dgm:cxn modelId="{C5C79564-3E19-4D0D-8256-90791ABDE3EB}" srcId="{9B7DA587-52EF-4171-873D-C1EACE4D16C7}" destId="{AE68E104-C0EE-4CA6-9AC8-E8632FB3B3C2}" srcOrd="1" destOrd="0" parTransId="{1C4F94FC-E59D-4BAA-8C7C-DB454F9C021D}" sibTransId="{A5B55C32-CADA-41DA-A2E6-59B8CF96D4E1}"/>
    <dgm:cxn modelId="{7C1D5545-0EAB-488D-B237-3234B607B707}" type="presOf" srcId="{9B7DA587-52EF-4171-873D-C1EACE4D16C7}" destId="{C63C5C75-4CD7-4FF0-8841-537CC017944E}" srcOrd="0" destOrd="0" presId="urn:microsoft.com/office/officeart/2018/2/layout/IconVerticalSolidList"/>
    <dgm:cxn modelId="{0790D667-CAEA-4576-A2B1-7F62973FB252}" type="presOf" srcId="{C87F18C2-BED5-4994-8F60-AC212283C32A}" destId="{1AA79187-AC9E-4D94-8515-8B497465AA7F}" srcOrd="0" destOrd="0" presId="urn:microsoft.com/office/officeart/2018/2/layout/IconVerticalSolidList"/>
    <dgm:cxn modelId="{60492F81-4287-49E9-AA06-9D30BB381204}" type="presOf" srcId="{AE68E104-C0EE-4CA6-9AC8-E8632FB3B3C2}" destId="{1AA79187-AC9E-4D94-8515-8B497465AA7F}" srcOrd="0" destOrd="1" presId="urn:microsoft.com/office/officeart/2018/2/layout/IconVerticalSolidList"/>
    <dgm:cxn modelId="{9A8C9B81-C9AF-4CAA-88FC-6E2B2FCFC9FE}" srcId="{8323D2C6-6545-4664-A819-6DCB4627C08A}" destId="{FB5388E8-4E0F-43A6-93EC-B003C1F7C3C8}" srcOrd="0" destOrd="0" parTransId="{33F90B9E-8954-47EC-882A-A3A8B9C9C2AD}" sibTransId="{C570D051-55A3-4C8A-8B0E-A131CDD2F94E}"/>
    <dgm:cxn modelId="{E2E1BD82-6E9C-4D81-AF96-65FB9DB2A6AD}" type="presOf" srcId="{DA5D17ED-60D1-4C78-A9A0-F232883BD0FB}" destId="{58B38915-E5D7-4AE8-9EE7-F26B5AB23C28}" srcOrd="0" destOrd="0" presId="urn:microsoft.com/office/officeart/2018/2/layout/IconVerticalSolidList"/>
    <dgm:cxn modelId="{6158C185-0A27-4BB8-A324-2D7502304CE4}" type="presOf" srcId="{079A5AFE-F497-4A73-AB0B-23903BDEE093}" destId="{FF3B7FA3-C9CE-4905-8C1A-A6BBB7C31421}" srcOrd="0" destOrd="0" presId="urn:microsoft.com/office/officeart/2018/2/layout/IconVerticalSolidList"/>
    <dgm:cxn modelId="{FC438E97-9D4E-449D-85E8-562137B20297}" type="presOf" srcId="{AF6F2F96-231C-41E5-BFEA-9805CFFE3BF8}" destId="{A720796B-62C6-4C93-8AFF-7099CEF4911B}" srcOrd="0" destOrd="0" presId="urn:microsoft.com/office/officeart/2018/2/layout/IconVerticalSolidList"/>
    <dgm:cxn modelId="{75824399-A6FB-4C04-8DAD-361FC4CCFFFA}" type="presOf" srcId="{6D492875-C7BB-42B6-96C3-D596935A9529}" destId="{B95E5F5B-9263-492C-B4F5-1E04F0B9C6ED}" srcOrd="0" destOrd="0" presId="urn:microsoft.com/office/officeart/2018/2/layout/IconVerticalSolidList"/>
    <dgm:cxn modelId="{29ADD4A2-7287-4141-B2F3-945685621D46}" type="presOf" srcId="{C40FDF56-62A2-47C6-8AED-E1CA15B5B107}" destId="{33568744-9084-48EC-B5DA-0F1A37C9898C}" srcOrd="0" destOrd="1" presId="urn:microsoft.com/office/officeart/2018/2/layout/IconVerticalSolidList"/>
    <dgm:cxn modelId="{2271F5A3-7250-463E-BE30-AF5DCD542876}" type="presOf" srcId="{893F2272-619D-43F6-9DB6-336FE0E2B18C}" destId="{33568744-9084-48EC-B5DA-0F1A37C9898C}" srcOrd="0" destOrd="0" presId="urn:microsoft.com/office/officeart/2018/2/layout/IconVerticalSolidList"/>
    <dgm:cxn modelId="{A9CE04A4-792C-4D4C-B411-37629296D91F}" srcId="{079A5AFE-F497-4A73-AB0B-23903BDEE093}" destId="{6D492875-C7BB-42B6-96C3-D596935A9529}" srcOrd="0" destOrd="0" parTransId="{46A1864A-E4ED-41CF-A60C-9B074F51DE25}" sibTransId="{83F83F38-F6CF-4BD0-86F4-EF0F379EF9E6}"/>
    <dgm:cxn modelId="{B7DDC4A6-1122-4D66-9E79-2E989266903D}" srcId="{9B7DA587-52EF-4171-873D-C1EACE4D16C7}" destId="{C87F18C2-BED5-4994-8F60-AC212283C32A}" srcOrd="0" destOrd="0" parTransId="{DD933F47-3B19-44B3-B7C7-80F27BAAA88B}" sibTransId="{F604CD7E-5D67-4ADA-879E-DCD371D30DAC}"/>
    <dgm:cxn modelId="{70507AA8-4D07-4FCA-A8F8-792B309D7683}" srcId="{AF6F2F96-231C-41E5-BFEA-9805CFFE3BF8}" destId="{8323D2C6-6545-4664-A819-6DCB4627C08A}" srcOrd="3" destOrd="0" parTransId="{7DF7AC72-AFB6-4B84-B741-845CB4A19566}" sibTransId="{55788B43-7859-41AA-A835-C2E3CBD75740}"/>
    <dgm:cxn modelId="{45AC16C5-D221-4768-A4B9-3FE918878E28}" srcId="{AF6F2F96-231C-41E5-BFEA-9805CFFE3BF8}" destId="{DA5D17ED-60D1-4C78-A9A0-F232883BD0FB}" srcOrd="1" destOrd="0" parTransId="{10CCB7B8-BCB3-4598-8CC9-EA68B67BE5BE}" sibTransId="{550EC670-803A-4515-8B0B-72B8DFEA21AC}"/>
    <dgm:cxn modelId="{CCF2CCCA-28B7-48A1-B319-32C28230B550}" type="presOf" srcId="{8828E07B-B3FA-4FF3-A0CD-B788800B2CE6}" destId="{446DEB58-1D58-4C85-A476-F234E04BBD82}" srcOrd="0" destOrd="1" presId="urn:microsoft.com/office/officeart/2018/2/layout/IconVerticalSolidList"/>
    <dgm:cxn modelId="{3F776ACC-4C64-44A8-9589-9AB3BF89CC08}" type="presOf" srcId="{8323D2C6-6545-4664-A819-6DCB4627C08A}" destId="{3B51BB78-9DB1-4949-BFBC-96EE0E85134C}" srcOrd="0" destOrd="0" presId="urn:microsoft.com/office/officeart/2018/2/layout/IconVerticalSolidList"/>
    <dgm:cxn modelId="{486703E4-FED6-4548-A9E6-A84FADD6030D}" srcId="{DA5D17ED-60D1-4C78-A9A0-F232883BD0FB}" destId="{893F2272-619D-43F6-9DB6-336FE0E2B18C}" srcOrd="0" destOrd="0" parTransId="{52605CB3-49FD-4E43-9434-C85626289A5D}" sibTransId="{715855B4-E581-4C68-9795-AD20BE430717}"/>
    <dgm:cxn modelId="{00A2DCE9-2370-4C4D-B70D-3FEE8349B32B}" srcId="{DA5D17ED-60D1-4C78-A9A0-F232883BD0FB}" destId="{C40FDF56-62A2-47C6-8AED-E1CA15B5B107}" srcOrd="1" destOrd="0" parTransId="{43DB15A5-350D-4AFD-94D5-4A8D5B3152B4}" sibTransId="{E5602E79-C6CE-4BFF-BB3D-71E7AC68DB09}"/>
    <dgm:cxn modelId="{64FB67EE-D906-4CB2-986E-94DCAC3805B7}" type="presOf" srcId="{57D7E200-592B-4FB6-8F85-42DE233A8BB5}" destId="{B95E5F5B-9263-492C-B4F5-1E04F0B9C6ED}" srcOrd="0" destOrd="1" presId="urn:microsoft.com/office/officeart/2018/2/layout/IconVerticalSolidList"/>
    <dgm:cxn modelId="{63C589FA-CEE8-4899-AB76-33EB51AFB3D1}" srcId="{AF6F2F96-231C-41E5-BFEA-9805CFFE3BF8}" destId="{079A5AFE-F497-4A73-AB0B-23903BDEE093}" srcOrd="0" destOrd="0" parTransId="{D2CA09CF-F071-4578-B51A-22F98B44E3C4}" sibTransId="{BFE3B6C0-5CE8-475B-9A09-402AB1DABA10}"/>
    <dgm:cxn modelId="{B1B3817A-72C0-4D97-8429-5ADA2F430683}" type="presParOf" srcId="{A720796B-62C6-4C93-8AFF-7099CEF4911B}" destId="{56A88BAA-DEBC-4BDA-A2B8-AEAE67CB3FEC}" srcOrd="0" destOrd="0" presId="urn:microsoft.com/office/officeart/2018/2/layout/IconVerticalSolidList"/>
    <dgm:cxn modelId="{F1F43F17-1370-432C-9F1E-D66B442FB47E}" type="presParOf" srcId="{56A88BAA-DEBC-4BDA-A2B8-AEAE67CB3FEC}" destId="{2DB41436-ED84-4A2D-BBAB-197462E34D1A}" srcOrd="0" destOrd="0" presId="urn:microsoft.com/office/officeart/2018/2/layout/IconVerticalSolidList"/>
    <dgm:cxn modelId="{E8152622-C8D6-4A44-9EDE-19D6D2B38635}" type="presParOf" srcId="{56A88BAA-DEBC-4BDA-A2B8-AEAE67CB3FEC}" destId="{EE499E98-FBA3-4321-B05D-403B54839DE7}" srcOrd="1" destOrd="0" presId="urn:microsoft.com/office/officeart/2018/2/layout/IconVerticalSolidList"/>
    <dgm:cxn modelId="{839356F1-C611-4273-A57E-A974A60B208E}" type="presParOf" srcId="{56A88BAA-DEBC-4BDA-A2B8-AEAE67CB3FEC}" destId="{F4A1D351-BE23-4532-AD3C-34544C0EE35B}" srcOrd="2" destOrd="0" presId="urn:microsoft.com/office/officeart/2018/2/layout/IconVerticalSolidList"/>
    <dgm:cxn modelId="{93BE6119-DBD3-4886-B47D-C627C45F586A}" type="presParOf" srcId="{56A88BAA-DEBC-4BDA-A2B8-AEAE67CB3FEC}" destId="{FF3B7FA3-C9CE-4905-8C1A-A6BBB7C31421}" srcOrd="3" destOrd="0" presId="urn:microsoft.com/office/officeart/2018/2/layout/IconVerticalSolidList"/>
    <dgm:cxn modelId="{742E2BE4-3913-43A1-BD77-7F6D34A92043}" type="presParOf" srcId="{56A88BAA-DEBC-4BDA-A2B8-AEAE67CB3FEC}" destId="{B95E5F5B-9263-492C-B4F5-1E04F0B9C6ED}" srcOrd="4" destOrd="0" presId="urn:microsoft.com/office/officeart/2018/2/layout/IconVerticalSolidList"/>
    <dgm:cxn modelId="{9EC93EAC-709F-49C1-A607-D45037D9200B}" type="presParOf" srcId="{A720796B-62C6-4C93-8AFF-7099CEF4911B}" destId="{3D8D6F27-7202-4A10-BEC4-41926436BA08}" srcOrd="1" destOrd="0" presId="urn:microsoft.com/office/officeart/2018/2/layout/IconVerticalSolidList"/>
    <dgm:cxn modelId="{74D20CDC-3A0E-4AF3-B72E-AED144B170FC}" type="presParOf" srcId="{A720796B-62C6-4C93-8AFF-7099CEF4911B}" destId="{053AD8C1-9937-4C58-844B-BDA0B3051657}" srcOrd="2" destOrd="0" presId="urn:microsoft.com/office/officeart/2018/2/layout/IconVerticalSolidList"/>
    <dgm:cxn modelId="{9889359B-A60D-4277-8A5D-C0BC3C96A60C}" type="presParOf" srcId="{053AD8C1-9937-4C58-844B-BDA0B3051657}" destId="{349CBB5C-6A04-40D3-BAB2-78A1F765FEB6}" srcOrd="0" destOrd="0" presId="urn:microsoft.com/office/officeart/2018/2/layout/IconVerticalSolidList"/>
    <dgm:cxn modelId="{E893F195-E64D-4F3C-BD4E-0856ED3AC365}" type="presParOf" srcId="{053AD8C1-9937-4C58-844B-BDA0B3051657}" destId="{40EB0E0D-7023-4366-A5C1-131AE7D50E56}" srcOrd="1" destOrd="0" presId="urn:microsoft.com/office/officeart/2018/2/layout/IconVerticalSolidList"/>
    <dgm:cxn modelId="{3C75A18C-CC0D-4897-93FA-8A0B333A5EDC}" type="presParOf" srcId="{053AD8C1-9937-4C58-844B-BDA0B3051657}" destId="{22E2D87C-4DB9-494A-9570-B88F14CF66C2}" srcOrd="2" destOrd="0" presId="urn:microsoft.com/office/officeart/2018/2/layout/IconVerticalSolidList"/>
    <dgm:cxn modelId="{CF3D2274-B418-4C8A-88F4-2DB07042A4A7}" type="presParOf" srcId="{053AD8C1-9937-4C58-844B-BDA0B3051657}" destId="{58B38915-E5D7-4AE8-9EE7-F26B5AB23C28}" srcOrd="3" destOrd="0" presId="urn:microsoft.com/office/officeart/2018/2/layout/IconVerticalSolidList"/>
    <dgm:cxn modelId="{6ED81B61-8BFA-48D1-926E-F1F89B728E91}" type="presParOf" srcId="{053AD8C1-9937-4C58-844B-BDA0B3051657}" destId="{33568744-9084-48EC-B5DA-0F1A37C9898C}" srcOrd="4" destOrd="0" presId="urn:microsoft.com/office/officeart/2018/2/layout/IconVerticalSolidList"/>
    <dgm:cxn modelId="{C418D853-961D-459F-A5C1-F2AAA9747ECF}" type="presParOf" srcId="{A720796B-62C6-4C93-8AFF-7099CEF4911B}" destId="{B35F70B8-BACE-46A3-9B01-E16E837580D9}" srcOrd="3" destOrd="0" presId="urn:microsoft.com/office/officeart/2018/2/layout/IconVerticalSolidList"/>
    <dgm:cxn modelId="{1106D976-760D-4C3E-B475-4871D9D9B6BD}" type="presParOf" srcId="{A720796B-62C6-4C93-8AFF-7099CEF4911B}" destId="{A2032018-2670-4FF1-8B58-6F961CC4B32B}" srcOrd="4" destOrd="0" presId="urn:microsoft.com/office/officeart/2018/2/layout/IconVerticalSolidList"/>
    <dgm:cxn modelId="{1D92BE34-51C2-4DE2-AB2D-57C48280A23D}" type="presParOf" srcId="{A2032018-2670-4FF1-8B58-6F961CC4B32B}" destId="{9374B3C1-A2EF-45A1-ABDD-BC42D35FBCF5}" srcOrd="0" destOrd="0" presId="urn:microsoft.com/office/officeart/2018/2/layout/IconVerticalSolidList"/>
    <dgm:cxn modelId="{B363CB10-AA4B-4DFD-B751-BD24EAB12C2C}" type="presParOf" srcId="{A2032018-2670-4FF1-8B58-6F961CC4B32B}" destId="{DB9A37A2-F42E-481B-B157-C6F67029E41C}" srcOrd="1" destOrd="0" presId="urn:microsoft.com/office/officeart/2018/2/layout/IconVerticalSolidList"/>
    <dgm:cxn modelId="{5C7ADE45-1D77-4856-8B28-05980CD8F3A2}" type="presParOf" srcId="{A2032018-2670-4FF1-8B58-6F961CC4B32B}" destId="{DB228973-BA93-48E9-A288-A0A67F782C48}" srcOrd="2" destOrd="0" presId="urn:microsoft.com/office/officeart/2018/2/layout/IconVerticalSolidList"/>
    <dgm:cxn modelId="{5AE90949-CB4D-4311-B870-66DF46D05107}" type="presParOf" srcId="{A2032018-2670-4FF1-8B58-6F961CC4B32B}" destId="{C63C5C75-4CD7-4FF0-8841-537CC017944E}" srcOrd="3" destOrd="0" presId="urn:microsoft.com/office/officeart/2018/2/layout/IconVerticalSolidList"/>
    <dgm:cxn modelId="{D6A63FB2-73AA-4BE0-9205-27E299016D6B}" type="presParOf" srcId="{A2032018-2670-4FF1-8B58-6F961CC4B32B}" destId="{1AA79187-AC9E-4D94-8515-8B497465AA7F}" srcOrd="4" destOrd="0" presId="urn:microsoft.com/office/officeart/2018/2/layout/IconVerticalSolidList"/>
    <dgm:cxn modelId="{EE887608-A18B-4C77-A08E-513110D9C48E}" type="presParOf" srcId="{A720796B-62C6-4C93-8AFF-7099CEF4911B}" destId="{D4F5E5D0-FC02-4277-8020-9158CD33DC70}" srcOrd="5" destOrd="0" presId="urn:microsoft.com/office/officeart/2018/2/layout/IconVerticalSolidList"/>
    <dgm:cxn modelId="{78F67929-BD62-4841-9348-AAA84E1E9994}" type="presParOf" srcId="{A720796B-62C6-4C93-8AFF-7099CEF4911B}" destId="{AF80F251-7D5F-4586-A5F6-8EE388168E6E}" srcOrd="6" destOrd="0" presId="urn:microsoft.com/office/officeart/2018/2/layout/IconVerticalSolidList"/>
    <dgm:cxn modelId="{0DE2D6AC-2F86-4B5F-B16E-EBDF45D582BB}" type="presParOf" srcId="{AF80F251-7D5F-4586-A5F6-8EE388168E6E}" destId="{A751DC43-04D7-4DDA-9327-8F10F38CBC80}" srcOrd="0" destOrd="0" presId="urn:microsoft.com/office/officeart/2018/2/layout/IconVerticalSolidList"/>
    <dgm:cxn modelId="{033E01B5-8D83-480C-9565-34903FE4871E}" type="presParOf" srcId="{AF80F251-7D5F-4586-A5F6-8EE388168E6E}" destId="{A6791CC8-D4B2-41B2-9237-6BFE654ACE04}" srcOrd="1" destOrd="0" presId="urn:microsoft.com/office/officeart/2018/2/layout/IconVerticalSolidList"/>
    <dgm:cxn modelId="{BF8619BE-6412-4DB2-B319-1D030C9B2CE4}" type="presParOf" srcId="{AF80F251-7D5F-4586-A5F6-8EE388168E6E}" destId="{3A237A4A-918C-4A8B-AE8D-C0D3B1AE4C6F}" srcOrd="2" destOrd="0" presId="urn:microsoft.com/office/officeart/2018/2/layout/IconVerticalSolidList"/>
    <dgm:cxn modelId="{ADAF5EF9-1C0D-4F5F-8A33-95A64CE8C5FA}" type="presParOf" srcId="{AF80F251-7D5F-4586-A5F6-8EE388168E6E}" destId="{3B51BB78-9DB1-4949-BFBC-96EE0E85134C}" srcOrd="3" destOrd="0" presId="urn:microsoft.com/office/officeart/2018/2/layout/IconVerticalSolidList"/>
    <dgm:cxn modelId="{2AF99BBF-1383-4014-ABAD-BAB4A69FA3C0}" type="presParOf" srcId="{AF80F251-7D5F-4586-A5F6-8EE388168E6E}" destId="{446DEB58-1D58-4C85-A476-F234E04BBD82}"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EEC60AFB-AC5A-450A-A3ED-A376139D8401}"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4C9268C2-800F-4C53-AA75-3F084823B266}">
      <dgm:prSet/>
      <dgm:spPr/>
      <dgm:t>
        <a:bodyPr/>
        <a:lstStyle/>
        <a:p>
          <a:r>
            <a:rPr lang="en-GB"/>
            <a:t>Muguro, J. K., Sasaki, M., Matsushita, K., &amp; Njeri, W. (2020). Trend analysis and fatality causes in Kenyan roads: A review of road traffic accident data between 2015 and 2020. Cogent Engineering, 7(1), 1797981.</a:t>
          </a:r>
          <a:endParaRPr lang="en-US"/>
        </a:p>
      </dgm:t>
    </dgm:pt>
    <dgm:pt modelId="{74502D7D-DAEA-4FBF-A0CA-963B065C697C}" type="parTrans" cxnId="{B9971D8A-A31F-4ED0-9F07-47FAC8403256}">
      <dgm:prSet/>
      <dgm:spPr/>
      <dgm:t>
        <a:bodyPr/>
        <a:lstStyle/>
        <a:p>
          <a:endParaRPr lang="en-US"/>
        </a:p>
      </dgm:t>
    </dgm:pt>
    <dgm:pt modelId="{F7A79CF7-2358-4629-AA60-72A74C214DF6}" type="sibTrans" cxnId="{B9971D8A-A31F-4ED0-9F07-47FAC8403256}">
      <dgm:prSet/>
      <dgm:spPr/>
      <dgm:t>
        <a:bodyPr/>
        <a:lstStyle/>
        <a:p>
          <a:endParaRPr lang="en-US"/>
        </a:p>
      </dgm:t>
    </dgm:pt>
    <dgm:pt modelId="{4ABB054A-AFC4-4435-BD68-10F5367D8FEE}">
      <dgm:prSet/>
      <dgm:spPr/>
      <dgm:t>
        <a:bodyPr/>
        <a:lstStyle/>
        <a:p>
          <a:r>
            <a:rPr lang="en-GB"/>
            <a:t>Reverter Lopez, E. (2021). Predicting the severity of road traffic accidents in the city of Barcelona (Bachelor's thesis, Universitat Politècnica de Catalunya).</a:t>
          </a:r>
          <a:endParaRPr lang="en-US"/>
        </a:p>
      </dgm:t>
    </dgm:pt>
    <dgm:pt modelId="{8DA804F7-20EC-4DB9-BEB0-E2A2BBCD3DB6}" type="parTrans" cxnId="{CC21ADAB-D4B4-4B4C-8A2B-D9AFFA2861D3}">
      <dgm:prSet/>
      <dgm:spPr/>
      <dgm:t>
        <a:bodyPr/>
        <a:lstStyle/>
        <a:p>
          <a:endParaRPr lang="en-US"/>
        </a:p>
      </dgm:t>
    </dgm:pt>
    <dgm:pt modelId="{4C6CBC1C-2B38-4F07-A793-25FD85093C1E}" type="sibTrans" cxnId="{CC21ADAB-D4B4-4B4C-8A2B-D9AFFA2861D3}">
      <dgm:prSet/>
      <dgm:spPr/>
      <dgm:t>
        <a:bodyPr/>
        <a:lstStyle/>
        <a:p>
          <a:endParaRPr lang="en-US"/>
        </a:p>
      </dgm:t>
    </dgm:pt>
    <dgm:pt modelId="{727C8905-61E8-42DE-8F07-97A9C1E15043}">
      <dgm:prSet/>
      <dgm:spPr/>
      <dgm:t>
        <a:bodyPr/>
        <a:lstStyle/>
        <a:p>
          <a:r>
            <a:rPr lang="en-GB"/>
            <a:t>Santos, K., Dias, J. P., &amp; Amado, C. (2022). A literature review of machine learning algorithms for crash injury severity prediction. Journal of safety research, 80, 254-269.</a:t>
          </a:r>
          <a:endParaRPr lang="en-US"/>
        </a:p>
      </dgm:t>
    </dgm:pt>
    <dgm:pt modelId="{64C49C43-FE3A-49EB-8279-6A2C8DCE2F16}" type="parTrans" cxnId="{79DF53A3-57F6-4FF8-80B0-1B01E48ECEDF}">
      <dgm:prSet/>
      <dgm:spPr/>
      <dgm:t>
        <a:bodyPr/>
        <a:lstStyle/>
        <a:p>
          <a:endParaRPr lang="en-US"/>
        </a:p>
      </dgm:t>
    </dgm:pt>
    <dgm:pt modelId="{0E21819C-6E39-48EB-8667-3A0B8CFF98EC}" type="sibTrans" cxnId="{79DF53A3-57F6-4FF8-80B0-1B01E48ECEDF}">
      <dgm:prSet/>
      <dgm:spPr/>
      <dgm:t>
        <a:bodyPr/>
        <a:lstStyle/>
        <a:p>
          <a:endParaRPr lang="en-US"/>
        </a:p>
      </dgm:t>
    </dgm:pt>
    <dgm:pt modelId="{CC3D0835-641E-476B-A044-B462F2D7C729}" type="pres">
      <dgm:prSet presAssocID="{EEC60AFB-AC5A-450A-A3ED-A376139D8401}" presName="vert0" presStyleCnt="0">
        <dgm:presLayoutVars>
          <dgm:dir/>
          <dgm:animOne val="branch"/>
          <dgm:animLvl val="lvl"/>
        </dgm:presLayoutVars>
      </dgm:prSet>
      <dgm:spPr/>
    </dgm:pt>
    <dgm:pt modelId="{6B9B9352-28E2-4801-9393-22398F114F64}" type="pres">
      <dgm:prSet presAssocID="{4C9268C2-800F-4C53-AA75-3F084823B266}" presName="thickLine" presStyleLbl="alignNode1" presStyleIdx="0" presStyleCnt="3"/>
      <dgm:spPr/>
    </dgm:pt>
    <dgm:pt modelId="{F4789FBF-04E4-4C90-AC6E-3A4476C1F274}" type="pres">
      <dgm:prSet presAssocID="{4C9268C2-800F-4C53-AA75-3F084823B266}" presName="horz1" presStyleCnt="0"/>
      <dgm:spPr/>
    </dgm:pt>
    <dgm:pt modelId="{67CC3DFB-611F-4279-B117-6D3F1EB1C809}" type="pres">
      <dgm:prSet presAssocID="{4C9268C2-800F-4C53-AA75-3F084823B266}" presName="tx1" presStyleLbl="revTx" presStyleIdx="0" presStyleCnt="3"/>
      <dgm:spPr/>
    </dgm:pt>
    <dgm:pt modelId="{5ACAD330-3644-4050-9B8E-72B2B8D37453}" type="pres">
      <dgm:prSet presAssocID="{4C9268C2-800F-4C53-AA75-3F084823B266}" presName="vert1" presStyleCnt="0"/>
      <dgm:spPr/>
    </dgm:pt>
    <dgm:pt modelId="{758D97D2-25CC-4DFC-9F61-AFE9320E86D9}" type="pres">
      <dgm:prSet presAssocID="{4ABB054A-AFC4-4435-BD68-10F5367D8FEE}" presName="thickLine" presStyleLbl="alignNode1" presStyleIdx="1" presStyleCnt="3"/>
      <dgm:spPr/>
    </dgm:pt>
    <dgm:pt modelId="{62F39E18-637F-4E37-88D5-67A15BC9C489}" type="pres">
      <dgm:prSet presAssocID="{4ABB054A-AFC4-4435-BD68-10F5367D8FEE}" presName="horz1" presStyleCnt="0"/>
      <dgm:spPr/>
    </dgm:pt>
    <dgm:pt modelId="{B376DB9F-B206-408E-932F-2F2D94821273}" type="pres">
      <dgm:prSet presAssocID="{4ABB054A-AFC4-4435-BD68-10F5367D8FEE}" presName="tx1" presStyleLbl="revTx" presStyleIdx="1" presStyleCnt="3"/>
      <dgm:spPr/>
    </dgm:pt>
    <dgm:pt modelId="{328EF372-D4E1-40CD-87C9-70189438E3B5}" type="pres">
      <dgm:prSet presAssocID="{4ABB054A-AFC4-4435-BD68-10F5367D8FEE}" presName="vert1" presStyleCnt="0"/>
      <dgm:spPr/>
    </dgm:pt>
    <dgm:pt modelId="{6C79A360-1004-4412-B0B2-EB267C05A50F}" type="pres">
      <dgm:prSet presAssocID="{727C8905-61E8-42DE-8F07-97A9C1E15043}" presName="thickLine" presStyleLbl="alignNode1" presStyleIdx="2" presStyleCnt="3"/>
      <dgm:spPr/>
    </dgm:pt>
    <dgm:pt modelId="{36FA05A9-7333-4B8C-8144-24F82D50DDFA}" type="pres">
      <dgm:prSet presAssocID="{727C8905-61E8-42DE-8F07-97A9C1E15043}" presName="horz1" presStyleCnt="0"/>
      <dgm:spPr/>
    </dgm:pt>
    <dgm:pt modelId="{229986AC-A29A-4B20-AFDE-7F3FBBFE6CC5}" type="pres">
      <dgm:prSet presAssocID="{727C8905-61E8-42DE-8F07-97A9C1E15043}" presName="tx1" presStyleLbl="revTx" presStyleIdx="2" presStyleCnt="3"/>
      <dgm:spPr/>
    </dgm:pt>
    <dgm:pt modelId="{449FE5ED-CD4E-413C-9B1A-6880B0BBA629}" type="pres">
      <dgm:prSet presAssocID="{727C8905-61E8-42DE-8F07-97A9C1E15043}" presName="vert1" presStyleCnt="0"/>
      <dgm:spPr/>
    </dgm:pt>
  </dgm:ptLst>
  <dgm:cxnLst>
    <dgm:cxn modelId="{C8296973-0810-4F1A-8A4A-697C0EC9CF66}" type="presOf" srcId="{4C9268C2-800F-4C53-AA75-3F084823B266}" destId="{67CC3DFB-611F-4279-B117-6D3F1EB1C809}" srcOrd="0" destOrd="0" presId="urn:microsoft.com/office/officeart/2008/layout/LinedList"/>
    <dgm:cxn modelId="{1C57B27B-B7E6-466D-8538-E660CEA96148}" type="presOf" srcId="{4ABB054A-AFC4-4435-BD68-10F5367D8FEE}" destId="{B376DB9F-B206-408E-932F-2F2D94821273}" srcOrd="0" destOrd="0" presId="urn:microsoft.com/office/officeart/2008/layout/LinedList"/>
    <dgm:cxn modelId="{B9971D8A-A31F-4ED0-9F07-47FAC8403256}" srcId="{EEC60AFB-AC5A-450A-A3ED-A376139D8401}" destId="{4C9268C2-800F-4C53-AA75-3F084823B266}" srcOrd="0" destOrd="0" parTransId="{74502D7D-DAEA-4FBF-A0CA-963B065C697C}" sibTransId="{F7A79CF7-2358-4629-AA60-72A74C214DF6}"/>
    <dgm:cxn modelId="{79DF53A3-57F6-4FF8-80B0-1B01E48ECEDF}" srcId="{EEC60AFB-AC5A-450A-A3ED-A376139D8401}" destId="{727C8905-61E8-42DE-8F07-97A9C1E15043}" srcOrd="2" destOrd="0" parTransId="{64C49C43-FE3A-49EB-8279-6A2C8DCE2F16}" sibTransId="{0E21819C-6E39-48EB-8667-3A0B8CFF98EC}"/>
    <dgm:cxn modelId="{CC21ADAB-D4B4-4B4C-8A2B-D9AFFA2861D3}" srcId="{EEC60AFB-AC5A-450A-A3ED-A376139D8401}" destId="{4ABB054A-AFC4-4435-BD68-10F5367D8FEE}" srcOrd="1" destOrd="0" parTransId="{8DA804F7-20EC-4DB9-BEB0-E2A2BBCD3DB6}" sibTransId="{4C6CBC1C-2B38-4F07-A793-25FD85093C1E}"/>
    <dgm:cxn modelId="{7B535DBB-AB45-4AF8-8940-13BE58C5A328}" type="presOf" srcId="{727C8905-61E8-42DE-8F07-97A9C1E15043}" destId="{229986AC-A29A-4B20-AFDE-7F3FBBFE6CC5}" srcOrd="0" destOrd="0" presId="urn:microsoft.com/office/officeart/2008/layout/LinedList"/>
    <dgm:cxn modelId="{81C35ED5-5867-4919-BEE0-80C0D93FFFCA}" type="presOf" srcId="{EEC60AFB-AC5A-450A-A3ED-A376139D8401}" destId="{CC3D0835-641E-476B-A044-B462F2D7C729}" srcOrd="0" destOrd="0" presId="urn:microsoft.com/office/officeart/2008/layout/LinedList"/>
    <dgm:cxn modelId="{30D5A6A3-258C-427D-9C4E-4BAB9A52EB27}" type="presParOf" srcId="{CC3D0835-641E-476B-A044-B462F2D7C729}" destId="{6B9B9352-28E2-4801-9393-22398F114F64}" srcOrd="0" destOrd="0" presId="urn:microsoft.com/office/officeart/2008/layout/LinedList"/>
    <dgm:cxn modelId="{D2B887C9-4327-4B54-A698-6CF92D6551E1}" type="presParOf" srcId="{CC3D0835-641E-476B-A044-B462F2D7C729}" destId="{F4789FBF-04E4-4C90-AC6E-3A4476C1F274}" srcOrd="1" destOrd="0" presId="urn:microsoft.com/office/officeart/2008/layout/LinedList"/>
    <dgm:cxn modelId="{8E2CDA45-A9E0-4DFF-BB68-157C6832A111}" type="presParOf" srcId="{F4789FBF-04E4-4C90-AC6E-3A4476C1F274}" destId="{67CC3DFB-611F-4279-B117-6D3F1EB1C809}" srcOrd="0" destOrd="0" presId="urn:microsoft.com/office/officeart/2008/layout/LinedList"/>
    <dgm:cxn modelId="{A82831A4-BF38-4CDE-8735-510C179E81D4}" type="presParOf" srcId="{F4789FBF-04E4-4C90-AC6E-3A4476C1F274}" destId="{5ACAD330-3644-4050-9B8E-72B2B8D37453}" srcOrd="1" destOrd="0" presId="urn:microsoft.com/office/officeart/2008/layout/LinedList"/>
    <dgm:cxn modelId="{457FA525-5B16-4B13-B932-70EB98D0FBAB}" type="presParOf" srcId="{CC3D0835-641E-476B-A044-B462F2D7C729}" destId="{758D97D2-25CC-4DFC-9F61-AFE9320E86D9}" srcOrd="2" destOrd="0" presId="urn:microsoft.com/office/officeart/2008/layout/LinedList"/>
    <dgm:cxn modelId="{C8FEA189-0E79-4F89-877C-6CA49FF5060D}" type="presParOf" srcId="{CC3D0835-641E-476B-A044-B462F2D7C729}" destId="{62F39E18-637F-4E37-88D5-67A15BC9C489}" srcOrd="3" destOrd="0" presId="urn:microsoft.com/office/officeart/2008/layout/LinedList"/>
    <dgm:cxn modelId="{71CA1A37-DE75-46AB-B80F-2AA1C4BBFCCE}" type="presParOf" srcId="{62F39E18-637F-4E37-88D5-67A15BC9C489}" destId="{B376DB9F-B206-408E-932F-2F2D94821273}" srcOrd="0" destOrd="0" presId="urn:microsoft.com/office/officeart/2008/layout/LinedList"/>
    <dgm:cxn modelId="{1F8078ED-591E-483F-86A0-FA3F24CCFB2E}" type="presParOf" srcId="{62F39E18-637F-4E37-88D5-67A15BC9C489}" destId="{328EF372-D4E1-40CD-87C9-70189438E3B5}" srcOrd="1" destOrd="0" presId="urn:microsoft.com/office/officeart/2008/layout/LinedList"/>
    <dgm:cxn modelId="{BEC68A98-8718-4D64-B3C8-D82358D3695E}" type="presParOf" srcId="{CC3D0835-641E-476B-A044-B462F2D7C729}" destId="{6C79A360-1004-4412-B0B2-EB267C05A50F}" srcOrd="4" destOrd="0" presId="urn:microsoft.com/office/officeart/2008/layout/LinedList"/>
    <dgm:cxn modelId="{46D336BB-C107-429B-A70F-EAC7211179A1}" type="presParOf" srcId="{CC3D0835-641E-476B-A044-B462F2D7C729}" destId="{36FA05A9-7333-4B8C-8144-24F82D50DDFA}" srcOrd="5" destOrd="0" presId="urn:microsoft.com/office/officeart/2008/layout/LinedList"/>
    <dgm:cxn modelId="{88F73BA8-F3BC-467B-AED1-E8DEC57CF833}" type="presParOf" srcId="{36FA05A9-7333-4B8C-8144-24F82D50DDFA}" destId="{229986AC-A29A-4B20-AFDE-7F3FBBFE6CC5}" srcOrd="0" destOrd="0" presId="urn:microsoft.com/office/officeart/2008/layout/LinedList"/>
    <dgm:cxn modelId="{CE07C741-FA7F-4657-AB61-DEFE7EE71823}" type="presParOf" srcId="{36FA05A9-7333-4B8C-8144-24F82D50DDFA}" destId="{449FE5ED-CD4E-413C-9B1A-6880B0BBA62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7C69FBC-D216-450C-8D33-FFBAFDD38AD4}"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097D4989-6088-4ACC-B450-32F353DB5CB9}">
      <dgm:prSet/>
      <dgm:spPr/>
      <dgm:t>
        <a:bodyPr/>
        <a:lstStyle/>
        <a:p>
          <a:pPr algn="just">
            <a:lnSpc>
              <a:spcPct val="100000"/>
            </a:lnSpc>
          </a:pPr>
          <a:r>
            <a:rPr lang="en-GB" b="1" dirty="0"/>
            <a:t>Impact on Public Safety and Traffic Management- </a:t>
          </a:r>
          <a:r>
            <a:rPr lang="en-GB" dirty="0"/>
            <a:t>The project enhances the ability of traffic authorities and emergency services to allocate resources more effectively, potentially reducing response times and improving outcomes for accident victims.</a:t>
          </a:r>
          <a:endParaRPr lang="en-US" dirty="0"/>
        </a:p>
      </dgm:t>
    </dgm:pt>
    <dgm:pt modelId="{EF010C05-64E8-4781-A09B-92F450FF4FA1}" type="parTrans" cxnId="{DACD3661-D189-4757-AEF1-2E663CBD0085}">
      <dgm:prSet/>
      <dgm:spPr/>
      <dgm:t>
        <a:bodyPr/>
        <a:lstStyle/>
        <a:p>
          <a:endParaRPr lang="en-US"/>
        </a:p>
      </dgm:t>
    </dgm:pt>
    <dgm:pt modelId="{0E787851-7BCE-44A6-8090-B6B896FB4C43}" type="sibTrans" cxnId="{DACD3661-D189-4757-AEF1-2E663CBD0085}">
      <dgm:prSet/>
      <dgm:spPr/>
      <dgm:t>
        <a:bodyPr/>
        <a:lstStyle/>
        <a:p>
          <a:pPr>
            <a:lnSpc>
              <a:spcPct val="100000"/>
            </a:lnSpc>
          </a:pPr>
          <a:endParaRPr lang="en-US"/>
        </a:p>
      </dgm:t>
    </dgm:pt>
    <dgm:pt modelId="{E279284C-57A9-44B7-899A-98690B45830A}">
      <dgm:prSet/>
      <dgm:spPr/>
      <dgm:t>
        <a:bodyPr/>
        <a:lstStyle/>
        <a:p>
          <a:pPr algn="just">
            <a:lnSpc>
              <a:spcPct val="100000"/>
            </a:lnSpc>
          </a:pPr>
          <a:r>
            <a:rPr lang="en-GB" b="1" dirty="0"/>
            <a:t>Data-Driven Decision Making- </a:t>
          </a:r>
          <a:r>
            <a:rPr lang="en-GB" dirty="0"/>
            <a:t>The identification of significant factors contributing to collision severity can inform policy-making and targeted interventions. For example, improving road infrastructure or enhancing vehicle safety features based on data-driven insights.</a:t>
          </a:r>
          <a:endParaRPr lang="en-US" dirty="0"/>
        </a:p>
      </dgm:t>
    </dgm:pt>
    <dgm:pt modelId="{9C7F047E-1BAA-4B96-A5D2-FE172C9F9558}" type="parTrans" cxnId="{16708B04-1BA2-4938-9E69-9641B29C0C30}">
      <dgm:prSet/>
      <dgm:spPr/>
      <dgm:t>
        <a:bodyPr/>
        <a:lstStyle/>
        <a:p>
          <a:endParaRPr lang="en-US"/>
        </a:p>
      </dgm:t>
    </dgm:pt>
    <dgm:pt modelId="{04B8AB05-68B6-415E-8B77-E0E9E8AB85F7}" type="sibTrans" cxnId="{16708B04-1BA2-4938-9E69-9641B29C0C30}">
      <dgm:prSet/>
      <dgm:spPr/>
      <dgm:t>
        <a:bodyPr/>
        <a:lstStyle/>
        <a:p>
          <a:pPr>
            <a:lnSpc>
              <a:spcPct val="100000"/>
            </a:lnSpc>
          </a:pPr>
          <a:endParaRPr lang="en-US"/>
        </a:p>
      </dgm:t>
    </dgm:pt>
    <dgm:pt modelId="{76E2B7AB-AD13-4139-80C4-7157F2B16700}">
      <dgm:prSet/>
      <dgm:spPr/>
      <dgm:t>
        <a:bodyPr/>
        <a:lstStyle/>
        <a:p>
          <a:pPr algn="just">
            <a:lnSpc>
              <a:spcPct val="100000"/>
            </a:lnSpc>
          </a:pPr>
          <a:r>
            <a:rPr lang="en-GB" b="1" dirty="0"/>
            <a:t>Public Awareness and Education- </a:t>
          </a:r>
          <a:r>
            <a:rPr lang="en-GB" dirty="0"/>
            <a:t>The project highlights how certain behaviours or conditions increase the risk of severe collisions. This can be used in public awareness campaigns to educate drivers about safe driving practices and the importance of vehicle maintenance.</a:t>
          </a:r>
          <a:endParaRPr lang="en-US" dirty="0"/>
        </a:p>
      </dgm:t>
    </dgm:pt>
    <dgm:pt modelId="{535D0CF3-123B-4FF5-8DDA-10EDE5AA01CA}" type="parTrans" cxnId="{6D08E8B8-F48C-4820-BB94-DA0F40C7493D}">
      <dgm:prSet/>
      <dgm:spPr/>
      <dgm:t>
        <a:bodyPr/>
        <a:lstStyle/>
        <a:p>
          <a:endParaRPr lang="en-US"/>
        </a:p>
      </dgm:t>
    </dgm:pt>
    <dgm:pt modelId="{BBFC04B7-144F-4FF1-B689-40F58259F586}" type="sibTrans" cxnId="{6D08E8B8-F48C-4820-BB94-DA0F40C7493D}">
      <dgm:prSet/>
      <dgm:spPr/>
      <dgm:t>
        <a:bodyPr/>
        <a:lstStyle/>
        <a:p>
          <a:pPr>
            <a:lnSpc>
              <a:spcPct val="100000"/>
            </a:lnSpc>
          </a:pPr>
          <a:endParaRPr lang="en-US"/>
        </a:p>
      </dgm:t>
    </dgm:pt>
    <dgm:pt modelId="{422675B0-75A6-4ED5-87E7-CEFF406B126A}">
      <dgm:prSet/>
      <dgm:spPr/>
      <dgm:t>
        <a:bodyPr/>
        <a:lstStyle/>
        <a:p>
          <a:pPr algn="just">
            <a:lnSpc>
              <a:spcPct val="100000"/>
            </a:lnSpc>
          </a:pPr>
          <a:r>
            <a:rPr lang="en-GB" b="1" dirty="0"/>
            <a:t>Policy and Infrastructure Development- </a:t>
          </a:r>
          <a:r>
            <a:rPr lang="en-GB" dirty="0"/>
            <a:t>Understanding how different road types, conditions, and weather impact collision severity can guide infrastructure improvements, such as better road signage, improved lighting, or more rigorous road maintenance protocols.</a:t>
          </a:r>
          <a:endParaRPr lang="en-US" dirty="0"/>
        </a:p>
      </dgm:t>
    </dgm:pt>
    <dgm:pt modelId="{00F57A19-FA60-4AA8-963B-E72BD0EA3497}" type="parTrans" cxnId="{11C04DCA-D5B3-4BDF-950F-B9161143A9C1}">
      <dgm:prSet/>
      <dgm:spPr/>
      <dgm:t>
        <a:bodyPr/>
        <a:lstStyle/>
        <a:p>
          <a:endParaRPr lang="en-US"/>
        </a:p>
      </dgm:t>
    </dgm:pt>
    <dgm:pt modelId="{74483E6D-B79A-41DD-B365-63B806CD6E45}" type="sibTrans" cxnId="{11C04DCA-D5B3-4BDF-950F-B9161143A9C1}">
      <dgm:prSet/>
      <dgm:spPr/>
      <dgm:t>
        <a:bodyPr/>
        <a:lstStyle/>
        <a:p>
          <a:endParaRPr lang="en-US"/>
        </a:p>
      </dgm:t>
    </dgm:pt>
    <dgm:pt modelId="{DAF6DDA8-16DA-4A9E-9403-04D700CA1308}" type="pres">
      <dgm:prSet presAssocID="{27C69FBC-D216-450C-8D33-FFBAFDD38AD4}" presName="root" presStyleCnt="0">
        <dgm:presLayoutVars>
          <dgm:dir/>
          <dgm:resizeHandles val="exact"/>
        </dgm:presLayoutVars>
      </dgm:prSet>
      <dgm:spPr/>
    </dgm:pt>
    <dgm:pt modelId="{778B6692-88A7-4EA9-A1DD-B06483C0816F}" type="pres">
      <dgm:prSet presAssocID="{27C69FBC-D216-450C-8D33-FFBAFDD38AD4}" presName="container" presStyleCnt="0">
        <dgm:presLayoutVars>
          <dgm:dir/>
          <dgm:resizeHandles val="exact"/>
        </dgm:presLayoutVars>
      </dgm:prSet>
      <dgm:spPr/>
    </dgm:pt>
    <dgm:pt modelId="{B83299C8-AEB4-4B87-8F6B-23407B18ACE0}" type="pres">
      <dgm:prSet presAssocID="{097D4989-6088-4ACC-B450-32F353DB5CB9}" presName="compNode" presStyleCnt="0"/>
      <dgm:spPr/>
    </dgm:pt>
    <dgm:pt modelId="{11A6DF7B-B031-4BBB-AB5B-7F358F40F8F9}" type="pres">
      <dgm:prSet presAssocID="{097D4989-6088-4ACC-B450-32F353DB5CB9}" presName="iconBgRect" presStyleLbl="bgShp" presStyleIdx="0" presStyleCnt="4"/>
      <dgm:spPr/>
    </dgm:pt>
    <dgm:pt modelId="{FCC2B3A4-0DD0-4860-A6C1-616F5E4F8712}" type="pres">
      <dgm:prSet presAssocID="{097D4989-6088-4ACC-B450-32F353DB5CB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us"/>
        </a:ext>
      </dgm:extLst>
    </dgm:pt>
    <dgm:pt modelId="{BFEA5352-E8CC-4B23-B425-07ABE8648792}" type="pres">
      <dgm:prSet presAssocID="{097D4989-6088-4ACC-B450-32F353DB5CB9}" presName="spaceRect" presStyleCnt="0"/>
      <dgm:spPr/>
    </dgm:pt>
    <dgm:pt modelId="{A8940B22-51B8-4249-93EB-841632C438CD}" type="pres">
      <dgm:prSet presAssocID="{097D4989-6088-4ACC-B450-32F353DB5CB9}" presName="textRect" presStyleLbl="revTx" presStyleIdx="0" presStyleCnt="4">
        <dgm:presLayoutVars>
          <dgm:chMax val="1"/>
          <dgm:chPref val="1"/>
        </dgm:presLayoutVars>
      </dgm:prSet>
      <dgm:spPr/>
    </dgm:pt>
    <dgm:pt modelId="{4DAD64EE-D752-4142-A80F-0757A09D3E8B}" type="pres">
      <dgm:prSet presAssocID="{0E787851-7BCE-44A6-8090-B6B896FB4C43}" presName="sibTrans" presStyleLbl="sibTrans2D1" presStyleIdx="0" presStyleCnt="0"/>
      <dgm:spPr/>
    </dgm:pt>
    <dgm:pt modelId="{87B8E320-8E69-4122-87E1-5541D9D74931}" type="pres">
      <dgm:prSet presAssocID="{E279284C-57A9-44B7-899A-98690B45830A}" presName="compNode" presStyleCnt="0"/>
      <dgm:spPr/>
    </dgm:pt>
    <dgm:pt modelId="{1A769070-2282-4A1F-A8FB-43036B8DC0D6}" type="pres">
      <dgm:prSet presAssocID="{E279284C-57A9-44B7-899A-98690B45830A}" presName="iconBgRect" presStyleLbl="bgShp" presStyleIdx="1" presStyleCnt="4"/>
      <dgm:spPr/>
    </dgm:pt>
    <dgm:pt modelId="{8287AD5D-A767-40DF-9340-6C92A4889CDB}" type="pres">
      <dgm:prSet presAssocID="{E279284C-57A9-44B7-899A-98690B45830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avel"/>
        </a:ext>
      </dgm:extLst>
    </dgm:pt>
    <dgm:pt modelId="{0746FA91-99C5-491F-8B9A-78235D9EB171}" type="pres">
      <dgm:prSet presAssocID="{E279284C-57A9-44B7-899A-98690B45830A}" presName="spaceRect" presStyleCnt="0"/>
      <dgm:spPr/>
    </dgm:pt>
    <dgm:pt modelId="{B3592D69-36EF-4A4D-AF93-C79F8458AD2B}" type="pres">
      <dgm:prSet presAssocID="{E279284C-57A9-44B7-899A-98690B45830A}" presName="textRect" presStyleLbl="revTx" presStyleIdx="1" presStyleCnt="4">
        <dgm:presLayoutVars>
          <dgm:chMax val="1"/>
          <dgm:chPref val="1"/>
        </dgm:presLayoutVars>
      </dgm:prSet>
      <dgm:spPr/>
    </dgm:pt>
    <dgm:pt modelId="{579180D2-7182-4232-898A-6AD55A898EA0}" type="pres">
      <dgm:prSet presAssocID="{04B8AB05-68B6-415E-8B77-E0E9E8AB85F7}" presName="sibTrans" presStyleLbl="sibTrans2D1" presStyleIdx="0" presStyleCnt="0"/>
      <dgm:spPr/>
    </dgm:pt>
    <dgm:pt modelId="{DC93E8F1-8641-46F0-A57B-8387C44EE6F5}" type="pres">
      <dgm:prSet presAssocID="{76E2B7AB-AD13-4139-80C4-7157F2B16700}" presName="compNode" presStyleCnt="0"/>
      <dgm:spPr/>
    </dgm:pt>
    <dgm:pt modelId="{95EF8FBD-F847-4FE1-B48D-414E1AD4F5E2}" type="pres">
      <dgm:prSet presAssocID="{76E2B7AB-AD13-4139-80C4-7157F2B16700}" presName="iconBgRect" presStyleLbl="bgShp" presStyleIdx="2" presStyleCnt="4"/>
      <dgm:spPr/>
    </dgm:pt>
    <dgm:pt modelId="{EF7F075D-8E5C-4443-81CC-0AC1B722772F}" type="pres">
      <dgm:prSet presAssocID="{76E2B7AB-AD13-4139-80C4-7157F2B1670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Warning"/>
        </a:ext>
      </dgm:extLst>
    </dgm:pt>
    <dgm:pt modelId="{4E96AC24-6314-4996-B1E7-435D273F66B5}" type="pres">
      <dgm:prSet presAssocID="{76E2B7AB-AD13-4139-80C4-7157F2B16700}" presName="spaceRect" presStyleCnt="0"/>
      <dgm:spPr/>
    </dgm:pt>
    <dgm:pt modelId="{50420C15-37A9-4D16-8295-2C64FD400E21}" type="pres">
      <dgm:prSet presAssocID="{76E2B7AB-AD13-4139-80C4-7157F2B16700}" presName="textRect" presStyleLbl="revTx" presStyleIdx="2" presStyleCnt="4">
        <dgm:presLayoutVars>
          <dgm:chMax val="1"/>
          <dgm:chPref val="1"/>
        </dgm:presLayoutVars>
      </dgm:prSet>
      <dgm:spPr/>
    </dgm:pt>
    <dgm:pt modelId="{88ED309E-D35A-4428-B4E5-B612A3D16ED4}" type="pres">
      <dgm:prSet presAssocID="{BBFC04B7-144F-4FF1-B689-40F58259F586}" presName="sibTrans" presStyleLbl="sibTrans2D1" presStyleIdx="0" presStyleCnt="0"/>
      <dgm:spPr/>
    </dgm:pt>
    <dgm:pt modelId="{F05A2842-67DB-4DFE-9F0A-2D218FC3095B}" type="pres">
      <dgm:prSet presAssocID="{422675B0-75A6-4ED5-87E7-CEFF406B126A}" presName="compNode" presStyleCnt="0"/>
      <dgm:spPr/>
    </dgm:pt>
    <dgm:pt modelId="{E855543C-697F-4624-AC11-94B45297EFAE}" type="pres">
      <dgm:prSet presAssocID="{422675B0-75A6-4ED5-87E7-CEFF406B126A}" presName="iconBgRect" presStyleLbl="bgShp" presStyleIdx="3" presStyleCnt="4"/>
      <dgm:spPr/>
    </dgm:pt>
    <dgm:pt modelId="{5E074513-FAA3-4E5C-BB93-E085359D59CA}" type="pres">
      <dgm:prSet presAssocID="{422675B0-75A6-4ED5-87E7-CEFF406B126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ar"/>
        </a:ext>
      </dgm:extLst>
    </dgm:pt>
    <dgm:pt modelId="{782A0909-49CF-49B2-A248-2FCC9BF75D0E}" type="pres">
      <dgm:prSet presAssocID="{422675B0-75A6-4ED5-87E7-CEFF406B126A}" presName="spaceRect" presStyleCnt="0"/>
      <dgm:spPr/>
    </dgm:pt>
    <dgm:pt modelId="{E39036A8-7D0B-4279-A03B-339534880439}" type="pres">
      <dgm:prSet presAssocID="{422675B0-75A6-4ED5-87E7-CEFF406B126A}" presName="textRect" presStyleLbl="revTx" presStyleIdx="3" presStyleCnt="4">
        <dgm:presLayoutVars>
          <dgm:chMax val="1"/>
          <dgm:chPref val="1"/>
        </dgm:presLayoutVars>
      </dgm:prSet>
      <dgm:spPr/>
    </dgm:pt>
  </dgm:ptLst>
  <dgm:cxnLst>
    <dgm:cxn modelId="{16708B04-1BA2-4938-9E69-9641B29C0C30}" srcId="{27C69FBC-D216-450C-8D33-FFBAFDD38AD4}" destId="{E279284C-57A9-44B7-899A-98690B45830A}" srcOrd="1" destOrd="0" parTransId="{9C7F047E-1BAA-4B96-A5D2-FE172C9F9558}" sibTransId="{04B8AB05-68B6-415E-8B77-E0E9E8AB85F7}"/>
    <dgm:cxn modelId="{94847518-0343-4002-8796-0EAAFEEBEE00}" type="presOf" srcId="{76E2B7AB-AD13-4139-80C4-7157F2B16700}" destId="{50420C15-37A9-4D16-8295-2C64FD400E21}" srcOrd="0" destOrd="0" presId="urn:microsoft.com/office/officeart/2018/2/layout/IconCircleList"/>
    <dgm:cxn modelId="{5D149932-6B0F-4BC1-8959-F4FABAE9B544}" type="presOf" srcId="{0E787851-7BCE-44A6-8090-B6B896FB4C43}" destId="{4DAD64EE-D752-4142-A80F-0757A09D3E8B}" srcOrd="0" destOrd="0" presId="urn:microsoft.com/office/officeart/2018/2/layout/IconCircleList"/>
    <dgm:cxn modelId="{0A060F33-AD33-4683-962D-23205CCE0057}" type="presOf" srcId="{422675B0-75A6-4ED5-87E7-CEFF406B126A}" destId="{E39036A8-7D0B-4279-A03B-339534880439}" srcOrd="0" destOrd="0" presId="urn:microsoft.com/office/officeart/2018/2/layout/IconCircleList"/>
    <dgm:cxn modelId="{3C14AF34-5A23-4A3D-82B2-D0A9286DEBA7}" type="presOf" srcId="{27C69FBC-D216-450C-8D33-FFBAFDD38AD4}" destId="{DAF6DDA8-16DA-4A9E-9403-04D700CA1308}" srcOrd="0" destOrd="0" presId="urn:microsoft.com/office/officeart/2018/2/layout/IconCircleList"/>
    <dgm:cxn modelId="{DACD3661-D189-4757-AEF1-2E663CBD0085}" srcId="{27C69FBC-D216-450C-8D33-FFBAFDD38AD4}" destId="{097D4989-6088-4ACC-B450-32F353DB5CB9}" srcOrd="0" destOrd="0" parTransId="{EF010C05-64E8-4781-A09B-92F450FF4FA1}" sibTransId="{0E787851-7BCE-44A6-8090-B6B896FB4C43}"/>
    <dgm:cxn modelId="{58ED1F6A-8281-4B23-B394-E376FC0963A5}" type="presOf" srcId="{BBFC04B7-144F-4FF1-B689-40F58259F586}" destId="{88ED309E-D35A-4428-B4E5-B612A3D16ED4}" srcOrd="0" destOrd="0" presId="urn:microsoft.com/office/officeart/2018/2/layout/IconCircleList"/>
    <dgm:cxn modelId="{82684095-540B-42E6-A86C-FE67E475D7A6}" type="presOf" srcId="{04B8AB05-68B6-415E-8B77-E0E9E8AB85F7}" destId="{579180D2-7182-4232-898A-6AD55A898EA0}" srcOrd="0" destOrd="0" presId="urn:microsoft.com/office/officeart/2018/2/layout/IconCircleList"/>
    <dgm:cxn modelId="{6D08E8B8-F48C-4820-BB94-DA0F40C7493D}" srcId="{27C69FBC-D216-450C-8D33-FFBAFDD38AD4}" destId="{76E2B7AB-AD13-4139-80C4-7157F2B16700}" srcOrd="2" destOrd="0" parTransId="{535D0CF3-123B-4FF5-8DDA-10EDE5AA01CA}" sibTransId="{BBFC04B7-144F-4FF1-B689-40F58259F586}"/>
    <dgm:cxn modelId="{923DB6BD-79B0-4329-9FFF-A873F62569D5}" type="presOf" srcId="{E279284C-57A9-44B7-899A-98690B45830A}" destId="{B3592D69-36EF-4A4D-AF93-C79F8458AD2B}" srcOrd="0" destOrd="0" presId="urn:microsoft.com/office/officeart/2018/2/layout/IconCircleList"/>
    <dgm:cxn modelId="{11C04DCA-D5B3-4BDF-950F-B9161143A9C1}" srcId="{27C69FBC-D216-450C-8D33-FFBAFDD38AD4}" destId="{422675B0-75A6-4ED5-87E7-CEFF406B126A}" srcOrd="3" destOrd="0" parTransId="{00F57A19-FA60-4AA8-963B-E72BD0EA3497}" sibTransId="{74483E6D-B79A-41DD-B365-63B806CD6E45}"/>
    <dgm:cxn modelId="{CB1CB6F5-81B6-4E44-9182-7DEE9F100808}" type="presOf" srcId="{097D4989-6088-4ACC-B450-32F353DB5CB9}" destId="{A8940B22-51B8-4249-93EB-841632C438CD}" srcOrd="0" destOrd="0" presId="urn:microsoft.com/office/officeart/2018/2/layout/IconCircleList"/>
    <dgm:cxn modelId="{C8CFC40C-1F55-4026-B462-1FB0D9F5CDD8}" type="presParOf" srcId="{DAF6DDA8-16DA-4A9E-9403-04D700CA1308}" destId="{778B6692-88A7-4EA9-A1DD-B06483C0816F}" srcOrd="0" destOrd="0" presId="urn:microsoft.com/office/officeart/2018/2/layout/IconCircleList"/>
    <dgm:cxn modelId="{DA7E3290-F757-4C78-9F36-72827340EDA4}" type="presParOf" srcId="{778B6692-88A7-4EA9-A1DD-B06483C0816F}" destId="{B83299C8-AEB4-4B87-8F6B-23407B18ACE0}" srcOrd="0" destOrd="0" presId="urn:microsoft.com/office/officeart/2018/2/layout/IconCircleList"/>
    <dgm:cxn modelId="{EB1C8C93-DE25-4B25-9864-D8FB89B6B140}" type="presParOf" srcId="{B83299C8-AEB4-4B87-8F6B-23407B18ACE0}" destId="{11A6DF7B-B031-4BBB-AB5B-7F358F40F8F9}" srcOrd="0" destOrd="0" presId="urn:microsoft.com/office/officeart/2018/2/layout/IconCircleList"/>
    <dgm:cxn modelId="{99F1A26D-AC33-49D4-B3EB-68E1831B878C}" type="presParOf" srcId="{B83299C8-AEB4-4B87-8F6B-23407B18ACE0}" destId="{FCC2B3A4-0DD0-4860-A6C1-616F5E4F8712}" srcOrd="1" destOrd="0" presId="urn:microsoft.com/office/officeart/2018/2/layout/IconCircleList"/>
    <dgm:cxn modelId="{810C458D-4D0C-40C5-9BA4-3F51E244F465}" type="presParOf" srcId="{B83299C8-AEB4-4B87-8F6B-23407B18ACE0}" destId="{BFEA5352-E8CC-4B23-B425-07ABE8648792}" srcOrd="2" destOrd="0" presId="urn:microsoft.com/office/officeart/2018/2/layout/IconCircleList"/>
    <dgm:cxn modelId="{BE6673FC-5008-42C0-93C1-19A4889AA0DA}" type="presParOf" srcId="{B83299C8-AEB4-4B87-8F6B-23407B18ACE0}" destId="{A8940B22-51B8-4249-93EB-841632C438CD}" srcOrd="3" destOrd="0" presId="urn:microsoft.com/office/officeart/2018/2/layout/IconCircleList"/>
    <dgm:cxn modelId="{F7B088C2-A93B-4630-8080-A68E74750F00}" type="presParOf" srcId="{778B6692-88A7-4EA9-A1DD-B06483C0816F}" destId="{4DAD64EE-D752-4142-A80F-0757A09D3E8B}" srcOrd="1" destOrd="0" presId="urn:microsoft.com/office/officeart/2018/2/layout/IconCircleList"/>
    <dgm:cxn modelId="{9AC9FF5D-70B7-4D93-B0D2-A0A3C5C2E96F}" type="presParOf" srcId="{778B6692-88A7-4EA9-A1DD-B06483C0816F}" destId="{87B8E320-8E69-4122-87E1-5541D9D74931}" srcOrd="2" destOrd="0" presId="urn:microsoft.com/office/officeart/2018/2/layout/IconCircleList"/>
    <dgm:cxn modelId="{92C89EB3-FF85-43BD-920C-CC71F2E4BE77}" type="presParOf" srcId="{87B8E320-8E69-4122-87E1-5541D9D74931}" destId="{1A769070-2282-4A1F-A8FB-43036B8DC0D6}" srcOrd="0" destOrd="0" presId="urn:microsoft.com/office/officeart/2018/2/layout/IconCircleList"/>
    <dgm:cxn modelId="{FA18D1EB-A86F-400A-8590-5A9B34A97955}" type="presParOf" srcId="{87B8E320-8E69-4122-87E1-5541D9D74931}" destId="{8287AD5D-A767-40DF-9340-6C92A4889CDB}" srcOrd="1" destOrd="0" presId="urn:microsoft.com/office/officeart/2018/2/layout/IconCircleList"/>
    <dgm:cxn modelId="{4CD369D4-7458-46FD-B4D6-CF3E71CEDE8A}" type="presParOf" srcId="{87B8E320-8E69-4122-87E1-5541D9D74931}" destId="{0746FA91-99C5-491F-8B9A-78235D9EB171}" srcOrd="2" destOrd="0" presId="urn:microsoft.com/office/officeart/2018/2/layout/IconCircleList"/>
    <dgm:cxn modelId="{4DA078A0-7B7E-4F58-9421-F4D4573C9D4E}" type="presParOf" srcId="{87B8E320-8E69-4122-87E1-5541D9D74931}" destId="{B3592D69-36EF-4A4D-AF93-C79F8458AD2B}" srcOrd="3" destOrd="0" presId="urn:microsoft.com/office/officeart/2018/2/layout/IconCircleList"/>
    <dgm:cxn modelId="{3C2B8061-4393-4CF2-9161-6D1454AB8855}" type="presParOf" srcId="{778B6692-88A7-4EA9-A1DD-B06483C0816F}" destId="{579180D2-7182-4232-898A-6AD55A898EA0}" srcOrd="3" destOrd="0" presId="urn:microsoft.com/office/officeart/2018/2/layout/IconCircleList"/>
    <dgm:cxn modelId="{FC30E481-0700-46DE-900C-365A4B24F78C}" type="presParOf" srcId="{778B6692-88A7-4EA9-A1DD-B06483C0816F}" destId="{DC93E8F1-8641-46F0-A57B-8387C44EE6F5}" srcOrd="4" destOrd="0" presId="urn:microsoft.com/office/officeart/2018/2/layout/IconCircleList"/>
    <dgm:cxn modelId="{709666F5-C9B5-4431-A798-75096DDE5FB2}" type="presParOf" srcId="{DC93E8F1-8641-46F0-A57B-8387C44EE6F5}" destId="{95EF8FBD-F847-4FE1-B48D-414E1AD4F5E2}" srcOrd="0" destOrd="0" presId="urn:microsoft.com/office/officeart/2018/2/layout/IconCircleList"/>
    <dgm:cxn modelId="{704BC2D0-B52F-4C32-B5A5-AEFC769DC3E9}" type="presParOf" srcId="{DC93E8F1-8641-46F0-A57B-8387C44EE6F5}" destId="{EF7F075D-8E5C-4443-81CC-0AC1B722772F}" srcOrd="1" destOrd="0" presId="urn:microsoft.com/office/officeart/2018/2/layout/IconCircleList"/>
    <dgm:cxn modelId="{E7D953A0-A165-4B7B-A0D3-B1DA8D27E302}" type="presParOf" srcId="{DC93E8F1-8641-46F0-A57B-8387C44EE6F5}" destId="{4E96AC24-6314-4996-B1E7-435D273F66B5}" srcOrd="2" destOrd="0" presId="urn:microsoft.com/office/officeart/2018/2/layout/IconCircleList"/>
    <dgm:cxn modelId="{B0D62606-8F05-4A63-A48E-E747B0F2AD91}" type="presParOf" srcId="{DC93E8F1-8641-46F0-A57B-8387C44EE6F5}" destId="{50420C15-37A9-4D16-8295-2C64FD400E21}" srcOrd="3" destOrd="0" presId="urn:microsoft.com/office/officeart/2018/2/layout/IconCircleList"/>
    <dgm:cxn modelId="{0117FBC0-CC57-4396-B52F-583FA50E688C}" type="presParOf" srcId="{778B6692-88A7-4EA9-A1DD-B06483C0816F}" destId="{88ED309E-D35A-4428-B4E5-B612A3D16ED4}" srcOrd="5" destOrd="0" presId="urn:microsoft.com/office/officeart/2018/2/layout/IconCircleList"/>
    <dgm:cxn modelId="{6B237A89-9A76-44F0-A5E3-B52316597D70}" type="presParOf" srcId="{778B6692-88A7-4EA9-A1DD-B06483C0816F}" destId="{F05A2842-67DB-4DFE-9F0A-2D218FC3095B}" srcOrd="6" destOrd="0" presId="urn:microsoft.com/office/officeart/2018/2/layout/IconCircleList"/>
    <dgm:cxn modelId="{923879A1-CFCC-4442-901E-8B4D45EA04FB}" type="presParOf" srcId="{F05A2842-67DB-4DFE-9F0A-2D218FC3095B}" destId="{E855543C-697F-4624-AC11-94B45297EFAE}" srcOrd="0" destOrd="0" presId="urn:microsoft.com/office/officeart/2018/2/layout/IconCircleList"/>
    <dgm:cxn modelId="{2A3BBAE3-F91B-4D6D-8FB2-2D74505A3740}" type="presParOf" srcId="{F05A2842-67DB-4DFE-9F0A-2D218FC3095B}" destId="{5E074513-FAA3-4E5C-BB93-E085359D59CA}" srcOrd="1" destOrd="0" presId="urn:microsoft.com/office/officeart/2018/2/layout/IconCircleList"/>
    <dgm:cxn modelId="{D925FA3B-7EDA-4BFC-B063-E7A2AD050D92}" type="presParOf" srcId="{F05A2842-67DB-4DFE-9F0A-2D218FC3095B}" destId="{782A0909-49CF-49B2-A248-2FCC9BF75D0E}" srcOrd="2" destOrd="0" presId="urn:microsoft.com/office/officeart/2018/2/layout/IconCircleList"/>
    <dgm:cxn modelId="{3F215DB6-D39C-499B-A004-ABC8C404F83F}" type="presParOf" srcId="{F05A2842-67DB-4DFE-9F0A-2D218FC3095B}" destId="{E39036A8-7D0B-4279-A03B-339534880439}"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9AA64DC-3208-49B2-A513-2CC521CFDB10}" type="doc">
      <dgm:prSet loTypeId="urn:microsoft.com/office/officeart/2018/2/layout/IconCircle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0DF70627-0BEF-468A-86E3-98AB70F9C7DB}">
      <dgm:prSet/>
      <dgm:spPr/>
      <dgm:t>
        <a:bodyPr/>
        <a:lstStyle/>
        <a:p>
          <a:r>
            <a:rPr lang="en-GB" dirty="0"/>
            <a:t>This study bridges the gap between previous study by specifically focus on Camden region of the UK which has not been done in the past.</a:t>
          </a:r>
          <a:endParaRPr lang="en-US" dirty="0"/>
        </a:p>
      </dgm:t>
    </dgm:pt>
    <dgm:pt modelId="{0115A4D5-58E8-46CD-BFEE-9E2C4053F511}" type="parTrans" cxnId="{C74D4E86-B55E-471C-91AD-8FE9065E9158}">
      <dgm:prSet/>
      <dgm:spPr/>
      <dgm:t>
        <a:bodyPr/>
        <a:lstStyle/>
        <a:p>
          <a:endParaRPr lang="en-US"/>
        </a:p>
      </dgm:t>
    </dgm:pt>
    <dgm:pt modelId="{3ECDB758-AD13-4448-9086-AA85B247DC5F}" type="sibTrans" cxnId="{C74D4E86-B55E-471C-91AD-8FE9065E9158}">
      <dgm:prSet/>
      <dgm:spPr/>
      <dgm:t>
        <a:bodyPr/>
        <a:lstStyle/>
        <a:p>
          <a:endParaRPr lang="en-US"/>
        </a:p>
      </dgm:t>
    </dgm:pt>
    <dgm:pt modelId="{D4DFAF60-46AE-4965-8EB2-FF0DDE0A12F2}">
      <dgm:prSet/>
      <dgm:spPr/>
      <dgm:t>
        <a:bodyPr/>
        <a:lstStyle/>
        <a:p>
          <a:r>
            <a:rPr lang="en-GB" dirty="0"/>
            <a:t>Owing to their predictive capabilities other machine learning techniques have been experimented- Extreme Gradient Boost and </a:t>
          </a:r>
          <a:r>
            <a:rPr lang="en-GB" dirty="0" err="1"/>
            <a:t>CatBoost</a:t>
          </a:r>
          <a:r>
            <a:rPr lang="en-GB" dirty="0"/>
            <a:t>.</a:t>
          </a:r>
          <a:endParaRPr lang="en-US" dirty="0"/>
        </a:p>
      </dgm:t>
    </dgm:pt>
    <dgm:pt modelId="{A1CFBF2B-1C93-4C50-9A46-D710526BAACF}" type="parTrans" cxnId="{B3EC8B9A-94CB-4CE5-A052-2237ACFC48F0}">
      <dgm:prSet/>
      <dgm:spPr/>
      <dgm:t>
        <a:bodyPr/>
        <a:lstStyle/>
        <a:p>
          <a:endParaRPr lang="en-US"/>
        </a:p>
      </dgm:t>
    </dgm:pt>
    <dgm:pt modelId="{62DADAC0-7599-414A-A61B-750454ADE731}" type="sibTrans" cxnId="{B3EC8B9A-94CB-4CE5-A052-2237ACFC48F0}">
      <dgm:prSet/>
      <dgm:spPr/>
      <dgm:t>
        <a:bodyPr/>
        <a:lstStyle/>
        <a:p>
          <a:endParaRPr lang="en-US"/>
        </a:p>
      </dgm:t>
    </dgm:pt>
    <dgm:pt modelId="{864976B4-C955-4868-B7EC-1216823ECAB5}">
      <dgm:prSet/>
      <dgm:spPr/>
      <dgm:t>
        <a:bodyPr/>
        <a:lstStyle/>
        <a:p>
          <a:r>
            <a:rPr lang="en-GB" dirty="0"/>
            <a:t>Assessed performance of four promising techniques on single dataset which has not been done in much studies.</a:t>
          </a:r>
          <a:endParaRPr lang="en-US" dirty="0"/>
        </a:p>
      </dgm:t>
    </dgm:pt>
    <dgm:pt modelId="{DC3963D4-5F29-4C00-91A3-3D173FE2552D}" type="parTrans" cxnId="{3D89C299-3907-4BBC-91D6-2F0764CE8A19}">
      <dgm:prSet/>
      <dgm:spPr/>
      <dgm:t>
        <a:bodyPr/>
        <a:lstStyle/>
        <a:p>
          <a:endParaRPr lang="en-US"/>
        </a:p>
      </dgm:t>
    </dgm:pt>
    <dgm:pt modelId="{675E6DC8-396D-4147-B41A-D8594D5D5169}" type="sibTrans" cxnId="{3D89C299-3907-4BBC-91D6-2F0764CE8A19}">
      <dgm:prSet/>
      <dgm:spPr/>
      <dgm:t>
        <a:bodyPr/>
        <a:lstStyle/>
        <a:p>
          <a:endParaRPr lang="en-US"/>
        </a:p>
      </dgm:t>
    </dgm:pt>
    <dgm:pt modelId="{37B89365-489F-4572-9EEA-03E058DEFCC0}">
      <dgm:prSet/>
      <dgm:spPr/>
      <dgm:t>
        <a:bodyPr/>
        <a:lstStyle/>
        <a:p>
          <a:r>
            <a:rPr lang="en-GB" dirty="0"/>
            <a:t>Subjective along with predictive as it identifies several risk factors associated with UK Road Safety.</a:t>
          </a:r>
          <a:endParaRPr lang="en-US" dirty="0"/>
        </a:p>
      </dgm:t>
    </dgm:pt>
    <dgm:pt modelId="{1B93488A-FA6B-488B-9A4C-DBCA484FE2F7}" type="parTrans" cxnId="{710BDDC2-EA54-444F-B17C-B385CA04170D}">
      <dgm:prSet/>
      <dgm:spPr/>
      <dgm:t>
        <a:bodyPr/>
        <a:lstStyle/>
        <a:p>
          <a:endParaRPr lang="en-US"/>
        </a:p>
      </dgm:t>
    </dgm:pt>
    <dgm:pt modelId="{877ABC2B-5B6B-4D79-99AB-E471D550C356}" type="sibTrans" cxnId="{710BDDC2-EA54-444F-B17C-B385CA04170D}">
      <dgm:prSet/>
      <dgm:spPr/>
      <dgm:t>
        <a:bodyPr/>
        <a:lstStyle/>
        <a:p>
          <a:endParaRPr lang="en-US"/>
        </a:p>
      </dgm:t>
    </dgm:pt>
    <dgm:pt modelId="{CB673EE1-5FDA-4D95-A755-BB1A077696B9}" type="pres">
      <dgm:prSet presAssocID="{F9AA64DC-3208-49B2-A513-2CC521CFDB10}" presName="root" presStyleCnt="0">
        <dgm:presLayoutVars>
          <dgm:dir/>
          <dgm:resizeHandles val="exact"/>
        </dgm:presLayoutVars>
      </dgm:prSet>
      <dgm:spPr/>
    </dgm:pt>
    <dgm:pt modelId="{582247F0-B7C9-4C79-897D-A35D00CBAB0C}" type="pres">
      <dgm:prSet presAssocID="{F9AA64DC-3208-49B2-A513-2CC521CFDB10}" presName="container" presStyleCnt="0">
        <dgm:presLayoutVars>
          <dgm:dir/>
          <dgm:resizeHandles val="exact"/>
        </dgm:presLayoutVars>
      </dgm:prSet>
      <dgm:spPr/>
    </dgm:pt>
    <dgm:pt modelId="{9D4456F7-8F68-4C34-BBEF-67E8F80E75AC}" type="pres">
      <dgm:prSet presAssocID="{0DF70627-0BEF-468A-86E3-98AB70F9C7DB}" presName="compNode" presStyleCnt="0"/>
      <dgm:spPr/>
    </dgm:pt>
    <dgm:pt modelId="{D28650F1-B19C-4D56-8A14-728C83B85DF4}" type="pres">
      <dgm:prSet presAssocID="{0DF70627-0BEF-468A-86E3-98AB70F9C7DB}" presName="iconBgRect" presStyleLbl="bgShp" presStyleIdx="0" presStyleCnt="4"/>
      <dgm:spPr/>
    </dgm:pt>
    <dgm:pt modelId="{AB5C06A9-D0A5-4C8F-A591-F0C97CC0AC08}" type="pres">
      <dgm:prSet presAssocID="{0DF70627-0BEF-468A-86E3-98AB70F9C7D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rker"/>
        </a:ext>
      </dgm:extLst>
    </dgm:pt>
    <dgm:pt modelId="{3D02B472-3519-45F2-9191-078E5AB39A1C}" type="pres">
      <dgm:prSet presAssocID="{0DF70627-0BEF-468A-86E3-98AB70F9C7DB}" presName="spaceRect" presStyleCnt="0"/>
      <dgm:spPr/>
    </dgm:pt>
    <dgm:pt modelId="{C86B0D29-9290-4F2A-8037-4D8057CE8BE7}" type="pres">
      <dgm:prSet presAssocID="{0DF70627-0BEF-468A-86E3-98AB70F9C7DB}" presName="textRect" presStyleLbl="revTx" presStyleIdx="0" presStyleCnt="4">
        <dgm:presLayoutVars>
          <dgm:chMax val="1"/>
          <dgm:chPref val="1"/>
        </dgm:presLayoutVars>
      </dgm:prSet>
      <dgm:spPr/>
    </dgm:pt>
    <dgm:pt modelId="{35F98C4B-2C07-4AA8-A911-53B6BD1B0AB8}" type="pres">
      <dgm:prSet presAssocID="{3ECDB758-AD13-4448-9086-AA85B247DC5F}" presName="sibTrans" presStyleLbl="sibTrans2D1" presStyleIdx="0" presStyleCnt="0"/>
      <dgm:spPr/>
    </dgm:pt>
    <dgm:pt modelId="{6B87B79C-7C8E-403F-BFCE-23429AFBD6EA}" type="pres">
      <dgm:prSet presAssocID="{D4DFAF60-46AE-4965-8EB2-FF0DDE0A12F2}" presName="compNode" presStyleCnt="0"/>
      <dgm:spPr/>
    </dgm:pt>
    <dgm:pt modelId="{FDAAFD81-FCB0-4F8D-9141-D52F647E2E80}" type="pres">
      <dgm:prSet presAssocID="{D4DFAF60-46AE-4965-8EB2-FF0DDE0A12F2}" presName="iconBgRect" presStyleLbl="bgShp" presStyleIdx="1" presStyleCnt="4"/>
      <dgm:spPr/>
    </dgm:pt>
    <dgm:pt modelId="{B6E8BACC-D061-44BC-A6F5-9F3FC0FB6652}" type="pres">
      <dgm:prSet presAssocID="{D4DFAF60-46AE-4965-8EB2-FF0DDE0A12F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idge scene"/>
        </a:ext>
      </dgm:extLst>
    </dgm:pt>
    <dgm:pt modelId="{7EFFDE3A-4706-4E08-B488-12F70388662F}" type="pres">
      <dgm:prSet presAssocID="{D4DFAF60-46AE-4965-8EB2-FF0DDE0A12F2}" presName="spaceRect" presStyleCnt="0"/>
      <dgm:spPr/>
    </dgm:pt>
    <dgm:pt modelId="{828A2FDD-469B-4E1E-88DB-C2F51686355C}" type="pres">
      <dgm:prSet presAssocID="{D4DFAF60-46AE-4965-8EB2-FF0DDE0A12F2}" presName="textRect" presStyleLbl="revTx" presStyleIdx="1" presStyleCnt="4">
        <dgm:presLayoutVars>
          <dgm:chMax val="1"/>
          <dgm:chPref val="1"/>
        </dgm:presLayoutVars>
      </dgm:prSet>
      <dgm:spPr/>
    </dgm:pt>
    <dgm:pt modelId="{B27ABD9C-CBF9-42DC-BEA3-EEF3B7C27C76}" type="pres">
      <dgm:prSet presAssocID="{62DADAC0-7599-414A-A61B-750454ADE731}" presName="sibTrans" presStyleLbl="sibTrans2D1" presStyleIdx="0" presStyleCnt="0"/>
      <dgm:spPr/>
    </dgm:pt>
    <dgm:pt modelId="{5F8B5865-B3A8-42EF-9142-F03006F99EEE}" type="pres">
      <dgm:prSet presAssocID="{864976B4-C955-4868-B7EC-1216823ECAB5}" presName="compNode" presStyleCnt="0"/>
      <dgm:spPr/>
    </dgm:pt>
    <dgm:pt modelId="{E1668672-A572-405E-8C9C-3E116E91D11F}" type="pres">
      <dgm:prSet presAssocID="{864976B4-C955-4868-B7EC-1216823ECAB5}" presName="iconBgRect" presStyleLbl="bgShp" presStyleIdx="2" presStyleCnt="4"/>
      <dgm:spPr/>
    </dgm:pt>
    <dgm:pt modelId="{6C01BE00-7C29-49FE-8FA2-91D339E49ADF}" type="pres">
      <dgm:prSet presAssocID="{864976B4-C955-4868-B7EC-1216823ECAB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43D108E7-9727-4B78-BFE7-9A46B0816C6D}" type="pres">
      <dgm:prSet presAssocID="{864976B4-C955-4868-B7EC-1216823ECAB5}" presName="spaceRect" presStyleCnt="0"/>
      <dgm:spPr/>
    </dgm:pt>
    <dgm:pt modelId="{784E422B-5E78-42E1-9EA8-A9C65A0DC126}" type="pres">
      <dgm:prSet presAssocID="{864976B4-C955-4868-B7EC-1216823ECAB5}" presName="textRect" presStyleLbl="revTx" presStyleIdx="2" presStyleCnt="4">
        <dgm:presLayoutVars>
          <dgm:chMax val="1"/>
          <dgm:chPref val="1"/>
        </dgm:presLayoutVars>
      </dgm:prSet>
      <dgm:spPr/>
    </dgm:pt>
    <dgm:pt modelId="{4C9B24AD-41FF-41B6-86A7-457BEF124378}" type="pres">
      <dgm:prSet presAssocID="{675E6DC8-396D-4147-B41A-D8594D5D5169}" presName="sibTrans" presStyleLbl="sibTrans2D1" presStyleIdx="0" presStyleCnt="0"/>
      <dgm:spPr/>
    </dgm:pt>
    <dgm:pt modelId="{B19D84E3-CA1C-4666-A315-F84D1B58D924}" type="pres">
      <dgm:prSet presAssocID="{37B89365-489F-4572-9EEA-03E058DEFCC0}" presName="compNode" presStyleCnt="0"/>
      <dgm:spPr/>
    </dgm:pt>
    <dgm:pt modelId="{538DE9CD-A07B-454D-8561-BCEAFE2368D5}" type="pres">
      <dgm:prSet presAssocID="{37B89365-489F-4572-9EEA-03E058DEFCC0}" presName="iconBgRect" presStyleLbl="bgShp" presStyleIdx="3" presStyleCnt="4"/>
      <dgm:spPr/>
    </dgm:pt>
    <dgm:pt modelId="{4EA6156F-5908-4301-A7C4-470B5933218D}" type="pres">
      <dgm:prSet presAssocID="{37B89365-489F-4572-9EEA-03E058DEFCC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octor"/>
        </a:ext>
      </dgm:extLst>
    </dgm:pt>
    <dgm:pt modelId="{D6DBDA59-E3F0-47C6-80B0-E499E436EFEA}" type="pres">
      <dgm:prSet presAssocID="{37B89365-489F-4572-9EEA-03E058DEFCC0}" presName="spaceRect" presStyleCnt="0"/>
      <dgm:spPr/>
    </dgm:pt>
    <dgm:pt modelId="{54FF6A61-F6E6-4682-8E91-87CD44F971A0}" type="pres">
      <dgm:prSet presAssocID="{37B89365-489F-4572-9EEA-03E058DEFCC0}" presName="textRect" presStyleLbl="revTx" presStyleIdx="3" presStyleCnt="4">
        <dgm:presLayoutVars>
          <dgm:chMax val="1"/>
          <dgm:chPref val="1"/>
        </dgm:presLayoutVars>
      </dgm:prSet>
      <dgm:spPr/>
    </dgm:pt>
  </dgm:ptLst>
  <dgm:cxnLst>
    <dgm:cxn modelId="{5DB64304-EAEE-46EE-BFC4-6D93B71029B4}" type="presOf" srcId="{37B89365-489F-4572-9EEA-03E058DEFCC0}" destId="{54FF6A61-F6E6-4682-8E91-87CD44F971A0}" srcOrd="0" destOrd="0" presId="urn:microsoft.com/office/officeart/2018/2/layout/IconCircleList"/>
    <dgm:cxn modelId="{867C3716-B471-41A4-BE66-B09BC6503F35}" type="presOf" srcId="{3ECDB758-AD13-4448-9086-AA85B247DC5F}" destId="{35F98C4B-2C07-4AA8-A911-53B6BD1B0AB8}" srcOrd="0" destOrd="0" presId="urn:microsoft.com/office/officeart/2018/2/layout/IconCircleList"/>
    <dgm:cxn modelId="{8D342D39-1E6D-4E6E-8CC0-74B7495463B8}" type="presOf" srcId="{864976B4-C955-4868-B7EC-1216823ECAB5}" destId="{784E422B-5E78-42E1-9EA8-A9C65A0DC126}" srcOrd="0" destOrd="0" presId="urn:microsoft.com/office/officeart/2018/2/layout/IconCircleList"/>
    <dgm:cxn modelId="{95251E3A-8C6D-4CAF-8C5D-5E1E18BC3CD9}" type="presOf" srcId="{0DF70627-0BEF-468A-86E3-98AB70F9C7DB}" destId="{C86B0D29-9290-4F2A-8037-4D8057CE8BE7}" srcOrd="0" destOrd="0" presId="urn:microsoft.com/office/officeart/2018/2/layout/IconCircleList"/>
    <dgm:cxn modelId="{8E3C275D-7C68-4C4C-8A0E-9D5011522689}" type="presOf" srcId="{62DADAC0-7599-414A-A61B-750454ADE731}" destId="{B27ABD9C-CBF9-42DC-BEA3-EEF3B7C27C76}" srcOrd="0" destOrd="0" presId="urn:microsoft.com/office/officeart/2018/2/layout/IconCircleList"/>
    <dgm:cxn modelId="{C74D4E86-B55E-471C-91AD-8FE9065E9158}" srcId="{F9AA64DC-3208-49B2-A513-2CC521CFDB10}" destId="{0DF70627-0BEF-468A-86E3-98AB70F9C7DB}" srcOrd="0" destOrd="0" parTransId="{0115A4D5-58E8-46CD-BFEE-9E2C4053F511}" sibTransId="{3ECDB758-AD13-4448-9086-AA85B247DC5F}"/>
    <dgm:cxn modelId="{3D89C299-3907-4BBC-91D6-2F0764CE8A19}" srcId="{F9AA64DC-3208-49B2-A513-2CC521CFDB10}" destId="{864976B4-C955-4868-B7EC-1216823ECAB5}" srcOrd="2" destOrd="0" parTransId="{DC3963D4-5F29-4C00-91A3-3D173FE2552D}" sibTransId="{675E6DC8-396D-4147-B41A-D8594D5D5169}"/>
    <dgm:cxn modelId="{B3EC8B9A-94CB-4CE5-A052-2237ACFC48F0}" srcId="{F9AA64DC-3208-49B2-A513-2CC521CFDB10}" destId="{D4DFAF60-46AE-4965-8EB2-FF0DDE0A12F2}" srcOrd="1" destOrd="0" parTransId="{A1CFBF2B-1C93-4C50-9A46-D710526BAACF}" sibTransId="{62DADAC0-7599-414A-A61B-750454ADE731}"/>
    <dgm:cxn modelId="{41AB01A4-AC48-4365-A38B-688913243882}" type="presOf" srcId="{D4DFAF60-46AE-4965-8EB2-FF0DDE0A12F2}" destId="{828A2FDD-469B-4E1E-88DB-C2F51686355C}" srcOrd="0" destOrd="0" presId="urn:microsoft.com/office/officeart/2018/2/layout/IconCircleList"/>
    <dgm:cxn modelId="{B3F543B4-AD62-40CE-B801-8C500755DED6}" type="presOf" srcId="{675E6DC8-396D-4147-B41A-D8594D5D5169}" destId="{4C9B24AD-41FF-41B6-86A7-457BEF124378}" srcOrd="0" destOrd="0" presId="urn:microsoft.com/office/officeart/2018/2/layout/IconCircleList"/>
    <dgm:cxn modelId="{710BDDC2-EA54-444F-B17C-B385CA04170D}" srcId="{F9AA64DC-3208-49B2-A513-2CC521CFDB10}" destId="{37B89365-489F-4572-9EEA-03E058DEFCC0}" srcOrd="3" destOrd="0" parTransId="{1B93488A-FA6B-488B-9A4C-DBCA484FE2F7}" sibTransId="{877ABC2B-5B6B-4D79-99AB-E471D550C356}"/>
    <dgm:cxn modelId="{E8FF49FE-9C90-48A4-9B0B-B5CD7F6BB7AB}" type="presOf" srcId="{F9AA64DC-3208-49B2-A513-2CC521CFDB10}" destId="{CB673EE1-5FDA-4D95-A755-BB1A077696B9}" srcOrd="0" destOrd="0" presId="urn:microsoft.com/office/officeart/2018/2/layout/IconCircleList"/>
    <dgm:cxn modelId="{CB13C9F1-98EC-4C1B-B74C-77F78B1D7C2B}" type="presParOf" srcId="{CB673EE1-5FDA-4D95-A755-BB1A077696B9}" destId="{582247F0-B7C9-4C79-897D-A35D00CBAB0C}" srcOrd="0" destOrd="0" presId="urn:microsoft.com/office/officeart/2018/2/layout/IconCircleList"/>
    <dgm:cxn modelId="{4F10D085-32E1-4D55-B6E5-164FA5DAB070}" type="presParOf" srcId="{582247F0-B7C9-4C79-897D-A35D00CBAB0C}" destId="{9D4456F7-8F68-4C34-BBEF-67E8F80E75AC}" srcOrd="0" destOrd="0" presId="urn:microsoft.com/office/officeart/2018/2/layout/IconCircleList"/>
    <dgm:cxn modelId="{CB69C3B7-296E-44E3-AC2C-94BB908C32DD}" type="presParOf" srcId="{9D4456F7-8F68-4C34-BBEF-67E8F80E75AC}" destId="{D28650F1-B19C-4D56-8A14-728C83B85DF4}" srcOrd="0" destOrd="0" presId="urn:microsoft.com/office/officeart/2018/2/layout/IconCircleList"/>
    <dgm:cxn modelId="{FD7C55AA-71D8-4779-95F7-76624F68D870}" type="presParOf" srcId="{9D4456F7-8F68-4C34-BBEF-67E8F80E75AC}" destId="{AB5C06A9-D0A5-4C8F-A591-F0C97CC0AC08}" srcOrd="1" destOrd="0" presId="urn:microsoft.com/office/officeart/2018/2/layout/IconCircleList"/>
    <dgm:cxn modelId="{902A0974-E516-4A91-9D8B-75A4E29A1CA5}" type="presParOf" srcId="{9D4456F7-8F68-4C34-BBEF-67E8F80E75AC}" destId="{3D02B472-3519-45F2-9191-078E5AB39A1C}" srcOrd="2" destOrd="0" presId="urn:microsoft.com/office/officeart/2018/2/layout/IconCircleList"/>
    <dgm:cxn modelId="{C8ACF49A-9C12-45E9-99A4-7DA9C860B16B}" type="presParOf" srcId="{9D4456F7-8F68-4C34-BBEF-67E8F80E75AC}" destId="{C86B0D29-9290-4F2A-8037-4D8057CE8BE7}" srcOrd="3" destOrd="0" presId="urn:microsoft.com/office/officeart/2018/2/layout/IconCircleList"/>
    <dgm:cxn modelId="{9ED491E6-BE6B-41D9-BC2C-04E5673FDEDE}" type="presParOf" srcId="{582247F0-B7C9-4C79-897D-A35D00CBAB0C}" destId="{35F98C4B-2C07-4AA8-A911-53B6BD1B0AB8}" srcOrd="1" destOrd="0" presId="urn:microsoft.com/office/officeart/2018/2/layout/IconCircleList"/>
    <dgm:cxn modelId="{A6EE9209-8636-4A27-9C1C-ACAD32D5410B}" type="presParOf" srcId="{582247F0-B7C9-4C79-897D-A35D00CBAB0C}" destId="{6B87B79C-7C8E-403F-BFCE-23429AFBD6EA}" srcOrd="2" destOrd="0" presId="urn:microsoft.com/office/officeart/2018/2/layout/IconCircleList"/>
    <dgm:cxn modelId="{DAFD2204-3314-4480-AA03-2EBA72C3D66B}" type="presParOf" srcId="{6B87B79C-7C8E-403F-BFCE-23429AFBD6EA}" destId="{FDAAFD81-FCB0-4F8D-9141-D52F647E2E80}" srcOrd="0" destOrd="0" presId="urn:microsoft.com/office/officeart/2018/2/layout/IconCircleList"/>
    <dgm:cxn modelId="{FFEB5A90-F95C-4316-8A0C-6EC2E56A8A3B}" type="presParOf" srcId="{6B87B79C-7C8E-403F-BFCE-23429AFBD6EA}" destId="{B6E8BACC-D061-44BC-A6F5-9F3FC0FB6652}" srcOrd="1" destOrd="0" presId="urn:microsoft.com/office/officeart/2018/2/layout/IconCircleList"/>
    <dgm:cxn modelId="{1B81FCC0-95F8-4C86-B5B1-F3E47C2EF58B}" type="presParOf" srcId="{6B87B79C-7C8E-403F-BFCE-23429AFBD6EA}" destId="{7EFFDE3A-4706-4E08-B488-12F70388662F}" srcOrd="2" destOrd="0" presId="urn:microsoft.com/office/officeart/2018/2/layout/IconCircleList"/>
    <dgm:cxn modelId="{0ABBBE2F-349A-4D2D-B8C5-A955E944BF4B}" type="presParOf" srcId="{6B87B79C-7C8E-403F-BFCE-23429AFBD6EA}" destId="{828A2FDD-469B-4E1E-88DB-C2F51686355C}" srcOrd="3" destOrd="0" presId="urn:microsoft.com/office/officeart/2018/2/layout/IconCircleList"/>
    <dgm:cxn modelId="{6A1E0BC0-E9B5-44BA-9345-701AC6EF6D75}" type="presParOf" srcId="{582247F0-B7C9-4C79-897D-A35D00CBAB0C}" destId="{B27ABD9C-CBF9-42DC-BEA3-EEF3B7C27C76}" srcOrd="3" destOrd="0" presId="urn:microsoft.com/office/officeart/2018/2/layout/IconCircleList"/>
    <dgm:cxn modelId="{C5B12592-B4D0-4F6F-928E-4DDE699160A7}" type="presParOf" srcId="{582247F0-B7C9-4C79-897D-A35D00CBAB0C}" destId="{5F8B5865-B3A8-42EF-9142-F03006F99EEE}" srcOrd="4" destOrd="0" presId="urn:microsoft.com/office/officeart/2018/2/layout/IconCircleList"/>
    <dgm:cxn modelId="{8092A23A-0E42-4F4F-89E6-2DA57D8D6435}" type="presParOf" srcId="{5F8B5865-B3A8-42EF-9142-F03006F99EEE}" destId="{E1668672-A572-405E-8C9C-3E116E91D11F}" srcOrd="0" destOrd="0" presId="urn:microsoft.com/office/officeart/2018/2/layout/IconCircleList"/>
    <dgm:cxn modelId="{53C2E6B7-2CA2-47FC-95DD-C8E09A3C450C}" type="presParOf" srcId="{5F8B5865-B3A8-42EF-9142-F03006F99EEE}" destId="{6C01BE00-7C29-49FE-8FA2-91D339E49ADF}" srcOrd="1" destOrd="0" presId="urn:microsoft.com/office/officeart/2018/2/layout/IconCircleList"/>
    <dgm:cxn modelId="{818362B0-B90E-4A59-B40B-B9280FB8DBC0}" type="presParOf" srcId="{5F8B5865-B3A8-42EF-9142-F03006F99EEE}" destId="{43D108E7-9727-4B78-BFE7-9A46B0816C6D}" srcOrd="2" destOrd="0" presId="urn:microsoft.com/office/officeart/2018/2/layout/IconCircleList"/>
    <dgm:cxn modelId="{7D8A705B-C840-45A9-864C-C56A04D5DB22}" type="presParOf" srcId="{5F8B5865-B3A8-42EF-9142-F03006F99EEE}" destId="{784E422B-5E78-42E1-9EA8-A9C65A0DC126}" srcOrd="3" destOrd="0" presId="urn:microsoft.com/office/officeart/2018/2/layout/IconCircleList"/>
    <dgm:cxn modelId="{2CCE9B12-5289-476A-93CE-A7204B3B7230}" type="presParOf" srcId="{582247F0-B7C9-4C79-897D-A35D00CBAB0C}" destId="{4C9B24AD-41FF-41B6-86A7-457BEF124378}" srcOrd="5" destOrd="0" presId="urn:microsoft.com/office/officeart/2018/2/layout/IconCircleList"/>
    <dgm:cxn modelId="{41EADF6D-1110-4B9D-B497-0A9B4EF95C2D}" type="presParOf" srcId="{582247F0-B7C9-4C79-897D-A35D00CBAB0C}" destId="{B19D84E3-CA1C-4666-A315-F84D1B58D924}" srcOrd="6" destOrd="0" presId="urn:microsoft.com/office/officeart/2018/2/layout/IconCircleList"/>
    <dgm:cxn modelId="{D128E4B6-732C-4E37-9A07-17EDBCDA9576}" type="presParOf" srcId="{B19D84E3-CA1C-4666-A315-F84D1B58D924}" destId="{538DE9CD-A07B-454D-8561-BCEAFE2368D5}" srcOrd="0" destOrd="0" presId="urn:microsoft.com/office/officeart/2018/2/layout/IconCircleList"/>
    <dgm:cxn modelId="{98B95A98-74A8-49A6-80A5-006B141D6231}" type="presParOf" srcId="{B19D84E3-CA1C-4666-A315-F84D1B58D924}" destId="{4EA6156F-5908-4301-A7C4-470B5933218D}" srcOrd="1" destOrd="0" presId="urn:microsoft.com/office/officeart/2018/2/layout/IconCircleList"/>
    <dgm:cxn modelId="{FD26BBCA-E337-48F0-BE2F-FEEB4795408F}" type="presParOf" srcId="{B19D84E3-CA1C-4666-A315-F84D1B58D924}" destId="{D6DBDA59-E3F0-47C6-80B0-E499E436EFEA}" srcOrd="2" destOrd="0" presId="urn:microsoft.com/office/officeart/2018/2/layout/IconCircleList"/>
    <dgm:cxn modelId="{D4AF3D6F-A7FA-4C87-B8FB-1BEBA18872D0}" type="presParOf" srcId="{B19D84E3-CA1C-4666-A315-F84D1B58D924}" destId="{54FF6A61-F6E6-4682-8E91-87CD44F971A0}"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E0A03D8-4033-4235-88E0-EE2214835E2B}" type="doc">
      <dgm:prSet loTypeId="urn:microsoft.com/office/officeart/2018/2/layout/IconCircle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458AE7C-5A72-438F-8B0F-F22B34BA66B9}">
      <dgm:prSet/>
      <dgm:spPr/>
      <dgm:t>
        <a:bodyPr/>
        <a:lstStyle/>
        <a:p>
          <a:pPr>
            <a:lnSpc>
              <a:spcPct val="100000"/>
            </a:lnSpc>
          </a:pPr>
          <a:r>
            <a:rPr lang="en-GB" b="0" i="0" dirty="0"/>
            <a:t>To obtain a comprehensive dataset for developing a machine learning based classifier.</a:t>
          </a:r>
          <a:endParaRPr lang="en-US" dirty="0"/>
        </a:p>
      </dgm:t>
    </dgm:pt>
    <dgm:pt modelId="{8DB140A7-8FFF-4383-B972-722C5297E520}" type="parTrans" cxnId="{1F8A406F-D7AE-47B7-A1B2-859D715A2038}">
      <dgm:prSet/>
      <dgm:spPr/>
      <dgm:t>
        <a:bodyPr/>
        <a:lstStyle/>
        <a:p>
          <a:endParaRPr lang="en-US"/>
        </a:p>
      </dgm:t>
    </dgm:pt>
    <dgm:pt modelId="{86406695-4182-496A-ABE1-F165483482ED}" type="sibTrans" cxnId="{1F8A406F-D7AE-47B7-A1B2-859D715A2038}">
      <dgm:prSet/>
      <dgm:spPr/>
      <dgm:t>
        <a:bodyPr/>
        <a:lstStyle/>
        <a:p>
          <a:pPr>
            <a:lnSpc>
              <a:spcPct val="100000"/>
            </a:lnSpc>
          </a:pPr>
          <a:endParaRPr lang="en-US"/>
        </a:p>
      </dgm:t>
    </dgm:pt>
    <dgm:pt modelId="{81AB8B27-89EB-4A84-9406-55FED0FF6A90}">
      <dgm:prSet/>
      <dgm:spPr/>
      <dgm:t>
        <a:bodyPr/>
        <a:lstStyle/>
        <a:p>
          <a:pPr>
            <a:lnSpc>
              <a:spcPct val="100000"/>
            </a:lnSpc>
          </a:pPr>
          <a:r>
            <a:rPr lang="en-GB" b="0" i="0" dirty="0"/>
            <a:t>To identify the factors playing crucial role in predicting the severity of accidents such as weather conditions, driver behaviour, etc.</a:t>
          </a:r>
          <a:endParaRPr lang="en-US" dirty="0"/>
        </a:p>
      </dgm:t>
    </dgm:pt>
    <dgm:pt modelId="{5E8833F8-D758-4D7F-9D68-D631CE3DCB44}" type="parTrans" cxnId="{36FAA672-E0EC-405A-BD6C-909B968F0F35}">
      <dgm:prSet/>
      <dgm:spPr/>
      <dgm:t>
        <a:bodyPr/>
        <a:lstStyle/>
        <a:p>
          <a:endParaRPr lang="en-US"/>
        </a:p>
      </dgm:t>
    </dgm:pt>
    <dgm:pt modelId="{694B28EF-FE39-4E4D-B5AE-271F83E60893}" type="sibTrans" cxnId="{36FAA672-E0EC-405A-BD6C-909B968F0F35}">
      <dgm:prSet/>
      <dgm:spPr/>
      <dgm:t>
        <a:bodyPr/>
        <a:lstStyle/>
        <a:p>
          <a:pPr>
            <a:lnSpc>
              <a:spcPct val="100000"/>
            </a:lnSpc>
          </a:pPr>
          <a:endParaRPr lang="en-US"/>
        </a:p>
      </dgm:t>
    </dgm:pt>
    <dgm:pt modelId="{CE90D57D-BB88-4895-9F9A-5A127C10F11A}">
      <dgm:prSet/>
      <dgm:spPr/>
      <dgm:t>
        <a:bodyPr/>
        <a:lstStyle/>
        <a:p>
          <a:pPr>
            <a:lnSpc>
              <a:spcPct val="100000"/>
            </a:lnSpc>
          </a:pPr>
          <a:r>
            <a:rPr lang="en-GB" b="0" i="0" dirty="0"/>
            <a:t>To identify optimal machine learning techniques for handling predictive tasks with high accuracy.</a:t>
          </a:r>
          <a:endParaRPr lang="en-US" dirty="0"/>
        </a:p>
      </dgm:t>
    </dgm:pt>
    <dgm:pt modelId="{C6BEC7D3-9B48-4375-AD9B-9AB1C2D5FBB7}" type="parTrans" cxnId="{2C3974B2-A57E-40C6-ADC8-EEC33032CFBF}">
      <dgm:prSet/>
      <dgm:spPr/>
      <dgm:t>
        <a:bodyPr/>
        <a:lstStyle/>
        <a:p>
          <a:endParaRPr lang="en-US"/>
        </a:p>
      </dgm:t>
    </dgm:pt>
    <dgm:pt modelId="{3FF2557E-A7AE-4926-9162-193E03779A95}" type="sibTrans" cxnId="{2C3974B2-A57E-40C6-ADC8-EEC33032CFBF}">
      <dgm:prSet/>
      <dgm:spPr/>
      <dgm:t>
        <a:bodyPr/>
        <a:lstStyle/>
        <a:p>
          <a:pPr>
            <a:lnSpc>
              <a:spcPct val="100000"/>
            </a:lnSpc>
          </a:pPr>
          <a:endParaRPr lang="en-US"/>
        </a:p>
      </dgm:t>
    </dgm:pt>
    <dgm:pt modelId="{B6CD0DF0-9204-4119-964D-563AF0DC71FA}">
      <dgm:prSet/>
      <dgm:spPr/>
      <dgm:t>
        <a:bodyPr/>
        <a:lstStyle/>
        <a:p>
          <a:pPr>
            <a:lnSpc>
              <a:spcPct val="100000"/>
            </a:lnSpc>
          </a:pPr>
          <a:r>
            <a:rPr lang="en-GB" b="0" i="0" dirty="0"/>
            <a:t>To critically evaluate and compare the performance of different supervised machine learning techniques on same dataset.</a:t>
          </a:r>
          <a:endParaRPr lang="en-US" dirty="0"/>
        </a:p>
      </dgm:t>
    </dgm:pt>
    <dgm:pt modelId="{EF899546-5E76-4809-BF84-5D500D8ED921}" type="parTrans" cxnId="{5D1765DF-E373-44AE-BBE7-7B017A4D4CC4}">
      <dgm:prSet/>
      <dgm:spPr/>
      <dgm:t>
        <a:bodyPr/>
        <a:lstStyle/>
        <a:p>
          <a:endParaRPr lang="en-US"/>
        </a:p>
      </dgm:t>
    </dgm:pt>
    <dgm:pt modelId="{0C3F1628-E908-4AF0-AEAC-1B0907A490ED}" type="sibTrans" cxnId="{5D1765DF-E373-44AE-BBE7-7B017A4D4CC4}">
      <dgm:prSet/>
      <dgm:spPr/>
      <dgm:t>
        <a:bodyPr/>
        <a:lstStyle/>
        <a:p>
          <a:pPr>
            <a:lnSpc>
              <a:spcPct val="100000"/>
            </a:lnSpc>
          </a:pPr>
          <a:endParaRPr lang="en-US"/>
        </a:p>
      </dgm:t>
    </dgm:pt>
    <dgm:pt modelId="{B0291858-CD4E-4216-99D9-7B577CB39350}">
      <dgm:prSet/>
      <dgm:spPr/>
      <dgm:t>
        <a:bodyPr/>
        <a:lstStyle/>
        <a:p>
          <a:pPr>
            <a:lnSpc>
              <a:spcPct val="100000"/>
            </a:lnSpc>
          </a:pPr>
          <a:r>
            <a:rPr lang="en-GB" b="0" i="0" dirty="0"/>
            <a:t>To study and execute the integration process of ML model with user interface.</a:t>
          </a:r>
          <a:endParaRPr lang="en-US" dirty="0"/>
        </a:p>
      </dgm:t>
    </dgm:pt>
    <dgm:pt modelId="{B9D47A57-265C-4726-BABC-E82E30142B4F}" type="parTrans" cxnId="{4691742D-B377-4EA6-957B-81024198E077}">
      <dgm:prSet/>
      <dgm:spPr/>
      <dgm:t>
        <a:bodyPr/>
        <a:lstStyle/>
        <a:p>
          <a:endParaRPr lang="en-US"/>
        </a:p>
      </dgm:t>
    </dgm:pt>
    <dgm:pt modelId="{1C36DDA7-B359-4E1F-A9DF-9E30BA342E65}" type="sibTrans" cxnId="{4691742D-B377-4EA6-957B-81024198E077}">
      <dgm:prSet/>
      <dgm:spPr/>
      <dgm:t>
        <a:bodyPr/>
        <a:lstStyle/>
        <a:p>
          <a:pPr>
            <a:lnSpc>
              <a:spcPct val="100000"/>
            </a:lnSpc>
          </a:pPr>
          <a:endParaRPr lang="en-US"/>
        </a:p>
      </dgm:t>
    </dgm:pt>
    <dgm:pt modelId="{1BDF3D16-0CB9-4A12-99CC-C0E58580D42F}" type="pres">
      <dgm:prSet presAssocID="{CE0A03D8-4033-4235-88E0-EE2214835E2B}" presName="root" presStyleCnt="0">
        <dgm:presLayoutVars>
          <dgm:dir/>
          <dgm:resizeHandles val="exact"/>
        </dgm:presLayoutVars>
      </dgm:prSet>
      <dgm:spPr/>
    </dgm:pt>
    <dgm:pt modelId="{A2F46948-C7CC-4409-A57B-E45F00EADD31}" type="pres">
      <dgm:prSet presAssocID="{CE0A03D8-4033-4235-88E0-EE2214835E2B}" presName="container" presStyleCnt="0">
        <dgm:presLayoutVars>
          <dgm:dir/>
          <dgm:resizeHandles val="exact"/>
        </dgm:presLayoutVars>
      </dgm:prSet>
      <dgm:spPr/>
    </dgm:pt>
    <dgm:pt modelId="{9C87BE49-F950-441C-ACE1-3CEB6495C8FA}" type="pres">
      <dgm:prSet presAssocID="{D458AE7C-5A72-438F-8B0F-F22B34BA66B9}" presName="compNode" presStyleCnt="0"/>
      <dgm:spPr/>
    </dgm:pt>
    <dgm:pt modelId="{EF43938C-6113-4F90-B2DC-5EBB969F85B2}" type="pres">
      <dgm:prSet presAssocID="{D458AE7C-5A72-438F-8B0F-F22B34BA66B9}" presName="iconBgRect" presStyleLbl="bgShp" presStyleIdx="0" presStyleCnt="5"/>
      <dgm:spPr/>
    </dgm:pt>
    <dgm:pt modelId="{F149E62D-B724-40D2-B8E3-8E26792382BC}" type="pres">
      <dgm:prSet presAssocID="{D458AE7C-5A72-438F-8B0F-F22B34BA66B9}"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r"/>
        </a:ext>
      </dgm:extLst>
    </dgm:pt>
    <dgm:pt modelId="{145866FF-060D-4A0F-94F6-012FBB949A18}" type="pres">
      <dgm:prSet presAssocID="{D458AE7C-5A72-438F-8B0F-F22B34BA66B9}" presName="spaceRect" presStyleCnt="0"/>
      <dgm:spPr/>
    </dgm:pt>
    <dgm:pt modelId="{B60D5F07-512B-4B5F-B4AC-9417A47314B8}" type="pres">
      <dgm:prSet presAssocID="{D458AE7C-5A72-438F-8B0F-F22B34BA66B9}" presName="textRect" presStyleLbl="revTx" presStyleIdx="0" presStyleCnt="5">
        <dgm:presLayoutVars>
          <dgm:chMax val="1"/>
          <dgm:chPref val="1"/>
        </dgm:presLayoutVars>
      </dgm:prSet>
      <dgm:spPr/>
    </dgm:pt>
    <dgm:pt modelId="{5C723CCD-8F33-4180-A0B0-F6FD53530E2B}" type="pres">
      <dgm:prSet presAssocID="{86406695-4182-496A-ABE1-F165483482ED}" presName="sibTrans" presStyleLbl="sibTrans2D1" presStyleIdx="0" presStyleCnt="0"/>
      <dgm:spPr/>
    </dgm:pt>
    <dgm:pt modelId="{F3AEFFFF-48D0-4EA7-BB2D-E6644A8B5D2A}" type="pres">
      <dgm:prSet presAssocID="{81AB8B27-89EB-4A84-9406-55FED0FF6A90}" presName="compNode" presStyleCnt="0"/>
      <dgm:spPr/>
    </dgm:pt>
    <dgm:pt modelId="{D4D93A3A-0A19-44F8-9DFA-C0A092411A13}" type="pres">
      <dgm:prSet presAssocID="{81AB8B27-89EB-4A84-9406-55FED0FF6A90}" presName="iconBgRect" presStyleLbl="bgShp" presStyleIdx="1" presStyleCnt="5"/>
      <dgm:spPr/>
    </dgm:pt>
    <dgm:pt modelId="{14EAE82D-FD50-4394-B1F8-845B1A497E9D}" type="pres">
      <dgm:prSet presAssocID="{81AB8B27-89EB-4A84-9406-55FED0FF6A90}"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26EB7A62-EB7B-4A7C-A484-11E4426A9D0F}" type="pres">
      <dgm:prSet presAssocID="{81AB8B27-89EB-4A84-9406-55FED0FF6A90}" presName="spaceRect" presStyleCnt="0"/>
      <dgm:spPr/>
    </dgm:pt>
    <dgm:pt modelId="{ACAED89C-D60F-479D-BEDA-2681DEB5B56E}" type="pres">
      <dgm:prSet presAssocID="{81AB8B27-89EB-4A84-9406-55FED0FF6A90}" presName="textRect" presStyleLbl="revTx" presStyleIdx="1" presStyleCnt="5">
        <dgm:presLayoutVars>
          <dgm:chMax val="1"/>
          <dgm:chPref val="1"/>
        </dgm:presLayoutVars>
      </dgm:prSet>
      <dgm:spPr/>
    </dgm:pt>
    <dgm:pt modelId="{B8A8F562-DF0A-497E-9646-CF37472EB798}" type="pres">
      <dgm:prSet presAssocID="{694B28EF-FE39-4E4D-B5AE-271F83E60893}" presName="sibTrans" presStyleLbl="sibTrans2D1" presStyleIdx="0" presStyleCnt="0"/>
      <dgm:spPr/>
    </dgm:pt>
    <dgm:pt modelId="{131256F1-B864-4C23-ABE4-35B07448FCB1}" type="pres">
      <dgm:prSet presAssocID="{CE90D57D-BB88-4895-9F9A-5A127C10F11A}" presName="compNode" presStyleCnt="0"/>
      <dgm:spPr/>
    </dgm:pt>
    <dgm:pt modelId="{74A0ECC5-EAEC-4069-954A-7A6545F3A87E}" type="pres">
      <dgm:prSet presAssocID="{CE90D57D-BB88-4895-9F9A-5A127C10F11A}" presName="iconBgRect" presStyleLbl="bgShp" presStyleIdx="2" presStyleCnt="5"/>
      <dgm:spPr/>
    </dgm:pt>
    <dgm:pt modelId="{8822F717-46DB-4DE3-AF72-46515B096E1E}" type="pres">
      <dgm:prSet presAssocID="{CE90D57D-BB88-4895-9F9A-5A127C10F11A}"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eciduous tree"/>
        </a:ext>
      </dgm:extLst>
    </dgm:pt>
    <dgm:pt modelId="{A14253BA-3A04-4E1B-BB26-D7DA1AF67942}" type="pres">
      <dgm:prSet presAssocID="{CE90D57D-BB88-4895-9F9A-5A127C10F11A}" presName="spaceRect" presStyleCnt="0"/>
      <dgm:spPr/>
    </dgm:pt>
    <dgm:pt modelId="{D3E8E2BA-F862-4BE0-AC14-2D62335E7065}" type="pres">
      <dgm:prSet presAssocID="{CE90D57D-BB88-4895-9F9A-5A127C10F11A}" presName="textRect" presStyleLbl="revTx" presStyleIdx="2" presStyleCnt="5">
        <dgm:presLayoutVars>
          <dgm:chMax val="1"/>
          <dgm:chPref val="1"/>
        </dgm:presLayoutVars>
      </dgm:prSet>
      <dgm:spPr/>
    </dgm:pt>
    <dgm:pt modelId="{82F25D6B-A729-4C40-ADFE-E19EC93F060A}" type="pres">
      <dgm:prSet presAssocID="{3FF2557E-A7AE-4926-9162-193E03779A95}" presName="sibTrans" presStyleLbl="sibTrans2D1" presStyleIdx="0" presStyleCnt="0"/>
      <dgm:spPr/>
    </dgm:pt>
    <dgm:pt modelId="{AC9E608C-BC18-4951-976A-309EDAAE37A2}" type="pres">
      <dgm:prSet presAssocID="{B6CD0DF0-9204-4119-964D-563AF0DC71FA}" presName="compNode" presStyleCnt="0"/>
      <dgm:spPr/>
    </dgm:pt>
    <dgm:pt modelId="{E0247CD8-E2B7-42C3-85A2-A33B4C2F004F}" type="pres">
      <dgm:prSet presAssocID="{B6CD0DF0-9204-4119-964D-563AF0DC71FA}" presName="iconBgRect" presStyleLbl="bgShp" presStyleIdx="3" presStyleCnt="5"/>
      <dgm:spPr/>
    </dgm:pt>
    <dgm:pt modelId="{B929E354-16E4-4DAB-A9B5-1EA884AFF49C}" type="pres">
      <dgm:prSet presAssocID="{B6CD0DF0-9204-4119-964D-563AF0DC71F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atistics"/>
        </a:ext>
      </dgm:extLst>
    </dgm:pt>
    <dgm:pt modelId="{E20A2FFA-5D30-434E-A765-5905EE06EC73}" type="pres">
      <dgm:prSet presAssocID="{B6CD0DF0-9204-4119-964D-563AF0DC71FA}" presName="spaceRect" presStyleCnt="0"/>
      <dgm:spPr/>
    </dgm:pt>
    <dgm:pt modelId="{6007AB1E-862F-4AE1-AC3D-B6BA7A48099B}" type="pres">
      <dgm:prSet presAssocID="{B6CD0DF0-9204-4119-964D-563AF0DC71FA}" presName="textRect" presStyleLbl="revTx" presStyleIdx="3" presStyleCnt="5">
        <dgm:presLayoutVars>
          <dgm:chMax val="1"/>
          <dgm:chPref val="1"/>
        </dgm:presLayoutVars>
      </dgm:prSet>
      <dgm:spPr/>
    </dgm:pt>
    <dgm:pt modelId="{5A8906AA-36C8-4FA4-A69E-0D371D89A65C}" type="pres">
      <dgm:prSet presAssocID="{0C3F1628-E908-4AF0-AEAC-1B0907A490ED}" presName="sibTrans" presStyleLbl="sibTrans2D1" presStyleIdx="0" presStyleCnt="0"/>
      <dgm:spPr/>
    </dgm:pt>
    <dgm:pt modelId="{B71D21CC-A408-4C61-A3FF-FB242E18A992}" type="pres">
      <dgm:prSet presAssocID="{B0291858-CD4E-4216-99D9-7B577CB39350}" presName="compNode" presStyleCnt="0"/>
      <dgm:spPr/>
    </dgm:pt>
    <dgm:pt modelId="{88F6D035-F96D-4A97-A93A-353AE2785E8B}" type="pres">
      <dgm:prSet presAssocID="{B0291858-CD4E-4216-99D9-7B577CB39350}" presName="iconBgRect" presStyleLbl="bgShp" presStyleIdx="4" presStyleCnt="5"/>
      <dgm:spPr/>
    </dgm:pt>
    <dgm:pt modelId="{1B24E926-C050-4DFF-B5CE-B425B80590EC}" type="pres">
      <dgm:prSet presAssocID="{B0291858-CD4E-4216-99D9-7B577CB3935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Web Design"/>
        </a:ext>
      </dgm:extLst>
    </dgm:pt>
    <dgm:pt modelId="{09529FBC-A64A-49DC-9F9D-FD7DA6F78F07}" type="pres">
      <dgm:prSet presAssocID="{B0291858-CD4E-4216-99D9-7B577CB39350}" presName="spaceRect" presStyleCnt="0"/>
      <dgm:spPr/>
    </dgm:pt>
    <dgm:pt modelId="{BADB9414-72FD-4F15-8E97-CD7F9FEFB3C3}" type="pres">
      <dgm:prSet presAssocID="{B0291858-CD4E-4216-99D9-7B577CB39350}" presName="textRect" presStyleLbl="revTx" presStyleIdx="4" presStyleCnt="5">
        <dgm:presLayoutVars>
          <dgm:chMax val="1"/>
          <dgm:chPref val="1"/>
        </dgm:presLayoutVars>
      </dgm:prSet>
      <dgm:spPr/>
    </dgm:pt>
  </dgm:ptLst>
  <dgm:cxnLst>
    <dgm:cxn modelId="{A972B703-15A6-434E-A5DD-D7683E63AAEC}" type="presOf" srcId="{CE0A03D8-4033-4235-88E0-EE2214835E2B}" destId="{1BDF3D16-0CB9-4A12-99CC-C0E58580D42F}" srcOrd="0" destOrd="0" presId="urn:microsoft.com/office/officeart/2018/2/layout/IconCircleList"/>
    <dgm:cxn modelId="{8B7B2029-0AD1-4F80-9258-67A4857BCF30}" type="presOf" srcId="{B6CD0DF0-9204-4119-964D-563AF0DC71FA}" destId="{6007AB1E-862F-4AE1-AC3D-B6BA7A48099B}" srcOrd="0" destOrd="0" presId="urn:microsoft.com/office/officeart/2018/2/layout/IconCircleList"/>
    <dgm:cxn modelId="{391C4029-64B1-4B82-9238-D793FE5F2183}" type="presOf" srcId="{D458AE7C-5A72-438F-8B0F-F22B34BA66B9}" destId="{B60D5F07-512B-4B5F-B4AC-9417A47314B8}" srcOrd="0" destOrd="0" presId="urn:microsoft.com/office/officeart/2018/2/layout/IconCircleList"/>
    <dgm:cxn modelId="{4691742D-B377-4EA6-957B-81024198E077}" srcId="{CE0A03D8-4033-4235-88E0-EE2214835E2B}" destId="{B0291858-CD4E-4216-99D9-7B577CB39350}" srcOrd="4" destOrd="0" parTransId="{B9D47A57-265C-4726-BABC-E82E30142B4F}" sibTransId="{1C36DDA7-B359-4E1F-A9DF-9E30BA342E65}"/>
    <dgm:cxn modelId="{9550D862-9E95-4696-B250-125973FC5463}" type="presOf" srcId="{81AB8B27-89EB-4A84-9406-55FED0FF6A90}" destId="{ACAED89C-D60F-479D-BEDA-2681DEB5B56E}" srcOrd="0" destOrd="0" presId="urn:microsoft.com/office/officeart/2018/2/layout/IconCircleList"/>
    <dgm:cxn modelId="{14A51C6C-B2A0-4A1B-B743-B81AB6F89586}" type="presOf" srcId="{694B28EF-FE39-4E4D-B5AE-271F83E60893}" destId="{B8A8F562-DF0A-497E-9646-CF37472EB798}" srcOrd="0" destOrd="0" presId="urn:microsoft.com/office/officeart/2018/2/layout/IconCircleList"/>
    <dgm:cxn modelId="{1F8A406F-D7AE-47B7-A1B2-859D715A2038}" srcId="{CE0A03D8-4033-4235-88E0-EE2214835E2B}" destId="{D458AE7C-5A72-438F-8B0F-F22B34BA66B9}" srcOrd="0" destOrd="0" parTransId="{8DB140A7-8FFF-4383-B972-722C5297E520}" sibTransId="{86406695-4182-496A-ABE1-F165483482ED}"/>
    <dgm:cxn modelId="{24B9B051-98FC-48B3-8712-5DB7F863BFB3}" type="presOf" srcId="{CE90D57D-BB88-4895-9F9A-5A127C10F11A}" destId="{D3E8E2BA-F862-4BE0-AC14-2D62335E7065}" srcOrd="0" destOrd="0" presId="urn:microsoft.com/office/officeart/2018/2/layout/IconCircleList"/>
    <dgm:cxn modelId="{36FAA672-E0EC-405A-BD6C-909B968F0F35}" srcId="{CE0A03D8-4033-4235-88E0-EE2214835E2B}" destId="{81AB8B27-89EB-4A84-9406-55FED0FF6A90}" srcOrd="1" destOrd="0" parTransId="{5E8833F8-D758-4D7F-9D68-D631CE3DCB44}" sibTransId="{694B28EF-FE39-4E4D-B5AE-271F83E60893}"/>
    <dgm:cxn modelId="{F6D1938F-639E-4580-A356-0C6765988058}" type="presOf" srcId="{B0291858-CD4E-4216-99D9-7B577CB39350}" destId="{BADB9414-72FD-4F15-8E97-CD7F9FEFB3C3}" srcOrd="0" destOrd="0" presId="urn:microsoft.com/office/officeart/2018/2/layout/IconCircleList"/>
    <dgm:cxn modelId="{9196AD97-40FA-4984-B64F-B37E7A8DEFA2}" type="presOf" srcId="{3FF2557E-A7AE-4926-9162-193E03779A95}" destId="{82F25D6B-A729-4C40-ADFE-E19EC93F060A}" srcOrd="0" destOrd="0" presId="urn:microsoft.com/office/officeart/2018/2/layout/IconCircleList"/>
    <dgm:cxn modelId="{230146A4-B937-4C8C-BB58-4CC3B03FDF96}" type="presOf" srcId="{0C3F1628-E908-4AF0-AEAC-1B0907A490ED}" destId="{5A8906AA-36C8-4FA4-A69E-0D371D89A65C}" srcOrd="0" destOrd="0" presId="urn:microsoft.com/office/officeart/2018/2/layout/IconCircleList"/>
    <dgm:cxn modelId="{2C3974B2-A57E-40C6-ADC8-EEC33032CFBF}" srcId="{CE0A03D8-4033-4235-88E0-EE2214835E2B}" destId="{CE90D57D-BB88-4895-9F9A-5A127C10F11A}" srcOrd="2" destOrd="0" parTransId="{C6BEC7D3-9B48-4375-AD9B-9AB1C2D5FBB7}" sibTransId="{3FF2557E-A7AE-4926-9162-193E03779A95}"/>
    <dgm:cxn modelId="{5D1765DF-E373-44AE-BBE7-7B017A4D4CC4}" srcId="{CE0A03D8-4033-4235-88E0-EE2214835E2B}" destId="{B6CD0DF0-9204-4119-964D-563AF0DC71FA}" srcOrd="3" destOrd="0" parTransId="{EF899546-5E76-4809-BF84-5D500D8ED921}" sibTransId="{0C3F1628-E908-4AF0-AEAC-1B0907A490ED}"/>
    <dgm:cxn modelId="{446575E8-DD34-4AF7-BDD7-AAE3B3D0A1B6}" type="presOf" srcId="{86406695-4182-496A-ABE1-F165483482ED}" destId="{5C723CCD-8F33-4180-A0B0-F6FD53530E2B}" srcOrd="0" destOrd="0" presId="urn:microsoft.com/office/officeart/2018/2/layout/IconCircleList"/>
    <dgm:cxn modelId="{D7EB83BF-BCBE-498B-9655-29E907E01363}" type="presParOf" srcId="{1BDF3D16-0CB9-4A12-99CC-C0E58580D42F}" destId="{A2F46948-C7CC-4409-A57B-E45F00EADD31}" srcOrd="0" destOrd="0" presId="urn:microsoft.com/office/officeart/2018/2/layout/IconCircleList"/>
    <dgm:cxn modelId="{1727ED11-0921-434A-A41B-C5A0561CE84A}" type="presParOf" srcId="{A2F46948-C7CC-4409-A57B-E45F00EADD31}" destId="{9C87BE49-F950-441C-ACE1-3CEB6495C8FA}" srcOrd="0" destOrd="0" presId="urn:microsoft.com/office/officeart/2018/2/layout/IconCircleList"/>
    <dgm:cxn modelId="{69C86C7D-AADE-4946-8354-79A799DD0A7F}" type="presParOf" srcId="{9C87BE49-F950-441C-ACE1-3CEB6495C8FA}" destId="{EF43938C-6113-4F90-B2DC-5EBB969F85B2}" srcOrd="0" destOrd="0" presId="urn:microsoft.com/office/officeart/2018/2/layout/IconCircleList"/>
    <dgm:cxn modelId="{BDAD561B-820F-4CAC-B385-1EB0A4C6B934}" type="presParOf" srcId="{9C87BE49-F950-441C-ACE1-3CEB6495C8FA}" destId="{F149E62D-B724-40D2-B8E3-8E26792382BC}" srcOrd="1" destOrd="0" presId="urn:microsoft.com/office/officeart/2018/2/layout/IconCircleList"/>
    <dgm:cxn modelId="{BD721D3A-7165-45EE-8DDF-76CFEBC2811D}" type="presParOf" srcId="{9C87BE49-F950-441C-ACE1-3CEB6495C8FA}" destId="{145866FF-060D-4A0F-94F6-012FBB949A18}" srcOrd="2" destOrd="0" presId="urn:microsoft.com/office/officeart/2018/2/layout/IconCircleList"/>
    <dgm:cxn modelId="{945D2124-61C2-40F8-BF07-6FA5E62CF736}" type="presParOf" srcId="{9C87BE49-F950-441C-ACE1-3CEB6495C8FA}" destId="{B60D5F07-512B-4B5F-B4AC-9417A47314B8}" srcOrd="3" destOrd="0" presId="urn:microsoft.com/office/officeart/2018/2/layout/IconCircleList"/>
    <dgm:cxn modelId="{B19A07B0-4F32-44D5-8907-EF729DAF0C5A}" type="presParOf" srcId="{A2F46948-C7CC-4409-A57B-E45F00EADD31}" destId="{5C723CCD-8F33-4180-A0B0-F6FD53530E2B}" srcOrd="1" destOrd="0" presId="urn:microsoft.com/office/officeart/2018/2/layout/IconCircleList"/>
    <dgm:cxn modelId="{C3171928-346C-4927-91C8-7EF9EF7C6624}" type="presParOf" srcId="{A2F46948-C7CC-4409-A57B-E45F00EADD31}" destId="{F3AEFFFF-48D0-4EA7-BB2D-E6644A8B5D2A}" srcOrd="2" destOrd="0" presId="urn:microsoft.com/office/officeart/2018/2/layout/IconCircleList"/>
    <dgm:cxn modelId="{52957E1C-FCC7-4069-9F97-084007E78C18}" type="presParOf" srcId="{F3AEFFFF-48D0-4EA7-BB2D-E6644A8B5D2A}" destId="{D4D93A3A-0A19-44F8-9DFA-C0A092411A13}" srcOrd="0" destOrd="0" presId="urn:microsoft.com/office/officeart/2018/2/layout/IconCircleList"/>
    <dgm:cxn modelId="{DF8F3733-E88D-41D1-A132-977EC0C0FE79}" type="presParOf" srcId="{F3AEFFFF-48D0-4EA7-BB2D-E6644A8B5D2A}" destId="{14EAE82D-FD50-4394-B1F8-845B1A497E9D}" srcOrd="1" destOrd="0" presId="urn:microsoft.com/office/officeart/2018/2/layout/IconCircleList"/>
    <dgm:cxn modelId="{7F4D9193-6D67-4ED6-8363-0AAFD5DB9207}" type="presParOf" srcId="{F3AEFFFF-48D0-4EA7-BB2D-E6644A8B5D2A}" destId="{26EB7A62-EB7B-4A7C-A484-11E4426A9D0F}" srcOrd="2" destOrd="0" presId="urn:microsoft.com/office/officeart/2018/2/layout/IconCircleList"/>
    <dgm:cxn modelId="{731021E5-BF11-4B8C-B50D-8505143EBDA1}" type="presParOf" srcId="{F3AEFFFF-48D0-4EA7-BB2D-E6644A8B5D2A}" destId="{ACAED89C-D60F-479D-BEDA-2681DEB5B56E}" srcOrd="3" destOrd="0" presId="urn:microsoft.com/office/officeart/2018/2/layout/IconCircleList"/>
    <dgm:cxn modelId="{6AB329CE-0A5D-4959-8D97-44FD8650FFC4}" type="presParOf" srcId="{A2F46948-C7CC-4409-A57B-E45F00EADD31}" destId="{B8A8F562-DF0A-497E-9646-CF37472EB798}" srcOrd="3" destOrd="0" presId="urn:microsoft.com/office/officeart/2018/2/layout/IconCircleList"/>
    <dgm:cxn modelId="{A221DBC8-8CEF-4283-8FF2-63A0619DC821}" type="presParOf" srcId="{A2F46948-C7CC-4409-A57B-E45F00EADD31}" destId="{131256F1-B864-4C23-ABE4-35B07448FCB1}" srcOrd="4" destOrd="0" presId="urn:microsoft.com/office/officeart/2018/2/layout/IconCircleList"/>
    <dgm:cxn modelId="{82FF7255-4FB1-4B37-B77E-8C8A22656DB9}" type="presParOf" srcId="{131256F1-B864-4C23-ABE4-35B07448FCB1}" destId="{74A0ECC5-EAEC-4069-954A-7A6545F3A87E}" srcOrd="0" destOrd="0" presId="urn:microsoft.com/office/officeart/2018/2/layout/IconCircleList"/>
    <dgm:cxn modelId="{32E5D639-B8FE-4B1A-BFEC-FCDF975886B7}" type="presParOf" srcId="{131256F1-B864-4C23-ABE4-35B07448FCB1}" destId="{8822F717-46DB-4DE3-AF72-46515B096E1E}" srcOrd="1" destOrd="0" presId="urn:microsoft.com/office/officeart/2018/2/layout/IconCircleList"/>
    <dgm:cxn modelId="{8A47ACE2-AE33-417D-8DE7-27BF9AC40929}" type="presParOf" srcId="{131256F1-B864-4C23-ABE4-35B07448FCB1}" destId="{A14253BA-3A04-4E1B-BB26-D7DA1AF67942}" srcOrd="2" destOrd="0" presId="urn:microsoft.com/office/officeart/2018/2/layout/IconCircleList"/>
    <dgm:cxn modelId="{7EF09F1B-B508-4133-A71C-B0636B23236D}" type="presParOf" srcId="{131256F1-B864-4C23-ABE4-35B07448FCB1}" destId="{D3E8E2BA-F862-4BE0-AC14-2D62335E7065}" srcOrd="3" destOrd="0" presId="urn:microsoft.com/office/officeart/2018/2/layout/IconCircleList"/>
    <dgm:cxn modelId="{76976E27-D8D6-46EA-A484-771D11EC8FE4}" type="presParOf" srcId="{A2F46948-C7CC-4409-A57B-E45F00EADD31}" destId="{82F25D6B-A729-4C40-ADFE-E19EC93F060A}" srcOrd="5" destOrd="0" presId="urn:microsoft.com/office/officeart/2018/2/layout/IconCircleList"/>
    <dgm:cxn modelId="{7A59D253-0C2B-4F10-B2EF-8814D97828AD}" type="presParOf" srcId="{A2F46948-C7CC-4409-A57B-E45F00EADD31}" destId="{AC9E608C-BC18-4951-976A-309EDAAE37A2}" srcOrd="6" destOrd="0" presId="urn:microsoft.com/office/officeart/2018/2/layout/IconCircleList"/>
    <dgm:cxn modelId="{E16C7C8F-8509-42FC-8F71-B1D6C484342B}" type="presParOf" srcId="{AC9E608C-BC18-4951-976A-309EDAAE37A2}" destId="{E0247CD8-E2B7-42C3-85A2-A33B4C2F004F}" srcOrd="0" destOrd="0" presId="urn:microsoft.com/office/officeart/2018/2/layout/IconCircleList"/>
    <dgm:cxn modelId="{04D78B0F-ECBC-4814-813B-46F701DE63EC}" type="presParOf" srcId="{AC9E608C-BC18-4951-976A-309EDAAE37A2}" destId="{B929E354-16E4-4DAB-A9B5-1EA884AFF49C}" srcOrd="1" destOrd="0" presId="urn:microsoft.com/office/officeart/2018/2/layout/IconCircleList"/>
    <dgm:cxn modelId="{C5085962-8BA3-4BCD-B072-8F5737669DE5}" type="presParOf" srcId="{AC9E608C-BC18-4951-976A-309EDAAE37A2}" destId="{E20A2FFA-5D30-434E-A765-5905EE06EC73}" srcOrd="2" destOrd="0" presId="urn:microsoft.com/office/officeart/2018/2/layout/IconCircleList"/>
    <dgm:cxn modelId="{88595773-BAE6-4BFF-A527-6E0DB140A8E1}" type="presParOf" srcId="{AC9E608C-BC18-4951-976A-309EDAAE37A2}" destId="{6007AB1E-862F-4AE1-AC3D-B6BA7A48099B}" srcOrd="3" destOrd="0" presId="urn:microsoft.com/office/officeart/2018/2/layout/IconCircleList"/>
    <dgm:cxn modelId="{8E743E85-4B43-4B98-8E13-C8D4060091BA}" type="presParOf" srcId="{A2F46948-C7CC-4409-A57B-E45F00EADD31}" destId="{5A8906AA-36C8-4FA4-A69E-0D371D89A65C}" srcOrd="7" destOrd="0" presId="urn:microsoft.com/office/officeart/2018/2/layout/IconCircleList"/>
    <dgm:cxn modelId="{D0CB30C6-57EC-428D-AAAC-CD7ED54941F7}" type="presParOf" srcId="{A2F46948-C7CC-4409-A57B-E45F00EADD31}" destId="{B71D21CC-A408-4C61-A3FF-FB242E18A992}" srcOrd="8" destOrd="0" presId="urn:microsoft.com/office/officeart/2018/2/layout/IconCircleList"/>
    <dgm:cxn modelId="{BD42BB75-1D23-4614-A271-2B944ED9C417}" type="presParOf" srcId="{B71D21CC-A408-4C61-A3FF-FB242E18A992}" destId="{88F6D035-F96D-4A97-A93A-353AE2785E8B}" srcOrd="0" destOrd="0" presId="urn:microsoft.com/office/officeart/2018/2/layout/IconCircleList"/>
    <dgm:cxn modelId="{D3B72CDE-4DA6-4E84-AADC-F4E113F2184E}" type="presParOf" srcId="{B71D21CC-A408-4C61-A3FF-FB242E18A992}" destId="{1B24E926-C050-4DFF-B5CE-B425B80590EC}" srcOrd="1" destOrd="0" presId="urn:microsoft.com/office/officeart/2018/2/layout/IconCircleList"/>
    <dgm:cxn modelId="{8CC15B5B-1E15-47D5-ABD3-99C3757A12BF}" type="presParOf" srcId="{B71D21CC-A408-4C61-A3FF-FB242E18A992}" destId="{09529FBC-A64A-49DC-9F9D-FD7DA6F78F07}" srcOrd="2" destOrd="0" presId="urn:microsoft.com/office/officeart/2018/2/layout/IconCircleList"/>
    <dgm:cxn modelId="{62FFC210-05CC-42B0-A8A3-FF08EBC85967}" type="presParOf" srcId="{B71D21CC-A408-4C61-A3FF-FB242E18A992}" destId="{BADB9414-72FD-4F15-8E97-CD7F9FEFB3C3}"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35ED832-E6D8-4E40-AF7B-7653E34B6D88}" type="doc">
      <dgm:prSet loTypeId="urn:microsoft.com/office/officeart/2005/8/layout/list1" loCatId="list" qsTypeId="urn:microsoft.com/office/officeart/2005/8/quickstyle/simple4" qsCatId="simple" csTypeId="urn:microsoft.com/office/officeart/2005/8/colors/colorful2" csCatId="colorful"/>
      <dgm:spPr/>
      <dgm:t>
        <a:bodyPr/>
        <a:lstStyle/>
        <a:p>
          <a:endParaRPr lang="en-US"/>
        </a:p>
      </dgm:t>
    </dgm:pt>
    <dgm:pt modelId="{F15E7E7C-5238-4C88-A32A-D9382A29B175}">
      <dgm:prSet/>
      <dgm:spPr/>
      <dgm:t>
        <a:bodyPr/>
        <a:lstStyle/>
        <a:p>
          <a:r>
            <a:rPr lang="en-GB" dirty="0"/>
            <a:t>Data Requirements</a:t>
          </a:r>
          <a:endParaRPr lang="en-US" dirty="0"/>
        </a:p>
      </dgm:t>
    </dgm:pt>
    <dgm:pt modelId="{091B6023-5BD8-4350-8EB4-01BC48E74198}" type="parTrans" cxnId="{09A7B19B-4F9A-4E18-B152-4754461AF2BD}">
      <dgm:prSet/>
      <dgm:spPr/>
      <dgm:t>
        <a:bodyPr/>
        <a:lstStyle/>
        <a:p>
          <a:endParaRPr lang="en-US"/>
        </a:p>
      </dgm:t>
    </dgm:pt>
    <dgm:pt modelId="{8AB7351F-6AE8-4354-966B-7C181CC20B16}" type="sibTrans" cxnId="{09A7B19B-4F9A-4E18-B152-4754461AF2BD}">
      <dgm:prSet/>
      <dgm:spPr/>
      <dgm:t>
        <a:bodyPr/>
        <a:lstStyle/>
        <a:p>
          <a:endParaRPr lang="en-US"/>
        </a:p>
      </dgm:t>
    </dgm:pt>
    <dgm:pt modelId="{E427AB97-7297-48B2-B1E2-435B68FBB744}">
      <dgm:prSet/>
      <dgm:spPr/>
      <dgm:t>
        <a:bodyPr/>
        <a:lstStyle/>
        <a:p>
          <a:r>
            <a:rPr lang="en-GB"/>
            <a:t>Historical Road Accident Data</a:t>
          </a:r>
          <a:endParaRPr lang="en-US"/>
        </a:p>
      </dgm:t>
    </dgm:pt>
    <dgm:pt modelId="{85E0BDA8-98D2-48A1-83EA-9901435A5F16}" type="parTrans" cxnId="{E78F373C-07FE-416D-8B8E-5AFF7AAB87E0}">
      <dgm:prSet/>
      <dgm:spPr/>
      <dgm:t>
        <a:bodyPr/>
        <a:lstStyle/>
        <a:p>
          <a:endParaRPr lang="en-US"/>
        </a:p>
      </dgm:t>
    </dgm:pt>
    <dgm:pt modelId="{E675B6E1-2AA8-4386-A3B7-447568B23381}" type="sibTrans" cxnId="{E78F373C-07FE-416D-8B8E-5AFF7AAB87E0}">
      <dgm:prSet/>
      <dgm:spPr/>
      <dgm:t>
        <a:bodyPr/>
        <a:lstStyle/>
        <a:p>
          <a:endParaRPr lang="en-US"/>
        </a:p>
      </dgm:t>
    </dgm:pt>
    <dgm:pt modelId="{F0D1E785-5ABA-416B-8973-7F7B4BF5822A}">
      <dgm:prSet/>
      <dgm:spPr/>
      <dgm:t>
        <a:bodyPr/>
        <a:lstStyle/>
        <a:p>
          <a:r>
            <a:rPr lang="en-GB"/>
            <a:t>Software Requirements</a:t>
          </a:r>
          <a:endParaRPr lang="en-US"/>
        </a:p>
      </dgm:t>
    </dgm:pt>
    <dgm:pt modelId="{8329A860-7C04-4A1D-8452-75D5D40D7E94}" type="parTrans" cxnId="{442B6E7B-BCD8-4894-ADFD-618390DA1C8F}">
      <dgm:prSet/>
      <dgm:spPr/>
      <dgm:t>
        <a:bodyPr/>
        <a:lstStyle/>
        <a:p>
          <a:endParaRPr lang="en-US"/>
        </a:p>
      </dgm:t>
    </dgm:pt>
    <dgm:pt modelId="{4FC31021-CE2F-408F-A199-F7FAF1518BD3}" type="sibTrans" cxnId="{442B6E7B-BCD8-4894-ADFD-618390DA1C8F}">
      <dgm:prSet/>
      <dgm:spPr/>
      <dgm:t>
        <a:bodyPr/>
        <a:lstStyle/>
        <a:p>
          <a:endParaRPr lang="en-US"/>
        </a:p>
      </dgm:t>
    </dgm:pt>
    <dgm:pt modelId="{259A612C-369B-46F6-AE0C-4BA9855CC489}">
      <dgm:prSet/>
      <dgm:spPr/>
      <dgm:t>
        <a:bodyPr/>
        <a:lstStyle/>
        <a:p>
          <a:r>
            <a:rPr lang="en-GB" dirty="0"/>
            <a:t>Python Programming Language</a:t>
          </a:r>
          <a:endParaRPr lang="en-US" dirty="0"/>
        </a:p>
      </dgm:t>
    </dgm:pt>
    <dgm:pt modelId="{51BE934B-65F5-4C3B-B890-3548702D1DF5}" type="parTrans" cxnId="{BC8C3B19-AACB-4465-A3BA-BED27DD19042}">
      <dgm:prSet/>
      <dgm:spPr/>
      <dgm:t>
        <a:bodyPr/>
        <a:lstStyle/>
        <a:p>
          <a:endParaRPr lang="en-US"/>
        </a:p>
      </dgm:t>
    </dgm:pt>
    <dgm:pt modelId="{15DC762D-479C-4D17-A308-EC91578344BD}" type="sibTrans" cxnId="{BC8C3B19-AACB-4465-A3BA-BED27DD19042}">
      <dgm:prSet/>
      <dgm:spPr/>
      <dgm:t>
        <a:bodyPr/>
        <a:lstStyle/>
        <a:p>
          <a:endParaRPr lang="en-US"/>
        </a:p>
      </dgm:t>
    </dgm:pt>
    <dgm:pt modelId="{A68FBBD2-351F-486F-AC7C-7465CD6D5085}">
      <dgm:prSet/>
      <dgm:spPr/>
      <dgm:t>
        <a:bodyPr/>
        <a:lstStyle/>
        <a:p>
          <a:r>
            <a:rPr lang="en-GB" dirty="0"/>
            <a:t>Libraries and Framework (ML Libraries, Flask for Web Application interface, Visualization Libraries, </a:t>
          </a:r>
          <a:r>
            <a:rPr lang="en-GB" dirty="0" err="1"/>
            <a:t>Joblib</a:t>
          </a:r>
          <a:r>
            <a:rPr lang="en-GB" dirty="0"/>
            <a:t> for saving ML model)</a:t>
          </a:r>
          <a:endParaRPr lang="en-US" dirty="0"/>
        </a:p>
      </dgm:t>
    </dgm:pt>
    <dgm:pt modelId="{622F0617-B6EF-42DE-A878-D21185AF61F1}" type="parTrans" cxnId="{84CF87DF-0081-4F9A-871F-DB46A92A364F}">
      <dgm:prSet/>
      <dgm:spPr/>
      <dgm:t>
        <a:bodyPr/>
        <a:lstStyle/>
        <a:p>
          <a:endParaRPr lang="en-US"/>
        </a:p>
      </dgm:t>
    </dgm:pt>
    <dgm:pt modelId="{7D8D116C-86DB-40B6-AAEA-D9DA1DCEC035}" type="sibTrans" cxnId="{84CF87DF-0081-4F9A-871F-DB46A92A364F}">
      <dgm:prSet/>
      <dgm:spPr/>
      <dgm:t>
        <a:bodyPr/>
        <a:lstStyle/>
        <a:p>
          <a:endParaRPr lang="en-US"/>
        </a:p>
      </dgm:t>
    </dgm:pt>
    <dgm:pt modelId="{9EE2A1DB-51A1-4BCE-9C62-34BEAA99CCEC}">
      <dgm:prSet/>
      <dgm:spPr/>
      <dgm:t>
        <a:bodyPr/>
        <a:lstStyle/>
        <a:p>
          <a:r>
            <a:rPr lang="en-GB" dirty="0"/>
            <a:t>Integrated Development Environment (Visual Studio Code, </a:t>
          </a:r>
          <a:r>
            <a:rPr lang="en-GB" dirty="0" err="1"/>
            <a:t>Jupyter</a:t>
          </a:r>
          <a:r>
            <a:rPr lang="en-GB" dirty="0"/>
            <a:t> Notebook)</a:t>
          </a:r>
          <a:endParaRPr lang="en-US" dirty="0"/>
        </a:p>
      </dgm:t>
    </dgm:pt>
    <dgm:pt modelId="{4A79B537-52F1-47E0-A272-43C109F5B46B}" type="parTrans" cxnId="{64297FF4-B725-40C8-8FF2-EEB28AA47504}">
      <dgm:prSet/>
      <dgm:spPr/>
      <dgm:t>
        <a:bodyPr/>
        <a:lstStyle/>
        <a:p>
          <a:endParaRPr lang="en-US"/>
        </a:p>
      </dgm:t>
    </dgm:pt>
    <dgm:pt modelId="{918910A0-9825-4291-84CE-8CE673ACE2BF}" type="sibTrans" cxnId="{64297FF4-B725-40C8-8FF2-EEB28AA47504}">
      <dgm:prSet/>
      <dgm:spPr/>
      <dgm:t>
        <a:bodyPr/>
        <a:lstStyle/>
        <a:p>
          <a:endParaRPr lang="en-US"/>
        </a:p>
      </dgm:t>
    </dgm:pt>
    <dgm:pt modelId="{D7F81311-5031-4E98-B257-7C674C8A2A3E}">
      <dgm:prSet/>
      <dgm:spPr/>
      <dgm:t>
        <a:bodyPr/>
        <a:lstStyle/>
        <a:p>
          <a:r>
            <a:rPr lang="en-GB"/>
            <a:t>Hardware Requirements</a:t>
          </a:r>
          <a:endParaRPr lang="en-US"/>
        </a:p>
      </dgm:t>
    </dgm:pt>
    <dgm:pt modelId="{04435815-CDF7-4917-9600-642F3A889CEA}" type="parTrans" cxnId="{055DF0D3-59B0-4BCC-A5F0-50F01E55CFA7}">
      <dgm:prSet/>
      <dgm:spPr/>
      <dgm:t>
        <a:bodyPr/>
        <a:lstStyle/>
        <a:p>
          <a:endParaRPr lang="en-US"/>
        </a:p>
      </dgm:t>
    </dgm:pt>
    <dgm:pt modelId="{04374B8F-D5E2-46BC-BC8F-FC048257D79A}" type="sibTrans" cxnId="{055DF0D3-59B0-4BCC-A5F0-50F01E55CFA7}">
      <dgm:prSet/>
      <dgm:spPr/>
      <dgm:t>
        <a:bodyPr/>
        <a:lstStyle/>
        <a:p>
          <a:endParaRPr lang="en-US"/>
        </a:p>
      </dgm:t>
    </dgm:pt>
    <dgm:pt modelId="{14224447-4ED5-4F3C-AC57-6893186D9FB5}">
      <dgm:prSet/>
      <dgm:spPr/>
      <dgm:t>
        <a:bodyPr/>
        <a:lstStyle/>
        <a:p>
          <a:r>
            <a:rPr lang="en-GB"/>
            <a:t>Recommended Specifications – Intel i5 or higher processor, 8GB or higher RAM, 256GB or higher SSD for storage</a:t>
          </a:r>
          <a:endParaRPr lang="en-US"/>
        </a:p>
      </dgm:t>
    </dgm:pt>
    <dgm:pt modelId="{CB9A6F8D-6998-4CAA-A5E2-CECD52A2DD62}" type="parTrans" cxnId="{3F55E682-D576-4410-BEB7-44764CE98FFD}">
      <dgm:prSet/>
      <dgm:spPr/>
      <dgm:t>
        <a:bodyPr/>
        <a:lstStyle/>
        <a:p>
          <a:endParaRPr lang="en-US"/>
        </a:p>
      </dgm:t>
    </dgm:pt>
    <dgm:pt modelId="{D91A3AD5-5425-488E-AB6F-5738FF1F92AD}" type="sibTrans" cxnId="{3F55E682-D576-4410-BEB7-44764CE98FFD}">
      <dgm:prSet/>
      <dgm:spPr/>
      <dgm:t>
        <a:bodyPr/>
        <a:lstStyle/>
        <a:p>
          <a:endParaRPr lang="en-US"/>
        </a:p>
      </dgm:t>
    </dgm:pt>
    <dgm:pt modelId="{19CB304D-2A6D-4EA6-BD93-90B05AFFC2A9}" type="pres">
      <dgm:prSet presAssocID="{B35ED832-E6D8-4E40-AF7B-7653E34B6D88}" presName="linear" presStyleCnt="0">
        <dgm:presLayoutVars>
          <dgm:dir/>
          <dgm:animLvl val="lvl"/>
          <dgm:resizeHandles val="exact"/>
        </dgm:presLayoutVars>
      </dgm:prSet>
      <dgm:spPr/>
    </dgm:pt>
    <dgm:pt modelId="{21C323C6-AA0F-4479-923C-CF53E866BF78}" type="pres">
      <dgm:prSet presAssocID="{F15E7E7C-5238-4C88-A32A-D9382A29B175}" presName="parentLin" presStyleCnt="0"/>
      <dgm:spPr/>
    </dgm:pt>
    <dgm:pt modelId="{921D4652-6696-4EDD-89C4-044D7B8EB78D}" type="pres">
      <dgm:prSet presAssocID="{F15E7E7C-5238-4C88-A32A-D9382A29B175}" presName="parentLeftMargin" presStyleLbl="node1" presStyleIdx="0" presStyleCnt="3"/>
      <dgm:spPr/>
    </dgm:pt>
    <dgm:pt modelId="{7E7D04D8-A228-4B9B-9F49-20EAC3B8ADA9}" type="pres">
      <dgm:prSet presAssocID="{F15E7E7C-5238-4C88-A32A-D9382A29B175}" presName="parentText" presStyleLbl="node1" presStyleIdx="0" presStyleCnt="3">
        <dgm:presLayoutVars>
          <dgm:chMax val="0"/>
          <dgm:bulletEnabled val="1"/>
        </dgm:presLayoutVars>
      </dgm:prSet>
      <dgm:spPr/>
    </dgm:pt>
    <dgm:pt modelId="{7446C12A-D58F-4B7B-8D07-B7C99B5A9A9B}" type="pres">
      <dgm:prSet presAssocID="{F15E7E7C-5238-4C88-A32A-D9382A29B175}" presName="negativeSpace" presStyleCnt="0"/>
      <dgm:spPr/>
    </dgm:pt>
    <dgm:pt modelId="{BC60552B-AB36-4E82-9091-05C507BC48A9}" type="pres">
      <dgm:prSet presAssocID="{F15E7E7C-5238-4C88-A32A-D9382A29B175}" presName="childText" presStyleLbl="conFgAcc1" presStyleIdx="0" presStyleCnt="3">
        <dgm:presLayoutVars>
          <dgm:bulletEnabled val="1"/>
        </dgm:presLayoutVars>
      </dgm:prSet>
      <dgm:spPr/>
    </dgm:pt>
    <dgm:pt modelId="{7703FDF9-9083-4D4C-9F47-F89906495E6C}" type="pres">
      <dgm:prSet presAssocID="{8AB7351F-6AE8-4354-966B-7C181CC20B16}" presName="spaceBetweenRectangles" presStyleCnt="0"/>
      <dgm:spPr/>
    </dgm:pt>
    <dgm:pt modelId="{FB050665-4548-4354-976D-E7BB23BA911E}" type="pres">
      <dgm:prSet presAssocID="{F0D1E785-5ABA-416B-8973-7F7B4BF5822A}" presName="parentLin" presStyleCnt="0"/>
      <dgm:spPr/>
    </dgm:pt>
    <dgm:pt modelId="{7D82B37D-484F-4D74-B849-CE781588055B}" type="pres">
      <dgm:prSet presAssocID="{F0D1E785-5ABA-416B-8973-7F7B4BF5822A}" presName="parentLeftMargin" presStyleLbl="node1" presStyleIdx="0" presStyleCnt="3"/>
      <dgm:spPr/>
    </dgm:pt>
    <dgm:pt modelId="{7787BBDB-0197-443D-9C61-4BE24427809A}" type="pres">
      <dgm:prSet presAssocID="{F0D1E785-5ABA-416B-8973-7F7B4BF5822A}" presName="parentText" presStyleLbl="node1" presStyleIdx="1" presStyleCnt="3">
        <dgm:presLayoutVars>
          <dgm:chMax val="0"/>
          <dgm:bulletEnabled val="1"/>
        </dgm:presLayoutVars>
      </dgm:prSet>
      <dgm:spPr/>
    </dgm:pt>
    <dgm:pt modelId="{1D9C5445-D9A0-48CE-B9E2-B9C83F1AEDAA}" type="pres">
      <dgm:prSet presAssocID="{F0D1E785-5ABA-416B-8973-7F7B4BF5822A}" presName="negativeSpace" presStyleCnt="0"/>
      <dgm:spPr/>
    </dgm:pt>
    <dgm:pt modelId="{823A9B79-B51D-46ED-B9B4-D5AB6FF4F2FA}" type="pres">
      <dgm:prSet presAssocID="{F0D1E785-5ABA-416B-8973-7F7B4BF5822A}" presName="childText" presStyleLbl="conFgAcc1" presStyleIdx="1" presStyleCnt="3">
        <dgm:presLayoutVars>
          <dgm:bulletEnabled val="1"/>
        </dgm:presLayoutVars>
      </dgm:prSet>
      <dgm:spPr/>
    </dgm:pt>
    <dgm:pt modelId="{0A235BC1-B6F1-4A65-B51F-DC73226CBEDF}" type="pres">
      <dgm:prSet presAssocID="{4FC31021-CE2F-408F-A199-F7FAF1518BD3}" presName="spaceBetweenRectangles" presStyleCnt="0"/>
      <dgm:spPr/>
    </dgm:pt>
    <dgm:pt modelId="{344EA88A-064F-443C-838A-B2F7D22CD52A}" type="pres">
      <dgm:prSet presAssocID="{D7F81311-5031-4E98-B257-7C674C8A2A3E}" presName="parentLin" presStyleCnt="0"/>
      <dgm:spPr/>
    </dgm:pt>
    <dgm:pt modelId="{42497E03-7CB3-49AD-9F36-79360FF896B1}" type="pres">
      <dgm:prSet presAssocID="{D7F81311-5031-4E98-B257-7C674C8A2A3E}" presName="parentLeftMargin" presStyleLbl="node1" presStyleIdx="1" presStyleCnt="3"/>
      <dgm:spPr/>
    </dgm:pt>
    <dgm:pt modelId="{582D881E-FC8B-4720-9B31-D27E39633290}" type="pres">
      <dgm:prSet presAssocID="{D7F81311-5031-4E98-B257-7C674C8A2A3E}" presName="parentText" presStyleLbl="node1" presStyleIdx="2" presStyleCnt="3">
        <dgm:presLayoutVars>
          <dgm:chMax val="0"/>
          <dgm:bulletEnabled val="1"/>
        </dgm:presLayoutVars>
      </dgm:prSet>
      <dgm:spPr/>
    </dgm:pt>
    <dgm:pt modelId="{5B820639-40A8-4353-9192-F7F4AFAF5CD9}" type="pres">
      <dgm:prSet presAssocID="{D7F81311-5031-4E98-B257-7C674C8A2A3E}" presName="negativeSpace" presStyleCnt="0"/>
      <dgm:spPr/>
    </dgm:pt>
    <dgm:pt modelId="{77EC9582-0BF7-44E7-BBB9-2E8C98DA7933}" type="pres">
      <dgm:prSet presAssocID="{D7F81311-5031-4E98-B257-7C674C8A2A3E}" presName="childText" presStyleLbl="conFgAcc1" presStyleIdx="2" presStyleCnt="3">
        <dgm:presLayoutVars>
          <dgm:bulletEnabled val="1"/>
        </dgm:presLayoutVars>
      </dgm:prSet>
      <dgm:spPr/>
    </dgm:pt>
  </dgm:ptLst>
  <dgm:cxnLst>
    <dgm:cxn modelId="{F51D9206-183E-4A58-9AFD-5A2E3C2DBAB8}" type="presOf" srcId="{9EE2A1DB-51A1-4BCE-9C62-34BEAA99CCEC}" destId="{823A9B79-B51D-46ED-B9B4-D5AB6FF4F2FA}" srcOrd="0" destOrd="2" presId="urn:microsoft.com/office/officeart/2005/8/layout/list1"/>
    <dgm:cxn modelId="{E56BC214-D16E-45BF-94B4-6DAF68012E72}" type="presOf" srcId="{14224447-4ED5-4F3C-AC57-6893186D9FB5}" destId="{77EC9582-0BF7-44E7-BBB9-2E8C98DA7933}" srcOrd="0" destOrd="0" presId="urn:microsoft.com/office/officeart/2005/8/layout/list1"/>
    <dgm:cxn modelId="{BC8C3B19-AACB-4465-A3BA-BED27DD19042}" srcId="{F0D1E785-5ABA-416B-8973-7F7B4BF5822A}" destId="{259A612C-369B-46F6-AE0C-4BA9855CC489}" srcOrd="0" destOrd="0" parTransId="{51BE934B-65F5-4C3B-B890-3548702D1DF5}" sibTransId="{15DC762D-479C-4D17-A308-EC91578344BD}"/>
    <dgm:cxn modelId="{17845D35-C502-432B-9C1F-32F0F50DB927}" type="presOf" srcId="{F15E7E7C-5238-4C88-A32A-D9382A29B175}" destId="{921D4652-6696-4EDD-89C4-044D7B8EB78D}" srcOrd="0" destOrd="0" presId="urn:microsoft.com/office/officeart/2005/8/layout/list1"/>
    <dgm:cxn modelId="{E78F373C-07FE-416D-8B8E-5AFF7AAB87E0}" srcId="{F15E7E7C-5238-4C88-A32A-D9382A29B175}" destId="{E427AB97-7297-48B2-B1E2-435B68FBB744}" srcOrd="0" destOrd="0" parTransId="{85E0BDA8-98D2-48A1-83EA-9901435A5F16}" sibTransId="{E675B6E1-2AA8-4386-A3B7-447568B23381}"/>
    <dgm:cxn modelId="{3C06EE43-2F4C-4DDA-9335-BA6338A3C4FC}" type="presOf" srcId="{E427AB97-7297-48B2-B1E2-435B68FBB744}" destId="{BC60552B-AB36-4E82-9091-05C507BC48A9}" srcOrd="0" destOrd="0" presId="urn:microsoft.com/office/officeart/2005/8/layout/list1"/>
    <dgm:cxn modelId="{77828F6D-1A79-4D55-AE86-7FD68D930D56}" type="presOf" srcId="{F0D1E785-5ABA-416B-8973-7F7B4BF5822A}" destId="{7D82B37D-484F-4D74-B849-CE781588055B}" srcOrd="0" destOrd="0" presId="urn:microsoft.com/office/officeart/2005/8/layout/list1"/>
    <dgm:cxn modelId="{442B6E7B-BCD8-4894-ADFD-618390DA1C8F}" srcId="{B35ED832-E6D8-4E40-AF7B-7653E34B6D88}" destId="{F0D1E785-5ABA-416B-8973-7F7B4BF5822A}" srcOrd="1" destOrd="0" parTransId="{8329A860-7C04-4A1D-8452-75D5D40D7E94}" sibTransId="{4FC31021-CE2F-408F-A199-F7FAF1518BD3}"/>
    <dgm:cxn modelId="{3F55E682-D576-4410-BEB7-44764CE98FFD}" srcId="{D7F81311-5031-4E98-B257-7C674C8A2A3E}" destId="{14224447-4ED5-4F3C-AC57-6893186D9FB5}" srcOrd="0" destOrd="0" parTransId="{CB9A6F8D-6998-4CAA-A5E2-CECD52A2DD62}" sibTransId="{D91A3AD5-5425-488E-AB6F-5738FF1F92AD}"/>
    <dgm:cxn modelId="{67966B86-92A3-4D86-8757-BB4242F8C80B}" type="presOf" srcId="{F0D1E785-5ABA-416B-8973-7F7B4BF5822A}" destId="{7787BBDB-0197-443D-9C61-4BE24427809A}" srcOrd="1" destOrd="0" presId="urn:microsoft.com/office/officeart/2005/8/layout/list1"/>
    <dgm:cxn modelId="{A932CD94-24AC-4E5A-A5BD-6796207AFEB7}" type="presOf" srcId="{259A612C-369B-46F6-AE0C-4BA9855CC489}" destId="{823A9B79-B51D-46ED-B9B4-D5AB6FF4F2FA}" srcOrd="0" destOrd="0" presId="urn:microsoft.com/office/officeart/2005/8/layout/list1"/>
    <dgm:cxn modelId="{09A7B19B-4F9A-4E18-B152-4754461AF2BD}" srcId="{B35ED832-E6D8-4E40-AF7B-7653E34B6D88}" destId="{F15E7E7C-5238-4C88-A32A-D9382A29B175}" srcOrd="0" destOrd="0" parTransId="{091B6023-5BD8-4350-8EB4-01BC48E74198}" sibTransId="{8AB7351F-6AE8-4354-966B-7C181CC20B16}"/>
    <dgm:cxn modelId="{E761EDB8-875B-4E2D-ACB9-53F51115C25B}" type="presOf" srcId="{A68FBBD2-351F-486F-AC7C-7465CD6D5085}" destId="{823A9B79-B51D-46ED-B9B4-D5AB6FF4F2FA}" srcOrd="0" destOrd="1" presId="urn:microsoft.com/office/officeart/2005/8/layout/list1"/>
    <dgm:cxn modelId="{CA6D46BE-5C6E-4021-8EAD-CCE9D426AA63}" type="presOf" srcId="{D7F81311-5031-4E98-B257-7C674C8A2A3E}" destId="{42497E03-7CB3-49AD-9F36-79360FF896B1}" srcOrd="0" destOrd="0" presId="urn:microsoft.com/office/officeart/2005/8/layout/list1"/>
    <dgm:cxn modelId="{055DF0D3-59B0-4BCC-A5F0-50F01E55CFA7}" srcId="{B35ED832-E6D8-4E40-AF7B-7653E34B6D88}" destId="{D7F81311-5031-4E98-B257-7C674C8A2A3E}" srcOrd="2" destOrd="0" parTransId="{04435815-CDF7-4917-9600-642F3A889CEA}" sibTransId="{04374B8F-D5E2-46BC-BC8F-FC048257D79A}"/>
    <dgm:cxn modelId="{84CF87DF-0081-4F9A-871F-DB46A92A364F}" srcId="{F0D1E785-5ABA-416B-8973-7F7B4BF5822A}" destId="{A68FBBD2-351F-486F-AC7C-7465CD6D5085}" srcOrd="1" destOrd="0" parTransId="{622F0617-B6EF-42DE-A878-D21185AF61F1}" sibTransId="{7D8D116C-86DB-40B6-AAEA-D9DA1DCEC035}"/>
    <dgm:cxn modelId="{02C835ED-35E4-4E91-B500-795975765940}" type="presOf" srcId="{F15E7E7C-5238-4C88-A32A-D9382A29B175}" destId="{7E7D04D8-A228-4B9B-9F49-20EAC3B8ADA9}" srcOrd="1" destOrd="0" presId="urn:microsoft.com/office/officeart/2005/8/layout/list1"/>
    <dgm:cxn modelId="{18D287ED-A709-4A7A-BA19-F1FDDE443EA1}" type="presOf" srcId="{B35ED832-E6D8-4E40-AF7B-7653E34B6D88}" destId="{19CB304D-2A6D-4EA6-BD93-90B05AFFC2A9}" srcOrd="0" destOrd="0" presId="urn:microsoft.com/office/officeart/2005/8/layout/list1"/>
    <dgm:cxn modelId="{26668DF3-20E3-4D8B-AD00-09A43CC4A4E5}" type="presOf" srcId="{D7F81311-5031-4E98-B257-7C674C8A2A3E}" destId="{582D881E-FC8B-4720-9B31-D27E39633290}" srcOrd="1" destOrd="0" presId="urn:microsoft.com/office/officeart/2005/8/layout/list1"/>
    <dgm:cxn modelId="{64297FF4-B725-40C8-8FF2-EEB28AA47504}" srcId="{F0D1E785-5ABA-416B-8973-7F7B4BF5822A}" destId="{9EE2A1DB-51A1-4BCE-9C62-34BEAA99CCEC}" srcOrd="2" destOrd="0" parTransId="{4A79B537-52F1-47E0-A272-43C109F5B46B}" sibTransId="{918910A0-9825-4291-84CE-8CE673ACE2BF}"/>
    <dgm:cxn modelId="{90A4C0CA-CF20-4465-B237-889E46812300}" type="presParOf" srcId="{19CB304D-2A6D-4EA6-BD93-90B05AFFC2A9}" destId="{21C323C6-AA0F-4479-923C-CF53E866BF78}" srcOrd="0" destOrd="0" presId="urn:microsoft.com/office/officeart/2005/8/layout/list1"/>
    <dgm:cxn modelId="{AC473D02-DE58-4EB8-A3AF-CBC28F05ECF7}" type="presParOf" srcId="{21C323C6-AA0F-4479-923C-CF53E866BF78}" destId="{921D4652-6696-4EDD-89C4-044D7B8EB78D}" srcOrd="0" destOrd="0" presId="urn:microsoft.com/office/officeart/2005/8/layout/list1"/>
    <dgm:cxn modelId="{6D6FEFE9-CBA2-4D0D-8CDB-8CE88180321A}" type="presParOf" srcId="{21C323C6-AA0F-4479-923C-CF53E866BF78}" destId="{7E7D04D8-A228-4B9B-9F49-20EAC3B8ADA9}" srcOrd="1" destOrd="0" presId="urn:microsoft.com/office/officeart/2005/8/layout/list1"/>
    <dgm:cxn modelId="{555E9549-EFF2-41AC-978D-DC528D07A034}" type="presParOf" srcId="{19CB304D-2A6D-4EA6-BD93-90B05AFFC2A9}" destId="{7446C12A-D58F-4B7B-8D07-B7C99B5A9A9B}" srcOrd="1" destOrd="0" presId="urn:microsoft.com/office/officeart/2005/8/layout/list1"/>
    <dgm:cxn modelId="{1BD3A744-FE78-4EE7-A3CD-E7A111BD0C09}" type="presParOf" srcId="{19CB304D-2A6D-4EA6-BD93-90B05AFFC2A9}" destId="{BC60552B-AB36-4E82-9091-05C507BC48A9}" srcOrd="2" destOrd="0" presId="urn:microsoft.com/office/officeart/2005/8/layout/list1"/>
    <dgm:cxn modelId="{19168589-05C8-4775-B24A-24DBB3D732CC}" type="presParOf" srcId="{19CB304D-2A6D-4EA6-BD93-90B05AFFC2A9}" destId="{7703FDF9-9083-4D4C-9F47-F89906495E6C}" srcOrd="3" destOrd="0" presId="urn:microsoft.com/office/officeart/2005/8/layout/list1"/>
    <dgm:cxn modelId="{ED3A2E32-C986-46B0-B33B-FD992BC85F03}" type="presParOf" srcId="{19CB304D-2A6D-4EA6-BD93-90B05AFFC2A9}" destId="{FB050665-4548-4354-976D-E7BB23BA911E}" srcOrd="4" destOrd="0" presId="urn:microsoft.com/office/officeart/2005/8/layout/list1"/>
    <dgm:cxn modelId="{76168CC7-069F-4E23-BCF0-F42997F48638}" type="presParOf" srcId="{FB050665-4548-4354-976D-E7BB23BA911E}" destId="{7D82B37D-484F-4D74-B849-CE781588055B}" srcOrd="0" destOrd="0" presId="urn:microsoft.com/office/officeart/2005/8/layout/list1"/>
    <dgm:cxn modelId="{CCDF537B-EF4C-4038-8EEF-6E3D52AE459B}" type="presParOf" srcId="{FB050665-4548-4354-976D-E7BB23BA911E}" destId="{7787BBDB-0197-443D-9C61-4BE24427809A}" srcOrd="1" destOrd="0" presId="urn:microsoft.com/office/officeart/2005/8/layout/list1"/>
    <dgm:cxn modelId="{2BB68A7A-FC17-4F14-9B38-2462994D48FE}" type="presParOf" srcId="{19CB304D-2A6D-4EA6-BD93-90B05AFFC2A9}" destId="{1D9C5445-D9A0-48CE-B9E2-B9C83F1AEDAA}" srcOrd="5" destOrd="0" presId="urn:microsoft.com/office/officeart/2005/8/layout/list1"/>
    <dgm:cxn modelId="{E4685605-F39C-4C68-AE3B-58BBCD5904EA}" type="presParOf" srcId="{19CB304D-2A6D-4EA6-BD93-90B05AFFC2A9}" destId="{823A9B79-B51D-46ED-B9B4-D5AB6FF4F2FA}" srcOrd="6" destOrd="0" presId="urn:microsoft.com/office/officeart/2005/8/layout/list1"/>
    <dgm:cxn modelId="{01AEDCCF-5827-4EF3-9891-9D2F8D5464AD}" type="presParOf" srcId="{19CB304D-2A6D-4EA6-BD93-90B05AFFC2A9}" destId="{0A235BC1-B6F1-4A65-B51F-DC73226CBEDF}" srcOrd="7" destOrd="0" presId="urn:microsoft.com/office/officeart/2005/8/layout/list1"/>
    <dgm:cxn modelId="{78D6205F-7B18-42F3-A139-BE35EE4CC7FF}" type="presParOf" srcId="{19CB304D-2A6D-4EA6-BD93-90B05AFFC2A9}" destId="{344EA88A-064F-443C-838A-B2F7D22CD52A}" srcOrd="8" destOrd="0" presId="urn:microsoft.com/office/officeart/2005/8/layout/list1"/>
    <dgm:cxn modelId="{9A5E88B5-7552-4A52-B634-E2C280B8AABF}" type="presParOf" srcId="{344EA88A-064F-443C-838A-B2F7D22CD52A}" destId="{42497E03-7CB3-49AD-9F36-79360FF896B1}" srcOrd="0" destOrd="0" presId="urn:microsoft.com/office/officeart/2005/8/layout/list1"/>
    <dgm:cxn modelId="{6990A5A0-82C6-4D9E-AD77-63D007FA8529}" type="presParOf" srcId="{344EA88A-064F-443C-838A-B2F7D22CD52A}" destId="{582D881E-FC8B-4720-9B31-D27E39633290}" srcOrd="1" destOrd="0" presId="urn:microsoft.com/office/officeart/2005/8/layout/list1"/>
    <dgm:cxn modelId="{E1C050F5-E3E8-4DFD-93F9-9B5C884DEAB6}" type="presParOf" srcId="{19CB304D-2A6D-4EA6-BD93-90B05AFFC2A9}" destId="{5B820639-40A8-4353-9192-F7F4AFAF5CD9}" srcOrd="9" destOrd="0" presId="urn:microsoft.com/office/officeart/2005/8/layout/list1"/>
    <dgm:cxn modelId="{7E9D4514-663A-4396-AE87-EEBCB97682D0}" type="presParOf" srcId="{19CB304D-2A6D-4EA6-BD93-90B05AFFC2A9}" destId="{77EC9582-0BF7-44E7-BBB9-2E8C98DA7933}"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125B50B-5C24-4462-B8E2-ED46BC97E551}" type="doc">
      <dgm:prSet loTypeId="urn:microsoft.com/office/officeart/2005/8/layout/list1" loCatId="list" qsTypeId="urn:microsoft.com/office/officeart/2005/8/quickstyle/simple4" qsCatId="simple" csTypeId="urn:microsoft.com/office/officeart/2005/8/colors/colorful2" csCatId="colorful"/>
      <dgm:spPr/>
      <dgm:t>
        <a:bodyPr/>
        <a:lstStyle/>
        <a:p>
          <a:endParaRPr lang="en-US"/>
        </a:p>
      </dgm:t>
    </dgm:pt>
    <dgm:pt modelId="{9847F1B9-9EF8-477C-BD88-DCB45D8825A9}">
      <dgm:prSet/>
      <dgm:spPr/>
      <dgm:t>
        <a:bodyPr/>
        <a:lstStyle/>
        <a:p>
          <a:r>
            <a:rPr lang="en-GB"/>
            <a:t>User Requirements</a:t>
          </a:r>
          <a:endParaRPr lang="en-US"/>
        </a:p>
      </dgm:t>
    </dgm:pt>
    <dgm:pt modelId="{7D09CAFB-9FE4-49A5-8820-EE0EE6BFA3A4}" type="parTrans" cxnId="{21E62A44-E2E2-43CF-B8A4-AAE84765A9FF}">
      <dgm:prSet/>
      <dgm:spPr/>
      <dgm:t>
        <a:bodyPr/>
        <a:lstStyle/>
        <a:p>
          <a:endParaRPr lang="en-US"/>
        </a:p>
      </dgm:t>
    </dgm:pt>
    <dgm:pt modelId="{B2BEA4C4-4D49-41C4-B9C7-F4ABC14DD1D9}" type="sibTrans" cxnId="{21E62A44-E2E2-43CF-B8A4-AAE84765A9FF}">
      <dgm:prSet/>
      <dgm:spPr/>
      <dgm:t>
        <a:bodyPr/>
        <a:lstStyle/>
        <a:p>
          <a:endParaRPr lang="en-US"/>
        </a:p>
      </dgm:t>
    </dgm:pt>
    <dgm:pt modelId="{3E7F31F1-7BB8-4DBE-9A1B-A55D0F508736}">
      <dgm:prSet/>
      <dgm:spPr/>
      <dgm:t>
        <a:bodyPr/>
        <a:lstStyle/>
        <a:p>
          <a:r>
            <a:rPr lang="en-GB"/>
            <a:t>User-friendly web based interface (forms for inputting data)</a:t>
          </a:r>
          <a:endParaRPr lang="en-US"/>
        </a:p>
      </dgm:t>
    </dgm:pt>
    <dgm:pt modelId="{0894786F-BA1E-4107-AE4A-DEA71FE9DCD7}" type="parTrans" cxnId="{A18E65D7-023E-43DF-B5F6-775332909E0F}">
      <dgm:prSet/>
      <dgm:spPr/>
      <dgm:t>
        <a:bodyPr/>
        <a:lstStyle/>
        <a:p>
          <a:endParaRPr lang="en-US"/>
        </a:p>
      </dgm:t>
    </dgm:pt>
    <dgm:pt modelId="{19FF32F7-89B2-484E-AECC-5ABD7D679B50}" type="sibTrans" cxnId="{A18E65D7-023E-43DF-B5F6-775332909E0F}">
      <dgm:prSet/>
      <dgm:spPr/>
      <dgm:t>
        <a:bodyPr/>
        <a:lstStyle/>
        <a:p>
          <a:endParaRPr lang="en-US"/>
        </a:p>
      </dgm:t>
    </dgm:pt>
    <dgm:pt modelId="{7B090B19-F380-4CC1-AB40-1E217D1CF5AD}">
      <dgm:prSet/>
      <dgm:spPr/>
      <dgm:t>
        <a:bodyPr/>
        <a:lstStyle/>
        <a:p>
          <a:r>
            <a:rPr lang="en-GB"/>
            <a:t>Comprehensive user guides and documentation</a:t>
          </a:r>
          <a:endParaRPr lang="en-US"/>
        </a:p>
      </dgm:t>
    </dgm:pt>
    <dgm:pt modelId="{8A20C54C-60B5-49F9-A3C6-ADBA0CB3E42F}" type="parTrans" cxnId="{750F4FEC-84B8-4440-A8CF-473386A602DD}">
      <dgm:prSet/>
      <dgm:spPr/>
      <dgm:t>
        <a:bodyPr/>
        <a:lstStyle/>
        <a:p>
          <a:endParaRPr lang="en-US"/>
        </a:p>
      </dgm:t>
    </dgm:pt>
    <dgm:pt modelId="{E8CFF258-2FA8-456F-A3E5-3A5AEFA9819E}" type="sibTrans" cxnId="{750F4FEC-84B8-4440-A8CF-473386A602DD}">
      <dgm:prSet/>
      <dgm:spPr/>
      <dgm:t>
        <a:bodyPr/>
        <a:lstStyle/>
        <a:p>
          <a:endParaRPr lang="en-US"/>
        </a:p>
      </dgm:t>
    </dgm:pt>
    <dgm:pt modelId="{2ABB5520-A0B3-4697-A69F-F2BD734C89AC}">
      <dgm:prSet/>
      <dgm:spPr/>
      <dgm:t>
        <a:bodyPr/>
        <a:lstStyle/>
        <a:p>
          <a:r>
            <a:rPr lang="en-GB"/>
            <a:t>Security Requirements</a:t>
          </a:r>
          <a:endParaRPr lang="en-US"/>
        </a:p>
      </dgm:t>
    </dgm:pt>
    <dgm:pt modelId="{35B536BE-B7A5-47BC-BEB5-1776F8AC2CDB}" type="parTrans" cxnId="{F27BBC27-5B5C-4072-B727-AD78DEA2B541}">
      <dgm:prSet/>
      <dgm:spPr/>
      <dgm:t>
        <a:bodyPr/>
        <a:lstStyle/>
        <a:p>
          <a:endParaRPr lang="en-US"/>
        </a:p>
      </dgm:t>
    </dgm:pt>
    <dgm:pt modelId="{15FC903D-0087-4C83-BF9B-9FC5B1D1499A}" type="sibTrans" cxnId="{F27BBC27-5B5C-4072-B727-AD78DEA2B541}">
      <dgm:prSet/>
      <dgm:spPr/>
      <dgm:t>
        <a:bodyPr/>
        <a:lstStyle/>
        <a:p>
          <a:endParaRPr lang="en-US"/>
        </a:p>
      </dgm:t>
    </dgm:pt>
    <dgm:pt modelId="{6FEF19BB-747E-4155-9D3F-8731B52DC037}">
      <dgm:prSet/>
      <dgm:spPr/>
      <dgm:t>
        <a:bodyPr/>
        <a:lstStyle/>
        <a:p>
          <a:r>
            <a:rPr lang="en-GB"/>
            <a:t>Data Security (Comply with GDPR)</a:t>
          </a:r>
          <a:endParaRPr lang="en-US"/>
        </a:p>
      </dgm:t>
    </dgm:pt>
    <dgm:pt modelId="{03B42DFF-1EF9-4794-A18A-E67754E9B898}" type="parTrans" cxnId="{9028A8E5-4A7A-47C0-8B9E-637370DE792B}">
      <dgm:prSet/>
      <dgm:spPr/>
      <dgm:t>
        <a:bodyPr/>
        <a:lstStyle/>
        <a:p>
          <a:endParaRPr lang="en-US"/>
        </a:p>
      </dgm:t>
    </dgm:pt>
    <dgm:pt modelId="{08B2BA40-DC07-47C4-BC64-4943F4C4B70F}" type="sibTrans" cxnId="{9028A8E5-4A7A-47C0-8B9E-637370DE792B}">
      <dgm:prSet/>
      <dgm:spPr/>
      <dgm:t>
        <a:bodyPr/>
        <a:lstStyle/>
        <a:p>
          <a:endParaRPr lang="en-US"/>
        </a:p>
      </dgm:t>
    </dgm:pt>
    <dgm:pt modelId="{E1C82971-C072-4DD4-8112-76EC931A6735}">
      <dgm:prSet/>
      <dgm:spPr/>
      <dgm:t>
        <a:bodyPr/>
        <a:lstStyle/>
        <a:p>
          <a:r>
            <a:rPr lang="en-GB"/>
            <a:t>Functional Requirements</a:t>
          </a:r>
          <a:endParaRPr lang="en-US"/>
        </a:p>
      </dgm:t>
    </dgm:pt>
    <dgm:pt modelId="{CCB0AABB-FD3C-4898-A8B6-492D0C4D97DA}" type="parTrans" cxnId="{758E4647-A348-44A1-B387-A130AF15E840}">
      <dgm:prSet/>
      <dgm:spPr/>
      <dgm:t>
        <a:bodyPr/>
        <a:lstStyle/>
        <a:p>
          <a:endParaRPr lang="en-US"/>
        </a:p>
      </dgm:t>
    </dgm:pt>
    <dgm:pt modelId="{08F561D7-5539-43F8-AC1C-6BC346DA2D28}" type="sibTrans" cxnId="{758E4647-A348-44A1-B387-A130AF15E840}">
      <dgm:prSet/>
      <dgm:spPr/>
      <dgm:t>
        <a:bodyPr/>
        <a:lstStyle/>
        <a:p>
          <a:endParaRPr lang="en-US"/>
        </a:p>
      </dgm:t>
    </dgm:pt>
    <dgm:pt modelId="{28712809-8CAA-4007-BD83-F0BF0D2BF795}">
      <dgm:prSet/>
      <dgm:spPr/>
      <dgm:t>
        <a:bodyPr/>
        <a:lstStyle/>
        <a:p>
          <a:r>
            <a:rPr lang="en-GB"/>
            <a:t>Pre-processed Dataset</a:t>
          </a:r>
          <a:endParaRPr lang="en-US"/>
        </a:p>
      </dgm:t>
    </dgm:pt>
    <dgm:pt modelId="{A18FC241-A3E5-432C-A9F1-E239C0500EBE}" type="parTrans" cxnId="{3073126E-A114-43AD-9F05-EE6698ABF8C2}">
      <dgm:prSet/>
      <dgm:spPr/>
      <dgm:t>
        <a:bodyPr/>
        <a:lstStyle/>
        <a:p>
          <a:endParaRPr lang="en-US"/>
        </a:p>
      </dgm:t>
    </dgm:pt>
    <dgm:pt modelId="{F7B3E8B7-A679-4C2B-A923-4D08C8AF8406}" type="sibTrans" cxnId="{3073126E-A114-43AD-9F05-EE6698ABF8C2}">
      <dgm:prSet/>
      <dgm:spPr/>
      <dgm:t>
        <a:bodyPr/>
        <a:lstStyle/>
        <a:p>
          <a:endParaRPr lang="en-US"/>
        </a:p>
      </dgm:t>
    </dgm:pt>
    <dgm:pt modelId="{2CD76BD3-710A-4931-9C9E-0B19E413FCD4}">
      <dgm:prSet/>
      <dgm:spPr/>
      <dgm:t>
        <a:bodyPr/>
        <a:lstStyle/>
        <a:p>
          <a:r>
            <a:rPr lang="en-GB" dirty="0"/>
            <a:t>ML model with predictive capability</a:t>
          </a:r>
          <a:endParaRPr lang="en-US" dirty="0"/>
        </a:p>
      </dgm:t>
    </dgm:pt>
    <dgm:pt modelId="{02CCFF6E-EA02-423A-817C-630D429D327B}" type="parTrans" cxnId="{96043605-0A8A-4A53-882E-6F01EE24B875}">
      <dgm:prSet/>
      <dgm:spPr/>
      <dgm:t>
        <a:bodyPr/>
        <a:lstStyle/>
        <a:p>
          <a:endParaRPr lang="en-US"/>
        </a:p>
      </dgm:t>
    </dgm:pt>
    <dgm:pt modelId="{9EDA62D9-2783-4A83-82D4-C1F9666D601A}" type="sibTrans" cxnId="{96043605-0A8A-4A53-882E-6F01EE24B875}">
      <dgm:prSet/>
      <dgm:spPr/>
      <dgm:t>
        <a:bodyPr/>
        <a:lstStyle/>
        <a:p>
          <a:endParaRPr lang="en-US"/>
        </a:p>
      </dgm:t>
    </dgm:pt>
    <dgm:pt modelId="{2FDD0418-2339-430E-AFB3-F0EAF75F7891}">
      <dgm:prSet/>
      <dgm:spPr/>
      <dgm:t>
        <a:bodyPr/>
        <a:lstStyle/>
        <a:p>
          <a:r>
            <a:rPr lang="en-GB"/>
            <a:t>Important Risk Factors</a:t>
          </a:r>
          <a:endParaRPr lang="en-US"/>
        </a:p>
      </dgm:t>
    </dgm:pt>
    <dgm:pt modelId="{DF09E258-1272-497F-87EF-C508E2C702A7}" type="parTrans" cxnId="{9B184966-2C01-4225-9E58-316C16176976}">
      <dgm:prSet/>
      <dgm:spPr/>
      <dgm:t>
        <a:bodyPr/>
        <a:lstStyle/>
        <a:p>
          <a:endParaRPr lang="en-US"/>
        </a:p>
      </dgm:t>
    </dgm:pt>
    <dgm:pt modelId="{B95B29C9-72BB-490E-86C9-02B490E571DF}" type="sibTrans" cxnId="{9B184966-2C01-4225-9E58-316C16176976}">
      <dgm:prSet/>
      <dgm:spPr/>
      <dgm:t>
        <a:bodyPr/>
        <a:lstStyle/>
        <a:p>
          <a:endParaRPr lang="en-US"/>
        </a:p>
      </dgm:t>
    </dgm:pt>
    <dgm:pt modelId="{56D076C9-D6CA-4703-9EFB-7C6D27F13620}">
      <dgm:prSet/>
      <dgm:spPr/>
      <dgm:t>
        <a:bodyPr/>
        <a:lstStyle/>
        <a:p>
          <a:r>
            <a:rPr lang="en-GB"/>
            <a:t>Non-Functional Requirements</a:t>
          </a:r>
          <a:endParaRPr lang="en-US"/>
        </a:p>
      </dgm:t>
    </dgm:pt>
    <dgm:pt modelId="{642BD1E9-7D1A-447D-9393-5C17B41FCCEB}" type="parTrans" cxnId="{C7E6B299-CD5B-4265-A34A-CC1741F71777}">
      <dgm:prSet/>
      <dgm:spPr/>
      <dgm:t>
        <a:bodyPr/>
        <a:lstStyle/>
        <a:p>
          <a:endParaRPr lang="en-US"/>
        </a:p>
      </dgm:t>
    </dgm:pt>
    <dgm:pt modelId="{EEA0C5D0-40C3-4351-A378-897CBD6B99F9}" type="sibTrans" cxnId="{C7E6B299-CD5B-4265-A34A-CC1741F71777}">
      <dgm:prSet/>
      <dgm:spPr/>
      <dgm:t>
        <a:bodyPr/>
        <a:lstStyle/>
        <a:p>
          <a:endParaRPr lang="en-US"/>
        </a:p>
      </dgm:t>
    </dgm:pt>
    <dgm:pt modelId="{3EC087B0-9C56-4E9B-8A02-66BBC180FA99}">
      <dgm:prSet/>
      <dgm:spPr/>
      <dgm:t>
        <a:bodyPr/>
        <a:lstStyle/>
        <a:p>
          <a:r>
            <a:rPr lang="en-GB"/>
            <a:t>Accuracy</a:t>
          </a:r>
          <a:endParaRPr lang="en-US"/>
        </a:p>
      </dgm:t>
    </dgm:pt>
    <dgm:pt modelId="{CA2DF34E-8A41-4FDB-A0BF-3A8404290323}" type="parTrans" cxnId="{1BE9F484-4AF3-4F9B-B4DA-6BCF552D9A03}">
      <dgm:prSet/>
      <dgm:spPr/>
      <dgm:t>
        <a:bodyPr/>
        <a:lstStyle/>
        <a:p>
          <a:endParaRPr lang="en-US"/>
        </a:p>
      </dgm:t>
    </dgm:pt>
    <dgm:pt modelId="{45246D28-6B16-4450-8FDE-A364287A02EC}" type="sibTrans" cxnId="{1BE9F484-4AF3-4F9B-B4DA-6BCF552D9A03}">
      <dgm:prSet/>
      <dgm:spPr/>
      <dgm:t>
        <a:bodyPr/>
        <a:lstStyle/>
        <a:p>
          <a:endParaRPr lang="en-US"/>
        </a:p>
      </dgm:t>
    </dgm:pt>
    <dgm:pt modelId="{80A5260E-A475-4BD4-9A79-AB9D6901A8FF}">
      <dgm:prSet/>
      <dgm:spPr/>
      <dgm:t>
        <a:bodyPr/>
        <a:lstStyle/>
        <a:p>
          <a:r>
            <a:rPr lang="en-GB"/>
            <a:t>High-Performance</a:t>
          </a:r>
          <a:endParaRPr lang="en-US"/>
        </a:p>
      </dgm:t>
    </dgm:pt>
    <dgm:pt modelId="{0AE2CB3C-A7D5-44E7-ADE1-E80BF405B5D4}" type="parTrans" cxnId="{79BE479B-08E8-4CE2-96AD-A6DE7B69EFD1}">
      <dgm:prSet/>
      <dgm:spPr/>
      <dgm:t>
        <a:bodyPr/>
        <a:lstStyle/>
        <a:p>
          <a:endParaRPr lang="en-US"/>
        </a:p>
      </dgm:t>
    </dgm:pt>
    <dgm:pt modelId="{650D2AFE-4ACC-4DED-8F73-B7B2A3A07AB0}" type="sibTrans" cxnId="{79BE479B-08E8-4CE2-96AD-A6DE7B69EFD1}">
      <dgm:prSet/>
      <dgm:spPr/>
      <dgm:t>
        <a:bodyPr/>
        <a:lstStyle/>
        <a:p>
          <a:endParaRPr lang="en-US"/>
        </a:p>
      </dgm:t>
    </dgm:pt>
    <dgm:pt modelId="{29D6E0FB-61C2-4363-803D-524FAE7F762D}">
      <dgm:prSet/>
      <dgm:spPr/>
      <dgm:t>
        <a:bodyPr/>
        <a:lstStyle/>
        <a:p>
          <a:r>
            <a:rPr lang="en-GB"/>
            <a:t>User-friendly</a:t>
          </a:r>
          <a:endParaRPr lang="en-US"/>
        </a:p>
      </dgm:t>
    </dgm:pt>
    <dgm:pt modelId="{2DAFD843-740D-4680-B79A-8E4EB7758268}" type="parTrans" cxnId="{C2361CB6-1E8F-4794-8939-8F5E2C00B950}">
      <dgm:prSet/>
      <dgm:spPr/>
      <dgm:t>
        <a:bodyPr/>
        <a:lstStyle/>
        <a:p>
          <a:endParaRPr lang="en-US"/>
        </a:p>
      </dgm:t>
    </dgm:pt>
    <dgm:pt modelId="{F37D2B7F-0A08-495C-A40E-F06C7B7629F2}" type="sibTrans" cxnId="{C2361CB6-1E8F-4794-8939-8F5E2C00B950}">
      <dgm:prSet/>
      <dgm:spPr/>
      <dgm:t>
        <a:bodyPr/>
        <a:lstStyle/>
        <a:p>
          <a:endParaRPr lang="en-US"/>
        </a:p>
      </dgm:t>
    </dgm:pt>
    <dgm:pt modelId="{12D37A19-1147-4032-99D8-35A309AC57A6}" type="pres">
      <dgm:prSet presAssocID="{A125B50B-5C24-4462-B8E2-ED46BC97E551}" presName="linear" presStyleCnt="0">
        <dgm:presLayoutVars>
          <dgm:dir/>
          <dgm:animLvl val="lvl"/>
          <dgm:resizeHandles val="exact"/>
        </dgm:presLayoutVars>
      </dgm:prSet>
      <dgm:spPr/>
    </dgm:pt>
    <dgm:pt modelId="{7AEBECF9-9F46-44AF-BE8E-A7B129F63A2F}" type="pres">
      <dgm:prSet presAssocID="{9847F1B9-9EF8-477C-BD88-DCB45D8825A9}" presName="parentLin" presStyleCnt="0"/>
      <dgm:spPr/>
    </dgm:pt>
    <dgm:pt modelId="{A8CF8973-306E-4500-9C1E-5FBD304E3EE1}" type="pres">
      <dgm:prSet presAssocID="{9847F1B9-9EF8-477C-BD88-DCB45D8825A9}" presName="parentLeftMargin" presStyleLbl="node1" presStyleIdx="0" presStyleCnt="4"/>
      <dgm:spPr/>
    </dgm:pt>
    <dgm:pt modelId="{73AD7D80-71FB-434B-AD60-0E43A9E5802E}" type="pres">
      <dgm:prSet presAssocID="{9847F1B9-9EF8-477C-BD88-DCB45D8825A9}" presName="parentText" presStyleLbl="node1" presStyleIdx="0" presStyleCnt="4">
        <dgm:presLayoutVars>
          <dgm:chMax val="0"/>
          <dgm:bulletEnabled val="1"/>
        </dgm:presLayoutVars>
      </dgm:prSet>
      <dgm:spPr/>
    </dgm:pt>
    <dgm:pt modelId="{45742E2B-FA2C-4432-AE7F-AE3B47CEF01A}" type="pres">
      <dgm:prSet presAssocID="{9847F1B9-9EF8-477C-BD88-DCB45D8825A9}" presName="negativeSpace" presStyleCnt="0"/>
      <dgm:spPr/>
    </dgm:pt>
    <dgm:pt modelId="{224724FA-DC72-48F4-96CB-E87E6651FF27}" type="pres">
      <dgm:prSet presAssocID="{9847F1B9-9EF8-477C-BD88-DCB45D8825A9}" presName="childText" presStyleLbl="conFgAcc1" presStyleIdx="0" presStyleCnt="4">
        <dgm:presLayoutVars>
          <dgm:bulletEnabled val="1"/>
        </dgm:presLayoutVars>
      </dgm:prSet>
      <dgm:spPr/>
    </dgm:pt>
    <dgm:pt modelId="{E3120B69-E939-4EB3-9054-944D4A638C75}" type="pres">
      <dgm:prSet presAssocID="{B2BEA4C4-4D49-41C4-B9C7-F4ABC14DD1D9}" presName="spaceBetweenRectangles" presStyleCnt="0"/>
      <dgm:spPr/>
    </dgm:pt>
    <dgm:pt modelId="{14ADE857-F2C6-4DA4-A5DF-2D84CDC8822A}" type="pres">
      <dgm:prSet presAssocID="{2ABB5520-A0B3-4697-A69F-F2BD734C89AC}" presName="parentLin" presStyleCnt="0"/>
      <dgm:spPr/>
    </dgm:pt>
    <dgm:pt modelId="{F10BC14D-4554-4642-8A4F-2A5FC619A987}" type="pres">
      <dgm:prSet presAssocID="{2ABB5520-A0B3-4697-A69F-F2BD734C89AC}" presName="parentLeftMargin" presStyleLbl="node1" presStyleIdx="0" presStyleCnt="4"/>
      <dgm:spPr/>
    </dgm:pt>
    <dgm:pt modelId="{CCC6ABDE-3411-4722-A736-3F98F866386E}" type="pres">
      <dgm:prSet presAssocID="{2ABB5520-A0B3-4697-A69F-F2BD734C89AC}" presName="parentText" presStyleLbl="node1" presStyleIdx="1" presStyleCnt="4">
        <dgm:presLayoutVars>
          <dgm:chMax val="0"/>
          <dgm:bulletEnabled val="1"/>
        </dgm:presLayoutVars>
      </dgm:prSet>
      <dgm:spPr/>
    </dgm:pt>
    <dgm:pt modelId="{49D412F6-5239-4377-B4CF-40439373C1B9}" type="pres">
      <dgm:prSet presAssocID="{2ABB5520-A0B3-4697-A69F-F2BD734C89AC}" presName="negativeSpace" presStyleCnt="0"/>
      <dgm:spPr/>
    </dgm:pt>
    <dgm:pt modelId="{32154B38-AAF0-4EB7-8102-6BEE2D1E6AC2}" type="pres">
      <dgm:prSet presAssocID="{2ABB5520-A0B3-4697-A69F-F2BD734C89AC}" presName="childText" presStyleLbl="conFgAcc1" presStyleIdx="1" presStyleCnt="4">
        <dgm:presLayoutVars>
          <dgm:bulletEnabled val="1"/>
        </dgm:presLayoutVars>
      </dgm:prSet>
      <dgm:spPr/>
    </dgm:pt>
    <dgm:pt modelId="{4599C2BF-8390-4607-86EA-31DAEBCD3DD7}" type="pres">
      <dgm:prSet presAssocID="{15FC903D-0087-4C83-BF9B-9FC5B1D1499A}" presName="spaceBetweenRectangles" presStyleCnt="0"/>
      <dgm:spPr/>
    </dgm:pt>
    <dgm:pt modelId="{90C90002-9C84-4824-A736-A6748BC94297}" type="pres">
      <dgm:prSet presAssocID="{E1C82971-C072-4DD4-8112-76EC931A6735}" presName="parentLin" presStyleCnt="0"/>
      <dgm:spPr/>
    </dgm:pt>
    <dgm:pt modelId="{A208B239-CB22-41EB-A44C-013F148B12BA}" type="pres">
      <dgm:prSet presAssocID="{E1C82971-C072-4DD4-8112-76EC931A6735}" presName="parentLeftMargin" presStyleLbl="node1" presStyleIdx="1" presStyleCnt="4"/>
      <dgm:spPr/>
    </dgm:pt>
    <dgm:pt modelId="{003105AD-C976-42FE-B370-42344EA7C55E}" type="pres">
      <dgm:prSet presAssocID="{E1C82971-C072-4DD4-8112-76EC931A6735}" presName="parentText" presStyleLbl="node1" presStyleIdx="2" presStyleCnt="4">
        <dgm:presLayoutVars>
          <dgm:chMax val="0"/>
          <dgm:bulletEnabled val="1"/>
        </dgm:presLayoutVars>
      </dgm:prSet>
      <dgm:spPr/>
    </dgm:pt>
    <dgm:pt modelId="{D2680EBC-66DA-4B76-A878-E8565A755950}" type="pres">
      <dgm:prSet presAssocID="{E1C82971-C072-4DD4-8112-76EC931A6735}" presName="negativeSpace" presStyleCnt="0"/>
      <dgm:spPr/>
    </dgm:pt>
    <dgm:pt modelId="{398CF969-96C6-47B4-8282-CB8AFD65F197}" type="pres">
      <dgm:prSet presAssocID="{E1C82971-C072-4DD4-8112-76EC931A6735}" presName="childText" presStyleLbl="conFgAcc1" presStyleIdx="2" presStyleCnt="4">
        <dgm:presLayoutVars>
          <dgm:bulletEnabled val="1"/>
        </dgm:presLayoutVars>
      </dgm:prSet>
      <dgm:spPr/>
    </dgm:pt>
    <dgm:pt modelId="{3C55923E-50EB-4E86-B680-6C30DF76FE45}" type="pres">
      <dgm:prSet presAssocID="{08F561D7-5539-43F8-AC1C-6BC346DA2D28}" presName="spaceBetweenRectangles" presStyleCnt="0"/>
      <dgm:spPr/>
    </dgm:pt>
    <dgm:pt modelId="{981F773D-1C81-4AE1-BB6E-613D73CC9EBE}" type="pres">
      <dgm:prSet presAssocID="{56D076C9-D6CA-4703-9EFB-7C6D27F13620}" presName="parentLin" presStyleCnt="0"/>
      <dgm:spPr/>
    </dgm:pt>
    <dgm:pt modelId="{6EEFADFD-7E0D-4253-B901-62CADAE6FA7E}" type="pres">
      <dgm:prSet presAssocID="{56D076C9-D6CA-4703-9EFB-7C6D27F13620}" presName="parentLeftMargin" presStyleLbl="node1" presStyleIdx="2" presStyleCnt="4"/>
      <dgm:spPr/>
    </dgm:pt>
    <dgm:pt modelId="{BF8A7293-6E5C-4F69-90A9-F97F96A18AE9}" type="pres">
      <dgm:prSet presAssocID="{56D076C9-D6CA-4703-9EFB-7C6D27F13620}" presName="parentText" presStyleLbl="node1" presStyleIdx="3" presStyleCnt="4">
        <dgm:presLayoutVars>
          <dgm:chMax val="0"/>
          <dgm:bulletEnabled val="1"/>
        </dgm:presLayoutVars>
      </dgm:prSet>
      <dgm:spPr/>
    </dgm:pt>
    <dgm:pt modelId="{3CD4F66E-2A92-446C-9BA8-B4D121B16658}" type="pres">
      <dgm:prSet presAssocID="{56D076C9-D6CA-4703-9EFB-7C6D27F13620}" presName="negativeSpace" presStyleCnt="0"/>
      <dgm:spPr/>
    </dgm:pt>
    <dgm:pt modelId="{FAD97BB6-58B8-49CA-B76B-1704E615CF8A}" type="pres">
      <dgm:prSet presAssocID="{56D076C9-D6CA-4703-9EFB-7C6D27F13620}" presName="childText" presStyleLbl="conFgAcc1" presStyleIdx="3" presStyleCnt="4">
        <dgm:presLayoutVars>
          <dgm:bulletEnabled val="1"/>
        </dgm:presLayoutVars>
      </dgm:prSet>
      <dgm:spPr/>
    </dgm:pt>
  </dgm:ptLst>
  <dgm:cxnLst>
    <dgm:cxn modelId="{71F4E502-3D46-451C-A564-DF32513211ED}" type="presOf" srcId="{7B090B19-F380-4CC1-AB40-1E217D1CF5AD}" destId="{224724FA-DC72-48F4-96CB-E87E6651FF27}" srcOrd="0" destOrd="1" presId="urn:microsoft.com/office/officeart/2005/8/layout/list1"/>
    <dgm:cxn modelId="{96043605-0A8A-4A53-882E-6F01EE24B875}" srcId="{E1C82971-C072-4DD4-8112-76EC931A6735}" destId="{2CD76BD3-710A-4931-9C9E-0B19E413FCD4}" srcOrd="1" destOrd="0" parTransId="{02CCFF6E-EA02-423A-817C-630D429D327B}" sibTransId="{9EDA62D9-2783-4A83-82D4-C1F9666D601A}"/>
    <dgm:cxn modelId="{9669C607-160C-4C96-9973-A12016AC550E}" type="presOf" srcId="{E1C82971-C072-4DD4-8112-76EC931A6735}" destId="{003105AD-C976-42FE-B370-42344EA7C55E}" srcOrd="1" destOrd="0" presId="urn:microsoft.com/office/officeart/2005/8/layout/list1"/>
    <dgm:cxn modelId="{A47D1F0B-A8DD-4005-B247-C9DC6837BF08}" type="presOf" srcId="{56D076C9-D6CA-4703-9EFB-7C6D27F13620}" destId="{6EEFADFD-7E0D-4253-B901-62CADAE6FA7E}" srcOrd="0" destOrd="0" presId="urn:microsoft.com/office/officeart/2005/8/layout/list1"/>
    <dgm:cxn modelId="{E9EB4F1F-74EC-4EE0-95CF-FB4A63CEF674}" type="presOf" srcId="{56D076C9-D6CA-4703-9EFB-7C6D27F13620}" destId="{BF8A7293-6E5C-4F69-90A9-F97F96A18AE9}" srcOrd="1" destOrd="0" presId="urn:microsoft.com/office/officeart/2005/8/layout/list1"/>
    <dgm:cxn modelId="{A158C021-FBEE-4234-AD49-0B0FF5DCA39C}" type="presOf" srcId="{A125B50B-5C24-4462-B8E2-ED46BC97E551}" destId="{12D37A19-1147-4032-99D8-35A309AC57A6}" srcOrd="0" destOrd="0" presId="urn:microsoft.com/office/officeart/2005/8/layout/list1"/>
    <dgm:cxn modelId="{F27BBC27-5B5C-4072-B727-AD78DEA2B541}" srcId="{A125B50B-5C24-4462-B8E2-ED46BC97E551}" destId="{2ABB5520-A0B3-4697-A69F-F2BD734C89AC}" srcOrd="1" destOrd="0" parTransId="{35B536BE-B7A5-47BC-BEB5-1776F8AC2CDB}" sibTransId="{15FC903D-0087-4C83-BF9B-9FC5B1D1499A}"/>
    <dgm:cxn modelId="{21E62A44-E2E2-43CF-B8A4-AAE84765A9FF}" srcId="{A125B50B-5C24-4462-B8E2-ED46BC97E551}" destId="{9847F1B9-9EF8-477C-BD88-DCB45D8825A9}" srcOrd="0" destOrd="0" parTransId="{7D09CAFB-9FE4-49A5-8820-EE0EE6BFA3A4}" sibTransId="{B2BEA4C4-4D49-41C4-B9C7-F4ABC14DD1D9}"/>
    <dgm:cxn modelId="{9B184966-2C01-4225-9E58-316C16176976}" srcId="{E1C82971-C072-4DD4-8112-76EC931A6735}" destId="{2FDD0418-2339-430E-AFB3-F0EAF75F7891}" srcOrd="2" destOrd="0" parTransId="{DF09E258-1272-497F-87EF-C508E2C702A7}" sibTransId="{B95B29C9-72BB-490E-86C9-02B490E571DF}"/>
    <dgm:cxn modelId="{758E4647-A348-44A1-B387-A130AF15E840}" srcId="{A125B50B-5C24-4462-B8E2-ED46BC97E551}" destId="{E1C82971-C072-4DD4-8112-76EC931A6735}" srcOrd="2" destOrd="0" parTransId="{CCB0AABB-FD3C-4898-A8B6-492D0C4D97DA}" sibTransId="{08F561D7-5539-43F8-AC1C-6BC346DA2D28}"/>
    <dgm:cxn modelId="{F161636A-5BC6-4C8A-A25F-C9F6144F07CE}" type="presOf" srcId="{2CD76BD3-710A-4931-9C9E-0B19E413FCD4}" destId="{398CF969-96C6-47B4-8282-CB8AFD65F197}" srcOrd="0" destOrd="1" presId="urn:microsoft.com/office/officeart/2005/8/layout/list1"/>
    <dgm:cxn modelId="{211EA86C-E82B-4834-81A8-80766BABDC01}" type="presOf" srcId="{9847F1B9-9EF8-477C-BD88-DCB45D8825A9}" destId="{A8CF8973-306E-4500-9C1E-5FBD304E3EE1}" srcOrd="0" destOrd="0" presId="urn:microsoft.com/office/officeart/2005/8/layout/list1"/>
    <dgm:cxn modelId="{3073126E-A114-43AD-9F05-EE6698ABF8C2}" srcId="{E1C82971-C072-4DD4-8112-76EC931A6735}" destId="{28712809-8CAA-4007-BD83-F0BF0D2BF795}" srcOrd="0" destOrd="0" parTransId="{A18FC241-A3E5-432C-A9F1-E239C0500EBE}" sibTransId="{F7B3E8B7-A679-4C2B-A923-4D08C8AF8406}"/>
    <dgm:cxn modelId="{CA0DB56F-C2C2-4396-B91B-277C85F98D6D}" type="presOf" srcId="{6FEF19BB-747E-4155-9D3F-8731B52DC037}" destId="{32154B38-AAF0-4EB7-8102-6BEE2D1E6AC2}" srcOrd="0" destOrd="0" presId="urn:microsoft.com/office/officeart/2005/8/layout/list1"/>
    <dgm:cxn modelId="{8DEF2E74-E4F3-4851-9E3C-532CD2080276}" type="presOf" srcId="{80A5260E-A475-4BD4-9A79-AB9D6901A8FF}" destId="{FAD97BB6-58B8-49CA-B76B-1704E615CF8A}" srcOrd="0" destOrd="1" presId="urn:microsoft.com/office/officeart/2005/8/layout/list1"/>
    <dgm:cxn modelId="{A627DF75-72BB-4BA1-8D26-4F96D4BBA32F}" type="presOf" srcId="{2ABB5520-A0B3-4697-A69F-F2BD734C89AC}" destId="{CCC6ABDE-3411-4722-A736-3F98F866386E}" srcOrd="1" destOrd="0" presId="urn:microsoft.com/office/officeart/2005/8/layout/list1"/>
    <dgm:cxn modelId="{C40CB658-7CE2-4EDE-BA79-EF4DB6850F58}" type="presOf" srcId="{9847F1B9-9EF8-477C-BD88-DCB45D8825A9}" destId="{73AD7D80-71FB-434B-AD60-0E43A9E5802E}" srcOrd="1" destOrd="0" presId="urn:microsoft.com/office/officeart/2005/8/layout/list1"/>
    <dgm:cxn modelId="{37A4507C-D409-4B34-88C1-D34AF1F953CA}" type="presOf" srcId="{3E7F31F1-7BB8-4DBE-9A1B-A55D0F508736}" destId="{224724FA-DC72-48F4-96CB-E87E6651FF27}" srcOrd="0" destOrd="0" presId="urn:microsoft.com/office/officeart/2005/8/layout/list1"/>
    <dgm:cxn modelId="{56D2E383-7ED7-4BF2-9174-A2EB271DB4B1}" type="presOf" srcId="{3EC087B0-9C56-4E9B-8A02-66BBC180FA99}" destId="{FAD97BB6-58B8-49CA-B76B-1704E615CF8A}" srcOrd="0" destOrd="0" presId="urn:microsoft.com/office/officeart/2005/8/layout/list1"/>
    <dgm:cxn modelId="{1BE9F484-4AF3-4F9B-B4DA-6BCF552D9A03}" srcId="{56D076C9-D6CA-4703-9EFB-7C6D27F13620}" destId="{3EC087B0-9C56-4E9B-8A02-66BBC180FA99}" srcOrd="0" destOrd="0" parTransId="{CA2DF34E-8A41-4FDB-A0BF-3A8404290323}" sibTransId="{45246D28-6B16-4450-8FDE-A364287A02EC}"/>
    <dgm:cxn modelId="{8EBFEE8F-9767-43FC-B860-2D87CEB449EA}" type="presOf" srcId="{28712809-8CAA-4007-BD83-F0BF0D2BF795}" destId="{398CF969-96C6-47B4-8282-CB8AFD65F197}" srcOrd="0" destOrd="0" presId="urn:microsoft.com/office/officeart/2005/8/layout/list1"/>
    <dgm:cxn modelId="{C7E6B299-CD5B-4265-A34A-CC1741F71777}" srcId="{A125B50B-5C24-4462-B8E2-ED46BC97E551}" destId="{56D076C9-D6CA-4703-9EFB-7C6D27F13620}" srcOrd="3" destOrd="0" parTransId="{642BD1E9-7D1A-447D-9393-5C17B41FCCEB}" sibTransId="{EEA0C5D0-40C3-4351-A378-897CBD6B99F9}"/>
    <dgm:cxn modelId="{79BE479B-08E8-4CE2-96AD-A6DE7B69EFD1}" srcId="{56D076C9-D6CA-4703-9EFB-7C6D27F13620}" destId="{80A5260E-A475-4BD4-9A79-AB9D6901A8FF}" srcOrd="1" destOrd="0" parTransId="{0AE2CB3C-A7D5-44E7-ADE1-E80BF405B5D4}" sibTransId="{650D2AFE-4ACC-4DED-8F73-B7B2A3A07AB0}"/>
    <dgm:cxn modelId="{701A04A0-0232-4B04-86DD-9191CC352940}" type="presOf" srcId="{E1C82971-C072-4DD4-8112-76EC931A6735}" destId="{A208B239-CB22-41EB-A44C-013F148B12BA}" srcOrd="0" destOrd="0" presId="urn:microsoft.com/office/officeart/2005/8/layout/list1"/>
    <dgm:cxn modelId="{C5E499B3-4C1F-4BA8-BFD9-F225F2584AB4}" type="presOf" srcId="{29D6E0FB-61C2-4363-803D-524FAE7F762D}" destId="{FAD97BB6-58B8-49CA-B76B-1704E615CF8A}" srcOrd="0" destOrd="2" presId="urn:microsoft.com/office/officeart/2005/8/layout/list1"/>
    <dgm:cxn modelId="{C2361CB6-1E8F-4794-8939-8F5E2C00B950}" srcId="{56D076C9-D6CA-4703-9EFB-7C6D27F13620}" destId="{29D6E0FB-61C2-4363-803D-524FAE7F762D}" srcOrd="2" destOrd="0" parTransId="{2DAFD843-740D-4680-B79A-8E4EB7758268}" sibTransId="{F37D2B7F-0A08-495C-A40E-F06C7B7629F2}"/>
    <dgm:cxn modelId="{A18E65D7-023E-43DF-B5F6-775332909E0F}" srcId="{9847F1B9-9EF8-477C-BD88-DCB45D8825A9}" destId="{3E7F31F1-7BB8-4DBE-9A1B-A55D0F508736}" srcOrd="0" destOrd="0" parTransId="{0894786F-BA1E-4107-AE4A-DEA71FE9DCD7}" sibTransId="{19FF32F7-89B2-484E-AECC-5ABD7D679B50}"/>
    <dgm:cxn modelId="{DC52E4E1-DFBB-4BF1-9DA2-6F001A44DAFC}" type="presOf" srcId="{2ABB5520-A0B3-4697-A69F-F2BD734C89AC}" destId="{F10BC14D-4554-4642-8A4F-2A5FC619A987}" srcOrd="0" destOrd="0" presId="urn:microsoft.com/office/officeart/2005/8/layout/list1"/>
    <dgm:cxn modelId="{9028A8E5-4A7A-47C0-8B9E-637370DE792B}" srcId="{2ABB5520-A0B3-4697-A69F-F2BD734C89AC}" destId="{6FEF19BB-747E-4155-9D3F-8731B52DC037}" srcOrd="0" destOrd="0" parTransId="{03B42DFF-1EF9-4794-A18A-E67754E9B898}" sibTransId="{08B2BA40-DC07-47C4-BC64-4943F4C4B70F}"/>
    <dgm:cxn modelId="{750F4FEC-84B8-4440-A8CF-473386A602DD}" srcId="{9847F1B9-9EF8-477C-BD88-DCB45D8825A9}" destId="{7B090B19-F380-4CC1-AB40-1E217D1CF5AD}" srcOrd="1" destOrd="0" parTransId="{8A20C54C-60B5-49F9-A3C6-ADBA0CB3E42F}" sibTransId="{E8CFF258-2FA8-456F-A3E5-3A5AEFA9819E}"/>
    <dgm:cxn modelId="{34B090EE-70E4-40A3-83A6-96E9E911ABA0}" type="presOf" srcId="{2FDD0418-2339-430E-AFB3-F0EAF75F7891}" destId="{398CF969-96C6-47B4-8282-CB8AFD65F197}" srcOrd="0" destOrd="2" presId="urn:microsoft.com/office/officeart/2005/8/layout/list1"/>
    <dgm:cxn modelId="{ACD4DC2B-2ACC-47D8-8400-A4EB7F8322FC}" type="presParOf" srcId="{12D37A19-1147-4032-99D8-35A309AC57A6}" destId="{7AEBECF9-9F46-44AF-BE8E-A7B129F63A2F}" srcOrd="0" destOrd="0" presId="urn:microsoft.com/office/officeart/2005/8/layout/list1"/>
    <dgm:cxn modelId="{E9433BD0-DC4D-4D31-B2FA-A487323F3980}" type="presParOf" srcId="{7AEBECF9-9F46-44AF-BE8E-A7B129F63A2F}" destId="{A8CF8973-306E-4500-9C1E-5FBD304E3EE1}" srcOrd="0" destOrd="0" presId="urn:microsoft.com/office/officeart/2005/8/layout/list1"/>
    <dgm:cxn modelId="{AA05D21B-970D-4FFC-A88F-A68930AE23FE}" type="presParOf" srcId="{7AEBECF9-9F46-44AF-BE8E-A7B129F63A2F}" destId="{73AD7D80-71FB-434B-AD60-0E43A9E5802E}" srcOrd="1" destOrd="0" presId="urn:microsoft.com/office/officeart/2005/8/layout/list1"/>
    <dgm:cxn modelId="{CB686A84-E8DC-43EA-906C-FD2DC4116CE5}" type="presParOf" srcId="{12D37A19-1147-4032-99D8-35A309AC57A6}" destId="{45742E2B-FA2C-4432-AE7F-AE3B47CEF01A}" srcOrd="1" destOrd="0" presId="urn:microsoft.com/office/officeart/2005/8/layout/list1"/>
    <dgm:cxn modelId="{D1579B57-B5FB-4A7B-AC18-9FD763F56EED}" type="presParOf" srcId="{12D37A19-1147-4032-99D8-35A309AC57A6}" destId="{224724FA-DC72-48F4-96CB-E87E6651FF27}" srcOrd="2" destOrd="0" presId="urn:microsoft.com/office/officeart/2005/8/layout/list1"/>
    <dgm:cxn modelId="{BDDD014E-7D96-4489-A129-22C3B35DAE73}" type="presParOf" srcId="{12D37A19-1147-4032-99D8-35A309AC57A6}" destId="{E3120B69-E939-4EB3-9054-944D4A638C75}" srcOrd="3" destOrd="0" presId="urn:microsoft.com/office/officeart/2005/8/layout/list1"/>
    <dgm:cxn modelId="{9EA559C9-78C3-40E1-8C93-FCA93D470710}" type="presParOf" srcId="{12D37A19-1147-4032-99D8-35A309AC57A6}" destId="{14ADE857-F2C6-4DA4-A5DF-2D84CDC8822A}" srcOrd="4" destOrd="0" presId="urn:microsoft.com/office/officeart/2005/8/layout/list1"/>
    <dgm:cxn modelId="{B3372319-3664-4FB5-A06E-F7A207BC346B}" type="presParOf" srcId="{14ADE857-F2C6-4DA4-A5DF-2D84CDC8822A}" destId="{F10BC14D-4554-4642-8A4F-2A5FC619A987}" srcOrd="0" destOrd="0" presId="urn:microsoft.com/office/officeart/2005/8/layout/list1"/>
    <dgm:cxn modelId="{2976DAD2-03AD-4D49-8556-7007125501F6}" type="presParOf" srcId="{14ADE857-F2C6-4DA4-A5DF-2D84CDC8822A}" destId="{CCC6ABDE-3411-4722-A736-3F98F866386E}" srcOrd="1" destOrd="0" presId="urn:microsoft.com/office/officeart/2005/8/layout/list1"/>
    <dgm:cxn modelId="{10D1C438-104D-4E02-88A0-3A113EE5BAE0}" type="presParOf" srcId="{12D37A19-1147-4032-99D8-35A309AC57A6}" destId="{49D412F6-5239-4377-B4CF-40439373C1B9}" srcOrd="5" destOrd="0" presId="urn:microsoft.com/office/officeart/2005/8/layout/list1"/>
    <dgm:cxn modelId="{121C69EC-8EBC-407C-89C4-B00DE51E27F8}" type="presParOf" srcId="{12D37A19-1147-4032-99D8-35A309AC57A6}" destId="{32154B38-AAF0-4EB7-8102-6BEE2D1E6AC2}" srcOrd="6" destOrd="0" presId="urn:microsoft.com/office/officeart/2005/8/layout/list1"/>
    <dgm:cxn modelId="{187B7B20-124D-4029-AFF1-8F7BE0AB1729}" type="presParOf" srcId="{12D37A19-1147-4032-99D8-35A309AC57A6}" destId="{4599C2BF-8390-4607-86EA-31DAEBCD3DD7}" srcOrd="7" destOrd="0" presId="urn:microsoft.com/office/officeart/2005/8/layout/list1"/>
    <dgm:cxn modelId="{0EAB11D3-FFA5-4053-BF1E-0AD1FCF1BDE5}" type="presParOf" srcId="{12D37A19-1147-4032-99D8-35A309AC57A6}" destId="{90C90002-9C84-4824-A736-A6748BC94297}" srcOrd="8" destOrd="0" presId="urn:microsoft.com/office/officeart/2005/8/layout/list1"/>
    <dgm:cxn modelId="{F36CAD21-1695-4F68-AB3F-B0BC1DA3829F}" type="presParOf" srcId="{90C90002-9C84-4824-A736-A6748BC94297}" destId="{A208B239-CB22-41EB-A44C-013F148B12BA}" srcOrd="0" destOrd="0" presId="urn:microsoft.com/office/officeart/2005/8/layout/list1"/>
    <dgm:cxn modelId="{AE58F921-7AEB-47DC-9A26-44829E700362}" type="presParOf" srcId="{90C90002-9C84-4824-A736-A6748BC94297}" destId="{003105AD-C976-42FE-B370-42344EA7C55E}" srcOrd="1" destOrd="0" presId="urn:microsoft.com/office/officeart/2005/8/layout/list1"/>
    <dgm:cxn modelId="{47FDFD14-E7DB-4FE3-BC13-568DA2B5C800}" type="presParOf" srcId="{12D37A19-1147-4032-99D8-35A309AC57A6}" destId="{D2680EBC-66DA-4B76-A878-E8565A755950}" srcOrd="9" destOrd="0" presId="urn:microsoft.com/office/officeart/2005/8/layout/list1"/>
    <dgm:cxn modelId="{EE4D4BD3-5CB6-429A-B413-F70B5A1000BC}" type="presParOf" srcId="{12D37A19-1147-4032-99D8-35A309AC57A6}" destId="{398CF969-96C6-47B4-8282-CB8AFD65F197}" srcOrd="10" destOrd="0" presId="urn:microsoft.com/office/officeart/2005/8/layout/list1"/>
    <dgm:cxn modelId="{61E3F772-9CE0-48CB-B9D3-4465A4A2750A}" type="presParOf" srcId="{12D37A19-1147-4032-99D8-35A309AC57A6}" destId="{3C55923E-50EB-4E86-B680-6C30DF76FE45}" srcOrd="11" destOrd="0" presId="urn:microsoft.com/office/officeart/2005/8/layout/list1"/>
    <dgm:cxn modelId="{AE55D9AF-ABF9-4084-AB8A-311159B02473}" type="presParOf" srcId="{12D37A19-1147-4032-99D8-35A309AC57A6}" destId="{981F773D-1C81-4AE1-BB6E-613D73CC9EBE}" srcOrd="12" destOrd="0" presId="urn:microsoft.com/office/officeart/2005/8/layout/list1"/>
    <dgm:cxn modelId="{1B8DF47A-9889-4BF4-9167-F34BCF9DCD2B}" type="presParOf" srcId="{981F773D-1C81-4AE1-BB6E-613D73CC9EBE}" destId="{6EEFADFD-7E0D-4253-B901-62CADAE6FA7E}" srcOrd="0" destOrd="0" presId="urn:microsoft.com/office/officeart/2005/8/layout/list1"/>
    <dgm:cxn modelId="{8DE25637-3421-4E71-AF8C-009BBE5FE0BB}" type="presParOf" srcId="{981F773D-1C81-4AE1-BB6E-613D73CC9EBE}" destId="{BF8A7293-6E5C-4F69-90A9-F97F96A18AE9}" srcOrd="1" destOrd="0" presId="urn:microsoft.com/office/officeart/2005/8/layout/list1"/>
    <dgm:cxn modelId="{63D5EEC9-8BAE-403A-8F52-97AABD0B26F7}" type="presParOf" srcId="{12D37A19-1147-4032-99D8-35A309AC57A6}" destId="{3CD4F66E-2A92-446C-9BA8-B4D121B16658}" srcOrd="13" destOrd="0" presId="urn:microsoft.com/office/officeart/2005/8/layout/list1"/>
    <dgm:cxn modelId="{AEDFD4B4-2CB1-4484-8886-12FE0EFA4DA5}" type="presParOf" srcId="{12D37A19-1147-4032-99D8-35A309AC57A6}" destId="{FAD97BB6-58B8-49CA-B76B-1704E615CF8A}"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E6A7032-8A74-4E04-BD73-DDC46AD2694A}" type="doc">
      <dgm:prSet loTypeId="urn:microsoft.com/office/officeart/2016/7/layout/RepeatingBendingProcessNew" loCatId="process" qsTypeId="urn:microsoft.com/office/officeart/2005/8/quickstyle/simple1" qsCatId="simple" csTypeId="urn:microsoft.com/office/officeart/2005/8/colors/colorful1" csCatId="colorful"/>
      <dgm:spPr/>
      <dgm:t>
        <a:bodyPr/>
        <a:lstStyle/>
        <a:p>
          <a:endParaRPr lang="en-US"/>
        </a:p>
      </dgm:t>
    </dgm:pt>
    <dgm:pt modelId="{056DE5C7-777C-424F-80C7-8E8BA07306D5}">
      <dgm:prSet/>
      <dgm:spPr/>
      <dgm:t>
        <a:bodyPr/>
        <a:lstStyle/>
        <a:p>
          <a:r>
            <a:rPr lang="en-GB"/>
            <a:t>Steps of design are-</a:t>
          </a:r>
          <a:endParaRPr lang="en-US"/>
        </a:p>
      </dgm:t>
    </dgm:pt>
    <dgm:pt modelId="{ADBEA81C-EB3A-44F2-862E-716842B13D68}" type="parTrans" cxnId="{C481B98B-FB63-4E89-88A5-3E9F63DDD664}">
      <dgm:prSet/>
      <dgm:spPr/>
      <dgm:t>
        <a:bodyPr/>
        <a:lstStyle/>
        <a:p>
          <a:endParaRPr lang="en-US"/>
        </a:p>
      </dgm:t>
    </dgm:pt>
    <dgm:pt modelId="{4C2D1976-270C-44F4-B6EC-D37681AE3E29}" type="sibTrans" cxnId="{C481B98B-FB63-4E89-88A5-3E9F63DDD664}">
      <dgm:prSet/>
      <dgm:spPr/>
      <dgm:t>
        <a:bodyPr/>
        <a:lstStyle/>
        <a:p>
          <a:endParaRPr lang="en-US"/>
        </a:p>
      </dgm:t>
    </dgm:pt>
    <dgm:pt modelId="{0A18E854-1E3F-4797-B649-1BB4FBC3D487}">
      <dgm:prSet/>
      <dgm:spPr/>
      <dgm:t>
        <a:bodyPr/>
        <a:lstStyle/>
        <a:p>
          <a:r>
            <a:rPr lang="en-GB"/>
            <a:t>Step-1: User enters encoded inputs on form </a:t>
          </a:r>
          <a:endParaRPr lang="en-US"/>
        </a:p>
      </dgm:t>
    </dgm:pt>
    <dgm:pt modelId="{154CD164-1813-4F79-B41F-7AAAC7A262F8}" type="parTrans" cxnId="{92B0D2EE-8EEC-475A-9537-ED2D9257FFF8}">
      <dgm:prSet/>
      <dgm:spPr/>
      <dgm:t>
        <a:bodyPr/>
        <a:lstStyle/>
        <a:p>
          <a:endParaRPr lang="en-US"/>
        </a:p>
      </dgm:t>
    </dgm:pt>
    <dgm:pt modelId="{7F84E813-94C5-4490-8447-A09609002D5D}" type="sibTrans" cxnId="{92B0D2EE-8EEC-475A-9537-ED2D9257FFF8}">
      <dgm:prSet/>
      <dgm:spPr/>
      <dgm:t>
        <a:bodyPr/>
        <a:lstStyle/>
        <a:p>
          <a:endParaRPr lang="en-US"/>
        </a:p>
      </dgm:t>
    </dgm:pt>
    <dgm:pt modelId="{BE627D6F-B60B-4FC7-A301-DEC401B79263}">
      <dgm:prSet/>
      <dgm:spPr/>
      <dgm:t>
        <a:bodyPr/>
        <a:lstStyle/>
        <a:p>
          <a:r>
            <a:rPr lang="en-GB"/>
            <a:t>Step-2: Submit the form using Predict Severity button </a:t>
          </a:r>
          <a:endParaRPr lang="en-US"/>
        </a:p>
      </dgm:t>
    </dgm:pt>
    <dgm:pt modelId="{3F83B207-AF92-4717-B49B-B7FB31F03B57}" type="parTrans" cxnId="{465B0105-BE8C-4A7A-B97B-A98AD755D8C2}">
      <dgm:prSet/>
      <dgm:spPr/>
      <dgm:t>
        <a:bodyPr/>
        <a:lstStyle/>
        <a:p>
          <a:endParaRPr lang="en-US"/>
        </a:p>
      </dgm:t>
    </dgm:pt>
    <dgm:pt modelId="{F9F426B3-BD38-4477-8611-AAC57C06ADEF}" type="sibTrans" cxnId="{465B0105-BE8C-4A7A-B97B-A98AD755D8C2}">
      <dgm:prSet/>
      <dgm:spPr/>
      <dgm:t>
        <a:bodyPr/>
        <a:lstStyle/>
        <a:p>
          <a:endParaRPr lang="en-US"/>
        </a:p>
      </dgm:t>
    </dgm:pt>
    <dgm:pt modelId="{D02AA6B6-74B0-43BE-BB12-C8948B143EC4}">
      <dgm:prSet/>
      <dgm:spPr/>
      <dgm:t>
        <a:bodyPr/>
        <a:lstStyle/>
        <a:p>
          <a:r>
            <a:rPr lang="en-GB"/>
            <a:t>Step-3: API request made to ML model for prediction </a:t>
          </a:r>
          <a:endParaRPr lang="en-US"/>
        </a:p>
      </dgm:t>
    </dgm:pt>
    <dgm:pt modelId="{023E02E2-D48E-4FA8-8810-EC22E7D00917}" type="parTrans" cxnId="{6BCA8BF7-8447-483C-95C7-32F9BB051C6B}">
      <dgm:prSet/>
      <dgm:spPr/>
      <dgm:t>
        <a:bodyPr/>
        <a:lstStyle/>
        <a:p>
          <a:endParaRPr lang="en-US"/>
        </a:p>
      </dgm:t>
    </dgm:pt>
    <dgm:pt modelId="{3A51CDF0-78F0-48E3-A09D-2D32257DE856}" type="sibTrans" cxnId="{6BCA8BF7-8447-483C-95C7-32F9BB051C6B}">
      <dgm:prSet/>
      <dgm:spPr/>
      <dgm:t>
        <a:bodyPr/>
        <a:lstStyle/>
        <a:p>
          <a:endParaRPr lang="en-US"/>
        </a:p>
      </dgm:t>
    </dgm:pt>
    <dgm:pt modelId="{CEB128CC-BB5F-44FC-AEDB-8C77644FE3E4}">
      <dgm:prSet/>
      <dgm:spPr/>
      <dgm:t>
        <a:bodyPr/>
        <a:lstStyle/>
        <a:p>
          <a:r>
            <a:rPr lang="en-GB"/>
            <a:t>Step-4: ML model predicts Collision Severity based on input features </a:t>
          </a:r>
          <a:endParaRPr lang="en-US"/>
        </a:p>
      </dgm:t>
    </dgm:pt>
    <dgm:pt modelId="{3DB3C18D-B0F3-4C13-BF15-7CB483C73CA3}" type="parTrans" cxnId="{23C6C79B-B776-463B-A366-D17BB2D30E83}">
      <dgm:prSet/>
      <dgm:spPr/>
      <dgm:t>
        <a:bodyPr/>
        <a:lstStyle/>
        <a:p>
          <a:endParaRPr lang="en-US"/>
        </a:p>
      </dgm:t>
    </dgm:pt>
    <dgm:pt modelId="{84C64879-E84E-434C-B93B-756B02D1FCF4}" type="sibTrans" cxnId="{23C6C79B-B776-463B-A366-D17BB2D30E83}">
      <dgm:prSet/>
      <dgm:spPr/>
      <dgm:t>
        <a:bodyPr/>
        <a:lstStyle/>
        <a:p>
          <a:endParaRPr lang="en-US"/>
        </a:p>
      </dgm:t>
    </dgm:pt>
    <dgm:pt modelId="{DD1C9A54-AD1E-4813-8766-FE120A45B9E9}">
      <dgm:prSet/>
      <dgm:spPr/>
      <dgm:t>
        <a:bodyPr/>
        <a:lstStyle/>
        <a:p>
          <a:r>
            <a:rPr lang="en-GB"/>
            <a:t>Step-5: Result displayed on the user interface</a:t>
          </a:r>
          <a:endParaRPr lang="en-US"/>
        </a:p>
      </dgm:t>
    </dgm:pt>
    <dgm:pt modelId="{B4C276F6-E155-4058-AD01-500973300CD3}" type="parTrans" cxnId="{88BA15AF-6911-413A-9FCA-8FD31F0D3DE9}">
      <dgm:prSet/>
      <dgm:spPr/>
      <dgm:t>
        <a:bodyPr/>
        <a:lstStyle/>
        <a:p>
          <a:endParaRPr lang="en-US"/>
        </a:p>
      </dgm:t>
    </dgm:pt>
    <dgm:pt modelId="{CFBFC42D-AA32-4D6A-9013-CEC4DC795CE1}" type="sibTrans" cxnId="{88BA15AF-6911-413A-9FCA-8FD31F0D3DE9}">
      <dgm:prSet/>
      <dgm:spPr/>
      <dgm:t>
        <a:bodyPr/>
        <a:lstStyle/>
        <a:p>
          <a:endParaRPr lang="en-US"/>
        </a:p>
      </dgm:t>
    </dgm:pt>
    <dgm:pt modelId="{8F375D7B-FD96-439C-95BD-20D714BF7D7D}" type="pres">
      <dgm:prSet presAssocID="{1E6A7032-8A74-4E04-BD73-DDC46AD2694A}" presName="Name0" presStyleCnt="0">
        <dgm:presLayoutVars>
          <dgm:dir/>
          <dgm:resizeHandles val="exact"/>
        </dgm:presLayoutVars>
      </dgm:prSet>
      <dgm:spPr/>
    </dgm:pt>
    <dgm:pt modelId="{C6D0332D-CCA6-4EA1-9DB9-E76C2E9CBBA2}" type="pres">
      <dgm:prSet presAssocID="{056DE5C7-777C-424F-80C7-8E8BA07306D5}" presName="node" presStyleLbl="node1" presStyleIdx="0" presStyleCnt="6">
        <dgm:presLayoutVars>
          <dgm:bulletEnabled val="1"/>
        </dgm:presLayoutVars>
      </dgm:prSet>
      <dgm:spPr/>
    </dgm:pt>
    <dgm:pt modelId="{0FA8CB77-FBC5-4C93-8A6D-5C5973874CE7}" type="pres">
      <dgm:prSet presAssocID="{4C2D1976-270C-44F4-B6EC-D37681AE3E29}" presName="sibTrans" presStyleLbl="sibTrans1D1" presStyleIdx="0" presStyleCnt="5"/>
      <dgm:spPr/>
    </dgm:pt>
    <dgm:pt modelId="{8AB2C352-7E2A-4BD5-9AB7-DD9FDF37E964}" type="pres">
      <dgm:prSet presAssocID="{4C2D1976-270C-44F4-B6EC-D37681AE3E29}" presName="connectorText" presStyleLbl="sibTrans1D1" presStyleIdx="0" presStyleCnt="5"/>
      <dgm:spPr/>
    </dgm:pt>
    <dgm:pt modelId="{AA2EFA83-B6A7-4A79-B171-AE58C3A1F38D}" type="pres">
      <dgm:prSet presAssocID="{0A18E854-1E3F-4797-B649-1BB4FBC3D487}" presName="node" presStyleLbl="node1" presStyleIdx="1" presStyleCnt="6">
        <dgm:presLayoutVars>
          <dgm:bulletEnabled val="1"/>
        </dgm:presLayoutVars>
      </dgm:prSet>
      <dgm:spPr/>
    </dgm:pt>
    <dgm:pt modelId="{B4EF1685-A495-45DF-9878-CD839F87D540}" type="pres">
      <dgm:prSet presAssocID="{7F84E813-94C5-4490-8447-A09609002D5D}" presName="sibTrans" presStyleLbl="sibTrans1D1" presStyleIdx="1" presStyleCnt="5"/>
      <dgm:spPr/>
    </dgm:pt>
    <dgm:pt modelId="{6676FBB9-2B94-473D-AB37-F1ACEB3B00F5}" type="pres">
      <dgm:prSet presAssocID="{7F84E813-94C5-4490-8447-A09609002D5D}" presName="connectorText" presStyleLbl="sibTrans1D1" presStyleIdx="1" presStyleCnt="5"/>
      <dgm:spPr/>
    </dgm:pt>
    <dgm:pt modelId="{545F0AE0-B5AB-4AFE-9FAB-3E9934015429}" type="pres">
      <dgm:prSet presAssocID="{BE627D6F-B60B-4FC7-A301-DEC401B79263}" presName="node" presStyleLbl="node1" presStyleIdx="2" presStyleCnt="6">
        <dgm:presLayoutVars>
          <dgm:bulletEnabled val="1"/>
        </dgm:presLayoutVars>
      </dgm:prSet>
      <dgm:spPr/>
    </dgm:pt>
    <dgm:pt modelId="{B7F8855A-B158-41A7-A538-4689FDC45586}" type="pres">
      <dgm:prSet presAssocID="{F9F426B3-BD38-4477-8611-AAC57C06ADEF}" presName="sibTrans" presStyleLbl="sibTrans1D1" presStyleIdx="2" presStyleCnt="5"/>
      <dgm:spPr/>
    </dgm:pt>
    <dgm:pt modelId="{200363D6-29FA-48A6-9EE6-39D354238127}" type="pres">
      <dgm:prSet presAssocID="{F9F426B3-BD38-4477-8611-AAC57C06ADEF}" presName="connectorText" presStyleLbl="sibTrans1D1" presStyleIdx="2" presStyleCnt="5"/>
      <dgm:spPr/>
    </dgm:pt>
    <dgm:pt modelId="{E4A5E063-DD1C-4DC8-8607-7EDA840666B9}" type="pres">
      <dgm:prSet presAssocID="{D02AA6B6-74B0-43BE-BB12-C8948B143EC4}" presName="node" presStyleLbl="node1" presStyleIdx="3" presStyleCnt="6">
        <dgm:presLayoutVars>
          <dgm:bulletEnabled val="1"/>
        </dgm:presLayoutVars>
      </dgm:prSet>
      <dgm:spPr/>
    </dgm:pt>
    <dgm:pt modelId="{E80A9D5A-44ED-4C23-996B-ED1A1139028A}" type="pres">
      <dgm:prSet presAssocID="{3A51CDF0-78F0-48E3-A09D-2D32257DE856}" presName="sibTrans" presStyleLbl="sibTrans1D1" presStyleIdx="3" presStyleCnt="5"/>
      <dgm:spPr/>
    </dgm:pt>
    <dgm:pt modelId="{2B7E1CE0-EA37-48AE-91E9-AD6915580F98}" type="pres">
      <dgm:prSet presAssocID="{3A51CDF0-78F0-48E3-A09D-2D32257DE856}" presName="connectorText" presStyleLbl="sibTrans1D1" presStyleIdx="3" presStyleCnt="5"/>
      <dgm:spPr/>
    </dgm:pt>
    <dgm:pt modelId="{081AF849-CCA0-4086-B6A0-C74190461BD3}" type="pres">
      <dgm:prSet presAssocID="{CEB128CC-BB5F-44FC-AEDB-8C77644FE3E4}" presName="node" presStyleLbl="node1" presStyleIdx="4" presStyleCnt="6">
        <dgm:presLayoutVars>
          <dgm:bulletEnabled val="1"/>
        </dgm:presLayoutVars>
      </dgm:prSet>
      <dgm:spPr/>
    </dgm:pt>
    <dgm:pt modelId="{C99A8501-8B89-4A7A-B578-A22589B8F5A1}" type="pres">
      <dgm:prSet presAssocID="{84C64879-E84E-434C-B93B-756B02D1FCF4}" presName="sibTrans" presStyleLbl="sibTrans1D1" presStyleIdx="4" presStyleCnt="5"/>
      <dgm:spPr/>
    </dgm:pt>
    <dgm:pt modelId="{39ED8E76-4BD5-49F2-AA4A-5053883B6DC4}" type="pres">
      <dgm:prSet presAssocID="{84C64879-E84E-434C-B93B-756B02D1FCF4}" presName="connectorText" presStyleLbl="sibTrans1D1" presStyleIdx="4" presStyleCnt="5"/>
      <dgm:spPr/>
    </dgm:pt>
    <dgm:pt modelId="{E5F3E443-3F65-41C9-98B7-2E9982E81B94}" type="pres">
      <dgm:prSet presAssocID="{DD1C9A54-AD1E-4813-8766-FE120A45B9E9}" presName="node" presStyleLbl="node1" presStyleIdx="5" presStyleCnt="6">
        <dgm:presLayoutVars>
          <dgm:bulletEnabled val="1"/>
        </dgm:presLayoutVars>
      </dgm:prSet>
      <dgm:spPr/>
    </dgm:pt>
  </dgm:ptLst>
  <dgm:cxnLst>
    <dgm:cxn modelId="{465B0105-BE8C-4A7A-B97B-A98AD755D8C2}" srcId="{1E6A7032-8A74-4E04-BD73-DDC46AD2694A}" destId="{BE627D6F-B60B-4FC7-A301-DEC401B79263}" srcOrd="2" destOrd="0" parTransId="{3F83B207-AF92-4717-B49B-B7FB31F03B57}" sibTransId="{F9F426B3-BD38-4477-8611-AAC57C06ADEF}"/>
    <dgm:cxn modelId="{3436430C-AC24-4336-A534-01B3F4002CB2}" type="presOf" srcId="{4C2D1976-270C-44F4-B6EC-D37681AE3E29}" destId="{8AB2C352-7E2A-4BD5-9AB7-DD9FDF37E964}" srcOrd="1" destOrd="0" presId="urn:microsoft.com/office/officeart/2016/7/layout/RepeatingBendingProcessNew"/>
    <dgm:cxn modelId="{95774B2A-1934-4794-94E2-134E6AC16D92}" type="presOf" srcId="{4C2D1976-270C-44F4-B6EC-D37681AE3E29}" destId="{0FA8CB77-FBC5-4C93-8A6D-5C5973874CE7}" srcOrd="0" destOrd="0" presId="urn:microsoft.com/office/officeart/2016/7/layout/RepeatingBendingProcessNew"/>
    <dgm:cxn modelId="{FA0D5A35-83A3-44D1-9C92-124108860162}" type="presOf" srcId="{3A51CDF0-78F0-48E3-A09D-2D32257DE856}" destId="{E80A9D5A-44ED-4C23-996B-ED1A1139028A}" srcOrd="0" destOrd="0" presId="urn:microsoft.com/office/officeart/2016/7/layout/RepeatingBendingProcessNew"/>
    <dgm:cxn modelId="{2005C640-41FC-4D61-88B0-730AC95C2855}" type="presOf" srcId="{7F84E813-94C5-4490-8447-A09609002D5D}" destId="{B4EF1685-A495-45DF-9878-CD839F87D540}" srcOrd="0" destOrd="0" presId="urn:microsoft.com/office/officeart/2016/7/layout/RepeatingBendingProcessNew"/>
    <dgm:cxn modelId="{325FC342-2E26-4BBB-9504-485805A47B78}" type="presOf" srcId="{F9F426B3-BD38-4477-8611-AAC57C06ADEF}" destId="{200363D6-29FA-48A6-9EE6-39D354238127}" srcOrd="1" destOrd="0" presId="urn:microsoft.com/office/officeart/2016/7/layout/RepeatingBendingProcessNew"/>
    <dgm:cxn modelId="{201A7249-1B7C-4AF7-A934-A286CFDFB9ED}" type="presOf" srcId="{DD1C9A54-AD1E-4813-8766-FE120A45B9E9}" destId="{E5F3E443-3F65-41C9-98B7-2E9982E81B94}" srcOrd="0" destOrd="0" presId="urn:microsoft.com/office/officeart/2016/7/layout/RepeatingBendingProcessNew"/>
    <dgm:cxn modelId="{F9795E6B-AAFF-437C-902F-D76572400AAB}" type="presOf" srcId="{BE627D6F-B60B-4FC7-A301-DEC401B79263}" destId="{545F0AE0-B5AB-4AFE-9FAB-3E9934015429}" srcOrd="0" destOrd="0" presId="urn:microsoft.com/office/officeart/2016/7/layout/RepeatingBendingProcessNew"/>
    <dgm:cxn modelId="{63BC107C-98C8-46CD-B312-48E4D4E7E441}" type="presOf" srcId="{0A18E854-1E3F-4797-B649-1BB4FBC3D487}" destId="{AA2EFA83-B6A7-4A79-B171-AE58C3A1F38D}" srcOrd="0" destOrd="0" presId="urn:microsoft.com/office/officeart/2016/7/layout/RepeatingBendingProcessNew"/>
    <dgm:cxn modelId="{29476788-6066-4872-9D67-23DE765450DF}" type="presOf" srcId="{3A51CDF0-78F0-48E3-A09D-2D32257DE856}" destId="{2B7E1CE0-EA37-48AE-91E9-AD6915580F98}" srcOrd="1" destOrd="0" presId="urn:microsoft.com/office/officeart/2016/7/layout/RepeatingBendingProcessNew"/>
    <dgm:cxn modelId="{C481B98B-FB63-4E89-88A5-3E9F63DDD664}" srcId="{1E6A7032-8A74-4E04-BD73-DDC46AD2694A}" destId="{056DE5C7-777C-424F-80C7-8E8BA07306D5}" srcOrd="0" destOrd="0" parTransId="{ADBEA81C-EB3A-44F2-862E-716842B13D68}" sibTransId="{4C2D1976-270C-44F4-B6EC-D37681AE3E29}"/>
    <dgm:cxn modelId="{C0A40B93-EECF-4FD2-BFD4-082DD94D7E0A}" type="presOf" srcId="{7F84E813-94C5-4490-8447-A09609002D5D}" destId="{6676FBB9-2B94-473D-AB37-F1ACEB3B00F5}" srcOrd="1" destOrd="0" presId="urn:microsoft.com/office/officeart/2016/7/layout/RepeatingBendingProcessNew"/>
    <dgm:cxn modelId="{1FA8FF9A-42D8-4E95-9D02-108CA9044638}" type="presOf" srcId="{CEB128CC-BB5F-44FC-AEDB-8C77644FE3E4}" destId="{081AF849-CCA0-4086-B6A0-C74190461BD3}" srcOrd="0" destOrd="0" presId="urn:microsoft.com/office/officeart/2016/7/layout/RepeatingBendingProcessNew"/>
    <dgm:cxn modelId="{23C6C79B-B776-463B-A366-D17BB2D30E83}" srcId="{1E6A7032-8A74-4E04-BD73-DDC46AD2694A}" destId="{CEB128CC-BB5F-44FC-AEDB-8C77644FE3E4}" srcOrd="4" destOrd="0" parTransId="{3DB3C18D-B0F3-4C13-BF15-7CB483C73CA3}" sibTransId="{84C64879-E84E-434C-B93B-756B02D1FCF4}"/>
    <dgm:cxn modelId="{8F1198A4-F65D-4F2E-B479-ABBD72F5A33A}" type="presOf" srcId="{1E6A7032-8A74-4E04-BD73-DDC46AD2694A}" destId="{8F375D7B-FD96-439C-95BD-20D714BF7D7D}" srcOrd="0" destOrd="0" presId="urn:microsoft.com/office/officeart/2016/7/layout/RepeatingBendingProcessNew"/>
    <dgm:cxn modelId="{88BA15AF-6911-413A-9FCA-8FD31F0D3DE9}" srcId="{1E6A7032-8A74-4E04-BD73-DDC46AD2694A}" destId="{DD1C9A54-AD1E-4813-8766-FE120A45B9E9}" srcOrd="5" destOrd="0" parTransId="{B4C276F6-E155-4058-AD01-500973300CD3}" sibTransId="{CFBFC42D-AA32-4D6A-9013-CEC4DC795CE1}"/>
    <dgm:cxn modelId="{A12D17B4-9674-4948-BCE4-B0A832492AB9}" type="presOf" srcId="{F9F426B3-BD38-4477-8611-AAC57C06ADEF}" destId="{B7F8855A-B158-41A7-A538-4689FDC45586}" srcOrd="0" destOrd="0" presId="urn:microsoft.com/office/officeart/2016/7/layout/RepeatingBendingProcessNew"/>
    <dgm:cxn modelId="{55EBB7B6-DF8B-483F-A803-15AD97EBB124}" type="presOf" srcId="{056DE5C7-777C-424F-80C7-8E8BA07306D5}" destId="{C6D0332D-CCA6-4EA1-9DB9-E76C2E9CBBA2}" srcOrd="0" destOrd="0" presId="urn:microsoft.com/office/officeart/2016/7/layout/RepeatingBendingProcessNew"/>
    <dgm:cxn modelId="{B7F599C8-D01D-4FC8-A1FF-443333662515}" type="presOf" srcId="{84C64879-E84E-434C-B93B-756B02D1FCF4}" destId="{39ED8E76-4BD5-49F2-AA4A-5053883B6DC4}" srcOrd="1" destOrd="0" presId="urn:microsoft.com/office/officeart/2016/7/layout/RepeatingBendingProcessNew"/>
    <dgm:cxn modelId="{06C020DE-2929-48C3-8DA3-C5C06857866E}" type="presOf" srcId="{84C64879-E84E-434C-B93B-756B02D1FCF4}" destId="{C99A8501-8B89-4A7A-B578-A22589B8F5A1}" srcOrd="0" destOrd="0" presId="urn:microsoft.com/office/officeart/2016/7/layout/RepeatingBendingProcessNew"/>
    <dgm:cxn modelId="{92B0D2EE-8EEC-475A-9537-ED2D9257FFF8}" srcId="{1E6A7032-8A74-4E04-BD73-DDC46AD2694A}" destId="{0A18E854-1E3F-4797-B649-1BB4FBC3D487}" srcOrd="1" destOrd="0" parTransId="{154CD164-1813-4F79-B41F-7AAAC7A262F8}" sibTransId="{7F84E813-94C5-4490-8447-A09609002D5D}"/>
    <dgm:cxn modelId="{6BCA8BF7-8447-483C-95C7-32F9BB051C6B}" srcId="{1E6A7032-8A74-4E04-BD73-DDC46AD2694A}" destId="{D02AA6B6-74B0-43BE-BB12-C8948B143EC4}" srcOrd="3" destOrd="0" parTransId="{023E02E2-D48E-4FA8-8810-EC22E7D00917}" sibTransId="{3A51CDF0-78F0-48E3-A09D-2D32257DE856}"/>
    <dgm:cxn modelId="{F3CBEDF9-1B08-4C9D-AA82-64935965A40D}" type="presOf" srcId="{D02AA6B6-74B0-43BE-BB12-C8948B143EC4}" destId="{E4A5E063-DD1C-4DC8-8607-7EDA840666B9}" srcOrd="0" destOrd="0" presId="urn:microsoft.com/office/officeart/2016/7/layout/RepeatingBendingProcessNew"/>
    <dgm:cxn modelId="{1421781D-3399-47F6-9841-0A56C6E39EAD}" type="presParOf" srcId="{8F375D7B-FD96-439C-95BD-20D714BF7D7D}" destId="{C6D0332D-CCA6-4EA1-9DB9-E76C2E9CBBA2}" srcOrd="0" destOrd="0" presId="urn:microsoft.com/office/officeart/2016/7/layout/RepeatingBendingProcessNew"/>
    <dgm:cxn modelId="{B274F025-8A3E-419F-83F6-AFE3866450D3}" type="presParOf" srcId="{8F375D7B-FD96-439C-95BD-20D714BF7D7D}" destId="{0FA8CB77-FBC5-4C93-8A6D-5C5973874CE7}" srcOrd="1" destOrd="0" presId="urn:microsoft.com/office/officeart/2016/7/layout/RepeatingBendingProcessNew"/>
    <dgm:cxn modelId="{2B511B20-4503-4B97-9D56-3632420A90E6}" type="presParOf" srcId="{0FA8CB77-FBC5-4C93-8A6D-5C5973874CE7}" destId="{8AB2C352-7E2A-4BD5-9AB7-DD9FDF37E964}" srcOrd="0" destOrd="0" presId="urn:microsoft.com/office/officeart/2016/7/layout/RepeatingBendingProcessNew"/>
    <dgm:cxn modelId="{B439A05D-C1C0-432D-9A07-50FCBEC7E9D4}" type="presParOf" srcId="{8F375D7B-FD96-439C-95BD-20D714BF7D7D}" destId="{AA2EFA83-B6A7-4A79-B171-AE58C3A1F38D}" srcOrd="2" destOrd="0" presId="urn:microsoft.com/office/officeart/2016/7/layout/RepeatingBendingProcessNew"/>
    <dgm:cxn modelId="{7A1F8038-49C3-454C-B969-5E701272C822}" type="presParOf" srcId="{8F375D7B-FD96-439C-95BD-20D714BF7D7D}" destId="{B4EF1685-A495-45DF-9878-CD839F87D540}" srcOrd="3" destOrd="0" presId="urn:microsoft.com/office/officeart/2016/7/layout/RepeatingBendingProcessNew"/>
    <dgm:cxn modelId="{9E6FF1E2-DFF1-41C0-B092-6202A9B1288C}" type="presParOf" srcId="{B4EF1685-A495-45DF-9878-CD839F87D540}" destId="{6676FBB9-2B94-473D-AB37-F1ACEB3B00F5}" srcOrd="0" destOrd="0" presId="urn:microsoft.com/office/officeart/2016/7/layout/RepeatingBendingProcessNew"/>
    <dgm:cxn modelId="{DAF6639C-282D-4DAF-A5A1-E287F796C0C2}" type="presParOf" srcId="{8F375D7B-FD96-439C-95BD-20D714BF7D7D}" destId="{545F0AE0-B5AB-4AFE-9FAB-3E9934015429}" srcOrd="4" destOrd="0" presId="urn:microsoft.com/office/officeart/2016/7/layout/RepeatingBendingProcessNew"/>
    <dgm:cxn modelId="{AEB79879-B3B1-40D4-A3C1-F9166516A25A}" type="presParOf" srcId="{8F375D7B-FD96-439C-95BD-20D714BF7D7D}" destId="{B7F8855A-B158-41A7-A538-4689FDC45586}" srcOrd="5" destOrd="0" presId="urn:microsoft.com/office/officeart/2016/7/layout/RepeatingBendingProcessNew"/>
    <dgm:cxn modelId="{1FECA46C-48F6-4472-A0AC-EE5CBE59003B}" type="presParOf" srcId="{B7F8855A-B158-41A7-A538-4689FDC45586}" destId="{200363D6-29FA-48A6-9EE6-39D354238127}" srcOrd="0" destOrd="0" presId="urn:microsoft.com/office/officeart/2016/7/layout/RepeatingBendingProcessNew"/>
    <dgm:cxn modelId="{E3565307-14FA-4AE7-BFBE-F677C54B538E}" type="presParOf" srcId="{8F375D7B-FD96-439C-95BD-20D714BF7D7D}" destId="{E4A5E063-DD1C-4DC8-8607-7EDA840666B9}" srcOrd="6" destOrd="0" presId="urn:microsoft.com/office/officeart/2016/7/layout/RepeatingBendingProcessNew"/>
    <dgm:cxn modelId="{AC0E61EB-3B6B-46C7-9E69-B9632C37A43D}" type="presParOf" srcId="{8F375D7B-FD96-439C-95BD-20D714BF7D7D}" destId="{E80A9D5A-44ED-4C23-996B-ED1A1139028A}" srcOrd="7" destOrd="0" presId="urn:microsoft.com/office/officeart/2016/7/layout/RepeatingBendingProcessNew"/>
    <dgm:cxn modelId="{253CE972-DFB4-4EA2-8806-0B6996B7A2EC}" type="presParOf" srcId="{E80A9D5A-44ED-4C23-996B-ED1A1139028A}" destId="{2B7E1CE0-EA37-48AE-91E9-AD6915580F98}" srcOrd="0" destOrd="0" presId="urn:microsoft.com/office/officeart/2016/7/layout/RepeatingBendingProcessNew"/>
    <dgm:cxn modelId="{44A041AB-301C-430D-976B-0270BE8449E3}" type="presParOf" srcId="{8F375D7B-FD96-439C-95BD-20D714BF7D7D}" destId="{081AF849-CCA0-4086-B6A0-C74190461BD3}" srcOrd="8" destOrd="0" presId="urn:microsoft.com/office/officeart/2016/7/layout/RepeatingBendingProcessNew"/>
    <dgm:cxn modelId="{8838DAEA-A360-4E4A-B4B9-F9CBFADD9A1E}" type="presParOf" srcId="{8F375D7B-FD96-439C-95BD-20D714BF7D7D}" destId="{C99A8501-8B89-4A7A-B578-A22589B8F5A1}" srcOrd="9" destOrd="0" presId="urn:microsoft.com/office/officeart/2016/7/layout/RepeatingBendingProcessNew"/>
    <dgm:cxn modelId="{6CCA092F-5C82-400F-9571-AA32BAA7C189}" type="presParOf" srcId="{C99A8501-8B89-4A7A-B578-A22589B8F5A1}" destId="{39ED8E76-4BD5-49F2-AA4A-5053883B6DC4}" srcOrd="0" destOrd="0" presId="urn:microsoft.com/office/officeart/2016/7/layout/RepeatingBendingProcessNew"/>
    <dgm:cxn modelId="{D4FB8287-79DB-4B73-B818-EF15F748CCE1}" type="presParOf" srcId="{8F375D7B-FD96-439C-95BD-20D714BF7D7D}" destId="{E5F3E443-3F65-41C9-98B7-2E9982E81B94}"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CF86335-3C2C-4847-9B44-DF789D223015}"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E198181-118C-4904-B9F3-C57AA1CF59BB}">
      <dgm:prSet/>
      <dgm:spPr/>
      <dgm:t>
        <a:bodyPr/>
        <a:lstStyle/>
        <a:p>
          <a:pPr>
            <a:defRPr b="1"/>
          </a:pPr>
          <a:r>
            <a:rPr lang="en-GB" b="1" i="0" dirty="0"/>
            <a:t>Agile Framework</a:t>
          </a:r>
          <a:endParaRPr lang="en-US" dirty="0"/>
        </a:p>
      </dgm:t>
    </dgm:pt>
    <dgm:pt modelId="{3D08898D-8E8B-4F5F-A20D-24DB65A991FA}" type="parTrans" cxnId="{948D9D86-D4C1-40AF-B294-04D72EC8296A}">
      <dgm:prSet/>
      <dgm:spPr/>
      <dgm:t>
        <a:bodyPr/>
        <a:lstStyle/>
        <a:p>
          <a:endParaRPr lang="en-US"/>
        </a:p>
      </dgm:t>
    </dgm:pt>
    <dgm:pt modelId="{3FA9984A-D401-489F-B5E5-C010CF452DE3}" type="sibTrans" cxnId="{948D9D86-D4C1-40AF-B294-04D72EC8296A}">
      <dgm:prSet/>
      <dgm:spPr/>
      <dgm:t>
        <a:bodyPr/>
        <a:lstStyle/>
        <a:p>
          <a:endParaRPr lang="en-US"/>
        </a:p>
      </dgm:t>
    </dgm:pt>
    <dgm:pt modelId="{5D371EB7-AE7A-431A-80BC-4B3F8EF1D58A}">
      <dgm:prSet/>
      <dgm:spPr/>
      <dgm:t>
        <a:bodyPr/>
        <a:lstStyle/>
        <a:p>
          <a:r>
            <a:rPr lang="en-GB" b="0" i="0" dirty="0"/>
            <a:t>Utilize an Agile project management approach to ensure flexibility and continuous improvement.</a:t>
          </a:r>
          <a:endParaRPr lang="en-US" dirty="0"/>
        </a:p>
      </dgm:t>
    </dgm:pt>
    <dgm:pt modelId="{37062FC8-046E-4134-A136-91652974010B}" type="parTrans" cxnId="{DF179A47-49DE-4D00-A885-30B7637F0624}">
      <dgm:prSet/>
      <dgm:spPr/>
      <dgm:t>
        <a:bodyPr/>
        <a:lstStyle/>
        <a:p>
          <a:endParaRPr lang="en-US"/>
        </a:p>
      </dgm:t>
    </dgm:pt>
    <dgm:pt modelId="{142CDE17-629E-4429-A158-3D8DDD5E1A3D}" type="sibTrans" cxnId="{DF179A47-49DE-4D00-A885-30B7637F0624}">
      <dgm:prSet/>
      <dgm:spPr/>
      <dgm:t>
        <a:bodyPr/>
        <a:lstStyle/>
        <a:p>
          <a:endParaRPr lang="en-US"/>
        </a:p>
      </dgm:t>
    </dgm:pt>
    <dgm:pt modelId="{D7AAC891-07D1-42CF-A2C1-8FA565F9F8E6}">
      <dgm:prSet/>
      <dgm:spPr/>
      <dgm:t>
        <a:bodyPr/>
        <a:lstStyle/>
        <a:p>
          <a:r>
            <a:rPr lang="en-GB" b="0" i="0"/>
            <a:t>Break down the project into manageable sprints with specific goals and deliverables.</a:t>
          </a:r>
          <a:endParaRPr lang="en-US"/>
        </a:p>
      </dgm:t>
    </dgm:pt>
    <dgm:pt modelId="{D4CBAF8B-C99F-43F6-93BD-E9A4C2BB6F91}" type="parTrans" cxnId="{C755DFE0-15BE-42C1-A5C5-72B1EEF4F4D0}">
      <dgm:prSet/>
      <dgm:spPr/>
      <dgm:t>
        <a:bodyPr/>
        <a:lstStyle/>
        <a:p>
          <a:endParaRPr lang="en-US"/>
        </a:p>
      </dgm:t>
    </dgm:pt>
    <dgm:pt modelId="{51D91576-0BBE-40FE-B398-CD7B3CFC44B2}" type="sibTrans" cxnId="{C755DFE0-15BE-42C1-A5C5-72B1EEF4F4D0}">
      <dgm:prSet/>
      <dgm:spPr/>
      <dgm:t>
        <a:bodyPr/>
        <a:lstStyle/>
        <a:p>
          <a:endParaRPr lang="en-US"/>
        </a:p>
      </dgm:t>
    </dgm:pt>
    <dgm:pt modelId="{A0724E31-EE0D-4A51-913E-C4B1E9C91352}">
      <dgm:prSet/>
      <dgm:spPr/>
      <dgm:t>
        <a:bodyPr/>
        <a:lstStyle/>
        <a:p>
          <a:pPr>
            <a:defRPr b="1"/>
          </a:pPr>
          <a:r>
            <a:rPr lang="en-GB" b="1" i="0" dirty="0"/>
            <a:t>Iterative Development</a:t>
          </a:r>
          <a:endParaRPr lang="en-US" dirty="0"/>
        </a:p>
      </dgm:t>
    </dgm:pt>
    <dgm:pt modelId="{3D4DB0A8-5457-4707-82E9-4EA8FE1D0DD0}" type="parTrans" cxnId="{12CE884F-326B-4BA6-A7A2-2AFAA89BAC18}">
      <dgm:prSet/>
      <dgm:spPr/>
      <dgm:t>
        <a:bodyPr/>
        <a:lstStyle/>
        <a:p>
          <a:endParaRPr lang="en-US"/>
        </a:p>
      </dgm:t>
    </dgm:pt>
    <dgm:pt modelId="{D36228BC-B6B9-4344-8AB8-D4342AFC2B21}" type="sibTrans" cxnId="{12CE884F-326B-4BA6-A7A2-2AFAA89BAC18}">
      <dgm:prSet/>
      <dgm:spPr/>
      <dgm:t>
        <a:bodyPr/>
        <a:lstStyle/>
        <a:p>
          <a:endParaRPr lang="en-US"/>
        </a:p>
      </dgm:t>
    </dgm:pt>
    <dgm:pt modelId="{DAE7082C-8087-48B5-A805-0A4DA502F1B4}">
      <dgm:prSet/>
      <dgm:spPr/>
      <dgm:t>
        <a:bodyPr/>
        <a:lstStyle/>
        <a:p>
          <a:r>
            <a:rPr lang="en-GB" b="0" i="0"/>
            <a:t>Develop the project in iterative cycles, allowing for regular evaluation and refinement.</a:t>
          </a:r>
          <a:endParaRPr lang="en-US"/>
        </a:p>
      </dgm:t>
    </dgm:pt>
    <dgm:pt modelId="{8E60F0F1-13F3-492A-8994-FB2616F3ED4E}" type="parTrans" cxnId="{AE232C44-7DE3-429A-A2F8-6CB84F58DF11}">
      <dgm:prSet/>
      <dgm:spPr/>
      <dgm:t>
        <a:bodyPr/>
        <a:lstStyle/>
        <a:p>
          <a:endParaRPr lang="en-US"/>
        </a:p>
      </dgm:t>
    </dgm:pt>
    <dgm:pt modelId="{724F60C4-86CB-49D4-BAA5-13438765BE63}" type="sibTrans" cxnId="{AE232C44-7DE3-429A-A2F8-6CB84F58DF11}">
      <dgm:prSet/>
      <dgm:spPr/>
      <dgm:t>
        <a:bodyPr/>
        <a:lstStyle/>
        <a:p>
          <a:endParaRPr lang="en-US"/>
        </a:p>
      </dgm:t>
    </dgm:pt>
    <dgm:pt modelId="{60A5045A-163B-4582-96A9-E99554CFA5B2}" type="pres">
      <dgm:prSet presAssocID="{BCF86335-3C2C-4847-9B44-DF789D223015}" presName="root" presStyleCnt="0">
        <dgm:presLayoutVars>
          <dgm:dir/>
          <dgm:resizeHandles val="exact"/>
        </dgm:presLayoutVars>
      </dgm:prSet>
      <dgm:spPr/>
    </dgm:pt>
    <dgm:pt modelId="{FB3CB9D5-E2EC-4800-9BD2-432A72373965}" type="pres">
      <dgm:prSet presAssocID="{AE198181-118C-4904-B9F3-C57AA1CF59BB}" presName="compNode" presStyleCnt="0"/>
      <dgm:spPr/>
    </dgm:pt>
    <dgm:pt modelId="{802963B4-A526-4698-97E9-2234D75C7909}" type="pres">
      <dgm:prSet presAssocID="{AE198181-118C-4904-B9F3-C57AA1CF59B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BD3A94AA-7F2E-4DBB-AC17-9D6164F29CD2}" type="pres">
      <dgm:prSet presAssocID="{AE198181-118C-4904-B9F3-C57AA1CF59BB}" presName="iconSpace" presStyleCnt="0"/>
      <dgm:spPr/>
    </dgm:pt>
    <dgm:pt modelId="{0CC53FDB-6629-4E3B-A841-341A4A874F70}" type="pres">
      <dgm:prSet presAssocID="{AE198181-118C-4904-B9F3-C57AA1CF59BB}" presName="parTx" presStyleLbl="revTx" presStyleIdx="0" presStyleCnt="4">
        <dgm:presLayoutVars>
          <dgm:chMax val="0"/>
          <dgm:chPref val="0"/>
        </dgm:presLayoutVars>
      </dgm:prSet>
      <dgm:spPr/>
    </dgm:pt>
    <dgm:pt modelId="{C2C1B5AD-3EAA-491D-ADCA-2B31331127E7}" type="pres">
      <dgm:prSet presAssocID="{AE198181-118C-4904-B9F3-C57AA1CF59BB}" presName="txSpace" presStyleCnt="0"/>
      <dgm:spPr/>
    </dgm:pt>
    <dgm:pt modelId="{1107BF04-60E3-4DF0-97C0-AD43C47C48B1}" type="pres">
      <dgm:prSet presAssocID="{AE198181-118C-4904-B9F3-C57AA1CF59BB}" presName="desTx" presStyleLbl="revTx" presStyleIdx="1" presStyleCnt="4">
        <dgm:presLayoutVars/>
      </dgm:prSet>
      <dgm:spPr/>
    </dgm:pt>
    <dgm:pt modelId="{517A7847-EF02-448A-BECA-451B037B4681}" type="pres">
      <dgm:prSet presAssocID="{3FA9984A-D401-489F-B5E5-C010CF452DE3}" presName="sibTrans" presStyleCnt="0"/>
      <dgm:spPr/>
    </dgm:pt>
    <dgm:pt modelId="{4B25CF48-5B74-42A8-A452-1D1C839AE23C}" type="pres">
      <dgm:prSet presAssocID="{A0724E31-EE0D-4A51-913E-C4B1E9C91352}" presName="compNode" presStyleCnt="0"/>
      <dgm:spPr/>
    </dgm:pt>
    <dgm:pt modelId="{985B62EC-8776-4C38-BBBC-EF41394EC37C}" type="pres">
      <dgm:prSet presAssocID="{A0724E31-EE0D-4A51-913E-C4B1E9C9135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rrow Circle"/>
        </a:ext>
      </dgm:extLst>
    </dgm:pt>
    <dgm:pt modelId="{0650C470-E775-4B0C-93D8-B831CEBB9333}" type="pres">
      <dgm:prSet presAssocID="{A0724E31-EE0D-4A51-913E-C4B1E9C91352}" presName="iconSpace" presStyleCnt="0"/>
      <dgm:spPr/>
    </dgm:pt>
    <dgm:pt modelId="{C51DDDA9-9CBA-4061-94B6-71D8BD1AAFFA}" type="pres">
      <dgm:prSet presAssocID="{A0724E31-EE0D-4A51-913E-C4B1E9C91352}" presName="parTx" presStyleLbl="revTx" presStyleIdx="2" presStyleCnt="4">
        <dgm:presLayoutVars>
          <dgm:chMax val="0"/>
          <dgm:chPref val="0"/>
        </dgm:presLayoutVars>
      </dgm:prSet>
      <dgm:spPr/>
    </dgm:pt>
    <dgm:pt modelId="{190F61D5-305D-4615-88F5-009318FDF8C5}" type="pres">
      <dgm:prSet presAssocID="{A0724E31-EE0D-4A51-913E-C4B1E9C91352}" presName="txSpace" presStyleCnt="0"/>
      <dgm:spPr/>
    </dgm:pt>
    <dgm:pt modelId="{BAC242D5-EBB8-4A8D-BC91-54B3DC69FE36}" type="pres">
      <dgm:prSet presAssocID="{A0724E31-EE0D-4A51-913E-C4B1E9C91352}" presName="desTx" presStyleLbl="revTx" presStyleIdx="3" presStyleCnt="4">
        <dgm:presLayoutVars/>
      </dgm:prSet>
      <dgm:spPr/>
    </dgm:pt>
  </dgm:ptLst>
  <dgm:cxnLst>
    <dgm:cxn modelId="{D73E1513-744B-4827-9B6E-7295967ABECB}" type="presOf" srcId="{A0724E31-EE0D-4A51-913E-C4B1E9C91352}" destId="{C51DDDA9-9CBA-4061-94B6-71D8BD1AAFFA}" srcOrd="0" destOrd="0" presId="urn:microsoft.com/office/officeart/2018/5/layout/CenteredIconLabelDescriptionList"/>
    <dgm:cxn modelId="{A42FB514-2769-4A55-AFED-C6E534AA6A33}" type="presOf" srcId="{5D371EB7-AE7A-431A-80BC-4B3F8EF1D58A}" destId="{1107BF04-60E3-4DF0-97C0-AD43C47C48B1}" srcOrd="0" destOrd="0" presId="urn:microsoft.com/office/officeart/2018/5/layout/CenteredIconLabelDescriptionList"/>
    <dgm:cxn modelId="{B5E41133-7096-40F8-BFC7-04FA8AC86D17}" type="presOf" srcId="{BCF86335-3C2C-4847-9B44-DF789D223015}" destId="{60A5045A-163B-4582-96A9-E99554CFA5B2}" srcOrd="0" destOrd="0" presId="urn:microsoft.com/office/officeart/2018/5/layout/CenteredIconLabelDescriptionList"/>
    <dgm:cxn modelId="{AE232C44-7DE3-429A-A2F8-6CB84F58DF11}" srcId="{A0724E31-EE0D-4A51-913E-C4B1E9C91352}" destId="{DAE7082C-8087-48B5-A805-0A4DA502F1B4}" srcOrd="0" destOrd="0" parTransId="{8E60F0F1-13F3-492A-8994-FB2616F3ED4E}" sibTransId="{724F60C4-86CB-49D4-BAA5-13438765BE63}"/>
    <dgm:cxn modelId="{DF179A47-49DE-4D00-A885-30B7637F0624}" srcId="{AE198181-118C-4904-B9F3-C57AA1CF59BB}" destId="{5D371EB7-AE7A-431A-80BC-4B3F8EF1D58A}" srcOrd="0" destOrd="0" parTransId="{37062FC8-046E-4134-A136-91652974010B}" sibTransId="{142CDE17-629E-4429-A158-3D8DDD5E1A3D}"/>
    <dgm:cxn modelId="{C3F0E168-1BB7-4C6C-835E-FFCFBE19B342}" type="presOf" srcId="{DAE7082C-8087-48B5-A805-0A4DA502F1B4}" destId="{BAC242D5-EBB8-4A8D-BC91-54B3DC69FE36}" srcOrd="0" destOrd="0" presId="urn:microsoft.com/office/officeart/2018/5/layout/CenteredIconLabelDescriptionList"/>
    <dgm:cxn modelId="{12CE884F-326B-4BA6-A7A2-2AFAA89BAC18}" srcId="{BCF86335-3C2C-4847-9B44-DF789D223015}" destId="{A0724E31-EE0D-4A51-913E-C4B1E9C91352}" srcOrd="1" destOrd="0" parTransId="{3D4DB0A8-5457-4707-82E9-4EA8FE1D0DD0}" sibTransId="{D36228BC-B6B9-4344-8AB8-D4342AFC2B21}"/>
    <dgm:cxn modelId="{40EA6C55-8899-41BE-8A70-87C045B26685}" type="presOf" srcId="{AE198181-118C-4904-B9F3-C57AA1CF59BB}" destId="{0CC53FDB-6629-4E3B-A841-341A4A874F70}" srcOrd="0" destOrd="0" presId="urn:microsoft.com/office/officeart/2018/5/layout/CenteredIconLabelDescriptionList"/>
    <dgm:cxn modelId="{948D9D86-D4C1-40AF-B294-04D72EC8296A}" srcId="{BCF86335-3C2C-4847-9B44-DF789D223015}" destId="{AE198181-118C-4904-B9F3-C57AA1CF59BB}" srcOrd="0" destOrd="0" parTransId="{3D08898D-8E8B-4F5F-A20D-24DB65A991FA}" sibTransId="{3FA9984A-D401-489F-B5E5-C010CF452DE3}"/>
    <dgm:cxn modelId="{34617B8C-71A7-4E52-A74E-C3C419EE9755}" type="presOf" srcId="{D7AAC891-07D1-42CF-A2C1-8FA565F9F8E6}" destId="{1107BF04-60E3-4DF0-97C0-AD43C47C48B1}" srcOrd="0" destOrd="1" presId="urn:microsoft.com/office/officeart/2018/5/layout/CenteredIconLabelDescriptionList"/>
    <dgm:cxn modelId="{C755DFE0-15BE-42C1-A5C5-72B1EEF4F4D0}" srcId="{AE198181-118C-4904-B9F3-C57AA1CF59BB}" destId="{D7AAC891-07D1-42CF-A2C1-8FA565F9F8E6}" srcOrd="1" destOrd="0" parTransId="{D4CBAF8B-C99F-43F6-93BD-E9A4C2BB6F91}" sibTransId="{51D91576-0BBE-40FE-B398-CD7B3CFC44B2}"/>
    <dgm:cxn modelId="{56F63996-F63F-4CC9-86CB-7A3E74793031}" type="presParOf" srcId="{60A5045A-163B-4582-96A9-E99554CFA5B2}" destId="{FB3CB9D5-E2EC-4800-9BD2-432A72373965}" srcOrd="0" destOrd="0" presId="urn:microsoft.com/office/officeart/2018/5/layout/CenteredIconLabelDescriptionList"/>
    <dgm:cxn modelId="{8FDC87B3-E2A5-4CF3-B469-D9C6001BB27E}" type="presParOf" srcId="{FB3CB9D5-E2EC-4800-9BD2-432A72373965}" destId="{802963B4-A526-4698-97E9-2234D75C7909}" srcOrd="0" destOrd="0" presId="urn:microsoft.com/office/officeart/2018/5/layout/CenteredIconLabelDescriptionList"/>
    <dgm:cxn modelId="{F3661848-CB0B-4AE9-B627-5DFDD829A69C}" type="presParOf" srcId="{FB3CB9D5-E2EC-4800-9BD2-432A72373965}" destId="{BD3A94AA-7F2E-4DBB-AC17-9D6164F29CD2}" srcOrd="1" destOrd="0" presId="urn:microsoft.com/office/officeart/2018/5/layout/CenteredIconLabelDescriptionList"/>
    <dgm:cxn modelId="{4FE24F70-9B47-403C-B5E1-29EA014CF399}" type="presParOf" srcId="{FB3CB9D5-E2EC-4800-9BD2-432A72373965}" destId="{0CC53FDB-6629-4E3B-A841-341A4A874F70}" srcOrd="2" destOrd="0" presId="urn:microsoft.com/office/officeart/2018/5/layout/CenteredIconLabelDescriptionList"/>
    <dgm:cxn modelId="{1CC7BE73-16EE-4772-9E50-AFA86D750B25}" type="presParOf" srcId="{FB3CB9D5-E2EC-4800-9BD2-432A72373965}" destId="{C2C1B5AD-3EAA-491D-ADCA-2B31331127E7}" srcOrd="3" destOrd="0" presId="urn:microsoft.com/office/officeart/2018/5/layout/CenteredIconLabelDescriptionList"/>
    <dgm:cxn modelId="{3ED35770-F041-4A9A-84C0-49EDD40FAB69}" type="presParOf" srcId="{FB3CB9D5-E2EC-4800-9BD2-432A72373965}" destId="{1107BF04-60E3-4DF0-97C0-AD43C47C48B1}" srcOrd="4" destOrd="0" presId="urn:microsoft.com/office/officeart/2018/5/layout/CenteredIconLabelDescriptionList"/>
    <dgm:cxn modelId="{F9744481-59DB-4D0A-A837-4AAD7D124E6F}" type="presParOf" srcId="{60A5045A-163B-4582-96A9-E99554CFA5B2}" destId="{517A7847-EF02-448A-BECA-451B037B4681}" srcOrd="1" destOrd="0" presId="urn:microsoft.com/office/officeart/2018/5/layout/CenteredIconLabelDescriptionList"/>
    <dgm:cxn modelId="{AEDDA54B-D47A-46EB-95F5-DCF2308F9531}" type="presParOf" srcId="{60A5045A-163B-4582-96A9-E99554CFA5B2}" destId="{4B25CF48-5B74-42A8-A452-1D1C839AE23C}" srcOrd="2" destOrd="0" presId="urn:microsoft.com/office/officeart/2018/5/layout/CenteredIconLabelDescriptionList"/>
    <dgm:cxn modelId="{93DE3ADA-6DA3-4A14-9A0B-334ED809F6F3}" type="presParOf" srcId="{4B25CF48-5B74-42A8-A452-1D1C839AE23C}" destId="{985B62EC-8776-4C38-BBBC-EF41394EC37C}" srcOrd="0" destOrd="0" presId="urn:microsoft.com/office/officeart/2018/5/layout/CenteredIconLabelDescriptionList"/>
    <dgm:cxn modelId="{E81CCF2B-4684-41A1-8167-3CC093B635B0}" type="presParOf" srcId="{4B25CF48-5B74-42A8-A452-1D1C839AE23C}" destId="{0650C470-E775-4B0C-93D8-B831CEBB9333}" srcOrd="1" destOrd="0" presId="urn:microsoft.com/office/officeart/2018/5/layout/CenteredIconLabelDescriptionList"/>
    <dgm:cxn modelId="{1D64D20F-D28A-41E4-92BD-3A959D50CB0A}" type="presParOf" srcId="{4B25CF48-5B74-42A8-A452-1D1C839AE23C}" destId="{C51DDDA9-9CBA-4061-94B6-71D8BD1AAFFA}" srcOrd="2" destOrd="0" presId="urn:microsoft.com/office/officeart/2018/5/layout/CenteredIconLabelDescriptionList"/>
    <dgm:cxn modelId="{15DDFDBE-C3EA-4E84-A5BD-009289B801F0}" type="presParOf" srcId="{4B25CF48-5B74-42A8-A452-1D1C839AE23C}" destId="{190F61D5-305D-4615-88F5-009318FDF8C5}" srcOrd="3" destOrd="0" presId="urn:microsoft.com/office/officeart/2018/5/layout/CenteredIconLabelDescriptionList"/>
    <dgm:cxn modelId="{075D56DA-292B-450C-970E-8D95DBA993F6}" type="presParOf" srcId="{4B25CF48-5B74-42A8-A452-1D1C839AE23C}" destId="{BAC242D5-EBB8-4A8D-BC91-54B3DC69FE36}"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20538B9-B5CB-43C0-B3B8-5E6CB9CF1AD2}"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0CA3FD7C-B99B-4C53-86C2-A91687B86FFC}">
      <dgm:prSet/>
      <dgm:spPr/>
      <dgm:t>
        <a:bodyPr/>
        <a:lstStyle/>
        <a:p>
          <a:pPr>
            <a:lnSpc>
              <a:spcPct val="100000"/>
            </a:lnSpc>
            <a:defRPr b="1"/>
          </a:pPr>
          <a:r>
            <a:rPr lang="en-GB" b="1" i="0"/>
            <a:t>Phase 1: Data Collection and Preprocessing (Weeks 1-3)</a:t>
          </a:r>
          <a:endParaRPr lang="en-US"/>
        </a:p>
      </dgm:t>
    </dgm:pt>
    <dgm:pt modelId="{06494308-E5D8-4DE4-9D2B-20C7AE0FE1AD}" type="parTrans" cxnId="{05450E6A-F1EE-4173-9E0D-34D4FD2A30BB}">
      <dgm:prSet/>
      <dgm:spPr/>
      <dgm:t>
        <a:bodyPr/>
        <a:lstStyle/>
        <a:p>
          <a:endParaRPr lang="en-US"/>
        </a:p>
      </dgm:t>
    </dgm:pt>
    <dgm:pt modelId="{E7E057CB-E82E-4884-A0CA-DC0A0738ED5F}" type="sibTrans" cxnId="{05450E6A-F1EE-4173-9E0D-34D4FD2A30BB}">
      <dgm:prSet/>
      <dgm:spPr/>
      <dgm:t>
        <a:bodyPr/>
        <a:lstStyle/>
        <a:p>
          <a:endParaRPr lang="en-US"/>
        </a:p>
      </dgm:t>
    </dgm:pt>
    <dgm:pt modelId="{71A6C367-49DC-4776-BD7C-2E85D5B2C348}">
      <dgm:prSet/>
      <dgm:spPr/>
      <dgm:t>
        <a:bodyPr/>
        <a:lstStyle/>
        <a:p>
          <a:pPr>
            <a:lnSpc>
              <a:spcPct val="100000"/>
            </a:lnSpc>
          </a:pPr>
          <a:r>
            <a:rPr lang="en-GB" b="0" i="0"/>
            <a:t>Gather historical accident data from reliable sources.</a:t>
          </a:r>
          <a:endParaRPr lang="en-US"/>
        </a:p>
      </dgm:t>
    </dgm:pt>
    <dgm:pt modelId="{3B4353C6-25EC-400F-BF61-230DD8C0F3D7}" type="parTrans" cxnId="{AFA58260-FD07-4ECC-964B-5481377F5662}">
      <dgm:prSet/>
      <dgm:spPr/>
      <dgm:t>
        <a:bodyPr/>
        <a:lstStyle/>
        <a:p>
          <a:endParaRPr lang="en-US"/>
        </a:p>
      </dgm:t>
    </dgm:pt>
    <dgm:pt modelId="{D6F4370A-6759-453D-955D-8F5BC7B2C440}" type="sibTrans" cxnId="{AFA58260-FD07-4ECC-964B-5481377F5662}">
      <dgm:prSet/>
      <dgm:spPr/>
      <dgm:t>
        <a:bodyPr/>
        <a:lstStyle/>
        <a:p>
          <a:endParaRPr lang="en-US"/>
        </a:p>
      </dgm:t>
    </dgm:pt>
    <dgm:pt modelId="{D9C09520-47DF-4F90-AC10-87855B2E627A}">
      <dgm:prSet/>
      <dgm:spPr/>
      <dgm:t>
        <a:bodyPr/>
        <a:lstStyle/>
        <a:p>
          <a:pPr>
            <a:lnSpc>
              <a:spcPct val="100000"/>
            </a:lnSpc>
          </a:pPr>
          <a:r>
            <a:rPr lang="en-GB" b="0" i="0"/>
            <a:t>Clean and preprocess data, handling missing values and standardizing formats.</a:t>
          </a:r>
          <a:endParaRPr lang="en-US"/>
        </a:p>
      </dgm:t>
    </dgm:pt>
    <dgm:pt modelId="{7856CB15-8DF6-4738-B6E5-C83CFC710CC1}" type="parTrans" cxnId="{262B06C2-95A3-4DEF-852B-0C8E3439F274}">
      <dgm:prSet/>
      <dgm:spPr/>
      <dgm:t>
        <a:bodyPr/>
        <a:lstStyle/>
        <a:p>
          <a:endParaRPr lang="en-US"/>
        </a:p>
      </dgm:t>
    </dgm:pt>
    <dgm:pt modelId="{26B613A8-AF0A-42D7-A3B1-B35ED5B66203}" type="sibTrans" cxnId="{262B06C2-95A3-4DEF-852B-0C8E3439F274}">
      <dgm:prSet/>
      <dgm:spPr/>
      <dgm:t>
        <a:bodyPr/>
        <a:lstStyle/>
        <a:p>
          <a:endParaRPr lang="en-US"/>
        </a:p>
      </dgm:t>
    </dgm:pt>
    <dgm:pt modelId="{E2A53236-7B09-440C-9269-67C27D2350FD}">
      <dgm:prSet/>
      <dgm:spPr/>
      <dgm:t>
        <a:bodyPr/>
        <a:lstStyle/>
        <a:p>
          <a:pPr>
            <a:lnSpc>
              <a:spcPct val="100000"/>
            </a:lnSpc>
            <a:defRPr b="1"/>
          </a:pPr>
          <a:r>
            <a:rPr lang="en-GB" b="1" i="0"/>
            <a:t>Phase 2: Feature Engineering and Selection (Weeks 4-5)</a:t>
          </a:r>
          <a:endParaRPr lang="en-US"/>
        </a:p>
      </dgm:t>
    </dgm:pt>
    <dgm:pt modelId="{23384F75-A0BA-4576-AB50-8E6458467CC0}" type="parTrans" cxnId="{77B2BCA6-6623-44FA-B077-AD8E4048E3AC}">
      <dgm:prSet/>
      <dgm:spPr/>
      <dgm:t>
        <a:bodyPr/>
        <a:lstStyle/>
        <a:p>
          <a:endParaRPr lang="en-US"/>
        </a:p>
      </dgm:t>
    </dgm:pt>
    <dgm:pt modelId="{4887B095-E39A-4422-9937-D39326549533}" type="sibTrans" cxnId="{77B2BCA6-6623-44FA-B077-AD8E4048E3AC}">
      <dgm:prSet/>
      <dgm:spPr/>
      <dgm:t>
        <a:bodyPr/>
        <a:lstStyle/>
        <a:p>
          <a:endParaRPr lang="en-US"/>
        </a:p>
      </dgm:t>
    </dgm:pt>
    <dgm:pt modelId="{D4C26E8B-9B87-4EC7-B6DE-35C60C2B7C7B}">
      <dgm:prSet/>
      <dgm:spPr/>
      <dgm:t>
        <a:bodyPr/>
        <a:lstStyle/>
        <a:p>
          <a:pPr>
            <a:lnSpc>
              <a:spcPct val="100000"/>
            </a:lnSpc>
          </a:pPr>
          <a:r>
            <a:rPr lang="en-GB" b="0" i="0"/>
            <a:t>Identify relevant features influencing collision severity.</a:t>
          </a:r>
          <a:endParaRPr lang="en-US"/>
        </a:p>
      </dgm:t>
    </dgm:pt>
    <dgm:pt modelId="{69177B4B-C60F-4E19-B489-A3A9CF7702FC}" type="parTrans" cxnId="{AF2C6052-519E-48F2-8579-3846700973C5}">
      <dgm:prSet/>
      <dgm:spPr/>
      <dgm:t>
        <a:bodyPr/>
        <a:lstStyle/>
        <a:p>
          <a:endParaRPr lang="en-US"/>
        </a:p>
      </dgm:t>
    </dgm:pt>
    <dgm:pt modelId="{20148DEE-2E6D-4EA7-84D5-F8BD36548952}" type="sibTrans" cxnId="{AF2C6052-519E-48F2-8579-3846700973C5}">
      <dgm:prSet/>
      <dgm:spPr/>
      <dgm:t>
        <a:bodyPr/>
        <a:lstStyle/>
        <a:p>
          <a:endParaRPr lang="en-US"/>
        </a:p>
      </dgm:t>
    </dgm:pt>
    <dgm:pt modelId="{5C41086D-13D4-4A05-9DCD-AAA0705B6256}">
      <dgm:prSet/>
      <dgm:spPr/>
      <dgm:t>
        <a:bodyPr/>
        <a:lstStyle/>
        <a:p>
          <a:pPr>
            <a:lnSpc>
              <a:spcPct val="100000"/>
            </a:lnSpc>
          </a:pPr>
          <a:r>
            <a:rPr lang="en-GB" b="0" i="0"/>
            <a:t>Transform and encode features for machine learning models.</a:t>
          </a:r>
          <a:endParaRPr lang="en-US"/>
        </a:p>
      </dgm:t>
    </dgm:pt>
    <dgm:pt modelId="{2647B90A-F109-4A92-9E39-B8B9F1B91782}" type="parTrans" cxnId="{9648FD15-9091-498E-B647-846AA00A6BB9}">
      <dgm:prSet/>
      <dgm:spPr/>
      <dgm:t>
        <a:bodyPr/>
        <a:lstStyle/>
        <a:p>
          <a:endParaRPr lang="en-US"/>
        </a:p>
      </dgm:t>
    </dgm:pt>
    <dgm:pt modelId="{59AE68DC-B25D-480D-850A-1E8AA481A2C9}" type="sibTrans" cxnId="{9648FD15-9091-498E-B647-846AA00A6BB9}">
      <dgm:prSet/>
      <dgm:spPr/>
      <dgm:t>
        <a:bodyPr/>
        <a:lstStyle/>
        <a:p>
          <a:endParaRPr lang="en-US"/>
        </a:p>
      </dgm:t>
    </dgm:pt>
    <dgm:pt modelId="{29AE1C90-729F-463D-A5B3-CFF7A8769B2D}">
      <dgm:prSet/>
      <dgm:spPr/>
      <dgm:t>
        <a:bodyPr/>
        <a:lstStyle/>
        <a:p>
          <a:pPr>
            <a:lnSpc>
              <a:spcPct val="100000"/>
            </a:lnSpc>
            <a:defRPr b="1"/>
          </a:pPr>
          <a:r>
            <a:rPr lang="en-GB" b="1" i="0"/>
            <a:t>Phase 3: Model Development (Weeks 6-8)</a:t>
          </a:r>
          <a:endParaRPr lang="en-US"/>
        </a:p>
      </dgm:t>
    </dgm:pt>
    <dgm:pt modelId="{E767169F-3DFA-4D44-9ADA-29653AAC44B1}" type="parTrans" cxnId="{EEB0C3B9-1E1B-487C-9C2C-8284B2E18C11}">
      <dgm:prSet/>
      <dgm:spPr/>
      <dgm:t>
        <a:bodyPr/>
        <a:lstStyle/>
        <a:p>
          <a:endParaRPr lang="en-US"/>
        </a:p>
      </dgm:t>
    </dgm:pt>
    <dgm:pt modelId="{6A85FED6-507F-4ADF-A203-C937BE7577F9}" type="sibTrans" cxnId="{EEB0C3B9-1E1B-487C-9C2C-8284B2E18C11}">
      <dgm:prSet/>
      <dgm:spPr/>
      <dgm:t>
        <a:bodyPr/>
        <a:lstStyle/>
        <a:p>
          <a:endParaRPr lang="en-US"/>
        </a:p>
      </dgm:t>
    </dgm:pt>
    <dgm:pt modelId="{1B0CEBF0-3875-4261-B3F1-3CD51D250C6B}">
      <dgm:prSet/>
      <dgm:spPr/>
      <dgm:t>
        <a:bodyPr/>
        <a:lstStyle/>
        <a:p>
          <a:pPr>
            <a:lnSpc>
              <a:spcPct val="100000"/>
            </a:lnSpc>
          </a:pPr>
          <a:r>
            <a:rPr lang="en-GB" b="0" i="0"/>
            <a:t>Train various machine learning models: Random Forest, Decision Trees, XGBoost, and CatBoost.</a:t>
          </a:r>
          <a:endParaRPr lang="en-US"/>
        </a:p>
      </dgm:t>
    </dgm:pt>
    <dgm:pt modelId="{4C90D563-A6F3-45A0-A3CF-E259BBF8D5D2}" type="parTrans" cxnId="{234C88A7-4708-40C7-B64D-28C4252A8B2A}">
      <dgm:prSet/>
      <dgm:spPr/>
      <dgm:t>
        <a:bodyPr/>
        <a:lstStyle/>
        <a:p>
          <a:endParaRPr lang="en-US"/>
        </a:p>
      </dgm:t>
    </dgm:pt>
    <dgm:pt modelId="{9BF0FD52-0175-4E63-83C2-268A78B59AE6}" type="sibTrans" cxnId="{234C88A7-4708-40C7-B64D-28C4252A8B2A}">
      <dgm:prSet/>
      <dgm:spPr/>
      <dgm:t>
        <a:bodyPr/>
        <a:lstStyle/>
        <a:p>
          <a:endParaRPr lang="en-US"/>
        </a:p>
      </dgm:t>
    </dgm:pt>
    <dgm:pt modelId="{0F8F54A1-3AD5-4BF7-93D2-DE4228E2A713}">
      <dgm:prSet/>
      <dgm:spPr/>
      <dgm:t>
        <a:bodyPr/>
        <a:lstStyle/>
        <a:p>
          <a:pPr>
            <a:lnSpc>
              <a:spcPct val="100000"/>
            </a:lnSpc>
          </a:pPr>
          <a:r>
            <a:rPr lang="en-GB" b="0" i="0"/>
            <a:t>Evaluate models using metrics like accuracy, classification report, confusion matrix.</a:t>
          </a:r>
          <a:endParaRPr lang="en-US"/>
        </a:p>
      </dgm:t>
    </dgm:pt>
    <dgm:pt modelId="{E4DA49E0-A90F-4EC1-ACDB-52779B121740}" type="parTrans" cxnId="{00199DE9-5534-4CF6-ADB1-9F557A706602}">
      <dgm:prSet/>
      <dgm:spPr/>
      <dgm:t>
        <a:bodyPr/>
        <a:lstStyle/>
        <a:p>
          <a:endParaRPr lang="en-US"/>
        </a:p>
      </dgm:t>
    </dgm:pt>
    <dgm:pt modelId="{1ECF6A3B-6E46-4909-AB56-A0F37FC856C2}" type="sibTrans" cxnId="{00199DE9-5534-4CF6-ADB1-9F557A706602}">
      <dgm:prSet/>
      <dgm:spPr/>
      <dgm:t>
        <a:bodyPr/>
        <a:lstStyle/>
        <a:p>
          <a:endParaRPr lang="en-US"/>
        </a:p>
      </dgm:t>
    </dgm:pt>
    <dgm:pt modelId="{AF38CAA9-4AF8-469B-A46D-A4D81D56B3F9}">
      <dgm:prSet/>
      <dgm:spPr/>
      <dgm:t>
        <a:bodyPr/>
        <a:lstStyle/>
        <a:p>
          <a:pPr>
            <a:lnSpc>
              <a:spcPct val="100000"/>
            </a:lnSpc>
            <a:defRPr b="1"/>
          </a:pPr>
          <a:r>
            <a:rPr lang="en-GB" b="1" i="0"/>
            <a:t>Phase 4: Model Evaluation and Selection (Weeks 9-10)</a:t>
          </a:r>
          <a:endParaRPr lang="en-US"/>
        </a:p>
      </dgm:t>
    </dgm:pt>
    <dgm:pt modelId="{D11A1CC6-AD15-4A93-8E65-36B1E2A1A40D}" type="parTrans" cxnId="{3F4705FB-E242-430E-88F0-4764C1F703E4}">
      <dgm:prSet/>
      <dgm:spPr/>
      <dgm:t>
        <a:bodyPr/>
        <a:lstStyle/>
        <a:p>
          <a:endParaRPr lang="en-US"/>
        </a:p>
      </dgm:t>
    </dgm:pt>
    <dgm:pt modelId="{2F85CE04-563E-4A1B-B911-CA5CE2A68D16}" type="sibTrans" cxnId="{3F4705FB-E242-430E-88F0-4764C1F703E4}">
      <dgm:prSet/>
      <dgm:spPr/>
      <dgm:t>
        <a:bodyPr/>
        <a:lstStyle/>
        <a:p>
          <a:endParaRPr lang="en-US"/>
        </a:p>
      </dgm:t>
    </dgm:pt>
    <dgm:pt modelId="{BA6858C9-0106-4C41-9A01-8C966058B97D}">
      <dgm:prSet/>
      <dgm:spPr/>
      <dgm:t>
        <a:bodyPr/>
        <a:lstStyle/>
        <a:p>
          <a:pPr>
            <a:lnSpc>
              <a:spcPct val="100000"/>
            </a:lnSpc>
          </a:pPr>
          <a:r>
            <a:rPr lang="en-GB" b="0" i="0"/>
            <a:t>Compare model performances and select the best-performing model.</a:t>
          </a:r>
          <a:endParaRPr lang="en-US"/>
        </a:p>
      </dgm:t>
    </dgm:pt>
    <dgm:pt modelId="{EACB468B-4553-4688-8D01-D285FBF6BDA4}" type="parTrans" cxnId="{7D9617DF-8C0C-4311-BFD9-065FE2317F65}">
      <dgm:prSet/>
      <dgm:spPr/>
      <dgm:t>
        <a:bodyPr/>
        <a:lstStyle/>
        <a:p>
          <a:endParaRPr lang="en-US"/>
        </a:p>
      </dgm:t>
    </dgm:pt>
    <dgm:pt modelId="{5531134F-FD0F-4095-8E2F-D20F263AD70C}" type="sibTrans" cxnId="{7D9617DF-8C0C-4311-BFD9-065FE2317F65}">
      <dgm:prSet/>
      <dgm:spPr/>
      <dgm:t>
        <a:bodyPr/>
        <a:lstStyle/>
        <a:p>
          <a:endParaRPr lang="en-US"/>
        </a:p>
      </dgm:t>
    </dgm:pt>
    <dgm:pt modelId="{D2238EDE-B9D4-4FD4-9D4F-327AC09E50AB}">
      <dgm:prSet/>
      <dgm:spPr/>
      <dgm:t>
        <a:bodyPr/>
        <a:lstStyle/>
        <a:p>
          <a:pPr>
            <a:lnSpc>
              <a:spcPct val="100000"/>
            </a:lnSpc>
          </a:pPr>
          <a:r>
            <a:rPr lang="en-GB" b="0" i="0"/>
            <a:t>Optimize model parameters to enhance accuracy.</a:t>
          </a:r>
          <a:endParaRPr lang="en-US"/>
        </a:p>
      </dgm:t>
    </dgm:pt>
    <dgm:pt modelId="{E75A38AA-4697-4806-BB47-ABF9558D6ACD}" type="parTrans" cxnId="{D74127AC-CE65-48C7-A416-A71523EAC90A}">
      <dgm:prSet/>
      <dgm:spPr/>
      <dgm:t>
        <a:bodyPr/>
        <a:lstStyle/>
        <a:p>
          <a:endParaRPr lang="en-US"/>
        </a:p>
      </dgm:t>
    </dgm:pt>
    <dgm:pt modelId="{8A1699F3-2746-4EF7-B53A-DDD933113B50}" type="sibTrans" cxnId="{D74127AC-CE65-48C7-A416-A71523EAC90A}">
      <dgm:prSet/>
      <dgm:spPr/>
      <dgm:t>
        <a:bodyPr/>
        <a:lstStyle/>
        <a:p>
          <a:endParaRPr lang="en-US"/>
        </a:p>
      </dgm:t>
    </dgm:pt>
    <dgm:pt modelId="{AC4699C7-DD96-4B1F-BF9F-516C3E230E31}">
      <dgm:prSet/>
      <dgm:spPr/>
      <dgm:t>
        <a:bodyPr/>
        <a:lstStyle/>
        <a:p>
          <a:pPr>
            <a:lnSpc>
              <a:spcPct val="100000"/>
            </a:lnSpc>
            <a:defRPr b="1"/>
          </a:pPr>
          <a:r>
            <a:rPr lang="en-GB" b="1" i="0"/>
            <a:t>Phase 5: User Interface Development (Weeks 11-12)</a:t>
          </a:r>
          <a:endParaRPr lang="en-US"/>
        </a:p>
      </dgm:t>
    </dgm:pt>
    <dgm:pt modelId="{33EC13B1-2965-4358-A850-C0EF8ADB66E8}" type="parTrans" cxnId="{EE8D6184-362F-4CF2-A7D6-9321FA65B41C}">
      <dgm:prSet/>
      <dgm:spPr/>
      <dgm:t>
        <a:bodyPr/>
        <a:lstStyle/>
        <a:p>
          <a:endParaRPr lang="en-US"/>
        </a:p>
      </dgm:t>
    </dgm:pt>
    <dgm:pt modelId="{267EB57B-DA0A-45DD-9EAC-1145E22D5C00}" type="sibTrans" cxnId="{EE8D6184-362F-4CF2-A7D6-9321FA65B41C}">
      <dgm:prSet/>
      <dgm:spPr/>
      <dgm:t>
        <a:bodyPr/>
        <a:lstStyle/>
        <a:p>
          <a:endParaRPr lang="en-US"/>
        </a:p>
      </dgm:t>
    </dgm:pt>
    <dgm:pt modelId="{6AC69EFA-403B-4967-BFDB-B22B1B8A35A9}">
      <dgm:prSet/>
      <dgm:spPr/>
      <dgm:t>
        <a:bodyPr/>
        <a:lstStyle/>
        <a:p>
          <a:pPr>
            <a:lnSpc>
              <a:spcPct val="100000"/>
            </a:lnSpc>
          </a:pPr>
          <a:r>
            <a:rPr lang="en-GB" b="0" i="0"/>
            <a:t>Design and develop a user-friendly web interface.</a:t>
          </a:r>
          <a:endParaRPr lang="en-US"/>
        </a:p>
      </dgm:t>
    </dgm:pt>
    <dgm:pt modelId="{6CFF1A9B-D3CA-4D4A-88F3-E200C4ACD60E}" type="parTrans" cxnId="{ABE12087-6996-4FC2-87F8-F9D94CC36E4B}">
      <dgm:prSet/>
      <dgm:spPr/>
      <dgm:t>
        <a:bodyPr/>
        <a:lstStyle/>
        <a:p>
          <a:endParaRPr lang="en-US"/>
        </a:p>
      </dgm:t>
    </dgm:pt>
    <dgm:pt modelId="{6662AF80-D486-40B9-88D8-DAD6284CF6E9}" type="sibTrans" cxnId="{ABE12087-6996-4FC2-87F8-F9D94CC36E4B}">
      <dgm:prSet/>
      <dgm:spPr/>
      <dgm:t>
        <a:bodyPr/>
        <a:lstStyle/>
        <a:p>
          <a:endParaRPr lang="en-US"/>
        </a:p>
      </dgm:t>
    </dgm:pt>
    <dgm:pt modelId="{4B81E652-52DD-431B-88B0-D11F5317C216}">
      <dgm:prSet/>
      <dgm:spPr/>
      <dgm:t>
        <a:bodyPr/>
        <a:lstStyle/>
        <a:p>
          <a:pPr>
            <a:lnSpc>
              <a:spcPct val="100000"/>
            </a:lnSpc>
          </a:pPr>
          <a:r>
            <a:rPr lang="en-GB" b="0" i="0"/>
            <a:t>Integrate the selected model to provide real-time predictions.</a:t>
          </a:r>
          <a:endParaRPr lang="en-US"/>
        </a:p>
      </dgm:t>
    </dgm:pt>
    <dgm:pt modelId="{83427474-4A9F-4563-8CCF-14918D437A47}" type="parTrans" cxnId="{9BBC71B1-FA71-4331-AD61-D14795B9F169}">
      <dgm:prSet/>
      <dgm:spPr/>
      <dgm:t>
        <a:bodyPr/>
        <a:lstStyle/>
        <a:p>
          <a:endParaRPr lang="en-US"/>
        </a:p>
      </dgm:t>
    </dgm:pt>
    <dgm:pt modelId="{5F91B727-E593-4E2F-B7EE-26E924CD002D}" type="sibTrans" cxnId="{9BBC71B1-FA71-4331-AD61-D14795B9F169}">
      <dgm:prSet/>
      <dgm:spPr/>
      <dgm:t>
        <a:bodyPr/>
        <a:lstStyle/>
        <a:p>
          <a:endParaRPr lang="en-US"/>
        </a:p>
      </dgm:t>
    </dgm:pt>
    <dgm:pt modelId="{FF5779FF-732D-4E6C-A74C-481FF0403E03}">
      <dgm:prSet/>
      <dgm:spPr/>
      <dgm:t>
        <a:bodyPr/>
        <a:lstStyle/>
        <a:p>
          <a:pPr>
            <a:lnSpc>
              <a:spcPct val="100000"/>
            </a:lnSpc>
            <a:defRPr b="1"/>
          </a:pPr>
          <a:r>
            <a:rPr lang="en-GB" b="1" i="0"/>
            <a:t>Phase 6: Testing and Deployment (Weeks 13-14)</a:t>
          </a:r>
          <a:endParaRPr lang="en-US"/>
        </a:p>
      </dgm:t>
    </dgm:pt>
    <dgm:pt modelId="{4642F1CD-BFB0-4F34-8567-906DF2109034}" type="parTrans" cxnId="{FE4DCC04-B66B-4EF6-8394-87E1C86ED1DA}">
      <dgm:prSet/>
      <dgm:spPr/>
      <dgm:t>
        <a:bodyPr/>
        <a:lstStyle/>
        <a:p>
          <a:endParaRPr lang="en-US"/>
        </a:p>
      </dgm:t>
    </dgm:pt>
    <dgm:pt modelId="{461219BB-3788-48A2-8E99-7C300F7873B7}" type="sibTrans" cxnId="{FE4DCC04-B66B-4EF6-8394-87E1C86ED1DA}">
      <dgm:prSet/>
      <dgm:spPr/>
      <dgm:t>
        <a:bodyPr/>
        <a:lstStyle/>
        <a:p>
          <a:endParaRPr lang="en-US"/>
        </a:p>
      </dgm:t>
    </dgm:pt>
    <dgm:pt modelId="{6344304C-F8B8-4E5F-87EF-DC2A1531FF2B}">
      <dgm:prSet/>
      <dgm:spPr/>
      <dgm:t>
        <a:bodyPr/>
        <a:lstStyle/>
        <a:p>
          <a:pPr>
            <a:lnSpc>
              <a:spcPct val="100000"/>
            </a:lnSpc>
          </a:pPr>
          <a:r>
            <a:rPr lang="en-GB" b="0" i="0"/>
            <a:t>Conduct thorough testing of the model and interface.</a:t>
          </a:r>
          <a:endParaRPr lang="en-US"/>
        </a:p>
      </dgm:t>
    </dgm:pt>
    <dgm:pt modelId="{C994A885-FC09-420C-A0AF-0FB55A00C15C}" type="parTrans" cxnId="{1D74C086-EA74-4E07-8783-FDC66C5565D9}">
      <dgm:prSet/>
      <dgm:spPr/>
      <dgm:t>
        <a:bodyPr/>
        <a:lstStyle/>
        <a:p>
          <a:endParaRPr lang="en-US"/>
        </a:p>
      </dgm:t>
    </dgm:pt>
    <dgm:pt modelId="{F2B1DECD-313F-40B1-9D79-005D748CE78C}" type="sibTrans" cxnId="{1D74C086-EA74-4E07-8783-FDC66C5565D9}">
      <dgm:prSet/>
      <dgm:spPr/>
      <dgm:t>
        <a:bodyPr/>
        <a:lstStyle/>
        <a:p>
          <a:endParaRPr lang="en-US"/>
        </a:p>
      </dgm:t>
    </dgm:pt>
    <dgm:pt modelId="{E286781E-37DA-4FD3-AABC-2728B54F7B16}">
      <dgm:prSet/>
      <dgm:spPr/>
      <dgm:t>
        <a:bodyPr/>
        <a:lstStyle/>
        <a:p>
          <a:pPr>
            <a:lnSpc>
              <a:spcPct val="100000"/>
            </a:lnSpc>
          </a:pPr>
          <a:r>
            <a:rPr lang="en-GB" b="0" i="0"/>
            <a:t>Deploy the application and ensure it is accessible to users.</a:t>
          </a:r>
          <a:endParaRPr lang="en-US"/>
        </a:p>
      </dgm:t>
    </dgm:pt>
    <dgm:pt modelId="{3D4535F0-F301-4591-B1C4-8BE8B8F8F894}" type="parTrans" cxnId="{8075569E-C9F0-4376-BC4B-B01F513379B3}">
      <dgm:prSet/>
      <dgm:spPr/>
      <dgm:t>
        <a:bodyPr/>
        <a:lstStyle/>
        <a:p>
          <a:endParaRPr lang="en-US"/>
        </a:p>
      </dgm:t>
    </dgm:pt>
    <dgm:pt modelId="{9365A483-8809-4934-B246-1B6D83B1EB8B}" type="sibTrans" cxnId="{8075569E-C9F0-4376-BC4B-B01F513379B3}">
      <dgm:prSet/>
      <dgm:spPr/>
      <dgm:t>
        <a:bodyPr/>
        <a:lstStyle/>
        <a:p>
          <a:endParaRPr lang="en-US"/>
        </a:p>
      </dgm:t>
    </dgm:pt>
    <dgm:pt modelId="{8A2F5D4A-C7E3-4B7B-A463-52F8412353C6}">
      <dgm:prSet/>
      <dgm:spPr/>
      <dgm:t>
        <a:bodyPr/>
        <a:lstStyle/>
        <a:p>
          <a:pPr>
            <a:lnSpc>
              <a:spcPct val="100000"/>
            </a:lnSpc>
            <a:defRPr b="1"/>
          </a:pPr>
          <a:r>
            <a:rPr lang="en-GB" b="1" i="0"/>
            <a:t>Phase 7: Documentation and Reporting (Weeks 15-16)</a:t>
          </a:r>
          <a:endParaRPr lang="en-US"/>
        </a:p>
      </dgm:t>
    </dgm:pt>
    <dgm:pt modelId="{C1CDB5B7-054E-41C8-9445-3F0FB82E7A1E}" type="parTrans" cxnId="{EC4E2E94-C31C-4C49-A01D-852AA3FD928E}">
      <dgm:prSet/>
      <dgm:spPr/>
      <dgm:t>
        <a:bodyPr/>
        <a:lstStyle/>
        <a:p>
          <a:endParaRPr lang="en-US"/>
        </a:p>
      </dgm:t>
    </dgm:pt>
    <dgm:pt modelId="{7A71EE57-3B90-4696-B052-80DDA76C1DA9}" type="sibTrans" cxnId="{EC4E2E94-C31C-4C49-A01D-852AA3FD928E}">
      <dgm:prSet/>
      <dgm:spPr/>
      <dgm:t>
        <a:bodyPr/>
        <a:lstStyle/>
        <a:p>
          <a:endParaRPr lang="en-US"/>
        </a:p>
      </dgm:t>
    </dgm:pt>
    <dgm:pt modelId="{1A1EB703-1E10-49A1-89C5-8D3FAE979388}">
      <dgm:prSet/>
      <dgm:spPr/>
      <dgm:t>
        <a:bodyPr/>
        <a:lstStyle/>
        <a:p>
          <a:pPr>
            <a:lnSpc>
              <a:spcPct val="100000"/>
            </a:lnSpc>
          </a:pPr>
          <a:r>
            <a:rPr lang="en-GB" b="0" i="0"/>
            <a:t>Document the project methodology, findings, and recommendations.</a:t>
          </a:r>
          <a:endParaRPr lang="en-US"/>
        </a:p>
      </dgm:t>
    </dgm:pt>
    <dgm:pt modelId="{339F2C95-5037-4160-B9E6-1B3A7EE6D160}" type="parTrans" cxnId="{51B98536-6CD9-416E-BAB7-98A5F2884575}">
      <dgm:prSet/>
      <dgm:spPr/>
      <dgm:t>
        <a:bodyPr/>
        <a:lstStyle/>
        <a:p>
          <a:endParaRPr lang="en-US"/>
        </a:p>
      </dgm:t>
    </dgm:pt>
    <dgm:pt modelId="{CBFAC10C-83A9-430C-A66F-BA7EE08CA1ED}" type="sibTrans" cxnId="{51B98536-6CD9-416E-BAB7-98A5F2884575}">
      <dgm:prSet/>
      <dgm:spPr/>
      <dgm:t>
        <a:bodyPr/>
        <a:lstStyle/>
        <a:p>
          <a:endParaRPr lang="en-US"/>
        </a:p>
      </dgm:t>
    </dgm:pt>
    <dgm:pt modelId="{5E8834CB-F375-4B87-BA0E-02D1E08AC7DD}">
      <dgm:prSet/>
      <dgm:spPr/>
      <dgm:t>
        <a:bodyPr/>
        <a:lstStyle/>
        <a:p>
          <a:pPr>
            <a:lnSpc>
              <a:spcPct val="100000"/>
            </a:lnSpc>
          </a:pPr>
          <a:r>
            <a:rPr lang="en-GB" b="0" i="0"/>
            <a:t>Prepare and present the final project report and user guide.</a:t>
          </a:r>
          <a:endParaRPr lang="en-US"/>
        </a:p>
      </dgm:t>
    </dgm:pt>
    <dgm:pt modelId="{18182EFC-7CF4-4989-9A41-396B5858C585}" type="parTrans" cxnId="{85BB9ED2-576D-4515-9065-496266BD10B4}">
      <dgm:prSet/>
      <dgm:spPr/>
      <dgm:t>
        <a:bodyPr/>
        <a:lstStyle/>
        <a:p>
          <a:endParaRPr lang="en-US"/>
        </a:p>
      </dgm:t>
    </dgm:pt>
    <dgm:pt modelId="{708041E6-E7E5-4DE4-AB55-6CE17334BB4A}" type="sibTrans" cxnId="{85BB9ED2-576D-4515-9065-496266BD10B4}">
      <dgm:prSet/>
      <dgm:spPr/>
      <dgm:t>
        <a:bodyPr/>
        <a:lstStyle/>
        <a:p>
          <a:endParaRPr lang="en-US"/>
        </a:p>
      </dgm:t>
    </dgm:pt>
    <dgm:pt modelId="{16EBE0E5-E0BF-4F98-97A8-7DB2C38ECB84}" type="pres">
      <dgm:prSet presAssocID="{A20538B9-B5CB-43C0-B3B8-5E6CB9CF1AD2}" presName="root" presStyleCnt="0">
        <dgm:presLayoutVars>
          <dgm:dir/>
          <dgm:resizeHandles val="exact"/>
        </dgm:presLayoutVars>
      </dgm:prSet>
      <dgm:spPr/>
    </dgm:pt>
    <dgm:pt modelId="{155421E3-3FD9-4F31-B439-41B346257FD5}" type="pres">
      <dgm:prSet presAssocID="{0CA3FD7C-B99B-4C53-86C2-A91687B86FFC}" presName="compNode" presStyleCnt="0"/>
      <dgm:spPr/>
    </dgm:pt>
    <dgm:pt modelId="{FB5C1753-FF50-4200-95AF-8BBD01F4322C}" type="pres">
      <dgm:prSet presAssocID="{0CA3FD7C-B99B-4C53-86C2-A91687B86FFC}"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Research"/>
        </a:ext>
      </dgm:extLst>
    </dgm:pt>
    <dgm:pt modelId="{ED4A4A5E-AB09-4664-85A4-5384013674AB}" type="pres">
      <dgm:prSet presAssocID="{0CA3FD7C-B99B-4C53-86C2-A91687B86FFC}" presName="iconSpace" presStyleCnt="0"/>
      <dgm:spPr/>
    </dgm:pt>
    <dgm:pt modelId="{0374EFC8-AF5C-4629-85C2-01507E2C6B74}" type="pres">
      <dgm:prSet presAssocID="{0CA3FD7C-B99B-4C53-86C2-A91687B86FFC}" presName="parTx" presStyleLbl="revTx" presStyleIdx="0" presStyleCnt="14">
        <dgm:presLayoutVars>
          <dgm:chMax val="0"/>
          <dgm:chPref val="0"/>
        </dgm:presLayoutVars>
      </dgm:prSet>
      <dgm:spPr/>
    </dgm:pt>
    <dgm:pt modelId="{4F653401-19FE-424E-B740-8AF07C5C9487}" type="pres">
      <dgm:prSet presAssocID="{0CA3FD7C-B99B-4C53-86C2-A91687B86FFC}" presName="txSpace" presStyleCnt="0"/>
      <dgm:spPr/>
    </dgm:pt>
    <dgm:pt modelId="{3777F7D5-C765-4398-AED0-9BEE58BB71EB}" type="pres">
      <dgm:prSet presAssocID="{0CA3FD7C-B99B-4C53-86C2-A91687B86FFC}" presName="desTx" presStyleLbl="revTx" presStyleIdx="1" presStyleCnt="14">
        <dgm:presLayoutVars/>
      </dgm:prSet>
      <dgm:spPr/>
    </dgm:pt>
    <dgm:pt modelId="{E982FA19-9F0D-446C-864A-E8D13237609B}" type="pres">
      <dgm:prSet presAssocID="{E7E057CB-E82E-4884-A0CA-DC0A0738ED5F}" presName="sibTrans" presStyleCnt="0"/>
      <dgm:spPr/>
    </dgm:pt>
    <dgm:pt modelId="{84B62936-733A-45E2-9D3D-AFE0ED727AD2}" type="pres">
      <dgm:prSet presAssocID="{E2A53236-7B09-440C-9269-67C27D2350FD}" presName="compNode" presStyleCnt="0"/>
      <dgm:spPr/>
    </dgm:pt>
    <dgm:pt modelId="{52612660-CE72-42FE-881C-96DB0CB14C84}" type="pres">
      <dgm:prSet presAssocID="{E2A53236-7B09-440C-9269-67C27D2350FD}"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ears"/>
        </a:ext>
      </dgm:extLst>
    </dgm:pt>
    <dgm:pt modelId="{8809AF1C-31BB-419C-8C4F-0B12E78FE28E}" type="pres">
      <dgm:prSet presAssocID="{E2A53236-7B09-440C-9269-67C27D2350FD}" presName="iconSpace" presStyleCnt="0"/>
      <dgm:spPr/>
    </dgm:pt>
    <dgm:pt modelId="{6386153D-2F36-46EB-895D-3811042D5E0F}" type="pres">
      <dgm:prSet presAssocID="{E2A53236-7B09-440C-9269-67C27D2350FD}" presName="parTx" presStyleLbl="revTx" presStyleIdx="2" presStyleCnt="14">
        <dgm:presLayoutVars>
          <dgm:chMax val="0"/>
          <dgm:chPref val="0"/>
        </dgm:presLayoutVars>
      </dgm:prSet>
      <dgm:spPr/>
    </dgm:pt>
    <dgm:pt modelId="{989AC1FA-795C-4069-9322-B6BC066CA977}" type="pres">
      <dgm:prSet presAssocID="{E2A53236-7B09-440C-9269-67C27D2350FD}" presName="txSpace" presStyleCnt="0"/>
      <dgm:spPr/>
    </dgm:pt>
    <dgm:pt modelId="{1DE322A4-E092-4F60-A6F2-9D63651E825C}" type="pres">
      <dgm:prSet presAssocID="{E2A53236-7B09-440C-9269-67C27D2350FD}" presName="desTx" presStyleLbl="revTx" presStyleIdx="3" presStyleCnt="14">
        <dgm:presLayoutVars/>
      </dgm:prSet>
      <dgm:spPr/>
    </dgm:pt>
    <dgm:pt modelId="{5E55E805-A91B-4C6C-84CC-8C7DAA1E9751}" type="pres">
      <dgm:prSet presAssocID="{4887B095-E39A-4422-9937-D39326549533}" presName="sibTrans" presStyleCnt="0"/>
      <dgm:spPr/>
    </dgm:pt>
    <dgm:pt modelId="{57BBA03C-EE14-4B9A-80AD-7D738E5CC7A6}" type="pres">
      <dgm:prSet presAssocID="{29AE1C90-729F-463D-A5B3-CFF7A8769B2D}" presName="compNode" presStyleCnt="0"/>
      <dgm:spPr/>
    </dgm:pt>
    <dgm:pt modelId="{707F49C2-7B7B-49F9-9D8A-27817D66093F}" type="pres">
      <dgm:prSet presAssocID="{29AE1C90-729F-463D-A5B3-CFF7A8769B2D}"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eeting"/>
        </a:ext>
      </dgm:extLst>
    </dgm:pt>
    <dgm:pt modelId="{0B02A8C4-DDC3-49B5-ADE1-745E33619370}" type="pres">
      <dgm:prSet presAssocID="{29AE1C90-729F-463D-A5B3-CFF7A8769B2D}" presName="iconSpace" presStyleCnt="0"/>
      <dgm:spPr/>
    </dgm:pt>
    <dgm:pt modelId="{0168E2DE-F14E-47F3-A176-DE3E9BC1683D}" type="pres">
      <dgm:prSet presAssocID="{29AE1C90-729F-463D-A5B3-CFF7A8769B2D}" presName="parTx" presStyleLbl="revTx" presStyleIdx="4" presStyleCnt="14">
        <dgm:presLayoutVars>
          <dgm:chMax val="0"/>
          <dgm:chPref val="0"/>
        </dgm:presLayoutVars>
      </dgm:prSet>
      <dgm:spPr/>
    </dgm:pt>
    <dgm:pt modelId="{21C53EBF-FE94-4FD8-BED7-913B6DA74294}" type="pres">
      <dgm:prSet presAssocID="{29AE1C90-729F-463D-A5B3-CFF7A8769B2D}" presName="txSpace" presStyleCnt="0"/>
      <dgm:spPr/>
    </dgm:pt>
    <dgm:pt modelId="{BC0A7C5E-2EE3-4142-B494-EC16982B503D}" type="pres">
      <dgm:prSet presAssocID="{29AE1C90-729F-463D-A5B3-CFF7A8769B2D}" presName="desTx" presStyleLbl="revTx" presStyleIdx="5" presStyleCnt="14">
        <dgm:presLayoutVars/>
      </dgm:prSet>
      <dgm:spPr/>
    </dgm:pt>
    <dgm:pt modelId="{0F05E094-436E-4EB4-998A-D717C847814A}" type="pres">
      <dgm:prSet presAssocID="{6A85FED6-507F-4ADF-A203-C937BE7577F9}" presName="sibTrans" presStyleCnt="0"/>
      <dgm:spPr/>
    </dgm:pt>
    <dgm:pt modelId="{BCF38F84-0841-47EB-9E60-B2D6F59C631C}" type="pres">
      <dgm:prSet presAssocID="{AF38CAA9-4AF8-469B-A46D-A4D81D56B3F9}" presName="compNode" presStyleCnt="0"/>
      <dgm:spPr/>
    </dgm:pt>
    <dgm:pt modelId="{B4343375-71A1-4E50-8426-C094AEF43378}" type="pres">
      <dgm:prSet presAssocID="{AF38CAA9-4AF8-469B-A46D-A4D81D56B3F9}"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Workflow"/>
        </a:ext>
      </dgm:extLst>
    </dgm:pt>
    <dgm:pt modelId="{419C5363-23FA-4D46-95F9-E61D91931CEE}" type="pres">
      <dgm:prSet presAssocID="{AF38CAA9-4AF8-469B-A46D-A4D81D56B3F9}" presName="iconSpace" presStyleCnt="0"/>
      <dgm:spPr/>
    </dgm:pt>
    <dgm:pt modelId="{EF1EC7DA-79D6-406A-BA83-D5769A8BA8BF}" type="pres">
      <dgm:prSet presAssocID="{AF38CAA9-4AF8-469B-A46D-A4D81D56B3F9}" presName="parTx" presStyleLbl="revTx" presStyleIdx="6" presStyleCnt="14">
        <dgm:presLayoutVars>
          <dgm:chMax val="0"/>
          <dgm:chPref val="0"/>
        </dgm:presLayoutVars>
      </dgm:prSet>
      <dgm:spPr/>
    </dgm:pt>
    <dgm:pt modelId="{B546C712-88AD-4FBE-9B23-9B249412D98E}" type="pres">
      <dgm:prSet presAssocID="{AF38CAA9-4AF8-469B-A46D-A4D81D56B3F9}" presName="txSpace" presStyleCnt="0"/>
      <dgm:spPr/>
    </dgm:pt>
    <dgm:pt modelId="{2647B7E6-B0B3-47CA-8E4C-3F96EE03881C}" type="pres">
      <dgm:prSet presAssocID="{AF38CAA9-4AF8-469B-A46D-A4D81D56B3F9}" presName="desTx" presStyleLbl="revTx" presStyleIdx="7" presStyleCnt="14">
        <dgm:presLayoutVars/>
      </dgm:prSet>
      <dgm:spPr/>
    </dgm:pt>
    <dgm:pt modelId="{E08F2B01-BCFE-4BCA-8E8E-1BABFF43F13B}" type="pres">
      <dgm:prSet presAssocID="{2F85CE04-563E-4A1B-B911-CA5CE2A68D16}" presName="sibTrans" presStyleCnt="0"/>
      <dgm:spPr/>
    </dgm:pt>
    <dgm:pt modelId="{03172F69-37EF-4A04-8628-300EB8DA0B33}" type="pres">
      <dgm:prSet presAssocID="{AC4699C7-DD96-4B1F-BF9F-516C3E230E31}" presName="compNode" presStyleCnt="0"/>
      <dgm:spPr/>
    </dgm:pt>
    <dgm:pt modelId="{9548D6E6-D238-4072-A6A1-A88365EC1065}" type="pres">
      <dgm:prSet presAssocID="{AC4699C7-DD96-4B1F-BF9F-516C3E230E31}"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Web Design"/>
        </a:ext>
      </dgm:extLst>
    </dgm:pt>
    <dgm:pt modelId="{68BF5ABC-3E57-4DD3-9D56-719122175ABC}" type="pres">
      <dgm:prSet presAssocID="{AC4699C7-DD96-4B1F-BF9F-516C3E230E31}" presName="iconSpace" presStyleCnt="0"/>
      <dgm:spPr/>
    </dgm:pt>
    <dgm:pt modelId="{DE4C0739-D038-4A80-9D3D-CAC4AF245CB2}" type="pres">
      <dgm:prSet presAssocID="{AC4699C7-DD96-4B1F-BF9F-516C3E230E31}" presName="parTx" presStyleLbl="revTx" presStyleIdx="8" presStyleCnt="14">
        <dgm:presLayoutVars>
          <dgm:chMax val="0"/>
          <dgm:chPref val="0"/>
        </dgm:presLayoutVars>
      </dgm:prSet>
      <dgm:spPr/>
    </dgm:pt>
    <dgm:pt modelId="{5E5912B1-04B2-4BC7-8DBE-227D7B55FDBD}" type="pres">
      <dgm:prSet presAssocID="{AC4699C7-DD96-4B1F-BF9F-516C3E230E31}" presName="txSpace" presStyleCnt="0"/>
      <dgm:spPr/>
    </dgm:pt>
    <dgm:pt modelId="{1168B907-6A40-444F-B863-EC0380C6E046}" type="pres">
      <dgm:prSet presAssocID="{AC4699C7-DD96-4B1F-BF9F-516C3E230E31}" presName="desTx" presStyleLbl="revTx" presStyleIdx="9" presStyleCnt="14">
        <dgm:presLayoutVars/>
      </dgm:prSet>
      <dgm:spPr/>
    </dgm:pt>
    <dgm:pt modelId="{9581F945-0C3D-4E50-AEE8-EB94A25DF91A}" type="pres">
      <dgm:prSet presAssocID="{267EB57B-DA0A-45DD-9EAC-1145E22D5C00}" presName="sibTrans" presStyleCnt="0"/>
      <dgm:spPr/>
    </dgm:pt>
    <dgm:pt modelId="{F16BBB7C-9AE7-48F9-BA39-57AC46187940}" type="pres">
      <dgm:prSet presAssocID="{FF5779FF-732D-4E6C-A74C-481FF0403E03}" presName="compNode" presStyleCnt="0"/>
      <dgm:spPr/>
    </dgm:pt>
    <dgm:pt modelId="{C4BFEEEB-E138-4D0C-838F-E0F5F11953C6}" type="pres">
      <dgm:prSet presAssocID="{FF5779FF-732D-4E6C-A74C-481FF0403E03}"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Flowchart"/>
        </a:ext>
      </dgm:extLst>
    </dgm:pt>
    <dgm:pt modelId="{4F6696DF-AD97-427E-8B36-9CE0A51F5D49}" type="pres">
      <dgm:prSet presAssocID="{FF5779FF-732D-4E6C-A74C-481FF0403E03}" presName="iconSpace" presStyleCnt="0"/>
      <dgm:spPr/>
    </dgm:pt>
    <dgm:pt modelId="{9E8EA49A-7AFA-4435-823C-66046B79C5E8}" type="pres">
      <dgm:prSet presAssocID="{FF5779FF-732D-4E6C-A74C-481FF0403E03}" presName="parTx" presStyleLbl="revTx" presStyleIdx="10" presStyleCnt="14">
        <dgm:presLayoutVars>
          <dgm:chMax val="0"/>
          <dgm:chPref val="0"/>
        </dgm:presLayoutVars>
      </dgm:prSet>
      <dgm:spPr/>
    </dgm:pt>
    <dgm:pt modelId="{8A2B64CB-3809-4712-B01C-FDA255B20AE8}" type="pres">
      <dgm:prSet presAssocID="{FF5779FF-732D-4E6C-A74C-481FF0403E03}" presName="txSpace" presStyleCnt="0"/>
      <dgm:spPr/>
    </dgm:pt>
    <dgm:pt modelId="{35C7E2AB-32B2-4ACE-9C9B-552DB6EF17C8}" type="pres">
      <dgm:prSet presAssocID="{FF5779FF-732D-4E6C-A74C-481FF0403E03}" presName="desTx" presStyleLbl="revTx" presStyleIdx="11" presStyleCnt="14">
        <dgm:presLayoutVars/>
      </dgm:prSet>
      <dgm:spPr/>
    </dgm:pt>
    <dgm:pt modelId="{462335C7-5C66-4E50-8005-B799468E5838}" type="pres">
      <dgm:prSet presAssocID="{461219BB-3788-48A2-8E99-7C300F7873B7}" presName="sibTrans" presStyleCnt="0"/>
      <dgm:spPr/>
    </dgm:pt>
    <dgm:pt modelId="{069E3CF1-594C-4D5C-A5B8-8E20F4B928B1}" type="pres">
      <dgm:prSet presAssocID="{8A2F5D4A-C7E3-4B7B-A463-52F8412353C6}" presName="compNode" presStyleCnt="0"/>
      <dgm:spPr/>
    </dgm:pt>
    <dgm:pt modelId="{C1640952-D4F7-4EDA-A9FD-637F254803E2}" type="pres">
      <dgm:prSet presAssocID="{8A2F5D4A-C7E3-4B7B-A463-52F8412353C6}"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Document"/>
        </a:ext>
      </dgm:extLst>
    </dgm:pt>
    <dgm:pt modelId="{45181104-4CBF-4606-9FAC-BB5518E14488}" type="pres">
      <dgm:prSet presAssocID="{8A2F5D4A-C7E3-4B7B-A463-52F8412353C6}" presName="iconSpace" presStyleCnt="0"/>
      <dgm:spPr/>
    </dgm:pt>
    <dgm:pt modelId="{E4EAC72E-8AA7-4103-85CD-94782C2BC8D8}" type="pres">
      <dgm:prSet presAssocID="{8A2F5D4A-C7E3-4B7B-A463-52F8412353C6}" presName="parTx" presStyleLbl="revTx" presStyleIdx="12" presStyleCnt="14">
        <dgm:presLayoutVars>
          <dgm:chMax val="0"/>
          <dgm:chPref val="0"/>
        </dgm:presLayoutVars>
      </dgm:prSet>
      <dgm:spPr/>
    </dgm:pt>
    <dgm:pt modelId="{B04AE93B-A0E5-44EF-A44F-64A03C67B601}" type="pres">
      <dgm:prSet presAssocID="{8A2F5D4A-C7E3-4B7B-A463-52F8412353C6}" presName="txSpace" presStyleCnt="0"/>
      <dgm:spPr/>
    </dgm:pt>
    <dgm:pt modelId="{B36AD835-DFA6-47C8-9979-067BA02B83E2}" type="pres">
      <dgm:prSet presAssocID="{8A2F5D4A-C7E3-4B7B-A463-52F8412353C6}" presName="desTx" presStyleLbl="revTx" presStyleIdx="13" presStyleCnt="14">
        <dgm:presLayoutVars/>
      </dgm:prSet>
      <dgm:spPr/>
    </dgm:pt>
  </dgm:ptLst>
  <dgm:cxnLst>
    <dgm:cxn modelId="{FE4DCC04-B66B-4EF6-8394-87E1C86ED1DA}" srcId="{A20538B9-B5CB-43C0-B3B8-5E6CB9CF1AD2}" destId="{FF5779FF-732D-4E6C-A74C-481FF0403E03}" srcOrd="5" destOrd="0" parTransId="{4642F1CD-BFB0-4F34-8567-906DF2109034}" sibTransId="{461219BB-3788-48A2-8E99-7C300F7873B7}"/>
    <dgm:cxn modelId="{9648FD15-9091-498E-B647-846AA00A6BB9}" srcId="{E2A53236-7B09-440C-9269-67C27D2350FD}" destId="{5C41086D-13D4-4A05-9DCD-AAA0705B6256}" srcOrd="1" destOrd="0" parTransId="{2647B90A-F109-4A92-9E39-B8B9F1B91782}" sibTransId="{59AE68DC-B25D-480D-850A-1E8AA481A2C9}"/>
    <dgm:cxn modelId="{240A5D20-32D1-4A98-9CA6-518437BCBA7F}" type="presOf" srcId="{0F8F54A1-3AD5-4BF7-93D2-DE4228E2A713}" destId="{BC0A7C5E-2EE3-4142-B494-EC16982B503D}" srcOrd="0" destOrd="1" presId="urn:microsoft.com/office/officeart/2018/2/layout/IconLabelDescriptionList"/>
    <dgm:cxn modelId="{878BA334-C28F-406B-9AC6-24D565D92432}" type="presOf" srcId="{FF5779FF-732D-4E6C-A74C-481FF0403E03}" destId="{9E8EA49A-7AFA-4435-823C-66046B79C5E8}" srcOrd="0" destOrd="0" presId="urn:microsoft.com/office/officeart/2018/2/layout/IconLabelDescriptionList"/>
    <dgm:cxn modelId="{51B98536-6CD9-416E-BAB7-98A5F2884575}" srcId="{8A2F5D4A-C7E3-4B7B-A463-52F8412353C6}" destId="{1A1EB703-1E10-49A1-89C5-8D3FAE979388}" srcOrd="0" destOrd="0" parTransId="{339F2C95-5037-4160-B9E6-1B3A7EE6D160}" sibTransId="{CBFAC10C-83A9-430C-A66F-BA7EE08CA1ED}"/>
    <dgm:cxn modelId="{D2AC145F-A0BF-447D-9066-98B147AFFEAE}" type="presOf" srcId="{E2A53236-7B09-440C-9269-67C27D2350FD}" destId="{6386153D-2F36-46EB-895D-3811042D5E0F}" srcOrd="0" destOrd="0" presId="urn:microsoft.com/office/officeart/2018/2/layout/IconLabelDescriptionList"/>
    <dgm:cxn modelId="{AFA58260-FD07-4ECC-964B-5481377F5662}" srcId="{0CA3FD7C-B99B-4C53-86C2-A91687B86FFC}" destId="{71A6C367-49DC-4776-BD7C-2E85D5B2C348}" srcOrd="0" destOrd="0" parTransId="{3B4353C6-25EC-400F-BF61-230DD8C0F3D7}" sibTransId="{D6F4370A-6759-453D-955D-8F5BC7B2C440}"/>
    <dgm:cxn modelId="{95E4BF67-FFF4-4DA5-9B32-C4E40942AF1B}" type="presOf" srcId="{5E8834CB-F375-4B87-BA0E-02D1E08AC7DD}" destId="{B36AD835-DFA6-47C8-9979-067BA02B83E2}" srcOrd="0" destOrd="1" presId="urn:microsoft.com/office/officeart/2018/2/layout/IconLabelDescriptionList"/>
    <dgm:cxn modelId="{05450E6A-F1EE-4173-9E0D-34D4FD2A30BB}" srcId="{A20538B9-B5CB-43C0-B3B8-5E6CB9CF1AD2}" destId="{0CA3FD7C-B99B-4C53-86C2-A91687B86FFC}" srcOrd="0" destOrd="0" parTransId="{06494308-E5D8-4DE4-9D2B-20C7AE0FE1AD}" sibTransId="{E7E057CB-E82E-4884-A0CA-DC0A0738ED5F}"/>
    <dgm:cxn modelId="{3739C44A-B66D-49A8-AE6B-905CF0D72F1C}" type="presOf" srcId="{BA6858C9-0106-4C41-9A01-8C966058B97D}" destId="{2647B7E6-B0B3-47CA-8E4C-3F96EE03881C}" srcOrd="0" destOrd="0" presId="urn:microsoft.com/office/officeart/2018/2/layout/IconLabelDescriptionList"/>
    <dgm:cxn modelId="{DF9E1072-4469-4A6D-8C2A-3E4464D2667D}" type="presOf" srcId="{AF38CAA9-4AF8-469B-A46D-A4D81D56B3F9}" destId="{EF1EC7DA-79D6-406A-BA83-D5769A8BA8BF}" srcOrd="0" destOrd="0" presId="urn:microsoft.com/office/officeart/2018/2/layout/IconLabelDescriptionList"/>
    <dgm:cxn modelId="{AF2C6052-519E-48F2-8579-3846700973C5}" srcId="{E2A53236-7B09-440C-9269-67C27D2350FD}" destId="{D4C26E8B-9B87-4EC7-B6DE-35C60C2B7C7B}" srcOrd="0" destOrd="0" parTransId="{69177B4B-C60F-4E19-B489-A3A9CF7702FC}" sibTransId="{20148DEE-2E6D-4EA7-84D5-F8BD36548952}"/>
    <dgm:cxn modelId="{F3E90754-76C6-45AA-8039-292F697D8554}" type="presOf" srcId="{6344304C-F8B8-4E5F-87EF-DC2A1531FF2B}" destId="{35C7E2AB-32B2-4ACE-9C9B-552DB6EF17C8}" srcOrd="0" destOrd="0" presId="urn:microsoft.com/office/officeart/2018/2/layout/IconLabelDescriptionList"/>
    <dgm:cxn modelId="{FDD3567C-7DD0-4FCA-BFC9-2810131D955C}" type="presOf" srcId="{D2238EDE-B9D4-4FD4-9D4F-327AC09E50AB}" destId="{2647B7E6-B0B3-47CA-8E4C-3F96EE03881C}" srcOrd="0" destOrd="1" presId="urn:microsoft.com/office/officeart/2018/2/layout/IconLabelDescriptionList"/>
    <dgm:cxn modelId="{28C3A97C-1DEC-4565-A9A5-3B563F5EF33B}" type="presOf" srcId="{A20538B9-B5CB-43C0-B3B8-5E6CB9CF1AD2}" destId="{16EBE0E5-E0BF-4F98-97A8-7DB2C38ECB84}" srcOrd="0" destOrd="0" presId="urn:microsoft.com/office/officeart/2018/2/layout/IconLabelDescriptionList"/>
    <dgm:cxn modelId="{EE8D6184-362F-4CF2-A7D6-9321FA65B41C}" srcId="{A20538B9-B5CB-43C0-B3B8-5E6CB9CF1AD2}" destId="{AC4699C7-DD96-4B1F-BF9F-516C3E230E31}" srcOrd="4" destOrd="0" parTransId="{33EC13B1-2965-4358-A850-C0EF8ADB66E8}" sibTransId="{267EB57B-DA0A-45DD-9EAC-1145E22D5C00}"/>
    <dgm:cxn modelId="{1D74C086-EA74-4E07-8783-FDC66C5565D9}" srcId="{FF5779FF-732D-4E6C-A74C-481FF0403E03}" destId="{6344304C-F8B8-4E5F-87EF-DC2A1531FF2B}" srcOrd="0" destOrd="0" parTransId="{C994A885-FC09-420C-A0AF-0FB55A00C15C}" sibTransId="{F2B1DECD-313F-40B1-9D79-005D748CE78C}"/>
    <dgm:cxn modelId="{ABE12087-6996-4FC2-87F8-F9D94CC36E4B}" srcId="{AC4699C7-DD96-4B1F-BF9F-516C3E230E31}" destId="{6AC69EFA-403B-4967-BFDB-B22B1B8A35A9}" srcOrd="0" destOrd="0" parTransId="{6CFF1A9B-D3CA-4D4A-88F3-E200C4ACD60E}" sibTransId="{6662AF80-D486-40B9-88D8-DAD6284CF6E9}"/>
    <dgm:cxn modelId="{FCED6089-7F7B-4A06-8273-32D5FAE1FDEC}" type="presOf" srcId="{5C41086D-13D4-4A05-9DCD-AAA0705B6256}" destId="{1DE322A4-E092-4F60-A6F2-9D63651E825C}" srcOrd="0" destOrd="1" presId="urn:microsoft.com/office/officeart/2018/2/layout/IconLabelDescriptionList"/>
    <dgm:cxn modelId="{EC4E2E94-C31C-4C49-A01D-852AA3FD928E}" srcId="{A20538B9-B5CB-43C0-B3B8-5E6CB9CF1AD2}" destId="{8A2F5D4A-C7E3-4B7B-A463-52F8412353C6}" srcOrd="6" destOrd="0" parTransId="{C1CDB5B7-054E-41C8-9445-3F0FB82E7A1E}" sibTransId="{7A71EE57-3B90-4696-B052-80DDA76C1DA9}"/>
    <dgm:cxn modelId="{8075569E-C9F0-4376-BC4B-B01F513379B3}" srcId="{FF5779FF-732D-4E6C-A74C-481FF0403E03}" destId="{E286781E-37DA-4FD3-AABC-2728B54F7B16}" srcOrd="1" destOrd="0" parTransId="{3D4535F0-F301-4591-B1C4-8BE8B8F8F894}" sibTransId="{9365A483-8809-4934-B246-1B6D83B1EB8B}"/>
    <dgm:cxn modelId="{77B2BCA6-6623-44FA-B077-AD8E4048E3AC}" srcId="{A20538B9-B5CB-43C0-B3B8-5E6CB9CF1AD2}" destId="{E2A53236-7B09-440C-9269-67C27D2350FD}" srcOrd="1" destOrd="0" parTransId="{23384F75-A0BA-4576-AB50-8E6458467CC0}" sibTransId="{4887B095-E39A-4422-9937-D39326549533}"/>
    <dgm:cxn modelId="{234C88A7-4708-40C7-B64D-28C4252A8B2A}" srcId="{29AE1C90-729F-463D-A5B3-CFF7A8769B2D}" destId="{1B0CEBF0-3875-4261-B3F1-3CD51D250C6B}" srcOrd="0" destOrd="0" parTransId="{4C90D563-A6F3-45A0-A3CF-E259BBF8D5D2}" sibTransId="{9BF0FD52-0175-4E63-83C2-268A78B59AE6}"/>
    <dgm:cxn modelId="{A1ED4DAA-384E-4D3C-9F9E-308ECC82095D}" type="presOf" srcId="{D9C09520-47DF-4F90-AC10-87855B2E627A}" destId="{3777F7D5-C765-4398-AED0-9BEE58BB71EB}" srcOrd="0" destOrd="1" presId="urn:microsoft.com/office/officeart/2018/2/layout/IconLabelDescriptionList"/>
    <dgm:cxn modelId="{D74127AC-CE65-48C7-A416-A71523EAC90A}" srcId="{AF38CAA9-4AF8-469B-A46D-A4D81D56B3F9}" destId="{D2238EDE-B9D4-4FD4-9D4F-327AC09E50AB}" srcOrd="1" destOrd="0" parTransId="{E75A38AA-4697-4806-BB47-ABF9558D6ACD}" sibTransId="{8A1699F3-2746-4EF7-B53A-DDD933113B50}"/>
    <dgm:cxn modelId="{13A86BAC-D232-4371-BC64-21D99A5053E8}" type="presOf" srcId="{0CA3FD7C-B99B-4C53-86C2-A91687B86FFC}" destId="{0374EFC8-AF5C-4629-85C2-01507E2C6B74}" srcOrd="0" destOrd="0" presId="urn:microsoft.com/office/officeart/2018/2/layout/IconLabelDescriptionList"/>
    <dgm:cxn modelId="{9BBC71B1-FA71-4331-AD61-D14795B9F169}" srcId="{AC4699C7-DD96-4B1F-BF9F-516C3E230E31}" destId="{4B81E652-52DD-431B-88B0-D11F5317C216}" srcOrd="1" destOrd="0" parTransId="{83427474-4A9F-4563-8CCF-14918D437A47}" sibTransId="{5F91B727-E593-4E2F-B7EE-26E924CD002D}"/>
    <dgm:cxn modelId="{53CF81B1-A472-4B8B-9D8F-41AC0913D376}" type="presOf" srcId="{1A1EB703-1E10-49A1-89C5-8D3FAE979388}" destId="{B36AD835-DFA6-47C8-9979-067BA02B83E2}" srcOrd="0" destOrd="0" presId="urn:microsoft.com/office/officeart/2018/2/layout/IconLabelDescriptionList"/>
    <dgm:cxn modelId="{EEB0C3B9-1E1B-487C-9C2C-8284B2E18C11}" srcId="{A20538B9-B5CB-43C0-B3B8-5E6CB9CF1AD2}" destId="{29AE1C90-729F-463D-A5B3-CFF7A8769B2D}" srcOrd="2" destOrd="0" parTransId="{E767169F-3DFA-4D44-9ADA-29653AAC44B1}" sibTransId="{6A85FED6-507F-4ADF-A203-C937BE7577F9}"/>
    <dgm:cxn modelId="{262B06C2-95A3-4DEF-852B-0C8E3439F274}" srcId="{0CA3FD7C-B99B-4C53-86C2-A91687B86FFC}" destId="{D9C09520-47DF-4F90-AC10-87855B2E627A}" srcOrd="1" destOrd="0" parTransId="{7856CB15-8DF6-4738-B6E5-C83CFC710CC1}" sibTransId="{26B613A8-AF0A-42D7-A3B1-B35ED5B66203}"/>
    <dgm:cxn modelId="{26B4B7C2-D4F2-454A-9007-9C171A9FFA17}" type="presOf" srcId="{8A2F5D4A-C7E3-4B7B-A463-52F8412353C6}" destId="{E4EAC72E-8AA7-4103-85CD-94782C2BC8D8}" srcOrd="0" destOrd="0" presId="urn:microsoft.com/office/officeart/2018/2/layout/IconLabelDescriptionList"/>
    <dgm:cxn modelId="{469620C7-0E52-4E96-B805-28F9022FEA7C}" type="presOf" srcId="{1B0CEBF0-3875-4261-B3F1-3CD51D250C6B}" destId="{BC0A7C5E-2EE3-4142-B494-EC16982B503D}" srcOrd="0" destOrd="0" presId="urn:microsoft.com/office/officeart/2018/2/layout/IconLabelDescriptionList"/>
    <dgm:cxn modelId="{3FD466CD-C45F-40C9-BD17-A72B94F24BF3}" type="presOf" srcId="{4B81E652-52DD-431B-88B0-D11F5317C216}" destId="{1168B907-6A40-444F-B863-EC0380C6E046}" srcOrd="0" destOrd="1" presId="urn:microsoft.com/office/officeart/2018/2/layout/IconLabelDescriptionList"/>
    <dgm:cxn modelId="{940178D1-3F14-4676-802A-6E80A832EBFD}" type="presOf" srcId="{6AC69EFA-403B-4967-BFDB-B22B1B8A35A9}" destId="{1168B907-6A40-444F-B863-EC0380C6E046}" srcOrd="0" destOrd="0" presId="urn:microsoft.com/office/officeart/2018/2/layout/IconLabelDescriptionList"/>
    <dgm:cxn modelId="{85BB9ED2-576D-4515-9065-496266BD10B4}" srcId="{8A2F5D4A-C7E3-4B7B-A463-52F8412353C6}" destId="{5E8834CB-F375-4B87-BA0E-02D1E08AC7DD}" srcOrd="1" destOrd="0" parTransId="{18182EFC-7CF4-4989-9A41-396B5858C585}" sibTransId="{708041E6-E7E5-4DE4-AB55-6CE17334BB4A}"/>
    <dgm:cxn modelId="{9311ADD5-D08F-44D2-AEB6-57DF303A4365}" type="presOf" srcId="{D4C26E8B-9B87-4EC7-B6DE-35C60C2B7C7B}" destId="{1DE322A4-E092-4F60-A6F2-9D63651E825C}" srcOrd="0" destOrd="0" presId="urn:microsoft.com/office/officeart/2018/2/layout/IconLabelDescriptionList"/>
    <dgm:cxn modelId="{8FB9C4DC-7149-4CA4-A235-7790AF54515E}" type="presOf" srcId="{71A6C367-49DC-4776-BD7C-2E85D5B2C348}" destId="{3777F7D5-C765-4398-AED0-9BEE58BB71EB}" srcOrd="0" destOrd="0" presId="urn:microsoft.com/office/officeart/2018/2/layout/IconLabelDescriptionList"/>
    <dgm:cxn modelId="{7D9617DF-8C0C-4311-BFD9-065FE2317F65}" srcId="{AF38CAA9-4AF8-469B-A46D-A4D81D56B3F9}" destId="{BA6858C9-0106-4C41-9A01-8C966058B97D}" srcOrd="0" destOrd="0" parTransId="{EACB468B-4553-4688-8D01-D285FBF6BDA4}" sibTransId="{5531134F-FD0F-4095-8E2F-D20F263AD70C}"/>
    <dgm:cxn modelId="{938358E4-CD11-4690-BA1C-F12902AB2D82}" type="presOf" srcId="{29AE1C90-729F-463D-A5B3-CFF7A8769B2D}" destId="{0168E2DE-F14E-47F3-A176-DE3E9BC1683D}" srcOrd="0" destOrd="0" presId="urn:microsoft.com/office/officeart/2018/2/layout/IconLabelDescriptionList"/>
    <dgm:cxn modelId="{00199DE9-5534-4CF6-ADB1-9F557A706602}" srcId="{29AE1C90-729F-463D-A5B3-CFF7A8769B2D}" destId="{0F8F54A1-3AD5-4BF7-93D2-DE4228E2A713}" srcOrd="1" destOrd="0" parTransId="{E4DA49E0-A90F-4EC1-ACDB-52779B121740}" sibTransId="{1ECF6A3B-6E46-4909-AB56-A0F37FC856C2}"/>
    <dgm:cxn modelId="{EDCE64F2-0104-4513-B96D-B5A5BACC8295}" type="presOf" srcId="{AC4699C7-DD96-4B1F-BF9F-516C3E230E31}" destId="{DE4C0739-D038-4A80-9D3D-CAC4AF245CB2}" srcOrd="0" destOrd="0" presId="urn:microsoft.com/office/officeart/2018/2/layout/IconLabelDescriptionList"/>
    <dgm:cxn modelId="{3F4705FB-E242-430E-88F0-4764C1F703E4}" srcId="{A20538B9-B5CB-43C0-B3B8-5E6CB9CF1AD2}" destId="{AF38CAA9-4AF8-469B-A46D-A4D81D56B3F9}" srcOrd="3" destOrd="0" parTransId="{D11A1CC6-AD15-4A93-8E65-36B1E2A1A40D}" sibTransId="{2F85CE04-563E-4A1B-B911-CA5CE2A68D16}"/>
    <dgm:cxn modelId="{1D5808FF-DF76-44E9-8B11-F10D3545DCD4}" type="presOf" srcId="{E286781E-37DA-4FD3-AABC-2728B54F7B16}" destId="{35C7E2AB-32B2-4ACE-9C9B-552DB6EF17C8}" srcOrd="0" destOrd="1" presId="urn:microsoft.com/office/officeart/2018/2/layout/IconLabelDescriptionList"/>
    <dgm:cxn modelId="{C8978EC7-FFA9-45FD-9357-F7BD8618A306}" type="presParOf" srcId="{16EBE0E5-E0BF-4F98-97A8-7DB2C38ECB84}" destId="{155421E3-3FD9-4F31-B439-41B346257FD5}" srcOrd="0" destOrd="0" presId="urn:microsoft.com/office/officeart/2018/2/layout/IconLabelDescriptionList"/>
    <dgm:cxn modelId="{3471108F-9CB6-47EF-8B94-AE36ED13EEB4}" type="presParOf" srcId="{155421E3-3FD9-4F31-B439-41B346257FD5}" destId="{FB5C1753-FF50-4200-95AF-8BBD01F4322C}" srcOrd="0" destOrd="0" presId="urn:microsoft.com/office/officeart/2018/2/layout/IconLabelDescriptionList"/>
    <dgm:cxn modelId="{0AECC841-EB1C-4BDD-8BDF-6E38EF6918E7}" type="presParOf" srcId="{155421E3-3FD9-4F31-B439-41B346257FD5}" destId="{ED4A4A5E-AB09-4664-85A4-5384013674AB}" srcOrd="1" destOrd="0" presId="urn:microsoft.com/office/officeart/2018/2/layout/IconLabelDescriptionList"/>
    <dgm:cxn modelId="{E18A238E-DB84-4455-9B22-FC6123523635}" type="presParOf" srcId="{155421E3-3FD9-4F31-B439-41B346257FD5}" destId="{0374EFC8-AF5C-4629-85C2-01507E2C6B74}" srcOrd="2" destOrd="0" presId="urn:microsoft.com/office/officeart/2018/2/layout/IconLabelDescriptionList"/>
    <dgm:cxn modelId="{DC706583-ABED-4B9E-9A62-D026DE926E31}" type="presParOf" srcId="{155421E3-3FD9-4F31-B439-41B346257FD5}" destId="{4F653401-19FE-424E-B740-8AF07C5C9487}" srcOrd="3" destOrd="0" presId="urn:microsoft.com/office/officeart/2018/2/layout/IconLabelDescriptionList"/>
    <dgm:cxn modelId="{B493F206-1760-4D4A-BBFB-7C8DD77DD8B3}" type="presParOf" srcId="{155421E3-3FD9-4F31-B439-41B346257FD5}" destId="{3777F7D5-C765-4398-AED0-9BEE58BB71EB}" srcOrd="4" destOrd="0" presId="urn:microsoft.com/office/officeart/2018/2/layout/IconLabelDescriptionList"/>
    <dgm:cxn modelId="{EAF119F7-1C0A-44F5-B882-BA13DFD8D697}" type="presParOf" srcId="{16EBE0E5-E0BF-4F98-97A8-7DB2C38ECB84}" destId="{E982FA19-9F0D-446C-864A-E8D13237609B}" srcOrd="1" destOrd="0" presId="urn:microsoft.com/office/officeart/2018/2/layout/IconLabelDescriptionList"/>
    <dgm:cxn modelId="{71579E87-6E7D-4CF1-9F32-E2B22BEE1416}" type="presParOf" srcId="{16EBE0E5-E0BF-4F98-97A8-7DB2C38ECB84}" destId="{84B62936-733A-45E2-9D3D-AFE0ED727AD2}" srcOrd="2" destOrd="0" presId="urn:microsoft.com/office/officeart/2018/2/layout/IconLabelDescriptionList"/>
    <dgm:cxn modelId="{09F16572-B330-47FC-9F0F-038E220063B8}" type="presParOf" srcId="{84B62936-733A-45E2-9D3D-AFE0ED727AD2}" destId="{52612660-CE72-42FE-881C-96DB0CB14C84}" srcOrd="0" destOrd="0" presId="urn:microsoft.com/office/officeart/2018/2/layout/IconLabelDescriptionList"/>
    <dgm:cxn modelId="{A138EC9E-CDC4-42C0-9E38-00A40D347F92}" type="presParOf" srcId="{84B62936-733A-45E2-9D3D-AFE0ED727AD2}" destId="{8809AF1C-31BB-419C-8C4F-0B12E78FE28E}" srcOrd="1" destOrd="0" presId="urn:microsoft.com/office/officeart/2018/2/layout/IconLabelDescriptionList"/>
    <dgm:cxn modelId="{49DAE5A1-1349-40BA-9B4A-F687BAEA002F}" type="presParOf" srcId="{84B62936-733A-45E2-9D3D-AFE0ED727AD2}" destId="{6386153D-2F36-46EB-895D-3811042D5E0F}" srcOrd="2" destOrd="0" presId="urn:microsoft.com/office/officeart/2018/2/layout/IconLabelDescriptionList"/>
    <dgm:cxn modelId="{6F67E8DD-BDB8-495F-8875-BCC21722F53C}" type="presParOf" srcId="{84B62936-733A-45E2-9D3D-AFE0ED727AD2}" destId="{989AC1FA-795C-4069-9322-B6BC066CA977}" srcOrd="3" destOrd="0" presId="urn:microsoft.com/office/officeart/2018/2/layout/IconLabelDescriptionList"/>
    <dgm:cxn modelId="{5C3633ED-ED3B-4479-9649-B89A392B1142}" type="presParOf" srcId="{84B62936-733A-45E2-9D3D-AFE0ED727AD2}" destId="{1DE322A4-E092-4F60-A6F2-9D63651E825C}" srcOrd="4" destOrd="0" presId="urn:microsoft.com/office/officeart/2018/2/layout/IconLabelDescriptionList"/>
    <dgm:cxn modelId="{22AF0814-4D96-4591-A9FF-7FDD2416717B}" type="presParOf" srcId="{16EBE0E5-E0BF-4F98-97A8-7DB2C38ECB84}" destId="{5E55E805-A91B-4C6C-84CC-8C7DAA1E9751}" srcOrd="3" destOrd="0" presId="urn:microsoft.com/office/officeart/2018/2/layout/IconLabelDescriptionList"/>
    <dgm:cxn modelId="{E16324CC-725B-4249-8BC7-D081A86B82FB}" type="presParOf" srcId="{16EBE0E5-E0BF-4F98-97A8-7DB2C38ECB84}" destId="{57BBA03C-EE14-4B9A-80AD-7D738E5CC7A6}" srcOrd="4" destOrd="0" presId="urn:microsoft.com/office/officeart/2018/2/layout/IconLabelDescriptionList"/>
    <dgm:cxn modelId="{AB6E8DD8-48C2-42EC-9ED9-61765782FBC0}" type="presParOf" srcId="{57BBA03C-EE14-4B9A-80AD-7D738E5CC7A6}" destId="{707F49C2-7B7B-49F9-9D8A-27817D66093F}" srcOrd="0" destOrd="0" presId="urn:microsoft.com/office/officeart/2018/2/layout/IconLabelDescriptionList"/>
    <dgm:cxn modelId="{1B289519-26A2-499A-AF50-E8E88D8B3579}" type="presParOf" srcId="{57BBA03C-EE14-4B9A-80AD-7D738E5CC7A6}" destId="{0B02A8C4-DDC3-49B5-ADE1-745E33619370}" srcOrd="1" destOrd="0" presId="urn:microsoft.com/office/officeart/2018/2/layout/IconLabelDescriptionList"/>
    <dgm:cxn modelId="{FFC4FA7C-1E05-459A-99D6-5E65123081F2}" type="presParOf" srcId="{57BBA03C-EE14-4B9A-80AD-7D738E5CC7A6}" destId="{0168E2DE-F14E-47F3-A176-DE3E9BC1683D}" srcOrd="2" destOrd="0" presId="urn:microsoft.com/office/officeart/2018/2/layout/IconLabelDescriptionList"/>
    <dgm:cxn modelId="{99205485-A8E8-4859-AF79-BE289E7716CF}" type="presParOf" srcId="{57BBA03C-EE14-4B9A-80AD-7D738E5CC7A6}" destId="{21C53EBF-FE94-4FD8-BED7-913B6DA74294}" srcOrd="3" destOrd="0" presId="urn:microsoft.com/office/officeart/2018/2/layout/IconLabelDescriptionList"/>
    <dgm:cxn modelId="{151E659E-E80F-4929-BF4A-7A07DF32F46F}" type="presParOf" srcId="{57BBA03C-EE14-4B9A-80AD-7D738E5CC7A6}" destId="{BC0A7C5E-2EE3-4142-B494-EC16982B503D}" srcOrd="4" destOrd="0" presId="urn:microsoft.com/office/officeart/2018/2/layout/IconLabelDescriptionList"/>
    <dgm:cxn modelId="{03BC568B-2B1E-495B-8480-AF8812B8B381}" type="presParOf" srcId="{16EBE0E5-E0BF-4F98-97A8-7DB2C38ECB84}" destId="{0F05E094-436E-4EB4-998A-D717C847814A}" srcOrd="5" destOrd="0" presId="urn:microsoft.com/office/officeart/2018/2/layout/IconLabelDescriptionList"/>
    <dgm:cxn modelId="{D56E966C-5781-4B58-BDFA-BE2ADAD43137}" type="presParOf" srcId="{16EBE0E5-E0BF-4F98-97A8-7DB2C38ECB84}" destId="{BCF38F84-0841-47EB-9E60-B2D6F59C631C}" srcOrd="6" destOrd="0" presId="urn:microsoft.com/office/officeart/2018/2/layout/IconLabelDescriptionList"/>
    <dgm:cxn modelId="{0FA26453-0E8E-4BCB-A141-7ED66A3311FC}" type="presParOf" srcId="{BCF38F84-0841-47EB-9E60-B2D6F59C631C}" destId="{B4343375-71A1-4E50-8426-C094AEF43378}" srcOrd="0" destOrd="0" presId="urn:microsoft.com/office/officeart/2018/2/layout/IconLabelDescriptionList"/>
    <dgm:cxn modelId="{7CFD3CD9-44B9-4AFC-93A0-5DB3E71737C6}" type="presParOf" srcId="{BCF38F84-0841-47EB-9E60-B2D6F59C631C}" destId="{419C5363-23FA-4D46-95F9-E61D91931CEE}" srcOrd="1" destOrd="0" presId="urn:microsoft.com/office/officeart/2018/2/layout/IconLabelDescriptionList"/>
    <dgm:cxn modelId="{1765268F-A001-43CD-BD29-3C6AEBCDA5F2}" type="presParOf" srcId="{BCF38F84-0841-47EB-9E60-B2D6F59C631C}" destId="{EF1EC7DA-79D6-406A-BA83-D5769A8BA8BF}" srcOrd="2" destOrd="0" presId="urn:microsoft.com/office/officeart/2018/2/layout/IconLabelDescriptionList"/>
    <dgm:cxn modelId="{DB96345F-0EF4-4914-ABF7-2E746BC69999}" type="presParOf" srcId="{BCF38F84-0841-47EB-9E60-B2D6F59C631C}" destId="{B546C712-88AD-4FBE-9B23-9B249412D98E}" srcOrd="3" destOrd="0" presId="urn:microsoft.com/office/officeart/2018/2/layout/IconLabelDescriptionList"/>
    <dgm:cxn modelId="{9B86F631-14BA-4F17-AF4D-EBD60D437A5D}" type="presParOf" srcId="{BCF38F84-0841-47EB-9E60-B2D6F59C631C}" destId="{2647B7E6-B0B3-47CA-8E4C-3F96EE03881C}" srcOrd="4" destOrd="0" presId="urn:microsoft.com/office/officeart/2018/2/layout/IconLabelDescriptionList"/>
    <dgm:cxn modelId="{88B42522-95E6-49B9-A1E5-CBA348A51874}" type="presParOf" srcId="{16EBE0E5-E0BF-4F98-97A8-7DB2C38ECB84}" destId="{E08F2B01-BCFE-4BCA-8E8E-1BABFF43F13B}" srcOrd="7" destOrd="0" presId="urn:microsoft.com/office/officeart/2018/2/layout/IconLabelDescriptionList"/>
    <dgm:cxn modelId="{BBE4AB86-19A3-4379-9ED0-C37E9AB6763B}" type="presParOf" srcId="{16EBE0E5-E0BF-4F98-97A8-7DB2C38ECB84}" destId="{03172F69-37EF-4A04-8628-300EB8DA0B33}" srcOrd="8" destOrd="0" presId="urn:microsoft.com/office/officeart/2018/2/layout/IconLabelDescriptionList"/>
    <dgm:cxn modelId="{F17CC6AC-EB49-42B8-AD74-EB994912D0CC}" type="presParOf" srcId="{03172F69-37EF-4A04-8628-300EB8DA0B33}" destId="{9548D6E6-D238-4072-A6A1-A88365EC1065}" srcOrd="0" destOrd="0" presId="urn:microsoft.com/office/officeart/2018/2/layout/IconLabelDescriptionList"/>
    <dgm:cxn modelId="{E0EAB3CB-5946-4DB9-B4FB-2FCB5C8887EF}" type="presParOf" srcId="{03172F69-37EF-4A04-8628-300EB8DA0B33}" destId="{68BF5ABC-3E57-4DD3-9D56-719122175ABC}" srcOrd="1" destOrd="0" presId="urn:microsoft.com/office/officeart/2018/2/layout/IconLabelDescriptionList"/>
    <dgm:cxn modelId="{E1078E64-DCD7-4CE3-9EC4-A5F7673FB80C}" type="presParOf" srcId="{03172F69-37EF-4A04-8628-300EB8DA0B33}" destId="{DE4C0739-D038-4A80-9D3D-CAC4AF245CB2}" srcOrd="2" destOrd="0" presId="urn:microsoft.com/office/officeart/2018/2/layout/IconLabelDescriptionList"/>
    <dgm:cxn modelId="{7D3B46E2-C763-4A2A-A0B1-C7106D612D26}" type="presParOf" srcId="{03172F69-37EF-4A04-8628-300EB8DA0B33}" destId="{5E5912B1-04B2-4BC7-8DBE-227D7B55FDBD}" srcOrd="3" destOrd="0" presId="urn:microsoft.com/office/officeart/2018/2/layout/IconLabelDescriptionList"/>
    <dgm:cxn modelId="{F4D92F41-5152-43B6-BB69-C5F894ED83F7}" type="presParOf" srcId="{03172F69-37EF-4A04-8628-300EB8DA0B33}" destId="{1168B907-6A40-444F-B863-EC0380C6E046}" srcOrd="4" destOrd="0" presId="urn:microsoft.com/office/officeart/2018/2/layout/IconLabelDescriptionList"/>
    <dgm:cxn modelId="{F708C2E4-B81E-4622-9F84-E2B6ECB19D1B}" type="presParOf" srcId="{16EBE0E5-E0BF-4F98-97A8-7DB2C38ECB84}" destId="{9581F945-0C3D-4E50-AEE8-EB94A25DF91A}" srcOrd="9" destOrd="0" presId="urn:microsoft.com/office/officeart/2018/2/layout/IconLabelDescriptionList"/>
    <dgm:cxn modelId="{265102C6-8958-4CB0-90CB-781B55338251}" type="presParOf" srcId="{16EBE0E5-E0BF-4F98-97A8-7DB2C38ECB84}" destId="{F16BBB7C-9AE7-48F9-BA39-57AC46187940}" srcOrd="10" destOrd="0" presId="urn:microsoft.com/office/officeart/2018/2/layout/IconLabelDescriptionList"/>
    <dgm:cxn modelId="{6871F3C4-FFD4-43D7-8B35-8189E57FF0A2}" type="presParOf" srcId="{F16BBB7C-9AE7-48F9-BA39-57AC46187940}" destId="{C4BFEEEB-E138-4D0C-838F-E0F5F11953C6}" srcOrd="0" destOrd="0" presId="urn:microsoft.com/office/officeart/2018/2/layout/IconLabelDescriptionList"/>
    <dgm:cxn modelId="{12D234AE-9A85-4C43-B043-15ABAC816C1E}" type="presParOf" srcId="{F16BBB7C-9AE7-48F9-BA39-57AC46187940}" destId="{4F6696DF-AD97-427E-8B36-9CE0A51F5D49}" srcOrd="1" destOrd="0" presId="urn:microsoft.com/office/officeart/2018/2/layout/IconLabelDescriptionList"/>
    <dgm:cxn modelId="{ADAC57C6-EB5F-4F87-8D70-53071738F050}" type="presParOf" srcId="{F16BBB7C-9AE7-48F9-BA39-57AC46187940}" destId="{9E8EA49A-7AFA-4435-823C-66046B79C5E8}" srcOrd="2" destOrd="0" presId="urn:microsoft.com/office/officeart/2018/2/layout/IconLabelDescriptionList"/>
    <dgm:cxn modelId="{18428ED3-7501-4713-9936-BF4D2C9F6632}" type="presParOf" srcId="{F16BBB7C-9AE7-48F9-BA39-57AC46187940}" destId="{8A2B64CB-3809-4712-B01C-FDA255B20AE8}" srcOrd="3" destOrd="0" presId="urn:microsoft.com/office/officeart/2018/2/layout/IconLabelDescriptionList"/>
    <dgm:cxn modelId="{FBE6E7CD-A70A-4275-B058-D550D71A415D}" type="presParOf" srcId="{F16BBB7C-9AE7-48F9-BA39-57AC46187940}" destId="{35C7E2AB-32B2-4ACE-9C9B-552DB6EF17C8}" srcOrd="4" destOrd="0" presId="urn:microsoft.com/office/officeart/2018/2/layout/IconLabelDescriptionList"/>
    <dgm:cxn modelId="{7BDDD124-4178-4027-A98D-A9C80745B0F4}" type="presParOf" srcId="{16EBE0E5-E0BF-4F98-97A8-7DB2C38ECB84}" destId="{462335C7-5C66-4E50-8005-B799468E5838}" srcOrd="11" destOrd="0" presId="urn:microsoft.com/office/officeart/2018/2/layout/IconLabelDescriptionList"/>
    <dgm:cxn modelId="{A92F1D37-4567-47B1-8DF6-8D8FF37FE2A7}" type="presParOf" srcId="{16EBE0E5-E0BF-4F98-97A8-7DB2C38ECB84}" destId="{069E3CF1-594C-4D5C-A5B8-8E20F4B928B1}" srcOrd="12" destOrd="0" presId="urn:microsoft.com/office/officeart/2018/2/layout/IconLabelDescriptionList"/>
    <dgm:cxn modelId="{F69D9C94-A488-4477-867E-FEF532C6AE80}" type="presParOf" srcId="{069E3CF1-594C-4D5C-A5B8-8E20F4B928B1}" destId="{C1640952-D4F7-4EDA-A9FD-637F254803E2}" srcOrd="0" destOrd="0" presId="urn:microsoft.com/office/officeart/2018/2/layout/IconLabelDescriptionList"/>
    <dgm:cxn modelId="{BCCE7667-6BE1-4D82-9706-5DBA974CEEBF}" type="presParOf" srcId="{069E3CF1-594C-4D5C-A5B8-8E20F4B928B1}" destId="{45181104-4CBF-4606-9FAC-BB5518E14488}" srcOrd="1" destOrd="0" presId="urn:microsoft.com/office/officeart/2018/2/layout/IconLabelDescriptionList"/>
    <dgm:cxn modelId="{3121ED56-441A-43C5-BA61-978669A58055}" type="presParOf" srcId="{069E3CF1-594C-4D5C-A5B8-8E20F4B928B1}" destId="{E4EAC72E-8AA7-4103-85CD-94782C2BC8D8}" srcOrd="2" destOrd="0" presId="urn:microsoft.com/office/officeart/2018/2/layout/IconLabelDescriptionList"/>
    <dgm:cxn modelId="{881F0CF1-8BC0-4315-873B-0916AED1E8E2}" type="presParOf" srcId="{069E3CF1-594C-4D5C-A5B8-8E20F4B928B1}" destId="{B04AE93B-A0E5-44EF-A44F-64A03C67B601}" srcOrd="3" destOrd="0" presId="urn:microsoft.com/office/officeart/2018/2/layout/IconLabelDescriptionList"/>
    <dgm:cxn modelId="{F9D2073F-B89A-44C9-BCCC-FEF8676BE4DB}" type="presParOf" srcId="{069E3CF1-594C-4D5C-A5B8-8E20F4B928B1}" destId="{B36AD835-DFA6-47C8-9979-067BA02B83E2}"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D07253-34AF-4A0D-9922-6956ED37FCF8}">
      <dsp:nvSpPr>
        <dsp:cNvPr id="0" name=""/>
        <dsp:cNvSpPr/>
      </dsp:nvSpPr>
      <dsp:spPr>
        <a:xfrm>
          <a:off x="212335"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84774A-7984-4453-8713-24770A2AFE84}">
      <dsp:nvSpPr>
        <dsp:cNvPr id="0" name=""/>
        <dsp:cNvSpPr/>
      </dsp:nvSpPr>
      <dsp:spPr>
        <a:xfrm>
          <a:off x="492877" y="750432"/>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332E8E-B357-41ED-96DE-345210885BA5}">
      <dsp:nvSpPr>
        <dsp:cNvPr id="0" name=""/>
        <dsp:cNvSpPr/>
      </dsp:nvSpPr>
      <dsp:spPr>
        <a:xfrm>
          <a:off x="1834517"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GB" sz="1600" kern="1200" dirty="0"/>
            <a:t>High Rate of Road Accidents; Challenges in Road Safety</a:t>
          </a:r>
          <a:endParaRPr lang="en-US" sz="1600" kern="1200" dirty="0"/>
        </a:p>
      </dsp:txBody>
      <dsp:txXfrm>
        <a:off x="1834517" y="469890"/>
        <a:ext cx="3148942" cy="1335915"/>
      </dsp:txXfrm>
    </dsp:sp>
    <dsp:sp modelId="{98FE7446-995A-40F2-8A6E-668467E02245}">
      <dsp:nvSpPr>
        <dsp:cNvPr id="0" name=""/>
        <dsp:cNvSpPr/>
      </dsp:nvSpPr>
      <dsp:spPr>
        <a:xfrm>
          <a:off x="5532139"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AF7348-82F1-4AC0-BEE9-0A802F264556}">
      <dsp:nvSpPr>
        <dsp:cNvPr id="0" name=""/>
        <dsp:cNvSpPr/>
      </dsp:nvSpPr>
      <dsp:spPr>
        <a:xfrm>
          <a:off x="5812681" y="750432"/>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1A2E5B-DBC2-4923-8038-6F9E583C359D}">
      <dsp:nvSpPr>
        <dsp:cNvPr id="0" name=""/>
        <dsp:cNvSpPr/>
      </dsp:nvSpPr>
      <dsp:spPr>
        <a:xfrm>
          <a:off x="7154322"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GB" sz="1600" kern="1200" dirty="0"/>
            <a:t>Lack of comprehensive dataset used in existing studies</a:t>
          </a:r>
          <a:endParaRPr lang="en-US" sz="1600" kern="1200" dirty="0"/>
        </a:p>
      </dsp:txBody>
      <dsp:txXfrm>
        <a:off x="7154322" y="469890"/>
        <a:ext cx="3148942" cy="1335915"/>
      </dsp:txXfrm>
    </dsp:sp>
    <dsp:sp modelId="{C82E5DE0-C0E4-4A6F-AA74-71ABE700A32B}">
      <dsp:nvSpPr>
        <dsp:cNvPr id="0" name=""/>
        <dsp:cNvSpPr/>
      </dsp:nvSpPr>
      <dsp:spPr>
        <a:xfrm>
          <a:off x="212335"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26E15F-CD32-4CC2-B41D-6F9C7C2FABDB}">
      <dsp:nvSpPr>
        <dsp:cNvPr id="0" name=""/>
        <dsp:cNvSpPr/>
      </dsp:nvSpPr>
      <dsp:spPr>
        <a:xfrm>
          <a:off x="492877" y="2826074"/>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C9B1C4C-57BE-4662-9087-BAA1274BE901}">
      <dsp:nvSpPr>
        <dsp:cNvPr id="0" name=""/>
        <dsp:cNvSpPr/>
      </dsp:nvSpPr>
      <dsp:spPr>
        <a:xfrm>
          <a:off x="1834517"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GB" sz="1600" kern="1200" dirty="0"/>
            <a:t>Many existing studies are only predictive; Identification of high-risk factors before accidents occur can save lives</a:t>
          </a:r>
        </a:p>
        <a:p>
          <a:pPr marL="0" lvl="0" indent="0" algn="l" defTabSz="711200">
            <a:lnSpc>
              <a:spcPct val="100000"/>
            </a:lnSpc>
            <a:spcBef>
              <a:spcPct val="0"/>
            </a:spcBef>
            <a:spcAft>
              <a:spcPct val="35000"/>
            </a:spcAft>
            <a:buNone/>
          </a:pPr>
          <a:r>
            <a:rPr lang="en-GB" sz="1600" kern="1200" dirty="0"/>
            <a:t> </a:t>
          </a:r>
          <a:endParaRPr lang="en-US" sz="1600" kern="1200" dirty="0"/>
        </a:p>
      </dsp:txBody>
      <dsp:txXfrm>
        <a:off x="1834517" y="2545532"/>
        <a:ext cx="3148942" cy="1335915"/>
      </dsp:txXfrm>
    </dsp:sp>
    <dsp:sp modelId="{31BFEC66-11AD-42C0-91F8-FDC77EDA9B76}">
      <dsp:nvSpPr>
        <dsp:cNvPr id="0" name=""/>
        <dsp:cNvSpPr/>
      </dsp:nvSpPr>
      <dsp:spPr>
        <a:xfrm>
          <a:off x="5532139"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03378E-CB0C-4F85-A01D-AAD52AA3B5C7}">
      <dsp:nvSpPr>
        <dsp:cNvPr id="0" name=""/>
        <dsp:cNvSpPr/>
      </dsp:nvSpPr>
      <dsp:spPr>
        <a:xfrm>
          <a:off x="5812681" y="2826074"/>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5FCC64-2F24-4690-8E22-C21E8E31068D}">
      <dsp:nvSpPr>
        <dsp:cNvPr id="0" name=""/>
        <dsp:cNvSpPr/>
      </dsp:nvSpPr>
      <dsp:spPr>
        <a:xfrm>
          <a:off x="7154322"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dirty="0"/>
            <a:t>Always a scope of improvement by experimenting different set of ML techniques</a:t>
          </a:r>
        </a:p>
      </dsp:txBody>
      <dsp:txXfrm>
        <a:off x="7154322" y="2545532"/>
        <a:ext cx="3148942" cy="133591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17B9C3-11E4-4230-8AA6-8C3D7A5601CC}">
      <dsp:nvSpPr>
        <dsp:cNvPr id="0" name=""/>
        <dsp:cNvSpPr/>
      </dsp:nvSpPr>
      <dsp:spPr>
        <a:xfrm>
          <a:off x="0" y="468369"/>
          <a:ext cx="10515600" cy="16317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583184" rIns="816127" bIns="199136" numCol="1" spcCol="1270" anchor="t" anchorCtr="0">
          <a:noAutofit/>
        </a:bodyPr>
        <a:lstStyle/>
        <a:p>
          <a:pPr marL="285750" lvl="1" indent="-285750" algn="l" defTabSz="1244600">
            <a:lnSpc>
              <a:spcPct val="90000"/>
            </a:lnSpc>
            <a:spcBef>
              <a:spcPct val="0"/>
            </a:spcBef>
            <a:spcAft>
              <a:spcPct val="15000"/>
            </a:spcAft>
            <a:buChar char="•"/>
          </a:pPr>
          <a:r>
            <a:rPr lang="en-GB" sz="2800" b="0" i="0" kern="1200"/>
            <a:t>Python for model development and data processing.</a:t>
          </a:r>
          <a:endParaRPr lang="en-US" sz="2800" kern="1200"/>
        </a:p>
        <a:p>
          <a:pPr marL="285750" lvl="1" indent="-285750" algn="l" defTabSz="1244600">
            <a:lnSpc>
              <a:spcPct val="90000"/>
            </a:lnSpc>
            <a:spcBef>
              <a:spcPct val="0"/>
            </a:spcBef>
            <a:spcAft>
              <a:spcPct val="15000"/>
            </a:spcAft>
            <a:buChar char="•"/>
          </a:pPr>
          <a:r>
            <a:rPr lang="en-GB" sz="2800" b="0" i="0" kern="1200"/>
            <a:t>HTML/CSS for web interface development.</a:t>
          </a:r>
          <a:endParaRPr lang="en-US" sz="2800" kern="1200"/>
        </a:p>
      </dsp:txBody>
      <dsp:txXfrm>
        <a:off x="0" y="468369"/>
        <a:ext cx="10515600" cy="1631700"/>
      </dsp:txXfrm>
    </dsp:sp>
    <dsp:sp modelId="{BA5C17E0-D049-42DF-83F4-658EEEB16046}">
      <dsp:nvSpPr>
        <dsp:cNvPr id="0" name=""/>
        <dsp:cNvSpPr/>
      </dsp:nvSpPr>
      <dsp:spPr>
        <a:xfrm>
          <a:off x="525780" y="55089"/>
          <a:ext cx="7360920" cy="82656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244600">
            <a:lnSpc>
              <a:spcPct val="90000"/>
            </a:lnSpc>
            <a:spcBef>
              <a:spcPct val="0"/>
            </a:spcBef>
            <a:spcAft>
              <a:spcPct val="35000"/>
            </a:spcAft>
            <a:buNone/>
          </a:pPr>
          <a:r>
            <a:rPr lang="en-GB" sz="2800" b="1" i="0" kern="1200"/>
            <a:t>Programming Languages:</a:t>
          </a:r>
          <a:endParaRPr lang="en-US" sz="2800" kern="1200"/>
        </a:p>
      </dsp:txBody>
      <dsp:txXfrm>
        <a:off x="566129" y="95438"/>
        <a:ext cx="7280222" cy="745862"/>
      </dsp:txXfrm>
    </dsp:sp>
    <dsp:sp modelId="{29B8AAD5-82EF-4427-A17B-0BC0A6FCBFD6}">
      <dsp:nvSpPr>
        <dsp:cNvPr id="0" name=""/>
        <dsp:cNvSpPr/>
      </dsp:nvSpPr>
      <dsp:spPr>
        <a:xfrm>
          <a:off x="0" y="2664549"/>
          <a:ext cx="10515600" cy="16317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583184" rIns="816127" bIns="199136" numCol="1" spcCol="1270" anchor="t" anchorCtr="0">
          <a:noAutofit/>
        </a:bodyPr>
        <a:lstStyle/>
        <a:p>
          <a:pPr marL="285750" lvl="1" indent="-285750" algn="l" defTabSz="1244600">
            <a:lnSpc>
              <a:spcPct val="90000"/>
            </a:lnSpc>
            <a:spcBef>
              <a:spcPct val="0"/>
            </a:spcBef>
            <a:spcAft>
              <a:spcPct val="15000"/>
            </a:spcAft>
            <a:buChar char="•"/>
          </a:pPr>
          <a:r>
            <a:rPr lang="en-GB" sz="2800" b="0" i="0" kern="1200"/>
            <a:t>Scikit-learn, XGBoost, CatBoost for machine learning.</a:t>
          </a:r>
          <a:endParaRPr lang="en-US" sz="2800" kern="1200"/>
        </a:p>
        <a:p>
          <a:pPr marL="285750" lvl="1" indent="-285750" algn="l" defTabSz="1244600">
            <a:lnSpc>
              <a:spcPct val="90000"/>
            </a:lnSpc>
            <a:spcBef>
              <a:spcPct val="0"/>
            </a:spcBef>
            <a:spcAft>
              <a:spcPct val="15000"/>
            </a:spcAft>
            <a:buChar char="•"/>
          </a:pPr>
          <a:r>
            <a:rPr lang="en-GB" sz="2800" b="0" i="0" kern="1200"/>
            <a:t>Flask for web application development.</a:t>
          </a:r>
          <a:endParaRPr lang="en-US" sz="2800" kern="1200"/>
        </a:p>
      </dsp:txBody>
      <dsp:txXfrm>
        <a:off x="0" y="2664549"/>
        <a:ext cx="10515600" cy="1631700"/>
      </dsp:txXfrm>
    </dsp:sp>
    <dsp:sp modelId="{AA3AB0E0-082B-47E6-8584-3BDCD41A468A}">
      <dsp:nvSpPr>
        <dsp:cNvPr id="0" name=""/>
        <dsp:cNvSpPr/>
      </dsp:nvSpPr>
      <dsp:spPr>
        <a:xfrm>
          <a:off x="525780" y="2251269"/>
          <a:ext cx="7360920" cy="82656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244600">
            <a:lnSpc>
              <a:spcPct val="90000"/>
            </a:lnSpc>
            <a:spcBef>
              <a:spcPct val="0"/>
            </a:spcBef>
            <a:spcAft>
              <a:spcPct val="35000"/>
            </a:spcAft>
            <a:buNone/>
          </a:pPr>
          <a:r>
            <a:rPr lang="en-GB" sz="2800" b="1" i="0" kern="1200"/>
            <a:t>Libraries and Frameworks:</a:t>
          </a:r>
          <a:endParaRPr lang="en-US" sz="2800" kern="1200"/>
        </a:p>
      </dsp:txBody>
      <dsp:txXfrm>
        <a:off x="566129" y="2291618"/>
        <a:ext cx="7280222" cy="74586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8B8BBC-DD20-4E10-B0CD-A7A2E36B01F8}">
      <dsp:nvSpPr>
        <dsp:cNvPr id="0" name=""/>
        <dsp:cNvSpPr/>
      </dsp:nvSpPr>
      <dsp:spPr>
        <a:xfrm>
          <a:off x="8985" y="456229"/>
          <a:ext cx="1447948" cy="72397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GB" sz="1600" kern="1200"/>
            <a:t>Data Collection</a:t>
          </a:r>
          <a:endParaRPr lang="en-US" sz="1600" kern="1200"/>
        </a:p>
      </dsp:txBody>
      <dsp:txXfrm>
        <a:off x="30189" y="477433"/>
        <a:ext cx="1405540" cy="681566"/>
      </dsp:txXfrm>
    </dsp:sp>
    <dsp:sp modelId="{55271C3E-47C9-4D5A-B633-B3F1D7FB5D1F}">
      <dsp:nvSpPr>
        <dsp:cNvPr id="0" name=""/>
        <dsp:cNvSpPr/>
      </dsp:nvSpPr>
      <dsp:spPr>
        <a:xfrm>
          <a:off x="1818921" y="456229"/>
          <a:ext cx="1447948" cy="72397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GB" sz="1600" kern="1200"/>
            <a:t>Data Pre-processing </a:t>
          </a:r>
          <a:endParaRPr lang="en-US" sz="1600" kern="1200"/>
        </a:p>
      </dsp:txBody>
      <dsp:txXfrm>
        <a:off x="1840125" y="477433"/>
        <a:ext cx="1405540" cy="681566"/>
      </dsp:txXfrm>
    </dsp:sp>
    <dsp:sp modelId="{98166B01-5516-485E-9FFA-152480BF0E4D}">
      <dsp:nvSpPr>
        <dsp:cNvPr id="0" name=""/>
        <dsp:cNvSpPr/>
      </dsp:nvSpPr>
      <dsp:spPr>
        <a:xfrm>
          <a:off x="1963716" y="1180204"/>
          <a:ext cx="144794" cy="542980"/>
        </a:xfrm>
        <a:custGeom>
          <a:avLst/>
          <a:gdLst/>
          <a:ahLst/>
          <a:cxnLst/>
          <a:rect l="0" t="0" r="0" b="0"/>
          <a:pathLst>
            <a:path>
              <a:moveTo>
                <a:pt x="0" y="0"/>
              </a:moveTo>
              <a:lnTo>
                <a:pt x="0" y="542980"/>
              </a:lnTo>
              <a:lnTo>
                <a:pt x="144794" y="542980"/>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777EFF3-9B69-4CDC-8457-C5606E33023C}">
      <dsp:nvSpPr>
        <dsp:cNvPr id="0" name=""/>
        <dsp:cNvSpPr/>
      </dsp:nvSpPr>
      <dsp:spPr>
        <a:xfrm>
          <a:off x="2108511" y="1361197"/>
          <a:ext cx="1158359" cy="72397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GB" sz="1200" kern="1200"/>
            <a:t>Data Cleaning</a:t>
          </a:r>
          <a:endParaRPr lang="en-US" sz="1200" kern="1200"/>
        </a:p>
      </dsp:txBody>
      <dsp:txXfrm>
        <a:off x="2129715" y="1382401"/>
        <a:ext cx="1115951" cy="681566"/>
      </dsp:txXfrm>
    </dsp:sp>
    <dsp:sp modelId="{AF3A3990-C134-4272-BE34-359631E585A8}">
      <dsp:nvSpPr>
        <dsp:cNvPr id="0" name=""/>
        <dsp:cNvSpPr/>
      </dsp:nvSpPr>
      <dsp:spPr>
        <a:xfrm>
          <a:off x="1963716" y="1180204"/>
          <a:ext cx="144794" cy="1447948"/>
        </a:xfrm>
        <a:custGeom>
          <a:avLst/>
          <a:gdLst/>
          <a:ahLst/>
          <a:cxnLst/>
          <a:rect l="0" t="0" r="0" b="0"/>
          <a:pathLst>
            <a:path>
              <a:moveTo>
                <a:pt x="0" y="0"/>
              </a:moveTo>
              <a:lnTo>
                <a:pt x="0" y="1447948"/>
              </a:lnTo>
              <a:lnTo>
                <a:pt x="144794" y="1447948"/>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ABF385F-9BE3-4EC9-B67F-3612A8BA0692}">
      <dsp:nvSpPr>
        <dsp:cNvPr id="0" name=""/>
        <dsp:cNvSpPr/>
      </dsp:nvSpPr>
      <dsp:spPr>
        <a:xfrm>
          <a:off x="2108511" y="2266165"/>
          <a:ext cx="1158359" cy="72397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GB" sz="1200" kern="1200"/>
            <a:t>Data Transformation</a:t>
          </a:r>
          <a:endParaRPr lang="en-US" sz="1200" kern="1200"/>
        </a:p>
      </dsp:txBody>
      <dsp:txXfrm>
        <a:off x="2129715" y="2287369"/>
        <a:ext cx="1115951" cy="681566"/>
      </dsp:txXfrm>
    </dsp:sp>
    <dsp:sp modelId="{4B491896-F1C9-4CA8-B373-4EB97D867178}">
      <dsp:nvSpPr>
        <dsp:cNvPr id="0" name=""/>
        <dsp:cNvSpPr/>
      </dsp:nvSpPr>
      <dsp:spPr>
        <a:xfrm>
          <a:off x="1963716" y="1180204"/>
          <a:ext cx="144794" cy="2352916"/>
        </a:xfrm>
        <a:custGeom>
          <a:avLst/>
          <a:gdLst/>
          <a:ahLst/>
          <a:cxnLst/>
          <a:rect l="0" t="0" r="0" b="0"/>
          <a:pathLst>
            <a:path>
              <a:moveTo>
                <a:pt x="0" y="0"/>
              </a:moveTo>
              <a:lnTo>
                <a:pt x="0" y="2352916"/>
              </a:lnTo>
              <a:lnTo>
                <a:pt x="144794" y="2352916"/>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4417A51-8465-4BC0-B004-2039C480BE00}">
      <dsp:nvSpPr>
        <dsp:cNvPr id="0" name=""/>
        <dsp:cNvSpPr/>
      </dsp:nvSpPr>
      <dsp:spPr>
        <a:xfrm>
          <a:off x="2108511" y="3171133"/>
          <a:ext cx="1158359" cy="72397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GB" sz="1200" kern="1200" dirty="0"/>
            <a:t>Feature Engineering</a:t>
          </a:r>
          <a:endParaRPr lang="en-US" sz="1200" kern="1200" dirty="0"/>
        </a:p>
      </dsp:txBody>
      <dsp:txXfrm>
        <a:off x="2129715" y="3192337"/>
        <a:ext cx="1115951" cy="681566"/>
      </dsp:txXfrm>
    </dsp:sp>
    <dsp:sp modelId="{0B8FE7FE-C1B8-46E2-BA15-3102E5FACBD7}">
      <dsp:nvSpPr>
        <dsp:cNvPr id="0" name=""/>
        <dsp:cNvSpPr/>
      </dsp:nvSpPr>
      <dsp:spPr>
        <a:xfrm>
          <a:off x="3628857" y="456229"/>
          <a:ext cx="1447948" cy="72397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GB" sz="1600" kern="1200"/>
            <a:t>Model Development</a:t>
          </a:r>
          <a:endParaRPr lang="en-US" sz="1600" kern="1200"/>
        </a:p>
      </dsp:txBody>
      <dsp:txXfrm>
        <a:off x="3650061" y="477433"/>
        <a:ext cx="1405540" cy="681566"/>
      </dsp:txXfrm>
    </dsp:sp>
    <dsp:sp modelId="{F669A6AE-F7A4-4C5A-A19A-B390618D39A9}">
      <dsp:nvSpPr>
        <dsp:cNvPr id="0" name=""/>
        <dsp:cNvSpPr/>
      </dsp:nvSpPr>
      <dsp:spPr>
        <a:xfrm>
          <a:off x="3773652" y="1180204"/>
          <a:ext cx="144794" cy="542980"/>
        </a:xfrm>
        <a:custGeom>
          <a:avLst/>
          <a:gdLst/>
          <a:ahLst/>
          <a:cxnLst/>
          <a:rect l="0" t="0" r="0" b="0"/>
          <a:pathLst>
            <a:path>
              <a:moveTo>
                <a:pt x="0" y="0"/>
              </a:moveTo>
              <a:lnTo>
                <a:pt x="0" y="542980"/>
              </a:lnTo>
              <a:lnTo>
                <a:pt x="144794" y="542980"/>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0841391-668E-4A30-BA13-BFCC33112FAC}">
      <dsp:nvSpPr>
        <dsp:cNvPr id="0" name=""/>
        <dsp:cNvSpPr/>
      </dsp:nvSpPr>
      <dsp:spPr>
        <a:xfrm>
          <a:off x="3918447" y="1361197"/>
          <a:ext cx="1158359" cy="72397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GB" sz="1200" kern="1200"/>
            <a:t>Algorithm Selection</a:t>
          </a:r>
          <a:endParaRPr lang="en-US" sz="1200" kern="1200"/>
        </a:p>
      </dsp:txBody>
      <dsp:txXfrm>
        <a:off x="3939651" y="1382401"/>
        <a:ext cx="1115951" cy="681566"/>
      </dsp:txXfrm>
    </dsp:sp>
    <dsp:sp modelId="{13A5B6F6-CCEF-41F3-B83B-DEF32EC6E6DA}">
      <dsp:nvSpPr>
        <dsp:cNvPr id="0" name=""/>
        <dsp:cNvSpPr/>
      </dsp:nvSpPr>
      <dsp:spPr>
        <a:xfrm>
          <a:off x="3773652" y="1180204"/>
          <a:ext cx="144794" cy="1447948"/>
        </a:xfrm>
        <a:custGeom>
          <a:avLst/>
          <a:gdLst/>
          <a:ahLst/>
          <a:cxnLst/>
          <a:rect l="0" t="0" r="0" b="0"/>
          <a:pathLst>
            <a:path>
              <a:moveTo>
                <a:pt x="0" y="0"/>
              </a:moveTo>
              <a:lnTo>
                <a:pt x="0" y="1447948"/>
              </a:lnTo>
              <a:lnTo>
                <a:pt x="144794" y="1447948"/>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B3C9586-7D60-4B63-A052-1FC29E21CBEA}">
      <dsp:nvSpPr>
        <dsp:cNvPr id="0" name=""/>
        <dsp:cNvSpPr/>
      </dsp:nvSpPr>
      <dsp:spPr>
        <a:xfrm>
          <a:off x="3918447" y="2266165"/>
          <a:ext cx="1158359" cy="72397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GB" sz="1200" kern="1200"/>
            <a:t>Model Training (70/30 Split)</a:t>
          </a:r>
          <a:endParaRPr lang="en-US" sz="1200" kern="1200"/>
        </a:p>
      </dsp:txBody>
      <dsp:txXfrm>
        <a:off x="3939651" y="2287369"/>
        <a:ext cx="1115951" cy="681566"/>
      </dsp:txXfrm>
    </dsp:sp>
    <dsp:sp modelId="{34D033D8-C057-4BA2-8E66-7993C170C775}">
      <dsp:nvSpPr>
        <dsp:cNvPr id="0" name=""/>
        <dsp:cNvSpPr/>
      </dsp:nvSpPr>
      <dsp:spPr>
        <a:xfrm>
          <a:off x="3773652" y="1180204"/>
          <a:ext cx="144794" cy="2352916"/>
        </a:xfrm>
        <a:custGeom>
          <a:avLst/>
          <a:gdLst/>
          <a:ahLst/>
          <a:cxnLst/>
          <a:rect l="0" t="0" r="0" b="0"/>
          <a:pathLst>
            <a:path>
              <a:moveTo>
                <a:pt x="0" y="0"/>
              </a:moveTo>
              <a:lnTo>
                <a:pt x="0" y="2352916"/>
              </a:lnTo>
              <a:lnTo>
                <a:pt x="144794" y="2352916"/>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3B41C1D-35D2-4ECD-849E-5899388A7314}">
      <dsp:nvSpPr>
        <dsp:cNvPr id="0" name=""/>
        <dsp:cNvSpPr/>
      </dsp:nvSpPr>
      <dsp:spPr>
        <a:xfrm>
          <a:off x="3918447" y="3171133"/>
          <a:ext cx="1158359" cy="72397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GB" sz="1200" kern="1200"/>
            <a:t>Model Evaluation</a:t>
          </a:r>
          <a:endParaRPr lang="en-US" sz="1200" kern="1200"/>
        </a:p>
      </dsp:txBody>
      <dsp:txXfrm>
        <a:off x="3939651" y="3192337"/>
        <a:ext cx="1115951" cy="681566"/>
      </dsp:txXfrm>
    </dsp:sp>
    <dsp:sp modelId="{07EC871E-15EE-4962-966E-03AE6F6319E4}">
      <dsp:nvSpPr>
        <dsp:cNvPr id="0" name=""/>
        <dsp:cNvSpPr/>
      </dsp:nvSpPr>
      <dsp:spPr>
        <a:xfrm>
          <a:off x="5438793" y="456229"/>
          <a:ext cx="1447948" cy="72397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GB" sz="1600" kern="1200"/>
            <a:t>Model Selection</a:t>
          </a:r>
          <a:endParaRPr lang="en-US" sz="1600" kern="1200"/>
        </a:p>
      </dsp:txBody>
      <dsp:txXfrm>
        <a:off x="5459997" y="477433"/>
        <a:ext cx="1405540" cy="681566"/>
      </dsp:txXfrm>
    </dsp:sp>
    <dsp:sp modelId="{38DC3AAE-5D2C-4A96-8944-3F12A2A9A8A6}">
      <dsp:nvSpPr>
        <dsp:cNvPr id="0" name=""/>
        <dsp:cNvSpPr/>
      </dsp:nvSpPr>
      <dsp:spPr>
        <a:xfrm>
          <a:off x="5583588" y="1180204"/>
          <a:ext cx="144794" cy="542980"/>
        </a:xfrm>
        <a:custGeom>
          <a:avLst/>
          <a:gdLst/>
          <a:ahLst/>
          <a:cxnLst/>
          <a:rect l="0" t="0" r="0" b="0"/>
          <a:pathLst>
            <a:path>
              <a:moveTo>
                <a:pt x="0" y="0"/>
              </a:moveTo>
              <a:lnTo>
                <a:pt x="0" y="542980"/>
              </a:lnTo>
              <a:lnTo>
                <a:pt x="144794" y="542980"/>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925FA04-DB64-4EF5-8A76-67EAC9B44EA2}">
      <dsp:nvSpPr>
        <dsp:cNvPr id="0" name=""/>
        <dsp:cNvSpPr/>
      </dsp:nvSpPr>
      <dsp:spPr>
        <a:xfrm>
          <a:off x="5728383" y="1361197"/>
          <a:ext cx="1158359" cy="72397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GB" sz="1200" kern="1200"/>
            <a:t>Performance Comparison</a:t>
          </a:r>
          <a:endParaRPr lang="en-US" sz="1200" kern="1200"/>
        </a:p>
      </dsp:txBody>
      <dsp:txXfrm>
        <a:off x="5749587" y="1382401"/>
        <a:ext cx="1115951" cy="681566"/>
      </dsp:txXfrm>
    </dsp:sp>
    <dsp:sp modelId="{1C9B5E85-5A7D-4B20-882A-AEF138B85675}">
      <dsp:nvSpPr>
        <dsp:cNvPr id="0" name=""/>
        <dsp:cNvSpPr/>
      </dsp:nvSpPr>
      <dsp:spPr>
        <a:xfrm>
          <a:off x="5583588" y="1180204"/>
          <a:ext cx="144794" cy="1447948"/>
        </a:xfrm>
        <a:custGeom>
          <a:avLst/>
          <a:gdLst/>
          <a:ahLst/>
          <a:cxnLst/>
          <a:rect l="0" t="0" r="0" b="0"/>
          <a:pathLst>
            <a:path>
              <a:moveTo>
                <a:pt x="0" y="0"/>
              </a:moveTo>
              <a:lnTo>
                <a:pt x="0" y="1447948"/>
              </a:lnTo>
              <a:lnTo>
                <a:pt x="144794" y="1447948"/>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F7AFF42-4888-4F60-B07A-24ACFAEDA3E3}">
      <dsp:nvSpPr>
        <dsp:cNvPr id="0" name=""/>
        <dsp:cNvSpPr/>
      </dsp:nvSpPr>
      <dsp:spPr>
        <a:xfrm>
          <a:off x="5728383" y="2266165"/>
          <a:ext cx="1158359" cy="72397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GB" sz="1200" kern="1200"/>
            <a:t>Feature Importance</a:t>
          </a:r>
          <a:endParaRPr lang="en-US" sz="1200" kern="1200"/>
        </a:p>
      </dsp:txBody>
      <dsp:txXfrm>
        <a:off x="5749587" y="2287369"/>
        <a:ext cx="1115951" cy="681566"/>
      </dsp:txXfrm>
    </dsp:sp>
    <dsp:sp modelId="{7105C72E-0B44-4C40-85B2-7ED2E766AB4C}">
      <dsp:nvSpPr>
        <dsp:cNvPr id="0" name=""/>
        <dsp:cNvSpPr/>
      </dsp:nvSpPr>
      <dsp:spPr>
        <a:xfrm>
          <a:off x="7248729" y="456229"/>
          <a:ext cx="1447948" cy="72397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GB" sz="1600" kern="1200"/>
            <a:t>Model Deployment</a:t>
          </a:r>
          <a:endParaRPr lang="en-US" sz="1600" kern="1200"/>
        </a:p>
      </dsp:txBody>
      <dsp:txXfrm>
        <a:off x="7269933" y="477433"/>
        <a:ext cx="1405540" cy="681566"/>
      </dsp:txXfrm>
    </dsp:sp>
    <dsp:sp modelId="{0D269C25-C08A-4E02-8829-919B2373F869}">
      <dsp:nvSpPr>
        <dsp:cNvPr id="0" name=""/>
        <dsp:cNvSpPr/>
      </dsp:nvSpPr>
      <dsp:spPr>
        <a:xfrm>
          <a:off x="7393524" y="1180204"/>
          <a:ext cx="144794" cy="542980"/>
        </a:xfrm>
        <a:custGeom>
          <a:avLst/>
          <a:gdLst/>
          <a:ahLst/>
          <a:cxnLst/>
          <a:rect l="0" t="0" r="0" b="0"/>
          <a:pathLst>
            <a:path>
              <a:moveTo>
                <a:pt x="0" y="0"/>
              </a:moveTo>
              <a:lnTo>
                <a:pt x="0" y="542980"/>
              </a:lnTo>
              <a:lnTo>
                <a:pt x="144794" y="542980"/>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388B6DA-1FF3-4E50-9566-0F22B4F7C868}">
      <dsp:nvSpPr>
        <dsp:cNvPr id="0" name=""/>
        <dsp:cNvSpPr/>
      </dsp:nvSpPr>
      <dsp:spPr>
        <a:xfrm>
          <a:off x="7538319" y="1361197"/>
          <a:ext cx="1158359" cy="72397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GB" sz="1200" kern="1200"/>
            <a:t>UI development </a:t>
          </a:r>
          <a:endParaRPr lang="en-US" sz="1200" kern="1200"/>
        </a:p>
      </dsp:txBody>
      <dsp:txXfrm>
        <a:off x="7559523" y="1382401"/>
        <a:ext cx="1115951" cy="681566"/>
      </dsp:txXfrm>
    </dsp:sp>
    <dsp:sp modelId="{121FAC45-26A4-402B-AF62-9CF145B7B086}">
      <dsp:nvSpPr>
        <dsp:cNvPr id="0" name=""/>
        <dsp:cNvSpPr/>
      </dsp:nvSpPr>
      <dsp:spPr>
        <a:xfrm>
          <a:off x="7393524" y="1180204"/>
          <a:ext cx="144794" cy="1447948"/>
        </a:xfrm>
        <a:custGeom>
          <a:avLst/>
          <a:gdLst/>
          <a:ahLst/>
          <a:cxnLst/>
          <a:rect l="0" t="0" r="0" b="0"/>
          <a:pathLst>
            <a:path>
              <a:moveTo>
                <a:pt x="0" y="0"/>
              </a:moveTo>
              <a:lnTo>
                <a:pt x="0" y="1447948"/>
              </a:lnTo>
              <a:lnTo>
                <a:pt x="144794" y="1447948"/>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0F3530D-97DE-45ED-B0A6-AD0515A128C9}">
      <dsp:nvSpPr>
        <dsp:cNvPr id="0" name=""/>
        <dsp:cNvSpPr/>
      </dsp:nvSpPr>
      <dsp:spPr>
        <a:xfrm>
          <a:off x="7538319" y="2266165"/>
          <a:ext cx="1158359" cy="72397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GB" sz="1200" kern="1200"/>
            <a:t>Integrating ML model with UI</a:t>
          </a:r>
          <a:endParaRPr lang="en-US" sz="1200" kern="1200"/>
        </a:p>
      </dsp:txBody>
      <dsp:txXfrm>
        <a:off x="7559523" y="2287369"/>
        <a:ext cx="1115951" cy="681566"/>
      </dsp:txXfrm>
    </dsp:sp>
    <dsp:sp modelId="{AF0ED3FE-A31A-4F0F-9CD6-BC24F05D9D6A}">
      <dsp:nvSpPr>
        <dsp:cNvPr id="0" name=""/>
        <dsp:cNvSpPr/>
      </dsp:nvSpPr>
      <dsp:spPr>
        <a:xfrm>
          <a:off x="9058665" y="456229"/>
          <a:ext cx="1447948" cy="72397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GB" sz="1600" kern="1200"/>
            <a:t>System Testing and Validation</a:t>
          </a:r>
          <a:endParaRPr lang="en-US" sz="1600" kern="1200"/>
        </a:p>
      </dsp:txBody>
      <dsp:txXfrm>
        <a:off x="9079869" y="477433"/>
        <a:ext cx="1405540" cy="68156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E5D8A0-62D9-4E86-BFF0-C115263A81C9}">
      <dsp:nvSpPr>
        <dsp:cNvPr id="0" name=""/>
        <dsp:cNvSpPr/>
      </dsp:nvSpPr>
      <dsp:spPr>
        <a:xfrm>
          <a:off x="0" y="3047"/>
          <a:ext cx="10202694" cy="64909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BC7D01-804D-40C9-993D-CD8AF27B0552}">
      <dsp:nvSpPr>
        <dsp:cNvPr id="0" name=""/>
        <dsp:cNvSpPr/>
      </dsp:nvSpPr>
      <dsp:spPr>
        <a:xfrm>
          <a:off x="196352" y="149094"/>
          <a:ext cx="357004" cy="3570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727ABE-0AB9-4138-A61E-F502CFF91ACF}">
      <dsp:nvSpPr>
        <dsp:cNvPr id="0" name=""/>
        <dsp:cNvSpPr/>
      </dsp:nvSpPr>
      <dsp:spPr>
        <a:xfrm>
          <a:off x="749709" y="3047"/>
          <a:ext cx="9452984" cy="6490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696" tIns="68696" rIns="68696" bIns="68696" numCol="1" spcCol="1270" anchor="ctr" anchorCtr="0">
          <a:noAutofit/>
        </a:bodyPr>
        <a:lstStyle/>
        <a:p>
          <a:pPr marL="0" lvl="0" indent="0" algn="l" defTabSz="844550">
            <a:lnSpc>
              <a:spcPct val="100000"/>
            </a:lnSpc>
            <a:spcBef>
              <a:spcPct val="0"/>
            </a:spcBef>
            <a:spcAft>
              <a:spcPct val="35000"/>
            </a:spcAft>
            <a:buNone/>
          </a:pPr>
          <a:r>
            <a:rPr lang="en-GB" sz="1900" kern="1200"/>
            <a:t>Testing Stages-</a:t>
          </a:r>
          <a:endParaRPr lang="en-US" sz="1900" kern="1200"/>
        </a:p>
      </dsp:txBody>
      <dsp:txXfrm>
        <a:off x="749709" y="3047"/>
        <a:ext cx="9452984" cy="649099"/>
      </dsp:txXfrm>
    </dsp:sp>
    <dsp:sp modelId="{8B32EF58-03BF-4468-8A45-17312FFC060D}">
      <dsp:nvSpPr>
        <dsp:cNvPr id="0" name=""/>
        <dsp:cNvSpPr/>
      </dsp:nvSpPr>
      <dsp:spPr>
        <a:xfrm>
          <a:off x="0" y="814421"/>
          <a:ext cx="10202694" cy="64909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D5CB62-8A0C-407E-87AB-F0CAEC04E99B}">
      <dsp:nvSpPr>
        <dsp:cNvPr id="0" name=""/>
        <dsp:cNvSpPr/>
      </dsp:nvSpPr>
      <dsp:spPr>
        <a:xfrm>
          <a:off x="196352" y="960468"/>
          <a:ext cx="357004" cy="3570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D1F10B-D8B8-4252-83EE-845F0B970D72}">
      <dsp:nvSpPr>
        <dsp:cNvPr id="0" name=""/>
        <dsp:cNvSpPr/>
      </dsp:nvSpPr>
      <dsp:spPr>
        <a:xfrm>
          <a:off x="749709" y="814421"/>
          <a:ext cx="9452984" cy="6490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696" tIns="68696" rIns="68696" bIns="68696" numCol="1" spcCol="1270" anchor="ctr" anchorCtr="0">
          <a:noAutofit/>
        </a:bodyPr>
        <a:lstStyle/>
        <a:p>
          <a:pPr marL="0" lvl="0" indent="0" algn="l" defTabSz="844550">
            <a:lnSpc>
              <a:spcPct val="100000"/>
            </a:lnSpc>
            <a:spcBef>
              <a:spcPct val="0"/>
            </a:spcBef>
            <a:spcAft>
              <a:spcPct val="35000"/>
            </a:spcAft>
            <a:buNone/>
          </a:pPr>
          <a:r>
            <a:rPr lang="en-GB" sz="1900" kern="1200"/>
            <a:t>1. Data Integrity Check</a:t>
          </a:r>
          <a:endParaRPr lang="en-US" sz="1900" kern="1200"/>
        </a:p>
      </dsp:txBody>
      <dsp:txXfrm>
        <a:off x="749709" y="814421"/>
        <a:ext cx="9452984" cy="649099"/>
      </dsp:txXfrm>
    </dsp:sp>
    <dsp:sp modelId="{E5613AD5-EDE6-4118-B341-B61C44639656}">
      <dsp:nvSpPr>
        <dsp:cNvPr id="0" name=""/>
        <dsp:cNvSpPr/>
      </dsp:nvSpPr>
      <dsp:spPr>
        <a:xfrm>
          <a:off x="0" y="1625795"/>
          <a:ext cx="10202694" cy="64909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BD2A31-C985-49D8-9636-B26AB67D3C2E}">
      <dsp:nvSpPr>
        <dsp:cNvPr id="0" name=""/>
        <dsp:cNvSpPr/>
      </dsp:nvSpPr>
      <dsp:spPr>
        <a:xfrm>
          <a:off x="196352" y="1771843"/>
          <a:ext cx="357004" cy="3570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4CF9034-6BFB-4CE8-AABA-1D7EDBB86C78}">
      <dsp:nvSpPr>
        <dsp:cNvPr id="0" name=""/>
        <dsp:cNvSpPr/>
      </dsp:nvSpPr>
      <dsp:spPr>
        <a:xfrm>
          <a:off x="749709" y="1625795"/>
          <a:ext cx="9452984" cy="6490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696" tIns="68696" rIns="68696" bIns="68696" numCol="1" spcCol="1270" anchor="ctr" anchorCtr="0">
          <a:noAutofit/>
        </a:bodyPr>
        <a:lstStyle/>
        <a:p>
          <a:pPr marL="0" lvl="0" indent="0" algn="l" defTabSz="844550">
            <a:lnSpc>
              <a:spcPct val="100000"/>
            </a:lnSpc>
            <a:spcBef>
              <a:spcPct val="0"/>
            </a:spcBef>
            <a:spcAft>
              <a:spcPct val="35000"/>
            </a:spcAft>
            <a:buNone/>
          </a:pPr>
          <a:r>
            <a:rPr lang="en-GB" sz="1900" kern="1200"/>
            <a:t>2. Data Validation</a:t>
          </a:r>
          <a:endParaRPr lang="en-US" sz="1900" kern="1200"/>
        </a:p>
      </dsp:txBody>
      <dsp:txXfrm>
        <a:off x="749709" y="1625795"/>
        <a:ext cx="9452984" cy="649099"/>
      </dsp:txXfrm>
    </dsp:sp>
    <dsp:sp modelId="{BACBB39B-1207-4D75-90E6-9123ADEDD8CA}">
      <dsp:nvSpPr>
        <dsp:cNvPr id="0" name=""/>
        <dsp:cNvSpPr/>
      </dsp:nvSpPr>
      <dsp:spPr>
        <a:xfrm>
          <a:off x="0" y="2437170"/>
          <a:ext cx="10202694" cy="64909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1ACB22-4A7A-4A47-91FD-95C3030C19BD}">
      <dsp:nvSpPr>
        <dsp:cNvPr id="0" name=""/>
        <dsp:cNvSpPr/>
      </dsp:nvSpPr>
      <dsp:spPr>
        <a:xfrm>
          <a:off x="196352" y="2583217"/>
          <a:ext cx="357004" cy="3570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458F58-4AEC-4214-A809-5FE1A272B842}">
      <dsp:nvSpPr>
        <dsp:cNvPr id="0" name=""/>
        <dsp:cNvSpPr/>
      </dsp:nvSpPr>
      <dsp:spPr>
        <a:xfrm>
          <a:off x="749709" y="2437170"/>
          <a:ext cx="9452984" cy="6490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696" tIns="68696" rIns="68696" bIns="68696" numCol="1" spcCol="1270" anchor="ctr" anchorCtr="0">
          <a:noAutofit/>
        </a:bodyPr>
        <a:lstStyle/>
        <a:p>
          <a:pPr marL="0" lvl="0" indent="0" algn="l" defTabSz="844550">
            <a:lnSpc>
              <a:spcPct val="100000"/>
            </a:lnSpc>
            <a:spcBef>
              <a:spcPct val="0"/>
            </a:spcBef>
            <a:spcAft>
              <a:spcPct val="35000"/>
            </a:spcAft>
            <a:buNone/>
          </a:pPr>
          <a:r>
            <a:rPr lang="en-GB" sz="1900" kern="1200"/>
            <a:t>3. Model Evaluation using Confusion Matrix and Classification Report</a:t>
          </a:r>
          <a:endParaRPr lang="en-US" sz="1900" kern="1200"/>
        </a:p>
      </dsp:txBody>
      <dsp:txXfrm>
        <a:off x="749709" y="2437170"/>
        <a:ext cx="9452984" cy="649099"/>
      </dsp:txXfrm>
    </dsp:sp>
    <dsp:sp modelId="{1E75DB8A-4B67-4526-B484-E40FBF64F8CF}">
      <dsp:nvSpPr>
        <dsp:cNvPr id="0" name=""/>
        <dsp:cNvSpPr/>
      </dsp:nvSpPr>
      <dsp:spPr>
        <a:xfrm>
          <a:off x="0" y="3248544"/>
          <a:ext cx="10202694" cy="64909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04E2AD-463B-4195-B6B6-301581F95236}">
      <dsp:nvSpPr>
        <dsp:cNvPr id="0" name=""/>
        <dsp:cNvSpPr/>
      </dsp:nvSpPr>
      <dsp:spPr>
        <a:xfrm>
          <a:off x="196352" y="3394591"/>
          <a:ext cx="357004" cy="35700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F61288-9CB7-4757-B099-A4149BDA0757}">
      <dsp:nvSpPr>
        <dsp:cNvPr id="0" name=""/>
        <dsp:cNvSpPr/>
      </dsp:nvSpPr>
      <dsp:spPr>
        <a:xfrm>
          <a:off x="749709" y="3248544"/>
          <a:ext cx="9452984" cy="6490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696" tIns="68696" rIns="68696" bIns="68696" numCol="1" spcCol="1270" anchor="ctr" anchorCtr="0">
          <a:noAutofit/>
        </a:bodyPr>
        <a:lstStyle/>
        <a:p>
          <a:pPr marL="0" lvl="0" indent="0" algn="l" defTabSz="844550">
            <a:lnSpc>
              <a:spcPct val="100000"/>
            </a:lnSpc>
            <a:spcBef>
              <a:spcPct val="0"/>
            </a:spcBef>
            <a:spcAft>
              <a:spcPct val="35000"/>
            </a:spcAft>
            <a:buNone/>
          </a:pPr>
          <a:r>
            <a:rPr lang="en-GB" sz="1900" kern="1200"/>
            <a:t>4. User Interface Test (Test it with different set of inputs)</a:t>
          </a:r>
          <a:endParaRPr lang="en-US" sz="1900" kern="1200"/>
        </a:p>
      </dsp:txBody>
      <dsp:txXfrm>
        <a:off x="749709" y="3248544"/>
        <a:ext cx="9452984" cy="64909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B20760-2D80-4D78-A611-A9E0FE8B6584}">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269FF7-AF8B-438F-A93B-B782520B9C99}">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532AE8-EB38-4F83-A82E-1B86AA75714E}">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GB" sz="2300" kern="1200"/>
            <a:t>This research work is based on understanding the role of machine learning in predicting the UK Road Traffic Accidents.</a:t>
          </a:r>
          <a:endParaRPr lang="en-US" sz="2300" kern="1200"/>
        </a:p>
      </dsp:txBody>
      <dsp:txXfrm>
        <a:off x="1437631" y="531"/>
        <a:ext cx="9077968" cy="1244702"/>
      </dsp:txXfrm>
    </dsp:sp>
    <dsp:sp modelId="{334E0587-370A-46EE-8351-C1EC12C6A0E8}">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5B8A3F-77E5-46A2-BE8C-4D88410A91DB}">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C48654B-0997-4D7F-A151-E5AA8271F7F8}">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GB" sz="2300" kern="1200"/>
            <a:t>Among all the four techniques, Random Forest yielded the highest accuracy of 96%, reflecting the effectiveness of ML in predictive modelling.</a:t>
          </a:r>
          <a:endParaRPr lang="en-US" sz="2300" kern="1200"/>
        </a:p>
      </dsp:txBody>
      <dsp:txXfrm>
        <a:off x="1437631" y="1556410"/>
        <a:ext cx="9077968" cy="1244702"/>
      </dsp:txXfrm>
    </dsp:sp>
    <dsp:sp modelId="{C864AEF0-8E20-447E-9765-46B1BED422E8}">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DE0859-7D10-4FD4-9909-20F7C27EA6DD}">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57F8069-8E78-45C9-8D2D-35D82CD35C87}">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GB" sz="2300" kern="1200"/>
            <a:t>The results of the should not be compared with the work of previous authors since all the works are done on different set of features.</a:t>
          </a:r>
          <a:endParaRPr lang="en-US" sz="2300" kern="1200"/>
        </a:p>
      </dsp:txBody>
      <dsp:txXfrm>
        <a:off x="1437631" y="3112289"/>
        <a:ext cx="9077968" cy="124470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B41436-ED84-4A2D-BBAB-197462E34D1A}">
      <dsp:nvSpPr>
        <dsp:cNvPr id="0" name=""/>
        <dsp:cNvSpPr/>
      </dsp:nvSpPr>
      <dsp:spPr>
        <a:xfrm>
          <a:off x="0" y="3928"/>
          <a:ext cx="10515600" cy="9144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499E98-FBA3-4321-B05D-403B54839DE7}">
      <dsp:nvSpPr>
        <dsp:cNvPr id="0" name=""/>
        <dsp:cNvSpPr/>
      </dsp:nvSpPr>
      <dsp:spPr>
        <a:xfrm>
          <a:off x="276611" y="209672"/>
          <a:ext cx="502929" cy="50292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3B7FA3-C9CE-4905-8C1A-A6BBB7C31421}">
      <dsp:nvSpPr>
        <dsp:cNvPr id="0" name=""/>
        <dsp:cNvSpPr/>
      </dsp:nvSpPr>
      <dsp:spPr>
        <a:xfrm>
          <a:off x="1056151" y="3928"/>
          <a:ext cx="4732020" cy="9144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776" tIns="96776" rIns="96776" bIns="96776" numCol="1" spcCol="1270" anchor="ctr" anchorCtr="0">
          <a:noAutofit/>
        </a:bodyPr>
        <a:lstStyle/>
        <a:p>
          <a:pPr marL="0" lvl="0" indent="0" algn="l" defTabSz="977900">
            <a:lnSpc>
              <a:spcPct val="100000"/>
            </a:lnSpc>
            <a:spcBef>
              <a:spcPct val="0"/>
            </a:spcBef>
            <a:spcAft>
              <a:spcPct val="35000"/>
            </a:spcAft>
            <a:buNone/>
          </a:pPr>
          <a:r>
            <a:rPr lang="en-GB" sz="2200" kern="1200"/>
            <a:t>Project Achievements-</a:t>
          </a:r>
          <a:endParaRPr lang="en-US" sz="2200" kern="1200"/>
        </a:p>
      </dsp:txBody>
      <dsp:txXfrm>
        <a:off x="1056151" y="3928"/>
        <a:ext cx="4732020" cy="914416"/>
      </dsp:txXfrm>
    </dsp:sp>
    <dsp:sp modelId="{B95E5F5B-9263-492C-B4F5-1E04F0B9C6ED}">
      <dsp:nvSpPr>
        <dsp:cNvPr id="0" name=""/>
        <dsp:cNvSpPr/>
      </dsp:nvSpPr>
      <dsp:spPr>
        <a:xfrm>
          <a:off x="5788171" y="3928"/>
          <a:ext cx="4726396" cy="9144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776" tIns="96776" rIns="96776" bIns="96776" numCol="1" spcCol="1270" anchor="ctr" anchorCtr="0">
          <a:noAutofit/>
        </a:bodyPr>
        <a:lstStyle/>
        <a:p>
          <a:pPr marL="0" lvl="0" indent="0" algn="l" defTabSz="488950">
            <a:lnSpc>
              <a:spcPct val="100000"/>
            </a:lnSpc>
            <a:spcBef>
              <a:spcPct val="0"/>
            </a:spcBef>
            <a:spcAft>
              <a:spcPct val="35000"/>
            </a:spcAft>
            <a:buNone/>
          </a:pPr>
          <a:r>
            <a:rPr lang="en-GB" sz="1100" kern="1200"/>
            <a:t>Developed a ML classifier </a:t>
          </a:r>
          <a:endParaRPr lang="en-US" sz="1100" kern="1200"/>
        </a:p>
        <a:p>
          <a:pPr marL="0" lvl="0" indent="0" algn="l" defTabSz="488950">
            <a:lnSpc>
              <a:spcPct val="100000"/>
            </a:lnSpc>
            <a:spcBef>
              <a:spcPct val="0"/>
            </a:spcBef>
            <a:spcAft>
              <a:spcPct val="35000"/>
            </a:spcAft>
            <a:buNone/>
          </a:pPr>
          <a:r>
            <a:rPr lang="en-GB" sz="1100" kern="1200" dirty="0"/>
            <a:t>Developed a user-friendly web based interface for real-time predictions</a:t>
          </a:r>
          <a:endParaRPr lang="en-US" sz="1100" kern="1200" dirty="0"/>
        </a:p>
      </dsp:txBody>
      <dsp:txXfrm>
        <a:off x="5788171" y="3928"/>
        <a:ext cx="4726396" cy="914416"/>
      </dsp:txXfrm>
    </dsp:sp>
    <dsp:sp modelId="{349CBB5C-6A04-40D3-BAB2-78A1F765FEB6}">
      <dsp:nvSpPr>
        <dsp:cNvPr id="0" name=""/>
        <dsp:cNvSpPr/>
      </dsp:nvSpPr>
      <dsp:spPr>
        <a:xfrm>
          <a:off x="0" y="1146949"/>
          <a:ext cx="10515600" cy="9144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EB0E0D-7023-4366-A5C1-131AE7D50E56}">
      <dsp:nvSpPr>
        <dsp:cNvPr id="0" name=""/>
        <dsp:cNvSpPr/>
      </dsp:nvSpPr>
      <dsp:spPr>
        <a:xfrm>
          <a:off x="276611" y="1352693"/>
          <a:ext cx="502929" cy="50292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B38915-E5D7-4AE8-9EE7-F26B5AB23C28}">
      <dsp:nvSpPr>
        <dsp:cNvPr id="0" name=""/>
        <dsp:cNvSpPr/>
      </dsp:nvSpPr>
      <dsp:spPr>
        <a:xfrm>
          <a:off x="1056151" y="1146949"/>
          <a:ext cx="4732020" cy="9144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776" tIns="96776" rIns="96776" bIns="96776" numCol="1" spcCol="1270" anchor="ctr" anchorCtr="0">
          <a:noAutofit/>
        </a:bodyPr>
        <a:lstStyle/>
        <a:p>
          <a:pPr marL="0" lvl="0" indent="0" algn="l" defTabSz="977900">
            <a:lnSpc>
              <a:spcPct val="100000"/>
            </a:lnSpc>
            <a:spcBef>
              <a:spcPct val="0"/>
            </a:spcBef>
            <a:spcAft>
              <a:spcPct val="35000"/>
            </a:spcAft>
            <a:buNone/>
          </a:pPr>
          <a:r>
            <a:rPr lang="en-GB" sz="2200" kern="1200" dirty="0"/>
            <a:t>Key Findings-</a:t>
          </a:r>
          <a:endParaRPr lang="en-US" sz="2200" kern="1200" dirty="0"/>
        </a:p>
      </dsp:txBody>
      <dsp:txXfrm>
        <a:off x="1056151" y="1146949"/>
        <a:ext cx="4732020" cy="914416"/>
      </dsp:txXfrm>
    </dsp:sp>
    <dsp:sp modelId="{33568744-9084-48EC-B5DA-0F1A37C9898C}">
      <dsp:nvSpPr>
        <dsp:cNvPr id="0" name=""/>
        <dsp:cNvSpPr/>
      </dsp:nvSpPr>
      <dsp:spPr>
        <a:xfrm>
          <a:off x="5788171" y="1146949"/>
          <a:ext cx="4726396" cy="9144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776" tIns="96776" rIns="96776" bIns="96776" numCol="1" spcCol="1270" anchor="ctr" anchorCtr="0">
          <a:noAutofit/>
        </a:bodyPr>
        <a:lstStyle/>
        <a:p>
          <a:pPr marL="0" lvl="0" indent="0" algn="l" defTabSz="488950">
            <a:lnSpc>
              <a:spcPct val="100000"/>
            </a:lnSpc>
            <a:spcBef>
              <a:spcPct val="0"/>
            </a:spcBef>
            <a:spcAft>
              <a:spcPct val="35000"/>
            </a:spcAft>
            <a:buNone/>
          </a:pPr>
          <a:r>
            <a:rPr lang="en-GB" sz="1100" kern="1200" dirty="0"/>
            <a:t>Random Forest outperformed other techniques with the accuracy of 96%</a:t>
          </a:r>
          <a:endParaRPr lang="en-US" sz="1100" kern="1200" dirty="0"/>
        </a:p>
        <a:p>
          <a:pPr marL="0" lvl="0" indent="0" algn="l" defTabSz="488950">
            <a:lnSpc>
              <a:spcPct val="100000"/>
            </a:lnSpc>
            <a:spcBef>
              <a:spcPct val="0"/>
            </a:spcBef>
            <a:spcAft>
              <a:spcPct val="35000"/>
            </a:spcAft>
            <a:buNone/>
          </a:pPr>
          <a:r>
            <a:rPr lang="en-GB" sz="1100" kern="1200"/>
            <a:t>Critical Features identified</a:t>
          </a:r>
          <a:endParaRPr lang="en-US" sz="1100" kern="1200"/>
        </a:p>
      </dsp:txBody>
      <dsp:txXfrm>
        <a:off x="5788171" y="1146949"/>
        <a:ext cx="4726396" cy="914416"/>
      </dsp:txXfrm>
    </dsp:sp>
    <dsp:sp modelId="{9374B3C1-A2EF-45A1-ABDD-BC42D35FBCF5}">
      <dsp:nvSpPr>
        <dsp:cNvPr id="0" name=""/>
        <dsp:cNvSpPr/>
      </dsp:nvSpPr>
      <dsp:spPr>
        <a:xfrm>
          <a:off x="0" y="2289971"/>
          <a:ext cx="10515600" cy="9144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9A37A2-F42E-481B-B157-C6F67029E41C}">
      <dsp:nvSpPr>
        <dsp:cNvPr id="0" name=""/>
        <dsp:cNvSpPr/>
      </dsp:nvSpPr>
      <dsp:spPr>
        <a:xfrm>
          <a:off x="276611" y="2495714"/>
          <a:ext cx="502929" cy="50292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3C5C75-4CD7-4FF0-8841-537CC017944E}">
      <dsp:nvSpPr>
        <dsp:cNvPr id="0" name=""/>
        <dsp:cNvSpPr/>
      </dsp:nvSpPr>
      <dsp:spPr>
        <a:xfrm>
          <a:off x="1056151" y="2289971"/>
          <a:ext cx="4732020" cy="9144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776" tIns="96776" rIns="96776" bIns="96776" numCol="1" spcCol="1270" anchor="ctr" anchorCtr="0">
          <a:noAutofit/>
        </a:bodyPr>
        <a:lstStyle/>
        <a:p>
          <a:pPr marL="0" lvl="0" indent="0" algn="l" defTabSz="977900">
            <a:lnSpc>
              <a:spcPct val="100000"/>
            </a:lnSpc>
            <a:spcBef>
              <a:spcPct val="0"/>
            </a:spcBef>
            <a:spcAft>
              <a:spcPct val="35000"/>
            </a:spcAft>
            <a:buNone/>
          </a:pPr>
          <a:r>
            <a:rPr lang="en-GB" sz="2200" kern="1200"/>
            <a:t>Impact-</a:t>
          </a:r>
          <a:endParaRPr lang="en-US" sz="2200" kern="1200"/>
        </a:p>
      </dsp:txBody>
      <dsp:txXfrm>
        <a:off x="1056151" y="2289971"/>
        <a:ext cx="4732020" cy="914416"/>
      </dsp:txXfrm>
    </dsp:sp>
    <dsp:sp modelId="{1AA79187-AC9E-4D94-8515-8B497465AA7F}">
      <dsp:nvSpPr>
        <dsp:cNvPr id="0" name=""/>
        <dsp:cNvSpPr/>
      </dsp:nvSpPr>
      <dsp:spPr>
        <a:xfrm>
          <a:off x="5788171" y="2289971"/>
          <a:ext cx="4726396" cy="9144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776" tIns="96776" rIns="96776" bIns="96776" numCol="1" spcCol="1270" anchor="ctr" anchorCtr="0">
          <a:noAutofit/>
        </a:bodyPr>
        <a:lstStyle/>
        <a:p>
          <a:pPr marL="0" lvl="0" indent="0" algn="l" defTabSz="488950">
            <a:lnSpc>
              <a:spcPct val="100000"/>
            </a:lnSpc>
            <a:spcBef>
              <a:spcPct val="0"/>
            </a:spcBef>
            <a:spcAft>
              <a:spcPct val="35000"/>
            </a:spcAft>
            <a:buNone/>
          </a:pPr>
          <a:r>
            <a:rPr lang="en-GB" sz="1100" kern="1200"/>
            <a:t>Supports decision-making for traffic authorities and emergency responders</a:t>
          </a:r>
          <a:endParaRPr lang="en-US" sz="1100" kern="1200"/>
        </a:p>
        <a:p>
          <a:pPr marL="0" lvl="0" indent="0" algn="l" defTabSz="488950">
            <a:lnSpc>
              <a:spcPct val="100000"/>
            </a:lnSpc>
            <a:spcBef>
              <a:spcPct val="0"/>
            </a:spcBef>
            <a:spcAft>
              <a:spcPct val="35000"/>
            </a:spcAft>
            <a:buNone/>
          </a:pPr>
          <a:r>
            <a:rPr lang="en-GB" sz="1100" kern="1200"/>
            <a:t>Enhances road safety by identifying risk factors</a:t>
          </a:r>
          <a:endParaRPr lang="en-US" sz="1100" kern="1200"/>
        </a:p>
      </dsp:txBody>
      <dsp:txXfrm>
        <a:off x="5788171" y="2289971"/>
        <a:ext cx="4726396" cy="914416"/>
      </dsp:txXfrm>
    </dsp:sp>
    <dsp:sp modelId="{A751DC43-04D7-4DDA-9327-8F10F38CBC80}">
      <dsp:nvSpPr>
        <dsp:cNvPr id="0" name=""/>
        <dsp:cNvSpPr/>
      </dsp:nvSpPr>
      <dsp:spPr>
        <a:xfrm>
          <a:off x="0" y="3432992"/>
          <a:ext cx="10515600" cy="9144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791CC8-D4B2-41B2-9237-6BFE654ACE04}">
      <dsp:nvSpPr>
        <dsp:cNvPr id="0" name=""/>
        <dsp:cNvSpPr/>
      </dsp:nvSpPr>
      <dsp:spPr>
        <a:xfrm>
          <a:off x="276611" y="3638736"/>
          <a:ext cx="502929" cy="50292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51BB78-9DB1-4949-BFBC-96EE0E85134C}">
      <dsp:nvSpPr>
        <dsp:cNvPr id="0" name=""/>
        <dsp:cNvSpPr/>
      </dsp:nvSpPr>
      <dsp:spPr>
        <a:xfrm>
          <a:off x="1056151" y="3432992"/>
          <a:ext cx="4732020" cy="9144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776" tIns="96776" rIns="96776" bIns="96776" numCol="1" spcCol="1270" anchor="ctr" anchorCtr="0">
          <a:noAutofit/>
        </a:bodyPr>
        <a:lstStyle/>
        <a:p>
          <a:pPr marL="0" lvl="0" indent="0" algn="l" defTabSz="977900">
            <a:lnSpc>
              <a:spcPct val="100000"/>
            </a:lnSpc>
            <a:spcBef>
              <a:spcPct val="0"/>
            </a:spcBef>
            <a:spcAft>
              <a:spcPct val="35000"/>
            </a:spcAft>
            <a:buNone/>
          </a:pPr>
          <a:r>
            <a:rPr lang="en-GB" sz="2200" kern="1200"/>
            <a:t>Future Directions-</a:t>
          </a:r>
          <a:endParaRPr lang="en-US" sz="2200" kern="1200"/>
        </a:p>
      </dsp:txBody>
      <dsp:txXfrm>
        <a:off x="1056151" y="3432992"/>
        <a:ext cx="4732020" cy="914416"/>
      </dsp:txXfrm>
    </dsp:sp>
    <dsp:sp modelId="{446DEB58-1D58-4C85-A476-F234E04BBD82}">
      <dsp:nvSpPr>
        <dsp:cNvPr id="0" name=""/>
        <dsp:cNvSpPr/>
      </dsp:nvSpPr>
      <dsp:spPr>
        <a:xfrm>
          <a:off x="5788171" y="3432992"/>
          <a:ext cx="4726396" cy="9144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776" tIns="96776" rIns="96776" bIns="96776" numCol="1" spcCol="1270" anchor="ctr" anchorCtr="0">
          <a:noAutofit/>
        </a:bodyPr>
        <a:lstStyle/>
        <a:p>
          <a:pPr marL="0" lvl="0" indent="0" algn="l" defTabSz="488950">
            <a:lnSpc>
              <a:spcPct val="100000"/>
            </a:lnSpc>
            <a:spcBef>
              <a:spcPct val="0"/>
            </a:spcBef>
            <a:spcAft>
              <a:spcPct val="35000"/>
            </a:spcAft>
            <a:buNone/>
          </a:pPr>
          <a:r>
            <a:rPr lang="en-GB" sz="1100" kern="1200"/>
            <a:t>Explore additional techniques and feature sets to improve model performance</a:t>
          </a:r>
          <a:endParaRPr lang="en-US" sz="1100" kern="1200"/>
        </a:p>
        <a:p>
          <a:pPr marL="0" lvl="0" indent="0" algn="l" defTabSz="488950">
            <a:lnSpc>
              <a:spcPct val="100000"/>
            </a:lnSpc>
            <a:spcBef>
              <a:spcPct val="0"/>
            </a:spcBef>
            <a:spcAft>
              <a:spcPct val="35000"/>
            </a:spcAft>
            <a:buNone/>
          </a:pPr>
          <a:r>
            <a:rPr lang="en-GB" sz="1100" kern="1200"/>
            <a:t>Expand user interface functionalities and integrate with real-time applications related to traffic management</a:t>
          </a:r>
          <a:endParaRPr lang="en-US" sz="1100" kern="1200"/>
        </a:p>
      </dsp:txBody>
      <dsp:txXfrm>
        <a:off x="5788171" y="3432992"/>
        <a:ext cx="4726396" cy="914416"/>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9B9352-28E2-4801-9393-22398F114F64}">
      <dsp:nvSpPr>
        <dsp:cNvPr id="0" name=""/>
        <dsp:cNvSpPr/>
      </dsp:nvSpPr>
      <dsp:spPr>
        <a:xfrm>
          <a:off x="0" y="2124"/>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CC3DFB-611F-4279-B117-6D3F1EB1C809}">
      <dsp:nvSpPr>
        <dsp:cNvPr id="0" name=""/>
        <dsp:cNvSpPr/>
      </dsp:nvSpPr>
      <dsp:spPr>
        <a:xfrm>
          <a:off x="0" y="212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GB" sz="2500" kern="1200"/>
            <a:t>Muguro, J. K., Sasaki, M., Matsushita, K., &amp; Njeri, W. (2020). Trend analysis and fatality causes in Kenyan roads: A review of road traffic accident data between 2015 and 2020. Cogent Engineering, 7(1), 1797981.</a:t>
          </a:r>
          <a:endParaRPr lang="en-US" sz="2500" kern="1200"/>
        </a:p>
      </dsp:txBody>
      <dsp:txXfrm>
        <a:off x="0" y="2124"/>
        <a:ext cx="10515600" cy="1449029"/>
      </dsp:txXfrm>
    </dsp:sp>
    <dsp:sp modelId="{758D97D2-25CC-4DFC-9F61-AFE9320E86D9}">
      <dsp:nvSpPr>
        <dsp:cNvPr id="0" name=""/>
        <dsp:cNvSpPr/>
      </dsp:nvSpPr>
      <dsp:spPr>
        <a:xfrm>
          <a:off x="0" y="1451154"/>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76DB9F-B206-408E-932F-2F2D94821273}">
      <dsp:nvSpPr>
        <dsp:cNvPr id="0" name=""/>
        <dsp:cNvSpPr/>
      </dsp:nvSpPr>
      <dsp:spPr>
        <a:xfrm>
          <a:off x="0" y="145115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GB" sz="2500" kern="1200"/>
            <a:t>Reverter Lopez, E. (2021). Predicting the severity of road traffic accidents in the city of Barcelona (Bachelor's thesis, Universitat Politècnica de Catalunya).</a:t>
          </a:r>
          <a:endParaRPr lang="en-US" sz="2500" kern="1200"/>
        </a:p>
      </dsp:txBody>
      <dsp:txXfrm>
        <a:off x="0" y="1451154"/>
        <a:ext cx="10515600" cy="1449029"/>
      </dsp:txXfrm>
    </dsp:sp>
    <dsp:sp modelId="{6C79A360-1004-4412-B0B2-EB267C05A50F}">
      <dsp:nvSpPr>
        <dsp:cNvPr id="0" name=""/>
        <dsp:cNvSpPr/>
      </dsp:nvSpPr>
      <dsp:spPr>
        <a:xfrm>
          <a:off x="0" y="2900183"/>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9986AC-A29A-4B20-AFDE-7F3FBBFE6CC5}">
      <dsp:nvSpPr>
        <dsp:cNvPr id="0" name=""/>
        <dsp:cNvSpPr/>
      </dsp:nvSpPr>
      <dsp:spPr>
        <a:xfrm>
          <a:off x="0" y="2900183"/>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GB" sz="2500" kern="1200"/>
            <a:t>Santos, K., Dias, J. P., &amp; Amado, C. (2022). A literature review of machine learning algorithms for crash injury severity prediction. Journal of safety research, 80, 254-269.</a:t>
          </a:r>
          <a:endParaRPr lang="en-US" sz="2500" kern="1200"/>
        </a:p>
      </dsp:txBody>
      <dsp:txXfrm>
        <a:off x="0" y="2900183"/>
        <a:ext cx="10515600" cy="14490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A6DF7B-B031-4BBB-AB5B-7F358F40F8F9}">
      <dsp:nvSpPr>
        <dsp:cNvPr id="0" name=""/>
        <dsp:cNvSpPr/>
      </dsp:nvSpPr>
      <dsp:spPr>
        <a:xfrm>
          <a:off x="212335"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C2B3A4-0DD0-4860-A6C1-616F5E4F8712}">
      <dsp:nvSpPr>
        <dsp:cNvPr id="0" name=""/>
        <dsp:cNvSpPr/>
      </dsp:nvSpPr>
      <dsp:spPr>
        <a:xfrm>
          <a:off x="492877" y="750432"/>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940B22-51B8-4249-93EB-841632C438CD}">
      <dsp:nvSpPr>
        <dsp:cNvPr id="0" name=""/>
        <dsp:cNvSpPr/>
      </dsp:nvSpPr>
      <dsp:spPr>
        <a:xfrm>
          <a:off x="1834517"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533400">
            <a:lnSpc>
              <a:spcPct val="100000"/>
            </a:lnSpc>
            <a:spcBef>
              <a:spcPct val="0"/>
            </a:spcBef>
            <a:spcAft>
              <a:spcPct val="35000"/>
            </a:spcAft>
            <a:buNone/>
          </a:pPr>
          <a:r>
            <a:rPr lang="en-GB" sz="1200" b="1" kern="1200" dirty="0"/>
            <a:t>Impact on Public Safety and Traffic Management- </a:t>
          </a:r>
          <a:r>
            <a:rPr lang="en-GB" sz="1200" kern="1200" dirty="0"/>
            <a:t>The project enhances the ability of traffic authorities and emergency services to allocate resources more effectively, potentially reducing response times and improving outcomes for accident victims.</a:t>
          </a:r>
          <a:endParaRPr lang="en-US" sz="1200" kern="1200" dirty="0"/>
        </a:p>
      </dsp:txBody>
      <dsp:txXfrm>
        <a:off x="1834517" y="469890"/>
        <a:ext cx="3148942" cy="1335915"/>
      </dsp:txXfrm>
    </dsp:sp>
    <dsp:sp modelId="{1A769070-2282-4A1F-A8FB-43036B8DC0D6}">
      <dsp:nvSpPr>
        <dsp:cNvPr id="0" name=""/>
        <dsp:cNvSpPr/>
      </dsp:nvSpPr>
      <dsp:spPr>
        <a:xfrm>
          <a:off x="5532139"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87AD5D-A767-40DF-9340-6C92A4889CDB}">
      <dsp:nvSpPr>
        <dsp:cNvPr id="0" name=""/>
        <dsp:cNvSpPr/>
      </dsp:nvSpPr>
      <dsp:spPr>
        <a:xfrm>
          <a:off x="5812681" y="750432"/>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592D69-36EF-4A4D-AF93-C79F8458AD2B}">
      <dsp:nvSpPr>
        <dsp:cNvPr id="0" name=""/>
        <dsp:cNvSpPr/>
      </dsp:nvSpPr>
      <dsp:spPr>
        <a:xfrm>
          <a:off x="7154322"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533400">
            <a:lnSpc>
              <a:spcPct val="100000"/>
            </a:lnSpc>
            <a:spcBef>
              <a:spcPct val="0"/>
            </a:spcBef>
            <a:spcAft>
              <a:spcPct val="35000"/>
            </a:spcAft>
            <a:buNone/>
          </a:pPr>
          <a:r>
            <a:rPr lang="en-GB" sz="1200" b="1" kern="1200" dirty="0"/>
            <a:t>Data-Driven Decision Making- </a:t>
          </a:r>
          <a:r>
            <a:rPr lang="en-GB" sz="1200" kern="1200" dirty="0"/>
            <a:t>The identification of significant factors contributing to collision severity can inform policy-making and targeted interventions. For example, improving road infrastructure or enhancing vehicle safety features based on data-driven insights.</a:t>
          </a:r>
          <a:endParaRPr lang="en-US" sz="1200" kern="1200" dirty="0"/>
        </a:p>
      </dsp:txBody>
      <dsp:txXfrm>
        <a:off x="7154322" y="469890"/>
        <a:ext cx="3148942" cy="1335915"/>
      </dsp:txXfrm>
    </dsp:sp>
    <dsp:sp modelId="{95EF8FBD-F847-4FE1-B48D-414E1AD4F5E2}">
      <dsp:nvSpPr>
        <dsp:cNvPr id="0" name=""/>
        <dsp:cNvSpPr/>
      </dsp:nvSpPr>
      <dsp:spPr>
        <a:xfrm>
          <a:off x="212335"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7F075D-8E5C-4443-81CC-0AC1B722772F}">
      <dsp:nvSpPr>
        <dsp:cNvPr id="0" name=""/>
        <dsp:cNvSpPr/>
      </dsp:nvSpPr>
      <dsp:spPr>
        <a:xfrm>
          <a:off x="492877" y="2826074"/>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420C15-37A9-4D16-8295-2C64FD400E21}">
      <dsp:nvSpPr>
        <dsp:cNvPr id="0" name=""/>
        <dsp:cNvSpPr/>
      </dsp:nvSpPr>
      <dsp:spPr>
        <a:xfrm>
          <a:off x="1834517"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533400">
            <a:lnSpc>
              <a:spcPct val="100000"/>
            </a:lnSpc>
            <a:spcBef>
              <a:spcPct val="0"/>
            </a:spcBef>
            <a:spcAft>
              <a:spcPct val="35000"/>
            </a:spcAft>
            <a:buNone/>
          </a:pPr>
          <a:r>
            <a:rPr lang="en-GB" sz="1200" b="1" kern="1200" dirty="0"/>
            <a:t>Public Awareness and Education- </a:t>
          </a:r>
          <a:r>
            <a:rPr lang="en-GB" sz="1200" kern="1200" dirty="0"/>
            <a:t>The project highlights how certain behaviours or conditions increase the risk of severe collisions. This can be used in public awareness campaigns to educate drivers about safe driving practices and the importance of vehicle maintenance.</a:t>
          </a:r>
          <a:endParaRPr lang="en-US" sz="1200" kern="1200" dirty="0"/>
        </a:p>
      </dsp:txBody>
      <dsp:txXfrm>
        <a:off x="1834517" y="2545532"/>
        <a:ext cx="3148942" cy="1335915"/>
      </dsp:txXfrm>
    </dsp:sp>
    <dsp:sp modelId="{E855543C-697F-4624-AC11-94B45297EFAE}">
      <dsp:nvSpPr>
        <dsp:cNvPr id="0" name=""/>
        <dsp:cNvSpPr/>
      </dsp:nvSpPr>
      <dsp:spPr>
        <a:xfrm>
          <a:off x="5532139"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074513-FAA3-4E5C-BB93-E085359D59CA}">
      <dsp:nvSpPr>
        <dsp:cNvPr id="0" name=""/>
        <dsp:cNvSpPr/>
      </dsp:nvSpPr>
      <dsp:spPr>
        <a:xfrm>
          <a:off x="5812681" y="2826074"/>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9036A8-7D0B-4279-A03B-339534880439}">
      <dsp:nvSpPr>
        <dsp:cNvPr id="0" name=""/>
        <dsp:cNvSpPr/>
      </dsp:nvSpPr>
      <dsp:spPr>
        <a:xfrm>
          <a:off x="7154322"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533400">
            <a:lnSpc>
              <a:spcPct val="100000"/>
            </a:lnSpc>
            <a:spcBef>
              <a:spcPct val="0"/>
            </a:spcBef>
            <a:spcAft>
              <a:spcPct val="35000"/>
            </a:spcAft>
            <a:buNone/>
          </a:pPr>
          <a:r>
            <a:rPr lang="en-GB" sz="1200" b="1" kern="1200" dirty="0"/>
            <a:t>Policy and Infrastructure Development- </a:t>
          </a:r>
          <a:r>
            <a:rPr lang="en-GB" sz="1200" kern="1200" dirty="0"/>
            <a:t>Understanding how different road types, conditions, and weather impact collision severity can guide infrastructure improvements, such as better road signage, improved lighting, or more rigorous road maintenance protocols.</a:t>
          </a:r>
          <a:endParaRPr lang="en-US" sz="1200" kern="1200" dirty="0"/>
        </a:p>
      </dsp:txBody>
      <dsp:txXfrm>
        <a:off x="7154322" y="2545532"/>
        <a:ext cx="3148942" cy="133591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8650F1-B19C-4D56-8A14-728C83B85DF4}">
      <dsp:nvSpPr>
        <dsp:cNvPr id="0" name=""/>
        <dsp:cNvSpPr/>
      </dsp:nvSpPr>
      <dsp:spPr>
        <a:xfrm>
          <a:off x="282221" y="368029"/>
          <a:ext cx="1371985" cy="137198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5C06A9-D0A5-4C8F-A591-F0C97CC0AC08}">
      <dsp:nvSpPr>
        <dsp:cNvPr id="0" name=""/>
        <dsp:cNvSpPr/>
      </dsp:nvSpPr>
      <dsp:spPr>
        <a:xfrm>
          <a:off x="570337" y="656145"/>
          <a:ext cx="795751" cy="7957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86B0D29-9290-4F2A-8037-4D8057CE8BE7}">
      <dsp:nvSpPr>
        <dsp:cNvPr id="0" name=""/>
        <dsp:cNvSpPr/>
      </dsp:nvSpPr>
      <dsp:spPr>
        <a:xfrm>
          <a:off x="1948202" y="368029"/>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GB" sz="1900" kern="1200" dirty="0"/>
            <a:t>This study bridges the gap between previous study by specifically focus on Camden region of the UK which has not been done in the past.</a:t>
          </a:r>
          <a:endParaRPr lang="en-US" sz="1900" kern="1200" dirty="0"/>
        </a:p>
      </dsp:txBody>
      <dsp:txXfrm>
        <a:off x="1948202" y="368029"/>
        <a:ext cx="3233964" cy="1371985"/>
      </dsp:txXfrm>
    </dsp:sp>
    <dsp:sp modelId="{FDAAFD81-FCB0-4F8D-9141-D52F647E2E80}">
      <dsp:nvSpPr>
        <dsp:cNvPr id="0" name=""/>
        <dsp:cNvSpPr/>
      </dsp:nvSpPr>
      <dsp:spPr>
        <a:xfrm>
          <a:off x="5745661" y="368029"/>
          <a:ext cx="1371985" cy="137198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E8BACC-D061-44BC-A6F5-9F3FC0FB6652}">
      <dsp:nvSpPr>
        <dsp:cNvPr id="0" name=""/>
        <dsp:cNvSpPr/>
      </dsp:nvSpPr>
      <dsp:spPr>
        <a:xfrm>
          <a:off x="6033778" y="656145"/>
          <a:ext cx="795751" cy="7957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28A2FDD-469B-4E1E-88DB-C2F51686355C}">
      <dsp:nvSpPr>
        <dsp:cNvPr id="0" name=""/>
        <dsp:cNvSpPr/>
      </dsp:nvSpPr>
      <dsp:spPr>
        <a:xfrm>
          <a:off x="7411643" y="368029"/>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GB" sz="1900" kern="1200" dirty="0"/>
            <a:t>Owing to their predictive capabilities other machine learning techniques have been experimented- Extreme Gradient Boost and </a:t>
          </a:r>
          <a:r>
            <a:rPr lang="en-GB" sz="1900" kern="1200" dirty="0" err="1"/>
            <a:t>CatBoost</a:t>
          </a:r>
          <a:r>
            <a:rPr lang="en-GB" sz="1900" kern="1200" dirty="0"/>
            <a:t>.</a:t>
          </a:r>
          <a:endParaRPr lang="en-US" sz="1900" kern="1200" dirty="0"/>
        </a:p>
      </dsp:txBody>
      <dsp:txXfrm>
        <a:off x="7411643" y="368029"/>
        <a:ext cx="3233964" cy="1371985"/>
      </dsp:txXfrm>
    </dsp:sp>
    <dsp:sp modelId="{E1668672-A572-405E-8C9C-3E116E91D11F}">
      <dsp:nvSpPr>
        <dsp:cNvPr id="0" name=""/>
        <dsp:cNvSpPr/>
      </dsp:nvSpPr>
      <dsp:spPr>
        <a:xfrm>
          <a:off x="282221" y="2452790"/>
          <a:ext cx="1371985" cy="137198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01BE00-7C29-49FE-8FA2-91D339E49ADF}">
      <dsp:nvSpPr>
        <dsp:cNvPr id="0" name=""/>
        <dsp:cNvSpPr/>
      </dsp:nvSpPr>
      <dsp:spPr>
        <a:xfrm>
          <a:off x="570337" y="2740907"/>
          <a:ext cx="795751" cy="79575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84E422B-5E78-42E1-9EA8-A9C65A0DC126}">
      <dsp:nvSpPr>
        <dsp:cNvPr id="0" name=""/>
        <dsp:cNvSpPr/>
      </dsp:nvSpPr>
      <dsp:spPr>
        <a:xfrm>
          <a:off x="1948202" y="2452790"/>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GB" sz="1900" kern="1200" dirty="0"/>
            <a:t>Assessed performance of four promising techniques on single dataset which has not been done in much studies.</a:t>
          </a:r>
          <a:endParaRPr lang="en-US" sz="1900" kern="1200" dirty="0"/>
        </a:p>
      </dsp:txBody>
      <dsp:txXfrm>
        <a:off x="1948202" y="2452790"/>
        <a:ext cx="3233964" cy="1371985"/>
      </dsp:txXfrm>
    </dsp:sp>
    <dsp:sp modelId="{538DE9CD-A07B-454D-8561-BCEAFE2368D5}">
      <dsp:nvSpPr>
        <dsp:cNvPr id="0" name=""/>
        <dsp:cNvSpPr/>
      </dsp:nvSpPr>
      <dsp:spPr>
        <a:xfrm>
          <a:off x="5745661" y="2452790"/>
          <a:ext cx="1371985" cy="137198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A6156F-5908-4301-A7C4-470B5933218D}">
      <dsp:nvSpPr>
        <dsp:cNvPr id="0" name=""/>
        <dsp:cNvSpPr/>
      </dsp:nvSpPr>
      <dsp:spPr>
        <a:xfrm>
          <a:off x="6033778" y="2740907"/>
          <a:ext cx="795751" cy="79575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4FF6A61-F6E6-4682-8E91-87CD44F971A0}">
      <dsp:nvSpPr>
        <dsp:cNvPr id="0" name=""/>
        <dsp:cNvSpPr/>
      </dsp:nvSpPr>
      <dsp:spPr>
        <a:xfrm>
          <a:off x="7411643" y="2452790"/>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GB" sz="1900" kern="1200" dirty="0"/>
            <a:t>Subjective along with predictive as it identifies several risk factors associated with UK Road Safety.</a:t>
          </a:r>
          <a:endParaRPr lang="en-US" sz="1900" kern="1200" dirty="0"/>
        </a:p>
      </dsp:txBody>
      <dsp:txXfrm>
        <a:off x="7411643" y="2452790"/>
        <a:ext cx="3233964" cy="137198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43938C-6113-4F90-B2DC-5EBB969F85B2}">
      <dsp:nvSpPr>
        <dsp:cNvPr id="0" name=""/>
        <dsp:cNvSpPr/>
      </dsp:nvSpPr>
      <dsp:spPr>
        <a:xfrm>
          <a:off x="205509" y="828340"/>
          <a:ext cx="911674" cy="91167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49E62D-B724-40D2-B8E3-8E26792382BC}">
      <dsp:nvSpPr>
        <dsp:cNvPr id="0" name=""/>
        <dsp:cNvSpPr/>
      </dsp:nvSpPr>
      <dsp:spPr>
        <a:xfrm>
          <a:off x="396960" y="1019791"/>
          <a:ext cx="528770" cy="5287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60D5F07-512B-4B5F-B4AC-9417A47314B8}">
      <dsp:nvSpPr>
        <dsp:cNvPr id="0" name=""/>
        <dsp:cNvSpPr/>
      </dsp:nvSpPr>
      <dsp:spPr>
        <a:xfrm>
          <a:off x="1312541" y="828340"/>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GB" sz="1100" b="0" i="0" kern="1200" dirty="0"/>
            <a:t>To obtain a comprehensive dataset for developing a machine learning based classifier.</a:t>
          </a:r>
          <a:endParaRPr lang="en-US" sz="1100" kern="1200" dirty="0"/>
        </a:p>
      </dsp:txBody>
      <dsp:txXfrm>
        <a:off x="1312541" y="828340"/>
        <a:ext cx="2148945" cy="911674"/>
      </dsp:txXfrm>
    </dsp:sp>
    <dsp:sp modelId="{D4D93A3A-0A19-44F8-9DFA-C0A092411A13}">
      <dsp:nvSpPr>
        <dsp:cNvPr id="0" name=""/>
        <dsp:cNvSpPr/>
      </dsp:nvSpPr>
      <dsp:spPr>
        <a:xfrm>
          <a:off x="3835925" y="828340"/>
          <a:ext cx="911674" cy="91167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EAE82D-FD50-4394-B1F8-845B1A497E9D}">
      <dsp:nvSpPr>
        <dsp:cNvPr id="0" name=""/>
        <dsp:cNvSpPr/>
      </dsp:nvSpPr>
      <dsp:spPr>
        <a:xfrm>
          <a:off x="4027376" y="1019791"/>
          <a:ext cx="528770" cy="5287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CAED89C-D60F-479D-BEDA-2681DEB5B56E}">
      <dsp:nvSpPr>
        <dsp:cNvPr id="0" name=""/>
        <dsp:cNvSpPr/>
      </dsp:nvSpPr>
      <dsp:spPr>
        <a:xfrm>
          <a:off x="4942957" y="828340"/>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GB" sz="1100" b="0" i="0" kern="1200" dirty="0"/>
            <a:t>To identify the factors playing crucial role in predicting the severity of accidents such as weather conditions, driver behaviour, etc.</a:t>
          </a:r>
          <a:endParaRPr lang="en-US" sz="1100" kern="1200" dirty="0"/>
        </a:p>
      </dsp:txBody>
      <dsp:txXfrm>
        <a:off x="4942957" y="828340"/>
        <a:ext cx="2148945" cy="911674"/>
      </dsp:txXfrm>
    </dsp:sp>
    <dsp:sp modelId="{74A0ECC5-EAEC-4069-954A-7A6545F3A87E}">
      <dsp:nvSpPr>
        <dsp:cNvPr id="0" name=""/>
        <dsp:cNvSpPr/>
      </dsp:nvSpPr>
      <dsp:spPr>
        <a:xfrm>
          <a:off x="7466341" y="828340"/>
          <a:ext cx="911674" cy="91167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22F717-46DB-4DE3-AF72-46515B096E1E}">
      <dsp:nvSpPr>
        <dsp:cNvPr id="0" name=""/>
        <dsp:cNvSpPr/>
      </dsp:nvSpPr>
      <dsp:spPr>
        <a:xfrm>
          <a:off x="7657792" y="1019791"/>
          <a:ext cx="528770" cy="5287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3E8E2BA-F862-4BE0-AC14-2D62335E7065}">
      <dsp:nvSpPr>
        <dsp:cNvPr id="0" name=""/>
        <dsp:cNvSpPr/>
      </dsp:nvSpPr>
      <dsp:spPr>
        <a:xfrm>
          <a:off x="8573374" y="828340"/>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GB" sz="1100" b="0" i="0" kern="1200" dirty="0"/>
            <a:t>To identify optimal machine learning techniques for handling predictive tasks with high accuracy.</a:t>
          </a:r>
          <a:endParaRPr lang="en-US" sz="1100" kern="1200" dirty="0"/>
        </a:p>
      </dsp:txBody>
      <dsp:txXfrm>
        <a:off x="8573374" y="828340"/>
        <a:ext cx="2148945" cy="911674"/>
      </dsp:txXfrm>
    </dsp:sp>
    <dsp:sp modelId="{E0247CD8-E2B7-42C3-85A2-A33B4C2F004F}">
      <dsp:nvSpPr>
        <dsp:cNvPr id="0" name=""/>
        <dsp:cNvSpPr/>
      </dsp:nvSpPr>
      <dsp:spPr>
        <a:xfrm>
          <a:off x="205509" y="2452790"/>
          <a:ext cx="911674" cy="91167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29E354-16E4-4DAB-A9B5-1EA884AFF49C}">
      <dsp:nvSpPr>
        <dsp:cNvPr id="0" name=""/>
        <dsp:cNvSpPr/>
      </dsp:nvSpPr>
      <dsp:spPr>
        <a:xfrm>
          <a:off x="396960" y="2644242"/>
          <a:ext cx="528770" cy="52877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007AB1E-862F-4AE1-AC3D-B6BA7A48099B}">
      <dsp:nvSpPr>
        <dsp:cNvPr id="0" name=""/>
        <dsp:cNvSpPr/>
      </dsp:nvSpPr>
      <dsp:spPr>
        <a:xfrm>
          <a:off x="1312541" y="2452790"/>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GB" sz="1100" b="0" i="0" kern="1200" dirty="0"/>
            <a:t>To critically evaluate and compare the performance of different supervised machine learning techniques on same dataset.</a:t>
          </a:r>
          <a:endParaRPr lang="en-US" sz="1100" kern="1200" dirty="0"/>
        </a:p>
      </dsp:txBody>
      <dsp:txXfrm>
        <a:off x="1312541" y="2452790"/>
        <a:ext cx="2148945" cy="911674"/>
      </dsp:txXfrm>
    </dsp:sp>
    <dsp:sp modelId="{88F6D035-F96D-4A97-A93A-353AE2785E8B}">
      <dsp:nvSpPr>
        <dsp:cNvPr id="0" name=""/>
        <dsp:cNvSpPr/>
      </dsp:nvSpPr>
      <dsp:spPr>
        <a:xfrm>
          <a:off x="3835925" y="2452790"/>
          <a:ext cx="911674" cy="91167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24E926-C050-4DFF-B5CE-B425B80590EC}">
      <dsp:nvSpPr>
        <dsp:cNvPr id="0" name=""/>
        <dsp:cNvSpPr/>
      </dsp:nvSpPr>
      <dsp:spPr>
        <a:xfrm>
          <a:off x="4027376" y="2644242"/>
          <a:ext cx="528770" cy="52877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ADB9414-72FD-4F15-8E97-CD7F9FEFB3C3}">
      <dsp:nvSpPr>
        <dsp:cNvPr id="0" name=""/>
        <dsp:cNvSpPr/>
      </dsp:nvSpPr>
      <dsp:spPr>
        <a:xfrm>
          <a:off x="4942957" y="2452790"/>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GB" sz="1100" b="0" i="0" kern="1200" dirty="0"/>
            <a:t>To study and execute the integration process of ML model with user interface.</a:t>
          </a:r>
          <a:endParaRPr lang="en-US" sz="1100" kern="1200" dirty="0"/>
        </a:p>
      </dsp:txBody>
      <dsp:txXfrm>
        <a:off x="4942957" y="2452790"/>
        <a:ext cx="2148945" cy="91167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60552B-AB36-4E82-9091-05C507BC48A9}">
      <dsp:nvSpPr>
        <dsp:cNvPr id="0" name=""/>
        <dsp:cNvSpPr/>
      </dsp:nvSpPr>
      <dsp:spPr>
        <a:xfrm>
          <a:off x="0" y="299614"/>
          <a:ext cx="6666833" cy="807975"/>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395732" rIns="517420" bIns="135128" numCol="1" spcCol="1270" anchor="t" anchorCtr="0">
          <a:noAutofit/>
        </a:bodyPr>
        <a:lstStyle/>
        <a:p>
          <a:pPr marL="171450" lvl="1" indent="-171450" algn="l" defTabSz="844550">
            <a:lnSpc>
              <a:spcPct val="90000"/>
            </a:lnSpc>
            <a:spcBef>
              <a:spcPct val="0"/>
            </a:spcBef>
            <a:spcAft>
              <a:spcPct val="15000"/>
            </a:spcAft>
            <a:buChar char="•"/>
          </a:pPr>
          <a:r>
            <a:rPr lang="en-GB" sz="1900" kern="1200"/>
            <a:t>Historical Road Accident Data</a:t>
          </a:r>
          <a:endParaRPr lang="en-US" sz="1900" kern="1200"/>
        </a:p>
      </dsp:txBody>
      <dsp:txXfrm>
        <a:off x="0" y="299614"/>
        <a:ext cx="6666833" cy="807975"/>
      </dsp:txXfrm>
    </dsp:sp>
    <dsp:sp modelId="{7E7D04D8-A228-4B9B-9F49-20EAC3B8ADA9}">
      <dsp:nvSpPr>
        <dsp:cNvPr id="0" name=""/>
        <dsp:cNvSpPr/>
      </dsp:nvSpPr>
      <dsp:spPr>
        <a:xfrm>
          <a:off x="333341" y="19174"/>
          <a:ext cx="4666783" cy="56088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844550">
            <a:lnSpc>
              <a:spcPct val="90000"/>
            </a:lnSpc>
            <a:spcBef>
              <a:spcPct val="0"/>
            </a:spcBef>
            <a:spcAft>
              <a:spcPct val="35000"/>
            </a:spcAft>
            <a:buNone/>
          </a:pPr>
          <a:r>
            <a:rPr lang="en-GB" sz="1900" kern="1200" dirty="0"/>
            <a:t>Data Requirements</a:t>
          </a:r>
          <a:endParaRPr lang="en-US" sz="1900" kern="1200" dirty="0"/>
        </a:p>
      </dsp:txBody>
      <dsp:txXfrm>
        <a:off x="360721" y="46554"/>
        <a:ext cx="4612023" cy="506120"/>
      </dsp:txXfrm>
    </dsp:sp>
    <dsp:sp modelId="{823A9B79-B51D-46ED-B9B4-D5AB6FF4F2FA}">
      <dsp:nvSpPr>
        <dsp:cNvPr id="0" name=""/>
        <dsp:cNvSpPr/>
      </dsp:nvSpPr>
      <dsp:spPr>
        <a:xfrm>
          <a:off x="0" y="1490630"/>
          <a:ext cx="6666833" cy="2214450"/>
        </a:xfrm>
        <a:prstGeom prst="rect">
          <a:avLst/>
        </a:prstGeom>
        <a:solidFill>
          <a:schemeClr val="lt1">
            <a:alpha val="90000"/>
            <a:hueOff val="0"/>
            <a:satOff val="0"/>
            <a:lumOff val="0"/>
            <a:alphaOff val="0"/>
          </a:schemeClr>
        </a:solidFill>
        <a:ln w="12700" cap="flat" cmpd="sng" algn="ctr">
          <a:solidFill>
            <a:schemeClr val="accent2">
              <a:hueOff val="3221807"/>
              <a:satOff val="-9246"/>
              <a:lumOff val="-14805"/>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395732" rIns="517420" bIns="135128" numCol="1" spcCol="1270" anchor="t" anchorCtr="0">
          <a:noAutofit/>
        </a:bodyPr>
        <a:lstStyle/>
        <a:p>
          <a:pPr marL="171450" lvl="1" indent="-171450" algn="l" defTabSz="844550">
            <a:lnSpc>
              <a:spcPct val="90000"/>
            </a:lnSpc>
            <a:spcBef>
              <a:spcPct val="0"/>
            </a:spcBef>
            <a:spcAft>
              <a:spcPct val="15000"/>
            </a:spcAft>
            <a:buChar char="•"/>
          </a:pPr>
          <a:r>
            <a:rPr lang="en-GB" sz="1900" kern="1200" dirty="0"/>
            <a:t>Python Programming Language</a:t>
          </a:r>
          <a:endParaRPr lang="en-US" sz="1900" kern="1200" dirty="0"/>
        </a:p>
        <a:p>
          <a:pPr marL="171450" lvl="1" indent="-171450" algn="l" defTabSz="844550">
            <a:lnSpc>
              <a:spcPct val="90000"/>
            </a:lnSpc>
            <a:spcBef>
              <a:spcPct val="0"/>
            </a:spcBef>
            <a:spcAft>
              <a:spcPct val="15000"/>
            </a:spcAft>
            <a:buChar char="•"/>
          </a:pPr>
          <a:r>
            <a:rPr lang="en-GB" sz="1900" kern="1200" dirty="0"/>
            <a:t>Libraries and Framework (ML Libraries, Flask for Web Application interface, Visualization Libraries, </a:t>
          </a:r>
          <a:r>
            <a:rPr lang="en-GB" sz="1900" kern="1200" dirty="0" err="1"/>
            <a:t>Joblib</a:t>
          </a:r>
          <a:r>
            <a:rPr lang="en-GB" sz="1900" kern="1200" dirty="0"/>
            <a:t> for saving ML model)</a:t>
          </a:r>
          <a:endParaRPr lang="en-US" sz="1900" kern="1200" dirty="0"/>
        </a:p>
        <a:p>
          <a:pPr marL="171450" lvl="1" indent="-171450" algn="l" defTabSz="844550">
            <a:lnSpc>
              <a:spcPct val="90000"/>
            </a:lnSpc>
            <a:spcBef>
              <a:spcPct val="0"/>
            </a:spcBef>
            <a:spcAft>
              <a:spcPct val="15000"/>
            </a:spcAft>
            <a:buChar char="•"/>
          </a:pPr>
          <a:r>
            <a:rPr lang="en-GB" sz="1900" kern="1200" dirty="0"/>
            <a:t>Integrated Development Environment (Visual Studio Code, </a:t>
          </a:r>
          <a:r>
            <a:rPr lang="en-GB" sz="1900" kern="1200" dirty="0" err="1"/>
            <a:t>Jupyter</a:t>
          </a:r>
          <a:r>
            <a:rPr lang="en-GB" sz="1900" kern="1200" dirty="0"/>
            <a:t> Notebook)</a:t>
          </a:r>
          <a:endParaRPr lang="en-US" sz="1900" kern="1200" dirty="0"/>
        </a:p>
      </dsp:txBody>
      <dsp:txXfrm>
        <a:off x="0" y="1490630"/>
        <a:ext cx="6666833" cy="2214450"/>
      </dsp:txXfrm>
    </dsp:sp>
    <dsp:sp modelId="{7787BBDB-0197-443D-9C61-4BE24427809A}">
      <dsp:nvSpPr>
        <dsp:cNvPr id="0" name=""/>
        <dsp:cNvSpPr/>
      </dsp:nvSpPr>
      <dsp:spPr>
        <a:xfrm>
          <a:off x="333341" y="1210189"/>
          <a:ext cx="4666783" cy="560880"/>
        </a:xfrm>
        <a:prstGeom prst="roundRect">
          <a:avLst/>
        </a:prstGeom>
        <a:gradFill rotWithShape="0">
          <a:gsLst>
            <a:gs pos="0">
              <a:schemeClr val="accent2">
                <a:hueOff val="3221807"/>
                <a:satOff val="-9246"/>
                <a:lumOff val="-14805"/>
                <a:alphaOff val="0"/>
                <a:satMod val="103000"/>
                <a:lumMod val="102000"/>
                <a:tint val="94000"/>
              </a:schemeClr>
            </a:gs>
            <a:gs pos="50000">
              <a:schemeClr val="accent2">
                <a:hueOff val="3221807"/>
                <a:satOff val="-9246"/>
                <a:lumOff val="-14805"/>
                <a:alphaOff val="0"/>
                <a:satMod val="110000"/>
                <a:lumMod val="100000"/>
                <a:shade val="100000"/>
              </a:schemeClr>
            </a:gs>
            <a:gs pos="100000">
              <a:schemeClr val="accent2">
                <a:hueOff val="3221807"/>
                <a:satOff val="-9246"/>
                <a:lumOff val="-1480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844550">
            <a:lnSpc>
              <a:spcPct val="90000"/>
            </a:lnSpc>
            <a:spcBef>
              <a:spcPct val="0"/>
            </a:spcBef>
            <a:spcAft>
              <a:spcPct val="35000"/>
            </a:spcAft>
            <a:buNone/>
          </a:pPr>
          <a:r>
            <a:rPr lang="en-GB" sz="1900" kern="1200"/>
            <a:t>Software Requirements</a:t>
          </a:r>
          <a:endParaRPr lang="en-US" sz="1900" kern="1200"/>
        </a:p>
      </dsp:txBody>
      <dsp:txXfrm>
        <a:off x="360721" y="1237569"/>
        <a:ext cx="4612023" cy="506120"/>
      </dsp:txXfrm>
    </dsp:sp>
    <dsp:sp modelId="{77EC9582-0BF7-44E7-BBB9-2E8C98DA7933}">
      <dsp:nvSpPr>
        <dsp:cNvPr id="0" name=""/>
        <dsp:cNvSpPr/>
      </dsp:nvSpPr>
      <dsp:spPr>
        <a:xfrm>
          <a:off x="0" y="4088120"/>
          <a:ext cx="6666833" cy="1346625"/>
        </a:xfrm>
        <a:prstGeom prst="rect">
          <a:avLst/>
        </a:prstGeom>
        <a:solidFill>
          <a:schemeClr val="lt1">
            <a:alpha val="90000"/>
            <a:hueOff val="0"/>
            <a:satOff val="0"/>
            <a:lumOff val="0"/>
            <a:alphaOff val="0"/>
          </a:schemeClr>
        </a:solidFill>
        <a:ln w="12700" cap="flat" cmpd="sng" algn="ctr">
          <a:solidFill>
            <a:schemeClr val="accent2">
              <a:hueOff val="6443614"/>
              <a:satOff val="-18493"/>
              <a:lumOff val="-29609"/>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395732" rIns="517420" bIns="135128" numCol="1" spcCol="1270" anchor="t" anchorCtr="0">
          <a:noAutofit/>
        </a:bodyPr>
        <a:lstStyle/>
        <a:p>
          <a:pPr marL="171450" lvl="1" indent="-171450" algn="l" defTabSz="844550">
            <a:lnSpc>
              <a:spcPct val="90000"/>
            </a:lnSpc>
            <a:spcBef>
              <a:spcPct val="0"/>
            </a:spcBef>
            <a:spcAft>
              <a:spcPct val="15000"/>
            </a:spcAft>
            <a:buChar char="•"/>
          </a:pPr>
          <a:r>
            <a:rPr lang="en-GB" sz="1900" kern="1200"/>
            <a:t>Recommended Specifications – Intel i5 or higher processor, 8GB or higher RAM, 256GB or higher SSD for storage</a:t>
          </a:r>
          <a:endParaRPr lang="en-US" sz="1900" kern="1200"/>
        </a:p>
      </dsp:txBody>
      <dsp:txXfrm>
        <a:off x="0" y="4088120"/>
        <a:ext cx="6666833" cy="1346625"/>
      </dsp:txXfrm>
    </dsp:sp>
    <dsp:sp modelId="{582D881E-FC8B-4720-9B31-D27E39633290}">
      <dsp:nvSpPr>
        <dsp:cNvPr id="0" name=""/>
        <dsp:cNvSpPr/>
      </dsp:nvSpPr>
      <dsp:spPr>
        <a:xfrm>
          <a:off x="333341" y="3807680"/>
          <a:ext cx="4666783" cy="560880"/>
        </a:xfrm>
        <a:prstGeom prst="roundRect">
          <a:avLst/>
        </a:prstGeom>
        <a:gradFill rotWithShape="0">
          <a:gsLst>
            <a:gs pos="0">
              <a:schemeClr val="accent2">
                <a:hueOff val="6443614"/>
                <a:satOff val="-18493"/>
                <a:lumOff val="-29609"/>
                <a:alphaOff val="0"/>
                <a:satMod val="103000"/>
                <a:lumMod val="102000"/>
                <a:tint val="94000"/>
              </a:schemeClr>
            </a:gs>
            <a:gs pos="50000">
              <a:schemeClr val="accent2">
                <a:hueOff val="6443614"/>
                <a:satOff val="-18493"/>
                <a:lumOff val="-29609"/>
                <a:alphaOff val="0"/>
                <a:satMod val="110000"/>
                <a:lumMod val="100000"/>
                <a:shade val="100000"/>
              </a:schemeClr>
            </a:gs>
            <a:gs pos="100000">
              <a:schemeClr val="accent2">
                <a:hueOff val="6443614"/>
                <a:satOff val="-18493"/>
                <a:lumOff val="-2960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844550">
            <a:lnSpc>
              <a:spcPct val="90000"/>
            </a:lnSpc>
            <a:spcBef>
              <a:spcPct val="0"/>
            </a:spcBef>
            <a:spcAft>
              <a:spcPct val="35000"/>
            </a:spcAft>
            <a:buNone/>
          </a:pPr>
          <a:r>
            <a:rPr lang="en-GB" sz="1900" kern="1200"/>
            <a:t>Hardware Requirements</a:t>
          </a:r>
          <a:endParaRPr lang="en-US" sz="1900" kern="1200"/>
        </a:p>
      </dsp:txBody>
      <dsp:txXfrm>
        <a:off x="360721" y="3835060"/>
        <a:ext cx="4612023" cy="50612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4724FA-DC72-48F4-96CB-E87E6651FF27}">
      <dsp:nvSpPr>
        <dsp:cNvPr id="0" name=""/>
        <dsp:cNvSpPr/>
      </dsp:nvSpPr>
      <dsp:spPr>
        <a:xfrm>
          <a:off x="0" y="345199"/>
          <a:ext cx="6666833" cy="9324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333248" rIns="517420" bIns="113792" numCol="1" spcCol="1270" anchor="t" anchorCtr="0">
          <a:noAutofit/>
        </a:bodyPr>
        <a:lstStyle/>
        <a:p>
          <a:pPr marL="171450" lvl="1" indent="-171450" algn="l" defTabSz="711200">
            <a:lnSpc>
              <a:spcPct val="90000"/>
            </a:lnSpc>
            <a:spcBef>
              <a:spcPct val="0"/>
            </a:spcBef>
            <a:spcAft>
              <a:spcPct val="15000"/>
            </a:spcAft>
            <a:buChar char="•"/>
          </a:pPr>
          <a:r>
            <a:rPr lang="en-GB" sz="1600" kern="1200"/>
            <a:t>User-friendly web based interface (forms for inputting data)</a:t>
          </a:r>
          <a:endParaRPr lang="en-US" sz="1600" kern="1200"/>
        </a:p>
        <a:p>
          <a:pPr marL="171450" lvl="1" indent="-171450" algn="l" defTabSz="711200">
            <a:lnSpc>
              <a:spcPct val="90000"/>
            </a:lnSpc>
            <a:spcBef>
              <a:spcPct val="0"/>
            </a:spcBef>
            <a:spcAft>
              <a:spcPct val="15000"/>
            </a:spcAft>
            <a:buChar char="•"/>
          </a:pPr>
          <a:r>
            <a:rPr lang="en-GB" sz="1600" kern="1200"/>
            <a:t>Comprehensive user guides and documentation</a:t>
          </a:r>
          <a:endParaRPr lang="en-US" sz="1600" kern="1200"/>
        </a:p>
      </dsp:txBody>
      <dsp:txXfrm>
        <a:off x="0" y="345199"/>
        <a:ext cx="6666833" cy="932400"/>
      </dsp:txXfrm>
    </dsp:sp>
    <dsp:sp modelId="{73AD7D80-71FB-434B-AD60-0E43A9E5802E}">
      <dsp:nvSpPr>
        <dsp:cNvPr id="0" name=""/>
        <dsp:cNvSpPr/>
      </dsp:nvSpPr>
      <dsp:spPr>
        <a:xfrm>
          <a:off x="333341" y="109039"/>
          <a:ext cx="4666783" cy="47232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711200">
            <a:lnSpc>
              <a:spcPct val="90000"/>
            </a:lnSpc>
            <a:spcBef>
              <a:spcPct val="0"/>
            </a:spcBef>
            <a:spcAft>
              <a:spcPct val="35000"/>
            </a:spcAft>
            <a:buNone/>
          </a:pPr>
          <a:r>
            <a:rPr lang="en-GB" sz="1600" kern="1200"/>
            <a:t>User Requirements</a:t>
          </a:r>
          <a:endParaRPr lang="en-US" sz="1600" kern="1200"/>
        </a:p>
      </dsp:txBody>
      <dsp:txXfrm>
        <a:off x="356398" y="132096"/>
        <a:ext cx="4620669" cy="426206"/>
      </dsp:txXfrm>
    </dsp:sp>
    <dsp:sp modelId="{32154B38-AAF0-4EB7-8102-6BEE2D1E6AC2}">
      <dsp:nvSpPr>
        <dsp:cNvPr id="0" name=""/>
        <dsp:cNvSpPr/>
      </dsp:nvSpPr>
      <dsp:spPr>
        <a:xfrm>
          <a:off x="0" y="1600160"/>
          <a:ext cx="6666833" cy="680400"/>
        </a:xfrm>
        <a:prstGeom prst="rect">
          <a:avLst/>
        </a:prstGeom>
        <a:solidFill>
          <a:schemeClr val="lt1">
            <a:alpha val="90000"/>
            <a:hueOff val="0"/>
            <a:satOff val="0"/>
            <a:lumOff val="0"/>
            <a:alphaOff val="0"/>
          </a:schemeClr>
        </a:solidFill>
        <a:ln w="12700" cap="flat" cmpd="sng" algn="ctr">
          <a:solidFill>
            <a:schemeClr val="accent2">
              <a:hueOff val="2147871"/>
              <a:satOff val="-6164"/>
              <a:lumOff val="-987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333248" rIns="517420" bIns="113792" numCol="1" spcCol="1270" anchor="t" anchorCtr="0">
          <a:noAutofit/>
        </a:bodyPr>
        <a:lstStyle/>
        <a:p>
          <a:pPr marL="171450" lvl="1" indent="-171450" algn="l" defTabSz="711200">
            <a:lnSpc>
              <a:spcPct val="90000"/>
            </a:lnSpc>
            <a:spcBef>
              <a:spcPct val="0"/>
            </a:spcBef>
            <a:spcAft>
              <a:spcPct val="15000"/>
            </a:spcAft>
            <a:buChar char="•"/>
          </a:pPr>
          <a:r>
            <a:rPr lang="en-GB" sz="1600" kern="1200"/>
            <a:t>Data Security (Comply with GDPR)</a:t>
          </a:r>
          <a:endParaRPr lang="en-US" sz="1600" kern="1200"/>
        </a:p>
      </dsp:txBody>
      <dsp:txXfrm>
        <a:off x="0" y="1600160"/>
        <a:ext cx="6666833" cy="680400"/>
      </dsp:txXfrm>
    </dsp:sp>
    <dsp:sp modelId="{CCC6ABDE-3411-4722-A736-3F98F866386E}">
      <dsp:nvSpPr>
        <dsp:cNvPr id="0" name=""/>
        <dsp:cNvSpPr/>
      </dsp:nvSpPr>
      <dsp:spPr>
        <a:xfrm>
          <a:off x="333341" y="1363999"/>
          <a:ext cx="4666783" cy="472320"/>
        </a:xfrm>
        <a:prstGeom prst="roundRect">
          <a:avLst/>
        </a:prstGeom>
        <a:gradFill rotWithShape="0">
          <a:gsLst>
            <a:gs pos="0">
              <a:schemeClr val="accent2">
                <a:hueOff val="2147871"/>
                <a:satOff val="-6164"/>
                <a:lumOff val="-9870"/>
                <a:alphaOff val="0"/>
                <a:satMod val="103000"/>
                <a:lumMod val="102000"/>
                <a:tint val="94000"/>
              </a:schemeClr>
            </a:gs>
            <a:gs pos="50000">
              <a:schemeClr val="accent2">
                <a:hueOff val="2147871"/>
                <a:satOff val="-6164"/>
                <a:lumOff val="-9870"/>
                <a:alphaOff val="0"/>
                <a:satMod val="110000"/>
                <a:lumMod val="100000"/>
                <a:shade val="100000"/>
              </a:schemeClr>
            </a:gs>
            <a:gs pos="100000">
              <a:schemeClr val="accent2">
                <a:hueOff val="2147871"/>
                <a:satOff val="-6164"/>
                <a:lumOff val="-987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711200">
            <a:lnSpc>
              <a:spcPct val="90000"/>
            </a:lnSpc>
            <a:spcBef>
              <a:spcPct val="0"/>
            </a:spcBef>
            <a:spcAft>
              <a:spcPct val="35000"/>
            </a:spcAft>
            <a:buNone/>
          </a:pPr>
          <a:r>
            <a:rPr lang="en-GB" sz="1600" kern="1200"/>
            <a:t>Security Requirements</a:t>
          </a:r>
          <a:endParaRPr lang="en-US" sz="1600" kern="1200"/>
        </a:p>
      </dsp:txBody>
      <dsp:txXfrm>
        <a:off x="356398" y="1387056"/>
        <a:ext cx="4620669" cy="426206"/>
      </dsp:txXfrm>
    </dsp:sp>
    <dsp:sp modelId="{398CF969-96C6-47B4-8282-CB8AFD65F197}">
      <dsp:nvSpPr>
        <dsp:cNvPr id="0" name=""/>
        <dsp:cNvSpPr/>
      </dsp:nvSpPr>
      <dsp:spPr>
        <a:xfrm>
          <a:off x="0" y="2603120"/>
          <a:ext cx="6666833" cy="1209600"/>
        </a:xfrm>
        <a:prstGeom prst="rect">
          <a:avLst/>
        </a:prstGeom>
        <a:solidFill>
          <a:schemeClr val="lt1">
            <a:alpha val="90000"/>
            <a:hueOff val="0"/>
            <a:satOff val="0"/>
            <a:lumOff val="0"/>
            <a:alphaOff val="0"/>
          </a:schemeClr>
        </a:solidFill>
        <a:ln w="12700" cap="flat" cmpd="sng" algn="ctr">
          <a:solidFill>
            <a:schemeClr val="accent2">
              <a:hueOff val="4295743"/>
              <a:satOff val="-12329"/>
              <a:lumOff val="-19739"/>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333248" rIns="517420" bIns="113792" numCol="1" spcCol="1270" anchor="t" anchorCtr="0">
          <a:noAutofit/>
        </a:bodyPr>
        <a:lstStyle/>
        <a:p>
          <a:pPr marL="171450" lvl="1" indent="-171450" algn="l" defTabSz="711200">
            <a:lnSpc>
              <a:spcPct val="90000"/>
            </a:lnSpc>
            <a:spcBef>
              <a:spcPct val="0"/>
            </a:spcBef>
            <a:spcAft>
              <a:spcPct val="15000"/>
            </a:spcAft>
            <a:buChar char="•"/>
          </a:pPr>
          <a:r>
            <a:rPr lang="en-GB" sz="1600" kern="1200"/>
            <a:t>Pre-processed Dataset</a:t>
          </a:r>
          <a:endParaRPr lang="en-US" sz="1600" kern="1200"/>
        </a:p>
        <a:p>
          <a:pPr marL="171450" lvl="1" indent="-171450" algn="l" defTabSz="711200">
            <a:lnSpc>
              <a:spcPct val="90000"/>
            </a:lnSpc>
            <a:spcBef>
              <a:spcPct val="0"/>
            </a:spcBef>
            <a:spcAft>
              <a:spcPct val="15000"/>
            </a:spcAft>
            <a:buChar char="•"/>
          </a:pPr>
          <a:r>
            <a:rPr lang="en-GB" sz="1600" kern="1200" dirty="0"/>
            <a:t>ML model with predictive capability</a:t>
          </a:r>
          <a:endParaRPr lang="en-US" sz="1600" kern="1200" dirty="0"/>
        </a:p>
        <a:p>
          <a:pPr marL="171450" lvl="1" indent="-171450" algn="l" defTabSz="711200">
            <a:lnSpc>
              <a:spcPct val="90000"/>
            </a:lnSpc>
            <a:spcBef>
              <a:spcPct val="0"/>
            </a:spcBef>
            <a:spcAft>
              <a:spcPct val="15000"/>
            </a:spcAft>
            <a:buChar char="•"/>
          </a:pPr>
          <a:r>
            <a:rPr lang="en-GB" sz="1600" kern="1200"/>
            <a:t>Important Risk Factors</a:t>
          </a:r>
          <a:endParaRPr lang="en-US" sz="1600" kern="1200"/>
        </a:p>
      </dsp:txBody>
      <dsp:txXfrm>
        <a:off x="0" y="2603120"/>
        <a:ext cx="6666833" cy="1209600"/>
      </dsp:txXfrm>
    </dsp:sp>
    <dsp:sp modelId="{003105AD-C976-42FE-B370-42344EA7C55E}">
      <dsp:nvSpPr>
        <dsp:cNvPr id="0" name=""/>
        <dsp:cNvSpPr/>
      </dsp:nvSpPr>
      <dsp:spPr>
        <a:xfrm>
          <a:off x="333341" y="2366960"/>
          <a:ext cx="4666783" cy="472320"/>
        </a:xfrm>
        <a:prstGeom prst="roundRect">
          <a:avLst/>
        </a:prstGeom>
        <a:gradFill rotWithShape="0">
          <a:gsLst>
            <a:gs pos="0">
              <a:schemeClr val="accent2">
                <a:hueOff val="4295743"/>
                <a:satOff val="-12329"/>
                <a:lumOff val="-19739"/>
                <a:alphaOff val="0"/>
                <a:satMod val="103000"/>
                <a:lumMod val="102000"/>
                <a:tint val="94000"/>
              </a:schemeClr>
            </a:gs>
            <a:gs pos="50000">
              <a:schemeClr val="accent2">
                <a:hueOff val="4295743"/>
                <a:satOff val="-12329"/>
                <a:lumOff val="-19739"/>
                <a:alphaOff val="0"/>
                <a:satMod val="110000"/>
                <a:lumMod val="100000"/>
                <a:shade val="100000"/>
              </a:schemeClr>
            </a:gs>
            <a:gs pos="100000">
              <a:schemeClr val="accent2">
                <a:hueOff val="4295743"/>
                <a:satOff val="-12329"/>
                <a:lumOff val="-1973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711200">
            <a:lnSpc>
              <a:spcPct val="90000"/>
            </a:lnSpc>
            <a:spcBef>
              <a:spcPct val="0"/>
            </a:spcBef>
            <a:spcAft>
              <a:spcPct val="35000"/>
            </a:spcAft>
            <a:buNone/>
          </a:pPr>
          <a:r>
            <a:rPr lang="en-GB" sz="1600" kern="1200"/>
            <a:t>Functional Requirements</a:t>
          </a:r>
          <a:endParaRPr lang="en-US" sz="1600" kern="1200"/>
        </a:p>
      </dsp:txBody>
      <dsp:txXfrm>
        <a:off x="356398" y="2390017"/>
        <a:ext cx="4620669" cy="426206"/>
      </dsp:txXfrm>
    </dsp:sp>
    <dsp:sp modelId="{FAD97BB6-58B8-49CA-B76B-1704E615CF8A}">
      <dsp:nvSpPr>
        <dsp:cNvPr id="0" name=""/>
        <dsp:cNvSpPr/>
      </dsp:nvSpPr>
      <dsp:spPr>
        <a:xfrm>
          <a:off x="0" y="4135280"/>
          <a:ext cx="6666833" cy="1209600"/>
        </a:xfrm>
        <a:prstGeom prst="rect">
          <a:avLst/>
        </a:prstGeom>
        <a:solidFill>
          <a:schemeClr val="lt1">
            <a:alpha val="90000"/>
            <a:hueOff val="0"/>
            <a:satOff val="0"/>
            <a:lumOff val="0"/>
            <a:alphaOff val="0"/>
          </a:schemeClr>
        </a:solidFill>
        <a:ln w="12700" cap="flat" cmpd="sng" algn="ctr">
          <a:solidFill>
            <a:schemeClr val="accent2">
              <a:hueOff val="6443614"/>
              <a:satOff val="-18493"/>
              <a:lumOff val="-29609"/>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333248" rIns="517420" bIns="113792" numCol="1" spcCol="1270" anchor="t" anchorCtr="0">
          <a:noAutofit/>
        </a:bodyPr>
        <a:lstStyle/>
        <a:p>
          <a:pPr marL="171450" lvl="1" indent="-171450" algn="l" defTabSz="711200">
            <a:lnSpc>
              <a:spcPct val="90000"/>
            </a:lnSpc>
            <a:spcBef>
              <a:spcPct val="0"/>
            </a:spcBef>
            <a:spcAft>
              <a:spcPct val="15000"/>
            </a:spcAft>
            <a:buChar char="•"/>
          </a:pPr>
          <a:r>
            <a:rPr lang="en-GB" sz="1600" kern="1200"/>
            <a:t>Accuracy</a:t>
          </a:r>
          <a:endParaRPr lang="en-US" sz="1600" kern="1200"/>
        </a:p>
        <a:p>
          <a:pPr marL="171450" lvl="1" indent="-171450" algn="l" defTabSz="711200">
            <a:lnSpc>
              <a:spcPct val="90000"/>
            </a:lnSpc>
            <a:spcBef>
              <a:spcPct val="0"/>
            </a:spcBef>
            <a:spcAft>
              <a:spcPct val="15000"/>
            </a:spcAft>
            <a:buChar char="•"/>
          </a:pPr>
          <a:r>
            <a:rPr lang="en-GB" sz="1600" kern="1200"/>
            <a:t>High-Performance</a:t>
          </a:r>
          <a:endParaRPr lang="en-US" sz="1600" kern="1200"/>
        </a:p>
        <a:p>
          <a:pPr marL="171450" lvl="1" indent="-171450" algn="l" defTabSz="711200">
            <a:lnSpc>
              <a:spcPct val="90000"/>
            </a:lnSpc>
            <a:spcBef>
              <a:spcPct val="0"/>
            </a:spcBef>
            <a:spcAft>
              <a:spcPct val="15000"/>
            </a:spcAft>
            <a:buChar char="•"/>
          </a:pPr>
          <a:r>
            <a:rPr lang="en-GB" sz="1600" kern="1200"/>
            <a:t>User-friendly</a:t>
          </a:r>
          <a:endParaRPr lang="en-US" sz="1600" kern="1200"/>
        </a:p>
      </dsp:txBody>
      <dsp:txXfrm>
        <a:off x="0" y="4135280"/>
        <a:ext cx="6666833" cy="1209600"/>
      </dsp:txXfrm>
    </dsp:sp>
    <dsp:sp modelId="{BF8A7293-6E5C-4F69-90A9-F97F96A18AE9}">
      <dsp:nvSpPr>
        <dsp:cNvPr id="0" name=""/>
        <dsp:cNvSpPr/>
      </dsp:nvSpPr>
      <dsp:spPr>
        <a:xfrm>
          <a:off x="333341" y="3899120"/>
          <a:ext cx="4666783" cy="472320"/>
        </a:xfrm>
        <a:prstGeom prst="roundRect">
          <a:avLst/>
        </a:prstGeom>
        <a:gradFill rotWithShape="0">
          <a:gsLst>
            <a:gs pos="0">
              <a:schemeClr val="accent2">
                <a:hueOff val="6443614"/>
                <a:satOff val="-18493"/>
                <a:lumOff val="-29609"/>
                <a:alphaOff val="0"/>
                <a:satMod val="103000"/>
                <a:lumMod val="102000"/>
                <a:tint val="94000"/>
              </a:schemeClr>
            </a:gs>
            <a:gs pos="50000">
              <a:schemeClr val="accent2">
                <a:hueOff val="6443614"/>
                <a:satOff val="-18493"/>
                <a:lumOff val="-29609"/>
                <a:alphaOff val="0"/>
                <a:satMod val="110000"/>
                <a:lumMod val="100000"/>
                <a:shade val="100000"/>
              </a:schemeClr>
            </a:gs>
            <a:gs pos="100000">
              <a:schemeClr val="accent2">
                <a:hueOff val="6443614"/>
                <a:satOff val="-18493"/>
                <a:lumOff val="-2960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711200">
            <a:lnSpc>
              <a:spcPct val="90000"/>
            </a:lnSpc>
            <a:spcBef>
              <a:spcPct val="0"/>
            </a:spcBef>
            <a:spcAft>
              <a:spcPct val="35000"/>
            </a:spcAft>
            <a:buNone/>
          </a:pPr>
          <a:r>
            <a:rPr lang="en-GB" sz="1600" kern="1200"/>
            <a:t>Non-Functional Requirements</a:t>
          </a:r>
          <a:endParaRPr lang="en-US" sz="1600" kern="1200"/>
        </a:p>
      </dsp:txBody>
      <dsp:txXfrm>
        <a:off x="356398" y="3922177"/>
        <a:ext cx="4620669" cy="42620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A8CB77-FBC5-4C93-8A6D-5C5973874CE7}">
      <dsp:nvSpPr>
        <dsp:cNvPr id="0" name=""/>
        <dsp:cNvSpPr/>
      </dsp:nvSpPr>
      <dsp:spPr>
        <a:xfrm>
          <a:off x="2614981" y="709129"/>
          <a:ext cx="546965" cy="91440"/>
        </a:xfrm>
        <a:custGeom>
          <a:avLst/>
          <a:gdLst/>
          <a:ahLst/>
          <a:cxnLst/>
          <a:rect l="0" t="0" r="0" b="0"/>
          <a:pathLst>
            <a:path>
              <a:moveTo>
                <a:pt x="0" y="45720"/>
              </a:moveTo>
              <a:lnTo>
                <a:pt x="546965" y="45720"/>
              </a:lnTo>
            </a:path>
          </a:pathLst>
        </a:custGeom>
        <a:noFill/>
        <a:ln w="1270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74024" y="751961"/>
        <a:ext cx="28878" cy="5775"/>
      </dsp:txXfrm>
    </dsp:sp>
    <dsp:sp modelId="{C6D0332D-CCA6-4EA1-9DB9-E76C2E9CBBA2}">
      <dsp:nvSpPr>
        <dsp:cNvPr id="0" name=""/>
        <dsp:cNvSpPr/>
      </dsp:nvSpPr>
      <dsp:spPr>
        <a:xfrm>
          <a:off x="105624" y="1502"/>
          <a:ext cx="2511156" cy="1506693"/>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049" tIns="129161" rIns="123049" bIns="129161" numCol="1" spcCol="1270" anchor="ctr" anchorCtr="0">
          <a:noAutofit/>
        </a:bodyPr>
        <a:lstStyle/>
        <a:p>
          <a:pPr marL="0" lvl="0" indent="0" algn="ctr" defTabSz="977900">
            <a:lnSpc>
              <a:spcPct val="90000"/>
            </a:lnSpc>
            <a:spcBef>
              <a:spcPct val="0"/>
            </a:spcBef>
            <a:spcAft>
              <a:spcPct val="35000"/>
            </a:spcAft>
            <a:buNone/>
          </a:pPr>
          <a:r>
            <a:rPr lang="en-GB" sz="2200" kern="1200"/>
            <a:t>Steps of design are-</a:t>
          </a:r>
          <a:endParaRPr lang="en-US" sz="2200" kern="1200"/>
        </a:p>
      </dsp:txBody>
      <dsp:txXfrm>
        <a:off x="105624" y="1502"/>
        <a:ext cx="2511156" cy="1506693"/>
      </dsp:txXfrm>
    </dsp:sp>
    <dsp:sp modelId="{B4EF1685-A495-45DF-9878-CD839F87D540}">
      <dsp:nvSpPr>
        <dsp:cNvPr id="0" name=""/>
        <dsp:cNvSpPr/>
      </dsp:nvSpPr>
      <dsp:spPr>
        <a:xfrm>
          <a:off x="1361202" y="1506396"/>
          <a:ext cx="3088722" cy="546965"/>
        </a:xfrm>
        <a:custGeom>
          <a:avLst/>
          <a:gdLst/>
          <a:ahLst/>
          <a:cxnLst/>
          <a:rect l="0" t="0" r="0" b="0"/>
          <a:pathLst>
            <a:path>
              <a:moveTo>
                <a:pt x="3088722" y="0"/>
              </a:moveTo>
              <a:lnTo>
                <a:pt x="3088722" y="290582"/>
              </a:lnTo>
              <a:lnTo>
                <a:pt x="0" y="290582"/>
              </a:lnTo>
              <a:lnTo>
                <a:pt x="0" y="546965"/>
              </a:lnTo>
            </a:path>
          </a:pathLst>
        </a:custGeom>
        <a:noFill/>
        <a:ln w="1270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27007" y="1776991"/>
        <a:ext cx="157112" cy="5775"/>
      </dsp:txXfrm>
    </dsp:sp>
    <dsp:sp modelId="{AA2EFA83-B6A7-4A79-B171-AE58C3A1F38D}">
      <dsp:nvSpPr>
        <dsp:cNvPr id="0" name=""/>
        <dsp:cNvSpPr/>
      </dsp:nvSpPr>
      <dsp:spPr>
        <a:xfrm>
          <a:off x="3194346" y="1502"/>
          <a:ext cx="2511156" cy="1506693"/>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049" tIns="129161" rIns="123049" bIns="129161" numCol="1" spcCol="1270" anchor="ctr" anchorCtr="0">
          <a:noAutofit/>
        </a:bodyPr>
        <a:lstStyle/>
        <a:p>
          <a:pPr marL="0" lvl="0" indent="0" algn="ctr" defTabSz="977900">
            <a:lnSpc>
              <a:spcPct val="90000"/>
            </a:lnSpc>
            <a:spcBef>
              <a:spcPct val="0"/>
            </a:spcBef>
            <a:spcAft>
              <a:spcPct val="35000"/>
            </a:spcAft>
            <a:buNone/>
          </a:pPr>
          <a:r>
            <a:rPr lang="en-GB" sz="2200" kern="1200"/>
            <a:t>Step-1: User enters encoded inputs on form </a:t>
          </a:r>
          <a:endParaRPr lang="en-US" sz="2200" kern="1200"/>
        </a:p>
      </dsp:txBody>
      <dsp:txXfrm>
        <a:off x="3194346" y="1502"/>
        <a:ext cx="2511156" cy="1506693"/>
      </dsp:txXfrm>
    </dsp:sp>
    <dsp:sp modelId="{B7F8855A-B158-41A7-A538-4689FDC45586}">
      <dsp:nvSpPr>
        <dsp:cNvPr id="0" name=""/>
        <dsp:cNvSpPr/>
      </dsp:nvSpPr>
      <dsp:spPr>
        <a:xfrm>
          <a:off x="2614981" y="2793389"/>
          <a:ext cx="546965" cy="91440"/>
        </a:xfrm>
        <a:custGeom>
          <a:avLst/>
          <a:gdLst/>
          <a:ahLst/>
          <a:cxnLst/>
          <a:rect l="0" t="0" r="0" b="0"/>
          <a:pathLst>
            <a:path>
              <a:moveTo>
                <a:pt x="0" y="45720"/>
              </a:moveTo>
              <a:lnTo>
                <a:pt x="546965" y="45720"/>
              </a:lnTo>
            </a:path>
          </a:pathLst>
        </a:custGeom>
        <a:noFill/>
        <a:ln w="1270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74024" y="2836221"/>
        <a:ext cx="28878" cy="5775"/>
      </dsp:txXfrm>
    </dsp:sp>
    <dsp:sp modelId="{545F0AE0-B5AB-4AFE-9FAB-3E9934015429}">
      <dsp:nvSpPr>
        <dsp:cNvPr id="0" name=""/>
        <dsp:cNvSpPr/>
      </dsp:nvSpPr>
      <dsp:spPr>
        <a:xfrm>
          <a:off x="105624" y="2085762"/>
          <a:ext cx="2511156" cy="1506693"/>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049" tIns="129161" rIns="123049" bIns="129161" numCol="1" spcCol="1270" anchor="ctr" anchorCtr="0">
          <a:noAutofit/>
        </a:bodyPr>
        <a:lstStyle/>
        <a:p>
          <a:pPr marL="0" lvl="0" indent="0" algn="ctr" defTabSz="977900">
            <a:lnSpc>
              <a:spcPct val="90000"/>
            </a:lnSpc>
            <a:spcBef>
              <a:spcPct val="0"/>
            </a:spcBef>
            <a:spcAft>
              <a:spcPct val="35000"/>
            </a:spcAft>
            <a:buNone/>
          </a:pPr>
          <a:r>
            <a:rPr lang="en-GB" sz="2200" kern="1200"/>
            <a:t>Step-2: Submit the form using Predict Severity button </a:t>
          </a:r>
          <a:endParaRPr lang="en-US" sz="2200" kern="1200"/>
        </a:p>
      </dsp:txBody>
      <dsp:txXfrm>
        <a:off x="105624" y="2085762"/>
        <a:ext cx="2511156" cy="1506693"/>
      </dsp:txXfrm>
    </dsp:sp>
    <dsp:sp modelId="{E80A9D5A-44ED-4C23-996B-ED1A1139028A}">
      <dsp:nvSpPr>
        <dsp:cNvPr id="0" name=""/>
        <dsp:cNvSpPr/>
      </dsp:nvSpPr>
      <dsp:spPr>
        <a:xfrm>
          <a:off x="1361202" y="3590656"/>
          <a:ext cx="3088722" cy="546965"/>
        </a:xfrm>
        <a:custGeom>
          <a:avLst/>
          <a:gdLst/>
          <a:ahLst/>
          <a:cxnLst/>
          <a:rect l="0" t="0" r="0" b="0"/>
          <a:pathLst>
            <a:path>
              <a:moveTo>
                <a:pt x="3088722" y="0"/>
              </a:moveTo>
              <a:lnTo>
                <a:pt x="3088722" y="290582"/>
              </a:lnTo>
              <a:lnTo>
                <a:pt x="0" y="290582"/>
              </a:lnTo>
              <a:lnTo>
                <a:pt x="0" y="546965"/>
              </a:lnTo>
            </a:path>
          </a:pathLst>
        </a:custGeom>
        <a:noFill/>
        <a:ln w="1270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27007" y="3861251"/>
        <a:ext cx="157112" cy="5775"/>
      </dsp:txXfrm>
    </dsp:sp>
    <dsp:sp modelId="{E4A5E063-DD1C-4DC8-8607-7EDA840666B9}">
      <dsp:nvSpPr>
        <dsp:cNvPr id="0" name=""/>
        <dsp:cNvSpPr/>
      </dsp:nvSpPr>
      <dsp:spPr>
        <a:xfrm>
          <a:off x="3194346" y="2085762"/>
          <a:ext cx="2511156" cy="1506693"/>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049" tIns="129161" rIns="123049" bIns="129161" numCol="1" spcCol="1270" anchor="ctr" anchorCtr="0">
          <a:noAutofit/>
        </a:bodyPr>
        <a:lstStyle/>
        <a:p>
          <a:pPr marL="0" lvl="0" indent="0" algn="ctr" defTabSz="977900">
            <a:lnSpc>
              <a:spcPct val="90000"/>
            </a:lnSpc>
            <a:spcBef>
              <a:spcPct val="0"/>
            </a:spcBef>
            <a:spcAft>
              <a:spcPct val="35000"/>
            </a:spcAft>
            <a:buNone/>
          </a:pPr>
          <a:r>
            <a:rPr lang="en-GB" sz="2200" kern="1200"/>
            <a:t>Step-3: API request made to ML model for prediction </a:t>
          </a:r>
          <a:endParaRPr lang="en-US" sz="2200" kern="1200"/>
        </a:p>
      </dsp:txBody>
      <dsp:txXfrm>
        <a:off x="3194346" y="2085762"/>
        <a:ext cx="2511156" cy="1506693"/>
      </dsp:txXfrm>
    </dsp:sp>
    <dsp:sp modelId="{C99A8501-8B89-4A7A-B578-A22589B8F5A1}">
      <dsp:nvSpPr>
        <dsp:cNvPr id="0" name=""/>
        <dsp:cNvSpPr/>
      </dsp:nvSpPr>
      <dsp:spPr>
        <a:xfrm>
          <a:off x="2614981" y="4877649"/>
          <a:ext cx="546965" cy="91440"/>
        </a:xfrm>
        <a:custGeom>
          <a:avLst/>
          <a:gdLst/>
          <a:ahLst/>
          <a:cxnLst/>
          <a:rect l="0" t="0" r="0" b="0"/>
          <a:pathLst>
            <a:path>
              <a:moveTo>
                <a:pt x="0" y="45720"/>
              </a:moveTo>
              <a:lnTo>
                <a:pt x="546965" y="45720"/>
              </a:lnTo>
            </a:path>
          </a:pathLst>
        </a:custGeom>
        <a:noFill/>
        <a:ln w="1270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74024" y="4920481"/>
        <a:ext cx="28878" cy="5775"/>
      </dsp:txXfrm>
    </dsp:sp>
    <dsp:sp modelId="{081AF849-CCA0-4086-B6A0-C74190461BD3}">
      <dsp:nvSpPr>
        <dsp:cNvPr id="0" name=""/>
        <dsp:cNvSpPr/>
      </dsp:nvSpPr>
      <dsp:spPr>
        <a:xfrm>
          <a:off x="105624" y="4170022"/>
          <a:ext cx="2511156" cy="1506693"/>
        </a:xfrm>
        <a:prstGeom prst="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049" tIns="129161" rIns="123049" bIns="129161" numCol="1" spcCol="1270" anchor="ctr" anchorCtr="0">
          <a:noAutofit/>
        </a:bodyPr>
        <a:lstStyle/>
        <a:p>
          <a:pPr marL="0" lvl="0" indent="0" algn="ctr" defTabSz="977900">
            <a:lnSpc>
              <a:spcPct val="90000"/>
            </a:lnSpc>
            <a:spcBef>
              <a:spcPct val="0"/>
            </a:spcBef>
            <a:spcAft>
              <a:spcPct val="35000"/>
            </a:spcAft>
            <a:buNone/>
          </a:pPr>
          <a:r>
            <a:rPr lang="en-GB" sz="2200" kern="1200"/>
            <a:t>Step-4: ML model predicts Collision Severity based on input features </a:t>
          </a:r>
          <a:endParaRPr lang="en-US" sz="2200" kern="1200"/>
        </a:p>
      </dsp:txBody>
      <dsp:txXfrm>
        <a:off x="105624" y="4170022"/>
        <a:ext cx="2511156" cy="1506693"/>
      </dsp:txXfrm>
    </dsp:sp>
    <dsp:sp modelId="{E5F3E443-3F65-41C9-98B7-2E9982E81B94}">
      <dsp:nvSpPr>
        <dsp:cNvPr id="0" name=""/>
        <dsp:cNvSpPr/>
      </dsp:nvSpPr>
      <dsp:spPr>
        <a:xfrm>
          <a:off x="3194346" y="4170022"/>
          <a:ext cx="2511156" cy="1506693"/>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049" tIns="129161" rIns="123049" bIns="129161" numCol="1" spcCol="1270" anchor="ctr" anchorCtr="0">
          <a:noAutofit/>
        </a:bodyPr>
        <a:lstStyle/>
        <a:p>
          <a:pPr marL="0" lvl="0" indent="0" algn="ctr" defTabSz="977900">
            <a:lnSpc>
              <a:spcPct val="90000"/>
            </a:lnSpc>
            <a:spcBef>
              <a:spcPct val="0"/>
            </a:spcBef>
            <a:spcAft>
              <a:spcPct val="35000"/>
            </a:spcAft>
            <a:buNone/>
          </a:pPr>
          <a:r>
            <a:rPr lang="en-GB" sz="2200" kern="1200"/>
            <a:t>Step-5: Result displayed on the user interface</a:t>
          </a:r>
          <a:endParaRPr lang="en-US" sz="2200" kern="1200"/>
        </a:p>
      </dsp:txBody>
      <dsp:txXfrm>
        <a:off x="3194346" y="4170022"/>
        <a:ext cx="2511156" cy="150669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2963B4-A526-4698-97E9-2234D75C7909}">
      <dsp:nvSpPr>
        <dsp:cNvPr id="0" name=""/>
        <dsp:cNvSpPr/>
      </dsp:nvSpPr>
      <dsp:spPr>
        <a:xfrm>
          <a:off x="2169914" y="250176"/>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CC53FDB-6629-4E3B-A841-341A4A874F70}">
      <dsp:nvSpPr>
        <dsp:cNvPr id="0" name=""/>
        <dsp:cNvSpPr/>
      </dsp:nvSpPr>
      <dsp:spPr>
        <a:xfrm>
          <a:off x="765914" y="1920951"/>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66850">
            <a:lnSpc>
              <a:spcPct val="90000"/>
            </a:lnSpc>
            <a:spcBef>
              <a:spcPct val="0"/>
            </a:spcBef>
            <a:spcAft>
              <a:spcPct val="35000"/>
            </a:spcAft>
            <a:buNone/>
            <a:defRPr b="1"/>
          </a:pPr>
          <a:r>
            <a:rPr lang="en-GB" sz="3300" b="1" i="0" kern="1200" dirty="0"/>
            <a:t>Agile Framework</a:t>
          </a:r>
          <a:endParaRPr lang="en-US" sz="3300" kern="1200" dirty="0"/>
        </a:p>
      </dsp:txBody>
      <dsp:txXfrm>
        <a:off x="765914" y="1920951"/>
        <a:ext cx="4320000" cy="648000"/>
      </dsp:txXfrm>
    </dsp:sp>
    <dsp:sp modelId="{1107BF04-60E3-4DF0-97C0-AD43C47C48B1}">
      <dsp:nvSpPr>
        <dsp:cNvPr id="0" name=""/>
        <dsp:cNvSpPr/>
      </dsp:nvSpPr>
      <dsp:spPr>
        <a:xfrm>
          <a:off x="765914" y="2642800"/>
          <a:ext cx="4320000" cy="1299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GB" sz="1700" b="0" i="0" kern="1200" dirty="0"/>
            <a:t>Utilize an Agile project management approach to ensure flexibility and continuous improvement.</a:t>
          </a:r>
          <a:endParaRPr lang="en-US" sz="1700" kern="1200" dirty="0"/>
        </a:p>
        <a:p>
          <a:pPr marL="0" lvl="0" indent="0" algn="ctr" defTabSz="755650">
            <a:lnSpc>
              <a:spcPct val="90000"/>
            </a:lnSpc>
            <a:spcBef>
              <a:spcPct val="0"/>
            </a:spcBef>
            <a:spcAft>
              <a:spcPct val="35000"/>
            </a:spcAft>
            <a:buNone/>
          </a:pPr>
          <a:r>
            <a:rPr lang="en-GB" sz="1700" b="0" i="0" kern="1200"/>
            <a:t>Break down the project into manageable sprints with specific goals and deliverables.</a:t>
          </a:r>
          <a:endParaRPr lang="en-US" sz="1700" kern="1200"/>
        </a:p>
      </dsp:txBody>
      <dsp:txXfrm>
        <a:off x="765914" y="2642800"/>
        <a:ext cx="4320000" cy="1299828"/>
      </dsp:txXfrm>
    </dsp:sp>
    <dsp:sp modelId="{985B62EC-8776-4C38-BBBC-EF41394EC37C}">
      <dsp:nvSpPr>
        <dsp:cNvPr id="0" name=""/>
        <dsp:cNvSpPr/>
      </dsp:nvSpPr>
      <dsp:spPr>
        <a:xfrm>
          <a:off x="7245914" y="250176"/>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51DDDA9-9CBA-4061-94B6-71D8BD1AAFFA}">
      <dsp:nvSpPr>
        <dsp:cNvPr id="0" name=""/>
        <dsp:cNvSpPr/>
      </dsp:nvSpPr>
      <dsp:spPr>
        <a:xfrm>
          <a:off x="5841914" y="1920951"/>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66850">
            <a:lnSpc>
              <a:spcPct val="90000"/>
            </a:lnSpc>
            <a:spcBef>
              <a:spcPct val="0"/>
            </a:spcBef>
            <a:spcAft>
              <a:spcPct val="35000"/>
            </a:spcAft>
            <a:buNone/>
            <a:defRPr b="1"/>
          </a:pPr>
          <a:r>
            <a:rPr lang="en-GB" sz="3300" b="1" i="0" kern="1200" dirty="0"/>
            <a:t>Iterative Development</a:t>
          </a:r>
          <a:endParaRPr lang="en-US" sz="3300" kern="1200" dirty="0"/>
        </a:p>
      </dsp:txBody>
      <dsp:txXfrm>
        <a:off x="5841914" y="1920951"/>
        <a:ext cx="4320000" cy="648000"/>
      </dsp:txXfrm>
    </dsp:sp>
    <dsp:sp modelId="{BAC242D5-EBB8-4A8D-BC91-54B3DC69FE36}">
      <dsp:nvSpPr>
        <dsp:cNvPr id="0" name=""/>
        <dsp:cNvSpPr/>
      </dsp:nvSpPr>
      <dsp:spPr>
        <a:xfrm>
          <a:off x="5841914" y="2642800"/>
          <a:ext cx="4320000" cy="1299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GB" sz="1700" b="0" i="0" kern="1200"/>
            <a:t>Develop the project in iterative cycles, allowing for regular evaluation and refinement.</a:t>
          </a:r>
          <a:endParaRPr lang="en-US" sz="1700" kern="1200"/>
        </a:p>
      </dsp:txBody>
      <dsp:txXfrm>
        <a:off x="5841914" y="2642800"/>
        <a:ext cx="4320000" cy="129982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5C1753-FF50-4200-95AF-8BBD01F4322C}">
      <dsp:nvSpPr>
        <dsp:cNvPr id="0" name=""/>
        <dsp:cNvSpPr/>
      </dsp:nvSpPr>
      <dsp:spPr>
        <a:xfrm>
          <a:off x="2344" y="316145"/>
          <a:ext cx="456996" cy="4569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374EFC8-AF5C-4629-85C2-01507E2C6B74}">
      <dsp:nvSpPr>
        <dsp:cNvPr id="0" name=""/>
        <dsp:cNvSpPr/>
      </dsp:nvSpPr>
      <dsp:spPr>
        <a:xfrm>
          <a:off x="2344" y="933060"/>
          <a:ext cx="1305703" cy="1087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GB" sz="1400" b="1" i="0" kern="1200"/>
            <a:t>Phase 1: Data Collection and Preprocessing (Weeks 1-3)</a:t>
          </a:r>
          <a:endParaRPr lang="en-US" sz="1400" kern="1200"/>
        </a:p>
      </dsp:txBody>
      <dsp:txXfrm>
        <a:off x="2344" y="933060"/>
        <a:ext cx="1305703" cy="1087915"/>
      </dsp:txXfrm>
    </dsp:sp>
    <dsp:sp modelId="{3777F7D5-C765-4398-AED0-9BEE58BB71EB}">
      <dsp:nvSpPr>
        <dsp:cNvPr id="0" name=""/>
        <dsp:cNvSpPr/>
      </dsp:nvSpPr>
      <dsp:spPr>
        <a:xfrm>
          <a:off x="2344" y="2095357"/>
          <a:ext cx="1305703" cy="1939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GB" sz="1100" b="0" i="0" kern="1200"/>
            <a:t>Gather historical accident data from reliable sources.</a:t>
          </a:r>
          <a:endParaRPr lang="en-US" sz="1100" kern="1200"/>
        </a:p>
        <a:p>
          <a:pPr marL="0" lvl="0" indent="0" algn="l" defTabSz="488950">
            <a:lnSpc>
              <a:spcPct val="100000"/>
            </a:lnSpc>
            <a:spcBef>
              <a:spcPct val="0"/>
            </a:spcBef>
            <a:spcAft>
              <a:spcPct val="35000"/>
            </a:spcAft>
            <a:buNone/>
          </a:pPr>
          <a:r>
            <a:rPr lang="en-GB" sz="1100" b="0" i="0" kern="1200"/>
            <a:t>Clean and preprocess data, handling missing values and standardizing formats.</a:t>
          </a:r>
          <a:endParaRPr lang="en-US" sz="1100" kern="1200"/>
        </a:p>
      </dsp:txBody>
      <dsp:txXfrm>
        <a:off x="2344" y="2095357"/>
        <a:ext cx="1305703" cy="1939834"/>
      </dsp:txXfrm>
    </dsp:sp>
    <dsp:sp modelId="{52612660-CE72-42FE-881C-96DB0CB14C84}">
      <dsp:nvSpPr>
        <dsp:cNvPr id="0" name=""/>
        <dsp:cNvSpPr/>
      </dsp:nvSpPr>
      <dsp:spPr>
        <a:xfrm>
          <a:off x="1536546" y="316145"/>
          <a:ext cx="456996" cy="4569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86153D-2F36-46EB-895D-3811042D5E0F}">
      <dsp:nvSpPr>
        <dsp:cNvPr id="0" name=""/>
        <dsp:cNvSpPr/>
      </dsp:nvSpPr>
      <dsp:spPr>
        <a:xfrm>
          <a:off x="1536546" y="933060"/>
          <a:ext cx="1305703" cy="1087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GB" sz="1400" b="1" i="0" kern="1200"/>
            <a:t>Phase 2: Feature Engineering and Selection (Weeks 4-5)</a:t>
          </a:r>
          <a:endParaRPr lang="en-US" sz="1400" kern="1200"/>
        </a:p>
      </dsp:txBody>
      <dsp:txXfrm>
        <a:off x="1536546" y="933060"/>
        <a:ext cx="1305703" cy="1087915"/>
      </dsp:txXfrm>
    </dsp:sp>
    <dsp:sp modelId="{1DE322A4-E092-4F60-A6F2-9D63651E825C}">
      <dsp:nvSpPr>
        <dsp:cNvPr id="0" name=""/>
        <dsp:cNvSpPr/>
      </dsp:nvSpPr>
      <dsp:spPr>
        <a:xfrm>
          <a:off x="1536546" y="2095357"/>
          <a:ext cx="1305703" cy="1939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GB" sz="1100" b="0" i="0" kern="1200"/>
            <a:t>Identify relevant features influencing collision severity.</a:t>
          </a:r>
          <a:endParaRPr lang="en-US" sz="1100" kern="1200"/>
        </a:p>
        <a:p>
          <a:pPr marL="0" lvl="0" indent="0" algn="l" defTabSz="488950">
            <a:lnSpc>
              <a:spcPct val="100000"/>
            </a:lnSpc>
            <a:spcBef>
              <a:spcPct val="0"/>
            </a:spcBef>
            <a:spcAft>
              <a:spcPct val="35000"/>
            </a:spcAft>
            <a:buNone/>
          </a:pPr>
          <a:r>
            <a:rPr lang="en-GB" sz="1100" b="0" i="0" kern="1200"/>
            <a:t>Transform and encode features for machine learning models.</a:t>
          </a:r>
          <a:endParaRPr lang="en-US" sz="1100" kern="1200"/>
        </a:p>
      </dsp:txBody>
      <dsp:txXfrm>
        <a:off x="1536546" y="2095357"/>
        <a:ext cx="1305703" cy="1939834"/>
      </dsp:txXfrm>
    </dsp:sp>
    <dsp:sp modelId="{707F49C2-7B7B-49F9-9D8A-27817D66093F}">
      <dsp:nvSpPr>
        <dsp:cNvPr id="0" name=""/>
        <dsp:cNvSpPr/>
      </dsp:nvSpPr>
      <dsp:spPr>
        <a:xfrm>
          <a:off x="3070747" y="316145"/>
          <a:ext cx="456996" cy="45699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68E2DE-F14E-47F3-A176-DE3E9BC1683D}">
      <dsp:nvSpPr>
        <dsp:cNvPr id="0" name=""/>
        <dsp:cNvSpPr/>
      </dsp:nvSpPr>
      <dsp:spPr>
        <a:xfrm>
          <a:off x="3070747" y="933060"/>
          <a:ext cx="1305703" cy="1087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GB" sz="1400" b="1" i="0" kern="1200"/>
            <a:t>Phase 3: Model Development (Weeks 6-8)</a:t>
          </a:r>
          <a:endParaRPr lang="en-US" sz="1400" kern="1200"/>
        </a:p>
      </dsp:txBody>
      <dsp:txXfrm>
        <a:off x="3070747" y="933060"/>
        <a:ext cx="1305703" cy="1087915"/>
      </dsp:txXfrm>
    </dsp:sp>
    <dsp:sp modelId="{BC0A7C5E-2EE3-4142-B494-EC16982B503D}">
      <dsp:nvSpPr>
        <dsp:cNvPr id="0" name=""/>
        <dsp:cNvSpPr/>
      </dsp:nvSpPr>
      <dsp:spPr>
        <a:xfrm>
          <a:off x="3070747" y="2095357"/>
          <a:ext cx="1305703" cy="1939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GB" sz="1100" b="0" i="0" kern="1200"/>
            <a:t>Train various machine learning models: Random Forest, Decision Trees, XGBoost, and CatBoost.</a:t>
          </a:r>
          <a:endParaRPr lang="en-US" sz="1100" kern="1200"/>
        </a:p>
        <a:p>
          <a:pPr marL="0" lvl="0" indent="0" algn="l" defTabSz="488950">
            <a:lnSpc>
              <a:spcPct val="100000"/>
            </a:lnSpc>
            <a:spcBef>
              <a:spcPct val="0"/>
            </a:spcBef>
            <a:spcAft>
              <a:spcPct val="35000"/>
            </a:spcAft>
            <a:buNone/>
          </a:pPr>
          <a:r>
            <a:rPr lang="en-GB" sz="1100" b="0" i="0" kern="1200"/>
            <a:t>Evaluate models using metrics like accuracy, classification report, confusion matrix.</a:t>
          </a:r>
          <a:endParaRPr lang="en-US" sz="1100" kern="1200"/>
        </a:p>
      </dsp:txBody>
      <dsp:txXfrm>
        <a:off x="3070747" y="2095357"/>
        <a:ext cx="1305703" cy="1939834"/>
      </dsp:txXfrm>
    </dsp:sp>
    <dsp:sp modelId="{B4343375-71A1-4E50-8426-C094AEF43378}">
      <dsp:nvSpPr>
        <dsp:cNvPr id="0" name=""/>
        <dsp:cNvSpPr/>
      </dsp:nvSpPr>
      <dsp:spPr>
        <a:xfrm>
          <a:off x="4604948" y="316145"/>
          <a:ext cx="456996" cy="45699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1EC7DA-79D6-406A-BA83-D5769A8BA8BF}">
      <dsp:nvSpPr>
        <dsp:cNvPr id="0" name=""/>
        <dsp:cNvSpPr/>
      </dsp:nvSpPr>
      <dsp:spPr>
        <a:xfrm>
          <a:off x="4604948" y="933060"/>
          <a:ext cx="1305703" cy="1087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GB" sz="1400" b="1" i="0" kern="1200"/>
            <a:t>Phase 4: Model Evaluation and Selection (Weeks 9-10)</a:t>
          </a:r>
          <a:endParaRPr lang="en-US" sz="1400" kern="1200"/>
        </a:p>
      </dsp:txBody>
      <dsp:txXfrm>
        <a:off x="4604948" y="933060"/>
        <a:ext cx="1305703" cy="1087915"/>
      </dsp:txXfrm>
    </dsp:sp>
    <dsp:sp modelId="{2647B7E6-B0B3-47CA-8E4C-3F96EE03881C}">
      <dsp:nvSpPr>
        <dsp:cNvPr id="0" name=""/>
        <dsp:cNvSpPr/>
      </dsp:nvSpPr>
      <dsp:spPr>
        <a:xfrm>
          <a:off x="4604948" y="2095357"/>
          <a:ext cx="1305703" cy="1939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GB" sz="1100" b="0" i="0" kern="1200"/>
            <a:t>Compare model performances and select the best-performing model.</a:t>
          </a:r>
          <a:endParaRPr lang="en-US" sz="1100" kern="1200"/>
        </a:p>
        <a:p>
          <a:pPr marL="0" lvl="0" indent="0" algn="l" defTabSz="488950">
            <a:lnSpc>
              <a:spcPct val="100000"/>
            </a:lnSpc>
            <a:spcBef>
              <a:spcPct val="0"/>
            </a:spcBef>
            <a:spcAft>
              <a:spcPct val="35000"/>
            </a:spcAft>
            <a:buNone/>
          </a:pPr>
          <a:r>
            <a:rPr lang="en-GB" sz="1100" b="0" i="0" kern="1200"/>
            <a:t>Optimize model parameters to enhance accuracy.</a:t>
          </a:r>
          <a:endParaRPr lang="en-US" sz="1100" kern="1200"/>
        </a:p>
      </dsp:txBody>
      <dsp:txXfrm>
        <a:off x="4604948" y="2095357"/>
        <a:ext cx="1305703" cy="1939834"/>
      </dsp:txXfrm>
    </dsp:sp>
    <dsp:sp modelId="{9548D6E6-D238-4072-A6A1-A88365EC1065}">
      <dsp:nvSpPr>
        <dsp:cNvPr id="0" name=""/>
        <dsp:cNvSpPr/>
      </dsp:nvSpPr>
      <dsp:spPr>
        <a:xfrm>
          <a:off x="6139149" y="316145"/>
          <a:ext cx="456996" cy="45699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4C0739-D038-4A80-9D3D-CAC4AF245CB2}">
      <dsp:nvSpPr>
        <dsp:cNvPr id="0" name=""/>
        <dsp:cNvSpPr/>
      </dsp:nvSpPr>
      <dsp:spPr>
        <a:xfrm>
          <a:off x="6139149" y="933060"/>
          <a:ext cx="1305703" cy="1087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GB" sz="1400" b="1" i="0" kern="1200"/>
            <a:t>Phase 5: User Interface Development (Weeks 11-12)</a:t>
          </a:r>
          <a:endParaRPr lang="en-US" sz="1400" kern="1200"/>
        </a:p>
      </dsp:txBody>
      <dsp:txXfrm>
        <a:off x="6139149" y="933060"/>
        <a:ext cx="1305703" cy="1087915"/>
      </dsp:txXfrm>
    </dsp:sp>
    <dsp:sp modelId="{1168B907-6A40-444F-B863-EC0380C6E046}">
      <dsp:nvSpPr>
        <dsp:cNvPr id="0" name=""/>
        <dsp:cNvSpPr/>
      </dsp:nvSpPr>
      <dsp:spPr>
        <a:xfrm>
          <a:off x="6139149" y="2095357"/>
          <a:ext cx="1305703" cy="1939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GB" sz="1100" b="0" i="0" kern="1200"/>
            <a:t>Design and develop a user-friendly web interface.</a:t>
          </a:r>
          <a:endParaRPr lang="en-US" sz="1100" kern="1200"/>
        </a:p>
        <a:p>
          <a:pPr marL="0" lvl="0" indent="0" algn="l" defTabSz="488950">
            <a:lnSpc>
              <a:spcPct val="100000"/>
            </a:lnSpc>
            <a:spcBef>
              <a:spcPct val="0"/>
            </a:spcBef>
            <a:spcAft>
              <a:spcPct val="35000"/>
            </a:spcAft>
            <a:buNone/>
          </a:pPr>
          <a:r>
            <a:rPr lang="en-GB" sz="1100" b="0" i="0" kern="1200"/>
            <a:t>Integrate the selected model to provide real-time predictions.</a:t>
          </a:r>
          <a:endParaRPr lang="en-US" sz="1100" kern="1200"/>
        </a:p>
      </dsp:txBody>
      <dsp:txXfrm>
        <a:off x="6139149" y="2095357"/>
        <a:ext cx="1305703" cy="1939834"/>
      </dsp:txXfrm>
    </dsp:sp>
    <dsp:sp modelId="{C4BFEEEB-E138-4D0C-838F-E0F5F11953C6}">
      <dsp:nvSpPr>
        <dsp:cNvPr id="0" name=""/>
        <dsp:cNvSpPr/>
      </dsp:nvSpPr>
      <dsp:spPr>
        <a:xfrm>
          <a:off x="7673350" y="316145"/>
          <a:ext cx="456996" cy="45699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8EA49A-7AFA-4435-823C-66046B79C5E8}">
      <dsp:nvSpPr>
        <dsp:cNvPr id="0" name=""/>
        <dsp:cNvSpPr/>
      </dsp:nvSpPr>
      <dsp:spPr>
        <a:xfrm>
          <a:off x="7673350" y="933060"/>
          <a:ext cx="1305703" cy="1087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GB" sz="1400" b="1" i="0" kern="1200"/>
            <a:t>Phase 6: Testing and Deployment (Weeks 13-14)</a:t>
          </a:r>
          <a:endParaRPr lang="en-US" sz="1400" kern="1200"/>
        </a:p>
      </dsp:txBody>
      <dsp:txXfrm>
        <a:off x="7673350" y="933060"/>
        <a:ext cx="1305703" cy="1087915"/>
      </dsp:txXfrm>
    </dsp:sp>
    <dsp:sp modelId="{35C7E2AB-32B2-4ACE-9C9B-552DB6EF17C8}">
      <dsp:nvSpPr>
        <dsp:cNvPr id="0" name=""/>
        <dsp:cNvSpPr/>
      </dsp:nvSpPr>
      <dsp:spPr>
        <a:xfrm>
          <a:off x="7673350" y="2095357"/>
          <a:ext cx="1305703" cy="1939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GB" sz="1100" b="0" i="0" kern="1200"/>
            <a:t>Conduct thorough testing of the model and interface.</a:t>
          </a:r>
          <a:endParaRPr lang="en-US" sz="1100" kern="1200"/>
        </a:p>
        <a:p>
          <a:pPr marL="0" lvl="0" indent="0" algn="l" defTabSz="488950">
            <a:lnSpc>
              <a:spcPct val="100000"/>
            </a:lnSpc>
            <a:spcBef>
              <a:spcPct val="0"/>
            </a:spcBef>
            <a:spcAft>
              <a:spcPct val="35000"/>
            </a:spcAft>
            <a:buNone/>
          </a:pPr>
          <a:r>
            <a:rPr lang="en-GB" sz="1100" b="0" i="0" kern="1200"/>
            <a:t>Deploy the application and ensure it is accessible to users.</a:t>
          </a:r>
          <a:endParaRPr lang="en-US" sz="1100" kern="1200"/>
        </a:p>
      </dsp:txBody>
      <dsp:txXfrm>
        <a:off x="7673350" y="2095357"/>
        <a:ext cx="1305703" cy="1939834"/>
      </dsp:txXfrm>
    </dsp:sp>
    <dsp:sp modelId="{C1640952-D4F7-4EDA-A9FD-637F254803E2}">
      <dsp:nvSpPr>
        <dsp:cNvPr id="0" name=""/>
        <dsp:cNvSpPr/>
      </dsp:nvSpPr>
      <dsp:spPr>
        <a:xfrm>
          <a:off x="9207551" y="316145"/>
          <a:ext cx="456996" cy="456996"/>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EAC72E-8AA7-4103-85CD-94782C2BC8D8}">
      <dsp:nvSpPr>
        <dsp:cNvPr id="0" name=""/>
        <dsp:cNvSpPr/>
      </dsp:nvSpPr>
      <dsp:spPr>
        <a:xfrm>
          <a:off x="9207551" y="933060"/>
          <a:ext cx="1305703" cy="1087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GB" sz="1400" b="1" i="0" kern="1200"/>
            <a:t>Phase 7: Documentation and Reporting (Weeks 15-16)</a:t>
          </a:r>
          <a:endParaRPr lang="en-US" sz="1400" kern="1200"/>
        </a:p>
      </dsp:txBody>
      <dsp:txXfrm>
        <a:off x="9207551" y="933060"/>
        <a:ext cx="1305703" cy="1087915"/>
      </dsp:txXfrm>
    </dsp:sp>
    <dsp:sp modelId="{B36AD835-DFA6-47C8-9979-067BA02B83E2}">
      <dsp:nvSpPr>
        <dsp:cNvPr id="0" name=""/>
        <dsp:cNvSpPr/>
      </dsp:nvSpPr>
      <dsp:spPr>
        <a:xfrm>
          <a:off x="9207551" y="2095357"/>
          <a:ext cx="1305703" cy="1939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GB" sz="1100" b="0" i="0" kern="1200"/>
            <a:t>Document the project methodology, findings, and recommendations.</a:t>
          </a:r>
          <a:endParaRPr lang="en-US" sz="1100" kern="1200"/>
        </a:p>
        <a:p>
          <a:pPr marL="0" lvl="0" indent="0" algn="l" defTabSz="488950">
            <a:lnSpc>
              <a:spcPct val="100000"/>
            </a:lnSpc>
            <a:spcBef>
              <a:spcPct val="0"/>
            </a:spcBef>
            <a:spcAft>
              <a:spcPct val="35000"/>
            </a:spcAft>
            <a:buNone/>
          </a:pPr>
          <a:r>
            <a:rPr lang="en-GB" sz="1100" b="0" i="0" kern="1200"/>
            <a:t>Prepare and present the final project report and user guide.</a:t>
          </a:r>
          <a:endParaRPr lang="en-US" sz="1100" kern="1200"/>
        </a:p>
      </dsp:txBody>
      <dsp:txXfrm>
        <a:off x="9207551" y="2095357"/>
        <a:ext cx="1305703" cy="1939834"/>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F63-98D5-6BE8-DBFE-8B2EBF663F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FA5A930-9F78-D1C7-B211-1DC6A283B5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7E054FA-4411-863A-D717-6CD5EAE5F941}"/>
              </a:ext>
            </a:extLst>
          </p:cNvPr>
          <p:cNvSpPr>
            <a:spLocks noGrp="1"/>
          </p:cNvSpPr>
          <p:nvPr>
            <p:ph type="dt" sz="half" idx="10"/>
          </p:nvPr>
        </p:nvSpPr>
        <p:spPr/>
        <p:txBody>
          <a:bodyPr/>
          <a:lstStyle/>
          <a:p>
            <a:fld id="{509D8124-46A1-461C-928A-5D064BA019F2}" type="datetimeFigureOut">
              <a:rPr lang="en-GB" smtClean="0"/>
              <a:t>25/07/2024</a:t>
            </a:fld>
            <a:endParaRPr lang="en-GB"/>
          </a:p>
        </p:txBody>
      </p:sp>
      <p:sp>
        <p:nvSpPr>
          <p:cNvPr id="5" name="Footer Placeholder 4">
            <a:extLst>
              <a:ext uri="{FF2B5EF4-FFF2-40B4-BE49-F238E27FC236}">
                <a16:creationId xmlns:a16="http://schemas.microsoft.com/office/drawing/2014/main" id="{B431D76E-CD17-981F-97EF-EA1A8D4E0D1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E15DB09-3A28-79F7-6657-7437A91568DB}"/>
              </a:ext>
            </a:extLst>
          </p:cNvPr>
          <p:cNvSpPr>
            <a:spLocks noGrp="1"/>
          </p:cNvSpPr>
          <p:nvPr>
            <p:ph type="sldNum" sz="quarter" idx="12"/>
          </p:nvPr>
        </p:nvSpPr>
        <p:spPr/>
        <p:txBody>
          <a:bodyPr/>
          <a:lstStyle/>
          <a:p>
            <a:fld id="{3D69E698-27C6-4D23-BE4A-C5902729FC39}" type="slidenum">
              <a:rPr lang="en-GB" smtClean="0"/>
              <a:t>‹#›</a:t>
            </a:fld>
            <a:endParaRPr lang="en-GB"/>
          </a:p>
        </p:txBody>
      </p:sp>
    </p:spTree>
    <p:extLst>
      <p:ext uri="{BB962C8B-B14F-4D97-AF65-F5344CB8AC3E}">
        <p14:creationId xmlns:p14="http://schemas.microsoft.com/office/powerpoint/2010/main" val="3107805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08BC4-4674-AA6F-DE57-55D8EA21F90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7F00A28-8802-6CEF-B8D4-88C2B00FAC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893191B-BCFA-9E37-6DFC-F69226DE4F4F}"/>
              </a:ext>
            </a:extLst>
          </p:cNvPr>
          <p:cNvSpPr>
            <a:spLocks noGrp="1"/>
          </p:cNvSpPr>
          <p:nvPr>
            <p:ph type="dt" sz="half" idx="10"/>
          </p:nvPr>
        </p:nvSpPr>
        <p:spPr/>
        <p:txBody>
          <a:bodyPr/>
          <a:lstStyle/>
          <a:p>
            <a:fld id="{509D8124-46A1-461C-928A-5D064BA019F2}" type="datetimeFigureOut">
              <a:rPr lang="en-GB" smtClean="0"/>
              <a:t>25/07/2024</a:t>
            </a:fld>
            <a:endParaRPr lang="en-GB"/>
          </a:p>
        </p:txBody>
      </p:sp>
      <p:sp>
        <p:nvSpPr>
          <p:cNvPr id="5" name="Footer Placeholder 4">
            <a:extLst>
              <a:ext uri="{FF2B5EF4-FFF2-40B4-BE49-F238E27FC236}">
                <a16:creationId xmlns:a16="http://schemas.microsoft.com/office/drawing/2014/main" id="{B96E7E18-0CB4-9185-EF28-7ECF43A0E2B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E567D8B-1593-5767-82AC-2E105AFF545A}"/>
              </a:ext>
            </a:extLst>
          </p:cNvPr>
          <p:cNvSpPr>
            <a:spLocks noGrp="1"/>
          </p:cNvSpPr>
          <p:nvPr>
            <p:ph type="sldNum" sz="quarter" idx="12"/>
          </p:nvPr>
        </p:nvSpPr>
        <p:spPr/>
        <p:txBody>
          <a:bodyPr/>
          <a:lstStyle/>
          <a:p>
            <a:fld id="{3D69E698-27C6-4D23-BE4A-C5902729FC39}" type="slidenum">
              <a:rPr lang="en-GB" smtClean="0"/>
              <a:t>‹#›</a:t>
            </a:fld>
            <a:endParaRPr lang="en-GB"/>
          </a:p>
        </p:txBody>
      </p:sp>
    </p:spTree>
    <p:extLst>
      <p:ext uri="{BB962C8B-B14F-4D97-AF65-F5344CB8AC3E}">
        <p14:creationId xmlns:p14="http://schemas.microsoft.com/office/powerpoint/2010/main" val="1815501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8AE58C-2B7C-8F1B-678B-E465EE1738D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012552D-C004-F6B9-06ED-27DB5EA47C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2BF1E02-0EBC-651D-7BEE-20D80966A618}"/>
              </a:ext>
            </a:extLst>
          </p:cNvPr>
          <p:cNvSpPr>
            <a:spLocks noGrp="1"/>
          </p:cNvSpPr>
          <p:nvPr>
            <p:ph type="dt" sz="half" idx="10"/>
          </p:nvPr>
        </p:nvSpPr>
        <p:spPr/>
        <p:txBody>
          <a:bodyPr/>
          <a:lstStyle/>
          <a:p>
            <a:fld id="{509D8124-46A1-461C-928A-5D064BA019F2}" type="datetimeFigureOut">
              <a:rPr lang="en-GB" smtClean="0"/>
              <a:t>25/07/2024</a:t>
            </a:fld>
            <a:endParaRPr lang="en-GB"/>
          </a:p>
        </p:txBody>
      </p:sp>
      <p:sp>
        <p:nvSpPr>
          <p:cNvPr id="5" name="Footer Placeholder 4">
            <a:extLst>
              <a:ext uri="{FF2B5EF4-FFF2-40B4-BE49-F238E27FC236}">
                <a16:creationId xmlns:a16="http://schemas.microsoft.com/office/drawing/2014/main" id="{D72B7897-955B-B645-9B85-9224A135B49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F1FB90C-2BFF-8A6D-16F8-CF2796AD67AC}"/>
              </a:ext>
            </a:extLst>
          </p:cNvPr>
          <p:cNvSpPr>
            <a:spLocks noGrp="1"/>
          </p:cNvSpPr>
          <p:nvPr>
            <p:ph type="sldNum" sz="quarter" idx="12"/>
          </p:nvPr>
        </p:nvSpPr>
        <p:spPr/>
        <p:txBody>
          <a:bodyPr/>
          <a:lstStyle/>
          <a:p>
            <a:fld id="{3D69E698-27C6-4D23-BE4A-C5902729FC39}" type="slidenum">
              <a:rPr lang="en-GB" smtClean="0"/>
              <a:t>‹#›</a:t>
            </a:fld>
            <a:endParaRPr lang="en-GB"/>
          </a:p>
        </p:txBody>
      </p:sp>
    </p:spTree>
    <p:extLst>
      <p:ext uri="{BB962C8B-B14F-4D97-AF65-F5344CB8AC3E}">
        <p14:creationId xmlns:p14="http://schemas.microsoft.com/office/powerpoint/2010/main" val="561451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37ABD-CE4F-44A9-0772-A0074687E8D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31F6409-2910-DE67-CE68-EC161C59E3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EDE85CB-3D5E-8853-CA2A-E3A18262E0CE}"/>
              </a:ext>
            </a:extLst>
          </p:cNvPr>
          <p:cNvSpPr>
            <a:spLocks noGrp="1"/>
          </p:cNvSpPr>
          <p:nvPr>
            <p:ph type="dt" sz="half" idx="10"/>
          </p:nvPr>
        </p:nvSpPr>
        <p:spPr/>
        <p:txBody>
          <a:bodyPr/>
          <a:lstStyle/>
          <a:p>
            <a:fld id="{509D8124-46A1-461C-928A-5D064BA019F2}" type="datetimeFigureOut">
              <a:rPr lang="en-GB" smtClean="0"/>
              <a:t>25/07/2024</a:t>
            </a:fld>
            <a:endParaRPr lang="en-GB"/>
          </a:p>
        </p:txBody>
      </p:sp>
      <p:sp>
        <p:nvSpPr>
          <p:cNvPr id="5" name="Footer Placeholder 4">
            <a:extLst>
              <a:ext uri="{FF2B5EF4-FFF2-40B4-BE49-F238E27FC236}">
                <a16:creationId xmlns:a16="http://schemas.microsoft.com/office/drawing/2014/main" id="{AB572DF6-B5E1-C62C-24D3-92319443FBD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DE60F5F-4875-8664-B382-6A63DB864B71}"/>
              </a:ext>
            </a:extLst>
          </p:cNvPr>
          <p:cNvSpPr>
            <a:spLocks noGrp="1"/>
          </p:cNvSpPr>
          <p:nvPr>
            <p:ph type="sldNum" sz="quarter" idx="12"/>
          </p:nvPr>
        </p:nvSpPr>
        <p:spPr/>
        <p:txBody>
          <a:bodyPr/>
          <a:lstStyle/>
          <a:p>
            <a:fld id="{3D69E698-27C6-4D23-BE4A-C5902729FC39}" type="slidenum">
              <a:rPr lang="en-GB" smtClean="0"/>
              <a:t>‹#›</a:t>
            </a:fld>
            <a:endParaRPr lang="en-GB"/>
          </a:p>
        </p:txBody>
      </p:sp>
    </p:spTree>
    <p:extLst>
      <p:ext uri="{BB962C8B-B14F-4D97-AF65-F5344CB8AC3E}">
        <p14:creationId xmlns:p14="http://schemas.microsoft.com/office/powerpoint/2010/main" val="1807180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9297D-6675-4CF5-3905-A878D6D87F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075175A-6EBF-AC5A-3D91-BE12D9554AA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B1097D-649F-F345-2429-AF4CF635C8B2}"/>
              </a:ext>
            </a:extLst>
          </p:cNvPr>
          <p:cNvSpPr>
            <a:spLocks noGrp="1"/>
          </p:cNvSpPr>
          <p:nvPr>
            <p:ph type="dt" sz="half" idx="10"/>
          </p:nvPr>
        </p:nvSpPr>
        <p:spPr/>
        <p:txBody>
          <a:bodyPr/>
          <a:lstStyle/>
          <a:p>
            <a:fld id="{509D8124-46A1-461C-928A-5D064BA019F2}" type="datetimeFigureOut">
              <a:rPr lang="en-GB" smtClean="0"/>
              <a:t>25/07/2024</a:t>
            </a:fld>
            <a:endParaRPr lang="en-GB"/>
          </a:p>
        </p:txBody>
      </p:sp>
      <p:sp>
        <p:nvSpPr>
          <p:cNvPr id="5" name="Footer Placeholder 4">
            <a:extLst>
              <a:ext uri="{FF2B5EF4-FFF2-40B4-BE49-F238E27FC236}">
                <a16:creationId xmlns:a16="http://schemas.microsoft.com/office/drawing/2014/main" id="{BB586B34-882A-CE83-6641-D8EBC9ED190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CC7A761-3A90-BF5D-A31B-3C43E0F1E61A}"/>
              </a:ext>
            </a:extLst>
          </p:cNvPr>
          <p:cNvSpPr>
            <a:spLocks noGrp="1"/>
          </p:cNvSpPr>
          <p:nvPr>
            <p:ph type="sldNum" sz="quarter" idx="12"/>
          </p:nvPr>
        </p:nvSpPr>
        <p:spPr/>
        <p:txBody>
          <a:bodyPr/>
          <a:lstStyle/>
          <a:p>
            <a:fld id="{3D69E698-27C6-4D23-BE4A-C5902729FC39}" type="slidenum">
              <a:rPr lang="en-GB" smtClean="0"/>
              <a:t>‹#›</a:t>
            </a:fld>
            <a:endParaRPr lang="en-GB"/>
          </a:p>
        </p:txBody>
      </p:sp>
    </p:spTree>
    <p:extLst>
      <p:ext uri="{BB962C8B-B14F-4D97-AF65-F5344CB8AC3E}">
        <p14:creationId xmlns:p14="http://schemas.microsoft.com/office/powerpoint/2010/main" val="1619018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2D74E-0CFE-EC28-C0CA-B359DEED1B1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FAFD3C0-BCAF-C7FC-04EB-14AEA33466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E9510B8-136D-24DB-FD71-1280291D20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72345B8-E404-1475-4D13-F71AA49E40F8}"/>
              </a:ext>
            </a:extLst>
          </p:cNvPr>
          <p:cNvSpPr>
            <a:spLocks noGrp="1"/>
          </p:cNvSpPr>
          <p:nvPr>
            <p:ph type="dt" sz="half" idx="10"/>
          </p:nvPr>
        </p:nvSpPr>
        <p:spPr/>
        <p:txBody>
          <a:bodyPr/>
          <a:lstStyle/>
          <a:p>
            <a:fld id="{509D8124-46A1-461C-928A-5D064BA019F2}" type="datetimeFigureOut">
              <a:rPr lang="en-GB" smtClean="0"/>
              <a:t>25/07/2024</a:t>
            </a:fld>
            <a:endParaRPr lang="en-GB"/>
          </a:p>
        </p:txBody>
      </p:sp>
      <p:sp>
        <p:nvSpPr>
          <p:cNvPr id="6" name="Footer Placeholder 5">
            <a:extLst>
              <a:ext uri="{FF2B5EF4-FFF2-40B4-BE49-F238E27FC236}">
                <a16:creationId xmlns:a16="http://schemas.microsoft.com/office/drawing/2014/main" id="{B55AFA49-9D98-FE41-AA03-E7E261AEAA7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5BF0653-1EB6-CDE4-95E5-EB31FA991C6F}"/>
              </a:ext>
            </a:extLst>
          </p:cNvPr>
          <p:cNvSpPr>
            <a:spLocks noGrp="1"/>
          </p:cNvSpPr>
          <p:nvPr>
            <p:ph type="sldNum" sz="quarter" idx="12"/>
          </p:nvPr>
        </p:nvSpPr>
        <p:spPr/>
        <p:txBody>
          <a:bodyPr/>
          <a:lstStyle/>
          <a:p>
            <a:fld id="{3D69E698-27C6-4D23-BE4A-C5902729FC39}" type="slidenum">
              <a:rPr lang="en-GB" smtClean="0"/>
              <a:t>‹#›</a:t>
            </a:fld>
            <a:endParaRPr lang="en-GB"/>
          </a:p>
        </p:txBody>
      </p:sp>
    </p:spTree>
    <p:extLst>
      <p:ext uri="{BB962C8B-B14F-4D97-AF65-F5344CB8AC3E}">
        <p14:creationId xmlns:p14="http://schemas.microsoft.com/office/powerpoint/2010/main" val="3222752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15F7D-E08A-BEDC-91F5-9CDC16F9C25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9FF2127-ED39-B172-3366-554CD43CB3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D70C52-0DC1-A7E2-A977-EC18C05DF6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36CC27C-BCA7-EA63-140F-BBF4DD1B2D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261D96-6085-C814-1429-E0CF9E4BC9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744EB8C-C251-E747-C360-7CD090B716B8}"/>
              </a:ext>
            </a:extLst>
          </p:cNvPr>
          <p:cNvSpPr>
            <a:spLocks noGrp="1"/>
          </p:cNvSpPr>
          <p:nvPr>
            <p:ph type="dt" sz="half" idx="10"/>
          </p:nvPr>
        </p:nvSpPr>
        <p:spPr/>
        <p:txBody>
          <a:bodyPr/>
          <a:lstStyle/>
          <a:p>
            <a:fld id="{509D8124-46A1-461C-928A-5D064BA019F2}" type="datetimeFigureOut">
              <a:rPr lang="en-GB" smtClean="0"/>
              <a:t>25/07/2024</a:t>
            </a:fld>
            <a:endParaRPr lang="en-GB"/>
          </a:p>
        </p:txBody>
      </p:sp>
      <p:sp>
        <p:nvSpPr>
          <p:cNvPr id="8" name="Footer Placeholder 7">
            <a:extLst>
              <a:ext uri="{FF2B5EF4-FFF2-40B4-BE49-F238E27FC236}">
                <a16:creationId xmlns:a16="http://schemas.microsoft.com/office/drawing/2014/main" id="{F52B24D3-8581-F69B-248B-C94BC2594D9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3F731CE-E2CD-4246-1A44-44935C52A70F}"/>
              </a:ext>
            </a:extLst>
          </p:cNvPr>
          <p:cNvSpPr>
            <a:spLocks noGrp="1"/>
          </p:cNvSpPr>
          <p:nvPr>
            <p:ph type="sldNum" sz="quarter" idx="12"/>
          </p:nvPr>
        </p:nvSpPr>
        <p:spPr/>
        <p:txBody>
          <a:bodyPr/>
          <a:lstStyle/>
          <a:p>
            <a:fld id="{3D69E698-27C6-4D23-BE4A-C5902729FC39}" type="slidenum">
              <a:rPr lang="en-GB" smtClean="0"/>
              <a:t>‹#›</a:t>
            </a:fld>
            <a:endParaRPr lang="en-GB"/>
          </a:p>
        </p:txBody>
      </p:sp>
    </p:spTree>
    <p:extLst>
      <p:ext uri="{BB962C8B-B14F-4D97-AF65-F5344CB8AC3E}">
        <p14:creationId xmlns:p14="http://schemas.microsoft.com/office/powerpoint/2010/main" val="2644655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E8A9-5B8E-60A0-7B29-2560932A156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5DCEC47-37F4-586E-00B9-E9C84AB6BE92}"/>
              </a:ext>
            </a:extLst>
          </p:cNvPr>
          <p:cNvSpPr>
            <a:spLocks noGrp="1"/>
          </p:cNvSpPr>
          <p:nvPr>
            <p:ph type="dt" sz="half" idx="10"/>
          </p:nvPr>
        </p:nvSpPr>
        <p:spPr/>
        <p:txBody>
          <a:bodyPr/>
          <a:lstStyle/>
          <a:p>
            <a:fld id="{509D8124-46A1-461C-928A-5D064BA019F2}" type="datetimeFigureOut">
              <a:rPr lang="en-GB" smtClean="0"/>
              <a:t>25/07/2024</a:t>
            </a:fld>
            <a:endParaRPr lang="en-GB"/>
          </a:p>
        </p:txBody>
      </p:sp>
      <p:sp>
        <p:nvSpPr>
          <p:cNvPr id="4" name="Footer Placeholder 3">
            <a:extLst>
              <a:ext uri="{FF2B5EF4-FFF2-40B4-BE49-F238E27FC236}">
                <a16:creationId xmlns:a16="http://schemas.microsoft.com/office/drawing/2014/main" id="{2999EAA6-37F6-9724-FDBC-BD2FA0C0405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D31DA69-DB24-C230-B27B-E67E3C61A32F}"/>
              </a:ext>
            </a:extLst>
          </p:cNvPr>
          <p:cNvSpPr>
            <a:spLocks noGrp="1"/>
          </p:cNvSpPr>
          <p:nvPr>
            <p:ph type="sldNum" sz="quarter" idx="12"/>
          </p:nvPr>
        </p:nvSpPr>
        <p:spPr/>
        <p:txBody>
          <a:bodyPr/>
          <a:lstStyle/>
          <a:p>
            <a:fld id="{3D69E698-27C6-4D23-BE4A-C5902729FC39}" type="slidenum">
              <a:rPr lang="en-GB" smtClean="0"/>
              <a:t>‹#›</a:t>
            </a:fld>
            <a:endParaRPr lang="en-GB"/>
          </a:p>
        </p:txBody>
      </p:sp>
    </p:spTree>
    <p:extLst>
      <p:ext uri="{BB962C8B-B14F-4D97-AF65-F5344CB8AC3E}">
        <p14:creationId xmlns:p14="http://schemas.microsoft.com/office/powerpoint/2010/main" val="2089258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DCC83A-553A-9CA6-4E32-1C24D1F59273}"/>
              </a:ext>
            </a:extLst>
          </p:cNvPr>
          <p:cNvSpPr>
            <a:spLocks noGrp="1"/>
          </p:cNvSpPr>
          <p:nvPr>
            <p:ph type="dt" sz="half" idx="10"/>
          </p:nvPr>
        </p:nvSpPr>
        <p:spPr/>
        <p:txBody>
          <a:bodyPr/>
          <a:lstStyle/>
          <a:p>
            <a:fld id="{509D8124-46A1-461C-928A-5D064BA019F2}" type="datetimeFigureOut">
              <a:rPr lang="en-GB" smtClean="0"/>
              <a:t>25/07/2024</a:t>
            </a:fld>
            <a:endParaRPr lang="en-GB"/>
          </a:p>
        </p:txBody>
      </p:sp>
      <p:sp>
        <p:nvSpPr>
          <p:cNvPr id="3" name="Footer Placeholder 2">
            <a:extLst>
              <a:ext uri="{FF2B5EF4-FFF2-40B4-BE49-F238E27FC236}">
                <a16:creationId xmlns:a16="http://schemas.microsoft.com/office/drawing/2014/main" id="{8CAB8852-7468-C7C2-BDD4-94D007C4C7F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05C8408-8CE8-B247-3DDA-1FCEB3160EAB}"/>
              </a:ext>
            </a:extLst>
          </p:cNvPr>
          <p:cNvSpPr>
            <a:spLocks noGrp="1"/>
          </p:cNvSpPr>
          <p:nvPr>
            <p:ph type="sldNum" sz="quarter" idx="12"/>
          </p:nvPr>
        </p:nvSpPr>
        <p:spPr/>
        <p:txBody>
          <a:bodyPr/>
          <a:lstStyle/>
          <a:p>
            <a:fld id="{3D69E698-27C6-4D23-BE4A-C5902729FC39}" type="slidenum">
              <a:rPr lang="en-GB" smtClean="0"/>
              <a:t>‹#›</a:t>
            </a:fld>
            <a:endParaRPr lang="en-GB"/>
          </a:p>
        </p:txBody>
      </p:sp>
    </p:spTree>
    <p:extLst>
      <p:ext uri="{BB962C8B-B14F-4D97-AF65-F5344CB8AC3E}">
        <p14:creationId xmlns:p14="http://schemas.microsoft.com/office/powerpoint/2010/main" val="1052812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F19C-66D8-38D9-0013-6775ADBC12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ACE949D-23B5-6FA2-44D9-4EC39489EF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7DBB3F3-7AA1-9958-7F25-FD285E6128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E0C0B2-D6C0-E9A0-9D23-C33A3F7840BA}"/>
              </a:ext>
            </a:extLst>
          </p:cNvPr>
          <p:cNvSpPr>
            <a:spLocks noGrp="1"/>
          </p:cNvSpPr>
          <p:nvPr>
            <p:ph type="dt" sz="half" idx="10"/>
          </p:nvPr>
        </p:nvSpPr>
        <p:spPr/>
        <p:txBody>
          <a:bodyPr/>
          <a:lstStyle/>
          <a:p>
            <a:fld id="{509D8124-46A1-461C-928A-5D064BA019F2}" type="datetimeFigureOut">
              <a:rPr lang="en-GB" smtClean="0"/>
              <a:t>25/07/2024</a:t>
            </a:fld>
            <a:endParaRPr lang="en-GB"/>
          </a:p>
        </p:txBody>
      </p:sp>
      <p:sp>
        <p:nvSpPr>
          <p:cNvPr id="6" name="Footer Placeholder 5">
            <a:extLst>
              <a:ext uri="{FF2B5EF4-FFF2-40B4-BE49-F238E27FC236}">
                <a16:creationId xmlns:a16="http://schemas.microsoft.com/office/drawing/2014/main" id="{A258E297-4148-6FD5-882A-CE37F7FB6D6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40CB158-2AF0-AE23-2F72-259553B52CC4}"/>
              </a:ext>
            </a:extLst>
          </p:cNvPr>
          <p:cNvSpPr>
            <a:spLocks noGrp="1"/>
          </p:cNvSpPr>
          <p:nvPr>
            <p:ph type="sldNum" sz="quarter" idx="12"/>
          </p:nvPr>
        </p:nvSpPr>
        <p:spPr/>
        <p:txBody>
          <a:bodyPr/>
          <a:lstStyle/>
          <a:p>
            <a:fld id="{3D69E698-27C6-4D23-BE4A-C5902729FC39}" type="slidenum">
              <a:rPr lang="en-GB" smtClean="0"/>
              <a:t>‹#›</a:t>
            </a:fld>
            <a:endParaRPr lang="en-GB"/>
          </a:p>
        </p:txBody>
      </p:sp>
    </p:spTree>
    <p:extLst>
      <p:ext uri="{BB962C8B-B14F-4D97-AF65-F5344CB8AC3E}">
        <p14:creationId xmlns:p14="http://schemas.microsoft.com/office/powerpoint/2010/main" val="1182494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D5D6A-11B3-68B1-50BF-603EFB58EF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8EEAE1BA-08D6-4F98-CE97-3B4A546921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DFD35F4-9D97-7891-5203-C8B78CFE16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C9E446-B575-9D6F-699D-3CC6AB71A662}"/>
              </a:ext>
            </a:extLst>
          </p:cNvPr>
          <p:cNvSpPr>
            <a:spLocks noGrp="1"/>
          </p:cNvSpPr>
          <p:nvPr>
            <p:ph type="dt" sz="half" idx="10"/>
          </p:nvPr>
        </p:nvSpPr>
        <p:spPr/>
        <p:txBody>
          <a:bodyPr/>
          <a:lstStyle/>
          <a:p>
            <a:fld id="{509D8124-46A1-461C-928A-5D064BA019F2}" type="datetimeFigureOut">
              <a:rPr lang="en-GB" smtClean="0"/>
              <a:t>25/07/2024</a:t>
            </a:fld>
            <a:endParaRPr lang="en-GB"/>
          </a:p>
        </p:txBody>
      </p:sp>
      <p:sp>
        <p:nvSpPr>
          <p:cNvPr id="6" name="Footer Placeholder 5">
            <a:extLst>
              <a:ext uri="{FF2B5EF4-FFF2-40B4-BE49-F238E27FC236}">
                <a16:creationId xmlns:a16="http://schemas.microsoft.com/office/drawing/2014/main" id="{2A932B4B-910D-1B46-D298-703626FF080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4BB789D-E23F-D091-9572-284B4E1485C8}"/>
              </a:ext>
            </a:extLst>
          </p:cNvPr>
          <p:cNvSpPr>
            <a:spLocks noGrp="1"/>
          </p:cNvSpPr>
          <p:nvPr>
            <p:ph type="sldNum" sz="quarter" idx="12"/>
          </p:nvPr>
        </p:nvSpPr>
        <p:spPr/>
        <p:txBody>
          <a:bodyPr/>
          <a:lstStyle/>
          <a:p>
            <a:fld id="{3D69E698-27C6-4D23-BE4A-C5902729FC39}" type="slidenum">
              <a:rPr lang="en-GB" smtClean="0"/>
              <a:t>‹#›</a:t>
            </a:fld>
            <a:endParaRPr lang="en-GB"/>
          </a:p>
        </p:txBody>
      </p:sp>
    </p:spTree>
    <p:extLst>
      <p:ext uri="{BB962C8B-B14F-4D97-AF65-F5344CB8AC3E}">
        <p14:creationId xmlns:p14="http://schemas.microsoft.com/office/powerpoint/2010/main" val="598682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4BA84C-4229-55AF-BC48-3628D41DA3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5B14867-DD36-30D6-EDAF-2970618033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D186D60-7EB9-0938-3847-225375766A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09D8124-46A1-461C-928A-5D064BA019F2}" type="datetimeFigureOut">
              <a:rPr lang="en-GB" smtClean="0"/>
              <a:t>25/07/2024</a:t>
            </a:fld>
            <a:endParaRPr lang="en-GB"/>
          </a:p>
        </p:txBody>
      </p:sp>
      <p:sp>
        <p:nvSpPr>
          <p:cNvPr id="5" name="Footer Placeholder 4">
            <a:extLst>
              <a:ext uri="{FF2B5EF4-FFF2-40B4-BE49-F238E27FC236}">
                <a16:creationId xmlns:a16="http://schemas.microsoft.com/office/drawing/2014/main" id="{CD970229-6AE8-B03A-C755-3D37C3F0D4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91026FC4-80EA-121E-AEFA-24976AF046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D69E698-27C6-4D23-BE4A-C5902729FC39}" type="slidenum">
              <a:rPr lang="en-GB" smtClean="0"/>
              <a:t>‹#›</a:t>
            </a:fld>
            <a:endParaRPr lang="en-GB"/>
          </a:p>
        </p:txBody>
      </p:sp>
    </p:spTree>
    <p:extLst>
      <p:ext uri="{BB962C8B-B14F-4D97-AF65-F5344CB8AC3E}">
        <p14:creationId xmlns:p14="http://schemas.microsoft.com/office/powerpoint/2010/main" val="2780160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2.xml.rels><?xml version="1.0" encoding="UTF-8" standalone="yes"?>
<Relationships xmlns="http://schemas.openxmlformats.org/package/2006/relationships"><Relationship Id="rId2" Type="http://schemas.openxmlformats.org/officeDocument/2006/relationships/image" Target="../media/image33.jf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4.jf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6.xml.rels><?xml version="1.0" encoding="UTF-8" standalone="yes"?>
<Relationships xmlns="http://schemas.openxmlformats.org/package/2006/relationships"><Relationship Id="rId2" Type="http://schemas.openxmlformats.org/officeDocument/2006/relationships/hyperlink" Target="https://opendata.camden.gov.uk/Transport/Road-Collision-Vehicles-In-Camden/ukwp-nh45/about_data"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5" Type="http://schemas.openxmlformats.org/officeDocument/2006/relationships/image" Target="../media/image66.png"/><Relationship Id="rId4" Type="http://schemas.openxmlformats.org/officeDocument/2006/relationships/image" Target="../media/image65.png"/></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99F2931-70EC-414E-8957-39CC893D90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78FFBE11-4B3E-48D7-94D4-2EC8CC9FE8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479720"/>
            <a:ext cx="12192000" cy="3378280"/>
          </a:xfrm>
          <a:custGeom>
            <a:avLst/>
            <a:gdLst>
              <a:gd name="connsiteX0" fmla="*/ 0 w 12192000"/>
              <a:gd name="connsiteY0" fmla="*/ 0 h 3378280"/>
              <a:gd name="connsiteX1" fmla="*/ 13973 w 12192000"/>
              <a:gd name="connsiteY1" fmla="*/ 3431 h 3378280"/>
              <a:gd name="connsiteX2" fmla="*/ 86774 w 12192000"/>
              <a:gd name="connsiteY2" fmla="*/ 43536 h 3378280"/>
              <a:gd name="connsiteX3" fmla="*/ 229780 w 12192000"/>
              <a:gd name="connsiteY3" fmla="*/ 145557 h 3378280"/>
              <a:gd name="connsiteX4" fmla="*/ 302639 w 12192000"/>
              <a:gd name="connsiteY4" fmla="*/ 203425 h 3378280"/>
              <a:gd name="connsiteX5" fmla="*/ 348081 w 12192000"/>
              <a:gd name="connsiteY5" fmla="*/ 187174 h 3378280"/>
              <a:gd name="connsiteX6" fmla="*/ 436950 w 12192000"/>
              <a:gd name="connsiteY6" fmla="*/ 184066 h 3378280"/>
              <a:gd name="connsiteX7" fmla="*/ 501693 w 12192000"/>
              <a:gd name="connsiteY7" fmla="*/ 233225 h 3378280"/>
              <a:gd name="connsiteX8" fmla="*/ 557201 w 12192000"/>
              <a:gd name="connsiteY8" fmla="*/ 312390 h 3378280"/>
              <a:gd name="connsiteX9" fmla="*/ 617648 w 12192000"/>
              <a:gd name="connsiteY9" fmla="*/ 333897 h 3378280"/>
              <a:gd name="connsiteX10" fmla="*/ 692332 w 12192000"/>
              <a:gd name="connsiteY10" fmla="*/ 386327 h 3378280"/>
              <a:gd name="connsiteX11" fmla="*/ 802009 w 12192000"/>
              <a:gd name="connsiteY11" fmla="*/ 419027 h 3378280"/>
              <a:gd name="connsiteX12" fmla="*/ 914003 w 12192000"/>
              <a:gd name="connsiteY12" fmla="*/ 475419 h 3378280"/>
              <a:gd name="connsiteX13" fmla="*/ 938561 w 12192000"/>
              <a:gd name="connsiteY13" fmla="*/ 472887 h 3378280"/>
              <a:gd name="connsiteX14" fmla="*/ 1035683 w 12192000"/>
              <a:gd name="connsiteY14" fmla="*/ 486697 h 3378280"/>
              <a:gd name="connsiteX15" fmla="*/ 1035757 w 12192000"/>
              <a:gd name="connsiteY15" fmla="*/ 486731 h 3378280"/>
              <a:gd name="connsiteX16" fmla="*/ 1074336 w 12192000"/>
              <a:gd name="connsiteY16" fmla="*/ 494465 h 3378280"/>
              <a:gd name="connsiteX17" fmla="*/ 1285084 w 12192000"/>
              <a:gd name="connsiteY17" fmla="*/ 589112 h 3378280"/>
              <a:gd name="connsiteX18" fmla="*/ 1409116 w 12192000"/>
              <a:gd name="connsiteY18" fmla="*/ 656332 h 3378280"/>
              <a:gd name="connsiteX19" fmla="*/ 1533725 w 12192000"/>
              <a:gd name="connsiteY19" fmla="*/ 699179 h 3378280"/>
              <a:gd name="connsiteX20" fmla="*/ 1636242 w 12192000"/>
              <a:gd name="connsiteY20" fmla="*/ 741533 h 3378280"/>
              <a:gd name="connsiteX21" fmla="*/ 1704848 w 12192000"/>
              <a:gd name="connsiteY21" fmla="*/ 770749 h 3378280"/>
              <a:gd name="connsiteX22" fmla="*/ 1718292 w 12192000"/>
              <a:gd name="connsiteY22" fmla="*/ 781051 h 3378280"/>
              <a:gd name="connsiteX23" fmla="*/ 1720835 w 12192000"/>
              <a:gd name="connsiteY23" fmla="*/ 781117 h 3378280"/>
              <a:gd name="connsiteX24" fmla="*/ 1753341 w 12192000"/>
              <a:gd name="connsiteY24" fmla="*/ 800301 h 3378280"/>
              <a:gd name="connsiteX25" fmla="*/ 1775454 w 12192000"/>
              <a:gd name="connsiteY25" fmla="*/ 815182 h 3378280"/>
              <a:gd name="connsiteX26" fmla="*/ 1781011 w 12192000"/>
              <a:gd name="connsiteY26" fmla="*/ 816068 h 3378280"/>
              <a:gd name="connsiteX27" fmla="*/ 1817738 w 12192000"/>
              <a:gd name="connsiteY27" fmla="*/ 834926 h 3378280"/>
              <a:gd name="connsiteX28" fmla="*/ 1830702 w 12192000"/>
              <a:gd name="connsiteY28" fmla="*/ 836485 h 3378280"/>
              <a:gd name="connsiteX29" fmla="*/ 1853950 w 12192000"/>
              <a:gd name="connsiteY29" fmla="*/ 841519 h 3378280"/>
              <a:gd name="connsiteX30" fmla="*/ 1915890 w 12192000"/>
              <a:gd name="connsiteY30" fmla="*/ 841983 h 3378280"/>
              <a:gd name="connsiteX31" fmla="*/ 1960900 w 12192000"/>
              <a:gd name="connsiteY31" fmla="*/ 865789 h 3378280"/>
              <a:gd name="connsiteX32" fmla="*/ 1961217 w 12192000"/>
              <a:gd name="connsiteY32" fmla="*/ 865662 h 3378280"/>
              <a:gd name="connsiteX33" fmla="*/ 1969825 w 12192000"/>
              <a:gd name="connsiteY33" fmla="*/ 869049 h 3378280"/>
              <a:gd name="connsiteX34" fmla="*/ 1975234 w 12192000"/>
              <a:gd name="connsiteY34" fmla="*/ 872329 h 3378280"/>
              <a:gd name="connsiteX35" fmla="*/ 1990485 w 12192000"/>
              <a:gd name="connsiteY35" fmla="*/ 879288 h 3378280"/>
              <a:gd name="connsiteX36" fmla="*/ 1996793 w 12192000"/>
              <a:gd name="connsiteY36" fmla="*/ 880361 h 3378280"/>
              <a:gd name="connsiteX37" fmla="*/ 2055091 w 12192000"/>
              <a:gd name="connsiteY37" fmla="*/ 872818 h 3378280"/>
              <a:gd name="connsiteX38" fmla="*/ 2165143 w 12192000"/>
              <a:gd name="connsiteY38" fmla="*/ 892293 h 3378280"/>
              <a:gd name="connsiteX39" fmla="*/ 2274196 w 12192000"/>
              <a:gd name="connsiteY39" fmla="*/ 914768 h 3378280"/>
              <a:gd name="connsiteX40" fmla="*/ 2383986 w 12192000"/>
              <a:gd name="connsiteY40" fmla="*/ 934891 h 3378280"/>
              <a:gd name="connsiteX41" fmla="*/ 2420278 w 12192000"/>
              <a:gd name="connsiteY41" fmla="*/ 933890 h 3378280"/>
              <a:gd name="connsiteX42" fmla="*/ 2426203 w 12192000"/>
              <a:gd name="connsiteY42" fmla="*/ 933891 h 3378280"/>
              <a:gd name="connsiteX43" fmla="*/ 2448674 w 12192000"/>
              <a:gd name="connsiteY43" fmla="*/ 941056 h 3378280"/>
              <a:gd name="connsiteX44" fmla="*/ 2457640 w 12192000"/>
              <a:gd name="connsiteY44" fmla="*/ 943105 h 3378280"/>
              <a:gd name="connsiteX45" fmla="*/ 2457852 w 12192000"/>
              <a:gd name="connsiteY45" fmla="*/ 942912 h 3378280"/>
              <a:gd name="connsiteX46" fmla="*/ 2466265 w 12192000"/>
              <a:gd name="connsiteY46" fmla="*/ 945310 h 3378280"/>
              <a:gd name="connsiteX47" fmla="*/ 2507496 w 12192000"/>
              <a:gd name="connsiteY47" fmla="*/ 960111 h 3378280"/>
              <a:gd name="connsiteX48" fmla="*/ 2561127 w 12192000"/>
              <a:gd name="connsiteY48" fmla="*/ 949411 h 3378280"/>
              <a:gd name="connsiteX49" fmla="*/ 2583467 w 12192000"/>
              <a:gd name="connsiteY49" fmla="*/ 950570 h 3378280"/>
              <a:gd name="connsiteX50" fmla="*/ 2595361 w 12192000"/>
              <a:gd name="connsiteY50" fmla="*/ 949884 h 3378280"/>
              <a:gd name="connsiteX51" fmla="*/ 2596075 w 12192000"/>
              <a:gd name="connsiteY51" fmla="*/ 949000 h 3378280"/>
              <a:gd name="connsiteX52" fmla="*/ 2666638 w 12192000"/>
              <a:gd name="connsiteY52" fmla="*/ 975095 h 3378280"/>
              <a:gd name="connsiteX53" fmla="*/ 2703393 w 12192000"/>
              <a:gd name="connsiteY53" fmla="*/ 989635 h 3378280"/>
              <a:gd name="connsiteX54" fmla="*/ 2705616 w 12192000"/>
              <a:gd name="connsiteY54" fmla="*/ 989244 h 3378280"/>
              <a:gd name="connsiteX55" fmla="*/ 2721898 w 12192000"/>
              <a:gd name="connsiteY55" fmla="*/ 997777 h 3378280"/>
              <a:gd name="connsiteX56" fmla="*/ 2735669 w 12192000"/>
              <a:gd name="connsiteY56" fmla="*/ 1009612 h 3378280"/>
              <a:gd name="connsiteX57" fmla="*/ 2857526 w 12192000"/>
              <a:gd name="connsiteY57" fmla="*/ 1030627 h 3378280"/>
              <a:gd name="connsiteX58" fmla="*/ 3021918 w 12192000"/>
              <a:gd name="connsiteY58" fmla="*/ 1088093 h 3378280"/>
              <a:gd name="connsiteX59" fmla="*/ 3155458 w 12192000"/>
              <a:gd name="connsiteY59" fmla="*/ 1121618 h 3378280"/>
              <a:gd name="connsiteX60" fmla="*/ 3328229 w 12192000"/>
              <a:gd name="connsiteY60" fmla="*/ 1155903 h 3378280"/>
              <a:gd name="connsiteX61" fmla="*/ 3448440 w 12192000"/>
              <a:gd name="connsiteY61" fmla="*/ 1184343 h 3378280"/>
              <a:gd name="connsiteX62" fmla="*/ 3499287 w 12192000"/>
              <a:gd name="connsiteY62" fmla="*/ 1209472 h 3378280"/>
              <a:gd name="connsiteX63" fmla="*/ 3520027 w 12192000"/>
              <a:gd name="connsiteY63" fmla="*/ 1207338 h 3378280"/>
              <a:gd name="connsiteX64" fmla="*/ 3523594 w 12192000"/>
              <a:gd name="connsiteY64" fmla="*/ 1206755 h 3378280"/>
              <a:gd name="connsiteX65" fmla="*/ 3538013 w 12192000"/>
              <a:gd name="connsiteY65" fmla="*/ 1209066 h 3378280"/>
              <a:gd name="connsiteX66" fmla="*/ 3541918 w 12192000"/>
              <a:gd name="connsiteY66" fmla="*/ 1203922 h 3378280"/>
              <a:gd name="connsiteX67" fmla="*/ 3590082 w 12192000"/>
              <a:gd name="connsiteY67" fmla="*/ 1209115 h 3378280"/>
              <a:gd name="connsiteX68" fmla="*/ 3716445 w 12192000"/>
              <a:gd name="connsiteY68" fmla="*/ 1243431 h 3378280"/>
              <a:gd name="connsiteX69" fmla="*/ 3792028 w 12192000"/>
              <a:gd name="connsiteY69" fmla="*/ 1260288 h 3378280"/>
              <a:gd name="connsiteX70" fmla="*/ 3820707 w 12192000"/>
              <a:gd name="connsiteY70" fmla="*/ 1260924 h 3378280"/>
              <a:gd name="connsiteX71" fmla="*/ 3860784 w 12192000"/>
              <a:gd name="connsiteY71" fmla="*/ 1265692 h 3378280"/>
              <a:gd name="connsiteX72" fmla="*/ 3997310 w 12192000"/>
              <a:gd name="connsiteY72" fmla="*/ 1281176 h 3378280"/>
              <a:gd name="connsiteX73" fmla="*/ 4040665 w 12192000"/>
              <a:gd name="connsiteY73" fmla="*/ 1291934 h 3378280"/>
              <a:gd name="connsiteX74" fmla="*/ 4046831 w 12192000"/>
              <a:gd name="connsiteY74" fmla="*/ 1293910 h 3378280"/>
              <a:gd name="connsiteX75" fmla="*/ 4095847 w 12192000"/>
              <a:gd name="connsiteY75" fmla="*/ 1316851 h 3378280"/>
              <a:gd name="connsiteX76" fmla="*/ 4101945 w 12192000"/>
              <a:gd name="connsiteY76" fmla="*/ 1313869 h 3378280"/>
              <a:gd name="connsiteX77" fmla="*/ 4119420 w 12192000"/>
              <a:gd name="connsiteY77" fmla="*/ 1313965 h 3378280"/>
              <a:gd name="connsiteX78" fmla="*/ 4131728 w 12192000"/>
              <a:gd name="connsiteY78" fmla="*/ 1322978 h 3378280"/>
              <a:gd name="connsiteX79" fmla="*/ 4193827 w 12192000"/>
              <a:gd name="connsiteY79" fmla="*/ 1350222 h 3378280"/>
              <a:gd name="connsiteX80" fmla="*/ 4286157 w 12192000"/>
              <a:gd name="connsiteY80" fmla="*/ 1385101 h 3378280"/>
              <a:gd name="connsiteX81" fmla="*/ 4298907 w 12192000"/>
              <a:gd name="connsiteY81" fmla="*/ 1394396 h 3378280"/>
              <a:gd name="connsiteX82" fmla="*/ 4323224 w 12192000"/>
              <a:gd name="connsiteY82" fmla="*/ 1403133 h 3378280"/>
              <a:gd name="connsiteX83" fmla="*/ 4404439 w 12192000"/>
              <a:gd name="connsiteY83" fmla="*/ 1417252 h 3378280"/>
              <a:gd name="connsiteX84" fmla="*/ 4423989 w 12192000"/>
              <a:gd name="connsiteY84" fmla="*/ 1410448 h 3378280"/>
              <a:gd name="connsiteX85" fmla="*/ 4427300 w 12192000"/>
              <a:gd name="connsiteY85" fmla="*/ 1409068 h 3378280"/>
              <a:gd name="connsiteX86" fmla="*/ 4441847 w 12192000"/>
              <a:gd name="connsiteY86" fmla="*/ 1408029 h 3378280"/>
              <a:gd name="connsiteX87" fmla="*/ 4444331 w 12192000"/>
              <a:gd name="connsiteY87" fmla="*/ 1402133 h 3378280"/>
              <a:gd name="connsiteX88" fmla="*/ 4492293 w 12192000"/>
              <a:gd name="connsiteY88" fmla="*/ 1396205 h 3378280"/>
              <a:gd name="connsiteX89" fmla="*/ 4623335 w 12192000"/>
              <a:gd name="connsiteY89" fmla="*/ 1400793 h 3378280"/>
              <a:gd name="connsiteX90" fmla="*/ 4700790 w 12192000"/>
              <a:gd name="connsiteY90" fmla="*/ 1399970 h 3378280"/>
              <a:gd name="connsiteX91" fmla="*/ 4728732 w 12192000"/>
              <a:gd name="connsiteY91" fmla="*/ 1394050 h 3378280"/>
              <a:gd name="connsiteX92" fmla="*/ 4768749 w 12192000"/>
              <a:gd name="connsiteY92" fmla="*/ 1389553 h 3378280"/>
              <a:gd name="connsiteX93" fmla="*/ 4838227 w 12192000"/>
              <a:gd name="connsiteY93" fmla="*/ 1377273 h 3378280"/>
              <a:gd name="connsiteX94" fmla="*/ 4904889 w 12192000"/>
              <a:gd name="connsiteY94" fmla="*/ 1373499 h 3378280"/>
              <a:gd name="connsiteX95" fmla="*/ 4949597 w 12192000"/>
              <a:gd name="connsiteY95" fmla="*/ 1374085 h 3378280"/>
              <a:gd name="connsiteX96" fmla="*/ 4956064 w 12192000"/>
              <a:gd name="connsiteY96" fmla="*/ 1374603 h 3378280"/>
              <a:gd name="connsiteX97" fmla="*/ 5009322 w 12192000"/>
              <a:gd name="connsiteY97" fmla="*/ 1385751 h 3378280"/>
              <a:gd name="connsiteX98" fmla="*/ 5014476 w 12192000"/>
              <a:gd name="connsiteY98" fmla="*/ 1381460 h 3378280"/>
              <a:gd name="connsiteX99" fmla="*/ 5031428 w 12192000"/>
              <a:gd name="connsiteY99" fmla="*/ 1377570 h 3378280"/>
              <a:gd name="connsiteX100" fmla="*/ 5045619 w 12192000"/>
              <a:gd name="connsiteY100" fmla="*/ 1383532 h 3378280"/>
              <a:gd name="connsiteX101" fmla="*/ 5112635 w 12192000"/>
              <a:gd name="connsiteY101" fmla="*/ 1395891 h 3378280"/>
              <a:gd name="connsiteX102" fmla="*/ 5210851 w 12192000"/>
              <a:gd name="connsiteY102" fmla="*/ 1408784 h 3378280"/>
              <a:gd name="connsiteX103" fmla="*/ 5225543 w 12192000"/>
              <a:gd name="connsiteY103" fmla="*/ 1414923 h 3378280"/>
              <a:gd name="connsiteX104" fmla="*/ 5321696 w 12192000"/>
              <a:gd name="connsiteY104" fmla="*/ 1432414 h 3378280"/>
              <a:gd name="connsiteX105" fmla="*/ 5372327 w 12192000"/>
              <a:gd name="connsiteY105" fmla="*/ 1436597 h 3378280"/>
              <a:gd name="connsiteX106" fmla="*/ 5378149 w 12192000"/>
              <a:gd name="connsiteY106" fmla="*/ 1431785 h 3378280"/>
              <a:gd name="connsiteX107" fmla="*/ 5393069 w 12192000"/>
              <a:gd name="connsiteY107" fmla="*/ 1433737 h 3378280"/>
              <a:gd name="connsiteX108" fmla="*/ 5527621 w 12192000"/>
              <a:gd name="connsiteY108" fmla="*/ 1458786 h 3378280"/>
              <a:gd name="connsiteX109" fmla="*/ 5680585 w 12192000"/>
              <a:gd name="connsiteY109" fmla="*/ 1498233 h 3378280"/>
              <a:gd name="connsiteX110" fmla="*/ 5783795 w 12192000"/>
              <a:gd name="connsiteY110" fmla="*/ 1499932 h 3378280"/>
              <a:gd name="connsiteX111" fmla="*/ 6016525 w 12192000"/>
              <a:gd name="connsiteY111" fmla="*/ 1577292 h 3378280"/>
              <a:gd name="connsiteX112" fmla="*/ 6186598 w 12192000"/>
              <a:gd name="connsiteY112" fmla="*/ 1606065 h 3378280"/>
              <a:gd name="connsiteX113" fmla="*/ 6197872 w 12192000"/>
              <a:gd name="connsiteY113" fmla="*/ 1616845 h 3378280"/>
              <a:gd name="connsiteX114" fmla="*/ 6212885 w 12192000"/>
              <a:gd name="connsiteY114" fmla="*/ 1624535 h 3378280"/>
              <a:gd name="connsiteX115" fmla="*/ 6319240 w 12192000"/>
              <a:gd name="connsiteY115" fmla="*/ 1660375 h 3378280"/>
              <a:gd name="connsiteX116" fmla="*/ 6333397 w 12192000"/>
              <a:gd name="connsiteY116" fmla="*/ 1658763 h 3378280"/>
              <a:gd name="connsiteX117" fmla="*/ 6357266 w 12192000"/>
              <a:gd name="connsiteY117" fmla="*/ 1659543 h 3378280"/>
              <a:gd name="connsiteX118" fmla="*/ 6418740 w 12192000"/>
              <a:gd name="connsiteY118" fmla="*/ 1648944 h 3378280"/>
              <a:gd name="connsiteX119" fmla="*/ 6458877 w 12192000"/>
              <a:gd name="connsiteY119" fmla="*/ 1662117 h 3378280"/>
              <a:gd name="connsiteX120" fmla="*/ 6467254 w 12192000"/>
              <a:gd name="connsiteY120" fmla="*/ 1664227 h 3378280"/>
              <a:gd name="connsiteX121" fmla="*/ 6467545 w 12192000"/>
              <a:gd name="connsiteY121" fmla="*/ 1664046 h 3378280"/>
              <a:gd name="connsiteX122" fmla="*/ 6476635 w 12192000"/>
              <a:gd name="connsiteY122" fmla="*/ 1665826 h 3378280"/>
              <a:gd name="connsiteX123" fmla="*/ 6482535 w 12192000"/>
              <a:gd name="connsiteY123" fmla="*/ 1668074 h 3378280"/>
              <a:gd name="connsiteX124" fmla="*/ 6498791 w 12192000"/>
              <a:gd name="connsiteY124" fmla="*/ 1672167 h 3378280"/>
              <a:gd name="connsiteX125" fmla="*/ 6505220 w 12192000"/>
              <a:gd name="connsiteY125" fmla="*/ 1672092 h 3378280"/>
              <a:gd name="connsiteX126" fmla="*/ 6508969 w 12192000"/>
              <a:gd name="connsiteY126" fmla="*/ 1669922 h 3378280"/>
              <a:gd name="connsiteX127" fmla="*/ 6544886 w 12192000"/>
              <a:gd name="connsiteY127" fmla="*/ 1670695 h 3378280"/>
              <a:gd name="connsiteX128" fmla="*/ 6617859 w 12192000"/>
              <a:gd name="connsiteY128" fmla="*/ 1679453 h 3378280"/>
              <a:gd name="connsiteX129" fmla="*/ 6657726 w 12192000"/>
              <a:gd name="connsiteY129" fmla="*/ 1687906 h 3378280"/>
              <a:gd name="connsiteX130" fmla="*/ 6769041 w 12192000"/>
              <a:gd name="connsiteY130" fmla="*/ 1707304 h 3378280"/>
              <a:gd name="connsiteX131" fmla="*/ 6882368 w 12192000"/>
              <a:gd name="connsiteY131" fmla="*/ 1723914 h 3378280"/>
              <a:gd name="connsiteX132" fmla="*/ 6968822 w 12192000"/>
              <a:gd name="connsiteY132" fmla="*/ 1723334 h 3378280"/>
              <a:gd name="connsiteX133" fmla="*/ 6973672 w 12192000"/>
              <a:gd name="connsiteY133" fmla="*/ 1726298 h 3378280"/>
              <a:gd name="connsiteX134" fmla="*/ 6981961 w 12192000"/>
              <a:gd name="connsiteY134" fmla="*/ 1729324 h 3378280"/>
              <a:gd name="connsiteX135" fmla="*/ 6982342 w 12192000"/>
              <a:gd name="connsiteY135" fmla="*/ 1729201 h 3378280"/>
              <a:gd name="connsiteX136" fmla="*/ 6989757 w 12192000"/>
              <a:gd name="connsiteY136" fmla="*/ 1732420 h 3378280"/>
              <a:gd name="connsiteX137" fmla="*/ 7023794 w 12192000"/>
              <a:gd name="connsiteY137" fmla="*/ 1750660 h 3378280"/>
              <a:gd name="connsiteX138" fmla="*/ 7090828 w 12192000"/>
              <a:gd name="connsiteY138" fmla="*/ 1750287 h 3378280"/>
              <a:gd name="connsiteX139" fmla="*/ 7114479 w 12192000"/>
              <a:gd name="connsiteY139" fmla="*/ 1754649 h 3378280"/>
              <a:gd name="connsiteX140" fmla="*/ 7162053 w 12192000"/>
              <a:gd name="connsiteY140" fmla="*/ 1772908 h 3378280"/>
              <a:gd name="connsiteX141" fmla="*/ 7167808 w 12192000"/>
              <a:gd name="connsiteY141" fmla="*/ 1773656 h 3378280"/>
              <a:gd name="connsiteX142" fmla="*/ 7187185 w 12192000"/>
              <a:gd name="connsiteY142" fmla="*/ 1787148 h 3378280"/>
              <a:gd name="connsiteX143" fmla="*/ 7216505 w 12192000"/>
              <a:gd name="connsiteY143" fmla="*/ 1804489 h 3378280"/>
              <a:gd name="connsiteX144" fmla="*/ 7219246 w 12192000"/>
              <a:gd name="connsiteY144" fmla="*/ 1804514 h 3378280"/>
              <a:gd name="connsiteX145" fmla="*/ 7230639 w 12192000"/>
              <a:gd name="connsiteY145" fmla="*/ 1813879 h 3378280"/>
              <a:gd name="connsiteX146" fmla="*/ 7236776 w 12192000"/>
              <a:gd name="connsiteY146" fmla="*/ 1825514 h 3378280"/>
              <a:gd name="connsiteX147" fmla="*/ 7394082 w 12192000"/>
              <a:gd name="connsiteY147" fmla="*/ 1877925 h 3378280"/>
              <a:gd name="connsiteX148" fmla="*/ 7505820 w 12192000"/>
              <a:gd name="connsiteY148" fmla="*/ 1933859 h 3378280"/>
              <a:gd name="connsiteX149" fmla="*/ 7572147 w 12192000"/>
              <a:gd name="connsiteY149" fmla="*/ 2003817 h 3378280"/>
              <a:gd name="connsiteX150" fmla="*/ 7828975 w 12192000"/>
              <a:gd name="connsiteY150" fmla="*/ 2061508 h 3378280"/>
              <a:gd name="connsiteX151" fmla="*/ 7886804 w 12192000"/>
              <a:gd name="connsiteY151" fmla="*/ 2075509 h 3378280"/>
              <a:gd name="connsiteX152" fmla="*/ 7923558 w 12192000"/>
              <a:gd name="connsiteY152" fmla="*/ 2103529 h 3378280"/>
              <a:gd name="connsiteX153" fmla="*/ 7947954 w 12192000"/>
              <a:gd name="connsiteY153" fmla="*/ 2104996 h 3378280"/>
              <a:gd name="connsiteX154" fmla="*/ 7952318 w 12192000"/>
              <a:gd name="connsiteY154" fmla="*/ 2105077 h 3378280"/>
              <a:gd name="connsiteX155" fmla="*/ 7966398 w 12192000"/>
              <a:gd name="connsiteY155" fmla="*/ 2109147 h 3378280"/>
              <a:gd name="connsiteX156" fmla="*/ 7974591 w 12192000"/>
              <a:gd name="connsiteY156" fmla="*/ 2105612 h 3378280"/>
              <a:gd name="connsiteX157" fmla="*/ 7998806 w 12192000"/>
              <a:gd name="connsiteY157" fmla="*/ 2108382 h 3378280"/>
              <a:gd name="connsiteX158" fmla="*/ 8023544 w 12192000"/>
              <a:gd name="connsiteY158" fmla="*/ 2117183 h 3378280"/>
              <a:gd name="connsiteX159" fmla="*/ 8136247 w 12192000"/>
              <a:gd name="connsiteY159" fmla="*/ 2164190 h 3378280"/>
              <a:gd name="connsiteX160" fmla="*/ 8206445 w 12192000"/>
              <a:gd name="connsiteY160" fmla="*/ 2189356 h 3378280"/>
              <a:gd name="connsiteX161" fmla="*/ 8237464 w 12192000"/>
              <a:gd name="connsiteY161" fmla="*/ 2194272 h 3378280"/>
              <a:gd name="connsiteX162" fmla="*/ 8277853 w 12192000"/>
              <a:gd name="connsiteY162" fmla="*/ 2204259 h 3378280"/>
              <a:gd name="connsiteX163" fmla="*/ 8352501 w 12192000"/>
              <a:gd name="connsiteY163" fmla="*/ 2218290 h 3378280"/>
              <a:gd name="connsiteX164" fmla="*/ 8446938 w 12192000"/>
              <a:gd name="connsiteY164" fmla="*/ 2243393 h 3378280"/>
              <a:gd name="connsiteX165" fmla="*/ 8497138 w 12192000"/>
              <a:gd name="connsiteY165" fmla="*/ 2281506 h 3378280"/>
              <a:gd name="connsiteX166" fmla="*/ 8506096 w 12192000"/>
              <a:gd name="connsiteY166" fmla="*/ 2280042 h 3378280"/>
              <a:gd name="connsiteX167" fmla="*/ 8549806 w 12192000"/>
              <a:gd name="connsiteY167" fmla="*/ 2296675 h 3378280"/>
              <a:gd name="connsiteX168" fmla="*/ 8680256 w 12192000"/>
              <a:gd name="connsiteY168" fmla="*/ 2378758 h 3378280"/>
              <a:gd name="connsiteX169" fmla="*/ 8766301 w 12192000"/>
              <a:gd name="connsiteY169" fmla="*/ 2410605 h 3378280"/>
              <a:gd name="connsiteX170" fmla="*/ 8800492 w 12192000"/>
              <a:gd name="connsiteY170" fmla="*/ 2418067 h 3378280"/>
              <a:gd name="connsiteX171" fmla="*/ 8857555 w 12192000"/>
              <a:gd name="connsiteY171" fmla="*/ 2430810 h 3378280"/>
              <a:gd name="connsiteX172" fmla="*/ 8951967 w 12192000"/>
              <a:gd name="connsiteY172" fmla="*/ 2460856 h 3378280"/>
              <a:gd name="connsiteX173" fmla="*/ 9002970 w 12192000"/>
              <a:gd name="connsiteY173" fmla="*/ 2472291 h 3378280"/>
              <a:gd name="connsiteX174" fmla="*/ 9081613 w 12192000"/>
              <a:gd name="connsiteY174" fmla="*/ 2488296 h 3378280"/>
              <a:gd name="connsiteX175" fmla="*/ 9091561 w 12192000"/>
              <a:gd name="connsiteY175" fmla="*/ 2494386 h 3378280"/>
              <a:gd name="connsiteX176" fmla="*/ 9140625 w 12192000"/>
              <a:gd name="connsiteY176" fmla="*/ 2486779 h 3378280"/>
              <a:gd name="connsiteX177" fmla="*/ 9271105 w 12192000"/>
              <a:gd name="connsiteY177" fmla="*/ 2511730 h 3378280"/>
              <a:gd name="connsiteX178" fmla="*/ 9295023 w 12192000"/>
              <a:gd name="connsiteY178" fmla="*/ 2512830 h 3378280"/>
              <a:gd name="connsiteX179" fmla="*/ 9321673 w 12192000"/>
              <a:gd name="connsiteY179" fmla="*/ 2524119 h 3378280"/>
              <a:gd name="connsiteX180" fmla="*/ 9378975 w 12192000"/>
              <a:gd name="connsiteY180" fmla="*/ 2543803 h 3378280"/>
              <a:gd name="connsiteX181" fmla="*/ 9414193 w 12192000"/>
              <a:gd name="connsiteY181" fmla="*/ 2562927 h 3378280"/>
              <a:gd name="connsiteX182" fmla="*/ 9426009 w 12192000"/>
              <a:gd name="connsiteY182" fmla="*/ 2558847 h 3378280"/>
              <a:gd name="connsiteX183" fmla="*/ 9450634 w 12192000"/>
              <a:gd name="connsiteY183" fmla="*/ 2560685 h 3378280"/>
              <a:gd name="connsiteX184" fmla="*/ 9549097 w 12192000"/>
              <a:gd name="connsiteY184" fmla="*/ 2585168 h 3378280"/>
              <a:gd name="connsiteX185" fmla="*/ 9567633 w 12192000"/>
              <a:gd name="connsiteY185" fmla="*/ 2587105 h 3378280"/>
              <a:gd name="connsiteX186" fmla="*/ 9586878 w 12192000"/>
              <a:gd name="connsiteY186" fmla="*/ 2596659 h 3378280"/>
              <a:gd name="connsiteX187" fmla="*/ 9589974 w 12192000"/>
              <a:gd name="connsiteY187" fmla="*/ 2598235 h 3378280"/>
              <a:gd name="connsiteX188" fmla="*/ 9590570 w 12192000"/>
              <a:gd name="connsiteY188" fmla="*/ 2598249 h 3378280"/>
              <a:gd name="connsiteX189" fmla="*/ 9591896 w 12192000"/>
              <a:gd name="connsiteY189" fmla="*/ 2599214 h 3378280"/>
              <a:gd name="connsiteX190" fmla="*/ 9604535 w 12192000"/>
              <a:gd name="connsiteY190" fmla="*/ 2605654 h 3378280"/>
              <a:gd name="connsiteX191" fmla="*/ 9610554 w 12192000"/>
              <a:gd name="connsiteY191" fmla="*/ 2606189 h 3378280"/>
              <a:gd name="connsiteX192" fmla="*/ 9690072 w 12192000"/>
              <a:gd name="connsiteY192" fmla="*/ 2638745 h 3378280"/>
              <a:gd name="connsiteX193" fmla="*/ 9726964 w 12192000"/>
              <a:gd name="connsiteY193" fmla="*/ 2653728 h 3378280"/>
              <a:gd name="connsiteX194" fmla="*/ 9738036 w 12192000"/>
              <a:gd name="connsiteY194" fmla="*/ 2654794 h 3378280"/>
              <a:gd name="connsiteX195" fmla="*/ 9774202 w 12192000"/>
              <a:gd name="connsiteY195" fmla="*/ 2671509 h 3378280"/>
              <a:gd name="connsiteX196" fmla="*/ 9793246 w 12192000"/>
              <a:gd name="connsiteY196" fmla="*/ 2675245 h 3378280"/>
              <a:gd name="connsiteX197" fmla="*/ 9890301 w 12192000"/>
              <a:gd name="connsiteY197" fmla="*/ 2700274 h 3378280"/>
              <a:gd name="connsiteX198" fmla="*/ 9915070 w 12192000"/>
              <a:gd name="connsiteY198" fmla="*/ 2699250 h 3378280"/>
              <a:gd name="connsiteX199" fmla="*/ 9976517 w 12192000"/>
              <a:gd name="connsiteY199" fmla="*/ 2732899 h 3378280"/>
              <a:gd name="connsiteX200" fmla="*/ 9990168 w 12192000"/>
              <a:gd name="connsiteY200" fmla="*/ 2737877 h 3378280"/>
              <a:gd name="connsiteX201" fmla="*/ 9995041 w 12192000"/>
              <a:gd name="connsiteY201" fmla="*/ 2741223 h 3378280"/>
              <a:gd name="connsiteX202" fmla="*/ 10012636 w 12192000"/>
              <a:gd name="connsiteY202" fmla="*/ 2729876 h 3378280"/>
              <a:gd name="connsiteX203" fmla="*/ 10044280 w 12192000"/>
              <a:gd name="connsiteY203" fmla="*/ 2726966 h 3378280"/>
              <a:gd name="connsiteX204" fmla="*/ 10057934 w 12192000"/>
              <a:gd name="connsiteY204" fmla="*/ 2735671 h 3378280"/>
              <a:gd name="connsiteX205" fmla="*/ 10148373 w 12192000"/>
              <a:gd name="connsiteY205" fmla="*/ 2778987 h 3378280"/>
              <a:gd name="connsiteX206" fmla="*/ 10176601 w 12192000"/>
              <a:gd name="connsiteY206" fmla="*/ 2791940 h 3378280"/>
              <a:gd name="connsiteX207" fmla="*/ 10235082 w 12192000"/>
              <a:gd name="connsiteY207" fmla="*/ 2816761 h 3378280"/>
              <a:gd name="connsiteX208" fmla="*/ 10421684 w 12192000"/>
              <a:gd name="connsiteY208" fmla="*/ 2833871 h 3378280"/>
              <a:gd name="connsiteX209" fmla="*/ 10507376 w 12192000"/>
              <a:gd name="connsiteY209" fmla="*/ 2822262 h 3378280"/>
              <a:gd name="connsiteX210" fmla="*/ 10738376 w 12192000"/>
              <a:gd name="connsiteY210" fmla="*/ 2833353 h 3378280"/>
              <a:gd name="connsiteX211" fmla="*/ 11043443 w 12192000"/>
              <a:gd name="connsiteY211" fmla="*/ 2803954 h 3378280"/>
              <a:gd name="connsiteX212" fmla="*/ 11115269 w 12192000"/>
              <a:gd name="connsiteY212" fmla="*/ 2823367 h 3378280"/>
              <a:gd name="connsiteX213" fmla="*/ 11147582 w 12192000"/>
              <a:gd name="connsiteY213" fmla="*/ 2822547 h 3378280"/>
              <a:gd name="connsiteX214" fmla="*/ 11201205 w 12192000"/>
              <a:gd name="connsiteY214" fmla="*/ 2818210 h 3378280"/>
              <a:gd name="connsiteX215" fmla="*/ 11391726 w 12192000"/>
              <a:gd name="connsiteY215" fmla="*/ 2826386 h 3378280"/>
              <a:gd name="connsiteX216" fmla="*/ 11507640 w 12192000"/>
              <a:gd name="connsiteY216" fmla="*/ 2824866 h 3378280"/>
              <a:gd name="connsiteX217" fmla="*/ 11718056 w 12192000"/>
              <a:gd name="connsiteY217" fmla="*/ 2821969 h 3378280"/>
              <a:gd name="connsiteX218" fmla="*/ 11937926 w 12192000"/>
              <a:gd name="connsiteY218" fmla="*/ 2817058 h 3378280"/>
              <a:gd name="connsiteX219" fmla="*/ 12035355 w 12192000"/>
              <a:gd name="connsiteY219" fmla="*/ 2813340 h 3378280"/>
              <a:gd name="connsiteX220" fmla="*/ 12179047 w 12192000"/>
              <a:gd name="connsiteY220" fmla="*/ 2788508 h 3378280"/>
              <a:gd name="connsiteX221" fmla="*/ 12192000 w 12192000"/>
              <a:gd name="connsiteY221" fmla="*/ 2788486 h 3378280"/>
              <a:gd name="connsiteX222" fmla="*/ 12192000 w 12192000"/>
              <a:gd name="connsiteY222" fmla="*/ 3378280 h 3378280"/>
              <a:gd name="connsiteX223" fmla="*/ 0 w 12192000"/>
              <a:gd name="connsiteY223" fmla="*/ 3378280 h 3378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Lst>
            <a:rect l="l" t="t" r="r" b="b"/>
            <a:pathLst>
              <a:path w="12192000" h="3378280">
                <a:moveTo>
                  <a:pt x="0" y="0"/>
                </a:moveTo>
                <a:lnTo>
                  <a:pt x="13973" y="3431"/>
                </a:lnTo>
                <a:cubicBezTo>
                  <a:pt x="48258" y="17773"/>
                  <a:pt x="68757" y="59402"/>
                  <a:pt x="86774" y="43536"/>
                </a:cubicBezTo>
                <a:cubicBezTo>
                  <a:pt x="86532" y="72023"/>
                  <a:pt x="217976" y="120568"/>
                  <a:pt x="229780" y="145557"/>
                </a:cubicBezTo>
                <a:lnTo>
                  <a:pt x="302639" y="203425"/>
                </a:lnTo>
                <a:cubicBezTo>
                  <a:pt x="312906" y="207200"/>
                  <a:pt x="342855" y="184923"/>
                  <a:pt x="348081" y="187174"/>
                </a:cubicBezTo>
                <a:lnTo>
                  <a:pt x="436950" y="184066"/>
                </a:lnTo>
                <a:lnTo>
                  <a:pt x="501693" y="233225"/>
                </a:lnTo>
                <a:lnTo>
                  <a:pt x="557201" y="312390"/>
                </a:lnTo>
                <a:cubicBezTo>
                  <a:pt x="579844" y="353675"/>
                  <a:pt x="602207" y="315301"/>
                  <a:pt x="617648" y="333897"/>
                </a:cubicBezTo>
                <a:lnTo>
                  <a:pt x="692332" y="386327"/>
                </a:lnTo>
                <a:cubicBezTo>
                  <a:pt x="715261" y="398377"/>
                  <a:pt x="770477" y="414831"/>
                  <a:pt x="802009" y="419027"/>
                </a:cubicBezTo>
                <a:cubicBezTo>
                  <a:pt x="838953" y="433876"/>
                  <a:pt x="886385" y="473956"/>
                  <a:pt x="914003" y="475419"/>
                </a:cubicBezTo>
                <a:cubicBezTo>
                  <a:pt x="923483" y="477324"/>
                  <a:pt x="931440" y="475817"/>
                  <a:pt x="938561" y="472887"/>
                </a:cubicBezTo>
                <a:lnTo>
                  <a:pt x="1035683" y="486697"/>
                </a:lnTo>
                <a:cubicBezTo>
                  <a:pt x="1035708" y="486708"/>
                  <a:pt x="1035733" y="486720"/>
                  <a:pt x="1035757" y="486731"/>
                </a:cubicBezTo>
                <a:cubicBezTo>
                  <a:pt x="1046500" y="494574"/>
                  <a:pt x="1038533" y="500311"/>
                  <a:pt x="1074336" y="494465"/>
                </a:cubicBezTo>
                <a:cubicBezTo>
                  <a:pt x="1137289" y="530436"/>
                  <a:pt x="1235340" y="545106"/>
                  <a:pt x="1285084" y="589112"/>
                </a:cubicBezTo>
                <a:cubicBezTo>
                  <a:pt x="1341251" y="608873"/>
                  <a:pt x="1367674" y="637988"/>
                  <a:pt x="1409116" y="656332"/>
                </a:cubicBezTo>
                <a:cubicBezTo>
                  <a:pt x="1471208" y="682449"/>
                  <a:pt x="1492207" y="692779"/>
                  <a:pt x="1533725" y="699179"/>
                </a:cubicBezTo>
                <a:cubicBezTo>
                  <a:pt x="1592391" y="718911"/>
                  <a:pt x="1575207" y="737633"/>
                  <a:pt x="1636242" y="741533"/>
                </a:cubicBezTo>
                <a:cubicBezTo>
                  <a:pt x="1638264" y="746130"/>
                  <a:pt x="1700806" y="766849"/>
                  <a:pt x="1704848" y="770749"/>
                </a:cubicBezTo>
                <a:lnTo>
                  <a:pt x="1718292" y="781051"/>
                </a:lnTo>
                <a:lnTo>
                  <a:pt x="1720835" y="781117"/>
                </a:lnTo>
                <a:lnTo>
                  <a:pt x="1753341" y="800301"/>
                </a:lnTo>
                <a:lnTo>
                  <a:pt x="1775454" y="815182"/>
                </a:lnTo>
                <a:lnTo>
                  <a:pt x="1781011" y="816068"/>
                </a:lnTo>
                <a:lnTo>
                  <a:pt x="1817738" y="834926"/>
                </a:lnTo>
                <a:cubicBezTo>
                  <a:pt x="1821156" y="833953"/>
                  <a:pt x="1825209" y="834074"/>
                  <a:pt x="1830702" y="836485"/>
                </a:cubicBezTo>
                <a:cubicBezTo>
                  <a:pt x="1832151" y="819591"/>
                  <a:pt x="1837883" y="832919"/>
                  <a:pt x="1853950" y="841519"/>
                </a:cubicBezTo>
                <a:cubicBezTo>
                  <a:pt x="1859780" y="817198"/>
                  <a:pt x="1899456" y="849599"/>
                  <a:pt x="1915890" y="841983"/>
                </a:cubicBezTo>
                <a:lnTo>
                  <a:pt x="1960900" y="865789"/>
                </a:lnTo>
                <a:lnTo>
                  <a:pt x="1961217" y="865662"/>
                </a:lnTo>
                <a:cubicBezTo>
                  <a:pt x="1963265" y="866017"/>
                  <a:pt x="1965977" y="867037"/>
                  <a:pt x="1969825" y="869049"/>
                </a:cubicBezTo>
                <a:lnTo>
                  <a:pt x="1975234" y="872329"/>
                </a:lnTo>
                <a:lnTo>
                  <a:pt x="1990485" y="879288"/>
                </a:lnTo>
                <a:lnTo>
                  <a:pt x="1996793" y="880361"/>
                </a:lnTo>
                <a:cubicBezTo>
                  <a:pt x="2020465" y="879540"/>
                  <a:pt x="2023446" y="845377"/>
                  <a:pt x="2055091" y="872818"/>
                </a:cubicBezTo>
                <a:cubicBezTo>
                  <a:pt x="2098055" y="882341"/>
                  <a:pt x="2125216" y="870433"/>
                  <a:pt x="2165143" y="892293"/>
                </a:cubicBezTo>
                <a:cubicBezTo>
                  <a:pt x="2205365" y="901134"/>
                  <a:pt x="2239987" y="901455"/>
                  <a:pt x="2274196" y="914768"/>
                </a:cubicBezTo>
                <a:cubicBezTo>
                  <a:pt x="2310666" y="921868"/>
                  <a:pt x="2360104" y="931320"/>
                  <a:pt x="2383986" y="934891"/>
                </a:cubicBezTo>
                <a:lnTo>
                  <a:pt x="2420278" y="933890"/>
                </a:lnTo>
                <a:lnTo>
                  <a:pt x="2426203" y="933891"/>
                </a:lnTo>
                <a:lnTo>
                  <a:pt x="2448674" y="941056"/>
                </a:lnTo>
                <a:cubicBezTo>
                  <a:pt x="2452907" y="942503"/>
                  <a:pt x="2455711" y="943098"/>
                  <a:pt x="2457640" y="943105"/>
                </a:cubicBezTo>
                <a:lnTo>
                  <a:pt x="2457852" y="942912"/>
                </a:lnTo>
                <a:lnTo>
                  <a:pt x="2466265" y="945310"/>
                </a:lnTo>
                <a:cubicBezTo>
                  <a:pt x="2480470" y="949908"/>
                  <a:pt x="2494307" y="954915"/>
                  <a:pt x="2507496" y="960111"/>
                </a:cubicBezTo>
                <a:cubicBezTo>
                  <a:pt x="2518208" y="949036"/>
                  <a:pt x="2567155" y="976345"/>
                  <a:pt x="2561127" y="949411"/>
                </a:cubicBezTo>
                <a:cubicBezTo>
                  <a:pt x="2578896" y="955660"/>
                  <a:pt x="2589900" y="968806"/>
                  <a:pt x="2583467" y="950570"/>
                </a:cubicBezTo>
                <a:cubicBezTo>
                  <a:pt x="2589300" y="952141"/>
                  <a:pt x="2592850" y="951536"/>
                  <a:pt x="2595361" y="949884"/>
                </a:cubicBezTo>
                <a:lnTo>
                  <a:pt x="2596075" y="949000"/>
                </a:lnTo>
                <a:lnTo>
                  <a:pt x="2666638" y="975095"/>
                </a:lnTo>
                <a:lnTo>
                  <a:pt x="2703393" y="989635"/>
                </a:lnTo>
                <a:lnTo>
                  <a:pt x="2705616" y="989244"/>
                </a:lnTo>
                <a:lnTo>
                  <a:pt x="2721898" y="997777"/>
                </a:lnTo>
                <a:cubicBezTo>
                  <a:pt x="2727157" y="1001198"/>
                  <a:pt x="2731840" y="1005088"/>
                  <a:pt x="2735669" y="1009612"/>
                </a:cubicBezTo>
                <a:cubicBezTo>
                  <a:pt x="2790086" y="1002732"/>
                  <a:pt x="2797958" y="1020231"/>
                  <a:pt x="2857526" y="1030627"/>
                </a:cubicBezTo>
                <a:cubicBezTo>
                  <a:pt x="2897602" y="1063034"/>
                  <a:pt x="2965720" y="1083366"/>
                  <a:pt x="3021918" y="1088093"/>
                </a:cubicBezTo>
                <a:cubicBezTo>
                  <a:pt x="3054425" y="1110664"/>
                  <a:pt x="3109014" y="1101433"/>
                  <a:pt x="3155458" y="1121618"/>
                </a:cubicBezTo>
                <a:cubicBezTo>
                  <a:pt x="3217017" y="1136576"/>
                  <a:pt x="3270135" y="1143600"/>
                  <a:pt x="3328229" y="1155903"/>
                </a:cubicBezTo>
                <a:cubicBezTo>
                  <a:pt x="3365862" y="1138978"/>
                  <a:pt x="3408797" y="1179981"/>
                  <a:pt x="3448440" y="1184343"/>
                </a:cubicBezTo>
                <a:cubicBezTo>
                  <a:pt x="3438226" y="1205566"/>
                  <a:pt x="3496361" y="1182183"/>
                  <a:pt x="3499287" y="1209472"/>
                </a:cubicBezTo>
                <a:cubicBezTo>
                  <a:pt x="3506411" y="1209402"/>
                  <a:pt x="3513215" y="1208473"/>
                  <a:pt x="3520027" y="1207338"/>
                </a:cubicBezTo>
                <a:lnTo>
                  <a:pt x="3523594" y="1206755"/>
                </a:lnTo>
                <a:lnTo>
                  <a:pt x="3538013" y="1209066"/>
                </a:lnTo>
                <a:lnTo>
                  <a:pt x="3541918" y="1203922"/>
                </a:lnTo>
                <a:cubicBezTo>
                  <a:pt x="3550592" y="1203930"/>
                  <a:pt x="3560995" y="1202529"/>
                  <a:pt x="3590082" y="1209115"/>
                </a:cubicBezTo>
                <a:cubicBezTo>
                  <a:pt x="3622244" y="1230604"/>
                  <a:pt x="3676827" y="1215544"/>
                  <a:pt x="3716445" y="1243431"/>
                </a:cubicBezTo>
                <a:cubicBezTo>
                  <a:pt x="3731486" y="1251699"/>
                  <a:pt x="3780926" y="1265146"/>
                  <a:pt x="3792028" y="1260288"/>
                </a:cubicBezTo>
                <a:cubicBezTo>
                  <a:pt x="3802696" y="1261567"/>
                  <a:pt x="3814066" y="1267606"/>
                  <a:pt x="3820707" y="1260924"/>
                </a:cubicBezTo>
                <a:cubicBezTo>
                  <a:pt x="3830836" y="1253486"/>
                  <a:pt x="3863215" y="1278527"/>
                  <a:pt x="3860784" y="1265692"/>
                </a:cubicBezTo>
                <a:lnTo>
                  <a:pt x="3997310" y="1281176"/>
                </a:lnTo>
                <a:lnTo>
                  <a:pt x="4040665" y="1291934"/>
                </a:lnTo>
                <a:lnTo>
                  <a:pt x="4046831" y="1293910"/>
                </a:lnTo>
                <a:lnTo>
                  <a:pt x="4095847" y="1316851"/>
                </a:lnTo>
                <a:cubicBezTo>
                  <a:pt x="4097518" y="1315619"/>
                  <a:pt x="4099569" y="1314612"/>
                  <a:pt x="4101945" y="1313869"/>
                </a:cubicBezTo>
                <a:lnTo>
                  <a:pt x="4119420" y="1313965"/>
                </a:lnTo>
                <a:lnTo>
                  <a:pt x="4131728" y="1322978"/>
                </a:lnTo>
                <a:lnTo>
                  <a:pt x="4193827" y="1350222"/>
                </a:lnTo>
                <a:lnTo>
                  <a:pt x="4286157" y="1385101"/>
                </a:lnTo>
                <a:lnTo>
                  <a:pt x="4298907" y="1394396"/>
                </a:lnTo>
                <a:lnTo>
                  <a:pt x="4323224" y="1403133"/>
                </a:lnTo>
                <a:lnTo>
                  <a:pt x="4404439" y="1417252"/>
                </a:lnTo>
                <a:cubicBezTo>
                  <a:pt x="4411321" y="1415560"/>
                  <a:pt x="4417679" y="1413105"/>
                  <a:pt x="4423989" y="1410448"/>
                </a:cubicBezTo>
                <a:lnTo>
                  <a:pt x="4427300" y="1409068"/>
                </a:lnTo>
                <a:lnTo>
                  <a:pt x="4441847" y="1408029"/>
                </a:lnTo>
                <a:lnTo>
                  <a:pt x="4444331" y="1402133"/>
                </a:lnTo>
                <a:cubicBezTo>
                  <a:pt x="4452739" y="1400163"/>
                  <a:pt x="4462460" y="1396428"/>
                  <a:pt x="4492293" y="1396205"/>
                </a:cubicBezTo>
                <a:cubicBezTo>
                  <a:pt x="4528861" y="1409788"/>
                  <a:pt x="4577933" y="1382688"/>
                  <a:pt x="4623335" y="1400793"/>
                </a:cubicBezTo>
                <a:cubicBezTo>
                  <a:pt x="4639986" y="1405413"/>
                  <a:pt x="4691262" y="1407228"/>
                  <a:pt x="4700790" y="1399970"/>
                </a:cubicBezTo>
                <a:cubicBezTo>
                  <a:pt x="4711447" y="1398782"/>
                  <a:pt x="4723982" y="1402066"/>
                  <a:pt x="4728732" y="1394050"/>
                </a:cubicBezTo>
                <a:cubicBezTo>
                  <a:pt x="4736666" y="1384502"/>
                  <a:pt x="4774338" y="1401491"/>
                  <a:pt x="4768749" y="1389553"/>
                </a:cubicBezTo>
                <a:cubicBezTo>
                  <a:pt x="4795495" y="1401233"/>
                  <a:pt x="4816075" y="1381410"/>
                  <a:pt x="4838227" y="1377273"/>
                </a:cubicBezTo>
                <a:lnTo>
                  <a:pt x="4904889" y="1373499"/>
                </a:lnTo>
                <a:lnTo>
                  <a:pt x="4949597" y="1374085"/>
                </a:lnTo>
                <a:lnTo>
                  <a:pt x="4956064" y="1374603"/>
                </a:lnTo>
                <a:lnTo>
                  <a:pt x="5009322" y="1385751"/>
                </a:lnTo>
                <a:cubicBezTo>
                  <a:pt x="5010629" y="1384171"/>
                  <a:pt x="5012363" y="1382724"/>
                  <a:pt x="5014476" y="1381460"/>
                </a:cubicBezTo>
                <a:lnTo>
                  <a:pt x="5031428" y="1377570"/>
                </a:lnTo>
                <a:lnTo>
                  <a:pt x="5045619" y="1383532"/>
                </a:lnTo>
                <a:lnTo>
                  <a:pt x="5112635" y="1395891"/>
                </a:lnTo>
                <a:lnTo>
                  <a:pt x="5210851" y="1408784"/>
                </a:lnTo>
                <a:lnTo>
                  <a:pt x="5225543" y="1414923"/>
                </a:lnTo>
                <a:cubicBezTo>
                  <a:pt x="5259311" y="1422389"/>
                  <a:pt x="5300520" y="1417803"/>
                  <a:pt x="5321696" y="1432414"/>
                </a:cubicBezTo>
                <a:lnTo>
                  <a:pt x="5372327" y="1436597"/>
                </a:lnTo>
                <a:lnTo>
                  <a:pt x="5378149" y="1431785"/>
                </a:lnTo>
                <a:lnTo>
                  <a:pt x="5393069" y="1433737"/>
                </a:lnTo>
                <a:lnTo>
                  <a:pt x="5527621" y="1458786"/>
                </a:lnTo>
                <a:cubicBezTo>
                  <a:pt x="5595913" y="1482782"/>
                  <a:pt x="5624062" y="1464011"/>
                  <a:pt x="5680585" y="1498233"/>
                </a:cubicBezTo>
                <a:cubicBezTo>
                  <a:pt x="5671953" y="1485766"/>
                  <a:pt x="5763880" y="1493019"/>
                  <a:pt x="5783795" y="1499932"/>
                </a:cubicBezTo>
                <a:cubicBezTo>
                  <a:pt x="5806935" y="1511749"/>
                  <a:pt x="5950173" y="1559636"/>
                  <a:pt x="6016525" y="1577292"/>
                </a:cubicBezTo>
                <a:cubicBezTo>
                  <a:pt x="6077908" y="1586145"/>
                  <a:pt x="6125458" y="1613138"/>
                  <a:pt x="6186598" y="1606065"/>
                </a:cubicBezTo>
                <a:cubicBezTo>
                  <a:pt x="6189351" y="1610205"/>
                  <a:pt x="6193226" y="1613745"/>
                  <a:pt x="6197872" y="1616845"/>
                </a:cubicBezTo>
                <a:lnTo>
                  <a:pt x="6212885" y="1624535"/>
                </a:lnTo>
                <a:lnTo>
                  <a:pt x="6319240" y="1660375"/>
                </a:lnTo>
                <a:lnTo>
                  <a:pt x="6333397" y="1658763"/>
                </a:lnTo>
                <a:cubicBezTo>
                  <a:pt x="6332062" y="1641958"/>
                  <a:pt x="6339931" y="1653989"/>
                  <a:pt x="6357266" y="1659543"/>
                </a:cubicBezTo>
                <a:cubicBezTo>
                  <a:pt x="6359058" y="1634684"/>
                  <a:pt x="6403697" y="1659337"/>
                  <a:pt x="6418740" y="1648944"/>
                </a:cubicBezTo>
                <a:cubicBezTo>
                  <a:pt x="6431434" y="1653585"/>
                  <a:pt x="6444892" y="1658041"/>
                  <a:pt x="6458877" y="1662117"/>
                </a:cubicBezTo>
                <a:lnTo>
                  <a:pt x="6467254" y="1664227"/>
                </a:lnTo>
                <a:lnTo>
                  <a:pt x="6467545" y="1664046"/>
                </a:lnTo>
                <a:cubicBezTo>
                  <a:pt x="6469635" y="1664026"/>
                  <a:pt x="6472488" y="1664540"/>
                  <a:pt x="6476635" y="1665826"/>
                </a:cubicBezTo>
                <a:lnTo>
                  <a:pt x="6482535" y="1668074"/>
                </a:lnTo>
                <a:lnTo>
                  <a:pt x="6498791" y="1672167"/>
                </a:lnTo>
                <a:lnTo>
                  <a:pt x="6505220" y="1672092"/>
                </a:lnTo>
                <a:lnTo>
                  <a:pt x="6508969" y="1669922"/>
                </a:lnTo>
                <a:lnTo>
                  <a:pt x="6544886" y="1670695"/>
                </a:lnTo>
                <a:cubicBezTo>
                  <a:pt x="6566195" y="1684748"/>
                  <a:pt x="6578985" y="1674687"/>
                  <a:pt x="6617859" y="1679453"/>
                </a:cubicBezTo>
                <a:cubicBezTo>
                  <a:pt x="6628154" y="1690316"/>
                  <a:pt x="6642041" y="1690691"/>
                  <a:pt x="6657726" y="1687906"/>
                </a:cubicBezTo>
                <a:cubicBezTo>
                  <a:pt x="6690709" y="1699790"/>
                  <a:pt x="6728158" y="1699639"/>
                  <a:pt x="6769041" y="1707304"/>
                </a:cubicBezTo>
                <a:cubicBezTo>
                  <a:pt x="6805580" y="1727028"/>
                  <a:pt x="6838723" y="1715650"/>
                  <a:pt x="6882368" y="1723914"/>
                </a:cubicBezTo>
                <a:lnTo>
                  <a:pt x="6968822" y="1723334"/>
                </a:lnTo>
                <a:lnTo>
                  <a:pt x="6973672" y="1726298"/>
                </a:lnTo>
                <a:cubicBezTo>
                  <a:pt x="6977223" y="1728111"/>
                  <a:pt x="6979851" y="1729020"/>
                  <a:pt x="6981961" y="1729324"/>
                </a:cubicBezTo>
                <a:lnTo>
                  <a:pt x="6982342" y="1729201"/>
                </a:lnTo>
                <a:lnTo>
                  <a:pt x="6989757" y="1732420"/>
                </a:lnTo>
                <a:cubicBezTo>
                  <a:pt x="7001869" y="1738303"/>
                  <a:pt x="7013262" y="1744453"/>
                  <a:pt x="7023794" y="1750660"/>
                </a:cubicBezTo>
                <a:cubicBezTo>
                  <a:pt x="7043973" y="1743394"/>
                  <a:pt x="7076983" y="1772878"/>
                  <a:pt x="7090828" y="1750287"/>
                </a:cubicBezTo>
                <a:cubicBezTo>
                  <a:pt x="7105590" y="1758041"/>
                  <a:pt x="7107688" y="1770308"/>
                  <a:pt x="7114479" y="1754649"/>
                </a:cubicBezTo>
                <a:cubicBezTo>
                  <a:pt x="7126350" y="1758420"/>
                  <a:pt x="7153167" y="1769741"/>
                  <a:pt x="7162053" y="1772908"/>
                </a:cubicBezTo>
                <a:lnTo>
                  <a:pt x="7167808" y="1773656"/>
                </a:lnTo>
                <a:lnTo>
                  <a:pt x="7187185" y="1787148"/>
                </a:lnTo>
                <a:lnTo>
                  <a:pt x="7216505" y="1804489"/>
                </a:lnTo>
                <a:lnTo>
                  <a:pt x="7219246" y="1804514"/>
                </a:lnTo>
                <a:lnTo>
                  <a:pt x="7230639" y="1813879"/>
                </a:lnTo>
                <a:cubicBezTo>
                  <a:pt x="7233815" y="1817438"/>
                  <a:pt x="7236006" y="1821285"/>
                  <a:pt x="7236776" y="1825514"/>
                </a:cubicBezTo>
                <a:cubicBezTo>
                  <a:pt x="7301762" y="1828337"/>
                  <a:pt x="7336564" y="1860417"/>
                  <a:pt x="7394082" y="1877925"/>
                </a:cubicBezTo>
                <a:cubicBezTo>
                  <a:pt x="7452342" y="1904287"/>
                  <a:pt x="7466551" y="1917411"/>
                  <a:pt x="7505820" y="1933859"/>
                </a:cubicBezTo>
                <a:cubicBezTo>
                  <a:pt x="7522528" y="1943253"/>
                  <a:pt x="7574803" y="2016599"/>
                  <a:pt x="7572147" y="2003817"/>
                </a:cubicBezTo>
                <a:cubicBezTo>
                  <a:pt x="7612486" y="2043915"/>
                  <a:pt x="7771831" y="2029022"/>
                  <a:pt x="7828975" y="2061508"/>
                </a:cubicBezTo>
                <a:lnTo>
                  <a:pt x="7886804" y="2075509"/>
                </a:lnTo>
                <a:cubicBezTo>
                  <a:pt x="7859463" y="2091010"/>
                  <a:pt x="7941076" y="2081130"/>
                  <a:pt x="7923558" y="2103529"/>
                </a:cubicBezTo>
                <a:lnTo>
                  <a:pt x="7947954" y="2104996"/>
                </a:lnTo>
                <a:lnTo>
                  <a:pt x="7952318" y="2105077"/>
                </a:lnTo>
                <a:lnTo>
                  <a:pt x="7966398" y="2109147"/>
                </a:lnTo>
                <a:lnTo>
                  <a:pt x="7974591" y="2105612"/>
                </a:lnTo>
                <a:lnTo>
                  <a:pt x="7998806" y="2108382"/>
                </a:lnTo>
                <a:cubicBezTo>
                  <a:pt x="8007224" y="2110145"/>
                  <a:pt x="8015519" y="2112885"/>
                  <a:pt x="8023544" y="2117183"/>
                </a:cubicBezTo>
                <a:cubicBezTo>
                  <a:pt x="8042536" y="2139405"/>
                  <a:pt x="8113922" y="2135674"/>
                  <a:pt x="8136247" y="2164190"/>
                </a:cubicBezTo>
                <a:cubicBezTo>
                  <a:pt x="8146485" y="2173150"/>
                  <a:pt x="8190564" y="2191557"/>
                  <a:pt x="8206445" y="2189356"/>
                </a:cubicBezTo>
                <a:cubicBezTo>
                  <a:pt x="8217189" y="2192022"/>
                  <a:pt x="8225092" y="2198625"/>
                  <a:pt x="8237464" y="2194272"/>
                </a:cubicBezTo>
                <a:cubicBezTo>
                  <a:pt x="8254235" y="2189840"/>
                  <a:pt x="8270768" y="2214957"/>
                  <a:pt x="8277853" y="2204259"/>
                </a:cubicBezTo>
                <a:cubicBezTo>
                  <a:pt x="8289971" y="2221808"/>
                  <a:pt x="8328475" y="2213978"/>
                  <a:pt x="8352501" y="2218290"/>
                </a:cubicBezTo>
                <a:cubicBezTo>
                  <a:pt x="8359916" y="2233716"/>
                  <a:pt x="8403014" y="2227555"/>
                  <a:pt x="8446938" y="2243393"/>
                </a:cubicBezTo>
                <a:cubicBezTo>
                  <a:pt x="8454511" y="2260801"/>
                  <a:pt x="8476684" y="2253935"/>
                  <a:pt x="8497138" y="2281506"/>
                </a:cubicBezTo>
                <a:cubicBezTo>
                  <a:pt x="8499906" y="2280770"/>
                  <a:pt x="8502925" y="2280276"/>
                  <a:pt x="8506096" y="2280042"/>
                </a:cubicBezTo>
                <a:cubicBezTo>
                  <a:pt x="8524529" y="2278674"/>
                  <a:pt x="8544098" y="2286123"/>
                  <a:pt x="8549806" y="2296675"/>
                </a:cubicBezTo>
                <a:cubicBezTo>
                  <a:pt x="8586026" y="2337107"/>
                  <a:pt x="8636988" y="2356250"/>
                  <a:pt x="8680256" y="2378758"/>
                </a:cubicBezTo>
                <a:cubicBezTo>
                  <a:pt x="8731302" y="2402123"/>
                  <a:pt x="8717522" y="2366494"/>
                  <a:pt x="8766301" y="2410605"/>
                </a:cubicBezTo>
                <a:cubicBezTo>
                  <a:pt x="8780965" y="2405907"/>
                  <a:pt x="8789790" y="2408871"/>
                  <a:pt x="8800492" y="2418067"/>
                </a:cubicBezTo>
                <a:cubicBezTo>
                  <a:pt x="8825856" y="2428860"/>
                  <a:pt x="8842594" y="2409144"/>
                  <a:pt x="8857555" y="2430810"/>
                </a:cubicBezTo>
                <a:cubicBezTo>
                  <a:pt x="8882799" y="2437942"/>
                  <a:pt x="8927730" y="2453942"/>
                  <a:pt x="8951967" y="2460856"/>
                </a:cubicBezTo>
                <a:cubicBezTo>
                  <a:pt x="8978331" y="2469875"/>
                  <a:pt x="8959838" y="2488515"/>
                  <a:pt x="9002970" y="2472291"/>
                </a:cubicBezTo>
                <a:cubicBezTo>
                  <a:pt x="9023997" y="2488383"/>
                  <a:pt x="9039735" y="2479669"/>
                  <a:pt x="9081613" y="2488296"/>
                </a:cubicBezTo>
                <a:lnTo>
                  <a:pt x="9091561" y="2494386"/>
                </a:lnTo>
                <a:lnTo>
                  <a:pt x="9140625" y="2486779"/>
                </a:lnTo>
                <a:cubicBezTo>
                  <a:pt x="9207053" y="2531245"/>
                  <a:pt x="9151264" y="2467994"/>
                  <a:pt x="9271105" y="2511730"/>
                </a:cubicBezTo>
                <a:cubicBezTo>
                  <a:pt x="9275764" y="2517275"/>
                  <a:pt x="9293352" y="2518083"/>
                  <a:pt x="9295023" y="2512830"/>
                </a:cubicBezTo>
                <a:cubicBezTo>
                  <a:pt x="9301933" y="2516606"/>
                  <a:pt x="9314623" y="2531276"/>
                  <a:pt x="9321673" y="2524119"/>
                </a:cubicBezTo>
                <a:cubicBezTo>
                  <a:pt x="9341881" y="2529408"/>
                  <a:pt x="9361130" y="2536033"/>
                  <a:pt x="9378975" y="2543803"/>
                </a:cubicBezTo>
                <a:lnTo>
                  <a:pt x="9414193" y="2562927"/>
                </a:lnTo>
                <a:lnTo>
                  <a:pt x="9426009" y="2558847"/>
                </a:lnTo>
                <a:cubicBezTo>
                  <a:pt x="9433598" y="2557225"/>
                  <a:pt x="9441714" y="2557145"/>
                  <a:pt x="9450634" y="2560685"/>
                </a:cubicBezTo>
                <a:cubicBezTo>
                  <a:pt x="9496298" y="2596479"/>
                  <a:pt x="9461586" y="2547391"/>
                  <a:pt x="9549097" y="2585168"/>
                </a:cubicBezTo>
                <a:cubicBezTo>
                  <a:pt x="9551956" y="2589460"/>
                  <a:pt x="9565592" y="2590888"/>
                  <a:pt x="9567633" y="2587105"/>
                </a:cubicBezTo>
                <a:cubicBezTo>
                  <a:pt x="9572507" y="2590206"/>
                  <a:pt x="9580361" y="2601581"/>
                  <a:pt x="9586878" y="2596659"/>
                </a:cubicBezTo>
                <a:lnTo>
                  <a:pt x="9589974" y="2598235"/>
                </a:lnTo>
                <a:lnTo>
                  <a:pt x="9590570" y="2598249"/>
                </a:lnTo>
                <a:lnTo>
                  <a:pt x="9591896" y="2599214"/>
                </a:lnTo>
                <a:lnTo>
                  <a:pt x="9604535" y="2605654"/>
                </a:lnTo>
                <a:lnTo>
                  <a:pt x="9610554" y="2606189"/>
                </a:lnTo>
                <a:cubicBezTo>
                  <a:pt x="9641361" y="2613359"/>
                  <a:pt x="9668752" y="2624572"/>
                  <a:pt x="9690072" y="2638745"/>
                </a:cubicBezTo>
                <a:cubicBezTo>
                  <a:pt x="9723195" y="2641319"/>
                  <a:pt x="9726446" y="2647335"/>
                  <a:pt x="9726964" y="2653728"/>
                </a:cubicBezTo>
                <a:cubicBezTo>
                  <a:pt x="9734958" y="2656403"/>
                  <a:pt x="9731670" y="2653170"/>
                  <a:pt x="9738036" y="2654794"/>
                </a:cubicBezTo>
                <a:cubicBezTo>
                  <a:pt x="9745908" y="2657757"/>
                  <a:pt x="9765000" y="2668100"/>
                  <a:pt x="9774202" y="2671509"/>
                </a:cubicBezTo>
                <a:lnTo>
                  <a:pt x="9793246" y="2675245"/>
                </a:lnTo>
                <a:cubicBezTo>
                  <a:pt x="9812596" y="2680039"/>
                  <a:pt x="9869995" y="2696274"/>
                  <a:pt x="9890301" y="2700274"/>
                </a:cubicBezTo>
                <a:cubicBezTo>
                  <a:pt x="9900631" y="2696314"/>
                  <a:pt x="9908572" y="2696560"/>
                  <a:pt x="9915070" y="2699250"/>
                </a:cubicBezTo>
                <a:lnTo>
                  <a:pt x="9976517" y="2732899"/>
                </a:lnTo>
                <a:cubicBezTo>
                  <a:pt x="9981869" y="2727000"/>
                  <a:pt x="9984699" y="2731165"/>
                  <a:pt x="9990168" y="2737877"/>
                </a:cubicBezTo>
                <a:lnTo>
                  <a:pt x="9995041" y="2741223"/>
                </a:lnTo>
                <a:lnTo>
                  <a:pt x="10012636" y="2729876"/>
                </a:lnTo>
                <a:lnTo>
                  <a:pt x="10044280" y="2726966"/>
                </a:lnTo>
                <a:lnTo>
                  <a:pt x="10057934" y="2735671"/>
                </a:lnTo>
                <a:cubicBezTo>
                  <a:pt x="10075281" y="2744341"/>
                  <a:pt x="10128594" y="2769607"/>
                  <a:pt x="10148373" y="2778987"/>
                </a:cubicBezTo>
                <a:lnTo>
                  <a:pt x="10176601" y="2791940"/>
                </a:lnTo>
                <a:cubicBezTo>
                  <a:pt x="10185319" y="2817937"/>
                  <a:pt x="10238746" y="2788423"/>
                  <a:pt x="10235082" y="2816761"/>
                </a:cubicBezTo>
                <a:cubicBezTo>
                  <a:pt x="10261478" y="2797979"/>
                  <a:pt x="10382486" y="2835579"/>
                  <a:pt x="10421684" y="2833871"/>
                </a:cubicBezTo>
                <a:cubicBezTo>
                  <a:pt x="10427369" y="2846480"/>
                  <a:pt x="10490893" y="2829473"/>
                  <a:pt x="10507376" y="2822262"/>
                </a:cubicBezTo>
                <a:cubicBezTo>
                  <a:pt x="10633551" y="2812985"/>
                  <a:pt x="10703974" y="2842678"/>
                  <a:pt x="10738376" y="2833353"/>
                </a:cubicBezTo>
                <a:cubicBezTo>
                  <a:pt x="10827719" y="2830304"/>
                  <a:pt x="10976757" y="2802522"/>
                  <a:pt x="11043443" y="2803954"/>
                </a:cubicBezTo>
                <a:cubicBezTo>
                  <a:pt x="11049567" y="2823106"/>
                  <a:pt x="11121061" y="2794142"/>
                  <a:pt x="11115269" y="2823367"/>
                </a:cubicBezTo>
                <a:cubicBezTo>
                  <a:pt x="11122168" y="2835110"/>
                  <a:pt x="11139334" y="2833959"/>
                  <a:pt x="11147582" y="2822547"/>
                </a:cubicBezTo>
                <a:cubicBezTo>
                  <a:pt x="11168093" y="2823815"/>
                  <a:pt x="11180424" y="2837446"/>
                  <a:pt x="11201205" y="2818210"/>
                </a:cubicBezTo>
                <a:cubicBezTo>
                  <a:pt x="11229430" y="2819282"/>
                  <a:pt x="11368539" y="2855696"/>
                  <a:pt x="11391726" y="2826386"/>
                </a:cubicBezTo>
                <a:cubicBezTo>
                  <a:pt x="11480791" y="2839198"/>
                  <a:pt x="11451058" y="2820936"/>
                  <a:pt x="11507640" y="2824866"/>
                </a:cubicBezTo>
                <a:cubicBezTo>
                  <a:pt x="11607733" y="2861658"/>
                  <a:pt x="11671908" y="2815146"/>
                  <a:pt x="11718056" y="2821969"/>
                </a:cubicBezTo>
                <a:cubicBezTo>
                  <a:pt x="11816707" y="2792061"/>
                  <a:pt x="11860087" y="2819031"/>
                  <a:pt x="11937926" y="2817058"/>
                </a:cubicBezTo>
                <a:cubicBezTo>
                  <a:pt x="11973607" y="2824139"/>
                  <a:pt x="11989529" y="2794506"/>
                  <a:pt x="12035355" y="2813340"/>
                </a:cubicBezTo>
                <a:cubicBezTo>
                  <a:pt x="12062147" y="2782988"/>
                  <a:pt x="12154841" y="2795794"/>
                  <a:pt x="12179047" y="2788508"/>
                </a:cubicBezTo>
                <a:lnTo>
                  <a:pt x="12192000" y="2788486"/>
                </a:lnTo>
                <a:lnTo>
                  <a:pt x="12192000" y="3378280"/>
                </a:lnTo>
                <a:lnTo>
                  <a:pt x="0" y="337828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995E9D6-68C4-AB4A-438D-162A0C3174F2}"/>
              </a:ext>
            </a:extLst>
          </p:cNvPr>
          <p:cNvSpPr>
            <a:spLocks noGrp="1"/>
          </p:cNvSpPr>
          <p:nvPr>
            <p:ph type="ctrTitle"/>
          </p:nvPr>
        </p:nvSpPr>
        <p:spPr>
          <a:xfrm>
            <a:off x="2402114" y="2039254"/>
            <a:ext cx="7387772" cy="2206171"/>
          </a:xfrm>
        </p:spPr>
        <p:txBody>
          <a:bodyPr anchor="ctr">
            <a:normAutofit/>
          </a:bodyPr>
          <a:lstStyle/>
          <a:p>
            <a:r>
              <a:rPr lang="en-GB" sz="4400" dirty="0">
                <a:solidFill>
                  <a:schemeClr val="tx1">
                    <a:lumMod val="85000"/>
                    <a:lumOff val="15000"/>
                  </a:schemeClr>
                </a:solidFill>
              </a:rPr>
              <a:t>Predicting UK Road Accidents Severity using Machine Learning</a:t>
            </a:r>
          </a:p>
        </p:txBody>
      </p:sp>
      <p:sp>
        <p:nvSpPr>
          <p:cNvPr id="3" name="Subtitle 2">
            <a:extLst>
              <a:ext uri="{FF2B5EF4-FFF2-40B4-BE49-F238E27FC236}">
                <a16:creationId xmlns:a16="http://schemas.microsoft.com/office/drawing/2014/main" id="{0E24B4B5-4261-C6AE-64F9-E65EAEAD61DA}"/>
              </a:ext>
            </a:extLst>
          </p:cNvPr>
          <p:cNvSpPr>
            <a:spLocks noGrp="1"/>
          </p:cNvSpPr>
          <p:nvPr>
            <p:ph type="subTitle" idx="1"/>
          </p:nvPr>
        </p:nvSpPr>
        <p:spPr>
          <a:xfrm>
            <a:off x="892628" y="5158522"/>
            <a:ext cx="5689601" cy="1087477"/>
          </a:xfrm>
        </p:spPr>
        <p:txBody>
          <a:bodyPr anchor="ctr">
            <a:normAutofit lnSpcReduction="10000"/>
          </a:bodyPr>
          <a:lstStyle/>
          <a:p>
            <a:pPr algn="l"/>
            <a:r>
              <a:rPr lang="en-GB" sz="1800" dirty="0" err="1">
                <a:solidFill>
                  <a:schemeClr val="tx1">
                    <a:lumMod val="85000"/>
                    <a:lumOff val="15000"/>
                  </a:schemeClr>
                </a:solidFill>
              </a:rPr>
              <a:t>Jainish</a:t>
            </a:r>
            <a:r>
              <a:rPr lang="en-GB" sz="1800" dirty="0">
                <a:solidFill>
                  <a:schemeClr val="tx1">
                    <a:lumMod val="85000"/>
                    <a:lumOff val="15000"/>
                  </a:schemeClr>
                </a:solidFill>
              </a:rPr>
              <a:t> </a:t>
            </a:r>
            <a:r>
              <a:rPr lang="en-GB" sz="1800" dirty="0" err="1">
                <a:solidFill>
                  <a:schemeClr val="tx1">
                    <a:lumMod val="85000"/>
                    <a:lumOff val="15000"/>
                  </a:schemeClr>
                </a:solidFill>
              </a:rPr>
              <a:t>Pasumarthi</a:t>
            </a:r>
            <a:endParaRPr lang="en-GB" sz="1800" dirty="0">
              <a:solidFill>
                <a:schemeClr val="tx1">
                  <a:lumMod val="85000"/>
                  <a:lumOff val="15000"/>
                </a:schemeClr>
              </a:solidFill>
            </a:endParaRPr>
          </a:p>
          <a:p>
            <a:pPr algn="l"/>
            <a:r>
              <a:rPr lang="en-GB" sz="1800" dirty="0">
                <a:solidFill>
                  <a:schemeClr val="tx1">
                    <a:lumMod val="85000"/>
                    <a:lumOff val="15000"/>
                  </a:schemeClr>
                </a:solidFill>
              </a:rPr>
              <a:t>SID- 14256112 </a:t>
            </a:r>
          </a:p>
          <a:p>
            <a:pPr algn="l"/>
            <a:r>
              <a:rPr lang="en-GB" sz="1800" dirty="0">
                <a:solidFill>
                  <a:schemeClr val="tx1">
                    <a:lumMod val="85000"/>
                    <a:lumOff val="15000"/>
                  </a:schemeClr>
                </a:solidFill>
              </a:rPr>
              <a:t>Supervisor- Prof Darren Imrie</a:t>
            </a:r>
          </a:p>
        </p:txBody>
      </p:sp>
      <p:sp>
        <p:nvSpPr>
          <p:cNvPr id="12" name="Freeform: Shape 11">
            <a:extLst>
              <a:ext uri="{FF2B5EF4-FFF2-40B4-BE49-F238E27FC236}">
                <a16:creationId xmlns:a16="http://schemas.microsoft.com/office/drawing/2014/main" id="{AEFD2FD1-B3A5-4E1D-BCC8-7684A5440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890051" y="0"/>
            <a:ext cx="7301949" cy="91834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51785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651826 w 9517857"/>
              <a:gd name="connsiteY17" fmla="*/ 738338 h 918356"/>
              <a:gd name="connsiteX18" fmla="*/ 727985 w 9517857"/>
              <a:gd name="connsiteY18" fmla="*/ 719826 h 918356"/>
              <a:gd name="connsiteX19" fmla="*/ 778982 w 9517857"/>
              <a:gd name="connsiteY19" fmla="*/ 710142 h 918356"/>
              <a:gd name="connsiteX20" fmla="*/ 849944 w 9517857"/>
              <a:gd name="connsiteY20" fmla="*/ 717987 h 918356"/>
              <a:gd name="connsiteX21" fmla="*/ 921659 w 9517857"/>
              <a:gd name="connsiteY21" fmla="*/ 712695 h 918356"/>
              <a:gd name="connsiteX22" fmla="*/ 930946 w 9517857"/>
              <a:gd name="connsiteY22" fmla="*/ 734046 h 918356"/>
              <a:gd name="connsiteX23" fmla="*/ 986250 w 9517857"/>
              <a:gd name="connsiteY23" fmla="*/ 713530 h 918356"/>
              <a:gd name="connsiteX24" fmla="*/ 1013752 w 9517857"/>
              <a:gd name="connsiteY24" fmla="*/ 713361 h 918356"/>
              <a:gd name="connsiteX25" fmla="*/ 1023734 w 9517857"/>
              <a:gd name="connsiteY25" fmla="*/ 718571 h 918356"/>
              <a:gd name="connsiteX26" fmla="*/ 1063207 w 9517857"/>
              <a:gd name="connsiteY26" fmla="*/ 715651 h 918356"/>
              <a:gd name="connsiteX27" fmla="*/ 1081980 w 9517857"/>
              <a:gd name="connsiteY27" fmla="*/ 738455 h 918356"/>
              <a:gd name="connsiteX28" fmla="*/ 1218120 w 9517857"/>
              <a:gd name="connsiteY28" fmla="*/ 713280 h 918356"/>
              <a:gd name="connsiteX29" fmla="*/ 1397459 w 9517857"/>
              <a:gd name="connsiteY29" fmla="*/ 691190 h 918356"/>
              <a:gd name="connsiteX30" fmla="*/ 1580688 w 9517857"/>
              <a:gd name="connsiteY30" fmla="*/ 693697 h 918356"/>
              <a:gd name="connsiteX31" fmla="*/ 1772334 w 9517857"/>
              <a:gd name="connsiteY31" fmla="*/ 710640 h 918356"/>
              <a:gd name="connsiteX32" fmla="*/ 2002561 w 9517857"/>
              <a:gd name="connsiteY32" fmla="*/ 659917 h 918356"/>
              <a:gd name="connsiteX33" fmla="*/ 2135144 w 9517857"/>
              <a:gd name="connsiteY33" fmla="*/ 636501 h 918356"/>
              <a:gd name="connsiteX34" fmla="*/ 2440292 w 9517857"/>
              <a:gd name="connsiteY34" fmla="*/ 593862 h 918356"/>
              <a:gd name="connsiteX35" fmla="*/ 2547829 w 9517857"/>
              <a:gd name="connsiteY35" fmla="*/ 566150 h 918356"/>
              <a:gd name="connsiteX36" fmla="*/ 2658055 w 9517857"/>
              <a:gd name="connsiteY36" fmla="*/ 578727 h 918356"/>
              <a:gd name="connsiteX37" fmla="*/ 2693698 w 9517857"/>
              <a:gd name="connsiteY37" fmla="*/ 560029 h 918356"/>
              <a:gd name="connsiteX38" fmla="*/ 2699673 w 9517857"/>
              <a:gd name="connsiteY38" fmla="*/ 556400 h 918356"/>
              <a:gd name="connsiteX39" fmla="*/ 2727306 w 9517857"/>
              <a:gd name="connsiteY39" fmla="*/ 550698 h 918356"/>
              <a:gd name="connsiteX40" fmla="*/ 2730451 w 9517857"/>
              <a:gd name="connsiteY40" fmla="*/ 538058 h 918356"/>
              <a:gd name="connsiteX41" fmla="*/ 2768713 w 9517857"/>
              <a:gd name="connsiteY41" fmla="*/ 521575 h 918356"/>
              <a:gd name="connsiteX42" fmla="*/ 2820868 w 9517857"/>
              <a:gd name="connsiteY42" fmla="*/ 514160 h 918356"/>
              <a:gd name="connsiteX43" fmla="*/ 3073635 w 9517857"/>
              <a:gd name="connsiteY43" fmla="*/ 491294 h 918356"/>
              <a:gd name="connsiteX44" fmla="*/ 3222071 w 9517857"/>
              <a:gd name="connsiteY44" fmla="*/ 470559 h 918356"/>
              <a:gd name="connsiteX45" fmla="*/ 3274069 w 9517857"/>
              <a:gd name="connsiteY45" fmla="*/ 451605 h 918356"/>
              <a:gd name="connsiteX46" fmla="*/ 3349632 w 9517857"/>
              <a:gd name="connsiteY46" fmla="*/ 432583 h 918356"/>
              <a:gd name="connsiteX47" fmla="*/ 3479593 w 9517857"/>
              <a:gd name="connsiteY47" fmla="*/ 390437 h 918356"/>
              <a:gd name="connsiteX48" fmla="*/ 3660110 w 9517857"/>
              <a:gd name="connsiteY48" fmla="*/ 348726 h 918356"/>
              <a:gd name="connsiteX49" fmla="*/ 3750023 w 9517857"/>
              <a:gd name="connsiteY49" fmla="*/ 370678 h 918356"/>
              <a:gd name="connsiteX50" fmla="*/ 3844133 w 9517857"/>
              <a:gd name="connsiteY50" fmla="*/ 360648 h 918356"/>
              <a:gd name="connsiteX51" fmla="*/ 3913545 w 9517857"/>
              <a:gd name="connsiteY51" fmla="*/ 344235 h 918356"/>
              <a:gd name="connsiteX52" fmla="*/ 4266740 w 9517857"/>
              <a:gd name="connsiteY52" fmla="*/ 361454 h 918356"/>
              <a:gd name="connsiteX53" fmla="*/ 4430770 w 9517857"/>
              <a:gd name="connsiteY53" fmla="*/ 342643 h 918356"/>
              <a:gd name="connsiteX54" fmla="*/ 4512664 w 9517857"/>
              <a:gd name="connsiteY54" fmla="*/ 319948 h 918356"/>
              <a:gd name="connsiteX55" fmla="*/ 4616423 w 9517857"/>
              <a:gd name="connsiteY55" fmla="*/ 290914 h 918356"/>
              <a:gd name="connsiteX56" fmla="*/ 4691675 w 9517857"/>
              <a:gd name="connsiteY56" fmla="*/ 254011 h 918356"/>
              <a:gd name="connsiteX57" fmla="*/ 4689051 w 9517857"/>
              <a:gd name="connsiteY57" fmla="*/ 250968 h 918356"/>
              <a:gd name="connsiteX58" fmla="*/ 4719994 w 9517857"/>
              <a:gd name="connsiteY58" fmla="*/ 245307 h 918356"/>
              <a:gd name="connsiteX59" fmla="*/ 4752894 w 9517857"/>
              <a:gd name="connsiteY59" fmla="*/ 239875 h 918356"/>
              <a:gd name="connsiteX60" fmla="*/ 4769329 w 9517857"/>
              <a:gd name="connsiteY60" fmla="*/ 233585 h 918356"/>
              <a:gd name="connsiteX61" fmla="*/ 4775634 w 9517857"/>
              <a:gd name="connsiteY61" fmla="*/ 234063 h 918356"/>
              <a:gd name="connsiteX62" fmla="*/ 4790452 w 9517857"/>
              <a:gd name="connsiteY62" fmla="*/ 233572 h 918356"/>
              <a:gd name="connsiteX63" fmla="*/ 4789062 w 9517857"/>
              <a:gd name="connsiteY63" fmla="*/ 241924 h 918356"/>
              <a:gd name="connsiteX64" fmla="*/ 4827826 w 9517857"/>
              <a:gd name="connsiteY64" fmla="*/ 246977 h 918356"/>
              <a:gd name="connsiteX65" fmla="*/ 4892569 w 9517857"/>
              <a:gd name="connsiteY65" fmla="*/ 249933 h 918356"/>
              <a:gd name="connsiteX66" fmla="*/ 4896611 w 9517857"/>
              <a:gd name="connsiteY66" fmla="*/ 240448 h 918356"/>
              <a:gd name="connsiteX67" fmla="*/ 4917286 w 9517857"/>
              <a:gd name="connsiteY67" fmla="*/ 243659 h 918356"/>
              <a:gd name="connsiteX68" fmla="*/ 4981173 w 9517857"/>
              <a:gd name="connsiteY68" fmla="*/ 247103 h 918356"/>
              <a:gd name="connsiteX69" fmla="*/ 5060397 w 9517857"/>
              <a:gd name="connsiteY69" fmla="*/ 263688 h 918356"/>
              <a:gd name="connsiteX70" fmla="*/ 5252996 w 9517857"/>
              <a:gd name="connsiteY70" fmla="*/ 270655 h 918356"/>
              <a:gd name="connsiteX71" fmla="*/ 5358056 w 9517857"/>
              <a:gd name="connsiteY71" fmla="*/ 247248 h 918356"/>
              <a:gd name="connsiteX72" fmla="*/ 5426496 w 9517857"/>
              <a:gd name="connsiteY72" fmla="*/ 235142 h 918356"/>
              <a:gd name="connsiteX73" fmla="*/ 5497161 w 9517857"/>
              <a:gd name="connsiteY73" fmla="*/ 228808 h 918356"/>
              <a:gd name="connsiteX74" fmla="*/ 5826043 w 9517857"/>
              <a:gd name="connsiteY74" fmla="*/ 148073 h 918356"/>
              <a:gd name="connsiteX75" fmla="*/ 6013415 w 9517857"/>
              <a:gd name="connsiteY75" fmla="*/ 137316 h 918356"/>
              <a:gd name="connsiteX76" fmla="*/ 6080994 w 9517857"/>
              <a:gd name="connsiteY76" fmla="*/ 142938 h 918356"/>
              <a:gd name="connsiteX77" fmla="*/ 6194152 w 9517857"/>
              <a:gd name="connsiteY77" fmla="*/ 151772 h 918356"/>
              <a:gd name="connsiteX78" fmla="*/ 6281379 w 9517857"/>
              <a:gd name="connsiteY78" fmla="*/ 181626 h 918356"/>
              <a:gd name="connsiteX79" fmla="*/ 6374947 w 9517857"/>
              <a:gd name="connsiteY79" fmla="*/ 179799 h 918356"/>
              <a:gd name="connsiteX80" fmla="*/ 6448518 w 9517857"/>
              <a:gd name="connsiteY80" fmla="*/ 164378 h 918356"/>
              <a:gd name="connsiteX81" fmla="*/ 6544700 w 9517857"/>
              <a:gd name="connsiteY81" fmla="*/ 167161 h 918356"/>
              <a:gd name="connsiteX82" fmla="*/ 6648353 w 9517857"/>
              <a:gd name="connsiteY82" fmla="*/ 172250 h 918356"/>
              <a:gd name="connsiteX83" fmla="*/ 6736227 w 9517857"/>
              <a:gd name="connsiteY83" fmla="*/ 173216 h 918356"/>
              <a:gd name="connsiteX84" fmla="*/ 6977218 w 9517857"/>
              <a:gd name="connsiteY84" fmla="*/ 184289 h 918356"/>
              <a:gd name="connsiteX85" fmla="*/ 7065221 w 9517857"/>
              <a:gd name="connsiteY85" fmla="*/ 227531 h 918356"/>
              <a:gd name="connsiteX86" fmla="*/ 7565449 w 9517857"/>
              <a:gd name="connsiteY86" fmla="*/ 258950 h 918356"/>
              <a:gd name="connsiteX87" fmla="*/ 7599285 w 9517857"/>
              <a:gd name="connsiteY87" fmla="*/ 266021 h 918356"/>
              <a:gd name="connsiteX88" fmla="*/ 7644411 w 9517857"/>
              <a:gd name="connsiteY88" fmla="*/ 258986 h 918356"/>
              <a:gd name="connsiteX89" fmla="*/ 7825110 w 9517857"/>
              <a:gd name="connsiteY89" fmla="*/ 229109 h 918356"/>
              <a:gd name="connsiteX90" fmla="*/ 7965804 w 9517857"/>
              <a:gd name="connsiteY90" fmla="*/ 190545 h 918356"/>
              <a:gd name="connsiteX91" fmla="*/ 8147401 w 9517857"/>
              <a:gd name="connsiteY91" fmla="*/ 205617 h 918356"/>
              <a:gd name="connsiteX92" fmla="*/ 8256033 w 9517857"/>
              <a:gd name="connsiteY92" fmla="*/ 193713 h 918356"/>
              <a:gd name="connsiteX93" fmla="*/ 8410677 w 9517857"/>
              <a:gd name="connsiteY93" fmla="*/ 172167 h 918356"/>
              <a:gd name="connsiteX94" fmla="*/ 8617841 w 9517857"/>
              <a:gd name="connsiteY94" fmla="*/ 155167 h 918356"/>
              <a:gd name="connsiteX95" fmla="*/ 8715976 w 9517857"/>
              <a:gd name="connsiteY95" fmla="*/ 178374 h 918356"/>
              <a:gd name="connsiteX96" fmla="*/ 8778827 w 9517857"/>
              <a:gd name="connsiteY96" fmla="*/ 172936 h 918356"/>
              <a:gd name="connsiteX97" fmla="*/ 8840778 w 9517857"/>
              <a:gd name="connsiteY97" fmla="*/ 143149 h 918356"/>
              <a:gd name="connsiteX98" fmla="*/ 9010380 w 9517857"/>
              <a:gd name="connsiteY98" fmla="*/ 91891 h 918356"/>
              <a:gd name="connsiteX99" fmla="*/ 9110856 w 9517857"/>
              <a:gd name="connsiteY99" fmla="*/ 70997 h 918356"/>
              <a:gd name="connsiteX100" fmla="*/ 9268817 w 9517857"/>
              <a:gd name="connsiteY100" fmla="*/ 53082 h 918356"/>
              <a:gd name="connsiteX101" fmla="*/ 9316667 w 9517857"/>
              <a:gd name="connsiteY101" fmla="*/ 45047 h 918356"/>
              <a:gd name="connsiteX102" fmla="*/ 9428209 w 9517857"/>
              <a:gd name="connsiteY102" fmla="*/ 29923 h 918356"/>
              <a:gd name="connsiteX103" fmla="*/ 9517856 w 9517857"/>
              <a:gd name="connsiteY103" fmla="*/ 0 h 918356"/>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51785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651826 w 9517857"/>
              <a:gd name="connsiteY17" fmla="*/ 738338 h 918356"/>
              <a:gd name="connsiteX18" fmla="*/ 727985 w 9517857"/>
              <a:gd name="connsiteY18" fmla="*/ 719826 h 918356"/>
              <a:gd name="connsiteX19" fmla="*/ 778982 w 9517857"/>
              <a:gd name="connsiteY19" fmla="*/ 710142 h 918356"/>
              <a:gd name="connsiteX20" fmla="*/ 849944 w 9517857"/>
              <a:gd name="connsiteY20" fmla="*/ 717987 h 918356"/>
              <a:gd name="connsiteX21" fmla="*/ 921659 w 9517857"/>
              <a:gd name="connsiteY21" fmla="*/ 712695 h 918356"/>
              <a:gd name="connsiteX22" fmla="*/ 930946 w 9517857"/>
              <a:gd name="connsiteY22" fmla="*/ 734046 h 918356"/>
              <a:gd name="connsiteX23" fmla="*/ 986250 w 9517857"/>
              <a:gd name="connsiteY23" fmla="*/ 713530 h 918356"/>
              <a:gd name="connsiteX24" fmla="*/ 1013752 w 9517857"/>
              <a:gd name="connsiteY24" fmla="*/ 713361 h 918356"/>
              <a:gd name="connsiteX25" fmla="*/ 1023734 w 9517857"/>
              <a:gd name="connsiteY25" fmla="*/ 718571 h 918356"/>
              <a:gd name="connsiteX26" fmla="*/ 1063207 w 9517857"/>
              <a:gd name="connsiteY26" fmla="*/ 715651 h 918356"/>
              <a:gd name="connsiteX27" fmla="*/ 1081980 w 9517857"/>
              <a:gd name="connsiteY27" fmla="*/ 738455 h 918356"/>
              <a:gd name="connsiteX28" fmla="*/ 1218120 w 9517857"/>
              <a:gd name="connsiteY28" fmla="*/ 713280 h 918356"/>
              <a:gd name="connsiteX29" fmla="*/ 1397459 w 9517857"/>
              <a:gd name="connsiteY29" fmla="*/ 691190 h 918356"/>
              <a:gd name="connsiteX30" fmla="*/ 1580688 w 9517857"/>
              <a:gd name="connsiteY30" fmla="*/ 693697 h 918356"/>
              <a:gd name="connsiteX31" fmla="*/ 1772334 w 9517857"/>
              <a:gd name="connsiteY31" fmla="*/ 710640 h 918356"/>
              <a:gd name="connsiteX32" fmla="*/ 2002561 w 9517857"/>
              <a:gd name="connsiteY32" fmla="*/ 659917 h 918356"/>
              <a:gd name="connsiteX33" fmla="*/ 2135144 w 9517857"/>
              <a:gd name="connsiteY33" fmla="*/ 636501 h 918356"/>
              <a:gd name="connsiteX34" fmla="*/ 2440292 w 9517857"/>
              <a:gd name="connsiteY34" fmla="*/ 593862 h 918356"/>
              <a:gd name="connsiteX35" fmla="*/ 2547829 w 9517857"/>
              <a:gd name="connsiteY35" fmla="*/ 566150 h 918356"/>
              <a:gd name="connsiteX36" fmla="*/ 2658055 w 9517857"/>
              <a:gd name="connsiteY36" fmla="*/ 578727 h 918356"/>
              <a:gd name="connsiteX37" fmla="*/ 2693698 w 9517857"/>
              <a:gd name="connsiteY37" fmla="*/ 560029 h 918356"/>
              <a:gd name="connsiteX38" fmla="*/ 2699673 w 9517857"/>
              <a:gd name="connsiteY38" fmla="*/ 556400 h 918356"/>
              <a:gd name="connsiteX39" fmla="*/ 2727306 w 9517857"/>
              <a:gd name="connsiteY39" fmla="*/ 550698 h 918356"/>
              <a:gd name="connsiteX40" fmla="*/ 2730451 w 9517857"/>
              <a:gd name="connsiteY40" fmla="*/ 538058 h 918356"/>
              <a:gd name="connsiteX41" fmla="*/ 2768713 w 9517857"/>
              <a:gd name="connsiteY41" fmla="*/ 521575 h 918356"/>
              <a:gd name="connsiteX42" fmla="*/ 2820868 w 9517857"/>
              <a:gd name="connsiteY42" fmla="*/ 514160 h 918356"/>
              <a:gd name="connsiteX43" fmla="*/ 3073635 w 9517857"/>
              <a:gd name="connsiteY43" fmla="*/ 491294 h 918356"/>
              <a:gd name="connsiteX44" fmla="*/ 3222071 w 9517857"/>
              <a:gd name="connsiteY44" fmla="*/ 470559 h 918356"/>
              <a:gd name="connsiteX45" fmla="*/ 3274069 w 9517857"/>
              <a:gd name="connsiteY45" fmla="*/ 451605 h 918356"/>
              <a:gd name="connsiteX46" fmla="*/ 3349632 w 9517857"/>
              <a:gd name="connsiteY46" fmla="*/ 432583 h 918356"/>
              <a:gd name="connsiteX47" fmla="*/ 3479593 w 9517857"/>
              <a:gd name="connsiteY47" fmla="*/ 390437 h 918356"/>
              <a:gd name="connsiteX48" fmla="*/ 3660110 w 9517857"/>
              <a:gd name="connsiteY48" fmla="*/ 348726 h 918356"/>
              <a:gd name="connsiteX49" fmla="*/ 3750023 w 9517857"/>
              <a:gd name="connsiteY49" fmla="*/ 370678 h 918356"/>
              <a:gd name="connsiteX50" fmla="*/ 3844133 w 9517857"/>
              <a:gd name="connsiteY50" fmla="*/ 360648 h 918356"/>
              <a:gd name="connsiteX51" fmla="*/ 3913545 w 9517857"/>
              <a:gd name="connsiteY51" fmla="*/ 344235 h 918356"/>
              <a:gd name="connsiteX52" fmla="*/ 4266740 w 9517857"/>
              <a:gd name="connsiteY52" fmla="*/ 361454 h 918356"/>
              <a:gd name="connsiteX53" fmla="*/ 4430770 w 9517857"/>
              <a:gd name="connsiteY53" fmla="*/ 342643 h 918356"/>
              <a:gd name="connsiteX54" fmla="*/ 4512664 w 9517857"/>
              <a:gd name="connsiteY54" fmla="*/ 319948 h 918356"/>
              <a:gd name="connsiteX55" fmla="*/ 4616423 w 9517857"/>
              <a:gd name="connsiteY55" fmla="*/ 290914 h 918356"/>
              <a:gd name="connsiteX56" fmla="*/ 4691675 w 9517857"/>
              <a:gd name="connsiteY56" fmla="*/ 254011 h 918356"/>
              <a:gd name="connsiteX57" fmla="*/ 4689051 w 9517857"/>
              <a:gd name="connsiteY57" fmla="*/ 250968 h 918356"/>
              <a:gd name="connsiteX58" fmla="*/ 4719994 w 9517857"/>
              <a:gd name="connsiteY58" fmla="*/ 245307 h 918356"/>
              <a:gd name="connsiteX59" fmla="*/ 4752894 w 9517857"/>
              <a:gd name="connsiteY59" fmla="*/ 239875 h 918356"/>
              <a:gd name="connsiteX60" fmla="*/ 4769329 w 9517857"/>
              <a:gd name="connsiteY60" fmla="*/ 233585 h 918356"/>
              <a:gd name="connsiteX61" fmla="*/ 4775634 w 9517857"/>
              <a:gd name="connsiteY61" fmla="*/ 234063 h 918356"/>
              <a:gd name="connsiteX62" fmla="*/ 4790452 w 9517857"/>
              <a:gd name="connsiteY62" fmla="*/ 233572 h 918356"/>
              <a:gd name="connsiteX63" fmla="*/ 4789062 w 9517857"/>
              <a:gd name="connsiteY63" fmla="*/ 241924 h 918356"/>
              <a:gd name="connsiteX64" fmla="*/ 4827826 w 9517857"/>
              <a:gd name="connsiteY64" fmla="*/ 246977 h 918356"/>
              <a:gd name="connsiteX65" fmla="*/ 4892569 w 9517857"/>
              <a:gd name="connsiteY65" fmla="*/ 249933 h 918356"/>
              <a:gd name="connsiteX66" fmla="*/ 4896611 w 9517857"/>
              <a:gd name="connsiteY66" fmla="*/ 240448 h 918356"/>
              <a:gd name="connsiteX67" fmla="*/ 4917286 w 9517857"/>
              <a:gd name="connsiteY67" fmla="*/ 243659 h 918356"/>
              <a:gd name="connsiteX68" fmla="*/ 4981173 w 9517857"/>
              <a:gd name="connsiteY68" fmla="*/ 247103 h 918356"/>
              <a:gd name="connsiteX69" fmla="*/ 5060397 w 9517857"/>
              <a:gd name="connsiteY69" fmla="*/ 263688 h 918356"/>
              <a:gd name="connsiteX70" fmla="*/ 5252996 w 9517857"/>
              <a:gd name="connsiteY70" fmla="*/ 270655 h 918356"/>
              <a:gd name="connsiteX71" fmla="*/ 5358056 w 9517857"/>
              <a:gd name="connsiteY71" fmla="*/ 247248 h 918356"/>
              <a:gd name="connsiteX72" fmla="*/ 5426496 w 9517857"/>
              <a:gd name="connsiteY72" fmla="*/ 235142 h 918356"/>
              <a:gd name="connsiteX73" fmla="*/ 5497161 w 9517857"/>
              <a:gd name="connsiteY73" fmla="*/ 228808 h 918356"/>
              <a:gd name="connsiteX74" fmla="*/ 5826043 w 9517857"/>
              <a:gd name="connsiteY74" fmla="*/ 148073 h 918356"/>
              <a:gd name="connsiteX75" fmla="*/ 6013415 w 9517857"/>
              <a:gd name="connsiteY75" fmla="*/ 137316 h 918356"/>
              <a:gd name="connsiteX76" fmla="*/ 6080994 w 9517857"/>
              <a:gd name="connsiteY76" fmla="*/ 142938 h 918356"/>
              <a:gd name="connsiteX77" fmla="*/ 6194152 w 9517857"/>
              <a:gd name="connsiteY77" fmla="*/ 151772 h 918356"/>
              <a:gd name="connsiteX78" fmla="*/ 6281379 w 9517857"/>
              <a:gd name="connsiteY78" fmla="*/ 181626 h 918356"/>
              <a:gd name="connsiteX79" fmla="*/ 6374947 w 9517857"/>
              <a:gd name="connsiteY79" fmla="*/ 179799 h 918356"/>
              <a:gd name="connsiteX80" fmla="*/ 6448518 w 9517857"/>
              <a:gd name="connsiteY80" fmla="*/ 164378 h 918356"/>
              <a:gd name="connsiteX81" fmla="*/ 6544700 w 9517857"/>
              <a:gd name="connsiteY81" fmla="*/ 167161 h 918356"/>
              <a:gd name="connsiteX82" fmla="*/ 6648353 w 9517857"/>
              <a:gd name="connsiteY82" fmla="*/ 172250 h 918356"/>
              <a:gd name="connsiteX83" fmla="*/ 6736227 w 9517857"/>
              <a:gd name="connsiteY83" fmla="*/ 173216 h 918356"/>
              <a:gd name="connsiteX84" fmla="*/ 6977218 w 9517857"/>
              <a:gd name="connsiteY84" fmla="*/ 184289 h 918356"/>
              <a:gd name="connsiteX85" fmla="*/ 7065221 w 9517857"/>
              <a:gd name="connsiteY85" fmla="*/ 227531 h 918356"/>
              <a:gd name="connsiteX86" fmla="*/ 7565449 w 9517857"/>
              <a:gd name="connsiteY86" fmla="*/ 258950 h 918356"/>
              <a:gd name="connsiteX87" fmla="*/ 7599285 w 9517857"/>
              <a:gd name="connsiteY87" fmla="*/ 266021 h 918356"/>
              <a:gd name="connsiteX88" fmla="*/ 7644411 w 9517857"/>
              <a:gd name="connsiteY88" fmla="*/ 258986 h 918356"/>
              <a:gd name="connsiteX89" fmla="*/ 7825110 w 9517857"/>
              <a:gd name="connsiteY89" fmla="*/ 229109 h 918356"/>
              <a:gd name="connsiteX90" fmla="*/ 7965804 w 9517857"/>
              <a:gd name="connsiteY90" fmla="*/ 190545 h 918356"/>
              <a:gd name="connsiteX91" fmla="*/ 8147401 w 9517857"/>
              <a:gd name="connsiteY91" fmla="*/ 205617 h 918356"/>
              <a:gd name="connsiteX92" fmla="*/ 8256033 w 9517857"/>
              <a:gd name="connsiteY92" fmla="*/ 193713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 name="connsiteX102" fmla="*/ 9517856 w 9517857"/>
              <a:gd name="connsiteY102" fmla="*/ 0 h 918356"/>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51785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651826 w 9517857"/>
              <a:gd name="connsiteY17" fmla="*/ 738338 h 918356"/>
              <a:gd name="connsiteX18" fmla="*/ 727985 w 9517857"/>
              <a:gd name="connsiteY18" fmla="*/ 719826 h 918356"/>
              <a:gd name="connsiteX19" fmla="*/ 778982 w 9517857"/>
              <a:gd name="connsiteY19" fmla="*/ 710142 h 918356"/>
              <a:gd name="connsiteX20" fmla="*/ 849944 w 9517857"/>
              <a:gd name="connsiteY20" fmla="*/ 717987 h 918356"/>
              <a:gd name="connsiteX21" fmla="*/ 921659 w 9517857"/>
              <a:gd name="connsiteY21" fmla="*/ 712695 h 918356"/>
              <a:gd name="connsiteX22" fmla="*/ 930946 w 9517857"/>
              <a:gd name="connsiteY22" fmla="*/ 734046 h 918356"/>
              <a:gd name="connsiteX23" fmla="*/ 986250 w 9517857"/>
              <a:gd name="connsiteY23" fmla="*/ 713530 h 918356"/>
              <a:gd name="connsiteX24" fmla="*/ 1013752 w 9517857"/>
              <a:gd name="connsiteY24" fmla="*/ 713361 h 918356"/>
              <a:gd name="connsiteX25" fmla="*/ 1023734 w 9517857"/>
              <a:gd name="connsiteY25" fmla="*/ 718571 h 918356"/>
              <a:gd name="connsiteX26" fmla="*/ 1063207 w 9517857"/>
              <a:gd name="connsiteY26" fmla="*/ 715651 h 918356"/>
              <a:gd name="connsiteX27" fmla="*/ 1081980 w 9517857"/>
              <a:gd name="connsiteY27" fmla="*/ 738455 h 918356"/>
              <a:gd name="connsiteX28" fmla="*/ 1218120 w 9517857"/>
              <a:gd name="connsiteY28" fmla="*/ 713280 h 918356"/>
              <a:gd name="connsiteX29" fmla="*/ 1397459 w 9517857"/>
              <a:gd name="connsiteY29" fmla="*/ 691190 h 918356"/>
              <a:gd name="connsiteX30" fmla="*/ 1580688 w 9517857"/>
              <a:gd name="connsiteY30" fmla="*/ 693697 h 918356"/>
              <a:gd name="connsiteX31" fmla="*/ 1772334 w 9517857"/>
              <a:gd name="connsiteY31" fmla="*/ 710640 h 918356"/>
              <a:gd name="connsiteX32" fmla="*/ 2002561 w 9517857"/>
              <a:gd name="connsiteY32" fmla="*/ 659917 h 918356"/>
              <a:gd name="connsiteX33" fmla="*/ 2135144 w 9517857"/>
              <a:gd name="connsiteY33" fmla="*/ 636501 h 918356"/>
              <a:gd name="connsiteX34" fmla="*/ 2440292 w 9517857"/>
              <a:gd name="connsiteY34" fmla="*/ 593862 h 918356"/>
              <a:gd name="connsiteX35" fmla="*/ 2547829 w 9517857"/>
              <a:gd name="connsiteY35" fmla="*/ 566150 h 918356"/>
              <a:gd name="connsiteX36" fmla="*/ 2658055 w 9517857"/>
              <a:gd name="connsiteY36" fmla="*/ 578727 h 918356"/>
              <a:gd name="connsiteX37" fmla="*/ 2693698 w 9517857"/>
              <a:gd name="connsiteY37" fmla="*/ 560029 h 918356"/>
              <a:gd name="connsiteX38" fmla="*/ 2699673 w 9517857"/>
              <a:gd name="connsiteY38" fmla="*/ 556400 h 918356"/>
              <a:gd name="connsiteX39" fmla="*/ 2727306 w 9517857"/>
              <a:gd name="connsiteY39" fmla="*/ 550698 h 918356"/>
              <a:gd name="connsiteX40" fmla="*/ 2730451 w 9517857"/>
              <a:gd name="connsiteY40" fmla="*/ 538058 h 918356"/>
              <a:gd name="connsiteX41" fmla="*/ 2768713 w 9517857"/>
              <a:gd name="connsiteY41" fmla="*/ 521575 h 918356"/>
              <a:gd name="connsiteX42" fmla="*/ 2820868 w 9517857"/>
              <a:gd name="connsiteY42" fmla="*/ 514160 h 918356"/>
              <a:gd name="connsiteX43" fmla="*/ 3073635 w 9517857"/>
              <a:gd name="connsiteY43" fmla="*/ 491294 h 918356"/>
              <a:gd name="connsiteX44" fmla="*/ 3222071 w 9517857"/>
              <a:gd name="connsiteY44" fmla="*/ 470559 h 918356"/>
              <a:gd name="connsiteX45" fmla="*/ 3274069 w 9517857"/>
              <a:gd name="connsiteY45" fmla="*/ 451605 h 918356"/>
              <a:gd name="connsiteX46" fmla="*/ 3349632 w 9517857"/>
              <a:gd name="connsiteY46" fmla="*/ 432583 h 918356"/>
              <a:gd name="connsiteX47" fmla="*/ 3479593 w 9517857"/>
              <a:gd name="connsiteY47" fmla="*/ 390437 h 918356"/>
              <a:gd name="connsiteX48" fmla="*/ 3660110 w 9517857"/>
              <a:gd name="connsiteY48" fmla="*/ 348726 h 918356"/>
              <a:gd name="connsiteX49" fmla="*/ 3750023 w 9517857"/>
              <a:gd name="connsiteY49" fmla="*/ 370678 h 918356"/>
              <a:gd name="connsiteX50" fmla="*/ 3844133 w 9517857"/>
              <a:gd name="connsiteY50" fmla="*/ 360648 h 918356"/>
              <a:gd name="connsiteX51" fmla="*/ 3913545 w 9517857"/>
              <a:gd name="connsiteY51" fmla="*/ 344235 h 918356"/>
              <a:gd name="connsiteX52" fmla="*/ 4266740 w 9517857"/>
              <a:gd name="connsiteY52" fmla="*/ 361454 h 918356"/>
              <a:gd name="connsiteX53" fmla="*/ 4430770 w 9517857"/>
              <a:gd name="connsiteY53" fmla="*/ 342643 h 918356"/>
              <a:gd name="connsiteX54" fmla="*/ 4512664 w 9517857"/>
              <a:gd name="connsiteY54" fmla="*/ 319948 h 918356"/>
              <a:gd name="connsiteX55" fmla="*/ 4616423 w 9517857"/>
              <a:gd name="connsiteY55" fmla="*/ 290914 h 918356"/>
              <a:gd name="connsiteX56" fmla="*/ 4691675 w 9517857"/>
              <a:gd name="connsiteY56" fmla="*/ 254011 h 918356"/>
              <a:gd name="connsiteX57" fmla="*/ 4689051 w 9517857"/>
              <a:gd name="connsiteY57" fmla="*/ 250968 h 918356"/>
              <a:gd name="connsiteX58" fmla="*/ 4719994 w 9517857"/>
              <a:gd name="connsiteY58" fmla="*/ 245307 h 918356"/>
              <a:gd name="connsiteX59" fmla="*/ 4752894 w 9517857"/>
              <a:gd name="connsiteY59" fmla="*/ 239875 h 918356"/>
              <a:gd name="connsiteX60" fmla="*/ 4769329 w 9517857"/>
              <a:gd name="connsiteY60" fmla="*/ 233585 h 918356"/>
              <a:gd name="connsiteX61" fmla="*/ 4775634 w 9517857"/>
              <a:gd name="connsiteY61" fmla="*/ 234063 h 918356"/>
              <a:gd name="connsiteX62" fmla="*/ 4790452 w 9517857"/>
              <a:gd name="connsiteY62" fmla="*/ 233572 h 918356"/>
              <a:gd name="connsiteX63" fmla="*/ 4789062 w 9517857"/>
              <a:gd name="connsiteY63" fmla="*/ 241924 h 918356"/>
              <a:gd name="connsiteX64" fmla="*/ 4827826 w 9517857"/>
              <a:gd name="connsiteY64" fmla="*/ 246977 h 918356"/>
              <a:gd name="connsiteX65" fmla="*/ 4892569 w 9517857"/>
              <a:gd name="connsiteY65" fmla="*/ 249933 h 918356"/>
              <a:gd name="connsiteX66" fmla="*/ 4896611 w 9517857"/>
              <a:gd name="connsiteY66" fmla="*/ 240448 h 918356"/>
              <a:gd name="connsiteX67" fmla="*/ 4917286 w 9517857"/>
              <a:gd name="connsiteY67" fmla="*/ 243659 h 918356"/>
              <a:gd name="connsiteX68" fmla="*/ 4981173 w 9517857"/>
              <a:gd name="connsiteY68" fmla="*/ 247103 h 918356"/>
              <a:gd name="connsiteX69" fmla="*/ 5060397 w 9517857"/>
              <a:gd name="connsiteY69" fmla="*/ 263688 h 918356"/>
              <a:gd name="connsiteX70" fmla="*/ 5252996 w 9517857"/>
              <a:gd name="connsiteY70" fmla="*/ 270655 h 918356"/>
              <a:gd name="connsiteX71" fmla="*/ 5358056 w 9517857"/>
              <a:gd name="connsiteY71" fmla="*/ 247248 h 918356"/>
              <a:gd name="connsiteX72" fmla="*/ 5426496 w 9517857"/>
              <a:gd name="connsiteY72" fmla="*/ 235142 h 918356"/>
              <a:gd name="connsiteX73" fmla="*/ 5497161 w 9517857"/>
              <a:gd name="connsiteY73" fmla="*/ 228808 h 918356"/>
              <a:gd name="connsiteX74" fmla="*/ 5826043 w 9517857"/>
              <a:gd name="connsiteY74" fmla="*/ 148073 h 918356"/>
              <a:gd name="connsiteX75" fmla="*/ 6013415 w 9517857"/>
              <a:gd name="connsiteY75" fmla="*/ 137316 h 918356"/>
              <a:gd name="connsiteX76" fmla="*/ 6080994 w 9517857"/>
              <a:gd name="connsiteY76" fmla="*/ 142938 h 918356"/>
              <a:gd name="connsiteX77" fmla="*/ 6194152 w 9517857"/>
              <a:gd name="connsiteY77" fmla="*/ 151772 h 918356"/>
              <a:gd name="connsiteX78" fmla="*/ 6281379 w 9517857"/>
              <a:gd name="connsiteY78" fmla="*/ 181626 h 918356"/>
              <a:gd name="connsiteX79" fmla="*/ 6374947 w 9517857"/>
              <a:gd name="connsiteY79" fmla="*/ 179799 h 918356"/>
              <a:gd name="connsiteX80" fmla="*/ 6448518 w 9517857"/>
              <a:gd name="connsiteY80" fmla="*/ 164378 h 918356"/>
              <a:gd name="connsiteX81" fmla="*/ 6544700 w 9517857"/>
              <a:gd name="connsiteY81" fmla="*/ 167161 h 918356"/>
              <a:gd name="connsiteX82" fmla="*/ 6648353 w 9517857"/>
              <a:gd name="connsiteY82" fmla="*/ 172250 h 918356"/>
              <a:gd name="connsiteX83" fmla="*/ 6736227 w 9517857"/>
              <a:gd name="connsiteY83" fmla="*/ 173216 h 918356"/>
              <a:gd name="connsiteX84" fmla="*/ 6977218 w 9517857"/>
              <a:gd name="connsiteY84" fmla="*/ 184289 h 918356"/>
              <a:gd name="connsiteX85" fmla="*/ 7065221 w 9517857"/>
              <a:gd name="connsiteY85" fmla="*/ 227531 h 918356"/>
              <a:gd name="connsiteX86" fmla="*/ 7565449 w 9517857"/>
              <a:gd name="connsiteY86" fmla="*/ 258950 h 918356"/>
              <a:gd name="connsiteX87" fmla="*/ 7599285 w 9517857"/>
              <a:gd name="connsiteY87" fmla="*/ 266021 h 918356"/>
              <a:gd name="connsiteX88" fmla="*/ 7644411 w 9517857"/>
              <a:gd name="connsiteY88" fmla="*/ 258986 h 918356"/>
              <a:gd name="connsiteX89" fmla="*/ 7825110 w 9517857"/>
              <a:gd name="connsiteY89" fmla="*/ 229109 h 918356"/>
              <a:gd name="connsiteX90" fmla="*/ 7965804 w 9517857"/>
              <a:gd name="connsiteY90" fmla="*/ 190545 h 918356"/>
              <a:gd name="connsiteX91" fmla="*/ 8147401 w 9517857"/>
              <a:gd name="connsiteY91" fmla="*/ 205617 h 918356"/>
              <a:gd name="connsiteX92" fmla="*/ 8256033 w 9517857"/>
              <a:gd name="connsiteY92" fmla="*/ 193713 h 918356"/>
              <a:gd name="connsiteX93" fmla="*/ 8551625 w 9517857"/>
              <a:gd name="connsiteY93" fmla="*/ 16151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 name="connsiteX102" fmla="*/ 9517856 w 9517857"/>
              <a:gd name="connsiteY102" fmla="*/ 0 h 918356"/>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0292 w 9517857"/>
              <a:gd name="connsiteY34" fmla="*/ 593850 h 918344"/>
              <a:gd name="connsiteX35" fmla="*/ 2547829 w 9517857"/>
              <a:gd name="connsiteY35" fmla="*/ 566138 h 918344"/>
              <a:gd name="connsiteX36" fmla="*/ 2658055 w 9517857"/>
              <a:gd name="connsiteY36" fmla="*/ 578715 h 918344"/>
              <a:gd name="connsiteX37" fmla="*/ 2693698 w 9517857"/>
              <a:gd name="connsiteY37" fmla="*/ 560017 h 918344"/>
              <a:gd name="connsiteX38" fmla="*/ 2699673 w 9517857"/>
              <a:gd name="connsiteY38" fmla="*/ 556388 h 918344"/>
              <a:gd name="connsiteX39" fmla="*/ 2727306 w 9517857"/>
              <a:gd name="connsiteY39" fmla="*/ 550686 h 918344"/>
              <a:gd name="connsiteX40" fmla="*/ 2730451 w 9517857"/>
              <a:gd name="connsiteY40" fmla="*/ 538046 h 918344"/>
              <a:gd name="connsiteX41" fmla="*/ 2768713 w 9517857"/>
              <a:gd name="connsiteY41" fmla="*/ 521563 h 918344"/>
              <a:gd name="connsiteX42" fmla="*/ 2820868 w 9517857"/>
              <a:gd name="connsiteY42" fmla="*/ 514148 h 918344"/>
              <a:gd name="connsiteX43" fmla="*/ 3073635 w 9517857"/>
              <a:gd name="connsiteY43" fmla="*/ 491282 h 918344"/>
              <a:gd name="connsiteX44" fmla="*/ 3222071 w 9517857"/>
              <a:gd name="connsiteY44" fmla="*/ 470547 h 918344"/>
              <a:gd name="connsiteX45" fmla="*/ 3274069 w 9517857"/>
              <a:gd name="connsiteY45" fmla="*/ 451593 h 918344"/>
              <a:gd name="connsiteX46" fmla="*/ 3349632 w 9517857"/>
              <a:gd name="connsiteY46" fmla="*/ 432571 h 918344"/>
              <a:gd name="connsiteX47" fmla="*/ 3479593 w 9517857"/>
              <a:gd name="connsiteY47" fmla="*/ 390425 h 918344"/>
              <a:gd name="connsiteX48" fmla="*/ 3660110 w 9517857"/>
              <a:gd name="connsiteY48" fmla="*/ 348714 h 918344"/>
              <a:gd name="connsiteX49" fmla="*/ 3750023 w 9517857"/>
              <a:gd name="connsiteY49" fmla="*/ 370666 h 918344"/>
              <a:gd name="connsiteX50" fmla="*/ 3844133 w 9517857"/>
              <a:gd name="connsiteY50" fmla="*/ 360636 h 918344"/>
              <a:gd name="connsiteX51" fmla="*/ 3913545 w 9517857"/>
              <a:gd name="connsiteY51" fmla="*/ 344223 h 918344"/>
              <a:gd name="connsiteX52" fmla="*/ 4266740 w 9517857"/>
              <a:gd name="connsiteY52" fmla="*/ 361442 h 918344"/>
              <a:gd name="connsiteX53" fmla="*/ 4430770 w 9517857"/>
              <a:gd name="connsiteY53" fmla="*/ 342631 h 918344"/>
              <a:gd name="connsiteX54" fmla="*/ 4512664 w 9517857"/>
              <a:gd name="connsiteY54" fmla="*/ 319936 h 918344"/>
              <a:gd name="connsiteX55" fmla="*/ 4616423 w 9517857"/>
              <a:gd name="connsiteY55" fmla="*/ 290902 h 918344"/>
              <a:gd name="connsiteX56" fmla="*/ 4691675 w 9517857"/>
              <a:gd name="connsiteY56" fmla="*/ 253999 h 918344"/>
              <a:gd name="connsiteX57" fmla="*/ 4689051 w 9517857"/>
              <a:gd name="connsiteY57" fmla="*/ 250956 h 918344"/>
              <a:gd name="connsiteX58" fmla="*/ 4719994 w 9517857"/>
              <a:gd name="connsiteY58" fmla="*/ 245295 h 918344"/>
              <a:gd name="connsiteX59" fmla="*/ 4752894 w 9517857"/>
              <a:gd name="connsiteY59" fmla="*/ 239863 h 918344"/>
              <a:gd name="connsiteX60" fmla="*/ 4769329 w 9517857"/>
              <a:gd name="connsiteY60" fmla="*/ 233573 h 918344"/>
              <a:gd name="connsiteX61" fmla="*/ 4775634 w 9517857"/>
              <a:gd name="connsiteY61" fmla="*/ 234051 h 918344"/>
              <a:gd name="connsiteX62" fmla="*/ 4790452 w 9517857"/>
              <a:gd name="connsiteY62" fmla="*/ 233560 h 918344"/>
              <a:gd name="connsiteX63" fmla="*/ 4789062 w 9517857"/>
              <a:gd name="connsiteY63" fmla="*/ 241912 h 918344"/>
              <a:gd name="connsiteX64" fmla="*/ 4827826 w 9517857"/>
              <a:gd name="connsiteY64" fmla="*/ 246965 h 918344"/>
              <a:gd name="connsiteX65" fmla="*/ 4892569 w 9517857"/>
              <a:gd name="connsiteY65" fmla="*/ 249921 h 918344"/>
              <a:gd name="connsiteX66" fmla="*/ 4896611 w 9517857"/>
              <a:gd name="connsiteY66" fmla="*/ 240436 h 918344"/>
              <a:gd name="connsiteX67" fmla="*/ 4917286 w 9517857"/>
              <a:gd name="connsiteY67" fmla="*/ 243647 h 918344"/>
              <a:gd name="connsiteX68" fmla="*/ 4981173 w 9517857"/>
              <a:gd name="connsiteY68" fmla="*/ 247091 h 918344"/>
              <a:gd name="connsiteX69" fmla="*/ 5060397 w 9517857"/>
              <a:gd name="connsiteY69" fmla="*/ 263676 h 918344"/>
              <a:gd name="connsiteX70" fmla="*/ 5252996 w 9517857"/>
              <a:gd name="connsiteY70" fmla="*/ 270643 h 918344"/>
              <a:gd name="connsiteX71" fmla="*/ 5358056 w 9517857"/>
              <a:gd name="connsiteY71" fmla="*/ 247236 h 918344"/>
              <a:gd name="connsiteX72" fmla="*/ 5426496 w 9517857"/>
              <a:gd name="connsiteY72" fmla="*/ 235130 h 918344"/>
              <a:gd name="connsiteX73" fmla="*/ 5497161 w 9517857"/>
              <a:gd name="connsiteY73" fmla="*/ 228796 h 918344"/>
              <a:gd name="connsiteX74" fmla="*/ 5826043 w 9517857"/>
              <a:gd name="connsiteY74" fmla="*/ 148061 h 918344"/>
              <a:gd name="connsiteX75" fmla="*/ 6013415 w 9517857"/>
              <a:gd name="connsiteY75" fmla="*/ 137304 h 918344"/>
              <a:gd name="connsiteX76" fmla="*/ 6080994 w 9517857"/>
              <a:gd name="connsiteY76" fmla="*/ 142926 h 918344"/>
              <a:gd name="connsiteX77" fmla="*/ 6194152 w 9517857"/>
              <a:gd name="connsiteY77" fmla="*/ 151760 h 918344"/>
              <a:gd name="connsiteX78" fmla="*/ 6281379 w 9517857"/>
              <a:gd name="connsiteY78" fmla="*/ 181614 h 918344"/>
              <a:gd name="connsiteX79" fmla="*/ 6374947 w 9517857"/>
              <a:gd name="connsiteY79" fmla="*/ 179787 h 918344"/>
              <a:gd name="connsiteX80" fmla="*/ 6448518 w 9517857"/>
              <a:gd name="connsiteY80" fmla="*/ 164366 h 918344"/>
              <a:gd name="connsiteX81" fmla="*/ 6544700 w 9517857"/>
              <a:gd name="connsiteY81" fmla="*/ 167149 h 918344"/>
              <a:gd name="connsiteX82" fmla="*/ 6648353 w 9517857"/>
              <a:gd name="connsiteY82" fmla="*/ 172238 h 918344"/>
              <a:gd name="connsiteX83" fmla="*/ 6736227 w 9517857"/>
              <a:gd name="connsiteY83" fmla="*/ 173204 h 918344"/>
              <a:gd name="connsiteX84" fmla="*/ 6977218 w 9517857"/>
              <a:gd name="connsiteY84" fmla="*/ 184277 h 918344"/>
              <a:gd name="connsiteX85" fmla="*/ 7065221 w 9517857"/>
              <a:gd name="connsiteY85" fmla="*/ 227519 h 918344"/>
              <a:gd name="connsiteX86" fmla="*/ 7565449 w 9517857"/>
              <a:gd name="connsiteY86" fmla="*/ 258938 h 918344"/>
              <a:gd name="connsiteX87" fmla="*/ 7599285 w 9517857"/>
              <a:gd name="connsiteY87" fmla="*/ 266009 h 918344"/>
              <a:gd name="connsiteX88" fmla="*/ 7644411 w 9517857"/>
              <a:gd name="connsiteY88" fmla="*/ 258974 h 918344"/>
              <a:gd name="connsiteX89" fmla="*/ 7825110 w 9517857"/>
              <a:gd name="connsiteY89" fmla="*/ 229097 h 918344"/>
              <a:gd name="connsiteX90" fmla="*/ 7965804 w 9517857"/>
              <a:gd name="connsiteY90" fmla="*/ 190533 h 918344"/>
              <a:gd name="connsiteX91" fmla="*/ 8147401 w 9517857"/>
              <a:gd name="connsiteY91" fmla="*/ 205605 h 918344"/>
              <a:gd name="connsiteX92" fmla="*/ 8256033 w 9517857"/>
              <a:gd name="connsiteY92" fmla="*/ 193701 h 918344"/>
              <a:gd name="connsiteX93" fmla="*/ 8551625 w 9517857"/>
              <a:gd name="connsiteY93" fmla="*/ 161505 h 918344"/>
              <a:gd name="connsiteX94" fmla="*/ 8715976 w 9517857"/>
              <a:gd name="connsiteY94" fmla="*/ 178362 h 918344"/>
              <a:gd name="connsiteX95" fmla="*/ 8778827 w 9517857"/>
              <a:gd name="connsiteY95" fmla="*/ 172924 h 918344"/>
              <a:gd name="connsiteX96" fmla="*/ 8840778 w 9517857"/>
              <a:gd name="connsiteY96" fmla="*/ 143137 h 918344"/>
              <a:gd name="connsiteX97" fmla="*/ 9010380 w 9517857"/>
              <a:gd name="connsiteY97" fmla="*/ 91879 h 918344"/>
              <a:gd name="connsiteX98" fmla="*/ 9110856 w 9517857"/>
              <a:gd name="connsiteY98" fmla="*/ 70985 h 918344"/>
              <a:gd name="connsiteX99" fmla="*/ 9268817 w 9517857"/>
              <a:gd name="connsiteY99" fmla="*/ 53070 h 918344"/>
              <a:gd name="connsiteX100" fmla="*/ 9316667 w 9517857"/>
              <a:gd name="connsiteY100" fmla="*/ 45035 h 918344"/>
              <a:gd name="connsiteX101" fmla="*/ 9428209 w 9517857"/>
              <a:gd name="connsiteY101"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0292 w 9517857"/>
              <a:gd name="connsiteY34" fmla="*/ 593850 h 918344"/>
              <a:gd name="connsiteX35" fmla="*/ 2547829 w 9517857"/>
              <a:gd name="connsiteY35" fmla="*/ 566138 h 918344"/>
              <a:gd name="connsiteX36" fmla="*/ 2658055 w 9517857"/>
              <a:gd name="connsiteY36" fmla="*/ 578715 h 918344"/>
              <a:gd name="connsiteX37" fmla="*/ 2693698 w 9517857"/>
              <a:gd name="connsiteY37" fmla="*/ 560017 h 918344"/>
              <a:gd name="connsiteX38" fmla="*/ 2699673 w 9517857"/>
              <a:gd name="connsiteY38" fmla="*/ 556388 h 918344"/>
              <a:gd name="connsiteX39" fmla="*/ 2727306 w 9517857"/>
              <a:gd name="connsiteY39" fmla="*/ 550686 h 918344"/>
              <a:gd name="connsiteX40" fmla="*/ 2730451 w 9517857"/>
              <a:gd name="connsiteY40" fmla="*/ 538046 h 918344"/>
              <a:gd name="connsiteX41" fmla="*/ 2768713 w 9517857"/>
              <a:gd name="connsiteY41" fmla="*/ 521563 h 918344"/>
              <a:gd name="connsiteX42" fmla="*/ 2820868 w 9517857"/>
              <a:gd name="connsiteY42" fmla="*/ 514148 h 918344"/>
              <a:gd name="connsiteX43" fmla="*/ 3073635 w 9517857"/>
              <a:gd name="connsiteY43" fmla="*/ 491282 h 918344"/>
              <a:gd name="connsiteX44" fmla="*/ 3222071 w 9517857"/>
              <a:gd name="connsiteY44" fmla="*/ 470547 h 918344"/>
              <a:gd name="connsiteX45" fmla="*/ 3274069 w 9517857"/>
              <a:gd name="connsiteY45" fmla="*/ 451593 h 918344"/>
              <a:gd name="connsiteX46" fmla="*/ 3349632 w 9517857"/>
              <a:gd name="connsiteY46" fmla="*/ 432571 h 918344"/>
              <a:gd name="connsiteX47" fmla="*/ 3479593 w 9517857"/>
              <a:gd name="connsiteY47" fmla="*/ 390425 h 918344"/>
              <a:gd name="connsiteX48" fmla="*/ 3660110 w 9517857"/>
              <a:gd name="connsiteY48" fmla="*/ 348714 h 918344"/>
              <a:gd name="connsiteX49" fmla="*/ 3750023 w 9517857"/>
              <a:gd name="connsiteY49" fmla="*/ 370666 h 918344"/>
              <a:gd name="connsiteX50" fmla="*/ 3844133 w 9517857"/>
              <a:gd name="connsiteY50" fmla="*/ 360636 h 918344"/>
              <a:gd name="connsiteX51" fmla="*/ 3913545 w 9517857"/>
              <a:gd name="connsiteY51" fmla="*/ 344223 h 918344"/>
              <a:gd name="connsiteX52" fmla="*/ 4266740 w 9517857"/>
              <a:gd name="connsiteY52" fmla="*/ 361442 h 918344"/>
              <a:gd name="connsiteX53" fmla="*/ 4430770 w 9517857"/>
              <a:gd name="connsiteY53" fmla="*/ 342631 h 918344"/>
              <a:gd name="connsiteX54" fmla="*/ 4512664 w 9517857"/>
              <a:gd name="connsiteY54" fmla="*/ 319936 h 918344"/>
              <a:gd name="connsiteX55" fmla="*/ 4616423 w 9517857"/>
              <a:gd name="connsiteY55" fmla="*/ 290902 h 918344"/>
              <a:gd name="connsiteX56" fmla="*/ 4691675 w 9517857"/>
              <a:gd name="connsiteY56" fmla="*/ 253999 h 918344"/>
              <a:gd name="connsiteX57" fmla="*/ 4689051 w 9517857"/>
              <a:gd name="connsiteY57" fmla="*/ 250956 h 918344"/>
              <a:gd name="connsiteX58" fmla="*/ 4719994 w 9517857"/>
              <a:gd name="connsiteY58" fmla="*/ 245295 h 918344"/>
              <a:gd name="connsiteX59" fmla="*/ 4752894 w 9517857"/>
              <a:gd name="connsiteY59" fmla="*/ 239863 h 918344"/>
              <a:gd name="connsiteX60" fmla="*/ 4769329 w 9517857"/>
              <a:gd name="connsiteY60" fmla="*/ 233573 h 918344"/>
              <a:gd name="connsiteX61" fmla="*/ 4775634 w 9517857"/>
              <a:gd name="connsiteY61" fmla="*/ 234051 h 918344"/>
              <a:gd name="connsiteX62" fmla="*/ 4790452 w 9517857"/>
              <a:gd name="connsiteY62" fmla="*/ 233560 h 918344"/>
              <a:gd name="connsiteX63" fmla="*/ 4789062 w 9517857"/>
              <a:gd name="connsiteY63" fmla="*/ 241912 h 918344"/>
              <a:gd name="connsiteX64" fmla="*/ 4827826 w 9517857"/>
              <a:gd name="connsiteY64" fmla="*/ 246965 h 918344"/>
              <a:gd name="connsiteX65" fmla="*/ 4892569 w 9517857"/>
              <a:gd name="connsiteY65" fmla="*/ 249921 h 918344"/>
              <a:gd name="connsiteX66" fmla="*/ 4896611 w 9517857"/>
              <a:gd name="connsiteY66" fmla="*/ 240436 h 918344"/>
              <a:gd name="connsiteX67" fmla="*/ 4917286 w 9517857"/>
              <a:gd name="connsiteY67" fmla="*/ 243647 h 918344"/>
              <a:gd name="connsiteX68" fmla="*/ 5060397 w 9517857"/>
              <a:gd name="connsiteY68" fmla="*/ 263676 h 918344"/>
              <a:gd name="connsiteX69" fmla="*/ 5252996 w 9517857"/>
              <a:gd name="connsiteY69" fmla="*/ 270643 h 918344"/>
              <a:gd name="connsiteX70" fmla="*/ 5358056 w 9517857"/>
              <a:gd name="connsiteY70" fmla="*/ 247236 h 918344"/>
              <a:gd name="connsiteX71" fmla="*/ 5426496 w 9517857"/>
              <a:gd name="connsiteY71" fmla="*/ 235130 h 918344"/>
              <a:gd name="connsiteX72" fmla="*/ 5497161 w 9517857"/>
              <a:gd name="connsiteY72" fmla="*/ 228796 h 918344"/>
              <a:gd name="connsiteX73" fmla="*/ 5826043 w 9517857"/>
              <a:gd name="connsiteY73" fmla="*/ 148061 h 918344"/>
              <a:gd name="connsiteX74" fmla="*/ 6013415 w 9517857"/>
              <a:gd name="connsiteY74" fmla="*/ 137304 h 918344"/>
              <a:gd name="connsiteX75" fmla="*/ 6080994 w 9517857"/>
              <a:gd name="connsiteY75" fmla="*/ 142926 h 918344"/>
              <a:gd name="connsiteX76" fmla="*/ 6194152 w 9517857"/>
              <a:gd name="connsiteY76" fmla="*/ 151760 h 918344"/>
              <a:gd name="connsiteX77" fmla="*/ 6281379 w 9517857"/>
              <a:gd name="connsiteY77" fmla="*/ 181614 h 918344"/>
              <a:gd name="connsiteX78" fmla="*/ 6374947 w 9517857"/>
              <a:gd name="connsiteY78" fmla="*/ 179787 h 918344"/>
              <a:gd name="connsiteX79" fmla="*/ 6448518 w 9517857"/>
              <a:gd name="connsiteY79" fmla="*/ 164366 h 918344"/>
              <a:gd name="connsiteX80" fmla="*/ 6544700 w 9517857"/>
              <a:gd name="connsiteY80" fmla="*/ 167149 h 918344"/>
              <a:gd name="connsiteX81" fmla="*/ 6648353 w 9517857"/>
              <a:gd name="connsiteY81" fmla="*/ 172238 h 918344"/>
              <a:gd name="connsiteX82" fmla="*/ 6736227 w 9517857"/>
              <a:gd name="connsiteY82" fmla="*/ 173204 h 918344"/>
              <a:gd name="connsiteX83" fmla="*/ 6977218 w 9517857"/>
              <a:gd name="connsiteY83" fmla="*/ 184277 h 918344"/>
              <a:gd name="connsiteX84" fmla="*/ 7065221 w 9517857"/>
              <a:gd name="connsiteY84" fmla="*/ 227519 h 918344"/>
              <a:gd name="connsiteX85" fmla="*/ 7565449 w 9517857"/>
              <a:gd name="connsiteY85" fmla="*/ 258938 h 918344"/>
              <a:gd name="connsiteX86" fmla="*/ 7599285 w 9517857"/>
              <a:gd name="connsiteY86" fmla="*/ 266009 h 918344"/>
              <a:gd name="connsiteX87" fmla="*/ 7644411 w 9517857"/>
              <a:gd name="connsiteY87" fmla="*/ 258974 h 918344"/>
              <a:gd name="connsiteX88" fmla="*/ 7825110 w 9517857"/>
              <a:gd name="connsiteY88" fmla="*/ 229097 h 918344"/>
              <a:gd name="connsiteX89" fmla="*/ 7965804 w 9517857"/>
              <a:gd name="connsiteY89" fmla="*/ 190533 h 918344"/>
              <a:gd name="connsiteX90" fmla="*/ 8147401 w 9517857"/>
              <a:gd name="connsiteY90" fmla="*/ 205605 h 918344"/>
              <a:gd name="connsiteX91" fmla="*/ 8256033 w 9517857"/>
              <a:gd name="connsiteY91" fmla="*/ 193701 h 918344"/>
              <a:gd name="connsiteX92" fmla="*/ 8551625 w 9517857"/>
              <a:gd name="connsiteY92" fmla="*/ 161505 h 918344"/>
              <a:gd name="connsiteX93" fmla="*/ 8715976 w 9517857"/>
              <a:gd name="connsiteY93" fmla="*/ 178362 h 918344"/>
              <a:gd name="connsiteX94" fmla="*/ 8778827 w 9517857"/>
              <a:gd name="connsiteY94" fmla="*/ 172924 h 918344"/>
              <a:gd name="connsiteX95" fmla="*/ 8840778 w 9517857"/>
              <a:gd name="connsiteY95" fmla="*/ 143137 h 918344"/>
              <a:gd name="connsiteX96" fmla="*/ 9010380 w 9517857"/>
              <a:gd name="connsiteY96" fmla="*/ 91879 h 918344"/>
              <a:gd name="connsiteX97" fmla="*/ 9110856 w 9517857"/>
              <a:gd name="connsiteY97" fmla="*/ 70985 h 918344"/>
              <a:gd name="connsiteX98" fmla="*/ 9268817 w 9517857"/>
              <a:gd name="connsiteY98" fmla="*/ 53070 h 918344"/>
              <a:gd name="connsiteX99" fmla="*/ 9316667 w 9517857"/>
              <a:gd name="connsiteY99" fmla="*/ 45035 h 918344"/>
              <a:gd name="connsiteX100" fmla="*/ 9428209 w 9517857"/>
              <a:gd name="connsiteY100"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0292 w 9517857"/>
              <a:gd name="connsiteY34" fmla="*/ 593850 h 918344"/>
              <a:gd name="connsiteX35" fmla="*/ 2547829 w 9517857"/>
              <a:gd name="connsiteY35" fmla="*/ 566138 h 918344"/>
              <a:gd name="connsiteX36" fmla="*/ 2658055 w 9517857"/>
              <a:gd name="connsiteY36" fmla="*/ 578715 h 918344"/>
              <a:gd name="connsiteX37" fmla="*/ 2693698 w 9517857"/>
              <a:gd name="connsiteY37" fmla="*/ 560017 h 918344"/>
              <a:gd name="connsiteX38" fmla="*/ 2699673 w 9517857"/>
              <a:gd name="connsiteY38" fmla="*/ 556388 h 918344"/>
              <a:gd name="connsiteX39" fmla="*/ 2727306 w 9517857"/>
              <a:gd name="connsiteY39" fmla="*/ 550686 h 918344"/>
              <a:gd name="connsiteX40" fmla="*/ 2730451 w 9517857"/>
              <a:gd name="connsiteY40" fmla="*/ 538046 h 918344"/>
              <a:gd name="connsiteX41" fmla="*/ 2768713 w 9517857"/>
              <a:gd name="connsiteY41" fmla="*/ 521563 h 918344"/>
              <a:gd name="connsiteX42" fmla="*/ 2820868 w 9517857"/>
              <a:gd name="connsiteY42" fmla="*/ 514148 h 918344"/>
              <a:gd name="connsiteX43" fmla="*/ 3073635 w 9517857"/>
              <a:gd name="connsiteY43" fmla="*/ 491282 h 918344"/>
              <a:gd name="connsiteX44" fmla="*/ 3222071 w 9517857"/>
              <a:gd name="connsiteY44" fmla="*/ 470547 h 918344"/>
              <a:gd name="connsiteX45" fmla="*/ 3274069 w 9517857"/>
              <a:gd name="connsiteY45" fmla="*/ 451593 h 918344"/>
              <a:gd name="connsiteX46" fmla="*/ 3349632 w 9517857"/>
              <a:gd name="connsiteY46" fmla="*/ 432571 h 918344"/>
              <a:gd name="connsiteX47" fmla="*/ 3479593 w 9517857"/>
              <a:gd name="connsiteY47" fmla="*/ 390425 h 918344"/>
              <a:gd name="connsiteX48" fmla="*/ 3750023 w 9517857"/>
              <a:gd name="connsiteY48" fmla="*/ 370666 h 918344"/>
              <a:gd name="connsiteX49" fmla="*/ 3844133 w 9517857"/>
              <a:gd name="connsiteY49" fmla="*/ 360636 h 918344"/>
              <a:gd name="connsiteX50" fmla="*/ 3913545 w 9517857"/>
              <a:gd name="connsiteY50" fmla="*/ 344223 h 918344"/>
              <a:gd name="connsiteX51" fmla="*/ 4266740 w 9517857"/>
              <a:gd name="connsiteY51" fmla="*/ 361442 h 918344"/>
              <a:gd name="connsiteX52" fmla="*/ 4430770 w 9517857"/>
              <a:gd name="connsiteY52" fmla="*/ 342631 h 918344"/>
              <a:gd name="connsiteX53" fmla="*/ 4512664 w 9517857"/>
              <a:gd name="connsiteY53" fmla="*/ 319936 h 918344"/>
              <a:gd name="connsiteX54" fmla="*/ 4616423 w 9517857"/>
              <a:gd name="connsiteY54" fmla="*/ 290902 h 918344"/>
              <a:gd name="connsiteX55" fmla="*/ 4691675 w 9517857"/>
              <a:gd name="connsiteY55" fmla="*/ 253999 h 918344"/>
              <a:gd name="connsiteX56" fmla="*/ 4689051 w 9517857"/>
              <a:gd name="connsiteY56" fmla="*/ 250956 h 918344"/>
              <a:gd name="connsiteX57" fmla="*/ 4719994 w 9517857"/>
              <a:gd name="connsiteY57" fmla="*/ 245295 h 918344"/>
              <a:gd name="connsiteX58" fmla="*/ 4752894 w 9517857"/>
              <a:gd name="connsiteY58" fmla="*/ 239863 h 918344"/>
              <a:gd name="connsiteX59" fmla="*/ 4769329 w 9517857"/>
              <a:gd name="connsiteY59" fmla="*/ 233573 h 918344"/>
              <a:gd name="connsiteX60" fmla="*/ 4775634 w 9517857"/>
              <a:gd name="connsiteY60" fmla="*/ 234051 h 918344"/>
              <a:gd name="connsiteX61" fmla="*/ 4790452 w 9517857"/>
              <a:gd name="connsiteY61" fmla="*/ 233560 h 918344"/>
              <a:gd name="connsiteX62" fmla="*/ 4789062 w 9517857"/>
              <a:gd name="connsiteY62" fmla="*/ 241912 h 918344"/>
              <a:gd name="connsiteX63" fmla="*/ 4827826 w 9517857"/>
              <a:gd name="connsiteY63" fmla="*/ 246965 h 918344"/>
              <a:gd name="connsiteX64" fmla="*/ 4892569 w 9517857"/>
              <a:gd name="connsiteY64" fmla="*/ 249921 h 918344"/>
              <a:gd name="connsiteX65" fmla="*/ 4896611 w 9517857"/>
              <a:gd name="connsiteY65" fmla="*/ 240436 h 918344"/>
              <a:gd name="connsiteX66" fmla="*/ 4917286 w 9517857"/>
              <a:gd name="connsiteY66" fmla="*/ 243647 h 918344"/>
              <a:gd name="connsiteX67" fmla="*/ 5060397 w 9517857"/>
              <a:gd name="connsiteY67" fmla="*/ 263676 h 918344"/>
              <a:gd name="connsiteX68" fmla="*/ 5252996 w 9517857"/>
              <a:gd name="connsiteY68" fmla="*/ 270643 h 918344"/>
              <a:gd name="connsiteX69" fmla="*/ 5358056 w 9517857"/>
              <a:gd name="connsiteY69" fmla="*/ 247236 h 918344"/>
              <a:gd name="connsiteX70" fmla="*/ 5426496 w 9517857"/>
              <a:gd name="connsiteY70" fmla="*/ 235130 h 918344"/>
              <a:gd name="connsiteX71" fmla="*/ 5497161 w 9517857"/>
              <a:gd name="connsiteY71" fmla="*/ 228796 h 918344"/>
              <a:gd name="connsiteX72" fmla="*/ 5826043 w 9517857"/>
              <a:gd name="connsiteY72" fmla="*/ 148061 h 918344"/>
              <a:gd name="connsiteX73" fmla="*/ 6013415 w 9517857"/>
              <a:gd name="connsiteY73" fmla="*/ 137304 h 918344"/>
              <a:gd name="connsiteX74" fmla="*/ 6080994 w 9517857"/>
              <a:gd name="connsiteY74" fmla="*/ 142926 h 918344"/>
              <a:gd name="connsiteX75" fmla="*/ 6194152 w 9517857"/>
              <a:gd name="connsiteY75" fmla="*/ 151760 h 918344"/>
              <a:gd name="connsiteX76" fmla="*/ 6281379 w 9517857"/>
              <a:gd name="connsiteY76" fmla="*/ 181614 h 918344"/>
              <a:gd name="connsiteX77" fmla="*/ 6374947 w 9517857"/>
              <a:gd name="connsiteY77" fmla="*/ 179787 h 918344"/>
              <a:gd name="connsiteX78" fmla="*/ 6448518 w 9517857"/>
              <a:gd name="connsiteY78" fmla="*/ 164366 h 918344"/>
              <a:gd name="connsiteX79" fmla="*/ 6544700 w 9517857"/>
              <a:gd name="connsiteY79" fmla="*/ 167149 h 918344"/>
              <a:gd name="connsiteX80" fmla="*/ 6648353 w 9517857"/>
              <a:gd name="connsiteY80" fmla="*/ 172238 h 918344"/>
              <a:gd name="connsiteX81" fmla="*/ 6736227 w 9517857"/>
              <a:gd name="connsiteY81" fmla="*/ 173204 h 918344"/>
              <a:gd name="connsiteX82" fmla="*/ 6977218 w 9517857"/>
              <a:gd name="connsiteY82" fmla="*/ 184277 h 918344"/>
              <a:gd name="connsiteX83" fmla="*/ 7065221 w 9517857"/>
              <a:gd name="connsiteY83" fmla="*/ 227519 h 918344"/>
              <a:gd name="connsiteX84" fmla="*/ 7565449 w 9517857"/>
              <a:gd name="connsiteY84" fmla="*/ 258938 h 918344"/>
              <a:gd name="connsiteX85" fmla="*/ 7599285 w 9517857"/>
              <a:gd name="connsiteY85" fmla="*/ 266009 h 918344"/>
              <a:gd name="connsiteX86" fmla="*/ 7644411 w 9517857"/>
              <a:gd name="connsiteY86" fmla="*/ 258974 h 918344"/>
              <a:gd name="connsiteX87" fmla="*/ 7825110 w 9517857"/>
              <a:gd name="connsiteY87" fmla="*/ 229097 h 918344"/>
              <a:gd name="connsiteX88" fmla="*/ 7965804 w 9517857"/>
              <a:gd name="connsiteY88" fmla="*/ 190533 h 918344"/>
              <a:gd name="connsiteX89" fmla="*/ 8147401 w 9517857"/>
              <a:gd name="connsiteY89" fmla="*/ 205605 h 918344"/>
              <a:gd name="connsiteX90" fmla="*/ 8256033 w 9517857"/>
              <a:gd name="connsiteY90" fmla="*/ 193701 h 918344"/>
              <a:gd name="connsiteX91" fmla="*/ 8551625 w 9517857"/>
              <a:gd name="connsiteY91" fmla="*/ 161505 h 918344"/>
              <a:gd name="connsiteX92" fmla="*/ 8715976 w 9517857"/>
              <a:gd name="connsiteY92" fmla="*/ 178362 h 918344"/>
              <a:gd name="connsiteX93" fmla="*/ 8778827 w 9517857"/>
              <a:gd name="connsiteY93" fmla="*/ 172924 h 918344"/>
              <a:gd name="connsiteX94" fmla="*/ 8840778 w 9517857"/>
              <a:gd name="connsiteY94" fmla="*/ 143137 h 918344"/>
              <a:gd name="connsiteX95" fmla="*/ 9010380 w 9517857"/>
              <a:gd name="connsiteY95" fmla="*/ 91879 h 918344"/>
              <a:gd name="connsiteX96" fmla="*/ 9110856 w 9517857"/>
              <a:gd name="connsiteY96" fmla="*/ 70985 h 918344"/>
              <a:gd name="connsiteX97" fmla="*/ 9268817 w 9517857"/>
              <a:gd name="connsiteY97" fmla="*/ 53070 h 918344"/>
              <a:gd name="connsiteX98" fmla="*/ 9316667 w 9517857"/>
              <a:gd name="connsiteY98" fmla="*/ 45035 h 918344"/>
              <a:gd name="connsiteX99" fmla="*/ 9428209 w 9517857"/>
              <a:gd name="connsiteY99"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0292 w 9517857"/>
              <a:gd name="connsiteY34" fmla="*/ 593850 h 918344"/>
              <a:gd name="connsiteX35" fmla="*/ 2547829 w 9517857"/>
              <a:gd name="connsiteY35" fmla="*/ 566138 h 918344"/>
              <a:gd name="connsiteX36" fmla="*/ 2658055 w 9517857"/>
              <a:gd name="connsiteY36" fmla="*/ 578715 h 918344"/>
              <a:gd name="connsiteX37" fmla="*/ 2693698 w 9517857"/>
              <a:gd name="connsiteY37" fmla="*/ 560017 h 918344"/>
              <a:gd name="connsiteX38" fmla="*/ 2699673 w 9517857"/>
              <a:gd name="connsiteY38" fmla="*/ 556388 h 918344"/>
              <a:gd name="connsiteX39" fmla="*/ 2727306 w 9517857"/>
              <a:gd name="connsiteY39" fmla="*/ 550686 h 918344"/>
              <a:gd name="connsiteX40" fmla="*/ 2730451 w 9517857"/>
              <a:gd name="connsiteY40" fmla="*/ 538046 h 918344"/>
              <a:gd name="connsiteX41" fmla="*/ 2768713 w 9517857"/>
              <a:gd name="connsiteY41" fmla="*/ 521563 h 918344"/>
              <a:gd name="connsiteX42" fmla="*/ 2820868 w 9517857"/>
              <a:gd name="connsiteY42" fmla="*/ 514148 h 918344"/>
              <a:gd name="connsiteX43" fmla="*/ 3073635 w 9517857"/>
              <a:gd name="connsiteY43" fmla="*/ 491282 h 918344"/>
              <a:gd name="connsiteX44" fmla="*/ 3222071 w 9517857"/>
              <a:gd name="connsiteY44" fmla="*/ 470547 h 918344"/>
              <a:gd name="connsiteX45" fmla="*/ 3274069 w 9517857"/>
              <a:gd name="connsiteY45" fmla="*/ 451593 h 918344"/>
              <a:gd name="connsiteX46" fmla="*/ 3349632 w 9517857"/>
              <a:gd name="connsiteY46" fmla="*/ 432571 h 918344"/>
              <a:gd name="connsiteX47" fmla="*/ 3479593 w 9517857"/>
              <a:gd name="connsiteY47" fmla="*/ 390425 h 918344"/>
              <a:gd name="connsiteX48" fmla="*/ 3750023 w 9517857"/>
              <a:gd name="connsiteY48" fmla="*/ 370666 h 918344"/>
              <a:gd name="connsiteX49" fmla="*/ 3844133 w 9517857"/>
              <a:gd name="connsiteY49" fmla="*/ 360636 h 918344"/>
              <a:gd name="connsiteX50" fmla="*/ 3913545 w 9517857"/>
              <a:gd name="connsiteY50" fmla="*/ 344223 h 918344"/>
              <a:gd name="connsiteX51" fmla="*/ 4266740 w 9517857"/>
              <a:gd name="connsiteY51" fmla="*/ 361442 h 918344"/>
              <a:gd name="connsiteX52" fmla="*/ 4430770 w 9517857"/>
              <a:gd name="connsiteY52" fmla="*/ 342631 h 918344"/>
              <a:gd name="connsiteX53" fmla="*/ 4512664 w 9517857"/>
              <a:gd name="connsiteY53" fmla="*/ 319936 h 918344"/>
              <a:gd name="connsiteX54" fmla="*/ 4616423 w 9517857"/>
              <a:gd name="connsiteY54" fmla="*/ 290902 h 918344"/>
              <a:gd name="connsiteX55" fmla="*/ 4691675 w 9517857"/>
              <a:gd name="connsiteY55" fmla="*/ 253999 h 918344"/>
              <a:gd name="connsiteX56" fmla="*/ 4689051 w 9517857"/>
              <a:gd name="connsiteY56" fmla="*/ 250956 h 918344"/>
              <a:gd name="connsiteX57" fmla="*/ 4719994 w 9517857"/>
              <a:gd name="connsiteY57" fmla="*/ 245295 h 918344"/>
              <a:gd name="connsiteX58" fmla="*/ 4752894 w 9517857"/>
              <a:gd name="connsiteY58" fmla="*/ 239863 h 918344"/>
              <a:gd name="connsiteX59" fmla="*/ 4769329 w 9517857"/>
              <a:gd name="connsiteY59" fmla="*/ 233573 h 918344"/>
              <a:gd name="connsiteX60" fmla="*/ 4775634 w 9517857"/>
              <a:gd name="connsiteY60" fmla="*/ 234051 h 918344"/>
              <a:gd name="connsiteX61" fmla="*/ 4790452 w 9517857"/>
              <a:gd name="connsiteY61" fmla="*/ 233560 h 918344"/>
              <a:gd name="connsiteX62" fmla="*/ 4789062 w 9517857"/>
              <a:gd name="connsiteY62" fmla="*/ 241912 h 918344"/>
              <a:gd name="connsiteX63" fmla="*/ 4827826 w 9517857"/>
              <a:gd name="connsiteY63" fmla="*/ 246965 h 918344"/>
              <a:gd name="connsiteX64" fmla="*/ 4892569 w 9517857"/>
              <a:gd name="connsiteY64" fmla="*/ 249921 h 918344"/>
              <a:gd name="connsiteX65" fmla="*/ 4896611 w 9517857"/>
              <a:gd name="connsiteY65" fmla="*/ 240436 h 918344"/>
              <a:gd name="connsiteX66" fmla="*/ 4917286 w 9517857"/>
              <a:gd name="connsiteY66" fmla="*/ 243647 h 918344"/>
              <a:gd name="connsiteX67" fmla="*/ 5060397 w 9517857"/>
              <a:gd name="connsiteY67" fmla="*/ 263676 h 918344"/>
              <a:gd name="connsiteX68" fmla="*/ 5252996 w 9517857"/>
              <a:gd name="connsiteY68" fmla="*/ 270643 h 918344"/>
              <a:gd name="connsiteX69" fmla="*/ 5358056 w 9517857"/>
              <a:gd name="connsiteY69" fmla="*/ 247236 h 918344"/>
              <a:gd name="connsiteX70" fmla="*/ 5426496 w 9517857"/>
              <a:gd name="connsiteY70" fmla="*/ 235130 h 918344"/>
              <a:gd name="connsiteX71" fmla="*/ 5497161 w 9517857"/>
              <a:gd name="connsiteY71" fmla="*/ 228796 h 918344"/>
              <a:gd name="connsiteX72" fmla="*/ 6013415 w 9517857"/>
              <a:gd name="connsiteY72" fmla="*/ 137304 h 918344"/>
              <a:gd name="connsiteX73" fmla="*/ 6080994 w 9517857"/>
              <a:gd name="connsiteY73" fmla="*/ 142926 h 918344"/>
              <a:gd name="connsiteX74" fmla="*/ 6194152 w 9517857"/>
              <a:gd name="connsiteY74" fmla="*/ 151760 h 918344"/>
              <a:gd name="connsiteX75" fmla="*/ 6281379 w 9517857"/>
              <a:gd name="connsiteY75" fmla="*/ 181614 h 918344"/>
              <a:gd name="connsiteX76" fmla="*/ 6374947 w 9517857"/>
              <a:gd name="connsiteY76" fmla="*/ 179787 h 918344"/>
              <a:gd name="connsiteX77" fmla="*/ 6448518 w 9517857"/>
              <a:gd name="connsiteY77" fmla="*/ 164366 h 918344"/>
              <a:gd name="connsiteX78" fmla="*/ 6544700 w 9517857"/>
              <a:gd name="connsiteY78" fmla="*/ 167149 h 918344"/>
              <a:gd name="connsiteX79" fmla="*/ 6648353 w 9517857"/>
              <a:gd name="connsiteY79" fmla="*/ 172238 h 918344"/>
              <a:gd name="connsiteX80" fmla="*/ 6736227 w 9517857"/>
              <a:gd name="connsiteY80" fmla="*/ 173204 h 918344"/>
              <a:gd name="connsiteX81" fmla="*/ 6977218 w 9517857"/>
              <a:gd name="connsiteY81" fmla="*/ 184277 h 918344"/>
              <a:gd name="connsiteX82" fmla="*/ 7065221 w 9517857"/>
              <a:gd name="connsiteY82" fmla="*/ 227519 h 918344"/>
              <a:gd name="connsiteX83" fmla="*/ 7565449 w 9517857"/>
              <a:gd name="connsiteY83" fmla="*/ 258938 h 918344"/>
              <a:gd name="connsiteX84" fmla="*/ 7599285 w 9517857"/>
              <a:gd name="connsiteY84" fmla="*/ 266009 h 918344"/>
              <a:gd name="connsiteX85" fmla="*/ 7644411 w 9517857"/>
              <a:gd name="connsiteY85" fmla="*/ 258974 h 918344"/>
              <a:gd name="connsiteX86" fmla="*/ 7825110 w 9517857"/>
              <a:gd name="connsiteY86" fmla="*/ 229097 h 918344"/>
              <a:gd name="connsiteX87" fmla="*/ 7965804 w 9517857"/>
              <a:gd name="connsiteY87" fmla="*/ 190533 h 918344"/>
              <a:gd name="connsiteX88" fmla="*/ 8147401 w 9517857"/>
              <a:gd name="connsiteY88" fmla="*/ 205605 h 918344"/>
              <a:gd name="connsiteX89" fmla="*/ 8256033 w 9517857"/>
              <a:gd name="connsiteY89" fmla="*/ 193701 h 918344"/>
              <a:gd name="connsiteX90" fmla="*/ 8551625 w 9517857"/>
              <a:gd name="connsiteY90" fmla="*/ 161505 h 918344"/>
              <a:gd name="connsiteX91" fmla="*/ 8715976 w 9517857"/>
              <a:gd name="connsiteY91" fmla="*/ 178362 h 918344"/>
              <a:gd name="connsiteX92" fmla="*/ 8778827 w 9517857"/>
              <a:gd name="connsiteY92" fmla="*/ 172924 h 918344"/>
              <a:gd name="connsiteX93" fmla="*/ 8840778 w 9517857"/>
              <a:gd name="connsiteY93" fmla="*/ 143137 h 918344"/>
              <a:gd name="connsiteX94" fmla="*/ 9010380 w 9517857"/>
              <a:gd name="connsiteY94" fmla="*/ 91879 h 918344"/>
              <a:gd name="connsiteX95" fmla="*/ 9110856 w 9517857"/>
              <a:gd name="connsiteY95" fmla="*/ 70985 h 918344"/>
              <a:gd name="connsiteX96" fmla="*/ 9268817 w 9517857"/>
              <a:gd name="connsiteY96" fmla="*/ 53070 h 918344"/>
              <a:gd name="connsiteX97" fmla="*/ 9316667 w 9517857"/>
              <a:gd name="connsiteY97" fmla="*/ 45035 h 918344"/>
              <a:gd name="connsiteX98" fmla="*/ 9428209 w 9517857"/>
              <a:gd name="connsiteY98"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0292 w 9517857"/>
              <a:gd name="connsiteY34" fmla="*/ 593850 h 918344"/>
              <a:gd name="connsiteX35" fmla="*/ 2547829 w 9517857"/>
              <a:gd name="connsiteY35" fmla="*/ 566138 h 918344"/>
              <a:gd name="connsiteX36" fmla="*/ 2658055 w 9517857"/>
              <a:gd name="connsiteY36" fmla="*/ 578715 h 918344"/>
              <a:gd name="connsiteX37" fmla="*/ 2693698 w 9517857"/>
              <a:gd name="connsiteY37" fmla="*/ 560017 h 918344"/>
              <a:gd name="connsiteX38" fmla="*/ 2699673 w 9517857"/>
              <a:gd name="connsiteY38" fmla="*/ 556388 h 918344"/>
              <a:gd name="connsiteX39" fmla="*/ 2727306 w 9517857"/>
              <a:gd name="connsiteY39" fmla="*/ 550686 h 918344"/>
              <a:gd name="connsiteX40" fmla="*/ 2730451 w 9517857"/>
              <a:gd name="connsiteY40" fmla="*/ 538046 h 918344"/>
              <a:gd name="connsiteX41" fmla="*/ 2768713 w 9517857"/>
              <a:gd name="connsiteY41" fmla="*/ 521563 h 918344"/>
              <a:gd name="connsiteX42" fmla="*/ 2820868 w 9517857"/>
              <a:gd name="connsiteY42" fmla="*/ 514148 h 918344"/>
              <a:gd name="connsiteX43" fmla="*/ 3073635 w 9517857"/>
              <a:gd name="connsiteY43" fmla="*/ 491282 h 918344"/>
              <a:gd name="connsiteX44" fmla="*/ 3222071 w 9517857"/>
              <a:gd name="connsiteY44" fmla="*/ 470547 h 918344"/>
              <a:gd name="connsiteX45" fmla="*/ 3274069 w 9517857"/>
              <a:gd name="connsiteY45" fmla="*/ 451593 h 918344"/>
              <a:gd name="connsiteX46" fmla="*/ 3349632 w 9517857"/>
              <a:gd name="connsiteY46" fmla="*/ 432571 h 918344"/>
              <a:gd name="connsiteX47" fmla="*/ 3479593 w 9517857"/>
              <a:gd name="connsiteY47" fmla="*/ 390425 h 918344"/>
              <a:gd name="connsiteX48" fmla="*/ 3750023 w 9517857"/>
              <a:gd name="connsiteY48" fmla="*/ 370666 h 918344"/>
              <a:gd name="connsiteX49" fmla="*/ 3844133 w 9517857"/>
              <a:gd name="connsiteY49" fmla="*/ 360636 h 918344"/>
              <a:gd name="connsiteX50" fmla="*/ 3913545 w 9517857"/>
              <a:gd name="connsiteY50" fmla="*/ 344223 h 918344"/>
              <a:gd name="connsiteX51" fmla="*/ 4266740 w 9517857"/>
              <a:gd name="connsiteY51" fmla="*/ 361442 h 918344"/>
              <a:gd name="connsiteX52" fmla="*/ 4430770 w 9517857"/>
              <a:gd name="connsiteY52" fmla="*/ 342631 h 918344"/>
              <a:gd name="connsiteX53" fmla="*/ 4512664 w 9517857"/>
              <a:gd name="connsiteY53" fmla="*/ 319936 h 918344"/>
              <a:gd name="connsiteX54" fmla="*/ 4616423 w 9517857"/>
              <a:gd name="connsiteY54" fmla="*/ 290902 h 918344"/>
              <a:gd name="connsiteX55" fmla="*/ 4691675 w 9517857"/>
              <a:gd name="connsiteY55" fmla="*/ 253999 h 918344"/>
              <a:gd name="connsiteX56" fmla="*/ 4689051 w 9517857"/>
              <a:gd name="connsiteY56" fmla="*/ 250956 h 918344"/>
              <a:gd name="connsiteX57" fmla="*/ 4719994 w 9517857"/>
              <a:gd name="connsiteY57" fmla="*/ 245295 h 918344"/>
              <a:gd name="connsiteX58" fmla="*/ 4752894 w 9517857"/>
              <a:gd name="connsiteY58" fmla="*/ 239863 h 918344"/>
              <a:gd name="connsiteX59" fmla="*/ 4769329 w 9517857"/>
              <a:gd name="connsiteY59" fmla="*/ 233573 h 918344"/>
              <a:gd name="connsiteX60" fmla="*/ 4775634 w 9517857"/>
              <a:gd name="connsiteY60" fmla="*/ 234051 h 918344"/>
              <a:gd name="connsiteX61" fmla="*/ 4790452 w 9517857"/>
              <a:gd name="connsiteY61" fmla="*/ 233560 h 918344"/>
              <a:gd name="connsiteX62" fmla="*/ 4789062 w 9517857"/>
              <a:gd name="connsiteY62" fmla="*/ 241912 h 918344"/>
              <a:gd name="connsiteX63" fmla="*/ 4827826 w 9517857"/>
              <a:gd name="connsiteY63" fmla="*/ 246965 h 918344"/>
              <a:gd name="connsiteX64" fmla="*/ 4892569 w 9517857"/>
              <a:gd name="connsiteY64" fmla="*/ 249921 h 918344"/>
              <a:gd name="connsiteX65" fmla="*/ 4896611 w 9517857"/>
              <a:gd name="connsiteY65" fmla="*/ 240436 h 918344"/>
              <a:gd name="connsiteX66" fmla="*/ 4917286 w 9517857"/>
              <a:gd name="connsiteY66" fmla="*/ 243647 h 918344"/>
              <a:gd name="connsiteX67" fmla="*/ 5060397 w 9517857"/>
              <a:gd name="connsiteY67" fmla="*/ 263676 h 918344"/>
              <a:gd name="connsiteX68" fmla="*/ 5252996 w 9517857"/>
              <a:gd name="connsiteY68" fmla="*/ 270643 h 918344"/>
              <a:gd name="connsiteX69" fmla="*/ 5358056 w 9517857"/>
              <a:gd name="connsiteY69" fmla="*/ 247236 h 918344"/>
              <a:gd name="connsiteX70" fmla="*/ 5426496 w 9517857"/>
              <a:gd name="connsiteY70" fmla="*/ 235130 h 918344"/>
              <a:gd name="connsiteX71" fmla="*/ 5497161 w 9517857"/>
              <a:gd name="connsiteY71" fmla="*/ 228796 h 918344"/>
              <a:gd name="connsiteX72" fmla="*/ 5856152 w 9517857"/>
              <a:gd name="connsiteY72" fmla="*/ 156354 h 918344"/>
              <a:gd name="connsiteX73" fmla="*/ 6080994 w 9517857"/>
              <a:gd name="connsiteY73" fmla="*/ 142926 h 918344"/>
              <a:gd name="connsiteX74" fmla="*/ 6194152 w 9517857"/>
              <a:gd name="connsiteY74" fmla="*/ 151760 h 918344"/>
              <a:gd name="connsiteX75" fmla="*/ 6281379 w 9517857"/>
              <a:gd name="connsiteY75" fmla="*/ 181614 h 918344"/>
              <a:gd name="connsiteX76" fmla="*/ 6374947 w 9517857"/>
              <a:gd name="connsiteY76" fmla="*/ 179787 h 918344"/>
              <a:gd name="connsiteX77" fmla="*/ 6448518 w 9517857"/>
              <a:gd name="connsiteY77" fmla="*/ 164366 h 918344"/>
              <a:gd name="connsiteX78" fmla="*/ 6544700 w 9517857"/>
              <a:gd name="connsiteY78" fmla="*/ 167149 h 918344"/>
              <a:gd name="connsiteX79" fmla="*/ 6648353 w 9517857"/>
              <a:gd name="connsiteY79" fmla="*/ 172238 h 918344"/>
              <a:gd name="connsiteX80" fmla="*/ 6736227 w 9517857"/>
              <a:gd name="connsiteY80" fmla="*/ 173204 h 918344"/>
              <a:gd name="connsiteX81" fmla="*/ 6977218 w 9517857"/>
              <a:gd name="connsiteY81" fmla="*/ 184277 h 918344"/>
              <a:gd name="connsiteX82" fmla="*/ 7065221 w 9517857"/>
              <a:gd name="connsiteY82" fmla="*/ 227519 h 918344"/>
              <a:gd name="connsiteX83" fmla="*/ 7565449 w 9517857"/>
              <a:gd name="connsiteY83" fmla="*/ 258938 h 918344"/>
              <a:gd name="connsiteX84" fmla="*/ 7599285 w 9517857"/>
              <a:gd name="connsiteY84" fmla="*/ 266009 h 918344"/>
              <a:gd name="connsiteX85" fmla="*/ 7644411 w 9517857"/>
              <a:gd name="connsiteY85" fmla="*/ 258974 h 918344"/>
              <a:gd name="connsiteX86" fmla="*/ 7825110 w 9517857"/>
              <a:gd name="connsiteY86" fmla="*/ 229097 h 918344"/>
              <a:gd name="connsiteX87" fmla="*/ 7965804 w 9517857"/>
              <a:gd name="connsiteY87" fmla="*/ 190533 h 918344"/>
              <a:gd name="connsiteX88" fmla="*/ 8147401 w 9517857"/>
              <a:gd name="connsiteY88" fmla="*/ 205605 h 918344"/>
              <a:gd name="connsiteX89" fmla="*/ 8256033 w 9517857"/>
              <a:gd name="connsiteY89" fmla="*/ 193701 h 918344"/>
              <a:gd name="connsiteX90" fmla="*/ 8551625 w 9517857"/>
              <a:gd name="connsiteY90" fmla="*/ 161505 h 918344"/>
              <a:gd name="connsiteX91" fmla="*/ 8715976 w 9517857"/>
              <a:gd name="connsiteY91" fmla="*/ 178362 h 918344"/>
              <a:gd name="connsiteX92" fmla="*/ 8778827 w 9517857"/>
              <a:gd name="connsiteY92" fmla="*/ 172924 h 918344"/>
              <a:gd name="connsiteX93" fmla="*/ 8840778 w 9517857"/>
              <a:gd name="connsiteY93" fmla="*/ 143137 h 918344"/>
              <a:gd name="connsiteX94" fmla="*/ 9010380 w 9517857"/>
              <a:gd name="connsiteY94" fmla="*/ 91879 h 918344"/>
              <a:gd name="connsiteX95" fmla="*/ 9110856 w 9517857"/>
              <a:gd name="connsiteY95" fmla="*/ 70985 h 918344"/>
              <a:gd name="connsiteX96" fmla="*/ 9268817 w 9517857"/>
              <a:gd name="connsiteY96" fmla="*/ 53070 h 918344"/>
              <a:gd name="connsiteX97" fmla="*/ 9316667 w 9517857"/>
              <a:gd name="connsiteY97" fmla="*/ 45035 h 918344"/>
              <a:gd name="connsiteX98" fmla="*/ 9428209 w 9517857"/>
              <a:gd name="connsiteY98"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0292 w 9517857"/>
              <a:gd name="connsiteY34" fmla="*/ 593850 h 918344"/>
              <a:gd name="connsiteX35" fmla="*/ 2547829 w 9517857"/>
              <a:gd name="connsiteY35" fmla="*/ 566138 h 918344"/>
              <a:gd name="connsiteX36" fmla="*/ 2658055 w 9517857"/>
              <a:gd name="connsiteY36" fmla="*/ 578715 h 918344"/>
              <a:gd name="connsiteX37" fmla="*/ 2693698 w 9517857"/>
              <a:gd name="connsiteY37" fmla="*/ 560017 h 918344"/>
              <a:gd name="connsiteX38" fmla="*/ 2699673 w 9517857"/>
              <a:gd name="connsiteY38" fmla="*/ 556388 h 918344"/>
              <a:gd name="connsiteX39" fmla="*/ 2727306 w 9517857"/>
              <a:gd name="connsiteY39" fmla="*/ 550686 h 918344"/>
              <a:gd name="connsiteX40" fmla="*/ 2730451 w 9517857"/>
              <a:gd name="connsiteY40" fmla="*/ 538046 h 918344"/>
              <a:gd name="connsiteX41" fmla="*/ 2768713 w 9517857"/>
              <a:gd name="connsiteY41" fmla="*/ 521563 h 918344"/>
              <a:gd name="connsiteX42" fmla="*/ 2820868 w 9517857"/>
              <a:gd name="connsiteY42" fmla="*/ 514148 h 918344"/>
              <a:gd name="connsiteX43" fmla="*/ 3073635 w 9517857"/>
              <a:gd name="connsiteY43" fmla="*/ 491282 h 918344"/>
              <a:gd name="connsiteX44" fmla="*/ 3222071 w 9517857"/>
              <a:gd name="connsiteY44" fmla="*/ 470547 h 918344"/>
              <a:gd name="connsiteX45" fmla="*/ 3274069 w 9517857"/>
              <a:gd name="connsiteY45" fmla="*/ 451593 h 918344"/>
              <a:gd name="connsiteX46" fmla="*/ 3349632 w 9517857"/>
              <a:gd name="connsiteY46" fmla="*/ 432571 h 918344"/>
              <a:gd name="connsiteX47" fmla="*/ 3479593 w 9517857"/>
              <a:gd name="connsiteY47" fmla="*/ 390425 h 918344"/>
              <a:gd name="connsiteX48" fmla="*/ 3750023 w 9517857"/>
              <a:gd name="connsiteY48" fmla="*/ 370666 h 918344"/>
              <a:gd name="connsiteX49" fmla="*/ 3844133 w 9517857"/>
              <a:gd name="connsiteY49" fmla="*/ 360636 h 918344"/>
              <a:gd name="connsiteX50" fmla="*/ 3913545 w 9517857"/>
              <a:gd name="connsiteY50" fmla="*/ 344223 h 918344"/>
              <a:gd name="connsiteX51" fmla="*/ 4266740 w 9517857"/>
              <a:gd name="connsiteY51" fmla="*/ 361442 h 918344"/>
              <a:gd name="connsiteX52" fmla="*/ 4430770 w 9517857"/>
              <a:gd name="connsiteY52" fmla="*/ 342631 h 918344"/>
              <a:gd name="connsiteX53" fmla="*/ 4512664 w 9517857"/>
              <a:gd name="connsiteY53" fmla="*/ 319936 h 918344"/>
              <a:gd name="connsiteX54" fmla="*/ 4616423 w 9517857"/>
              <a:gd name="connsiteY54" fmla="*/ 290902 h 918344"/>
              <a:gd name="connsiteX55" fmla="*/ 4691675 w 9517857"/>
              <a:gd name="connsiteY55" fmla="*/ 253999 h 918344"/>
              <a:gd name="connsiteX56" fmla="*/ 4689051 w 9517857"/>
              <a:gd name="connsiteY56" fmla="*/ 250956 h 918344"/>
              <a:gd name="connsiteX57" fmla="*/ 4719994 w 9517857"/>
              <a:gd name="connsiteY57" fmla="*/ 245295 h 918344"/>
              <a:gd name="connsiteX58" fmla="*/ 4752894 w 9517857"/>
              <a:gd name="connsiteY58" fmla="*/ 239863 h 918344"/>
              <a:gd name="connsiteX59" fmla="*/ 4769329 w 9517857"/>
              <a:gd name="connsiteY59" fmla="*/ 233573 h 918344"/>
              <a:gd name="connsiteX60" fmla="*/ 4775634 w 9517857"/>
              <a:gd name="connsiteY60" fmla="*/ 234051 h 918344"/>
              <a:gd name="connsiteX61" fmla="*/ 4790452 w 9517857"/>
              <a:gd name="connsiteY61" fmla="*/ 233560 h 918344"/>
              <a:gd name="connsiteX62" fmla="*/ 4789062 w 9517857"/>
              <a:gd name="connsiteY62" fmla="*/ 241912 h 918344"/>
              <a:gd name="connsiteX63" fmla="*/ 4827826 w 9517857"/>
              <a:gd name="connsiteY63" fmla="*/ 246965 h 918344"/>
              <a:gd name="connsiteX64" fmla="*/ 4892569 w 9517857"/>
              <a:gd name="connsiteY64" fmla="*/ 249921 h 918344"/>
              <a:gd name="connsiteX65" fmla="*/ 4896611 w 9517857"/>
              <a:gd name="connsiteY65" fmla="*/ 240436 h 918344"/>
              <a:gd name="connsiteX66" fmla="*/ 4917286 w 9517857"/>
              <a:gd name="connsiteY66" fmla="*/ 243647 h 918344"/>
              <a:gd name="connsiteX67" fmla="*/ 5060397 w 9517857"/>
              <a:gd name="connsiteY67" fmla="*/ 263676 h 918344"/>
              <a:gd name="connsiteX68" fmla="*/ 5252996 w 9517857"/>
              <a:gd name="connsiteY68" fmla="*/ 270643 h 918344"/>
              <a:gd name="connsiteX69" fmla="*/ 5358056 w 9517857"/>
              <a:gd name="connsiteY69" fmla="*/ 247236 h 918344"/>
              <a:gd name="connsiteX70" fmla="*/ 5426496 w 9517857"/>
              <a:gd name="connsiteY70" fmla="*/ 235130 h 918344"/>
              <a:gd name="connsiteX71" fmla="*/ 5497161 w 9517857"/>
              <a:gd name="connsiteY71" fmla="*/ 228796 h 918344"/>
              <a:gd name="connsiteX72" fmla="*/ 5856152 w 9517857"/>
              <a:gd name="connsiteY72" fmla="*/ 156354 h 918344"/>
              <a:gd name="connsiteX73" fmla="*/ 6014778 w 9517857"/>
              <a:gd name="connsiteY73" fmla="*/ 168326 h 918344"/>
              <a:gd name="connsiteX74" fmla="*/ 6194152 w 9517857"/>
              <a:gd name="connsiteY74" fmla="*/ 151760 h 918344"/>
              <a:gd name="connsiteX75" fmla="*/ 6281379 w 9517857"/>
              <a:gd name="connsiteY75" fmla="*/ 181614 h 918344"/>
              <a:gd name="connsiteX76" fmla="*/ 6374947 w 9517857"/>
              <a:gd name="connsiteY76" fmla="*/ 179787 h 918344"/>
              <a:gd name="connsiteX77" fmla="*/ 6448518 w 9517857"/>
              <a:gd name="connsiteY77" fmla="*/ 164366 h 918344"/>
              <a:gd name="connsiteX78" fmla="*/ 6544700 w 9517857"/>
              <a:gd name="connsiteY78" fmla="*/ 167149 h 918344"/>
              <a:gd name="connsiteX79" fmla="*/ 6648353 w 9517857"/>
              <a:gd name="connsiteY79" fmla="*/ 172238 h 918344"/>
              <a:gd name="connsiteX80" fmla="*/ 6736227 w 9517857"/>
              <a:gd name="connsiteY80" fmla="*/ 173204 h 918344"/>
              <a:gd name="connsiteX81" fmla="*/ 6977218 w 9517857"/>
              <a:gd name="connsiteY81" fmla="*/ 184277 h 918344"/>
              <a:gd name="connsiteX82" fmla="*/ 7065221 w 9517857"/>
              <a:gd name="connsiteY82" fmla="*/ 227519 h 918344"/>
              <a:gd name="connsiteX83" fmla="*/ 7565449 w 9517857"/>
              <a:gd name="connsiteY83" fmla="*/ 258938 h 918344"/>
              <a:gd name="connsiteX84" fmla="*/ 7599285 w 9517857"/>
              <a:gd name="connsiteY84" fmla="*/ 266009 h 918344"/>
              <a:gd name="connsiteX85" fmla="*/ 7644411 w 9517857"/>
              <a:gd name="connsiteY85" fmla="*/ 258974 h 918344"/>
              <a:gd name="connsiteX86" fmla="*/ 7825110 w 9517857"/>
              <a:gd name="connsiteY86" fmla="*/ 229097 h 918344"/>
              <a:gd name="connsiteX87" fmla="*/ 7965804 w 9517857"/>
              <a:gd name="connsiteY87" fmla="*/ 190533 h 918344"/>
              <a:gd name="connsiteX88" fmla="*/ 8147401 w 9517857"/>
              <a:gd name="connsiteY88" fmla="*/ 205605 h 918344"/>
              <a:gd name="connsiteX89" fmla="*/ 8256033 w 9517857"/>
              <a:gd name="connsiteY89" fmla="*/ 193701 h 918344"/>
              <a:gd name="connsiteX90" fmla="*/ 8551625 w 9517857"/>
              <a:gd name="connsiteY90" fmla="*/ 161505 h 918344"/>
              <a:gd name="connsiteX91" fmla="*/ 8715976 w 9517857"/>
              <a:gd name="connsiteY91" fmla="*/ 178362 h 918344"/>
              <a:gd name="connsiteX92" fmla="*/ 8778827 w 9517857"/>
              <a:gd name="connsiteY92" fmla="*/ 172924 h 918344"/>
              <a:gd name="connsiteX93" fmla="*/ 8840778 w 9517857"/>
              <a:gd name="connsiteY93" fmla="*/ 143137 h 918344"/>
              <a:gd name="connsiteX94" fmla="*/ 9010380 w 9517857"/>
              <a:gd name="connsiteY94" fmla="*/ 91879 h 918344"/>
              <a:gd name="connsiteX95" fmla="*/ 9110856 w 9517857"/>
              <a:gd name="connsiteY95" fmla="*/ 70985 h 918344"/>
              <a:gd name="connsiteX96" fmla="*/ 9268817 w 9517857"/>
              <a:gd name="connsiteY96" fmla="*/ 53070 h 918344"/>
              <a:gd name="connsiteX97" fmla="*/ 9316667 w 9517857"/>
              <a:gd name="connsiteY97" fmla="*/ 45035 h 918344"/>
              <a:gd name="connsiteX98" fmla="*/ 9428209 w 9517857"/>
              <a:gd name="connsiteY98"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0292 w 9517857"/>
              <a:gd name="connsiteY34" fmla="*/ 593850 h 918344"/>
              <a:gd name="connsiteX35" fmla="*/ 2547829 w 9517857"/>
              <a:gd name="connsiteY35" fmla="*/ 566138 h 918344"/>
              <a:gd name="connsiteX36" fmla="*/ 2658055 w 9517857"/>
              <a:gd name="connsiteY36" fmla="*/ 578715 h 918344"/>
              <a:gd name="connsiteX37" fmla="*/ 2693698 w 9517857"/>
              <a:gd name="connsiteY37" fmla="*/ 560017 h 918344"/>
              <a:gd name="connsiteX38" fmla="*/ 2699673 w 9517857"/>
              <a:gd name="connsiteY38" fmla="*/ 556388 h 918344"/>
              <a:gd name="connsiteX39" fmla="*/ 2727306 w 9517857"/>
              <a:gd name="connsiteY39" fmla="*/ 550686 h 918344"/>
              <a:gd name="connsiteX40" fmla="*/ 2730451 w 9517857"/>
              <a:gd name="connsiteY40" fmla="*/ 538046 h 918344"/>
              <a:gd name="connsiteX41" fmla="*/ 2768713 w 9517857"/>
              <a:gd name="connsiteY41" fmla="*/ 521563 h 918344"/>
              <a:gd name="connsiteX42" fmla="*/ 2820868 w 9517857"/>
              <a:gd name="connsiteY42" fmla="*/ 514148 h 918344"/>
              <a:gd name="connsiteX43" fmla="*/ 3073635 w 9517857"/>
              <a:gd name="connsiteY43" fmla="*/ 491282 h 918344"/>
              <a:gd name="connsiteX44" fmla="*/ 3222071 w 9517857"/>
              <a:gd name="connsiteY44" fmla="*/ 470547 h 918344"/>
              <a:gd name="connsiteX45" fmla="*/ 3274069 w 9517857"/>
              <a:gd name="connsiteY45" fmla="*/ 451593 h 918344"/>
              <a:gd name="connsiteX46" fmla="*/ 3349632 w 9517857"/>
              <a:gd name="connsiteY46" fmla="*/ 432571 h 918344"/>
              <a:gd name="connsiteX47" fmla="*/ 3479593 w 9517857"/>
              <a:gd name="connsiteY47" fmla="*/ 390425 h 918344"/>
              <a:gd name="connsiteX48" fmla="*/ 3750023 w 9517857"/>
              <a:gd name="connsiteY48" fmla="*/ 370666 h 918344"/>
              <a:gd name="connsiteX49" fmla="*/ 3844133 w 9517857"/>
              <a:gd name="connsiteY49" fmla="*/ 360636 h 918344"/>
              <a:gd name="connsiteX50" fmla="*/ 3913545 w 9517857"/>
              <a:gd name="connsiteY50" fmla="*/ 344223 h 918344"/>
              <a:gd name="connsiteX51" fmla="*/ 4266740 w 9517857"/>
              <a:gd name="connsiteY51" fmla="*/ 361442 h 918344"/>
              <a:gd name="connsiteX52" fmla="*/ 4430770 w 9517857"/>
              <a:gd name="connsiteY52" fmla="*/ 342631 h 918344"/>
              <a:gd name="connsiteX53" fmla="*/ 4512664 w 9517857"/>
              <a:gd name="connsiteY53" fmla="*/ 319936 h 918344"/>
              <a:gd name="connsiteX54" fmla="*/ 4616423 w 9517857"/>
              <a:gd name="connsiteY54" fmla="*/ 290902 h 918344"/>
              <a:gd name="connsiteX55" fmla="*/ 4691675 w 9517857"/>
              <a:gd name="connsiteY55" fmla="*/ 253999 h 918344"/>
              <a:gd name="connsiteX56" fmla="*/ 4689051 w 9517857"/>
              <a:gd name="connsiteY56" fmla="*/ 250956 h 918344"/>
              <a:gd name="connsiteX57" fmla="*/ 4719994 w 9517857"/>
              <a:gd name="connsiteY57" fmla="*/ 245295 h 918344"/>
              <a:gd name="connsiteX58" fmla="*/ 4752894 w 9517857"/>
              <a:gd name="connsiteY58" fmla="*/ 239863 h 918344"/>
              <a:gd name="connsiteX59" fmla="*/ 4769329 w 9517857"/>
              <a:gd name="connsiteY59" fmla="*/ 233573 h 918344"/>
              <a:gd name="connsiteX60" fmla="*/ 4775634 w 9517857"/>
              <a:gd name="connsiteY60" fmla="*/ 234051 h 918344"/>
              <a:gd name="connsiteX61" fmla="*/ 4790452 w 9517857"/>
              <a:gd name="connsiteY61" fmla="*/ 233560 h 918344"/>
              <a:gd name="connsiteX62" fmla="*/ 4789062 w 9517857"/>
              <a:gd name="connsiteY62" fmla="*/ 241912 h 918344"/>
              <a:gd name="connsiteX63" fmla="*/ 4827826 w 9517857"/>
              <a:gd name="connsiteY63" fmla="*/ 246965 h 918344"/>
              <a:gd name="connsiteX64" fmla="*/ 4892569 w 9517857"/>
              <a:gd name="connsiteY64" fmla="*/ 249921 h 918344"/>
              <a:gd name="connsiteX65" fmla="*/ 4896611 w 9517857"/>
              <a:gd name="connsiteY65" fmla="*/ 240436 h 918344"/>
              <a:gd name="connsiteX66" fmla="*/ 4917286 w 9517857"/>
              <a:gd name="connsiteY66" fmla="*/ 243647 h 918344"/>
              <a:gd name="connsiteX67" fmla="*/ 5060397 w 9517857"/>
              <a:gd name="connsiteY67" fmla="*/ 263676 h 918344"/>
              <a:gd name="connsiteX68" fmla="*/ 5252996 w 9517857"/>
              <a:gd name="connsiteY68" fmla="*/ 270643 h 918344"/>
              <a:gd name="connsiteX69" fmla="*/ 5358056 w 9517857"/>
              <a:gd name="connsiteY69" fmla="*/ 247236 h 918344"/>
              <a:gd name="connsiteX70" fmla="*/ 5426496 w 9517857"/>
              <a:gd name="connsiteY70" fmla="*/ 235130 h 918344"/>
              <a:gd name="connsiteX71" fmla="*/ 5497161 w 9517857"/>
              <a:gd name="connsiteY71" fmla="*/ 228796 h 918344"/>
              <a:gd name="connsiteX72" fmla="*/ 5856152 w 9517857"/>
              <a:gd name="connsiteY72" fmla="*/ 156354 h 918344"/>
              <a:gd name="connsiteX73" fmla="*/ 6014778 w 9517857"/>
              <a:gd name="connsiteY73" fmla="*/ 168326 h 918344"/>
              <a:gd name="connsiteX74" fmla="*/ 6194152 w 9517857"/>
              <a:gd name="connsiteY74" fmla="*/ 151760 h 918344"/>
              <a:gd name="connsiteX75" fmla="*/ 6281379 w 9517857"/>
              <a:gd name="connsiteY75" fmla="*/ 181614 h 918344"/>
              <a:gd name="connsiteX76" fmla="*/ 6374947 w 9517857"/>
              <a:gd name="connsiteY76" fmla="*/ 179787 h 918344"/>
              <a:gd name="connsiteX77" fmla="*/ 6448518 w 9517857"/>
              <a:gd name="connsiteY77" fmla="*/ 164366 h 918344"/>
              <a:gd name="connsiteX78" fmla="*/ 6544700 w 9517857"/>
              <a:gd name="connsiteY78" fmla="*/ 167149 h 918344"/>
              <a:gd name="connsiteX79" fmla="*/ 6648353 w 9517857"/>
              <a:gd name="connsiteY79" fmla="*/ 172238 h 918344"/>
              <a:gd name="connsiteX80" fmla="*/ 6736227 w 9517857"/>
              <a:gd name="connsiteY80" fmla="*/ 173204 h 918344"/>
              <a:gd name="connsiteX81" fmla="*/ 6977218 w 9517857"/>
              <a:gd name="connsiteY81" fmla="*/ 184277 h 918344"/>
              <a:gd name="connsiteX82" fmla="*/ 7065221 w 9517857"/>
              <a:gd name="connsiteY82" fmla="*/ 227519 h 918344"/>
              <a:gd name="connsiteX83" fmla="*/ 7565449 w 9517857"/>
              <a:gd name="connsiteY83" fmla="*/ 258938 h 918344"/>
              <a:gd name="connsiteX84" fmla="*/ 7350974 w 9517857"/>
              <a:gd name="connsiteY84" fmla="*/ 380309 h 918344"/>
              <a:gd name="connsiteX85" fmla="*/ 7644411 w 9517857"/>
              <a:gd name="connsiteY85" fmla="*/ 258974 h 918344"/>
              <a:gd name="connsiteX86" fmla="*/ 7825110 w 9517857"/>
              <a:gd name="connsiteY86" fmla="*/ 229097 h 918344"/>
              <a:gd name="connsiteX87" fmla="*/ 7965804 w 9517857"/>
              <a:gd name="connsiteY87" fmla="*/ 190533 h 918344"/>
              <a:gd name="connsiteX88" fmla="*/ 8147401 w 9517857"/>
              <a:gd name="connsiteY88" fmla="*/ 205605 h 918344"/>
              <a:gd name="connsiteX89" fmla="*/ 8256033 w 9517857"/>
              <a:gd name="connsiteY89" fmla="*/ 193701 h 918344"/>
              <a:gd name="connsiteX90" fmla="*/ 8551625 w 9517857"/>
              <a:gd name="connsiteY90" fmla="*/ 161505 h 918344"/>
              <a:gd name="connsiteX91" fmla="*/ 8715976 w 9517857"/>
              <a:gd name="connsiteY91" fmla="*/ 178362 h 918344"/>
              <a:gd name="connsiteX92" fmla="*/ 8778827 w 9517857"/>
              <a:gd name="connsiteY92" fmla="*/ 172924 h 918344"/>
              <a:gd name="connsiteX93" fmla="*/ 8840778 w 9517857"/>
              <a:gd name="connsiteY93" fmla="*/ 143137 h 918344"/>
              <a:gd name="connsiteX94" fmla="*/ 9010380 w 9517857"/>
              <a:gd name="connsiteY94" fmla="*/ 91879 h 918344"/>
              <a:gd name="connsiteX95" fmla="*/ 9110856 w 9517857"/>
              <a:gd name="connsiteY95" fmla="*/ 70985 h 918344"/>
              <a:gd name="connsiteX96" fmla="*/ 9268817 w 9517857"/>
              <a:gd name="connsiteY96" fmla="*/ 53070 h 918344"/>
              <a:gd name="connsiteX97" fmla="*/ 9316667 w 9517857"/>
              <a:gd name="connsiteY97" fmla="*/ 45035 h 918344"/>
              <a:gd name="connsiteX98" fmla="*/ 9428209 w 9517857"/>
              <a:gd name="connsiteY98"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0292 w 9517857"/>
              <a:gd name="connsiteY34" fmla="*/ 593850 h 918344"/>
              <a:gd name="connsiteX35" fmla="*/ 2547829 w 9517857"/>
              <a:gd name="connsiteY35" fmla="*/ 566138 h 918344"/>
              <a:gd name="connsiteX36" fmla="*/ 2658055 w 9517857"/>
              <a:gd name="connsiteY36" fmla="*/ 578715 h 918344"/>
              <a:gd name="connsiteX37" fmla="*/ 2693698 w 9517857"/>
              <a:gd name="connsiteY37" fmla="*/ 560017 h 918344"/>
              <a:gd name="connsiteX38" fmla="*/ 2699673 w 9517857"/>
              <a:gd name="connsiteY38" fmla="*/ 556388 h 918344"/>
              <a:gd name="connsiteX39" fmla="*/ 2727306 w 9517857"/>
              <a:gd name="connsiteY39" fmla="*/ 550686 h 918344"/>
              <a:gd name="connsiteX40" fmla="*/ 2730451 w 9517857"/>
              <a:gd name="connsiteY40" fmla="*/ 538046 h 918344"/>
              <a:gd name="connsiteX41" fmla="*/ 2768713 w 9517857"/>
              <a:gd name="connsiteY41" fmla="*/ 521563 h 918344"/>
              <a:gd name="connsiteX42" fmla="*/ 2820868 w 9517857"/>
              <a:gd name="connsiteY42" fmla="*/ 514148 h 918344"/>
              <a:gd name="connsiteX43" fmla="*/ 3073635 w 9517857"/>
              <a:gd name="connsiteY43" fmla="*/ 491282 h 918344"/>
              <a:gd name="connsiteX44" fmla="*/ 3222071 w 9517857"/>
              <a:gd name="connsiteY44" fmla="*/ 470547 h 918344"/>
              <a:gd name="connsiteX45" fmla="*/ 3274069 w 9517857"/>
              <a:gd name="connsiteY45" fmla="*/ 451593 h 918344"/>
              <a:gd name="connsiteX46" fmla="*/ 3349632 w 9517857"/>
              <a:gd name="connsiteY46" fmla="*/ 432571 h 918344"/>
              <a:gd name="connsiteX47" fmla="*/ 3479593 w 9517857"/>
              <a:gd name="connsiteY47" fmla="*/ 390425 h 918344"/>
              <a:gd name="connsiteX48" fmla="*/ 3750023 w 9517857"/>
              <a:gd name="connsiteY48" fmla="*/ 370666 h 918344"/>
              <a:gd name="connsiteX49" fmla="*/ 3844133 w 9517857"/>
              <a:gd name="connsiteY49" fmla="*/ 360636 h 918344"/>
              <a:gd name="connsiteX50" fmla="*/ 3913545 w 9517857"/>
              <a:gd name="connsiteY50" fmla="*/ 344223 h 918344"/>
              <a:gd name="connsiteX51" fmla="*/ 4266740 w 9517857"/>
              <a:gd name="connsiteY51" fmla="*/ 361442 h 918344"/>
              <a:gd name="connsiteX52" fmla="*/ 4430770 w 9517857"/>
              <a:gd name="connsiteY52" fmla="*/ 342631 h 918344"/>
              <a:gd name="connsiteX53" fmla="*/ 4512664 w 9517857"/>
              <a:gd name="connsiteY53" fmla="*/ 319936 h 918344"/>
              <a:gd name="connsiteX54" fmla="*/ 4616423 w 9517857"/>
              <a:gd name="connsiteY54" fmla="*/ 290902 h 918344"/>
              <a:gd name="connsiteX55" fmla="*/ 4691675 w 9517857"/>
              <a:gd name="connsiteY55" fmla="*/ 253999 h 918344"/>
              <a:gd name="connsiteX56" fmla="*/ 4689051 w 9517857"/>
              <a:gd name="connsiteY56" fmla="*/ 250956 h 918344"/>
              <a:gd name="connsiteX57" fmla="*/ 4719994 w 9517857"/>
              <a:gd name="connsiteY57" fmla="*/ 245295 h 918344"/>
              <a:gd name="connsiteX58" fmla="*/ 4752894 w 9517857"/>
              <a:gd name="connsiteY58" fmla="*/ 239863 h 918344"/>
              <a:gd name="connsiteX59" fmla="*/ 4769329 w 9517857"/>
              <a:gd name="connsiteY59" fmla="*/ 233573 h 918344"/>
              <a:gd name="connsiteX60" fmla="*/ 4775634 w 9517857"/>
              <a:gd name="connsiteY60" fmla="*/ 234051 h 918344"/>
              <a:gd name="connsiteX61" fmla="*/ 4790452 w 9517857"/>
              <a:gd name="connsiteY61" fmla="*/ 233560 h 918344"/>
              <a:gd name="connsiteX62" fmla="*/ 4789062 w 9517857"/>
              <a:gd name="connsiteY62" fmla="*/ 241912 h 918344"/>
              <a:gd name="connsiteX63" fmla="*/ 4827826 w 9517857"/>
              <a:gd name="connsiteY63" fmla="*/ 246965 h 918344"/>
              <a:gd name="connsiteX64" fmla="*/ 4892569 w 9517857"/>
              <a:gd name="connsiteY64" fmla="*/ 249921 h 918344"/>
              <a:gd name="connsiteX65" fmla="*/ 4896611 w 9517857"/>
              <a:gd name="connsiteY65" fmla="*/ 240436 h 918344"/>
              <a:gd name="connsiteX66" fmla="*/ 4917286 w 9517857"/>
              <a:gd name="connsiteY66" fmla="*/ 243647 h 918344"/>
              <a:gd name="connsiteX67" fmla="*/ 5060397 w 9517857"/>
              <a:gd name="connsiteY67" fmla="*/ 263676 h 918344"/>
              <a:gd name="connsiteX68" fmla="*/ 5252996 w 9517857"/>
              <a:gd name="connsiteY68" fmla="*/ 270643 h 918344"/>
              <a:gd name="connsiteX69" fmla="*/ 5358056 w 9517857"/>
              <a:gd name="connsiteY69" fmla="*/ 247236 h 918344"/>
              <a:gd name="connsiteX70" fmla="*/ 5426496 w 9517857"/>
              <a:gd name="connsiteY70" fmla="*/ 235130 h 918344"/>
              <a:gd name="connsiteX71" fmla="*/ 5497161 w 9517857"/>
              <a:gd name="connsiteY71" fmla="*/ 228796 h 918344"/>
              <a:gd name="connsiteX72" fmla="*/ 5856152 w 9517857"/>
              <a:gd name="connsiteY72" fmla="*/ 156354 h 918344"/>
              <a:gd name="connsiteX73" fmla="*/ 6014778 w 9517857"/>
              <a:gd name="connsiteY73" fmla="*/ 168326 h 918344"/>
              <a:gd name="connsiteX74" fmla="*/ 6194152 w 9517857"/>
              <a:gd name="connsiteY74" fmla="*/ 151760 h 918344"/>
              <a:gd name="connsiteX75" fmla="*/ 6281379 w 9517857"/>
              <a:gd name="connsiteY75" fmla="*/ 181614 h 918344"/>
              <a:gd name="connsiteX76" fmla="*/ 6374947 w 9517857"/>
              <a:gd name="connsiteY76" fmla="*/ 179787 h 918344"/>
              <a:gd name="connsiteX77" fmla="*/ 6448518 w 9517857"/>
              <a:gd name="connsiteY77" fmla="*/ 164366 h 918344"/>
              <a:gd name="connsiteX78" fmla="*/ 6544700 w 9517857"/>
              <a:gd name="connsiteY78" fmla="*/ 167149 h 918344"/>
              <a:gd name="connsiteX79" fmla="*/ 6648353 w 9517857"/>
              <a:gd name="connsiteY79" fmla="*/ 172238 h 918344"/>
              <a:gd name="connsiteX80" fmla="*/ 6736227 w 9517857"/>
              <a:gd name="connsiteY80" fmla="*/ 173204 h 918344"/>
              <a:gd name="connsiteX81" fmla="*/ 6977218 w 9517857"/>
              <a:gd name="connsiteY81" fmla="*/ 184277 h 918344"/>
              <a:gd name="connsiteX82" fmla="*/ 7065221 w 9517857"/>
              <a:gd name="connsiteY82" fmla="*/ 227519 h 918344"/>
              <a:gd name="connsiteX83" fmla="*/ 7366801 w 9517857"/>
              <a:gd name="connsiteY83" fmla="*/ 258938 h 918344"/>
              <a:gd name="connsiteX84" fmla="*/ 7350974 w 9517857"/>
              <a:gd name="connsiteY84" fmla="*/ 380309 h 918344"/>
              <a:gd name="connsiteX85" fmla="*/ 7644411 w 9517857"/>
              <a:gd name="connsiteY85" fmla="*/ 258974 h 918344"/>
              <a:gd name="connsiteX86" fmla="*/ 7825110 w 9517857"/>
              <a:gd name="connsiteY86" fmla="*/ 229097 h 918344"/>
              <a:gd name="connsiteX87" fmla="*/ 7965804 w 9517857"/>
              <a:gd name="connsiteY87" fmla="*/ 190533 h 918344"/>
              <a:gd name="connsiteX88" fmla="*/ 8147401 w 9517857"/>
              <a:gd name="connsiteY88" fmla="*/ 205605 h 918344"/>
              <a:gd name="connsiteX89" fmla="*/ 8256033 w 9517857"/>
              <a:gd name="connsiteY89" fmla="*/ 193701 h 918344"/>
              <a:gd name="connsiteX90" fmla="*/ 8551625 w 9517857"/>
              <a:gd name="connsiteY90" fmla="*/ 161505 h 918344"/>
              <a:gd name="connsiteX91" fmla="*/ 8715976 w 9517857"/>
              <a:gd name="connsiteY91" fmla="*/ 178362 h 918344"/>
              <a:gd name="connsiteX92" fmla="*/ 8778827 w 9517857"/>
              <a:gd name="connsiteY92" fmla="*/ 172924 h 918344"/>
              <a:gd name="connsiteX93" fmla="*/ 8840778 w 9517857"/>
              <a:gd name="connsiteY93" fmla="*/ 143137 h 918344"/>
              <a:gd name="connsiteX94" fmla="*/ 9010380 w 9517857"/>
              <a:gd name="connsiteY94" fmla="*/ 91879 h 918344"/>
              <a:gd name="connsiteX95" fmla="*/ 9110856 w 9517857"/>
              <a:gd name="connsiteY95" fmla="*/ 70985 h 918344"/>
              <a:gd name="connsiteX96" fmla="*/ 9268817 w 9517857"/>
              <a:gd name="connsiteY96" fmla="*/ 53070 h 918344"/>
              <a:gd name="connsiteX97" fmla="*/ 9316667 w 9517857"/>
              <a:gd name="connsiteY97" fmla="*/ 45035 h 918344"/>
              <a:gd name="connsiteX98" fmla="*/ 9428209 w 9517857"/>
              <a:gd name="connsiteY98"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0292 w 9517857"/>
              <a:gd name="connsiteY34" fmla="*/ 593850 h 918344"/>
              <a:gd name="connsiteX35" fmla="*/ 2547829 w 9517857"/>
              <a:gd name="connsiteY35" fmla="*/ 566138 h 918344"/>
              <a:gd name="connsiteX36" fmla="*/ 2658055 w 9517857"/>
              <a:gd name="connsiteY36" fmla="*/ 578715 h 918344"/>
              <a:gd name="connsiteX37" fmla="*/ 2693698 w 9517857"/>
              <a:gd name="connsiteY37" fmla="*/ 560017 h 918344"/>
              <a:gd name="connsiteX38" fmla="*/ 2699673 w 9517857"/>
              <a:gd name="connsiteY38" fmla="*/ 556388 h 918344"/>
              <a:gd name="connsiteX39" fmla="*/ 2727306 w 9517857"/>
              <a:gd name="connsiteY39" fmla="*/ 550686 h 918344"/>
              <a:gd name="connsiteX40" fmla="*/ 2730451 w 9517857"/>
              <a:gd name="connsiteY40" fmla="*/ 538046 h 918344"/>
              <a:gd name="connsiteX41" fmla="*/ 2768713 w 9517857"/>
              <a:gd name="connsiteY41" fmla="*/ 521563 h 918344"/>
              <a:gd name="connsiteX42" fmla="*/ 2820868 w 9517857"/>
              <a:gd name="connsiteY42" fmla="*/ 514148 h 918344"/>
              <a:gd name="connsiteX43" fmla="*/ 3073635 w 9517857"/>
              <a:gd name="connsiteY43" fmla="*/ 491282 h 918344"/>
              <a:gd name="connsiteX44" fmla="*/ 3222071 w 9517857"/>
              <a:gd name="connsiteY44" fmla="*/ 470547 h 918344"/>
              <a:gd name="connsiteX45" fmla="*/ 3274069 w 9517857"/>
              <a:gd name="connsiteY45" fmla="*/ 451593 h 918344"/>
              <a:gd name="connsiteX46" fmla="*/ 3349632 w 9517857"/>
              <a:gd name="connsiteY46" fmla="*/ 432571 h 918344"/>
              <a:gd name="connsiteX47" fmla="*/ 3479593 w 9517857"/>
              <a:gd name="connsiteY47" fmla="*/ 390425 h 918344"/>
              <a:gd name="connsiteX48" fmla="*/ 3750023 w 9517857"/>
              <a:gd name="connsiteY48" fmla="*/ 370666 h 918344"/>
              <a:gd name="connsiteX49" fmla="*/ 3844133 w 9517857"/>
              <a:gd name="connsiteY49" fmla="*/ 360636 h 918344"/>
              <a:gd name="connsiteX50" fmla="*/ 3913545 w 9517857"/>
              <a:gd name="connsiteY50" fmla="*/ 344223 h 918344"/>
              <a:gd name="connsiteX51" fmla="*/ 4266740 w 9517857"/>
              <a:gd name="connsiteY51" fmla="*/ 361442 h 918344"/>
              <a:gd name="connsiteX52" fmla="*/ 4430770 w 9517857"/>
              <a:gd name="connsiteY52" fmla="*/ 342631 h 918344"/>
              <a:gd name="connsiteX53" fmla="*/ 4512664 w 9517857"/>
              <a:gd name="connsiteY53" fmla="*/ 319936 h 918344"/>
              <a:gd name="connsiteX54" fmla="*/ 4616423 w 9517857"/>
              <a:gd name="connsiteY54" fmla="*/ 290902 h 918344"/>
              <a:gd name="connsiteX55" fmla="*/ 4691675 w 9517857"/>
              <a:gd name="connsiteY55" fmla="*/ 253999 h 918344"/>
              <a:gd name="connsiteX56" fmla="*/ 4689051 w 9517857"/>
              <a:gd name="connsiteY56" fmla="*/ 250956 h 918344"/>
              <a:gd name="connsiteX57" fmla="*/ 4719994 w 9517857"/>
              <a:gd name="connsiteY57" fmla="*/ 245295 h 918344"/>
              <a:gd name="connsiteX58" fmla="*/ 4752894 w 9517857"/>
              <a:gd name="connsiteY58" fmla="*/ 239863 h 918344"/>
              <a:gd name="connsiteX59" fmla="*/ 4769329 w 9517857"/>
              <a:gd name="connsiteY59" fmla="*/ 233573 h 918344"/>
              <a:gd name="connsiteX60" fmla="*/ 4775634 w 9517857"/>
              <a:gd name="connsiteY60" fmla="*/ 234051 h 918344"/>
              <a:gd name="connsiteX61" fmla="*/ 4790452 w 9517857"/>
              <a:gd name="connsiteY61" fmla="*/ 233560 h 918344"/>
              <a:gd name="connsiteX62" fmla="*/ 4789062 w 9517857"/>
              <a:gd name="connsiteY62" fmla="*/ 241912 h 918344"/>
              <a:gd name="connsiteX63" fmla="*/ 4827826 w 9517857"/>
              <a:gd name="connsiteY63" fmla="*/ 246965 h 918344"/>
              <a:gd name="connsiteX64" fmla="*/ 4892569 w 9517857"/>
              <a:gd name="connsiteY64" fmla="*/ 249921 h 918344"/>
              <a:gd name="connsiteX65" fmla="*/ 4896611 w 9517857"/>
              <a:gd name="connsiteY65" fmla="*/ 240436 h 918344"/>
              <a:gd name="connsiteX66" fmla="*/ 4917286 w 9517857"/>
              <a:gd name="connsiteY66" fmla="*/ 243647 h 918344"/>
              <a:gd name="connsiteX67" fmla="*/ 5060397 w 9517857"/>
              <a:gd name="connsiteY67" fmla="*/ 263676 h 918344"/>
              <a:gd name="connsiteX68" fmla="*/ 5252996 w 9517857"/>
              <a:gd name="connsiteY68" fmla="*/ 270643 h 918344"/>
              <a:gd name="connsiteX69" fmla="*/ 5358056 w 9517857"/>
              <a:gd name="connsiteY69" fmla="*/ 247236 h 918344"/>
              <a:gd name="connsiteX70" fmla="*/ 5426496 w 9517857"/>
              <a:gd name="connsiteY70" fmla="*/ 235130 h 918344"/>
              <a:gd name="connsiteX71" fmla="*/ 5497161 w 9517857"/>
              <a:gd name="connsiteY71" fmla="*/ 228796 h 918344"/>
              <a:gd name="connsiteX72" fmla="*/ 5856152 w 9517857"/>
              <a:gd name="connsiteY72" fmla="*/ 156354 h 918344"/>
              <a:gd name="connsiteX73" fmla="*/ 6014778 w 9517857"/>
              <a:gd name="connsiteY73" fmla="*/ 168326 h 918344"/>
              <a:gd name="connsiteX74" fmla="*/ 6194152 w 9517857"/>
              <a:gd name="connsiteY74" fmla="*/ 151760 h 918344"/>
              <a:gd name="connsiteX75" fmla="*/ 6281379 w 9517857"/>
              <a:gd name="connsiteY75" fmla="*/ 181614 h 918344"/>
              <a:gd name="connsiteX76" fmla="*/ 6374947 w 9517857"/>
              <a:gd name="connsiteY76" fmla="*/ 179787 h 918344"/>
              <a:gd name="connsiteX77" fmla="*/ 6448518 w 9517857"/>
              <a:gd name="connsiteY77" fmla="*/ 164366 h 918344"/>
              <a:gd name="connsiteX78" fmla="*/ 6544700 w 9517857"/>
              <a:gd name="connsiteY78" fmla="*/ 167149 h 918344"/>
              <a:gd name="connsiteX79" fmla="*/ 6648353 w 9517857"/>
              <a:gd name="connsiteY79" fmla="*/ 172238 h 918344"/>
              <a:gd name="connsiteX80" fmla="*/ 6736227 w 9517857"/>
              <a:gd name="connsiteY80" fmla="*/ 173204 h 918344"/>
              <a:gd name="connsiteX81" fmla="*/ 6977218 w 9517857"/>
              <a:gd name="connsiteY81" fmla="*/ 184277 h 918344"/>
              <a:gd name="connsiteX82" fmla="*/ 7065221 w 9517857"/>
              <a:gd name="connsiteY82" fmla="*/ 227519 h 918344"/>
              <a:gd name="connsiteX83" fmla="*/ 7366801 w 9517857"/>
              <a:gd name="connsiteY83" fmla="*/ 258938 h 918344"/>
              <a:gd name="connsiteX84" fmla="*/ 7433745 w 9517857"/>
              <a:gd name="connsiteY84" fmla="*/ 246959 h 918344"/>
              <a:gd name="connsiteX85" fmla="*/ 7644411 w 9517857"/>
              <a:gd name="connsiteY85" fmla="*/ 258974 h 918344"/>
              <a:gd name="connsiteX86" fmla="*/ 7825110 w 9517857"/>
              <a:gd name="connsiteY86" fmla="*/ 229097 h 918344"/>
              <a:gd name="connsiteX87" fmla="*/ 7965804 w 9517857"/>
              <a:gd name="connsiteY87" fmla="*/ 190533 h 918344"/>
              <a:gd name="connsiteX88" fmla="*/ 8147401 w 9517857"/>
              <a:gd name="connsiteY88" fmla="*/ 205605 h 918344"/>
              <a:gd name="connsiteX89" fmla="*/ 8256033 w 9517857"/>
              <a:gd name="connsiteY89" fmla="*/ 193701 h 918344"/>
              <a:gd name="connsiteX90" fmla="*/ 8551625 w 9517857"/>
              <a:gd name="connsiteY90" fmla="*/ 161505 h 918344"/>
              <a:gd name="connsiteX91" fmla="*/ 8715976 w 9517857"/>
              <a:gd name="connsiteY91" fmla="*/ 178362 h 918344"/>
              <a:gd name="connsiteX92" fmla="*/ 8778827 w 9517857"/>
              <a:gd name="connsiteY92" fmla="*/ 172924 h 918344"/>
              <a:gd name="connsiteX93" fmla="*/ 8840778 w 9517857"/>
              <a:gd name="connsiteY93" fmla="*/ 143137 h 918344"/>
              <a:gd name="connsiteX94" fmla="*/ 9010380 w 9517857"/>
              <a:gd name="connsiteY94" fmla="*/ 91879 h 918344"/>
              <a:gd name="connsiteX95" fmla="*/ 9110856 w 9517857"/>
              <a:gd name="connsiteY95" fmla="*/ 70985 h 918344"/>
              <a:gd name="connsiteX96" fmla="*/ 9268817 w 9517857"/>
              <a:gd name="connsiteY96" fmla="*/ 53070 h 918344"/>
              <a:gd name="connsiteX97" fmla="*/ 9316667 w 9517857"/>
              <a:gd name="connsiteY97" fmla="*/ 45035 h 918344"/>
              <a:gd name="connsiteX98" fmla="*/ 9428209 w 9517857"/>
              <a:gd name="connsiteY98"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547829 w 9517857"/>
              <a:gd name="connsiteY34" fmla="*/ 5661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3913545 w 9517857"/>
              <a:gd name="connsiteY49" fmla="*/ 34422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52996 w 9517857"/>
              <a:gd name="connsiteY67" fmla="*/ 2706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856152 w 9517857"/>
              <a:gd name="connsiteY71" fmla="*/ 156354 h 918344"/>
              <a:gd name="connsiteX72" fmla="*/ 6014778 w 9517857"/>
              <a:gd name="connsiteY72" fmla="*/ 168326 h 918344"/>
              <a:gd name="connsiteX73" fmla="*/ 6194152 w 9517857"/>
              <a:gd name="connsiteY73" fmla="*/ 151760 h 918344"/>
              <a:gd name="connsiteX74" fmla="*/ 6281379 w 9517857"/>
              <a:gd name="connsiteY74" fmla="*/ 181614 h 918344"/>
              <a:gd name="connsiteX75" fmla="*/ 6374947 w 9517857"/>
              <a:gd name="connsiteY75" fmla="*/ 179787 h 918344"/>
              <a:gd name="connsiteX76" fmla="*/ 6448518 w 9517857"/>
              <a:gd name="connsiteY76" fmla="*/ 164366 h 918344"/>
              <a:gd name="connsiteX77" fmla="*/ 6544700 w 9517857"/>
              <a:gd name="connsiteY77" fmla="*/ 167149 h 918344"/>
              <a:gd name="connsiteX78" fmla="*/ 6648353 w 9517857"/>
              <a:gd name="connsiteY78" fmla="*/ 172238 h 918344"/>
              <a:gd name="connsiteX79" fmla="*/ 6736227 w 9517857"/>
              <a:gd name="connsiteY79" fmla="*/ 173204 h 918344"/>
              <a:gd name="connsiteX80" fmla="*/ 6977218 w 9517857"/>
              <a:gd name="connsiteY80" fmla="*/ 184277 h 918344"/>
              <a:gd name="connsiteX81" fmla="*/ 7065221 w 9517857"/>
              <a:gd name="connsiteY81" fmla="*/ 227519 h 918344"/>
              <a:gd name="connsiteX82" fmla="*/ 7366801 w 9517857"/>
              <a:gd name="connsiteY82" fmla="*/ 258938 h 918344"/>
              <a:gd name="connsiteX83" fmla="*/ 7433745 w 9517857"/>
              <a:gd name="connsiteY83" fmla="*/ 246959 h 918344"/>
              <a:gd name="connsiteX84" fmla="*/ 7644411 w 9517857"/>
              <a:gd name="connsiteY84" fmla="*/ 258974 h 918344"/>
              <a:gd name="connsiteX85" fmla="*/ 7825110 w 9517857"/>
              <a:gd name="connsiteY85" fmla="*/ 229097 h 918344"/>
              <a:gd name="connsiteX86" fmla="*/ 7965804 w 9517857"/>
              <a:gd name="connsiteY86" fmla="*/ 190533 h 918344"/>
              <a:gd name="connsiteX87" fmla="*/ 8147401 w 9517857"/>
              <a:gd name="connsiteY87" fmla="*/ 205605 h 918344"/>
              <a:gd name="connsiteX88" fmla="*/ 8256033 w 9517857"/>
              <a:gd name="connsiteY88" fmla="*/ 193701 h 918344"/>
              <a:gd name="connsiteX89" fmla="*/ 8551625 w 9517857"/>
              <a:gd name="connsiteY89" fmla="*/ 161505 h 918344"/>
              <a:gd name="connsiteX90" fmla="*/ 8715976 w 9517857"/>
              <a:gd name="connsiteY90" fmla="*/ 178362 h 918344"/>
              <a:gd name="connsiteX91" fmla="*/ 8778827 w 9517857"/>
              <a:gd name="connsiteY91" fmla="*/ 172924 h 918344"/>
              <a:gd name="connsiteX92" fmla="*/ 8840778 w 9517857"/>
              <a:gd name="connsiteY92" fmla="*/ 143137 h 918344"/>
              <a:gd name="connsiteX93" fmla="*/ 9010380 w 9517857"/>
              <a:gd name="connsiteY93" fmla="*/ 91879 h 918344"/>
              <a:gd name="connsiteX94" fmla="*/ 9110856 w 9517857"/>
              <a:gd name="connsiteY94" fmla="*/ 70985 h 918344"/>
              <a:gd name="connsiteX95" fmla="*/ 9268817 w 9517857"/>
              <a:gd name="connsiteY95" fmla="*/ 53070 h 918344"/>
              <a:gd name="connsiteX96" fmla="*/ 9316667 w 9517857"/>
              <a:gd name="connsiteY96" fmla="*/ 45035 h 918344"/>
              <a:gd name="connsiteX97" fmla="*/ 9428209 w 9517857"/>
              <a:gd name="connsiteY97"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3913545 w 9517857"/>
              <a:gd name="connsiteY49" fmla="*/ 34422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52996 w 9517857"/>
              <a:gd name="connsiteY67" fmla="*/ 2706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856152 w 9517857"/>
              <a:gd name="connsiteY71" fmla="*/ 156354 h 918344"/>
              <a:gd name="connsiteX72" fmla="*/ 6014778 w 9517857"/>
              <a:gd name="connsiteY72" fmla="*/ 168326 h 918344"/>
              <a:gd name="connsiteX73" fmla="*/ 6194152 w 9517857"/>
              <a:gd name="connsiteY73" fmla="*/ 151760 h 918344"/>
              <a:gd name="connsiteX74" fmla="*/ 6281379 w 9517857"/>
              <a:gd name="connsiteY74" fmla="*/ 181614 h 918344"/>
              <a:gd name="connsiteX75" fmla="*/ 6374947 w 9517857"/>
              <a:gd name="connsiteY75" fmla="*/ 179787 h 918344"/>
              <a:gd name="connsiteX76" fmla="*/ 6448518 w 9517857"/>
              <a:gd name="connsiteY76" fmla="*/ 164366 h 918344"/>
              <a:gd name="connsiteX77" fmla="*/ 6544700 w 9517857"/>
              <a:gd name="connsiteY77" fmla="*/ 167149 h 918344"/>
              <a:gd name="connsiteX78" fmla="*/ 6648353 w 9517857"/>
              <a:gd name="connsiteY78" fmla="*/ 172238 h 918344"/>
              <a:gd name="connsiteX79" fmla="*/ 6736227 w 9517857"/>
              <a:gd name="connsiteY79" fmla="*/ 173204 h 918344"/>
              <a:gd name="connsiteX80" fmla="*/ 6977218 w 9517857"/>
              <a:gd name="connsiteY80" fmla="*/ 184277 h 918344"/>
              <a:gd name="connsiteX81" fmla="*/ 7065221 w 9517857"/>
              <a:gd name="connsiteY81" fmla="*/ 227519 h 918344"/>
              <a:gd name="connsiteX82" fmla="*/ 7366801 w 9517857"/>
              <a:gd name="connsiteY82" fmla="*/ 258938 h 918344"/>
              <a:gd name="connsiteX83" fmla="*/ 7433745 w 9517857"/>
              <a:gd name="connsiteY83" fmla="*/ 246959 h 918344"/>
              <a:gd name="connsiteX84" fmla="*/ 7644411 w 9517857"/>
              <a:gd name="connsiteY84" fmla="*/ 258974 h 918344"/>
              <a:gd name="connsiteX85" fmla="*/ 7825110 w 9517857"/>
              <a:gd name="connsiteY85" fmla="*/ 229097 h 918344"/>
              <a:gd name="connsiteX86" fmla="*/ 7965804 w 9517857"/>
              <a:gd name="connsiteY86" fmla="*/ 190533 h 918344"/>
              <a:gd name="connsiteX87" fmla="*/ 8147401 w 9517857"/>
              <a:gd name="connsiteY87" fmla="*/ 205605 h 918344"/>
              <a:gd name="connsiteX88" fmla="*/ 8256033 w 9517857"/>
              <a:gd name="connsiteY88" fmla="*/ 193701 h 918344"/>
              <a:gd name="connsiteX89" fmla="*/ 8551625 w 9517857"/>
              <a:gd name="connsiteY89" fmla="*/ 161505 h 918344"/>
              <a:gd name="connsiteX90" fmla="*/ 8715976 w 9517857"/>
              <a:gd name="connsiteY90" fmla="*/ 178362 h 918344"/>
              <a:gd name="connsiteX91" fmla="*/ 8778827 w 9517857"/>
              <a:gd name="connsiteY91" fmla="*/ 172924 h 918344"/>
              <a:gd name="connsiteX92" fmla="*/ 8840778 w 9517857"/>
              <a:gd name="connsiteY92" fmla="*/ 143137 h 918344"/>
              <a:gd name="connsiteX93" fmla="*/ 9010380 w 9517857"/>
              <a:gd name="connsiteY93" fmla="*/ 91879 h 918344"/>
              <a:gd name="connsiteX94" fmla="*/ 9110856 w 9517857"/>
              <a:gd name="connsiteY94" fmla="*/ 70985 h 918344"/>
              <a:gd name="connsiteX95" fmla="*/ 9268817 w 9517857"/>
              <a:gd name="connsiteY95" fmla="*/ 53070 h 918344"/>
              <a:gd name="connsiteX96" fmla="*/ 9316667 w 9517857"/>
              <a:gd name="connsiteY96" fmla="*/ 45035 h 918344"/>
              <a:gd name="connsiteX97" fmla="*/ 9428209 w 9517857"/>
              <a:gd name="connsiteY97"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3979762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52996 w 9517857"/>
              <a:gd name="connsiteY67" fmla="*/ 2706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856152 w 9517857"/>
              <a:gd name="connsiteY71" fmla="*/ 156354 h 918344"/>
              <a:gd name="connsiteX72" fmla="*/ 6014778 w 9517857"/>
              <a:gd name="connsiteY72" fmla="*/ 168326 h 918344"/>
              <a:gd name="connsiteX73" fmla="*/ 6194152 w 9517857"/>
              <a:gd name="connsiteY73" fmla="*/ 151760 h 918344"/>
              <a:gd name="connsiteX74" fmla="*/ 6281379 w 9517857"/>
              <a:gd name="connsiteY74" fmla="*/ 181614 h 918344"/>
              <a:gd name="connsiteX75" fmla="*/ 6374947 w 9517857"/>
              <a:gd name="connsiteY75" fmla="*/ 179787 h 918344"/>
              <a:gd name="connsiteX76" fmla="*/ 6448518 w 9517857"/>
              <a:gd name="connsiteY76" fmla="*/ 164366 h 918344"/>
              <a:gd name="connsiteX77" fmla="*/ 6544700 w 9517857"/>
              <a:gd name="connsiteY77" fmla="*/ 167149 h 918344"/>
              <a:gd name="connsiteX78" fmla="*/ 6648353 w 9517857"/>
              <a:gd name="connsiteY78" fmla="*/ 172238 h 918344"/>
              <a:gd name="connsiteX79" fmla="*/ 6736227 w 9517857"/>
              <a:gd name="connsiteY79" fmla="*/ 173204 h 918344"/>
              <a:gd name="connsiteX80" fmla="*/ 6977218 w 9517857"/>
              <a:gd name="connsiteY80" fmla="*/ 184277 h 918344"/>
              <a:gd name="connsiteX81" fmla="*/ 7065221 w 9517857"/>
              <a:gd name="connsiteY81" fmla="*/ 227519 h 918344"/>
              <a:gd name="connsiteX82" fmla="*/ 7366801 w 9517857"/>
              <a:gd name="connsiteY82" fmla="*/ 258938 h 918344"/>
              <a:gd name="connsiteX83" fmla="*/ 7433745 w 9517857"/>
              <a:gd name="connsiteY83" fmla="*/ 246959 h 918344"/>
              <a:gd name="connsiteX84" fmla="*/ 7644411 w 9517857"/>
              <a:gd name="connsiteY84" fmla="*/ 258974 h 918344"/>
              <a:gd name="connsiteX85" fmla="*/ 7825110 w 9517857"/>
              <a:gd name="connsiteY85" fmla="*/ 229097 h 918344"/>
              <a:gd name="connsiteX86" fmla="*/ 7965804 w 9517857"/>
              <a:gd name="connsiteY86" fmla="*/ 190533 h 918344"/>
              <a:gd name="connsiteX87" fmla="*/ 8147401 w 9517857"/>
              <a:gd name="connsiteY87" fmla="*/ 205605 h 918344"/>
              <a:gd name="connsiteX88" fmla="*/ 8256033 w 9517857"/>
              <a:gd name="connsiteY88" fmla="*/ 193701 h 918344"/>
              <a:gd name="connsiteX89" fmla="*/ 8551625 w 9517857"/>
              <a:gd name="connsiteY89" fmla="*/ 161505 h 918344"/>
              <a:gd name="connsiteX90" fmla="*/ 8715976 w 9517857"/>
              <a:gd name="connsiteY90" fmla="*/ 178362 h 918344"/>
              <a:gd name="connsiteX91" fmla="*/ 8778827 w 9517857"/>
              <a:gd name="connsiteY91" fmla="*/ 172924 h 918344"/>
              <a:gd name="connsiteX92" fmla="*/ 8840778 w 9517857"/>
              <a:gd name="connsiteY92" fmla="*/ 143137 h 918344"/>
              <a:gd name="connsiteX93" fmla="*/ 9010380 w 9517857"/>
              <a:gd name="connsiteY93" fmla="*/ 91879 h 918344"/>
              <a:gd name="connsiteX94" fmla="*/ 9110856 w 9517857"/>
              <a:gd name="connsiteY94" fmla="*/ 70985 h 918344"/>
              <a:gd name="connsiteX95" fmla="*/ 9268817 w 9517857"/>
              <a:gd name="connsiteY95" fmla="*/ 53070 h 918344"/>
              <a:gd name="connsiteX96" fmla="*/ 9316667 w 9517857"/>
              <a:gd name="connsiteY96" fmla="*/ 45035 h 918344"/>
              <a:gd name="connsiteX97" fmla="*/ 9428209 w 9517857"/>
              <a:gd name="connsiteY97"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3979762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52996 w 9517857"/>
              <a:gd name="connsiteY67" fmla="*/ 2706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856152 w 9517857"/>
              <a:gd name="connsiteY71" fmla="*/ 156354 h 918344"/>
              <a:gd name="connsiteX72" fmla="*/ 6014778 w 9517857"/>
              <a:gd name="connsiteY72" fmla="*/ 168326 h 918344"/>
              <a:gd name="connsiteX73" fmla="*/ 6194152 w 9517857"/>
              <a:gd name="connsiteY73" fmla="*/ 151760 h 918344"/>
              <a:gd name="connsiteX74" fmla="*/ 6281379 w 9517857"/>
              <a:gd name="connsiteY74" fmla="*/ 181614 h 918344"/>
              <a:gd name="connsiteX75" fmla="*/ 6374947 w 9517857"/>
              <a:gd name="connsiteY75" fmla="*/ 179787 h 918344"/>
              <a:gd name="connsiteX76" fmla="*/ 6448518 w 9517857"/>
              <a:gd name="connsiteY76" fmla="*/ 164366 h 918344"/>
              <a:gd name="connsiteX77" fmla="*/ 6544700 w 9517857"/>
              <a:gd name="connsiteY77" fmla="*/ 167149 h 918344"/>
              <a:gd name="connsiteX78" fmla="*/ 6648353 w 9517857"/>
              <a:gd name="connsiteY78" fmla="*/ 172238 h 918344"/>
              <a:gd name="connsiteX79" fmla="*/ 6736227 w 9517857"/>
              <a:gd name="connsiteY79" fmla="*/ 173204 h 918344"/>
              <a:gd name="connsiteX80" fmla="*/ 6977218 w 9517857"/>
              <a:gd name="connsiteY80" fmla="*/ 184277 h 918344"/>
              <a:gd name="connsiteX81" fmla="*/ 7065221 w 9517857"/>
              <a:gd name="connsiteY81" fmla="*/ 227519 h 918344"/>
              <a:gd name="connsiteX82" fmla="*/ 7366801 w 9517857"/>
              <a:gd name="connsiteY82" fmla="*/ 258938 h 918344"/>
              <a:gd name="connsiteX83" fmla="*/ 7433745 w 9517857"/>
              <a:gd name="connsiteY83" fmla="*/ 246959 h 918344"/>
              <a:gd name="connsiteX84" fmla="*/ 7644411 w 9517857"/>
              <a:gd name="connsiteY84" fmla="*/ 258974 h 918344"/>
              <a:gd name="connsiteX85" fmla="*/ 7825110 w 9517857"/>
              <a:gd name="connsiteY85" fmla="*/ 229097 h 918344"/>
              <a:gd name="connsiteX86" fmla="*/ 8147401 w 9517857"/>
              <a:gd name="connsiteY86" fmla="*/ 205605 h 918344"/>
              <a:gd name="connsiteX87" fmla="*/ 8256033 w 9517857"/>
              <a:gd name="connsiteY87" fmla="*/ 193701 h 918344"/>
              <a:gd name="connsiteX88" fmla="*/ 8551625 w 9517857"/>
              <a:gd name="connsiteY88" fmla="*/ 161505 h 918344"/>
              <a:gd name="connsiteX89" fmla="*/ 8715976 w 9517857"/>
              <a:gd name="connsiteY89" fmla="*/ 178362 h 918344"/>
              <a:gd name="connsiteX90" fmla="*/ 8778827 w 9517857"/>
              <a:gd name="connsiteY90" fmla="*/ 172924 h 918344"/>
              <a:gd name="connsiteX91" fmla="*/ 8840778 w 9517857"/>
              <a:gd name="connsiteY91" fmla="*/ 143137 h 918344"/>
              <a:gd name="connsiteX92" fmla="*/ 9010380 w 9517857"/>
              <a:gd name="connsiteY92" fmla="*/ 91879 h 918344"/>
              <a:gd name="connsiteX93" fmla="*/ 9110856 w 9517857"/>
              <a:gd name="connsiteY93" fmla="*/ 70985 h 918344"/>
              <a:gd name="connsiteX94" fmla="*/ 9268817 w 9517857"/>
              <a:gd name="connsiteY94" fmla="*/ 53070 h 918344"/>
              <a:gd name="connsiteX95" fmla="*/ 9316667 w 9517857"/>
              <a:gd name="connsiteY95" fmla="*/ 45035 h 918344"/>
              <a:gd name="connsiteX96" fmla="*/ 9428209 w 9517857"/>
              <a:gd name="connsiteY96"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3979762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52996 w 9517857"/>
              <a:gd name="connsiteY67" fmla="*/ 2706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856152 w 9517857"/>
              <a:gd name="connsiteY71" fmla="*/ 156354 h 918344"/>
              <a:gd name="connsiteX72" fmla="*/ 6014778 w 9517857"/>
              <a:gd name="connsiteY72" fmla="*/ 168326 h 918344"/>
              <a:gd name="connsiteX73" fmla="*/ 6194152 w 9517857"/>
              <a:gd name="connsiteY73" fmla="*/ 151760 h 918344"/>
              <a:gd name="connsiteX74" fmla="*/ 6281379 w 9517857"/>
              <a:gd name="connsiteY74" fmla="*/ 181614 h 918344"/>
              <a:gd name="connsiteX75" fmla="*/ 6374947 w 9517857"/>
              <a:gd name="connsiteY75" fmla="*/ 179787 h 918344"/>
              <a:gd name="connsiteX76" fmla="*/ 6448518 w 9517857"/>
              <a:gd name="connsiteY76" fmla="*/ 164366 h 918344"/>
              <a:gd name="connsiteX77" fmla="*/ 6544700 w 9517857"/>
              <a:gd name="connsiteY77" fmla="*/ 167149 h 918344"/>
              <a:gd name="connsiteX78" fmla="*/ 6648353 w 9517857"/>
              <a:gd name="connsiteY78" fmla="*/ 172238 h 918344"/>
              <a:gd name="connsiteX79" fmla="*/ 6736227 w 9517857"/>
              <a:gd name="connsiteY79" fmla="*/ 173204 h 918344"/>
              <a:gd name="connsiteX80" fmla="*/ 6977218 w 9517857"/>
              <a:gd name="connsiteY80" fmla="*/ 184277 h 918344"/>
              <a:gd name="connsiteX81" fmla="*/ 7065221 w 9517857"/>
              <a:gd name="connsiteY81" fmla="*/ 227519 h 918344"/>
              <a:gd name="connsiteX82" fmla="*/ 7366801 w 9517857"/>
              <a:gd name="connsiteY82" fmla="*/ 258938 h 918344"/>
              <a:gd name="connsiteX83" fmla="*/ 7433745 w 9517857"/>
              <a:gd name="connsiteY83" fmla="*/ 246959 h 918344"/>
              <a:gd name="connsiteX84" fmla="*/ 7644411 w 9517857"/>
              <a:gd name="connsiteY84" fmla="*/ 258974 h 918344"/>
              <a:gd name="connsiteX85" fmla="*/ 7825110 w 9517857"/>
              <a:gd name="connsiteY85" fmla="*/ 229097 h 918344"/>
              <a:gd name="connsiteX86" fmla="*/ 8106016 w 9517857"/>
              <a:gd name="connsiteY86" fmla="*/ 231005 h 918344"/>
              <a:gd name="connsiteX87" fmla="*/ 8256033 w 9517857"/>
              <a:gd name="connsiteY87" fmla="*/ 193701 h 918344"/>
              <a:gd name="connsiteX88" fmla="*/ 8551625 w 9517857"/>
              <a:gd name="connsiteY88" fmla="*/ 161505 h 918344"/>
              <a:gd name="connsiteX89" fmla="*/ 8715976 w 9517857"/>
              <a:gd name="connsiteY89" fmla="*/ 178362 h 918344"/>
              <a:gd name="connsiteX90" fmla="*/ 8778827 w 9517857"/>
              <a:gd name="connsiteY90" fmla="*/ 172924 h 918344"/>
              <a:gd name="connsiteX91" fmla="*/ 8840778 w 9517857"/>
              <a:gd name="connsiteY91" fmla="*/ 143137 h 918344"/>
              <a:gd name="connsiteX92" fmla="*/ 9010380 w 9517857"/>
              <a:gd name="connsiteY92" fmla="*/ 91879 h 918344"/>
              <a:gd name="connsiteX93" fmla="*/ 9110856 w 9517857"/>
              <a:gd name="connsiteY93" fmla="*/ 70985 h 918344"/>
              <a:gd name="connsiteX94" fmla="*/ 9268817 w 9517857"/>
              <a:gd name="connsiteY94" fmla="*/ 53070 h 918344"/>
              <a:gd name="connsiteX95" fmla="*/ 9316667 w 9517857"/>
              <a:gd name="connsiteY95" fmla="*/ 45035 h 918344"/>
              <a:gd name="connsiteX96" fmla="*/ 9428209 w 9517857"/>
              <a:gd name="connsiteY96"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3979762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52996 w 9517857"/>
              <a:gd name="connsiteY67" fmla="*/ 2706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6014778 w 9517857"/>
              <a:gd name="connsiteY71" fmla="*/ 16832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15976 w 9517857"/>
              <a:gd name="connsiteY88" fmla="*/ 178362 h 918344"/>
              <a:gd name="connsiteX89" fmla="*/ 8778827 w 9517857"/>
              <a:gd name="connsiteY89" fmla="*/ 172924 h 918344"/>
              <a:gd name="connsiteX90" fmla="*/ 8840778 w 9517857"/>
              <a:gd name="connsiteY90" fmla="*/ 143137 h 918344"/>
              <a:gd name="connsiteX91" fmla="*/ 9010380 w 9517857"/>
              <a:gd name="connsiteY91" fmla="*/ 91879 h 918344"/>
              <a:gd name="connsiteX92" fmla="*/ 9110856 w 9517857"/>
              <a:gd name="connsiteY92" fmla="*/ 70985 h 918344"/>
              <a:gd name="connsiteX93" fmla="*/ 9268817 w 9517857"/>
              <a:gd name="connsiteY93" fmla="*/ 53070 h 918344"/>
              <a:gd name="connsiteX94" fmla="*/ 9316667 w 9517857"/>
              <a:gd name="connsiteY94" fmla="*/ 45035 h 918344"/>
              <a:gd name="connsiteX95" fmla="*/ 9428209 w 9517857"/>
              <a:gd name="connsiteY95"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3979762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52996 w 9517857"/>
              <a:gd name="connsiteY67" fmla="*/ 2706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15976 w 9517857"/>
              <a:gd name="connsiteY88" fmla="*/ 178362 h 918344"/>
              <a:gd name="connsiteX89" fmla="*/ 8778827 w 9517857"/>
              <a:gd name="connsiteY89" fmla="*/ 172924 h 918344"/>
              <a:gd name="connsiteX90" fmla="*/ 8840778 w 9517857"/>
              <a:gd name="connsiteY90" fmla="*/ 143137 h 918344"/>
              <a:gd name="connsiteX91" fmla="*/ 9010380 w 9517857"/>
              <a:gd name="connsiteY91" fmla="*/ 91879 h 918344"/>
              <a:gd name="connsiteX92" fmla="*/ 9110856 w 9517857"/>
              <a:gd name="connsiteY92" fmla="*/ 70985 h 918344"/>
              <a:gd name="connsiteX93" fmla="*/ 9268817 w 9517857"/>
              <a:gd name="connsiteY93" fmla="*/ 53070 h 918344"/>
              <a:gd name="connsiteX94" fmla="*/ 9316667 w 9517857"/>
              <a:gd name="connsiteY94" fmla="*/ 45035 h 918344"/>
              <a:gd name="connsiteX95" fmla="*/ 9428209 w 9517857"/>
              <a:gd name="connsiteY95"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3979762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52996 w 9517857"/>
              <a:gd name="connsiteY67" fmla="*/ 2706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15976 w 9517857"/>
              <a:gd name="connsiteY88" fmla="*/ 178362 h 918344"/>
              <a:gd name="connsiteX89" fmla="*/ 8778827 w 9517857"/>
              <a:gd name="connsiteY89" fmla="*/ 172924 h 918344"/>
              <a:gd name="connsiteX90" fmla="*/ 8840778 w 9517857"/>
              <a:gd name="connsiteY90" fmla="*/ 143137 h 918344"/>
              <a:gd name="connsiteX91" fmla="*/ 9010380 w 9517857"/>
              <a:gd name="connsiteY91" fmla="*/ 91879 h 918344"/>
              <a:gd name="connsiteX92" fmla="*/ 9110856 w 9517857"/>
              <a:gd name="connsiteY92" fmla="*/ 70985 h 918344"/>
              <a:gd name="connsiteX93" fmla="*/ 9268817 w 9517857"/>
              <a:gd name="connsiteY93" fmla="*/ 53070 h 918344"/>
              <a:gd name="connsiteX94" fmla="*/ 9316667 w 9517857"/>
              <a:gd name="connsiteY94" fmla="*/ 45035 h 918344"/>
              <a:gd name="connsiteX95" fmla="*/ 9428209 w 9517857"/>
              <a:gd name="connsiteY95"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3979762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15976 w 9517857"/>
              <a:gd name="connsiteY88" fmla="*/ 178362 h 918344"/>
              <a:gd name="connsiteX89" fmla="*/ 8778827 w 9517857"/>
              <a:gd name="connsiteY89" fmla="*/ 172924 h 918344"/>
              <a:gd name="connsiteX90" fmla="*/ 8840778 w 9517857"/>
              <a:gd name="connsiteY90" fmla="*/ 143137 h 918344"/>
              <a:gd name="connsiteX91" fmla="*/ 9010380 w 9517857"/>
              <a:gd name="connsiteY91" fmla="*/ 91879 h 918344"/>
              <a:gd name="connsiteX92" fmla="*/ 9110856 w 9517857"/>
              <a:gd name="connsiteY92" fmla="*/ 70985 h 918344"/>
              <a:gd name="connsiteX93" fmla="*/ 9268817 w 9517857"/>
              <a:gd name="connsiteY93" fmla="*/ 53070 h 918344"/>
              <a:gd name="connsiteX94" fmla="*/ 9316667 w 9517857"/>
              <a:gd name="connsiteY94" fmla="*/ 45035 h 918344"/>
              <a:gd name="connsiteX95" fmla="*/ 9428209 w 9517857"/>
              <a:gd name="connsiteY95"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4037701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15976 w 9517857"/>
              <a:gd name="connsiteY88" fmla="*/ 178362 h 918344"/>
              <a:gd name="connsiteX89" fmla="*/ 8778827 w 9517857"/>
              <a:gd name="connsiteY89" fmla="*/ 172924 h 918344"/>
              <a:gd name="connsiteX90" fmla="*/ 8840778 w 9517857"/>
              <a:gd name="connsiteY90" fmla="*/ 143137 h 918344"/>
              <a:gd name="connsiteX91" fmla="*/ 9010380 w 9517857"/>
              <a:gd name="connsiteY91" fmla="*/ 91879 h 918344"/>
              <a:gd name="connsiteX92" fmla="*/ 9110856 w 9517857"/>
              <a:gd name="connsiteY92" fmla="*/ 70985 h 918344"/>
              <a:gd name="connsiteX93" fmla="*/ 9268817 w 9517857"/>
              <a:gd name="connsiteY93" fmla="*/ 53070 h 918344"/>
              <a:gd name="connsiteX94" fmla="*/ 9316667 w 9517857"/>
              <a:gd name="connsiteY94" fmla="*/ 45035 h 918344"/>
              <a:gd name="connsiteX95" fmla="*/ 9428209 w 9517857"/>
              <a:gd name="connsiteY95"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4037701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15976 w 9517857"/>
              <a:gd name="connsiteY88" fmla="*/ 178362 h 918344"/>
              <a:gd name="connsiteX89" fmla="*/ 8778827 w 9517857"/>
              <a:gd name="connsiteY89" fmla="*/ 172924 h 918344"/>
              <a:gd name="connsiteX90" fmla="*/ 8840778 w 9517857"/>
              <a:gd name="connsiteY90" fmla="*/ 143137 h 918344"/>
              <a:gd name="connsiteX91" fmla="*/ 9010380 w 9517857"/>
              <a:gd name="connsiteY91" fmla="*/ 91879 h 918344"/>
              <a:gd name="connsiteX92" fmla="*/ 9110856 w 9517857"/>
              <a:gd name="connsiteY92" fmla="*/ 70985 h 918344"/>
              <a:gd name="connsiteX93" fmla="*/ 9268817 w 9517857"/>
              <a:gd name="connsiteY93" fmla="*/ 53070 h 918344"/>
              <a:gd name="connsiteX94" fmla="*/ 9316667 w 9517857"/>
              <a:gd name="connsiteY94" fmla="*/ 45035 h 918344"/>
              <a:gd name="connsiteX95" fmla="*/ 9428209 w 9517857"/>
              <a:gd name="connsiteY95"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4037701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15976 w 9517857"/>
              <a:gd name="connsiteY88" fmla="*/ 178362 h 918344"/>
              <a:gd name="connsiteX89" fmla="*/ 8840778 w 9517857"/>
              <a:gd name="connsiteY89" fmla="*/ 143137 h 918344"/>
              <a:gd name="connsiteX90" fmla="*/ 9010380 w 9517857"/>
              <a:gd name="connsiteY90" fmla="*/ 91879 h 918344"/>
              <a:gd name="connsiteX91" fmla="*/ 9110856 w 9517857"/>
              <a:gd name="connsiteY91" fmla="*/ 70985 h 918344"/>
              <a:gd name="connsiteX92" fmla="*/ 9268817 w 9517857"/>
              <a:gd name="connsiteY92" fmla="*/ 53070 h 918344"/>
              <a:gd name="connsiteX93" fmla="*/ 9316667 w 9517857"/>
              <a:gd name="connsiteY93" fmla="*/ 45035 h 918344"/>
              <a:gd name="connsiteX94" fmla="*/ 9428209 w 9517857"/>
              <a:gd name="connsiteY94"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4037701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840778 w 9517857"/>
              <a:gd name="connsiteY88" fmla="*/ 143137 h 918344"/>
              <a:gd name="connsiteX89" fmla="*/ 9010380 w 9517857"/>
              <a:gd name="connsiteY89" fmla="*/ 91879 h 918344"/>
              <a:gd name="connsiteX90" fmla="*/ 9110856 w 9517857"/>
              <a:gd name="connsiteY90" fmla="*/ 70985 h 918344"/>
              <a:gd name="connsiteX91" fmla="*/ 9268817 w 9517857"/>
              <a:gd name="connsiteY91" fmla="*/ 53070 h 918344"/>
              <a:gd name="connsiteX92" fmla="*/ 9316667 w 9517857"/>
              <a:gd name="connsiteY92" fmla="*/ 45035 h 918344"/>
              <a:gd name="connsiteX93" fmla="*/ 9428209 w 9517857"/>
              <a:gd name="connsiteY93"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4037701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91116 w 9517857"/>
              <a:gd name="connsiteY88" fmla="*/ 143137 h 918344"/>
              <a:gd name="connsiteX89" fmla="*/ 9010380 w 9517857"/>
              <a:gd name="connsiteY89" fmla="*/ 91879 h 918344"/>
              <a:gd name="connsiteX90" fmla="*/ 9110856 w 9517857"/>
              <a:gd name="connsiteY90" fmla="*/ 70985 h 918344"/>
              <a:gd name="connsiteX91" fmla="*/ 9268817 w 9517857"/>
              <a:gd name="connsiteY91" fmla="*/ 53070 h 918344"/>
              <a:gd name="connsiteX92" fmla="*/ 9316667 w 9517857"/>
              <a:gd name="connsiteY92" fmla="*/ 45035 h 918344"/>
              <a:gd name="connsiteX93" fmla="*/ 9428209 w 9517857"/>
              <a:gd name="connsiteY93"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4037701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91116 w 9517857"/>
              <a:gd name="connsiteY88" fmla="*/ 143137 h 918344"/>
              <a:gd name="connsiteX89" fmla="*/ 9010380 w 9517857"/>
              <a:gd name="connsiteY89" fmla="*/ 91879 h 918344"/>
              <a:gd name="connsiteX90" fmla="*/ 9110856 w 9517857"/>
              <a:gd name="connsiteY90" fmla="*/ 70985 h 918344"/>
              <a:gd name="connsiteX91" fmla="*/ 9268817 w 9517857"/>
              <a:gd name="connsiteY91" fmla="*/ 53070 h 918344"/>
              <a:gd name="connsiteX92" fmla="*/ 9316667 w 9517857"/>
              <a:gd name="connsiteY92" fmla="*/ 45035 h 918344"/>
              <a:gd name="connsiteX93" fmla="*/ 9428209 w 9517857"/>
              <a:gd name="connsiteY93"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4037701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91116 w 9517857"/>
              <a:gd name="connsiteY88" fmla="*/ 143137 h 918344"/>
              <a:gd name="connsiteX89" fmla="*/ 9002103 w 9517857"/>
              <a:gd name="connsiteY89" fmla="*/ 85529 h 918344"/>
              <a:gd name="connsiteX90" fmla="*/ 9110856 w 9517857"/>
              <a:gd name="connsiteY90" fmla="*/ 70985 h 918344"/>
              <a:gd name="connsiteX91" fmla="*/ 9268817 w 9517857"/>
              <a:gd name="connsiteY91" fmla="*/ 53070 h 918344"/>
              <a:gd name="connsiteX92" fmla="*/ 9316667 w 9517857"/>
              <a:gd name="connsiteY92" fmla="*/ 45035 h 918344"/>
              <a:gd name="connsiteX93" fmla="*/ 9428209 w 9517857"/>
              <a:gd name="connsiteY93"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4037701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683515 w 9517857"/>
              <a:gd name="connsiteY88" fmla="*/ 143137 h 918344"/>
              <a:gd name="connsiteX89" fmla="*/ 9002103 w 9517857"/>
              <a:gd name="connsiteY89" fmla="*/ 85529 h 918344"/>
              <a:gd name="connsiteX90" fmla="*/ 9110856 w 9517857"/>
              <a:gd name="connsiteY90" fmla="*/ 70985 h 918344"/>
              <a:gd name="connsiteX91" fmla="*/ 9268817 w 9517857"/>
              <a:gd name="connsiteY91" fmla="*/ 53070 h 918344"/>
              <a:gd name="connsiteX92" fmla="*/ 9316667 w 9517857"/>
              <a:gd name="connsiteY92" fmla="*/ 45035 h 918344"/>
              <a:gd name="connsiteX93" fmla="*/ 9428209 w 9517857"/>
              <a:gd name="connsiteY93"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4037701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63955 w 9517857"/>
              <a:gd name="connsiteY85" fmla="*/ 205605 h 918344"/>
              <a:gd name="connsiteX86" fmla="*/ 8256033 w 9517857"/>
              <a:gd name="connsiteY86" fmla="*/ 193701 h 918344"/>
              <a:gd name="connsiteX87" fmla="*/ 8551625 w 9517857"/>
              <a:gd name="connsiteY87" fmla="*/ 161505 h 918344"/>
              <a:gd name="connsiteX88" fmla="*/ 8683515 w 9517857"/>
              <a:gd name="connsiteY88" fmla="*/ 143137 h 918344"/>
              <a:gd name="connsiteX89" fmla="*/ 9002103 w 9517857"/>
              <a:gd name="connsiteY89" fmla="*/ 85529 h 918344"/>
              <a:gd name="connsiteX90" fmla="*/ 9110856 w 9517857"/>
              <a:gd name="connsiteY90" fmla="*/ 70985 h 918344"/>
              <a:gd name="connsiteX91" fmla="*/ 9268817 w 9517857"/>
              <a:gd name="connsiteY91" fmla="*/ 53070 h 918344"/>
              <a:gd name="connsiteX92" fmla="*/ 9316667 w 9517857"/>
              <a:gd name="connsiteY92" fmla="*/ 45035 h 918344"/>
              <a:gd name="connsiteX93" fmla="*/ 9428209 w 9517857"/>
              <a:gd name="connsiteY93" fmla="*/ 29911 h 918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9517857" h="918344">
                <a:moveTo>
                  <a:pt x="4686423" y="247907"/>
                </a:moveTo>
                <a:lnTo>
                  <a:pt x="4689051" y="250956"/>
                </a:lnTo>
                <a:lnTo>
                  <a:pt x="4687244" y="251286"/>
                </a:lnTo>
                <a:lnTo>
                  <a:pt x="4686423" y="247907"/>
                </a:lnTo>
                <a:close/>
                <a:moveTo>
                  <a:pt x="4685225" y="246518"/>
                </a:moveTo>
                <a:cubicBezTo>
                  <a:pt x="4688837" y="243186"/>
                  <a:pt x="4687468" y="244586"/>
                  <a:pt x="4686133" y="246715"/>
                </a:cubicBezTo>
                <a:cubicBezTo>
                  <a:pt x="4686230" y="247112"/>
                  <a:pt x="4686326" y="247510"/>
                  <a:pt x="4686423" y="247907"/>
                </a:cubicBezTo>
                <a:lnTo>
                  <a:pt x="4685225" y="246518"/>
                </a:lnTo>
                <a:close/>
                <a:moveTo>
                  <a:pt x="9428209" y="29911"/>
                </a:moveTo>
                <a:lnTo>
                  <a:pt x="9517857" y="0"/>
                </a:lnTo>
                <a:lnTo>
                  <a:pt x="9517857" y="918344"/>
                </a:lnTo>
                <a:lnTo>
                  <a:pt x="14604" y="918344"/>
                </a:lnTo>
                <a:lnTo>
                  <a:pt x="12841" y="917751"/>
                </a:lnTo>
                <a:cubicBezTo>
                  <a:pt x="4532" y="914852"/>
                  <a:pt x="-773" y="912795"/>
                  <a:pt x="93" y="912459"/>
                </a:cubicBezTo>
                <a:cubicBezTo>
                  <a:pt x="172" y="912286"/>
                  <a:pt x="58594" y="890483"/>
                  <a:pt x="58674" y="890310"/>
                </a:cubicBezTo>
                <a:cubicBezTo>
                  <a:pt x="127436" y="929602"/>
                  <a:pt x="206243" y="828214"/>
                  <a:pt x="275005" y="807217"/>
                </a:cubicBezTo>
                <a:cubicBezTo>
                  <a:pt x="303983" y="806075"/>
                  <a:pt x="504960" y="777363"/>
                  <a:pt x="587824" y="798183"/>
                </a:cubicBezTo>
                <a:cubicBezTo>
                  <a:pt x="598733" y="769336"/>
                  <a:pt x="682904" y="785912"/>
                  <a:pt x="651826" y="738326"/>
                </a:cubicBezTo>
                <a:cubicBezTo>
                  <a:pt x="688440" y="737850"/>
                  <a:pt x="753255" y="750384"/>
                  <a:pt x="727985" y="719814"/>
                </a:cubicBezTo>
                <a:cubicBezTo>
                  <a:pt x="739648" y="718737"/>
                  <a:pt x="775717" y="715075"/>
                  <a:pt x="778982" y="710130"/>
                </a:cubicBezTo>
                <a:cubicBezTo>
                  <a:pt x="779189" y="709395"/>
                  <a:pt x="849736" y="718709"/>
                  <a:pt x="849944" y="717975"/>
                </a:cubicBezTo>
                <a:lnTo>
                  <a:pt x="921659" y="712683"/>
                </a:lnTo>
                <a:lnTo>
                  <a:pt x="930946" y="734034"/>
                </a:lnTo>
                <a:lnTo>
                  <a:pt x="986250" y="713518"/>
                </a:lnTo>
                <a:lnTo>
                  <a:pt x="1013752" y="713349"/>
                </a:lnTo>
                <a:lnTo>
                  <a:pt x="1023734" y="718559"/>
                </a:lnTo>
                <a:cubicBezTo>
                  <a:pt x="1033291" y="721264"/>
                  <a:pt x="1045398" y="721382"/>
                  <a:pt x="1063207" y="715639"/>
                </a:cubicBezTo>
                <a:lnTo>
                  <a:pt x="1081980" y="738443"/>
                </a:lnTo>
                <a:lnTo>
                  <a:pt x="1218120" y="713268"/>
                </a:lnTo>
                <a:cubicBezTo>
                  <a:pt x="1230137" y="716150"/>
                  <a:pt x="1387179" y="685167"/>
                  <a:pt x="1397459" y="691178"/>
                </a:cubicBezTo>
                <a:cubicBezTo>
                  <a:pt x="1490025" y="704972"/>
                  <a:pt x="1465878" y="715592"/>
                  <a:pt x="1580688" y="693685"/>
                </a:cubicBezTo>
                <a:cubicBezTo>
                  <a:pt x="1607067" y="704367"/>
                  <a:pt x="1719477" y="658227"/>
                  <a:pt x="1772334" y="710628"/>
                </a:cubicBezTo>
                <a:cubicBezTo>
                  <a:pt x="1745536" y="644812"/>
                  <a:pt x="1976078" y="716424"/>
                  <a:pt x="2002561" y="659905"/>
                </a:cubicBezTo>
                <a:cubicBezTo>
                  <a:pt x="2045346" y="660345"/>
                  <a:pt x="2166676" y="654379"/>
                  <a:pt x="2135144" y="636489"/>
                </a:cubicBezTo>
                <a:cubicBezTo>
                  <a:pt x="2226022" y="620861"/>
                  <a:pt x="2361353" y="588467"/>
                  <a:pt x="2448505" y="578838"/>
                </a:cubicBezTo>
                <a:cubicBezTo>
                  <a:pt x="2446114" y="626857"/>
                  <a:pt x="2632278" y="528268"/>
                  <a:pt x="2658055" y="578715"/>
                </a:cubicBezTo>
                <a:cubicBezTo>
                  <a:pt x="2670795" y="573569"/>
                  <a:pt x="2682322" y="566993"/>
                  <a:pt x="2693698" y="560017"/>
                </a:cubicBezTo>
                <a:lnTo>
                  <a:pt x="2699673" y="556388"/>
                </a:lnTo>
                <a:lnTo>
                  <a:pt x="2727306" y="550686"/>
                </a:lnTo>
                <a:lnTo>
                  <a:pt x="2730451" y="538046"/>
                </a:lnTo>
                <a:lnTo>
                  <a:pt x="2768713" y="521563"/>
                </a:lnTo>
                <a:cubicBezTo>
                  <a:pt x="2783756" y="517092"/>
                  <a:pt x="2800788" y="514279"/>
                  <a:pt x="2820868" y="514148"/>
                </a:cubicBezTo>
                <a:cubicBezTo>
                  <a:pt x="2894791" y="532873"/>
                  <a:pt x="2981506" y="465495"/>
                  <a:pt x="3073635" y="491282"/>
                </a:cubicBezTo>
                <a:cubicBezTo>
                  <a:pt x="3106872" y="496612"/>
                  <a:pt x="3205785" y="487706"/>
                  <a:pt x="3222071" y="470547"/>
                </a:cubicBezTo>
                <a:cubicBezTo>
                  <a:pt x="3242193" y="465502"/>
                  <a:pt x="3267163" y="469124"/>
                  <a:pt x="3274069" y="451593"/>
                </a:cubicBezTo>
                <a:cubicBezTo>
                  <a:pt x="3286659" y="430153"/>
                  <a:pt x="3363648" y="455559"/>
                  <a:pt x="3349632" y="432571"/>
                </a:cubicBezTo>
                <a:lnTo>
                  <a:pt x="3479593" y="390425"/>
                </a:lnTo>
                <a:cubicBezTo>
                  <a:pt x="3546325" y="380108"/>
                  <a:pt x="3689266" y="375631"/>
                  <a:pt x="3750023" y="370666"/>
                </a:cubicBezTo>
                <a:cubicBezTo>
                  <a:pt x="3810780" y="365701"/>
                  <a:pt x="3796187" y="363985"/>
                  <a:pt x="3844133" y="360636"/>
                </a:cubicBezTo>
                <a:cubicBezTo>
                  <a:pt x="3892079" y="357287"/>
                  <a:pt x="4007004" y="338828"/>
                  <a:pt x="4037701" y="350573"/>
                </a:cubicBezTo>
                <a:cubicBezTo>
                  <a:pt x="4133026" y="338752"/>
                  <a:pt x="4159924" y="363178"/>
                  <a:pt x="4266740" y="361442"/>
                </a:cubicBezTo>
                <a:cubicBezTo>
                  <a:pt x="4385770" y="354362"/>
                  <a:pt x="4314535" y="340131"/>
                  <a:pt x="4430770" y="342631"/>
                </a:cubicBezTo>
                <a:cubicBezTo>
                  <a:pt x="4439969" y="322582"/>
                  <a:pt x="4478290" y="314633"/>
                  <a:pt x="4512664" y="319936"/>
                </a:cubicBezTo>
                <a:cubicBezTo>
                  <a:pt x="4570011" y="315126"/>
                  <a:pt x="4549085" y="269587"/>
                  <a:pt x="4616423" y="290902"/>
                </a:cubicBezTo>
                <a:cubicBezTo>
                  <a:pt x="4599641" y="270265"/>
                  <a:pt x="4692085" y="269204"/>
                  <a:pt x="4691675" y="253999"/>
                </a:cubicBezTo>
                <a:lnTo>
                  <a:pt x="4689051" y="250956"/>
                </a:lnTo>
                <a:lnTo>
                  <a:pt x="4719994" y="245295"/>
                </a:lnTo>
                <a:cubicBezTo>
                  <a:pt x="4732635" y="242763"/>
                  <a:pt x="4745300" y="240323"/>
                  <a:pt x="4752894" y="239863"/>
                </a:cubicBezTo>
                <a:lnTo>
                  <a:pt x="4769329" y="233573"/>
                </a:lnTo>
                <a:lnTo>
                  <a:pt x="4775634" y="234051"/>
                </a:lnTo>
                <a:lnTo>
                  <a:pt x="4790452" y="233560"/>
                </a:lnTo>
                <a:lnTo>
                  <a:pt x="4789062" y="241912"/>
                </a:lnTo>
                <a:cubicBezTo>
                  <a:pt x="4786342" y="249920"/>
                  <a:pt x="4804560" y="248619"/>
                  <a:pt x="4827826" y="246965"/>
                </a:cubicBezTo>
                <a:cubicBezTo>
                  <a:pt x="4875782" y="239557"/>
                  <a:pt x="4874112" y="283401"/>
                  <a:pt x="4892569" y="249921"/>
                </a:cubicBezTo>
                <a:lnTo>
                  <a:pt x="4896611" y="240436"/>
                </a:lnTo>
                <a:lnTo>
                  <a:pt x="4917286" y="243647"/>
                </a:lnTo>
                <a:cubicBezTo>
                  <a:pt x="4944584" y="247520"/>
                  <a:pt x="5004445" y="259177"/>
                  <a:pt x="5060397" y="263676"/>
                </a:cubicBezTo>
                <a:cubicBezTo>
                  <a:pt x="5093356" y="238577"/>
                  <a:pt x="5149615" y="249939"/>
                  <a:pt x="5244719" y="245243"/>
                </a:cubicBezTo>
                <a:cubicBezTo>
                  <a:pt x="5280563" y="216460"/>
                  <a:pt x="5287005" y="287909"/>
                  <a:pt x="5358056" y="247236"/>
                </a:cubicBezTo>
                <a:cubicBezTo>
                  <a:pt x="5361752" y="250245"/>
                  <a:pt x="5403312" y="238203"/>
                  <a:pt x="5426496" y="235130"/>
                </a:cubicBezTo>
                <a:cubicBezTo>
                  <a:pt x="5449679" y="232057"/>
                  <a:pt x="5473549" y="245599"/>
                  <a:pt x="5497161" y="228796"/>
                </a:cubicBezTo>
                <a:cubicBezTo>
                  <a:pt x="5639351" y="214989"/>
                  <a:pt x="5707050" y="169433"/>
                  <a:pt x="5923732" y="187376"/>
                </a:cubicBezTo>
                <a:cubicBezTo>
                  <a:pt x="5980821" y="181528"/>
                  <a:pt x="6140195" y="184371"/>
                  <a:pt x="6194152" y="151760"/>
                </a:cubicBezTo>
                <a:cubicBezTo>
                  <a:pt x="6187280" y="177771"/>
                  <a:pt x="6304222" y="153398"/>
                  <a:pt x="6281379" y="181614"/>
                </a:cubicBezTo>
                <a:cubicBezTo>
                  <a:pt x="6321899" y="201807"/>
                  <a:pt x="6335111" y="162578"/>
                  <a:pt x="6374947" y="179787"/>
                </a:cubicBezTo>
                <a:cubicBezTo>
                  <a:pt x="6417404" y="181324"/>
                  <a:pt x="6402484" y="169682"/>
                  <a:pt x="6448518" y="164366"/>
                </a:cubicBezTo>
                <a:cubicBezTo>
                  <a:pt x="6504958" y="162476"/>
                  <a:pt x="6493438" y="111191"/>
                  <a:pt x="6544700" y="167149"/>
                </a:cubicBezTo>
                <a:cubicBezTo>
                  <a:pt x="6601507" y="148685"/>
                  <a:pt x="6566269" y="164374"/>
                  <a:pt x="6648353" y="172238"/>
                </a:cubicBezTo>
                <a:cubicBezTo>
                  <a:pt x="6680008" y="155211"/>
                  <a:pt x="6707960" y="160661"/>
                  <a:pt x="6736227" y="173204"/>
                </a:cubicBezTo>
                <a:cubicBezTo>
                  <a:pt x="6813963" y="164272"/>
                  <a:pt x="6888143" y="181284"/>
                  <a:pt x="6977218" y="184277"/>
                </a:cubicBezTo>
                <a:cubicBezTo>
                  <a:pt x="7040424" y="188306"/>
                  <a:pt x="7000291" y="215076"/>
                  <a:pt x="7065221" y="227519"/>
                </a:cubicBezTo>
                <a:cubicBezTo>
                  <a:pt x="7130151" y="239962"/>
                  <a:pt x="7277790" y="252523"/>
                  <a:pt x="7366801" y="258938"/>
                </a:cubicBezTo>
                <a:cubicBezTo>
                  <a:pt x="7377311" y="252420"/>
                  <a:pt x="7435314" y="238566"/>
                  <a:pt x="7433745" y="246959"/>
                </a:cubicBezTo>
                <a:cubicBezTo>
                  <a:pt x="7446076" y="243878"/>
                  <a:pt x="7639946" y="245807"/>
                  <a:pt x="7644411" y="258974"/>
                </a:cubicBezTo>
                <a:cubicBezTo>
                  <a:pt x="7708015" y="258000"/>
                  <a:pt x="7770249" y="247712"/>
                  <a:pt x="7825110" y="229097"/>
                </a:cubicBezTo>
                <a:cubicBezTo>
                  <a:pt x="7908941" y="220202"/>
                  <a:pt x="8092134" y="211504"/>
                  <a:pt x="8163955" y="205605"/>
                </a:cubicBezTo>
                <a:cubicBezTo>
                  <a:pt x="8183007" y="196598"/>
                  <a:pt x="8225048" y="207087"/>
                  <a:pt x="8256033" y="193701"/>
                </a:cubicBezTo>
                <a:cubicBezTo>
                  <a:pt x="8334440" y="185293"/>
                  <a:pt x="8474968" y="164062"/>
                  <a:pt x="8551625" y="161505"/>
                </a:cubicBezTo>
                <a:cubicBezTo>
                  <a:pt x="8649083" y="153078"/>
                  <a:pt x="8607056" y="154741"/>
                  <a:pt x="8683515" y="143137"/>
                </a:cubicBezTo>
                <a:cubicBezTo>
                  <a:pt x="8746256" y="121084"/>
                  <a:pt x="8897706" y="99547"/>
                  <a:pt x="9002103" y="85529"/>
                </a:cubicBezTo>
                <a:cubicBezTo>
                  <a:pt x="9018826" y="50490"/>
                  <a:pt x="9112524" y="108345"/>
                  <a:pt x="9110856" y="70985"/>
                </a:cubicBezTo>
                <a:cubicBezTo>
                  <a:pt x="9148189" y="94238"/>
                  <a:pt x="9209809" y="53273"/>
                  <a:pt x="9268817" y="53070"/>
                </a:cubicBezTo>
                <a:cubicBezTo>
                  <a:pt x="9279135" y="35985"/>
                  <a:pt x="9292736" y="36508"/>
                  <a:pt x="9316667" y="45035"/>
                </a:cubicBezTo>
                <a:cubicBezTo>
                  <a:pt x="9352186" y="45850"/>
                  <a:pt x="9390008" y="39787"/>
                  <a:pt x="9428209" y="29911"/>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2463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0C7104-86B3-CA5C-5D2F-E9C1188CABC5}"/>
              </a:ext>
            </a:extLst>
          </p:cNvPr>
          <p:cNvSpPr>
            <a:spLocks noGrp="1"/>
          </p:cNvSpPr>
          <p:nvPr>
            <p:ph type="title"/>
          </p:nvPr>
        </p:nvSpPr>
        <p:spPr>
          <a:xfrm>
            <a:off x="586478" y="1683756"/>
            <a:ext cx="3115265" cy="2396359"/>
          </a:xfrm>
        </p:spPr>
        <p:txBody>
          <a:bodyPr anchor="b">
            <a:normAutofit/>
          </a:bodyPr>
          <a:lstStyle/>
          <a:p>
            <a:pPr algn="r"/>
            <a:r>
              <a:rPr lang="en-GB" sz="4000">
                <a:solidFill>
                  <a:srgbClr val="FFFFFF"/>
                </a:solidFill>
              </a:rPr>
              <a:t>Requirements</a:t>
            </a:r>
          </a:p>
        </p:txBody>
      </p:sp>
      <p:graphicFrame>
        <p:nvGraphicFramePr>
          <p:cNvPr id="5" name="Content Placeholder 2">
            <a:extLst>
              <a:ext uri="{FF2B5EF4-FFF2-40B4-BE49-F238E27FC236}">
                <a16:creationId xmlns:a16="http://schemas.microsoft.com/office/drawing/2014/main" id="{1A5467ED-4C9C-B08A-1A5B-66B47B4D3F2B}"/>
              </a:ext>
            </a:extLst>
          </p:cNvPr>
          <p:cNvGraphicFramePr>
            <a:graphicFrameLocks noGrp="1"/>
          </p:cNvGraphicFramePr>
          <p:nvPr>
            <p:ph idx="1"/>
            <p:extLst>
              <p:ext uri="{D42A27DB-BD31-4B8C-83A1-F6EECF244321}">
                <p14:modId xmlns:p14="http://schemas.microsoft.com/office/powerpoint/2010/main" val="117549337"/>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09230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B5B423A-57CC-4C58-AA26-8E2E862B0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17023" cy="3994777"/>
          </a:xfrm>
          <a:custGeom>
            <a:avLst/>
            <a:gdLst>
              <a:gd name="connsiteX0" fmla="*/ 1945461 w 5217023"/>
              <a:gd name="connsiteY0" fmla="*/ 3787398 h 3994777"/>
              <a:gd name="connsiteX1" fmla="*/ 1942113 w 5217023"/>
              <a:gd name="connsiteY1" fmla="*/ 3790053 h 3994777"/>
              <a:gd name="connsiteX2" fmla="*/ 1946982 w 5217023"/>
              <a:gd name="connsiteY2" fmla="*/ 3787990 h 3994777"/>
              <a:gd name="connsiteX3" fmla="*/ 1945461 w 5217023"/>
              <a:gd name="connsiteY3" fmla="*/ 3787398 h 3994777"/>
              <a:gd name="connsiteX4" fmla="*/ 0 w 5217023"/>
              <a:gd name="connsiteY4" fmla="*/ 0 h 3994777"/>
              <a:gd name="connsiteX5" fmla="*/ 5030958 w 5217023"/>
              <a:gd name="connsiteY5" fmla="*/ 0 h 3994777"/>
              <a:gd name="connsiteX6" fmla="*/ 5046198 w 5217023"/>
              <a:gd name="connsiteY6" fmla="*/ 153449 h 3994777"/>
              <a:gd name="connsiteX7" fmla="*/ 5055729 w 5217023"/>
              <a:gd name="connsiteY7" fmla="*/ 415828 h 3994777"/>
              <a:gd name="connsiteX8" fmla="*/ 4735242 w 5217023"/>
              <a:gd name="connsiteY8" fmla="*/ 1867130 h 3994777"/>
              <a:gd name="connsiteX9" fmla="*/ 3907395 w 5217023"/>
              <a:gd name="connsiteY9" fmla="*/ 2938441 h 3994777"/>
              <a:gd name="connsiteX10" fmla="*/ 3946497 w 5217023"/>
              <a:gd name="connsiteY10" fmla="*/ 2908567 h 3994777"/>
              <a:gd name="connsiteX11" fmla="*/ 4585421 w 5217023"/>
              <a:gd name="connsiteY11" fmla="*/ 2188401 h 3994777"/>
              <a:gd name="connsiteX12" fmla="*/ 5142585 w 5217023"/>
              <a:gd name="connsiteY12" fmla="*/ 276891 h 3994777"/>
              <a:gd name="connsiteX13" fmla="*/ 5121833 w 5217023"/>
              <a:gd name="connsiteY13" fmla="*/ 30208 h 3994777"/>
              <a:gd name="connsiteX14" fmla="*/ 5116229 w 5217023"/>
              <a:gd name="connsiteY14" fmla="*/ 0 h 3994777"/>
              <a:gd name="connsiteX15" fmla="*/ 5184724 w 5217023"/>
              <a:gd name="connsiteY15" fmla="*/ 0 h 3994777"/>
              <a:gd name="connsiteX16" fmla="*/ 5196265 w 5217023"/>
              <a:gd name="connsiteY16" fmla="*/ 66113 h 3994777"/>
              <a:gd name="connsiteX17" fmla="*/ 5058603 w 5217023"/>
              <a:gd name="connsiteY17" fmla="*/ 1368242 h 3994777"/>
              <a:gd name="connsiteX18" fmla="*/ 4096624 w 5217023"/>
              <a:gd name="connsiteY18" fmla="*/ 2870829 h 3994777"/>
              <a:gd name="connsiteX19" fmla="*/ 3833203 w 5217023"/>
              <a:gd name="connsiteY19" fmla="*/ 3092190 h 3994777"/>
              <a:gd name="connsiteX20" fmla="*/ 3536509 w 5217023"/>
              <a:gd name="connsiteY20" fmla="*/ 3297128 h 3994777"/>
              <a:gd name="connsiteX21" fmla="*/ 3148966 w 5217023"/>
              <a:gd name="connsiteY21" fmla="*/ 3485478 h 3994777"/>
              <a:gd name="connsiteX22" fmla="*/ 1860557 w 5217023"/>
              <a:gd name="connsiteY22" fmla="*/ 3880910 h 3994777"/>
              <a:gd name="connsiteX23" fmla="*/ 573715 w 5217023"/>
              <a:gd name="connsiteY23" fmla="*/ 3983764 h 3994777"/>
              <a:gd name="connsiteX24" fmla="*/ 108410 w 5217023"/>
              <a:gd name="connsiteY24" fmla="*/ 3908816 h 3994777"/>
              <a:gd name="connsiteX25" fmla="*/ 0 w 5217023"/>
              <a:gd name="connsiteY25" fmla="*/ 3876793 h 3994777"/>
              <a:gd name="connsiteX26" fmla="*/ 0 w 5217023"/>
              <a:gd name="connsiteY26" fmla="*/ 3802912 h 3994777"/>
              <a:gd name="connsiteX27" fmla="*/ 36975 w 5217023"/>
              <a:gd name="connsiteY27" fmla="*/ 3815954 h 3994777"/>
              <a:gd name="connsiteX28" fmla="*/ 561628 w 5217023"/>
              <a:gd name="connsiteY28" fmla="*/ 3912655 h 3994777"/>
              <a:gd name="connsiteX29" fmla="*/ 1683086 w 5217023"/>
              <a:gd name="connsiteY29" fmla="*/ 3844334 h 3994777"/>
              <a:gd name="connsiteX30" fmla="*/ 1806023 w 5217023"/>
              <a:gd name="connsiteY30" fmla="*/ 3820992 h 3994777"/>
              <a:gd name="connsiteX31" fmla="*/ 1921817 w 5217023"/>
              <a:gd name="connsiteY31" fmla="*/ 3795747 h 3994777"/>
              <a:gd name="connsiteX32" fmla="*/ 1243689 w 5217023"/>
              <a:gd name="connsiteY32" fmla="*/ 3846539 h 3994777"/>
              <a:gd name="connsiteX33" fmla="*/ 62875 w 5217023"/>
              <a:gd name="connsiteY33" fmla="*/ 3668143 h 3994777"/>
              <a:gd name="connsiteX34" fmla="*/ 0 w 5217023"/>
              <a:gd name="connsiteY34" fmla="*/ 3644185 h 399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23" h="3994777">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7F95BED-D6B1-EED0-5DBC-5E9F3CDE372F}"/>
              </a:ext>
            </a:extLst>
          </p:cNvPr>
          <p:cNvSpPr>
            <a:spLocks noGrp="1"/>
          </p:cNvSpPr>
          <p:nvPr>
            <p:ph type="title"/>
          </p:nvPr>
        </p:nvSpPr>
        <p:spPr>
          <a:xfrm>
            <a:off x="838200" y="673770"/>
            <a:ext cx="3220329" cy="2027227"/>
          </a:xfrm>
        </p:spPr>
        <p:txBody>
          <a:bodyPr anchor="t">
            <a:normAutofit/>
          </a:bodyPr>
          <a:lstStyle/>
          <a:p>
            <a:r>
              <a:rPr lang="en-GB" sz="5400">
                <a:solidFill>
                  <a:srgbClr val="FFFFFF"/>
                </a:solidFill>
              </a:rPr>
              <a:t>Design</a:t>
            </a:r>
          </a:p>
        </p:txBody>
      </p:sp>
      <p:graphicFrame>
        <p:nvGraphicFramePr>
          <p:cNvPr id="6" name="Content Placeholder 2">
            <a:extLst>
              <a:ext uri="{FF2B5EF4-FFF2-40B4-BE49-F238E27FC236}">
                <a16:creationId xmlns:a16="http://schemas.microsoft.com/office/drawing/2014/main" id="{552EE599-2FEB-C3C8-F343-67BE6F875812}"/>
              </a:ext>
            </a:extLst>
          </p:cNvPr>
          <p:cNvGraphicFramePr>
            <a:graphicFrameLocks noGrp="1"/>
          </p:cNvGraphicFramePr>
          <p:nvPr>
            <p:ph idx="1"/>
            <p:extLst>
              <p:ext uri="{D42A27DB-BD31-4B8C-83A1-F6EECF244321}">
                <p14:modId xmlns:p14="http://schemas.microsoft.com/office/powerpoint/2010/main" val="199892026"/>
              </p:ext>
            </p:extLst>
          </p:nvPr>
        </p:nvGraphicFramePr>
        <p:xfrm>
          <a:off x="5542672" y="541606"/>
          <a:ext cx="5811128" cy="56782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13398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lowchart: Document 16">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256D65-7E0A-17B4-DC33-8140AA49E0A2}"/>
              </a:ext>
            </a:extLst>
          </p:cNvPr>
          <p:cNvSpPr>
            <a:spLocks noGrp="1"/>
          </p:cNvSpPr>
          <p:nvPr>
            <p:ph type="title"/>
          </p:nvPr>
        </p:nvSpPr>
        <p:spPr>
          <a:xfrm>
            <a:off x="838200" y="171162"/>
            <a:ext cx="2840182" cy="2371148"/>
          </a:xfrm>
          <a:prstGeom prst="rect">
            <a:avLst/>
          </a:prstGeom>
        </p:spPr>
        <p:txBody>
          <a:bodyPr vert="horz" lIns="91440" tIns="45720" rIns="91440" bIns="45720" rtlCol="0" anchor="ctr">
            <a:normAutofit/>
          </a:bodyPr>
          <a:lstStyle/>
          <a:p>
            <a:r>
              <a:rPr lang="en-US" sz="3200" b="1" kern="1200" dirty="0">
                <a:solidFill>
                  <a:srgbClr val="FFFFFF"/>
                </a:solidFill>
                <a:latin typeface="+mj-lt"/>
                <a:ea typeface="+mj-ea"/>
                <a:cs typeface="+mj-cs"/>
              </a:rPr>
              <a:t>Form for user input</a:t>
            </a:r>
          </a:p>
        </p:txBody>
      </p:sp>
      <p:pic>
        <p:nvPicPr>
          <p:cNvPr id="7" name="Content Placeholder 6" descr="A screenshot of a computer&#10;&#10;Description automatically generated">
            <a:extLst>
              <a:ext uri="{FF2B5EF4-FFF2-40B4-BE49-F238E27FC236}">
                <a16:creationId xmlns:a16="http://schemas.microsoft.com/office/drawing/2014/main" id="{09EC99CF-8C99-79C5-6FEC-666D576143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4207933" y="1280333"/>
            <a:ext cx="7347537" cy="42983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6503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lowchart: Document 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D8FC93-A58D-5EC1-AE5F-7C7D39AC565A}"/>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dirty="0">
                <a:solidFill>
                  <a:srgbClr val="FFFFFF"/>
                </a:solidFill>
                <a:latin typeface="+mj-lt"/>
                <a:ea typeface="+mj-ea"/>
                <a:cs typeface="+mj-cs"/>
              </a:rPr>
              <a:t>Form displaying Output</a:t>
            </a:r>
          </a:p>
        </p:txBody>
      </p:sp>
      <p:pic>
        <p:nvPicPr>
          <p:cNvPr id="5" name="Content Placeholder 4" descr="A screenshot of a computer&#10;&#10;Description automatically generated">
            <a:extLst>
              <a:ext uri="{FF2B5EF4-FFF2-40B4-BE49-F238E27FC236}">
                <a16:creationId xmlns:a16="http://schemas.microsoft.com/office/drawing/2014/main" id="{2D926273-A6DF-FE72-5426-C3C9F79578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07933" y="1408915"/>
            <a:ext cx="7347537" cy="4041145"/>
          </a:xfrm>
          <a:prstGeom prst="rect">
            <a:avLst/>
          </a:prstGeom>
        </p:spPr>
      </p:pic>
    </p:spTree>
    <p:extLst>
      <p:ext uri="{BB962C8B-B14F-4D97-AF65-F5344CB8AC3E}">
        <p14:creationId xmlns:p14="http://schemas.microsoft.com/office/powerpoint/2010/main" val="20299935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080E3C0-2B4F-5143-990F-698B6896710F}"/>
              </a:ext>
            </a:extLst>
          </p:cNvPr>
          <p:cNvSpPr>
            <a:spLocks noGrp="1"/>
          </p:cNvSpPr>
          <p:nvPr>
            <p:ph type="title"/>
          </p:nvPr>
        </p:nvSpPr>
        <p:spPr>
          <a:xfrm>
            <a:off x="1371597" y="348865"/>
            <a:ext cx="10044023" cy="877729"/>
          </a:xfrm>
        </p:spPr>
        <p:txBody>
          <a:bodyPr anchor="ctr">
            <a:normAutofit/>
          </a:bodyPr>
          <a:lstStyle/>
          <a:p>
            <a:r>
              <a:rPr lang="en-GB" sz="4000">
                <a:solidFill>
                  <a:srgbClr val="FFFFFF"/>
                </a:solidFill>
              </a:rPr>
              <a:t>Project Management Methodology</a:t>
            </a:r>
          </a:p>
        </p:txBody>
      </p:sp>
      <p:graphicFrame>
        <p:nvGraphicFramePr>
          <p:cNvPr id="5" name="Content Placeholder 2">
            <a:extLst>
              <a:ext uri="{FF2B5EF4-FFF2-40B4-BE49-F238E27FC236}">
                <a16:creationId xmlns:a16="http://schemas.microsoft.com/office/drawing/2014/main" id="{925DA059-5FAA-7D70-1B28-98DA7DD23223}"/>
              </a:ext>
            </a:extLst>
          </p:cNvPr>
          <p:cNvGraphicFramePr>
            <a:graphicFrameLocks noGrp="1"/>
          </p:cNvGraphicFramePr>
          <p:nvPr>
            <p:ph idx="1"/>
            <p:extLst>
              <p:ext uri="{D42A27DB-BD31-4B8C-83A1-F6EECF244321}">
                <p14:modId xmlns:p14="http://schemas.microsoft.com/office/powerpoint/2010/main" val="2673692708"/>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96796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4E16D-E790-5C88-4268-98DBD43BAD7B}"/>
              </a:ext>
            </a:extLst>
          </p:cNvPr>
          <p:cNvSpPr>
            <a:spLocks noGrp="1"/>
          </p:cNvSpPr>
          <p:nvPr>
            <p:ph type="title"/>
          </p:nvPr>
        </p:nvSpPr>
        <p:spPr/>
        <p:txBody>
          <a:bodyPr/>
          <a:lstStyle/>
          <a:p>
            <a:r>
              <a:rPr lang="en-GB" dirty="0"/>
              <a:t>Project Plan</a:t>
            </a:r>
          </a:p>
        </p:txBody>
      </p:sp>
      <p:graphicFrame>
        <p:nvGraphicFramePr>
          <p:cNvPr id="12" name="Content Placeholder 2">
            <a:extLst>
              <a:ext uri="{FF2B5EF4-FFF2-40B4-BE49-F238E27FC236}">
                <a16:creationId xmlns:a16="http://schemas.microsoft.com/office/drawing/2014/main" id="{A8D729F9-B3C7-B748-5BB8-8C68488609A4}"/>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87037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5EB99C-184D-BC4D-20EB-1A1254C859AB}"/>
              </a:ext>
            </a:extLst>
          </p:cNvPr>
          <p:cNvSpPr>
            <a:spLocks noGrp="1"/>
          </p:cNvSpPr>
          <p:nvPr>
            <p:ph type="title"/>
          </p:nvPr>
        </p:nvSpPr>
        <p:spPr>
          <a:xfrm>
            <a:off x="466722" y="586855"/>
            <a:ext cx="3201366" cy="3387497"/>
          </a:xfrm>
        </p:spPr>
        <p:txBody>
          <a:bodyPr anchor="b">
            <a:normAutofit/>
          </a:bodyPr>
          <a:lstStyle/>
          <a:p>
            <a:pPr algn="r"/>
            <a:r>
              <a:rPr lang="en-GB" sz="4000">
                <a:solidFill>
                  <a:srgbClr val="FFFFFF"/>
                </a:solidFill>
              </a:rPr>
              <a:t>Dataset Description</a:t>
            </a:r>
          </a:p>
        </p:txBody>
      </p:sp>
      <p:sp>
        <p:nvSpPr>
          <p:cNvPr id="3" name="Content Placeholder 2">
            <a:extLst>
              <a:ext uri="{FF2B5EF4-FFF2-40B4-BE49-F238E27FC236}">
                <a16:creationId xmlns:a16="http://schemas.microsoft.com/office/drawing/2014/main" id="{832EA4D7-A2CF-C131-5019-3BFE5BC9AC3C}"/>
              </a:ext>
            </a:extLst>
          </p:cNvPr>
          <p:cNvSpPr>
            <a:spLocks noGrp="1"/>
          </p:cNvSpPr>
          <p:nvPr>
            <p:ph idx="1"/>
          </p:nvPr>
        </p:nvSpPr>
        <p:spPr>
          <a:xfrm>
            <a:off x="4810259" y="649480"/>
            <a:ext cx="6555347" cy="5546047"/>
          </a:xfrm>
        </p:spPr>
        <p:txBody>
          <a:bodyPr anchor="ctr">
            <a:normAutofit/>
          </a:bodyPr>
          <a:lstStyle/>
          <a:p>
            <a:pPr algn="just" rtl="0" fontAlgn="base">
              <a:spcBef>
                <a:spcPts val="1200"/>
              </a:spcBef>
              <a:spcAft>
                <a:spcPts val="0"/>
              </a:spcAft>
              <a:buFont typeface="Arial" panose="020B0604020202020204" pitchFamily="34" charset="0"/>
              <a:buChar char="•"/>
            </a:pPr>
            <a:r>
              <a:rPr lang="en-GB" sz="1400" i="0" u="none" strike="noStrike" dirty="0">
                <a:effectLst/>
              </a:rPr>
              <a:t>Since Machine Learning models require comprehensive dataset having significant number of features and records for training purposes, thus several sources have been scanned to obtain the desired dataset.</a:t>
            </a:r>
          </a:p>
          <a:p>
            <a:pPr algn="just" rtl="0" fontAlgn="base">
              <a:spcBef>
                <a:spcPts val="1200"/>
              </a:spcBef>
              <a:spcAft>
                <a:spcPts val="0"/>
              </a:spcAft>
              <a:buFont typeface="Arial" panose="020B0604020202020204" pitchFamily="34" charset="0"/>
              <a:buChar char="•"/>
            </a:pPr>
            <a:r>
              <a:rPr lang="en-GB" sz="1400" dirty="0"/>
              <a:t>Key considerations which lead to selecting the dataset</a:t>
            </a:r>
          </a:p>
          <a:p>
            <a:pPr lvl="1" algn="just" fontAlgn="base">
              <a:spcBef>
                <a:spcPts val="1200"/>
              </a:spcBef>
            </a:pPr>
            <a:r>
              <a:rPr lang="en-GB" sz="1400" dirty="0"/>
              <a:t>Publicly Available  (Not from Kaggle or UCI)</a:t>
            </a:r>
          </a:p>
          <a:p>
            <a:pPr lvl="1" algn="just" fontAlgn="base">
              <a:spcBef>
                <a:spcPts val="1200"/>
              </a:spcBef>
            </a:pPr>
            <a:r>
              <a:rPr lang="en-GB" sz="1400" dirty="0"/>
              <a:t>Volume (Large number of records)</a:t>
            </a:r>
          </a:p>
          <a:p>
            <a:pPr lvl="1" algn="just" fontAlgn="base">
              <a:spcBef>
                <a:spcPts val="1200"/>
              </a:spcBef>
            </a:pPr>
            <a:r>
              <a:rPr lang="en-GB" sz="1400" dirty="0"/>
              <a:t>Variety (Diverse features)</a:t>
            </a:r>
          </a:p>
          <a:p>
            <a:pPr algn="just" rtl="0" fontAlgn="base">
              <a:spcBef>
                <a:spcPts val="1200"/>
              </a:spcBef>
              <a:spcAft>
                <a:spcPts val="0"/>
              </a:spcAft>
              <a:buFont typeface="Arial" panose="020B0604020202020204" pitchFamily="34" charset="0"/>
              <a:buChar char="•"/>
            </a:pPr>
            <a:r>
              <a:rPr lang="en-GB" sz="1400" i="0" u="none" strike="noStrike" dirty="0">
                <a:effectLst/>
              </a:rPr>
              <a:t>The dataset used in this study comprises of 48 features and approximately 11,000 records. However, source states to use only latest 3 years data making the row count to nearly 2600.</a:t>
            </a:r>
          </a:p>
          <a:p>
            <a:pPr algn="just" rtl="0" fontAlgn="base">
              <a:spcBef>
                <a:spcPts val="1200"/>
              </a:spcBef>
              <a:spcAft>
                <a:spcPts val="0"/>
              </a:spcAft>
              <a:buFont typeface="Arial" panose="020B0604020202020204" pitchFamily="34" charset="0"/>
              <a:buChar char="•"/>
            </a:pPr>
            <a:r>
              <a:rPr lang="en-GB" sz="1400" dirty="0"/>
              <a:t>Dataset comprises of numerous features illustrating the weather conditions, road conditions (Speed Limit, Junction, Carriageway, etc), driver behaviour (gender, age band), and many more.</a:t>
            </a:r>
          </a:p>
          <a:p>
            <a:pPr algn="just" rtl="0" fontAlgn="base">
              <a:spcBef>
                <a:spcPts val="1200"/>
              </a:spcBef>
              <a:spcAft>
                <a:spcPts val="0"/>
              </a:spcAft>
              <a:buFont typeface="Arial" panose="020B0604020202020204" pitchFamily="34" charset="0"/>
              <a:buChar char="•"/>
            </a:pPr>
            <a:r>
              <a:rPr lang="en-GB" sz="1400" dirty="0"/>
              <a:t>The target variable (Collision Severity) can be classified into three categories namely- Slight, Serious, Fatal.</a:t>
            </a:r>
          </a:p>
          <a:p>
            <a:pPr algn="just" rtl="0" fontAlgn="base">
              <a:spcBef>
                <a:spcPts val="1200"/>
              </a:spcBef>
              <a:spcAft>
                <a:spcPts val="0"/>
              </a:spcAft>
              <a:buFont typeface="Arial" panose="020B0604020202020204" pitchFamily="34" charset="0"/>
              <a:buChar char="•"/>
            </a:pPr>
            <a:r>
              <a:rPr lang="en-GB" sz="1400" i="0" u="none" strike="noStrike" dirty="0">
                <a:effectLst/>
              </a:rPr>
              <a:t>During data </a:t>
            </a:r>
            <a:r>
              <a:rPr lang="en-GB" sz="1400" dirty="0"/>
              <a:t>analysis</a:t>
            </a:r>
            <a:r>
              <a:rPr lang="en-GB" sz="1400" i="0" u="none" strike="noStrike" dirty="0">
                <a:effectLst/>
              </a:rPr>
              <a:t>, Class Imbalance has been identified which might lead to bias decision making, thus handled using SMOTE technique.</a:t>
            </a:r>
          </a:p>
          <a:p>
            <a:pPr algn="just" fontAlgn="base">
              <a:spcBef>
                <a:spcPts val="1200"/>
              </a:spcBef>
            </a:pPr>
            <a:r>
              <a:rPr lang="en-GB" sz="1400" i="0" u="none" strike="noStrike" dirty="0">
                <a:effectLst/>
              </a:rPr>
              <a:t>Source of the dataset is- </a:t>
            </a:r>
            <a:r>
              <a:rPr lang="en-GB" sz="1400" u="sng" dirty="0">
                <a:effectLst/>
                <a:ea typeface="Calibri" panose="020F0502020204030204" pitchFamily="34" charset="0"/>
                <a:cs typeface="Arial" panose="020B0604020202020204" pitchFamily="34" charset="0"/>
                <a:hlinkClick r:id="rId2"/>
              </a:rPr>
              <a:t>https://opendata.camden.gov.uk/Transport/Road-Collision-Vehicles-In-Camden/ukwp-nh45/about_data</a:t>
            </a:r>
            <a:endParaRPr lang="en-GB" sz="1400" u="sng" dirty="0">
              <a:effectLst/>
              <a:ea typeface="Calibri" panose="020F0502020204030204" pitchFamily="34" charset="0"/>
              <a:cs typeface="Arial" panose="020B0604020202020204" pitchFamily="34" charset="0"/>
            </a:endParaRPr>
          </a:p>
          <a:p>
            <a:pPr rtl="0" fontAlgn="base">
              <a:spcBef>
                <a:spcPts val="1200"/>
              </a:spcBef>
              <a:spcAft>
                <a:spcPts val="0"/>
              </a:spcAft>
              <a:buFont typeface="Arial" panose="020B0604020202020204" pitchFamily="34" charset="0"/>
              <a:buChar char="•"/>
            </a:pPr>
            <a:endParaRPr lang="en-GB" sz="1400" b="1" i="0" u="none" strike="noStrike" dirty="0">
              <a:effectLst/>
              <a:latin typeface="Arial" panose="020B0604020202020204" pitchFamily="34" charset="0"/>
            </a:endParaRPr>
          </a:p>
        </p:txBody>
      </p:sp>
    </p:spTree>
    <p:extLst>
      <p:ext uri="{BB962C8B-B14F-4D97-AF65-F5344CB8AC3E}">
        <p14:creationId xmlns:p14="http://schemas.microsoft.com/office/powerpoint/2010/main" val="5010864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06E1A7-8E64-932A-B4C5-1BCDFD486355}"/>
              </a:ext>
            </a:extLst>
          </p:cNvPr>
          <p:cNvSpPr>
            <a:spLocks noGrp="1"/>
          </p:cNvSpPr>
          <p:nvPr>
            <p:ph type="title"/>
          </p:nvPr>
        </p:nvSpPr>
        <p:spPr>
          <a:xfrm>
            <a:off x="466722" y="586855"/>
            <a:ext cx="3201366" cy="3387497"/>
          </a:xfrm>
        </p:spPr>
        <p:txBody>
          <a:bodyPr anchor="b">
            <a:normAutofit/>
          </a:bodyPr>
          <a:lstStyle/>
          <a:p>
            <a:pPr algn="r"/>
            <a:r>
              <a:rPr lang="en-GB" sz="3400">
                <a:solidFill>
                  <a:srgbClr val="FFFFFF"/>
                </a:solidFill>
              </a:rPr>
              <a:t>Implementation-ML Techniques</a:t>
            </a:r>
          </a:p>
        </p:txBody>
      </p:sp>
      <p:sp>
        <p:nvSpPr>
          <p:cNvPr id="9" name="Content Placeholder 2">
            <a:extLst>
              <a:ext uri="{FF2B5EF4-FFF2-40B4-BE49-F238E27FC236}">
                <a16:creationId xmlns:a16="http://schemas.microsoft.com/office/drawing/2014/main" id="{5A7ADADE-47B5-715D-DC0F-EF71D0ACE954}"/>
              </a:ext>
            </a:extLst>
          </p:cNvPr>
          <p:cNvSpPr>
            <a:spLocks noGrp="1"/>
          </p:cNvSpPr>
          <p:nvPr>
            <p:ph idx="1"/>
          </p:nvPr>
        </p:nvSpPr>
        <p:spPr>
          <a:xfrm>
            <a:off x="4810259" y="649480"/>
            <a:ext cx="6555347" cy="5546047"/>
          </a:xfrm>
        </p:spPr>
        <p:txBody>
          <a:bodyPr anchor="ctr">
            <a:normAutofit/>
          </a:bodyPr>
          <a:lstStyle/>
          <a:p>
            <a:pPr algn="just" rtl="0">
              <a:spcBef>
                <a:spcPts val="1400"/>
              </a:spcBef>
              <a:spcAft>
                <a:spcPts val="400"/>
              </a:spcAft>
            </a:pPr>
            <a:r>
              <a:rPr lang="en-GB" sz="2000" b="1" i="0" u="none" strike="noStrike" dirty="0">
                <a:effectLst/>
              </a:rPr>
              <a:t>Random Forest</a:t>
            </a:r>
            <a:r>
              <a:rPr lang="en-GB" sz="2000" b="0" i="0" u="none" strike="noStrike" dirty="0">
                <a:effectLst/>
              </a:rPr>
              <a:t>: Chosen for its robustness and ability to handle large datasets with high dimensionality, providing strong performance through ensemble learning.</a:t>
            </a:r>
            <a:endParaRPr lang="en-GB" sz="2000" b="1" dirty="0">
              <a:effectLst/>
            </a:endParaRPr>
          </a:p>
          <a:p>
            <a:pPr algn="just" rtl="0">
              <a:spcBef>
                <a:spcPts val="1400"/>
              </a:spcBef>
              <a:spcAft>
                <a:spcPts val="400"/>
              </a:spcAft>
            </a:pPr>
            <a:r>
              <a:rPr lang="en-GB" sz="2000" b="1" i="0" u="none" strike="noStrike" dirty="0">
                <a:effectLst/>
              </a:rPr>
              <a:t>Decision Trees</a:t>
            </a:r>
            <a:r>
              <a:rPr lang="en-GB" sz="2000" b="0" i="0" u="none" strike="noStrike" dirty="0">
                <a:effectLst/>
              </a:rPr>
              <a:t>: Selected for their simplicity and interpretability, making it easy to understand the decision-making process and identify important features.</a:t>
            </a:r>
            <a:endParaRPr lang="en-GB" sz="2000" b="1" dirty="0">
              <a:effectLst/>
            </a:endParaRPr>
          </a:p>
          <a:p>
            <a:pPr algn="just" rtl="0">
              <a:spcBef>
                <a:spcPts val="1400"/>
              </a:spcBef>
              <a:spcAft>
                <a:spcPts val="400"/>
              </a:spcAft>
            </a:pPr>
            <a:r>
              <a:rPr lang="en-GB" sz="2000" b="1" i="0" u="none" strike="noStrike" dirty="0" err="1">
                <a:effectLst/>
              </a:rPr>
              <a:t>XGBoost</a:t>
            </a:r>
            <a:r>
              <a:rPr lang="en-GB" sz="2000" b="1" i="0" u="none" strike="noStrike" dirty="0">
                <a:effectLst/>
              </a:rPr>
              <a:t>:</a:t>
            </a:r>
            <a:r>
              <a:rPr lang="en-GB" sz="2000" b="0" i="0" u="none" strike="noStrike" dirty="0">
                <a:effectLst/>
              </a:rPr>
              <a:t> Chosen for its exceptional performance in many machine learning competitions, offering high accuracy and efficiency through gradient boosting.</a:t>
            </a:r>
            <a:endParaRPr lang="en-GB" sz="2000" b="1" dirty="0">
              <a:effectLst/>
            </a:endParaRPr>
          </a:p>
          <a:p>
            <a:pPr algn="just" rtl="0">
              <a:spcBef>
                <a:spcPts val="1400"/>
              </a:spcBef>
              <a:spcAft>
                <a:spcPts val="400"/>
              </a:spcAft>
            </a:pPr>
            <a:r>
              <a:rPr lang="en-GB" sz="2000" b="1" i="0" u="none" strike="noStrike" dirty="0" err="1">
                <a:effectLst/>
              </a:rPr>
              <a:t>CatBoost</a:t>
            </a:r>
            <a:r>
              <a:rPr lang="en-GB" sz="2000" b="1" i="0" u="none" strike="noStrike" dirty="0">
                <a:effectLst/>
              </a:rPr>
              <a:t>: </a:t>
            </a:r>
            <a:r>
              <a:rPr lang="en-GB" sz="2000" b="0" i="0" u="none" strike="noStrike" dirty="0">
                <a:effectLst/>
              </a:rPr>
              <a:t>Selected for its effectiveness with categorical data, reducing the need for extensive preprocessing and delivering high performance with minimal tuning.</a:t>
            </a:r>
            <a:endParaRPr lang="en-GB" sz="2000" b="1" dirty="0">
              <a:effectLst/>
            </a:endParaRPr>
          </a:p>
        </p:txBody>
      </p:sp>
    </p:spTree>
    <p:extLst>
      <p:ext uri="{BB962C8B-B14F-4D97-AF65-F5344CB8AC3E}">
        <p14:creationId xmlns:p14="http://schemas.microsoft.com/office/powerpoint/2010/main" val="4302406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06176-4DF6-919E-DD2B-7DA597882355}"/>
              </a:ext>
            </a:extLst>
          </p:cNvPr>
          <p:cNvSpPr>
            <a:spLocks noGrp="1"/>
          </p:cNvSpPr>
          <p:nvPr>
            <p:ph type="title"/>
          </p:nvPr>
        </p:nvSpPr>
        <p:spPr/>
        <p:txBody>
          <a:bodyPr/>
          <a:lstStyle/>
          <a:p>
            <a:r>
              <a:rPr lang="en-GB" dirty="0"/>
              <a:t>Tools and Technologies</a:t>
            </a:r>
          </a:p>
        </p:txBody>
      </p:sp>
      <p:graphicFrame>
        <p:nvGraphicFramePr>
          <p:cNvPr id="5" name="Content Placeholder 2">
            <a:extLst>
              <a:ext uri="{FF2B5EF4-FFF2-40B4-BE49-F238E27FC236}">
                <a16:creationId xmlns:a16="http://schemas.microsoft.com/office/drawing/2014/main" id="{B1E7BB34-8A93-D000-24B8-E0162BC076FE}"/>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523249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5012E-755C-2F02-09D7-F68BC5AED64D}"/>
              </a:ext>
            </a:extLst>
          </p:cNvPr>
          <p:cNvSpPr>
            <a:spLocks noGrp="1"/>
          </p:cNvSpPr>
          <p:nvPr>
            <p:ph type="title"/>
          </p:nvPr>
        </p:nvSpPr>
        <p:spPr/>
        <p:txBody>
          <a:bodyPr/>
          <a:lstStyle/>
          <a:p>
            <a:r>
              <a:rPr lang="en-GB" dirty="0"/>
              <a:t>Methodology Adopted</a:t>
            </a:r>
          </a:p>
        </p:txBody>
      </p:sp>
      <p:graphicFrame>
        <p:nvGraphicFramePr>
          <p:cNvPr id="6" name="Content Placeholder 2">
            <a:extLst>
              <a:ext uri="{FF2B5EF4-FFF2-40B4-BE49-F238E27FC236}">
                <a16:creationId xmlns:a16="http://schemas.microsoft.com/office/drawing/2014/main" id="{9BC9F12C-B235-E32F-B9D1-E31A155B07C5}"/>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80033166-A157-5FB6-1391-4105F03E7E91}"/>
              </a:ext>
            </a:extLst>
          </p:cNvPr>
          <p:cNvSpPr txBox="1"/>
          <p:nvPr/>
        </p:nvSpPr>
        <p:spPr>
          <a:xfrm>
            <a:off x="710119" y="5943600"/>
            <a:ext cx="10369685" cy="1354217"/>
          </a:xfrm>
          <a:prstGeom prst="rect">
            <a:avLst/>
          </a:prstGeom>
          <a:noFill/>
        </p:spPr>
        <p:txBody>
          <a:bodyPr wrap="square" rtlCol="0">
            <a:spAutoFit/>
          </a:bodyPr>
          <a:lstStyle/>
          <a:p>
            <a:pPr algn="just" rtl="0">
              <a:spcBef>
                <a:spcPts val="1200"/>
              </a:spcBef>
              <a:spcAft>
                <a:spcPts val="1200"/>
              </a:spcAft>
            </a:pPr>
            <a:r>
              <a:rPr lang="en-GB" sz="1800" b="0" i="0" u="none" strike="noStrike" dirty="0">
                <a:solidFill>
                  <a:srgbClr val="000000"/>
                </a:solidFill>
                <a:effectLst/>
                <a:latin typeface="Arial" panose="020B0604020202020204" pitchFamily="34" charset="0"/>
              </a:rPr>
              <a:t>By following these steps, the project aims to provide valuable insights and tools to enhance road safety measures.</a:t>
            </a:r>
            <a:endParaRPr lang="en-GB" b="0" dirty="0">
              <a:effectLst/>
            </a:endParaRPr>
          </a:p>
          <a:p>
            <a:br>
              <a:rPr lang="en-GB" dirty="0"/>
            </a:br>
            <a:endParaRPr lang="en-GB" dirty="0"/>
          </a:p>
        </p:txBody>
      </p:sp>
    </p:spTree>
    <p:extLst>
      <p:ext uri="{BB962C8B-B14F-4D97-AF65-F5344CB8AC3E}">
        <p14:creationId xmlns:p14="http://schemas.microsoft.com/office/powerpoint/2010/main" val="2970289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8F1FD60-C79E-569E-FA94-814E799705EA}"/>
              </a:ext>
            </a:extLst>
          </p:cNvPr>
          <p:cNvSpPr>
            <a:spLocks noGrp="1"/>
          </p:cNvSpPr>
          <p:nvPr>
            <p:ph type="title"/>
          </p:nvPr>
        </p:nvSpPr>
        <p:spPr>
          <a:xfrm>
            <a:off x="1137034" y="609597"/>
            <a:ext cx="9392421" cy="1330841"/>
          </a:xfrm>
        </p:spPr>
        <p:txBody>
          <a:bodyPr>
            <a:normAutofit/>
          </a:bodyPr>
          <a:lstStyle/>
          <a:p>
            <a:r>
              <a:rPr lang="en-GB" dirty="0"/>
              <a:t>Introduction</a:t>
            </a:r>
          </a:p>
        </p:txBody>
      </p:sp>
      <p:sp>
        <p:nvSpPr>
          <p:cNvPr id="3" name="Content Placeholder 2">
            <a:extLst>
              <a:ext uri="{FF2B5EF4-FFF2-40B4-BE49-F238E27FC236}">
                <a16:creationId xmlns:a16="http://schemas.microsoft.com/office/drawing/2014/main" id="{C9C3F8CD-05C6-243F-9221-0CB14BEE0A19}"/>
              </a:ext>
            </a:extLst>
          </p:cNvPr>
          <p:cNvSpPr>
            <a:spLocks noGrp="1"/>
          </p:cNvSpPr>
          <p:nvPr>
            <p:ph idx="1"/>
          </p:nvPr>
        </p:nvSpPr>
        <p:spPr>
          <a:xfrm>
            <a:off x="1137034" y="2198362"/>
            <a:ext cx="4958966" cy="3917773"/>
          </a:xfrm>
        </p:spPr>
        <p:txBody>
          <a:bodyPr>
            <a:normAutofit/>
          </a:bodyPr>
          <a:lstStyle/>
          <a:p>
            <a:pPr fontAlgn="base">
              <a:spcBef>
                <a:spcPts val="1200"/>
              </a:spcBef>
              <a:spcAft>
                <a:spcPts val="1200"/>
              </a:spcAft>
            </a:pPr>
            <a:r>
              <a:rPr lang="en-GB" sz="1600" b="0" i="0" u="none" strike="noStrike" dirty="0">
                <a:effectLst/>
                <a:latin typeface="Arial" panose="020B0604020202020204" pitchFamily="34" charset="0"/>
              </a:rPr>
              <a:t>Road traffic accidents are a major global concern, causing significant loss of life and economic impact, thereby, predicting the severity of these accidents can aid in proactive measures to enhance road safety.</a:t>
            </a:r>
          </a:p>
          <a:p>
            <a:pPr fontAlgn="base">
              <a:spcBef>
                <a:spcPts val="1200"/>
              </a:spcBef>
              <a:spcAft>
                <a:spcPts val="1200"/>
              </a:spcAft>
            </a:pPr>
            <a:r>
              <a:rPr lang="en-GB" sz="1600" b="0" i="0" u="none" strike="noStrike" dirty="0">
                <a:effectLst/>
                <a:latin typeface="Arial" panose="020B0604020202020204" pitchFamily="34" charset="0"/>
              </a:rPr>
              <a:t>Early identification of high-risk factors can help in implementing preventive measures.</a:t>
            </a:r>
          </a:p>
          <a:p>
            <a:pPr fontAlgn="base">
              <a:spcBef>
                <a:spcPts val="0"/>
              </a:spcBef>
              <a:spcAft>
                <a:spcPts val="1200"/>
              </a:spcAft>
            </a:pPr>
            <a:r>
              <a:rPr lang="en-GB" sz="1600" b="0" i="0" u="none" strike="noStrike" dirty="0">
                <a:effectLst/>
                <a:latin typeface="Arial" panose="020B0604020202020204" pitchFamily="34" charset="0"/>
              </a:rPr>
              <a:t>Machine learning provides a data-driven approach to </a:t>
            </a:r>
            <a:r>
              <a:rPr lang="en-GB" sz="1600" b="0" i="0" u="none" strike="noStrike" dirty="0" err="1">
                <a:effectLst/>
                <a:latin typeface="Arial" panose="020B0604020202020204" pitchFamily="34" charset="0"/>
              </a:rPr>
              <a:t>analyze</a:t>
            </a:r>
            <a:r>
              <a:rPr lang="en-GB" sz="1600" b="0" i="0" u="none" strike="noStrike" dirty="0">
                <a:effectLst/>
                <a:latin typeface="Arial" panose="020B0604020202020204" pitchFamily="34" charset="0"/>
              </a:rPr>
              <a:t> and predict accident outcomes. These techniques utilize historical data on road accidents and able to make predictions on unseen data.</a:t>
            </a:r>
          </a:p>
          <a:p>
            <a:pPr fontAlgn="base">
              <a:spcBef>
                <a:spcPts val="0"/>
              </a:spcBef>
              <a:spcAft>
                <a:spcPts val="1200"/>
              </a:spcAft>
            </a:pPr>
            <a:r>
              <a:rPr lang="en-GB" sz="1600" b="0" i="0" u="none" strike="noStrike" dirty="0">
                <a:effectLst/>
                <a:latin typeface="Arial" panose="020B0604020202020204" pitchFamily="34" charset="0"/>
              </a:rPr>
              <a:t>There are several factors influencing the decision such as vehicle type, road conditions, weather, driver behaviour, and more.</a:t>
            </a:r>
          </a:p>
        </p:txBody>
      </p:sp>
      <p:pic>
        <p:nvPicPr>
          <p:cNvPr id="1026" name="Picture 2">
            <a:extLst>
              <a:ext uri="{FF2B5EF4-FFF2-40B4-BE49-F238E27FC236}">
                <a16:creationId xmlns:a16="http://schemas.microsoft.com/office/drawing/2014/main" id="{E7C42E61-F154-A643-AF7D-3FF5C18282B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719367" y="2489753"/>
            <a:ext cx="4788505" cy="3146237"/>
          </a:xfrm>
          <a:prstGeom prst="rect">
            <a:avLst/>
          </a:prstGeom>
          <a:noFill/>
          <a:extLst>
            <a:ext uri="{909E8E84-426E-40DD-AFC4-6F175D3DCCD1}">
              <a14:hiddenFill xmlns:a14="http://schemas.microsoft.com/office/drawing/2010/main">
                <a:solidFill>
                  <a:srgbClr val="FFFFFF"/>
                </a:solidFill>
              </a14:hiddenFill>
            </a:ext>
          </a:extLst>
        </p:spPr>
      </p:pic>
      <p:sp>
        <p:nvSpPr>
          <p:cNvPr id="1035" name="Freeform: Shape 1034">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7077735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036AE-0347-5883-D639-6B11E5C1ACA0}"/>
              </a:ext>
            </a:extLst>
          </p:cNvPr>
          <p:cNvSpPr>
            <a:spLocks noGrp="1"/>
          </p:cNvSpPr>
          <p:nvPr>
            <p:ph type="title"/>
          </p:nvPr>
        </p:nvSpPr>
        <p:spPr/>
        <p:txBody>
          <a:bodyPr/>
          <a:lstStyle/>
          <a:p>
            <a:r>
              <a:rPr lang="en-GB" dirty="0"/>
              <a:t>Testing</a:t>
            </a:r>
          </a:p>
        </p:txBody>
      </p:sp>
      <p:graphicFrame>
        <p:nvGraphicFramePr>
          <p:cNvPr id="27" name="Content Placeholder 2">
            <a:extLst>
              <a:ext uri="{FF2B5EF4-FFF2-40B4-BE49-F238E27FC236}">
                <a16:creationId xmlns:a16="http://schemas.microsoft.com/office/drawing/2014/main" id="{495864FE-8027-F2BA-CEB4-CE6F1A7A4367}"/>
              </a:ext>
            </a:extLst>
          </p:cNvPr>
          <p:cNvGraphicFramePr>
            <a:graphicFrameLocks noGrp="1"/>
          </p:cNvGraphicFramePr>
          <p:nvPr>
            <p:ph idx="1"/>
            <p:extLst>
              <p:ext uri="{D42A27DB-BD31-4B8C-83A1-F6EECF244321}">
                <p14:modId xmlns:p14="http://schemas.microsoft.com/office/powerpoint/2010/main" val="2965093613"/>
              </p:ext>
            </p:extLst>
          </p:nvPr>
        </p:nvGraphicFramePr>
        <p:xfrm>
          <a:off x="994653" y="2412459"/>
          <a:ext cx="10202694" cy="39006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813451A2-DD12-CF49-E749-CF4C73605E99}"/>
              </a:ext>
            </a:extLst>
          </p:cNvPr>
          <p:cNvSpPr txBox="1"/>
          <p:nvPr/>
        </p:nvSpPr>
        <p:spPr>
          <a:xfrm>
            <a:off x="1079770" y="1556426"/>
            <a:ext cx="10117577" cy="923330"/>
          </a:xfrm>
          <a:prstGeom prst="rect">
            <a:avLst/>
          </a:prstGeom>
          <a:noFill/>
        </p:spPr>
        <p:txBody>
          <a:bodyPr wrap="square" rtlCol="0">
            <a:spAutoFit/>
          </a:bodyPr>
          <a:lstStyle/>
          <a:p>
            <a:r>
              <a:rPr lang="en-GB" dirty="0"/>
              <a:t>This phase ensures that all the requirements of the study are met such as accuracy of machine learning model and the web application function.</a:t>
            </a:r>
          </a:p>
          <a:p>
            <a:endParaRPr lang="en-GB" dirty="0"/>
          </a:p>
        </p:txBody>
      </p:sp>
    </p:spTree>
    <p:extLst>
      <p:ext uri="{BB962C8B-B14F-4D97-AF65-F5344CB8AC3E}">
        <p14:creationId xmlns:p14="http://schemas.microsoft.com/office/powerpoint/2010/main" val="30900317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1E2ADDF-E096-C92C-F1AF-50E97562A805}"/>
              </a:ext>
            </a:extLst>
          </p:cNvPr>
          <p:cNvSpPr>
            <a:spLocks noGrp="1"/>
          </p:cNvSpPr>
          <p:nvPr>
            <p:ph type="title"/>
          </p:nvPr>
        </p:nvSpPr>
        <p:spPr>
          <a:xfrm>
            <a:off x="1371597" y="348865"/>
            <a:ext cx="10044023" cy="877729"/>
          </a:xfrm>
        </p:spPr>
        <p:txBody>
          <a:bodyPr anchor="ctr">
            <a:normAutofit/>
          </a:bodyPr>
          <a:lstStyle/>
          <a:p>
            <a:r>
              <a:rPr lang="en-GB" sz="4000">
                <a:solidFill>
                  <a:srgbClr val="FFFFFF"/>
                </a:solidFill>
              </a:rPr>
              <a:t>Results</a:t>
            </a:r>
          </a:p>
        </p:txBody>
      </p:sp>
      <p:graphicFrame>
        <p:nvGraphicFramePr>
          <p:cNvPr id="4" name="Content Placeholder 3">
            <a:extLst>
              <a:ext uri="{FF2B5EF4-FFF2-40B4-BE49-F238E27FC236}">
                <a16:creationId xmlns:a16="http://schemas.microsoft.com/office/drawing/2014/main" id="{1EFA8378-50A6-8487-8D15-D3690B012E74}"/>
              </a:ext>
            </a:extLst>
          </p:cNvPr>
          <p:cNvGraphicFramePr>
            <a:graphicFrameLocks/>
          </p:cNvGraphicFramePr>
          <p:nvPr>
            <p:extLst>
              <p:ext uri="{D42A27DB-BD31-4B8C-83A1-F6EECF244321}">
                <p14:modId xmlns:p14="http://schemas.microsoft.com/office/powerpoint/2010/main" val="1145030911"/>
              </p:ext>
            </p:extLst>
          </p:nvPr>
        </p:nvGraphicFramePr>
        <p:xfrm>
          <a:off x="1075515" y="2889023"/>
          <a:ext cx="10515600" cy="185420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1167736179"/>
                    </a:ext>
                  </a:extLst>
                </a:gridCol>
                <a:gridCol w="2103120">
                  <a:extLst>
                    <a:ext uri="{9D8B030D-6E8A-4147-A177-3AD203B41FA5}">
                      <a16:colId xmlns:a16="http://schemas.microsoft.com/office/drawing/2014/main" val="4209576868"/>
                    </a:ext>
                  </a:extLst>
                </a:gridCol>
                <a:gridCol w="2103120">
                  <a:extLst>
                    <a:ext uri="{9D8B030D-6E8A-4147-A177-3AD203B41FA5}">
                      <a16:colId xmlns:a16="http://schemas.microsoft.com/office/drawing/2014/main" val="1812844016"/>
                    </a:ext>
                  </a:extLst>
                </a:gridCol>
                <a:gridCol w="2103120">
                  <a:extLst>
                    <a:ext uri="{9D8B030D-6E8A-4147-A177-3AD203B41FA5}">
                      <a16:colId xmlns:a16="http://schemas.microsoft.com/office/drawing/2014/main" val="2672111073"/>
                    </a:ext>
                  </a:extLst>
                </a:gridCol>
                <a:gridCol w="2103120">
                  <a:extLst>
                    <a:ext uri="{9D8B030D-6E8A-4147-A177-3AD203B41FA5}">
                      <a16:colId xmlns:a16="http://schemas.microsoft.com/office/drawing/2014/main" val="3153607234"/>
                    </a:ext>
                  </a:extLst>
                </a:gridCol>
              </a:tblGrid>
              <a:tr h="370840">
                <a:tc>
                  <a:txBody>
                    <a:bodyPr/>
                    <a:lstStyle/>
                    <a:p>
                      <a:r>
                        <a:rPr lang="en-GB" dirty="0"/>
                        <a:t>ML Techniques</a:t>
                      </a:r>
                    </a:p>
                  </a:txBody>
                  <a:tcPr/>
                </a:tc>
                <a:tc>
                  <a:txBody>
                    <a:bodyPr/>
                    <a:lstStyle/>
                    <a:p>
                      <a:r>
                        <a:rPr lang="en-GB" dirty="0"/>
                        <a:t>Accuracy</a:t>
                      </a:r>
                    </a:p>
                  </a:txBody>
                  <a:tcPr/>
                </a:tc>
                <a:tc>
                  <a:txBody>
                    <a:bodyPr/>
                    <a:lstStyle/>
                    <a:p>
                      <a:r>
                        <a:rPr lang="en-GB" dirty="0"/>
                        <a:t>Precision </a:t>
                      </a:r>
                    </a:p>
                  </a:txBody>
                  <a:tcPr/>
                </a:tc>
                <a:tc>
                  <a:txBody>
                    <a:bodyPr/>
                    <a:lstStyle/>
                    <a:p>
                      <a:r>
                        <a:rPr lang="en-GB" dirty="0"/>
                        <a:t>Recall</a:t>
                      </a:r>
                    </a:p>
                  </a:txBody>
                  <a:tcPr/>
                </a:tc>
                <a:tc>
                  <a:txBody>
                    <a:bodyPr/>
                    <a:lstStyle/>
                    <a:p>
                      <a:r>
                        <a:rPr lang="en-GB" dirty="0"/>
                        <a:t>F1 Score</a:t>
                      </a:r>
                    </a:p>
                  </a:txBody>
                  <a:tcPr/>
                </a:tc>
                <a:extLst>
                  <a:ext uri="{0D108BD9-81ED-4DB2-BD59-A6C34878D82A}">
                    <a16:rowId xmlns:a16="http://schemas.microsoft.com/office/drawing/2014/main" val="680108067"/>
                  </a:ext>
                </a:extLst>
              </a:tr>
              <a:tr h="370840">
                <a:tc>
                  <a:txBody>
                    <a:bodyPr/>
                    <a:lstStyle/>
                    <a:p>
                      <a:r>
                        <a:rPr lang="en-GB" dirty="0"/>
                        <a:t>Random Forest </a:t>
                      </a:r>
                    </a:p>
                  </a:txBody>
                  <a:tcPr/>
                </a:tc>
                <a:tc>
                  <a:txBody>
                    <a:bodyPr/>
                    <a:lstStyle/>
                    <a:p>
                      <a:r>
                        <a:rPr lang="en-GB" dirty="0"/>
                        <a:t>96.05%</a:t>
                      </a:r>
                    </a:p>
                  </a:txBody>
                  <a:tcPr/>
                </a:tc>
                <a:tc>
                  <a:txBody>
                    <a:bodyPr/>
                    <a:lstStyle/>
                    <a:p>
                      <a:r>
                        <a:rPr lang="en-GB" dirty="0"/>
                        <a:t>96%</a:t>
                      </a:r>
                    </a:p>
                  </a:txBody>
                  <a:tcPr/>
                </a:tc>
                <a:tc>
                  <a:txBody>
                    <a:bodyPr/>
                    <a:lstStyle/>
                    <a:p>
                      <a:r>
                        <a:rPr lang="en-GB" dirty="0"/>
                        <a:t>96%</a:t>
                      </a:r>
                    </a:p>
                  </a:txBody>
                  <a:tcPr/>
                </a:tc>
                <a:tc>
                  <a:txBody>
                    <a:bodyPr/>
                    <a:lstStyle/>
                    <a:p>
                      <a:r>
                        <a:rPr lang="en-GB" dirty="0"/>
                        <a:t>96%</a:t>
                      </a:r>
                    </a:p>
                  </a:txBody>
                  <a:tcPr/>
                </a:tc>
                <a:extLst>
                  <a:ext uri="{0D108BD9-81ED-4DB2-BD59-A6C34878D82A}">
                    <a16:rowId xmlns:a16="http://schemas.microsoft.com/office/drawing/2014/main" val="3100734521"/>
                  </a:ext>
                </a:extLst>
              </a:tr>
              <a:tr h="370840">
                <a:tc>
                  <a:txBody>
                    <a:bodyPr/>
                    <a:lstStyle/>
                    <a:p>
                      <a:r>
                        <a:rPr lang="en-GB" dirty="0"/>
                        <a:t>Decision Trees</a:t>
                      </a:r>
                    </a:p>
                  </a:txBody>
                  <a:tcPr/>
                </a:tc>
                <a:tc>
                  <a:txBody>
                    <a:bodyPr/>
                    <a:lstStyle/>
                    <a:p>
                      <a:r>
                        <a:rPr lang="en-GB" dirty="0"/>
                        <a:t>91.26%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91%</a:t>
                      </a:r>
                    </a:p>
                  </a:txBody>
                  <a:tcPr/>
                </a:tc>
                <a:tc>
                  <a:txBody>
                    <a:bodyPr/>
                    <a:lstStyle/>
                    <a:p>
                      <a:r>
                        <a:rPr lang="en-GB" dirty="0"/>
                        <a:t>91%</a:t>
                      </a:r>
                    </a:p>
                  </a:txBody>
                  <a:tcPr/>
                </a:tc>
                <a:tc>
                  <a:txBody>
                    <a:bodyPr/>
                    <a:lstStyle/>
                    <a:p>
                      <a:r>
                        <a:rPr lang="en-GB" dirty="0"/>
                        <a:t>91%</a:t>
                      </a:r>
                    </a:p>
                  </a:txBody>
                  <a:tcPr/>
                </a:tc>
                <a:extLst>
                  <a:ext uri="{0D108BD9-81ED-4DB2-BD59-A6C34878D82A}">
                    <a16:rowId xmlns:a16="http://schemas.microsoft.com/office/drawing/2014/main" val="498458135"/>
                  </a:ext>
                </a:extLst>
              </a:tr>
              <a:tr h="370840">
                <a:tc>
                  <a:txBody>
                    <a:bodyPr/>
                    <a:lstStyle/>
                    <a:p>
                      <a:r>
                        <a:rPr lang="en-GB" dirty="0"/>
                        <a:t>XG Boost</a:t>
                      </a:r>
                    </a:p>
                  </a:txBody>
                  <a:tcPr/>
                </a:tc>
                <a:tc>
                  <a:txBody>
                    <a:bodyPr/>
                    <a:lstStyle/>
                    <a:p>
                      <a:r>
                        <a:rPr lang="en-GB" dirty="0"/>
                        <a:t>95.31%</a:t>
                      </a:r>
                    </a:p>
                  </a:txBody>
                  <a:tcPr/>
                </a:tc>
                <a:tc>
                  <a:txBody>
                    <a:bodyPr/>
                    <a:lstStyle/>
                    <a:p>
                      <a:r>
                        <a:rPr lang="en-GB" dirty="0"/>
                        <a:t>95%</a:t>
                      </a:r>
                    </a:p>
                  </a:txBody>
                  <a:tcPr/>
                </a:tc>
                <a:tc>
                  <a:txBody>
                    <a:bodyPr/>
                    <a:lstStyle/>
                    <a:p>
                      <a:r>
                        <a:rPr lang="en-GB" dirty="0"/>
                        <a:t>95%</a:t>
                      </a:r>
                    </a:p>
                  </a:txBody>
                  <a:tcPr/>
                </a:tc>
                <a:tc>
                  <a:txBody>
                    <a:bodyPr/>
                    <a:lstStyle/>
                    <a:p>
                      <a:r>
                        <a:rPr lang="en-GB" dirty="0"/>
                        <a:t>95%</a:t>
                      </a:r>
                    </a:p>
                  </a:txBody>
                  <a:tcPr/>
                </a:tc>
                <a:extLst>
                  <a:ext uri="{0D108BD9-81ED-4DB2-BD59-A6C34878D82A}">
                    <a16:rowId xmlns:a16="http://schemas.microsoft.com/office/drawing/2014/main" val="869810350"/>
                  </a:ext>
                </a:extLst>
              </a:tr>
              <a:tr h="370840">
                <a:tc>
                  <a:txBody>
                    <a:bodyPr/>
                    <a:lstStyle/>
                    <a:p>
                      <a:r>
                        <a:rPr lang="en-GB" dirty="0" err="1"/>
                        <a:t>CatBoost</a:t>
                      </a:r>
                      <a:endParaRPr lang="en-GB" dirty="0"/>
                    </a:p>
                  </a:txBody>
                  <a:tcPr/>
                </a:tc>
                <a:tc>
                  <a:txBody>
                    <a:bodyPr/>
                    <a:lstStyle/>
                    <a:p>
                      <a:r>
                        <a:rPr lang="en-GB" dirty="0"/>
                        <a:t>95.11%</a:t>
                      </a:r>
                    </a:p>
                  </a:txBody>
                  <a:tcPr/>
                </a:tc>
                <a:tc>
                  <a:txBody>
                    <a:bodyPr/>
                    <a:lstStyle/>
                    <a:p>
                      <a:r>
                        <a:rPr lang="en-GB" dirty="0"/>
                        <a:t>95%</a:t>
                      </a:r>
                    </a:p>
                  </a:txBody>
                  <a:tcPr/>
                </a:tc>
                <a:tc>
                  <a:txBody>
                    <a:bodyPr/>
                    <a:lstStyle/>
                    <a:p>
                      <a:r>
                        <a:rPr lang="en-GB" dirty="0"/>
                        <a:t>95%</a:t>
                      </a:r>
                    </a:p>
                  </a:txBody>
                  <a:tcPr/>
                </a:tc>
                <a:tc>
                  <a:txBody>
                    <a:bodyPr/>
                    <a:lstStyle/>
                    <a:p>
                      <a:r>
                        <a:rPr lang="en-GB" dirty="0"/>
                        <a:t>95%</a:t>
                      </a:r>
                    </a:p>
                  </a:txBody>
                  <a:tcPr/>
                </a:tc>
                <a:extLst>
                  <a:ext uri="{0D108BD9-81ED-4DB2-BD59-A6C34878D82A}">
                    <a16:rowId xmlns:a16="http://schemas.microsoft.com/office/drawing/2014/main" val="2172061682"/>
                  </a:ext>
                </a:extLst>
              </a:tr>
            </a:tbl>
          </a:graphicData>
        </a:graphic>
      </p:graphicFrame>
      <p:sp>
        <p:nvSpPr>
          <p:cNvPr id="5" name="TextBox 4">
            <a:extLst>
              <a:ext uri="{FF2B5EF4-FFF2-40B4-BE49-F238E27FC236}">
                <a16:creationId xmlns:a16="http://schemas.microsoft.com/office/drawing/2014/main" id="{FBB25097-9F3C-4443-4ED4-995943F10479}"/>
              </a:ext>
            </a:extLst>
          </p:cNvPr>
          <p:cNvSpPr txBox="1"/>
          <p:nvPr/>
        </p:nvSpPr>
        <p:spPr>
          <a:xfrm>
            <a:off x="1075515" y="5627837"/>
            <a:ext cx="10064910" cy="677547"/>
          </a:xfrm>
          <a:prstGeom prst="rect">
            <a:avLst/>
          </a:prstGeom>
          <a:noFill/>
        </p:spPr>
        <p:txBody>
          <a:bodyPr wrap="square" rtlCol="0">
            <a:spAutoFit/>
          </a:bodyPr>
          <a:lstStyle/>
          <a:p>
            <a:pPr defTabSz="868680">
              <a:spcAft>
                <a:spcPts val="600"/>
              </a:spcAft>
            </a:pPr>
            <a:r>
              <a:rPr lang="en-GB" sz="1900" b="1" kern="1200">
                <a:solidFill>
                  <a:schemeClr val="tx1"/>
                </a:solidFill>
                <a:latin typeface="+mn-lt"/>
                <a:ea typeface="+mn-ea"/>
                <a:cs typeface="+mn-cs"/>
              </a:rPr>
              <a:t>Risk Factors identified- </a:t>
            </a:r>
            <a:r>
              <a:rPr lang="en-GB" sz="1900" kern="1200">
                <a:solidFill>
                  <a:schemeClr val="tx1"/>
                </a:solidFill>
                <a:latin typeface="+mn-lt"/>
                <a:ea typeface="+mn-ea"/>
                <a:cs typeface="+mn-cs"/>
              </a:rPr>
              <a:t>Road Type, Junction Detail, Vehicle Type, Road Surface Condition, Pedestrian Crossing Facilities, Light Conditions</a:t>
            </a:r>
            <a:endParaRPr lang="en-GB" sz="2000"/>
          </a:p>
        </p:txBody>
      </p:sp>
      <p:sp>
        <p:nvSpPr>
          <p:cNvPr id="6" name="TextBox 5">
            <a:extLst>
              <a:ext uri="{FF2B5EF4-FFF2-40B4-BE49-F238E27FC236}">
                <a16:creationId xmlns:a16="http://schemas.microsoft.com/office/drawing/2014/main" id="{EE756105-0445-5219-23AE-B87C4666E2DF}"/>
              </a:ext>
            </a:extLst>
          </p:cNvPr>
          <p:cNvSpPr txBox="1"/>
          <p:nvPr/>
        </p:nvSpPr>
        <p:spPr>
          <a:xfrm>
            <a:off x="1075515" y="2112579"/>
            <a:ext cx="10064910" cy="618630"/>
          </a:xfrm>
          <a:prstGeom prst="rect">
            <a:avLst/>
          </a:prstGeom>
          <a:noFill/>
        </p:spPr>
        <p:txBody>
          <a:bodyPr wrap="square" rtlCol="0">
            <a:spAutoFit/>
          </a:bodyPr>
          <a:lstStyle/>
          <a:p>
            <a:pPr defTabSz="868680">
              <a:spcAft>
                <a:spcPts val="600"/>
              </a:spcAft>
            </a:pPr>
            <a:r>
              <a:rPr lang="en-GB" sz="1710" kern="1200">
                <a:solidFill>
                  <a:schemeClr val="tx1"/>
                </a:solidFill>
                <a:latin typeface="+mn-lt"/>
                <a:ea typeface="+mn-ea"/>
                <a:cs typeface="+mn-cs"/>
              </a:rPr>
              <a:t>Implemented ML techniques have been evaluated using Confusion Matrix and Classification Report. The comparison of classification report for each technique is given below:</a:t>
            </a:r>
            <a:endParaRPr lang="en-GB"/>
          </a:p>
        </p:txBody>
      </p:sp>
      <p:sp>
        <p:nvSpPr>
          <p:cNvPr id="7" name="TextBox 6">
            <a:extLst>
              <a:ext uri="{FF2B5EF4-FFF2-40B4-BE49-F238E27FC236}">
                <a16:creationId xmlns:a16="http://schemas.microsoft.com/office/drawing/2014/main" id="{52343524-81BC-869B-84E7-94F63B92C195}"/>
              </a:ext>
            </a:extLst>
          </p:cNvPr>
          <p:cNvSpPr txBox="1"/>
          <p:nvPr/>
        </p:nvSpPr>
        <p:spPr>
          <a:xfrm>
            <a:off x="4219442" y="4663754"/>
            <a:ext cx="3381350" cy="294586"/>
          </a:xfrm>
          <a:prstGeom prst="rect">
            <a:avLst/>
          </a:prstGeom>
          <a:noFill/>
        </p:spPr>
        <p:txBody>
          <a:bodyPr wrap="square" rtlCol="0">
            <a:spAutoFit/>
          </a:bodyPr>
          <a:lstStyle/>
          <a:p>
            <a:pPr defTabSz="868680">
              <a:spcAft>
                <a:spcPts val="600"/>
              </a:spcAft>
            </a:pPr>
            <a:r>
              <a:rPr lang="en-GB" sz="1330" kern="1200">
                <a:solidFill>
                  <a:schemeClr val="tx1"/>
                </a:solidFill>
                <a:latin typeface="+mn-lt"/>
                <a:ea typeface="+mn-ea"/>
                <a:cs typeface="+mn-cs"/>
              </a:rPr>
              <a:t>Classification Report Comparison</a:t>
            </a:r>
            <a:endParaRPr lang="en-GB" sz="1400"/>
          </a:p>
        </p:txBody>
      </p:sp>
    </p:spTree>
    <p:extLst>
      <p:ext uri="{BB962C8B-B14F-4D97-AF65-F5344CB8AC3E}">
        <p14:creationId xmlns:p14="http://schemas.microsoft.com/office/powerpoint/2010/main" val="3763053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040532B1-7622-4602-B898-5C84C974A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EBC75B0-D5AF-40AB-915B-EBC590D746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0D16B3C-0901-4FFD-9DBF-5BC78ABC07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369" y="0"/>
            <a:ext cx="7734487"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D49CA2C-9593-4085-9ED2-049819E747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23000">
                <a:schemeClr val="accent1">
                  <a:alpha val="0"/>
                </a:schemeClr>
              </a:gs>
              <a:gs pos="99000">
                <a:schemeClr val="accent1">
                  <a:lumMod val="50000"/>
                  <a:alpha val="72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1E2ADDF-E096-C92C-F1AF-50E97562A805}"/>
              </a:ext>
            </a:extLst>
          </p:cNvPr>
          <p:cNvSpPr>
            <a:spLocks noGrp="1"/>
          </p:cNvSpPr>
          <p:nvPr>
            <p:ph type="title"/>
          </p:nvPr>
        </p:nvSpPr>
        <p:spPr>
          <a:xfrm>
            <a:off x="1371598" y="302699"/>
            <a:ext cx="10030023" cy="991080"/>
          </a:xfrm>
        </p:spPr>
        <p:txBody>
          <a:bodyPr anchor="ctr">
            <a:normAutofit/>
          </a:bodyPr>
          <a:lstStyle/>
          <a:p>
            <a:r>
              <a:rPr lang="en-GB" sz="4000">
                <a:solidFill>
                  <a:srgbClr val="FFFFFF"/>
                </a:solidFill>
              </a:rPr>
              <a:t>Results</a:t>
            </a:r>
          </a:p>
        </p:txBody>
      </p:sp>
      <p:pic>
        <p:nvPicPr>
          <p:cNvPr id="7" name="Picture 6">
            <a:extLst>
              <a:ext uri="{FF2B5EF4-FFF2-40B4-BE49-F238E27FC236}">
                <a16:creationId xmlns:a16="http://schemas.microsoft.com/office/drawing/2014/main" id="{9B31CE8D-E845-2726-76C0-A2200A20F4FD}"/>
              </a:ext>
            </a:extLst>
          </p:cNvPr>
          <p:cNvPicPr>
            <a:picLocks noChangeAspect="1"/>
          </p:cNvPicPr>
          <p:nvPr/>
        </p:nvPicPr>
        <p:blipFill>
          <a:blip r:embed="rId2"/>
          <a:stretch>
            <a:fillRect/>
          </a:stretch>
        </p:blipFill>
        <p:spPr>
          <a:xfrm>
            <a:off x="1216888" y="2231249"/>
            <a:ext cx="2215597" cy="1833406"/>
          </a:xfrm>
          <a:prstGeom prst="rect">
            <a:avLst/>
          </a:prstGeom>
        </p:spPr>
      </p:pic>
      <p:pic>
        <p:nvPicPr>
          <p:cNvPr id="10" name="Picture 9">
            <a:extLst>
              <a:ext uri="{FF2B5EF4-FFF2-40B4-BE49-F238E27FC236}">
                <a16:creationId xmlns:a16="http://schemas.microsoft.com/office/drawing/2014/main" id="{3C6E51CB-4D52-7ADF-1426-9B47AA7CDD66}"/>
              </a:ext>
            </a:extLst>
          </p:cNvPr>
          <p:cNvPicPr>
            <a:picLocks noChangeAspect="1"/>
          </p:cNvPicPr>
          <p:nvPr/>
        </p:nvPicPr>
        <p:blipFill>
          <a:blip r:embed="rId3"/>
          <a:stretch>
            <a:fillRect/>
          </a:stretch>
        </p:blipFill>
        <p:spPr>
          <a:xfrm>
            <a:off x="3730426" y="2242327"/>
            <a:ext cx="2215597" cy="1811250"/>
          </a:xfrm>
          <a:prstGeom prst="rect">
            <a:avLst/>
          </a:prstGeom>
        </p:spPr>
      </p:pic>
      <p:pic>
        <p:nvPicPr>
          <p:cNvPr id="13" name="Picture 12">
            <a:extLst>
              <a:ext uri="{FF2B5EF4-FFF2-40B4-BE49-F238E27FC236}">
                <a16:creationId xmlns:a16="http://schemas.microsoft.com/office/drawing/2014/main" id="{C1EC75A1-957D-D271-7715-8F2005B6D9F7}"/>
              </a:ext>
            </a:extLst>
          </p:cNvPr>
          <p:cNvPicPr>
            <a:picLocks noChangeAspect="1"/>
          </p:cNvPicPr>
          <p:nvPr/>
        </p:nvPicPr>
        <p:blipFill>
          <a:blip r:embed="rId4"/>
          <a:stretch>
            <a:fillRect/>
          </a:stretch>
        </p:blipFill>
        <p:spPr>
          <a:xfrm>
            <a:off x="6267758" y="2242327"/>
            <a:ext cx="2215597" cy="1811250"/>
          </a:xfrm>
          <a:prstGeom prst="rect">
            <a:avLst/>
          </a:prstGeom>
        </p:spPr>
      </p:pic>
      <p:pic>
        <p:nvPicPr>
          <p:cNvPr id="5" name="Content Placeholder 4">
            <a:extLst>
              <a:ext uri="{FF2B5EF4-FFF2-40B4-BE49-F238E27FC236}">
                <a16:creationId xmlns:a16="http://schemas.microsoft.com/office/drawing/2014/main" id="{A0C0E426-868F-7942-1C8E-7F79E6A1B7FB}"/>
              </a:ext>
            </a:extLst>
          </p:cNvPr>
          <p:cNvPicPr>
            <a:picLocks noChangeAspect="1"/>
          </p:cNvPicPr>
          <p:nvPr/>
        </p:nvPicPr>
        <p:blipFill>
          <a:blip r:embed="rId5"/>
          <a:stretch>
            <a:fillRect/>
          </a:stretch>
        </p:blipFill>
        <p:spPr>
          <a:xfrm>
            <a:off x="8805090" y="2281100"/>
            <a:ext cx="2215597" cy="1733704"/>
          </a:xfrm>
          <a:prstGeom prst="rect">
            <a:avLst/>
          </a:prstGeom>
        </p:spPr>
      </p:pic>
      <p:sp>
        <p:nvSpPr>
          <p:cNvPr id="17" name="Content Placeholder 16">
            <a:extLst>
              <a:ext uri="{FF2B5EF4-FFF2-40B4-BE49-F238E27FC236}">
                <a16:creationId xmlns:a16="http://schemas.microsoft.com/office/drawing/2014/main" id="{0422805E-2983-6A3A-C3F8-D3EFE544C1D7}"/>
              </a:ext>
            </a:extLst>
          </p:cNvPr>
          <p:cNvSpPr>
            <a:spLocks noGrp="1"/>
          </p:cNvSpPr>
          <p:nvPr>
            <p:ph idx="1"/>
          </p:nvPr>
        </p:nvSpPr>
        <p:spPr>
          <a:xfrm>
            <a:off x="1371598" y="5063411"/>
            <a:ext cx="9649089" cy="1196558"/>
          </a:xfrm>
        </p:spPr>
        <p:txBody>
          <a:bodyPr anchor="ctr">
            <a:normAutofit/>
          </a:bodyPr>
          <a:lstStyle/>
          <a:p>
            <a:pPr marL="0" indent="0" algn="just">
              <a:buNone/>
            </a:pPr>
            <a:r>
              <a:rPr lang="en-US" sz="2000" dirty="0"/>
              <a:t>Above images show the confusion matrix obtained for each of the implemented technique. It is evident from the images that Random Forest technique classified the maximum number of observations correctly.</a:t>
            </a:r>
          </a:p>
        </p:txBody>
      </p:sp>
    </p:spTree>
    <p:extLst>
      <p:ext uri="{BB962C8B-B14F-4D97-AF65-F5344CB8AC3E}">
        <p14:creationId xmlns:p14="http://schemas.microsoft.com/office/powerpoint/2010/main" val="13620131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8040E1-20C5-7F6A-04FD-47925729E05E}"/>
              </a:ext>
            </a:extLst>
          </p:cNvPr>
          <p:cNvSpPr>
            <a:spLocks noGrp="1"/>
          </p:cNvSpPr>
          <p:nvPr>
            <p:ph type="title"/>
          </p:nvPr>
        </p:nvSpPr>
        <p:spPr>
          <a:xfrm>
            <a:off x="841248" y="256032"/>
            <a:ext cx="10506456" cy="1014984"/>
          </a:xfrm>
        </p:spPr>
        <p:txBody>
          <a:bodyPr anchor="b">
            <a:normAutofit/>
          </a:bodyPr>
          <a:lstStyle/>
          <a:p>
            <a:r>
              <a:rPr lang="en-GB" dirty="0"/>
              <a:t>Discussion</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842CD417-140F-346B-CAE2-54F9C47C022D}"/>
              </a:ext>
            </a:extLst>
          </p:cNvPr>
          <p:cNvGraphicFramePr>
            <a:graphicFrameLocks noGrp="1"/>
          </p:cNvGraphicFramePr>
          <p:nvPr>
            <p:ph idx="1"/>
            <p:extLst>
              <p:ext uri="{D42A27DB-BD31-4B8C-83A1-F6EECF244321}">
                <p14:modId xmlns:p14="http://schemas.microsoft.com/office/powerpoint/2010/main" val="2167382445"/>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676209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F6F11-E98E-77C0-19A9-7F3062685246}"/>
              </a:ext>
            </a:extLst>
          </p:cNvPr>
          <p:cNvSpPr>
            <a:spLocks noGrp="1"/>
          </p:cNvSpPr>
          <p:nvPr>
            <p:ph type="title"/>
          </p:nvPr>
        </p:nvSpPr>
        <p:spPr/>
        <p:txBody>
          <a:bodyPr/>
          <a:lstStyle/>
          <a:p>
            <a:r>
              <a:rPr lang="en-GB"/>
              <a:t>Conclusion</a:t>
            </a:r>
            <a:endParaRPr lang="en-GB" dirty="0"/>
          </a:p>
        </p:txBody>
      </p:sp>
      <p:graphicFrame>
        <p:nvGraphicFramePr>
          <p:cNvPr id="5" name="Content Placeholder 2">
            <a:extLst>
              <a:ext uri="{FF2B5EF4-FFF2-40B4-BE49-F238E27FC236}">
                <a16:creationId xmlns:a16="http://schemas.microsoft.com/office/drawing/2014/main" id="{77D3776A-F36D-5AEE-0BAA-2F46171F6925}"/>
              </a:ext>
            </a:extLst>
          </p:cNvPr>
          <p:cNvGraphicFramePr>
            <a:graphicFrameLocks noGrp="1"/>
          </p:cNvGraphicFramePr>
          <p:nvPr>
            <p:ph idx="1"/>
            <p:extLst>
              <p:ext uri="{D42A27DB-BD31-4B8C-83A1-F6EECF244321}">
                <p14:modId xmlns:p14="http://schemas.microsoft.com/office/powerpoint/2010/main" val="388039500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TextBox 14">
            <a:extLst>
              <a:ext uri="{FF2B5EF4-FFF2-40B4-BE49-F238E27FC236}">
                <a16:creationId xmlns:a16="http://schemas.microsoft.com/office/drawing/2014/main" id="{6CDA7C18-4E0B-6CE0-241E-3945DCEF5B71}"/>
              </a:ext>
            </a:extLst>
          </p:cNvPr>
          <p:cNvSpPr txBox="1"/>
          <p:nvPr/>
        </p:nvSpPr>
        <p:spPr>
          <a:xfrm>
            <a:off x="553453" y="6311900"/>
            <a:ext cx="11547756" cy="369332"/>
          </a:xfrm>
          <a:prstGeom prst="rect">
            <a:avLst/>
          </a:prstGeom>
          <a:noFill/>
        </p:spPr>
        <p:txBody>
          <a:bodyPr wrap="square" rtlCol="0">
            <a:spAutoFit/>
          </a:bodyPr>
          <a:lstStyle/>
          <a:p>
            <a:r>
              <a:rPr lang="en-GB" sz="1800" b="0" i="0" u="none" strike="noStrike" dirty="0">
                <a:solidFill>
                  <a:srgbClr val="000000"/>
                </a:solidFill>
                <a:effectLst/>
                <a:latin typeface="Arial" panose="020B0604020202020204" pitchFamily="34" charset="0"/>
              </a:rPr>
              <a:t>The project effectively contributes to safer road environments through predictive analytics and real-time insights.</a:t>
            </a:r>
            <a:endParaRPr lang="en-GB" dirty="0"/>
          </a:p>
        </p:txBody>
      </p:sp>
    </p:spTree>
    <p:extLst>
      <p:ext uri="{BB962C8B-B14F-4D97-AF65-F5344CB8AC3E}">
        <p14:creationId xmlns:p14="http://schemas.microsoft.com/office/powerpoint/2010/main" val="8992674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F6BAC-065D-3F9F-DA76-0B6CF579A6FF}"/>
              </a:ext>
            </a:extLst>
          </p:cNvPr>
          <p:cNvSpPr>
            <a:spLocks noGrp="1"/>
          </p:cNvSpPr>
          <p:nvPr>
            <p:ph type="title"/>
          </p:nvPr>
        </p:nvSpPr>
        <p:spPr/>
        <p:txBody>
          <a:bodyPr/>
          <a:lstStyle/>
          <a:p>
            <a:r>
              <a:rPr lang="en-GB" dirty="0"/>
              <a:t>References</a:t>
            </a:r>
          </a:p>
        </p:txBody>
      </p:sp>
      <p:graphicFrame>
        <p:nvGraphicFramePr>
          <p:cNvPr id="5" name="Content Placeholder 2">
            <a:extLst>
              <a:ext uri="{FF2B5EF4-FFF2-40B4-BE49-F238E27FC236}">
                <a16:creationId xmlns:a16="http://schemas.microsoft.com/office/drawing/2014/main" id="{E210A0D1-BFB9-450B-4F75-7E5C413B351B}"/>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05872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E8A24-CE9E-676A-0A81-037C71AA0110}"/>
              </a:ext>
            </a:extLst>
          </p:cNvPr>
          <p:cNvSpPr>
            <a:spLocks noGrp="1"/>
          </p:cNvSpPr>
          <p:nvPr>
            <p:ph type="title"/>
          </p:nvPr>
        </p:nvSpPr>
        <p:spPr/>
        <p:txBody>
          <a:bodyPr/>
          <a:lstStyle/>
          <a:p>
            <a:r>
              <a:rPr lang="en-GB" dirty="0"/>
              <a:t>Problem Statement</a:t>
            </a:r>
          </a:p>
        </p:txBody>
      </p:sp>
      <p:graphicFrame>
        <p:nvGraphicFramePr>
          <p:cNvPr id="11" name="Content Placeholder 2">
            <a:extLst>
              <a:ext uri="{FF2B5EF4-FFF2-40B4-BE49-F238E27FC236}">
                <a16:creationId xmlns:a16="http://schemas.microsoft.com/office/drawing/2014/main" id="{4C3C0D7A-52A2-7C24-0504-AABF895B2B0E}"/>
              </a:ext>
            </a:extLst>
          </p:cNvPr>
          <p:cNvGraphicFramePr>
            <a:graphicFrameLocks noGrp="1"/>
          </p:cNvGraphicFramePr>
          <p:nvPr>
            <p:ph idx="1"/>
            <p:extLst>
              <p:ext uri="{D42A27DB-BD31-4B8C-83A1-F6EECF244321}">
                <p14:modId xmlns:p14="http://schemas.microsoft.com/office/powerpoint/2010/main" val="365808402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04739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0AA2C-2067-13DD-9C65-1FDC681C639E}"/>
              </a:ext>
            </a:extLst>
          </p:cNvPr>
          <p:cNvSpPr>
            <a:spLocks noGrp="1"/>
          </p:cNvSpPr>
          <p:nvPr>
            <p:ph type="title"/>
          </p:nvPr>
        </p:nvSpPr>
        <p:spPr/>
        <p:txBody>
          <a:bodyPr/>
          <a:lstStyle/>
          <a:p>
            <a:r>
              <a:rPr lang="en-GB" dirty="0"/>
              <a:t>Expected Impact</a:t>
            </a:r>
          </a:p>
        </p:txBody>
      </p:sp>
      <p:graphicFrame>
        <p:nvGraphicFramePr>
          <p:cNvPr id="5" name="Content Placeholder 2">
            <a:extLst>
              <a:ext uri="{FF2B5EF4-FFF2-40B4-BE49-F238E27FC236}">
                <a16:creationId xmlns:a16="http://schemas.microsoft.com/office/drawing/2014/main" id="{5B6E61F0-DC50-99CC-5339-E06CC182FF7F}"/>
              </a:ext>
            </a:extLst>
          </p:cNvPr>
          <p:cNvGraphicFramePr>
            <a:graphicFrameLocks noGrp="1"/>
          </p:cNvGraphicFramePr>
          <p:nvPr>
            <p:ph idx="1"/>
            <p:extLst>
              <p:ext uri="{D42A27DB-BD31-4B8C-83A1-F6EECF244321}">
                <p14:modId xmlns:p14="http://schemas.microsoft.com/office/powerpoint/2010/main" val="92850204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10276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50E0B5-0F70-4487-DDDC-A61FCD4813F7}"/>
              </a:ext>
            </a:extLst>
          </p:cNvPr>
          <p:cNvSpPr>
            <a:spLocks noGrp="1"/>
          </p:cNvSpPr>
          <p:nvPr>
            <p:ph type="title"/>
          </p:nvPr>
        </p:nvSpPr>
        <p:spPr>
          <a:xfrm>
            <a:off x="466722" y="586855"/>
            <a:ext cx="3201366" cy="3387497"/>
          </a:xfrm>
        </p:spPr>
        <p:txBody>
          <a:bodyPr anchor="b">
            <a:normAutofit/>
          </a:bodyPr>
          <a:lstStyle/>
          <a:p>
            <a:pPr algn="r"/>
            <a:r>
              <a:rPr lang="en-GB" sz="4000">
                <a:solidFill>
                  <a:srgbClr val="FFFFFF"/>
                </a:solidFill>
              </a:rPr>
              <a:t>Literature Review</a:t>
            </a:r>
          </a:p>
        </p:txBody>
      </p:sp>
      <p:sp>
        <p:nvSpPr>
          <p:cNvPr id="9" name="Content Placeholder 2">
            <a:extLst>
              <a:ext uri="{FF2B5EF4-FFF2-40B4-BE49-F238E27FC236}">
                <a16:creationId xmlns:a16="http://schemas.microsoft.com/office/drawing/2014/main" id="{DB2873DE-61EE-FA80-D129-B75C581D3404}"/>
              </a:ext>
            </a:extLst>
          </p:cNvPr>
          <p:cNvSpPr>
            <a:spLocks noGrp="1"/>
          </p:cNvSpPr>
          <p:nvPr>
            <p:ph idx="1"/>
          </p:nvPr>
        </p:nvSpPr>
        <p:spPr>
          <a:xfrm>
            <a:off x="4810259" y="649480"/>
            <a:ext cx="6555347" cy="5546047"/>
          </a:xfrm>
        </p:spPr>
        <p:txBody>
          <a:bodyPr anchor="ctr">
            <a:normAutofit fontScale="85000" lnSpcReduction="10000"/>
          </a:bodyPr>
          <a:lstStyle/>
          <a:p>
            <a:pPr algn="just"/>
            <a:r>
              <a:rPr lang="en-GB" sz="1900" dirty="0" err="1"/>
              <a:t>Muguro</a:t>
            </a:r>
            <a:r>
              <a:rPr lang="en-GB" sz="1900" dirty="0"/>
              <a:t> et al.,2020 used </a:t>
            </a:r>
            <a:r>
              <a:rPr lang="en-GB" sz="1900" b="1" dirty="0"/>
              <a:t>Latent Dirichlet Allocation </a:t>
            </a:r>
            <a:r>
              <a:rPr lang="en-GB" sz="1900" dirty="0"/>
              <a:t>technique to predict the severity of Road accidents in Kenya. This study helped me in dataset selection. Authors emphasised the necessity of good quality dataset containing diverse features. Authors obtained the probabilities of 0.3534, 0.2773, 0.1803, and 0.1889 from topic 1 to 4 representing running over victim, hit-and-run, lost control, and head on collision.</a:t>
            </a:r>
          </a:p>
          <a:p>
            <a:pPr algn="just"/>
            <a:endParaRPr lang="en-GB" sz="1900" dirty="0"/>
          </a:p>
          <a:p>
            <a:pPr algn="just"/>
            <a:r>
              <a:rPr lang="en-GB" sz="1900" dirty="0" err="1"/>
              <a:t>Reverter</a:t>
            </a:r>
            <a:r>
              <a:rPr lang="en-GB" sz="1900" dirty="0"/>
              <a:t> Lopez (2021) helped me in understanding the importance of Data Cleaning and its impact on model performance. Author compared </a:t>
            </a:r>
            <a:r>
              <a:rPr lang="en-GB" sz="1900" b="1" dirty="0"/>
              <a:t>Random Forest technique and CART technique </a:t>
            </a:r>
            <a:r>
              <a:rPr lang="en-GB" sz="1900" dirty="0"/>
              <a:t>to predict severity of Barcelona Road Accidents. Author obtained the accuracy of 66% with Random Forest and 68% with CART technique.</a:t>
            </a:r>
          </a:p>
          <a:p>
            <a:pPr algn="just"/>
            <a:endParaRPr lang="en-GB" sz="1900" dirty="0"/>
          </a:p>
          <a:p>
            <a:pPr algn="just"/>
            <a:r>
              <a:rPr lang="en-GB" sz="1900" dirty="0"/>
              <a:t>Santos et al.,2022 inspired me to examine and compare the performance of several machine learning techniques on the same dataset in order to build accurate and robust machine learning classifier. They employed </a:t>
            </a:r>
            <a:r>
              <a:rPr lang="en-GB" sz="1900" b="1" dirty="0"/>
              <a:t>Random Forest, Support Vector Machine, Decision Trees, Bayesian Network, K-Nearest Neighbours</a:t>
            </a:r>
            <a:r>
              <a:rPr lang="en-GB" sz="1900" dirty="0"/>
              <a:t> and obtained maximum accuracy of 70% with Random Forest.</a:t>
            </a:r>
          </a:p>
          <a:p>
            <a:endParaRPr lang="en-GB" sz="1900" dirty="0"/>
          </a:p>
          <a:p>
            <a:pPr marL="0" indent="0">
              <a:buNone/>
            </a:pPr>
            <a:r>
              <a:rPr lang="en-GB" sz="1900" dirty="0"/>
              <a:t>Reviewing other authors work strengthened my knowledge of machine learning and its predictive capabilities.</a:t>
            </a:r>
          </a:p>
          <a:p>
            <a:pPr marL="0" indent="0">
              <a:buNone/>
            </a:pPr>
            <a:endParaRPr lang="en-GB" sz="1900" dirty="0"/>
          </a:p>
        </p:txBody>
      </p:sp>
    </p:spTree>
    <p:extLst>
      <p:ext uri="{BB962C8B-B14F-4D97-AF65-F5344CB8AC3E}">
        <p14:creationId xmlns:p14="http://schemas.microsoft.com/office/powerpoint/2010/main" val="3033296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34EBE17-B6AF-291A-7DAD-52C005BE1493}"/>
              </a:ext>
            </a:extLst>
          </p:cNvPr>
          <p:cNvSpPr>
            <a:spLocks noGrp="1"/>
          </p:cNvSpPr>
          <p:nvPr>
            <p:ph type="title"/>
          </p:nvPr>
        </p:nvSpPr>
        <p:spPr>
          <a:xfrm>
            <a:off x="1371597" y="348865"/>
            <a:ext cx="10044023" cy="877729"/>
          </a:xfrm>
        </p:spPr>
        <p:txBody>
          <a:bodyPr anchor="ctr">
            <a:normAutofit/>
          </a:bodyPr>
          <a:lstStyle/>
          <a:p>
            <a:r>
              <a:rPr lang="en-GB" sz="4000">
                <a:solidFill>
                  <a:srgbClr val="FFFFFF"/>
                </a:solidFill>
              </a:rPr>
              <a:t>Research Gap</a:t>
            </a:r>
          </a:p>
        </p:txBody>
      </p:sp>
      <p:graphicFrame>
        <p:nvGraphicFramePr>
          <p:cNvPr id="5" name="Content Placeholder 2">
            <a:extLst>
              <a:ext uri="{FF2B5EF4-FFF2-40B4-BE49-F238E27FC236}">
                <a16:creationId xmlns:a16="http://schemas.microsoft.com/office/drawing/2014/main" id="{2B1496B5-C304-D25C-ADC9-A07D5106DCC7}"/>
              </a:ext>
            </a:extLst>
          </p:cNvPr>
          <p:cNvGraphicFramePr>
            <a:graphicFrameLocks noGrp="1"/>
          </p:cNvGraphicFramePr>
          <p:nvPr>
            <p:ph idx="1"/>
            <p:extLst>
              <p:ext uri="{D42A27DB-BD31-4B8C-83A1-F6EECF244321}">
                <p14:modId xmlns:p14="http://schemas.microsoft.com/office/powerpoint/2010/main" val="3626354682"/>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986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85F55C16-BC21-49EF-A4FF-C3155BB93B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28B185-FE68-F354-652C-FAAF1DEE7BEA}"/>
              </a:ext>
            </a:extLst>
          </p:cNvPr>
          <p:cNvSpPr>
            <a:spLocks noGrp="1"/>
          </p:cNvSpPr>
          <p:nvPr>
            <p:ph type="title"/>
          </p:nvPr>
        </p:nvSpPr>
        <p:spPr>
          <a:xfrm>
            <a:off x="6248400" y="365125"/>
            <a:ext cx="5105398" cy="1952744"/>
          </a:xfrm>
        </p:spPr>
        <p:txBody>
          <a:bodyPr>
            <a:normAutofit/>
          </a:bodyPr>
          <a:lstStyle/>
          <a:p>
            <a:r>
              <a:rPr lang="en-GB"/>
              <a:t>Research Question</a:t>
            </a:r>
          </a:p>
        </p:txBody>
      </p:sp>
      <p:sp>
        <p:nvSpPr>
          <p:cNvPr id="27" name="Freeform: Shape 26">
            <a:extLst>
              <a:ext uri="{FF2B5EF4-FFF2-40B4-BE49-F238E27FC236}">
                <a16:creationId xmlns:a16="http://schemas.microsoft.com/office/drawing/2014/main" id="{0C5F069E-AFE6-4825-8945-46F2918A50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6116569" cy="6858000"/>
          </a:xfrm>
          <a:custGeom>
            <a:avLst/>
            <a:gdLst>
              <a:gd name="connsiteX0" fmla="*/ 0 w 6116569"/>
              <a:gd name="connsiteY0" fmla="*/ 0 h 6879321"/>
              <a:gd name="connsiteX1" fmla="*/ 2935851 w 6116569"/>
              <a:gd name="connsiteY1" fmla="*/ 0 h 6879321"/>
              <a:gd name="connsiteX2" fmla="*/ 3238280 w 6116569"/>
              <a:gd name="connsiteY2" fmla="*/ 31980 h 6879321"/>
              <a:gd name="connsiteX3" fmla="*/ 3660541 w 6116569"/>
              <a:gd name="connsiteY3" fmla="*/ 550772 h 6879321"/>
              <a:gd name="connsiteX4" fmla="*/ 3808902 w 6116569"/>
              <a:gd name="connsiteY4" fmla="*/ 589860 h 6879321"/>
              <a:gd name="connsiteX5" fmla="*/ 4413762 w 6116569"/>
              <a:gd name="connsiteY5" fmla="*/ 625393 h 6879321"/>
              <a:gd name="connsiteX6" fmla="*/ 4567830 w 6116569"/>
              <a:gd name="connsiteY6" fmla="*/ 721333 h 6879321"/>
              <a:gd name="connsiteX7" fmla="*/ 4171247 w 6116569"/>
              <a:gd name="connsiteY7" fmla="*/ 792401 h 6879321"/>
              <a:gd name="connsiteX8" fmla="*/ 4376671 w 6116569"/>
              <a:gd name="connsiteY8" fmla="*/ 842148 h 6879321"/>
              <a:gd name="connsiteX9" fmla="*/ 4527887 w 6116569"/>
              <a:gd name="connsiteY9" fmla="*/ 813722 h 6879321"/>
              <a:gd name="connsiteX10" fmla="*/ 4633452 w 6116569"/>
              <a:gd name="connsiteY10" fmla="*/ 799508 h 6879321"/>
              <a:gd name="connsiteX11" fmla="*/ 4947293 w 6116569"/>
              <a:gd name="connsiteY11" fmla="*/ 870576 h 6879321"/>
              <a:gd name="connsiteX12" fmla="*/ 5263988 w 6116569"/>
              <a:gd name="connsiteY12" fmla="*/ 820828 h 6879321"/>
              <a:gd name="connsiteX13" fmla="*/ 5249723 w 6116569"/>
              <a:gd name="connsiteY13" fmla="*/ 895449 h 6879321"/>
              <a:gd name="connsiteX14" fmla="*/ 4744723 w 6116569"/>
              <a:gd name="connsiteY14" fmla="*/ 1197485 h 6879321"/>
              <a:gd name="connsiteX15" fmla="*/ 4767548 w 6116569"/>
              <a:gd name="connsiteY15" fmla="*/ 1346727 h 6879321"/>
              <a:gd name="connsiteX16" fmla="*/ 4539299 w 6116569"/>
              <a:gd name="connsiteY16" fmla="*/ 1421348 h 6879321"/>
              <a:gd name="connsiteX17" fmla="*/ 4607773 w 6116569"/>
              <a:gd name="connsiteY17" fmla="*/ 1485309 h 6879321"/>
              <a:gd name="connsiteX18" fmla="*/ 4579242 w 6116569"/>
              <a:gd name="connsiteY18" fmla="*/ 1535055 h 6879321"/>
              <a:gd name="connsiteX19" fmla="*/ 5278255 w 6116569"/>
              <a:gd name="connsiteY19" fmla="*/ 1609676 h 6879321"/>
              <a:gd name="connsiteX20" fmla="*/ 5771843 w 6116569"/>
              <a:gd name="connsiteY20" fmla="*/ 1630997 h 6879321"/>
              <a:gd name="connsiteX21" fmla="*/ 6105656 w 6116569"/>
              <a:gd name="connsiteY21" fmla="*/ 1748257 h 6879321"/>
              <a:gd name="connsiteX22" fmla="*/ 5691955 w 6116569"/>
              <a:gd name="connsiteY22" fmla="*/ 2167555 h 6879321"/>
              <a:gd name="connsiteX23" fmla="*/ 5475118 w 6116569"/>
              <a:gd name="connsiteY23" fmla="*/ 2348776 h 6879321"/>
              <a:gd name="connsiteX24" fmla="*/ 5826051 w 6116569"/>
              <a:gd name="connsiteY24" fmla="*/ 2291922 h 6879321"/>
              <a:gd name="connsiteX25" fmla="*/ 5552153 w 6116569"/>
              <a:gd name="connsiteY25" fmla="*/ 2597513 h 6879321"/>
              <a:gd name="connsiteX26" fmla="*/ 5603508 w 6116569"/>
              <a:gd name="connsiteY26" fmla="*/ 2647260 h 6879321"/>
              <a:gd name="connsiteX27" fmla="*/ 5700515 w 6116569"/>
              <a:gd name="connsiteY27" fmla="*/ 2679240 h 6879321"/>
              <a:gd name="connsiteX28" fmla="*/ 5246870 w 6116569"/>
              <a:gd name="connsiteY28" fmla="*/ 2888889 h 6879321"/>
              <a:gd name="connsiteX29" fmla="*/ 4836022 w 6116569"/>
              <a:gd name="connsiteY29" fmla="*/ 3169605 h 6879321"/>
              <a:gd name="connsiteX30" fmla="*/ 4736163 w 6116569"/>
              <a:gd name="connsiteY30" fmla="*/ 3233565 h 6879321"/>
              <a:gd name="connsiteX31" fmla="*/ 4853141 w 6116569"/>
              <a:gd name="connsiteY31" fmla="*/ 3233565 h 6879321"/>
              <a:gd name="connsiteX32" fmla="*/ 4944440 w 6116569"/>
              <a:gd name="connsiteY32" fmla="*/ 3226459 h 6879321"/>
              <a:gd name="connsiteX33" fmla="*/ 5109921 w 6116569"/>
              <a:gd name="connsiteY33" fmla="*/ 3283313 h 6879321"/>
              <a:gd name="connsiteX34" fmla="*/ 5694809 w 6116569"/>
              <a:gd name="connsiteY34" fmla="*/ 3141178 h 6879321"/>
              <a:gd name="connsiteX35" fmla="*/ 5566419 w 6116569"/>
              <a:gd name="connsiteY35" fmla="*/ 3301079 h 6879321"/>
              <a:gd name="connsiteX36" fmla="*/ 5415203 w 6116569"/>
              <a:gd name="connsiteY36" fmla="*/ 3397020 h 6879321"/>
              <a:gd name="connsiteX37" fmla="*/ 5612068 w 6116569"/>
              <a:gd name="connsiteY37" fmla="*/ 3432554 h 6879321"/>
              <a:gd name="connsiteX38" fmla="*/ 5206927 w 6116569"/>
              <a:gd name="connsiteY38" fmla="*/ 3599562 h 6879321"/>
              <a:gd name="connsiteX39" fmla="*/ 5301079 w 6116569"/>
              <a:gd name="connsiteY39" fmla="*/ 3723930 h 6879321"/>
              <a:gd name="connsiteX40" fmla="*/ 4507915 w 6116569"/>
              <a:gd name="connsiteY40" fmla="*/ 4306683 h 6879321"/>
              <a:gd name="connsiteX41" fmla="*/ 3982942 w 6116569"/>
              <a:gd name="connsiteY41" fmla="*/ 4587399 h 6879321"/>
              <a:gd name="connsiteX42" fmla="*/ 4185513 w 6116569"/>
              <a:gd name="connsiteY42" fmla="*/ 4541205 h 6879321"/>
              <a:gd name="connsiteX43" fmla="*/ 5212633 w 6116569"/>
              <a:gd name="connsiteY43" fmla="*/ 4455924 h 6879321"/>
              <a:gd name="connsiteX44" fmla="*/ 5312492 w 6116569"/>
              <a:gd name="connsiteY44" fmla="*/ 4473691 h 6879321"/>
              <a:gd name="connsiteX45" fmla="*/ 4596361 w 6116569"/>
              <a:gd name="connsiteY45" fmla="*/ 4818368 h 6879321"/>
              <a:gd name="connsiteX46" fmla="*/ 4873113 w 6116569"/>
              <a:gd name="connsiteY46" fmla="*/ 4885882 h 6879321"/>
              <a:gd name="connsiteX47" fmla="*/ 4935881 w 6116569"/>
              <a:gd name="connsiteY47" fmla="*/ 4914309 h 6879321"/>
              <a:gd name="connsiteX48" fmla="*/ 4873113 w 6116569"/>
              <a:gd name="connsiteY48" fmla="*/ 5003143 h 6879321"/>
              <a:gd name="connsiteX49" fmla="*/ 4721898 w 6116569"/>
              <a:gd name="connsiteY49" fmla="*/ 5095530 h 6879321"/>
              <a:gd name="connsiteX50" fmla="*/ 5132745 w 6116569"/>
              <a:gd name="connsiteY50" fmla="*/ 4949842 h 6879321"/>
              <a:gd name="connsiteX51" fmla="*/ 5101362 w 6116569"/>
              <a:gd name="connsiteY51" fmla="*/ 5081317 h 6879321"/>
              <a:gd name="connsiteX52" fmla="*/ 5138452 w 6116569"/>
              <a:gd name="connsiteY52" fmla="*/ 5198578 h 6879321"/>
              <a:gd name="connsiteX53" fmla="*/ 4904497 w 6116569"/>
              <a:gd name="connsiteY53" fmla="*/ 5362033 h 6879321"/>
              <a:gd name="connsiteX54" fmla="*/ 4579242 w 6116569"/>
              <a:gd name="connsiteY54" fmla="*/ 5674729 h 6879321"/>
              <a:gd name="connsiteX55" fmla="*/ 4253988 w 6116569"/>
              <a:gd name="connsiteY55" fmla="*/ 5884379 h 6879321"/>
              <a:gd name="connsiteX56" fmla="*/ 3985795 w 6116569"/>
              <a:gd name="connsiteY56" fmla="*/ 6069153 h 6879321"/>
              <a:gd name="connsiteX57" fmla="*/ 4231163 w 6116569"/>
              <a:gd name="connsiteY57" fmla="*/ 6030066 h 6879321"/>
              <a:gd name="connsiteX58" fmla="*/ 3814609 w 6116569"/>
              <a:gd name="connsiteY58" fmla="*/ 6317889 h 6879321"/>
              <a:gd name="connsiteX59" fmla="*/ 3751840 w 6116569"/>
              <a:gd name="connsiteY59" fmla="*/ 6339209 h 6879321"/>
              <a:gd name="connsiteX60" fmla="*/ 3089919 w 6116569"/>
              <a:gd name="connsiteY60" fmla="*/ 6563071 h 6879321"/>
              <a:gd name="connsiteX61" fmla="*/ 2961529 w 6116569"/>
              <a:gd name="connsiteY61" fmla="*/ 6662566 h 6879321"/>
              <a:gd name="connsiteX62" fmla="*/ 3107038 w 6116569"/>
              <a:gd name="connsiteY62" fmla="*/ 6673226 h 6879321"/>
              <a:gd name="connsiteX63" fmla="*/ 3594919 w 6116569"/>
              <a:gd name="connsiteY63" fmla="*/ 6591499 h 6879321"/>
              <a:gd name="connsiteX64" fmla="*/ 3261106 w 6116569"/>
              <a:gd name="connsiteY64" fmla="*/ 6726527 h 6879321"/>
              <a:gd name="connsiteX65" fmla="*/ 3620597 w 6116569"/>
              <a:gd name="connsiteY65" fmla="*/ 6740740 h 6879321"/>
              <a:gd name="connsiteX66" fmla="*/ 3703337 w 6116569"/>
              <a:gd name="connsiteY66" fmla="*/ 6826020 h 6879321"/>
              <a:gd name="connsiteX67" fmla="*/ 3689072 w 6116569"/>
              <a:gd name="connsiteY67" fmla="*/ 6879321 h 6879321"/>
              <a:gd name="connsiteX68" fmla="*/ 0 w 6116569"/>
              <a:gd name="connsiteY68" fmla="*/ 6879321 h 6879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pic>
        <p:nvPicPr>
          <p:cNvPr id="7" name="Graphic 6" descr="Car">
            <a:extLst>
              <a:ext uri="{FF2B5EF4-FFF2-40B4-BE49-F238E27FC236}">
                <a16:creationId xmlns:a16="http://schemas.microsoft.com/office/drawing/2014/main" id="{80893DEB-4127-EF6C-03C3-F3971336428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1134" y="1918107"/>
            <a:ext cx="3195204" cy="3195204"/>
          </a:xfrm>
          <a:prstGeom prst="rect">
            <a:avLst/>
          </a:prstGeom>
        </p:spPr>
      </p:pic>
      <p:sp>
        <p:nvSpPr>
          <p:cNvPr id="3" name="Content Placeholder 2">
            <a:extLst>
              <a:ext uri="{FF2B5EF4-FFF2-40B4-BE49-F238E27FC236}">
                <a16:creationId xmlns:a16="http://schemas.microsoft.com/office/drawing/2014/main" id="{A93B3F4D-9F65-2B03-9B52-EE5B6B20E726}"/>
              </a:ext>
            </a:extLst>
          </p:cNvPr>
          <p:cNvSpPr>
            <a:spLocks noGrp="1"/>
          </p:cNvSpPr>
          <p:nvPr>
            <p:ph idx="1"/>
          </p:nvPr>
        </p:nvSpPr>
        <p:spPr>
          <a:xfrm>
            <a:off x="6248400" y="2497257"/>
            <a:ext cx="5105398" cy="3679705"/>
          </a:xfrm>
        </p:spPr>
        <p:txBody>
          <a:bodyPr>
            <a:normAutofit/>
          </a:bodyPr>
          <a:lstStyle/>
          <a:p>
            <a:pPr marL="0" indent="0" algn="just">
              <a:buNone/>
            </a:pPr>
            <a:r>
              <a:rPr lang="en-GB" sz="2000" b="0" i="0" u="none" strike="noStrike" dirty="0">
                <a:effectLst/>
                <a:latin typeface="Arial" panose="020B0604020202020204" pitchFamily="34" charset="0"/>
              </a:rPr>
              <a:t>How can machine learning algorithms be utilized to predict the severity of road collisions based on various factors such as vehicle type, road conditions, and driver demographics?</a:t>
            </a:r>
            <a:endParaRPr lang="en-GB" sz="2000" dirty="0"/>
          </a:p>
        </p:txBody>
      </p:sp>
    </p:spTree>
    <p:extLst>
      <p:ext uri="{BB962C8B-B14F-4D97-AF65-F5344CB8AC3E}">
        <p14:creationId xmlns:p14="http://schemas.microsoft.com/office/powerpoint/2010/main" val="3416244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D072D55-8407-2776-191F-718C0047BDE5}"/>
              </a:ext>
            </a:extLst>
          </p:cNvPr>
          <p:cNvSpPr>
            <a:spLocks noGrp="1"/>
          </p:cNvSpPr>
          <p:nvPr>
            <p:ph type="title"/>
          </p:nvPr>
        </p:nvSpPr>
        <p:spPr>
          <a:xfrm>
            <a:off x="1371597" y="348865"/>
            <a:ext cx="10044023" cy="877729"/>
          </a:xfrm>
        </p:spPr>
        <p:txBody>
          <a:bodyPr anchor="ctr">
            <a:normAutofit/>
          </a:bodyPr>
          <a:lstStyle/>
          <a:p>
            <a:r>
              <a:rPr lang="en-GB" sz="4000">
                <a:solidFill>
                  <a:srgbClr val="FFFFFF"/>
                </a:solidFill>
              </a:rPr>
              <a:t>Objectives</a:t>
            </a:r>
          </a:p>
        </p:txBody>
      </p:sp>
      <p:graphicFrame>
        <p:nvGraphicFramePr>
          <p:cNvPr id="5" name="Content Placeholder 2">
            <a:extLst>
              <a:ext uri="{FF2B5EF4-FFF2-40B4-BE49-F238E27FC236}">
                <a16:creationId xmlns:a16="http://schemas.microsoft.com/office/drawing/2014/main" id="{98230B28-1B93-DF84-2FD9-17589F60C07D}"/>
              </a:ext>
            </a:extLst>
          </p:cNvPr>
          <p:cNvGraphicFramePr>
            <a:graphicFrameLocks noGrp="1"/>
          </p:cNvGraphicFramePr>
          <p:nvPr>
            <p:ph idx="1"/>
            <p:extLst>
              <p:ext uri="{D42A27DB-BD31-4B8C-83A1-F6EECF244321}">
                <p14:modId xmlns:p14="http://schemas.microsoft.com/office/powerpoint/2010/main" val="3972288098"/>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4B14C4CC-E5AA-1BCF-0269-98D0C336EADF}"/>
              </a:ext>
            </a:extLst>
          </p:cNvPr>
          <p:cNvSpPr txBox="1"/>
          <p:nvPr/>
        </p:nvSpPr>
        <p:spPr>
          <a:xfrm>
            <a:off x="1106905" y="1925053"/>
            <a:ext cx="10464980" cy="646331"/>
          </a:xfrm>
          <a:prstGeom prst="rect">
            <a:avLst/>
          </a:prstGeom>
          <a:noFill/>
        </p:spPr>
        <p:txBody>
          <a:bodyPr wrap="square" rtlCol="0">
            <a:spAutoFit/>
          </a:bodyPr>
          <a:lstStyle/>
          <a:p>
            <a:r>
              <a:rPr lang="en-GB" sz="1800" b="0" i="0" u="none" strike="noStrike" dirty="0">
                <a:solidFill>
                  <a:srgbClr val="000000"/>
                </a:solidFill>
                <a:effectLst/>
                <a:latin typeface="Arial" panose="020B0604020202020204" pitchFamily="34" charset="0"/>
              </a:rPr>
              <a:t>The system is designed to predict road collision severity using a machine learning model integrated with a web-based user interface.</a:t>
            </a:r>
            <a:endParaRPr lang="en-GB" dirty="0"/>
          </a:p>
        </p:txBody>
      </p:sp>
    </p:spTree>
    <p:extLst>
      <p:ext uri="{BB962C8B-B14F-4D97-AF65-F5344CB8AC3E}">
        <p14:creationId xmlns:p14="http://schemas.microsoft.com/office/powerpoint/2010/main" val="3928645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3B73D2-C69B-1A30-41B9-E1C9CE7376C4}"/>
              </a:ext>
            </a:extLst>
          </p:cNvPr>
          <p:cNvSpPr>
            <a:spLocks noGrp="1"/>
          </p:cNvSpPr>
          <p:nvPr>
            <p:ph type="title"/>
          </p:nvPr>
        </p:nvSpPr>
        <p:spPr>
          <a:xfrm>
            <a:off x="586478" y="1683756"/>
            <a:ext cx="3115265" cy="2396359"/>
          </a:xfrm>
        </p:spPr>
        <p:txBody>
          <a:bodyPr anchor="b">
            <a:normAutofit/>
          </a:bodyPr>
          <a:lstStyle/>
          <a:p>
            <a:pPr algn="r"/>
            <a:r>
              <a:rPr lang="en-GB" sz="4000">
                <a:solidFill>
                  <a:srgbClr val="FFFFFF"/>
                </a:solidFill>
              </a:rPr>
              <a:t>Requirements</a:t>
            </a:r>
          </a:p>
        </p:txBody>
      </p:sp>
      <p:graphicFrame>
        <p:nvGraphicFramePr>
          <p:cNvPr id="5" name="Content Placeholder 2">
            <a:extLst>
              <a:ext uri="{FF2B5EF4-FFF2-40B4-BE49-F238E27FC236}">
                <a16:creationId xmlns:a16="http://schemas.microsoft.com/office/drawing/2014/main" id="{5EED8FA5-A05D-596C-8DCF-ED17949ED2BB}"/>
              </a:ext>
            </a:extLst>
          </p:cNvPr>
          <p:cNvGraphicFramePr>
            <a:graphicFrameLocks noGrp="1"/>
          </p:cNvGraphicFramePr>
          <p:nvPr>
            <p:ph idx="1"/>
            <p:extLst>
              <p:ext uri="{D42A27DB-BD31-4B8C-83A1-F6EECF244321}">
                <p14:modId xmlns:p14="http://schemas.microsoft.com/office/powerpoint/2010/main" val="247463075"/>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196231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2035</Words>
  <Application>Microsoft Office PowerPoint</Application>
  <PresentationFormat>Widescreen</PresentationFormat>
  <Paragraphs>204</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Aptos</vt:lpstr>
      <vt:lpstr>Aptos Display</vt:lpstr>
      <vt:lpstr>Arial</vt:lpstr>
      <vt:lpstr>Calibri</vt:lpstr>
      <vt:lpstr>Office Theme</vt:lpstr>
      <vt:lpstr>Predicting UK Road Accidents Severity using Machine Learning</vt:lpstr>
      <vt:lpstr>Introduction</vt:lpstr>
      <vt:lpstr>Problem Statement</vt:lpstr>
      <vt:lpstr>Expected Impact</vt:lpstr>
      <vt:lpstr>Literature Review</vt:lpstr>
      <vt:lpstr>Research Gap</vt:lpstr>
      <vt:lpstr>Research Question</vt:lpstr>
      <vt:lpstr>Objectives</vt:lpstr>
      <vt:lpstr>Requirements</vt:lpstr>
      <vt:lpstr>Requirements</vt:lpstr>
      <vt:lpstr>Design</vt:lpstr>
      <vt:lpstr>Form for user input</vt:lpstr>
      <vt:lpstr>Form displaying Output</vt:lpstr>
      <vt:lpstr>Project Management Methodology</vt:lpstr>
      <vt:lpstr>Project Plan</vt:lpstr>
      <vt:lpstr>Dataset Description</vt:lpstr>
      <vt:lpstr>Implementation-ML Techniques</vt:lpstr>
      <vt:lpstr>Tools and Technologies</vt:lpstr>
      <vt:lpstr>Methodology Adopted</vt:lpstr>
      <vt:lpstr>Testing</vt:lpstr>
      <vt:lpstr>Results</vt:lpstr>
      <vt:lpstr>Results</vt:lpstr>
      <vt:lpstr>Discussion</vt:lpstr>
      <vt:lpstr>Conclusion</vt:lpstr>
      <vt:lpstr>References</vt:lpstr>
    </vt:vector>
  </TitlesOfParts>
  <Company>Jaguar Land Rover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Jainish Pasumarthi</dc:creator>
  <cp:revision>2</cp:revision>
  <dcterms:created xsi:type="dcterms:W3CDTF">2024-07-23T10:48:40Z</dcterms:created>
  <dcterms:modified xsi:type="dcterms:W3CDTF">2024-07-25T18:50:00Z</dcterms:modified>
</cp:coreProperties>
</file>