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2e5991f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2e5991f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0d55014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0d55014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0d550143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0d550143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0d550143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0d550143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0d55014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0d55014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e5991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2e5991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2e5991f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2e5991f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0d550143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0d55014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d550143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0d550143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0d550143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0d550143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0d55014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0d55014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0d550143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0d550143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d55014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d55014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d55014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d55014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d55014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d55014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d550143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d55014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d55014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d55014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d550143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d550143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0d550143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0d550143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Jainisha Choksi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" y="1152475"/>
            <a:ext cx="8239125" cy="37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</a:t>
            </a:r>
            <a:r>
              <a:rPr lang="en"/>
              <a:t>Language</a:t>
            </a:r>
            <a:r>
              <a:rPr lang="en"/>
              <a:t> Preprocessing is used.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the 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Lemmatization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words as 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Vectorizer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 Term Frequency Inverse Document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Increases proportionally to the number of times in the text a word appears but is compensated by the word frequency in the corpus.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Term Frequency:In document d, the frequency represents the number of instances of a </a:t>
            </a:r>
            <a:r>
              <a:rPr lang="en"/>
              <a:t>given</a:t>
            </a:r>
            <a:r>
              <a:rPr lang="en"/>
              <a:t> word t. The weight of a term that occurs in a document is simply proportional to the term frequency.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tf(t,d) = count of t in d/ number of words in 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Frequency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TF but in whole corpus collection.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df(t) = occurrence of t in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Inverse Document Frequency: IDF of the word is the number of documents in the corpus separated by the frequency of the 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idf(t) = N/ df(t)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tf-idf(t,d) = tf(t,d) * idf(t)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 Models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Ensemble Learning Method - Ensemble of Decision Trees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Majority Votes as a combination Factor.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 the </a:t>
            </a:r>
            <a:r>
              <a:rPr lang="en"/>
              <a:t>probability</a:t>
            </a:r>
            <a:r>
              <a:rPr lang="en"/>
              <a:t> of an article being fake or genuine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p(fake) &gt; 0.5 predict - Fake , otherwise - True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Vector Machines - classify by finding an optimal decision boundary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Hyperplane separates the data into </a:t>
            </a:r>
            <a:r>
              <a:rPr lang="en"/>
              <a:t>different</a:t>
            </a:r>
            <a:r>
              <a:rPr lang="en"/>
              <a:t>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Hyperplane - A high dimensional line that separates the dataset into classes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and Classification Report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78" y="1474775"/>
            <a:ext cx="63509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Detecting and addressing fake news demands a holistic approach. By leveraging tech tools, promoting media literacy, and </a:t>
            </a:r>
            <a:r>
              <a:rPr lang="en"/>
              <a:t>fostering</a:t>
            </a:r>
            <a:r>
              <a:rPr lang="en"/>
              <a:t>  partnerships, we can build a robust defense against misinformation.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Advance Machine Learning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Natural Language Processing Enhancements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Cross-platform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Ethical AI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Machine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Public Awareness Campaigns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or hoax news is false or misleading information presented as news.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Fake news often has the aim of damaging the reputation of a person or entity, or making money through advertising 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the problem of Text Classification as Fake and Real News.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True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935700"/>
            <a:ext cx="8524875" cy="3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False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66975"/>
            <a:ext cx="8382000" cy="3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have 2 datasets as: True and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has  21417 rows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 has  23481 rows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Imbalance problem - we create a new dataframe by merging both the datasets  into 1 by taking 5000 rows from each by adding label column for the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0" y="1017450"/>
            <a:ext cx="7687500" cy="41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25" y="935700"/>
            <a:ext cx="4752975" cy="39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0951"/>
            <a:ext cx="9143999" cy="39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13" y="1587538"/>
            <a:ext cx="63722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450"/>
            <a:ext cx="9143999" cy="39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