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0d550143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0d550143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0d550143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0d550143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0d550143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b0d550143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0d550143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0d550143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0d550143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0d550143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0d550143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0d550143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0d550143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0d550143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0d550143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0d550143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0d550143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0d550143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0d550143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0d550143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0d550143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0d550143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0d550143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0d550143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0d550143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0d550143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0d550143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0d550143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0d550143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0d550143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0d550143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0d550143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News Detection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Jainisha Choksi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</a:t>
            </a:r>
            <a:r>
              <a:rPr lang="en"/>
              <a:t>Language</a:t>
            </a:r>
            <a:r>
              <a:rPr lang="en"/>
              <a:t> Preprocessing is used.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to Lowercase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Splitting the words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Stopwords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Performing Stemming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 words as text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 Vectorizer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  Term Frequency Inverse Document Frequency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Increases proportionally to the number of times in the text a word appears but is compensated by the word frequency in the corpus.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Term Frequency:In document d, the frequency represents the number of instances of a </a:t>
            </a:r>
            <a:r>
              <a:rPr lang="en"/>
              <a:t>given</a:t>
            </a:r>
            <a:r>
              <a:rPr lang="en"/>
              <a:t> word t. The weight of a term that occurs in a document is simply proportional to the term frequency.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tf(t,d) = count of t in d/ number of words in 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Frequency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TF but in whole corpus collection.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df(t) = occurrence of t in documents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Inverse Document Frequency: IDF of the word is the number of documents in the corpus separated by the frequency of the text.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idf(t) = N/ df(t)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tf-idf(t,d) = tf(t,d) * idf(t)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 Models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Passive Aggressive Classifier: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Passive: If the prediction is correct, keep the model and do not make any changes i.e. the data in the example is not enough to cause any changes in the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Aggressive: If the prediction is incorrect, make changes to the modeli.e. Some change to the model may correct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Accuracy = 0.998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975" y="1017450"/>
            <a:ext cx="6340049" cy="38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Detecting and addressing fake news demands a holistic approach. By leveraging tech tools, promoting media literacy, and </a:t>
            </a:r>
            <a:r>
              <a:rPr lang="en"/>
              <a:t>fostering</a:t>
            </a:r>
            <a:r>
              <a:rPr lang="en"/>
              <a:t>  partnerships, we can build a robust defense against misinformation.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Advance Machine Learning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Natural Language Processing Enhancements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Cross-platform Collaboration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Ethical AI Practices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Online Machine Learning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Public Awareness Campaigns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63" name="Google Shape;163;p29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News or hoax news is false or misleading information presented as news.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Fake news often has the aim of damaging the reputation of a person or entity, or making money through advertising  revenue.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is the problem of Text Classification as Fake and Real News.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True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50" y="935700"/>
            <a:ext cx="8524875" cy="39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False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266975"/>
            <a:ext cx="8382000" cy="33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we have 2 datasets as: True and False.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True has  21417 rows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False has  23481 rows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 Imbalance problem - we create a new dataframe by merging both the datasets  into 1 by taking 5000 rows from each by adding label column for the classification.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250" y="1017450"/>
            <a:ext cx="7687500" cy="41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525" y="935700"/>
            <a:ext cx="4752975" cy="39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675" y="1017450"/>
            <a:ext cx="4638675" cy="37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75" y="918275"/>
            <a:ext cx="8220250" cy="42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