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7b479f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a7b479f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7b479f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7b479f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7b479f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7b479f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a7b479f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a7b479f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7b479f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a7b479f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7b479f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a7b479f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7b479f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7b479f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a7b479f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a7b479f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a7b479f8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a7b479f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a7b479f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a7b479f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a7b479f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a7b479f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a7b479f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a7b479f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7b479f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a7b479f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a7b479f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a7b479f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c6bf73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c6bf73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c6bf73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ac6bf73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ac6bf73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ac6bf7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Price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9450"/>
            <a:ext cx="8520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by: Jainisha Choksi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 Id: MST03-0039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Guided by:Ms. Urooj Khan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Company: Meta Scifor Technologies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1615475" y="1588850"/>
            <a:ext cx="5972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Analysis and Forecasting Using Time Series Machine Learning Models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63775" y="2558725"/>
            <a:ext cx="49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88948"/>
            <a:ext cx="51816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r>
              <a:rPr lang="en"/>
              <a:t> Methods for Gold Price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Machine Learning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SARIMA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ARIMA (AutoRegressive Integrated Moving Average)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AutoRegressive: </a:t>
            </a:r>
            <a:r>
              <a:rPr lang="en"/>
              <a:t>This components models the relationship between an observation and a number of lagged observations.(Current values and Previous values over a specific time period).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Integrated: </a:t>
            </a:r>
            <a:r>
              <a:rPr lang="en"/>
              <a:t>This components deals with the </a:t>
            </a:r>
            <a:r>
              <a:rPr lang="en"/>
              <a:t>differencing</a:t>
            </a:r>
            <a:r>
              <a:rPr lang="en"/>
              <a:t> of raw observations to make the time series stationary. Stationary is crucial for ARIMA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Moving Average: </a:t>
            </a:r>
            <a:r>
              <a:rPr lang="en"/>
              <a:t>This component models the relationship between an observation and a residual error from a moving average model applied to lagged observations. It captures the effects of past forecast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Hyperparameters of ARIMA(p,d,q):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 order of AR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d- degree of differencing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q- order of MA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SARIMA (Seasonal AutoRegressive Integrated Moving Average)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SARIMA extends the ARIMA model to handle seasonal patterns in time series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Hyperparameters: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 seasonal order of autoregressive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</a:t>
            </a:r>
            <a:r>
              <a:rPr lang="en"/>
              <a:t>- seasonal order of differencing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</a:t>
            </a:r>
            <a:r>
              <a:rPr lang="en"/>
              <a:t>- seasonal order of moving average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s- length of the seasonal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SARIMA is useful when dealing with data that exhibits periodic patterns or seasonality or seasonal fluctuations.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Regression Models: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850"/>
            <a:ext cx="7338400" cy="26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Time Series Models:</a:t>
            </a:r>
            <a:endParaRPr b="1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1603275"/>
            <a:ext cx="73818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52475"/>
            <a:ext cx="7810500" cy="3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 outperforms regression models for gold price prediction due to their </a:t>
            </a:r>
            <a:r>
              <a:rPr lang="en"/>
              <a:t>capability</a:t>
            </a:r>
            <a:r>
              <a:rPr lang="en"/>
              <a:t> to capture temporal dependencies and seasonality.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Series models are ideal for sequential data, making them suitable for forecasting gold price which exhibits temporal patterns.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Regression models may be preferable for </a:t>
            </a:r>
            <a:r>
              <a:rPr lang="en"/>
              <a:t>understanding broader relationships between gold prices and external factors.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Xiaohui Yang, ”The Prediction of Gold Price Using ARIMA Model,” 2nd International Conference on Social Science, Public Health and Education 2019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9536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 geeksforgeeks/gold-price-prediction-using-machine-learning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95365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V. G. S and H. V. S, "Gold Price Prediction and Modelling using Deep Learning Techniques," 2020 IEEE Recent Advances in Intelligent Computational Systems (RAICS), Thiruvananthapuram, India, 2020, pp. 28-31, doi: 10.1109/RAICS51191.2020.9332471. keywords: {Gold;Recurrent neural networks;Time series analysis;Predictive models;Market research;Data models;Investment;LSTM;Exponential;CNN;RNN;Prediction;Estimation},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95365"/>
              </a:solidFill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365"/>
              </a:buClr>
              <a:buSzPts val="1450"/>
              <a:buChar char="●"/>
            </a:pPr>
            <a:r>
              <a:rPr lang="en" sz="1450">
                <a:solidFill>
                  <a:srgbClr val="495365"/>
                </a:solidFill>
              </a:rPr>
              <a:t> Investing.com Gold Historical Data</a:t>
            </a:r>
            <a:endParaRPr sz="1450">
              <a:solidFill>
                <a:srgbClr val="49536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9536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and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Gold Price and Its Forecasting using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Methods for Gold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and SARIMA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Predicting the future price of gold is a challenging task, given its various </a:t>
            </a:r>
            <a:r>
              <a:rPr lang="en"/>
              <a:t>determinants</a:t>
            </a:r>
            <a:r>
              <a:rPr lang="en"/>
              <a:t> and the volatile market environment. However, with the help of machine learning and time series models we can predict the gold price.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Scrapping:</a:t>
            </a:r>
            <a:r>
              <a:rPr lang="en"/>
              <a:t> Utilizing web scrapping techniques to gather historical gold price data from investing.com website. Data from 01st Jan 2010 to 08th April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Data: 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5525"/>
            <a:ext cx="7712649" cy="20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1017725"/>
            <a:ext cx="7551101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7681376" cy="31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375"/>
            <a:ext cx="7665750" cy="26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000"/>
            <a:ext cx="9144000" cy="240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" y="912725"/>
            <a:ext cx="9144000" cy="2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100" y="3846000"/>
            <a:ext cx="1625899" cy="1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