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0" y="16451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" y="1652209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9517391-1C39-95D2-2AC0-62097BA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81765"/>
            <a:ext cx="4523289" cy="334723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F225C290-4C47-2A7C-0046-CFB0CB0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6" y="3415170"/>
            <a:ext cx="4526685" cy="33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739494-7EE6-F70E-126C-98172890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7" y="49530"/>
            <a:ext cx="5225142" cy="6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XGBRegressor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D33340-321B-DEAD-FD79-D0BDCD4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7705" cy="1325563"/>
          </a:xfrm>
        </p:spPr>
        <p:txBody>
          <a:bodyPr>
            <a:noAutofit/>
          </a:bodyPr>
          <a:lstStyle/>
          <a:p>
            <a:r>
              <a:rPr lang="en-US" sz="3600" dirty="0"/>
              <a:t>Lasso: Least Absolute Shrinkage and Selection Operator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2C4259-3F79-AF24-64B5-C1E3ADE0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split to train validation test</a:t>
            </a:r>
          </a:p>
          <a:p>
            <a:r>
              <a:rPr lang="en-US" sz="2400" dirty="0"/>
              <a:t>Lasso regression is a regularization technique used in feature selection using a Shrinkage method also referred to as the penalized regression method. </a:t>
            </a:r>
          </a:p>
          <a:p>
            <a:r>
              <a:rPr lang="en-US" sz="2400" dirty="0"/>
              <a:t>uses L1 regularization technique , adds absolute value of magnitude of coefficient as penalty</a:t>
            </a:r>
          </a:p>
          <a:p>
            <a:pPr marL="0" indent="0">
              <a:buNone/>
            </a:pPr>
            <a:r>
              <a:rPr lang="en-US" dirty="0"/>
              <a:t>1- cross validation : 10 splits , 3 repeats</a:t>
            </a:r>
          </a:p>
          <a:p>
            <a:pPr marL="0" indent="0">
              <a:buNone/>
            </a:pPr>
            <a:r>
              <a:rPr lang="en-US" dirty="0"/>
              <a:t>2- grid search to find best alpha</a:t>
            </a:r>
          </a:p>
          <a:p>
            <a:pPr marL="0" indent="0">
              <a:buNone/>
            </a:pPr>
            <a:r>
              <a:rPr lang="en-US" dirty="0"/>
              <a:t>3- scaled data and fit it.</a:t>
            </a:r>
          </a:p>
          <a:p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80BA40FD-CA2D-58D3-88CB-3E5472A4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50995"/>
              </p:ext>
            </p:extLst>
          </p:nvPr>
        </p:nvGraphicFramePr>
        <p:xfrm>
          <a:off x="1672139" y="5422327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ED24AE-D677-922F-5644-13A96EA2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B70CDCD-11BC-30E6-7362-0C4425C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7" y="2653664"/>
            <a:ext cx="4635273" cy="3262293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B52286A-4958-F731-1B3F-9311635C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3664"/>
            <a:ext cx="4563429" cy="32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0B706A-6230-B5A3-BA28-CB3B0BF1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D7C184-F26C-3513-28CC-88E8963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Like the lasso regression, ridge regression puts a similar constraint on the coefficients by introducing a penalty factor.</a:t>
            </a:r>
            <a:endParaRPr lang="en-US" sz="2400" dirty="0"/>
          </a:p>
          <a:p>
            <a:r>
              <a:rPr lang="en-US" sz="2400" dirty="0"/>
              <a:t>Ridge Regression is L2 regularization technique , adds squared magnitude of coefficient as penalty term </a:t>
            </a:r>
          </a:p>
          <a:p>
            <a:pPr marL="0" indent="0">
              <a:buNone/>
            </a:pPr>
            <a:r>
              <a:rPr lang="en-US" sz="2400" dirty="0"/>
              <a:t>1- cross validation : 10 splits , 3 repeats</a:t>
            </a:r>
          </a:p>
          <a:p>
            <a:pPr marL="0" indent="0">
              <a:buNone/>
            </a:pPr>
            <a:r>
              <a:rPr lang="en-US" sz="2400" dirty="0"/>
              <a:t>2- grid search to find best alpha</a:t>
            </a:r>
          </a:p>
          <a:p>
            <a:pPr marL="0" indent="0">
              <a:buNone/>
            </a:pPr>
            <a:r>
              <a:rPr lang="en-US" sz="2400" dirty="0"/>
              <a:t>3- scaled data and fit it.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4E7AF74-C68A-9C10-B1C2-73D63A21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2325"/>
              </p:ext>
            </p:extLst>
          </p:nvPr>
        </p:nvGraphicFramePr>
        <p:xfrm>
          <a:off x="1701635" y="5292542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D17BD-44B2-98CF-55BA-46C7F2E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3367D6-B35A-D868-0DB6-A3A9F2DA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is a form of regression analysis in which the relationship between the independent variable x and the dependent variable y is modelled as an nth degree polynomial in x</a:t>
            </a:r>
          </a:p>
          <a:p>
            <a:r>
              <a:rPr lang="en-US" sz="2000" dirty="0"/>
              <a:t>Polynomial features are those features created by raising existing features to an exponent.</a:t>
            </a:r>
          </a:p>
          <a:p>
            <a:r>
              <a:rPr lang="en-US" sz="2000" dirty="0"/>
              <a:t>polynomial features are a type of feature engineering, e.g. the creation of new input features based on the existing features.</a:t>
            </a:r>
          </a:p>
          <a:p>
            <a:r>
              <a:rPr lang="en-US" sz="2000" dirty="0"/>
              <a:t>Polynomial with 3</a:t>
            </a:r>
            <a:r>
              <a:rPr lang="en-US" sz="2000" baseline="30000" dirty="0"/>
              <a:t>rd</a:t>
            </a:r>
            <a:r>
              <a:rPr lang="en-US" sz="2000" dirty="0"/>
              <a:t> degree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F532866B-FCA4-9E03-CA1A-A325E69F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866"/>
              </p:ext>
            </p:extLst>
          </p:nvPr>
        </p:nvGraphicFramePr>
        <p:xfrm>
          <a:off x="1701635" y="5292542"/>
          <a:ext cx="5637164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863077756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555020-2463-21BC-4606-47718EA0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6875EFE-F8AD-A40D-6169-F737DB9F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174"/>
            <a:ext cx="4857206" cy="3471217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8840B2-A412-75F2-32BB-9DB74D79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5174"/>
            <a:ext cx="4802641" cy="34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5D75CA-8492-7A4E-BE40-D9D38B1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597133-1633-1DB6-FCDF-5AE1267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regularization models all have the same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Polynomial regression performed butter and its the one we choose to test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it seems there is overfitting in Polynomial regression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more feature work we want to improve our accuracy: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adding more data.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feature engineering.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try other models.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 positive correlated.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ocean proximity inland are highly negative corelated.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15648-5E17-BC25-8087-495892FC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9" y="152400"/>
            <a:ext cx="5676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32C2E-88BB-5455-B6E2-3FAE51FE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37" y="281023"/>
            <a:ext cx="5035732" cy="6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767</Words>
  <Application>Microsoft Office PowerPoint</Application>
  <PresentationFormat>شاشة عريضة</PresentationFormat>
  <Paragraphs>155</Paragraphs>
  <Slides>27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Studio-Feixen-Sans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XGBRegressor</vt:lpstr>
      <vt:lpstr>XGBRegressor</vt:lpstr>
      <vt:lpstr>Random Forest Regressor </vt:lpstr>
      <vt:lpstr>RFR with Grid Search</vt:lpstr>
      <vt:lpstr>RFR with Random Search</vt:lpstr>
      <vt:lpstr>Conclusion</vt:lpstr>
      <vt:lpstr>Lasso: Least Absolute Shrinkage and Selection Operator </vt:lpstr>
      <vt:lpstr>Actual vs Predicted</vt:lpstr>
      <vt:lpstr>Ridge</vt:lpstr>
      <vt:lpstr>Polynomial</vt:lpstr>
      <vt:lpstr>Actual vs Predicted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371102443</cp:lastModifiedBy>
  <cp:revision>7</cp:revision>
  <dcterms:created xsi:type="dcterms:W3CDTF">2022-11-29T11:56:13Z</dcterms:created>
  <dcterms:modified xsi:type="dcterms:W3CDTF">2022-11-30T03:37:35Z</dcterms:modified>
</cp:coreProperties>
</file>