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0" r:id="rId8"/>
    <p:sldId id="264" r:id="rId9"/>
    <p:sldId id="273" r:id="rId10"/>
    <p:sldId id="270" r:id="rId11"/>
    <p:sldId id="262" r:id="rId12"/>
    <p:sldId id="274" r:id="rId13"/>
    <p:sldId id="275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52" autoAdjust="0"/>
  </p:normalViewPr>
  <p:slideViewPr>
    <p:cSldViewPr snapToGrid="0">
      <p:cViewPr varScale="1">
        <p:scale>
          <a:sx n="51" d="100"/>
          <a:sy n="51" d="100"/>
        </p:scale>
        <p:origin x="16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When to Use It?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Problems with binary target variable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When Not to Use It?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If time and compute power is a significant constraint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1539152-1ACC-40AE-940B-5CD3D6540640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Feature-to-row ratio is high</a:t>
          </a:r>
        </a:p>
      </dgm:t>
    </dgm:pt>
    <dgm:pt modelId="{BA7142CC-3933-4EC9-8F5E-F56B821BDFD3}" type="parTrans" cxnId="{1647908C-8A28-4ED5-8A2A-FD9F80518D12}">
      <dgm:prSet/>
      <dgm:spPr/>
      <dgm:t>
        <a:bodyPr/>
        <a:lstStyle/>
        <a:p>
          <a:endParaRPr lang="en-US"/>
        </a:p>
      </dgm:t>
    </dgm:pt>
    <dgm:pt modelId="{07E9BE61-CFD0-49CD-8771-69ED5B4DEBBB}" type="sibTrans" cxnId="{1647908C-8A28-4ED5-8A2A-FD9F80518D12}">
      <dgm:prSet/>
      <dgm:spPr/>
      <dgm:t>
        <a:bodyPr/>
        <a:lstStyle/>
        <a:p>
          <a:endParaRPr lang="en-US"/>
        </a:p>
      </dgm:t>
    </dgm:pt>
    <dgm:pt modelId="{3AEA3AB1-210E-44B0-8189-810203054127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Very complex relationships</a:t>
          </a:r>
        </a:p>
      </dgm:t>
    </dgm:pt>
    <dgm:pt modelId="{4B38A9B9-30B5-410B-B05C-C0CF8622675E}" type="parTrans" cxnId="{CD1FF04F-6835-4535-A192-7BADD4B35A0B}">
      <dgm:prSet/>
      <dgm:spPr/>
      <dgm:t>
        <a:bodyPr/>
        <a:lstStyle/>
        <a:p>
          <a:endParaRPr lang="en-US"/>
        </a:p>
      </dgm:t>
    </dgm:pt>
    <dgm:pt modelId="{DFB3205A-C86B-4BEE-929B-8DBFF0C4061A}" type="sibTrans" cxnId="{CD1FF04F-6835-4535-A192-7BADD4B35A0B}">
      <dgm:prSet/>
      <dgm:spPr/>
      <dgm:t>
        <a:bodyPr/>
        <a:lstStyle/>
        <a:p>
          <a:endParaRPr lang="en-US"/>
        </a:p>
      </dgm:t>
    </dgm:pt>
    <dgm:pt modelId="{3B0288B7-7CE8-4342-86B3-10D4016C5AD4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None/>
          </a:pPr>
          <a:r>
            <a:rPr lang="en-US" sz="1400" spc="50" baseline="0" dirty="0">
              <a:latin typeface="+mn-lt"/>
            </a:rPr>
            <a:t>Lots of outliers</a:t>
          </a:r>
        </a:p>
      </dgm:t>
    </dgm:pt>
    <dgm:pt modelId="{B1CEDCC7-B9EC-4728-9762-6EEDBAD6C53B}" type="parTrans" cxnId="{EDAF3432-E3B4-4338-8F3F-434FDD925CDC}">
      <dgm:prSet/>
      <dgm:spPr/>
      <dgm:t>
        <a:bodyPr/>
        <a:lstStyle/>
        <a:p>
          <a:endParaRPr lang="en-US"/>
        </a:p>
      </dgm:t>
    </dgm:pt>
    <dgm:pt modelId="{63C6947F-CD50-45C5-9BA8-55110C1F9515}" type="sibTrans" cxnId="{EDAF3432-E3B4-4338-8F3F-434FDD925CDC}">
      <dgm:prSet/>
      <dgm:spPr/>
      <dgm:t>
        <a:bodyPr/>
        <a:lstStyle/>
        <a:p>
          <a:endParaRPr lang="en-US"/>
        </a:p>
      </dgm:t>
    </dgm:pt>
    <dgm:pt modelId="{25BA2AF0-72BA-4839-B2E2-7B0B2BC1A079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600" spc="50" baseline="0" dirty="0">
              <a:latin typeface="+mn-lt"/>
            </a:rPr>
            <a:t>Use Cases</a:t>
          </a:r>
        </a:p>
      </dgm:t>
    </dgm:pt>
    <dgm:pt modelId="{6ED923D9-FE59-4D7D-A60E-3A76A4472B1A}" type="parTrans" cxnId="{86B93FDF-C441-4EEF-8C14-769FB8C225FB}">
      <dgm:prSet/>
      <dgm:spPr/>
      <dgm:t>
        <a:bodyPr/>
        <a:lstStyle/>
        <a:p>
          <a:endParaRPr lang="en-US"/>
        </a:p>
      </dgm:t>
    </dgm:pt>
    <dgm:pt modelId="{9006712F-3DB0-4F4A-8180-F004DB2466DF}" type="sibTrans" cxnId="{86B93FDF-C441-4EEF-8C14-769FB8C225FB}">
      <dgm:prSet/>
      <dgm:spPr/>
      <dgm:t>
        <a:bodyPr/>
        <a:lstStyle/>
        <a:p>
          <a:endParaRPr lang="en-US"/>
        </a:p>
      </dgm:t>
    </dgm:pt>
    <dgm:pt modelId="{129A412D-FA3C-49E8-A0BB-AC0D3C8753CC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Face detection</a:t>
          </a:r>
        </a:p>
      </dgm:t>
    </dgm:pt>
    <dgm:pt modelId="{DC1421EE-AF3D-4BDE-95ED-04C636421AC6}" type="parTrans" cxnId="{D2EFF2AB-BDA7-4EBE-9A02-304534C35659}">
      <dgm:prSet/>
      <dgm:spPr/>
      <dgm:t>
        <a:bodyPr/>
        <a:lstStyle/>
        <a:p>
          <a:endParaRPr lang="en-US"/>
        </a:p>
      </dgm:t>
    </dgm:pt>
    <dgm:pt modelId="{A0FB3C4C-793D-4F27-B3E9-CA4BE9B6E191}" type="sibTrans" cxnId="{D2EFF2AB-BDA7-4EBE-9A02-304534C35659}">
      <dgm:prSet/>
      <dgm:spPr/>
      <dgm:t>
        <a:bodyPr/>
        <a:lstStyle/>
        <a:p>
          <a:endParaRPr lang="en-US"/>
        </a:p>
      </dgm:t>
    </dgm:pt>
    <dgm:pt modelId="{6799F7D6-F31D-4F08-A888-397D44C07E8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Handwriting recognition</a:t>
          </a:r>
        </a:p>
      </dgm:t>
    </dgm:pt>
    <dgm:pt modelId="{FAE5C80A-C3F3-4212-8549-E5B5B3C010FA}" type="parTrans" cxnId="{4E8C2376-F356-4402-9072-B246FE5F25D9}">
      <dgm:prSet/>
      <dgm:spPr/>
      <dgm:t>
        <a:bodyPr/>
        <a:lstStyle/>
        <a:p>
          <a:endParaRPr lang="en-US"/>
        </a:p>
      </dgm:t>
    </dgm:pt>
    <dgm:pt modelId="{E30D59F0-591B-49BE-9ED4-E1FC84850E7F}" type="sibTrans" cxnId="{4E8C2376-F356-4402-9072-B246FE5F25D9}">
      <dgm:prSet/>
      <dgm:spPr/>
      <dgm:t>
        <a:bodyPr/>
        <a:lstStyle/>
        <a:p>
          <a:endParaRPr lang="en-US"/>
        </a:p>
      </dgm:t>
    </dgm:pt>
    <dgm:pt modelId="{2F97A41F-E2AA-47B6-82EB-43E96FCBF48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Bioinformatics</a:t>
          </a:r>
        </a:p>
      </dgm:t>
    </dgm:pt>
    <dgm:pt modelId="{ED3C1AE8-B6BC-49A1-A745-E48BB9E7DB92}" type="parTrans" cxnId="{B414B28E-E7A1-4AE7-86F4-83998C8F019B}">
      <dgm:prSet/>
      <dgm:spPr/>
      <dgm:t>
        <a:bodyPr/>
        <a:lstStyle/>
        <a:p>
          <a:endParaRPr lang="en-US"/>
        </a:p>
      </dgm:t>
    </dgm:pt>
    <dgm:pt modelId="{1166C0DC-FFB6-41FB-9F85-89968C863C47}" type="sibTrans" cxnId="{B414B28E-E7A1-4AE7-86F4-83998C8F019B}">
      <dgm:prSet/>
      <dgm:spPr/>
      <dgm:t>
        <a:bodyPr/>
        <a:lstStyle/>
        <a:p>
          <a:endParaRPr lang="en-US"/>
        </a:p>
      </dgm:t>
    </dgm:pt>
    <dgm:pt modelId="{C752A68E-7BD6-4A86-8D68-DE959F02D777}" type="pres">
      <dgm:prSet presAssocID="{0DD8915E-DC14-41D6-9BB5-F49E1C265163}" presName="layout" presStyleCnt="0">
        <dgm:presLayoutVars>
          <dgm:chMax/>
          <dgm:chPref/>
          <dgm:dir/>
          <dgm:resizeHandles/>
        </dgm:presLayoutVars>
      </dgm:prSet>
      <dgm:spPr/>
    </dgm:pt>
    <dgm:pt modelId="{D9F98643-631A-4DAC-AA3F-5C6A5C9DAC45}" type="pres">
      <dgm:prSet presAssocID="{73D947E0-108F-4D20-A71E-3CF329F97212}" presName="root" presStyleCnt="0">
        <dgm:presLayoutVars>
          <dgm:chMax/>
          <dgm:chPref/>
        </dgm:presLayoutVars>
      </dgm:prSet>
      <dgm:spPr/>
    </dgm:pt>
    <dgm:pt modelId="{6DC8881C-C9A0-4018-A70D-E906763CBE15}" type="pres">
      <dgm:prSet presAssocID="{73D947E0-108F-4D20-A71E-3CF329F97212}" presName="rootComposite" presStyleCnt="0">
        <dgm:presLayoutVars/>
      </dgm:prSet>
      <dgm:spPr/>
    </dgm:pt>
    <dgm:pt modelId="{0BB6F39A-0433-42C1-A308-8651200A4D53}" type="pres">
      <dgm:prSet presAssocID="{73D947E0-108F-4D20-A71E-3CF329F97212}" presName="ParentAccent" presStyleLbl="alignNode1" presStyleIdx="0" presStyleCnt="3"/>
      <dgm:spPr/>
    </dgm:pt>
    <dgm:pt modelId="{EECE2A51-4C1C-4A5C-89AD-4BDB1FE6E5DF}" type="pres">
      <dgm:prSet presAssocID="{73D947E0-108F-4D20-A71E-3CF329F97212}" presName="ParentSmallAccent" presStyleLbl="fgAcc1" presStyleIdx="0" presStyleCnt="3" custScaleX="20291" custScaleY="81815"/>
      <dgm:spPr/>
    </dgm:pt>
    <dgm:pt modelId="{B1BF09F7-7B9E-427B-B1D5-68FB79D7B4D0}" type="pres">
      <dgm:prSet presAssocID="{73D947E0-108F-4D20-A71E-3CF329F97212}" presName="Parent" presStyleLbl="revTx" presStyleIdx="0" presStyleCnt="11" custLinFactNeighborX="-76" custLinFactNeighborY="52665">
        <dgm:presLayoutVars>
          <dgm:chMax/>
          <dgm:chPref val="4"/>
          <dgm:bulletEnabled val="1"/>
        </dgm:presLayoutVars>
      </dgm:prSet>
      <dgm:spPr/>
    </dgm:pt>
    <dgm:pt modelId="{76E76542-DD86-475E-A02C-A6D12DA1E676}" type="pres">
      <dgm:prSet presAssocID="{73D947E0-108F-4D20-A71E-3CF329F97212}" presName="childShape" presStyleCnt="0">
        <dgm:presLayoutVars>
          <dgm:chMax val="0"/>
          <dgm:chPref val="0"/>
        </dgm:presLayoutVars>
      </dgm:prSet>
      <dgm:spPr/>
    </dgm:pt>
    <dgm:pt modelId="{271A59EF-108D-4A74-9A1E-BBC7B14A928C}" type="pres">
      <dgm:prSet presAssocID="{30A490C8-22B4-4D68-875C-0F0DE2FF864D}" presName="childComposite" presStyleCnt="0">
        <dgm:presLayoutVars>
          <dgm:chMax val="0"/>
          <dgm:chPref val="0"/>
        </dgm:presLayoutVars>
      </dgm:prSet>
      <dgm:spPr/>
    </dgm:pt>
    <dgm:pt modelId="{35376DF6-05BD-4DC0-B791-3A9904C1E154}" type="pres">
      <dgm:prSet presAssocID="{30A490C8-22B4-4D68-875C-0F0DE2FF864D}" presName="ChildAccent" presStyleLbl="solidFgAcc1" presStyleIdx="0" presStyleCnt="8"/>
      <dgm:spPr/>
    </dgm:pt>
    <dgm:pt modelId="{EB8CA472-8FAF-49BB-B5C8-89633EF61464}" type="pres">
      <dgm:prSet presAssocID="{30A490C8-22B4-4D68-875C-0F0DE2FF864D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920702A7-D24A-44FB-A2C1-05A797EDB4CD}" type="pres">
      <dgm:prSet presAssocID="{71539152-1ACC-40AE-940B-5CD3D6540640}" presName="childComposite" presStyleCnt="0">
        <dgm:presLayoutVars>
          <dgm:chMax val="0"/>
          <dgm:chPref val="0"/>
        </dgm:presLayoutVars>
      </dgm:prSet>
      <dgm:spPr/>
    </dgm:pt>
    <dgm:pt modelId="{FF7D65E9-3790-4619-8CB8-1762676AAEE5}" type="pres">
      <dgm:prSet presAssocID="{71539152-1ACC-40AE-940B-5CD3D6540640}" presName="ChildAccent" presStyleLbl="solidFgAcc1" presStyleIdx="1" presStyleCnt="8"/>
      <dgm:spPr/>
    </dgm:pt>
    <dgm:pt modelId="{81506D23-0FF7-4467-B2BF-AA499D059CB7}" type="pres">
      <dgm:prSet presAssocID="{71539152-1ACC-40AE-940B-5CD3D6540640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26169F58-CA9C-4B1C-BCDF-3A82823D2872}" type="pres">
      <dgm:prSet presAssocID="{3AEA3AB1-210E-44B0-8189-810203054127}" presName="childComposite" presStyleCnt="0">
        <dgm:presLayoutVars>
          <dgm:chMax val="0"/>
          <dgm:chPref val="0"/>
        </dgm:presLayoutVars>
      </dgm:prSet>
      <dgm:spPr/>
    </dgm:pt>
    <dgm:pt modelId="{510B66F1-15E9-4FCD-823A-94251D7EDEBB}" type="pres">
      <dgm:prSet presAssocID="{3AEA3AB1-210E-44B0-8189-810203054127}" presName="ChildAccent" presStyleLbl="solidFgAcc1" presStyleIdx="2" presStyleCnt="8"/>
      <dgm:spPr/>
    </dgm:pt>
    <dgm:pt modelId="{84BF9914-3D8D-43C0-8275-22174F85BC96}" type="pres">
      <dgm:prSet presAssocID="{3AEA3AB1-210E-44B0-8189-810203054127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E2689572-2291-49C9-BFC9-C00BD184A390}" type="pres">
      <dgm:prSet presAssocID="{3B0288B7-7CE8-4342-86B3-10D4016C5AD4}" presName="childComposite" presStyleCnt="0">
        <dgm:presLayoutVars>
          <dgm:chMax val="0"/>
          <dgm:chPref val="0"/>
        </dgm:presLayoutVars>
      </dgm:prSet>
      <dgm:spPr/>
    </dgm:pt>
    <dgm:pt modelId="{A6BFA577-1E16-4500-B56B-4E838EB905FD}" type="pres">
      <dgm:prSet presAssocID="{3B0288B7-7CE8-4342-86B3-10D4016C5AD4}" presName="ChildAccent" presStyleLbl="solidFgAcc1" presStyleIdx="3" presStyleCnt="8"/>
      <dgm:spPr/>
    </dgm:pt>
    <dgm:pt modelId="{290BA720-60B7-4F55-B2B7-143B5F7E9623}" type="pres">
      <dgm:prSet presAssocID="{3B0288B7-7CE8-4342-86B3-10D4016C5AD4}" presName="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7866BB35-1B25-486C-9F52-85043BAFFED4}" type="pres">
      <dgm:prSet presAssocID="{B1AFA1AF-0FF8-45B3-A6D0-0E255A2F637D}" presName="root" presStyleCnt="0">
        <dgm:presLayoutVars>
          <dgm:chMax/>
          <dgm:chPref/>
        </dgm:presLayoutVars>
      </dgm:prSet>
      <dgm:spPr/>
    </dgm:pt>
    <dgm:pt modelId="{8518463B-109F-49A9-8DE2-2FDB6F7031E1}" type="pres">
      <dgm:prSet presAssocID="{B1AFA1AF-0FF8-45B3-A6D0-0E255A2F637D}" presName="rootComposite" presStyleCnt="0">
        <dgm:presLayoutVars/>
      </dgm:prSet>
      <dgm:spPr/>
    </dgm:pt>
    <dgm:pt modelId="{433755D4-FD56-41A8-BA42-703222A198CD}" type="pres">
      <dgm:prSet presAssocID="{B1AFA1AF-0FF8-45B3-A6D0-0E255A2F637D}" presName="ParentAccent" presStyleLbl="alignNode1" presStyleIdx="1" presStyleCnt="3"/>
      <dgm:spPr/>
    </dgm:pt>
    <dgm:pt modelId="{C0966FC2-3C7F-4229-A54B-E909D5ADFA5D}" type="pres">
      <dgm:prSet presAssocID="{B1AFA1AF-0FF8-45B3-A6D0-0E255A2F637D}" presName="ParentSmallAccent" presStyleLbl="fgAcc1" presStyleIdx="1" presStyleCnt="3" custScaleX="22195" custScaleY="74166"/>
      <dgm:spPr/>
    </dgm:pt>
    <dgm:pt modelId="{906B3519-F173-417C-8503-0F53A4A0DDB3}" type="pres">
      <dgm:prSet presAssocID="{B1AFA1AF-0FF8-45B3-A6D0-0E255A2F637D}" presName="Parent" presStyleLbl="revTx" presStyleIdx="5" presStyleCnt="11" custLinFactNeighborX="20977" custLinFactNeighborY="54690">
        <dgm:presLayoutVars>
          <dgm:chMax/>
          <dgm:chPref val="4"/>
          <dgm:bulletEnabled val="1"/>
        </dgm:presLayoutVars>
      </dgm:prSet>
      <dgm:spPr/>
    </dgm:pt>
    <dgm:pt modelId="{8F3AA4BA-4AAD-4BE3-BE8F-8A6B297B2458}" type="pres">
      <dgm:prSet presAssocID="{B1AFA1AF-0FF8-45B3-A6D0-0E255A2F637D}" presName="childShape" presStyleCnt="0">
        <dgm:presLayoutVars>
          <dgm:chMax val="0"/>
          <dgm:chPref val="0"/>
        </dgm:presLayoutVars>
      </dgm:prSet>
      <dgm:spPr/>
    </dgm:pt>
    <dgm:pt modelId="{00E82546-DEE6-4B77-A77D-6445D24C5309}" type="pres">
      <dgm:prSet presAssocID="{50418D2B-9486-42DE-AFDD-1D31420040FF}" presName="childComposite" presStyleCnt="0">
        <dgm:presLayoutVars>
          <dgm:chMax val="0"/>
          <dgm:chPref val="0"/>
        </dgm:presLayoutVars>
      </dgm:prSet>
      <dgm:spPr/>
    </dgm:pt>
    <dgm:pt modelId="{68C51082-ADF1-48A1-A83A-67629F887B4E}" type="pres">
      <dgm:prSet presAssocID="{50418D2B-9486-42DE-AFDD-1D31420040FF}" presName="ChildAccent" presStyleLbl="solidFgAcc1" presStyleIdx="4" presStyleCnt="8"/>
      <dgm:spPr/>
    </dgm:pt>
    <dgm:pt modelId="{085F76B2-BC67-4EFC-8A09-BDEC2BE0D81D}" type="pres">
      <dgm:prSet presAssocID="{50418D2B-9486-42DE-AFDD-1D31420040FF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10D58631-7278-478E-82E1-E452175F4F2D}" type="pres">
      <dgm:prSet presAssocID="{25BA2AF0-72BA-4839-B2E2-7B0B2BC1A079}" presName="root" presStyleCnt="0">
        <dgm:presLayoutVars>
          <dgm:chMax/>
          <dgm:chPref/>
        </dgm:presLayoutVars>
      </dgm:prSet>
      <dgm:spPr/>
    </dgm:pt>
    <dgm:pt modelId="{E9B1D033-09E1-4C88-84DF-B797D23337B5}" type="pres">
      <dgm:prSet presAssocID="{25BA2AF0-72BA-4839-B2E2-7B0B2BC1A079}" presName="rootComposite" presStyleCnt="0">
        <dgm:presLayoutVars/>
      </dgm:prSet>
      <dgm:spPr/>
    </dgm:pt>
    <dgm:pt modelId="{5943461A-5615-4DF9-909B-086F2C7D3B94}" type="pres">
      <dgm:prSet presAssocID="{25BA2AF0-72BA-4839-B2E2-7B0B2BC1A079}" presName="ParentAccent" presStyleLbl="alignNode1" presStyleIdx="2" presStyleCnt="3"/>
      <dgm:spPr/>
    </dgm:pt>
    <dgm:pt modelId="{2C9C480B-2FBD-4B32-8EC2-D9CF39DC4A13}" type="pres">
      <dgm:prSet presAssocID="{25BA2AF0-72BA-4839-B2E2-7B0B2BC1A079}" presName="ParentSmallAccent" presStyleLbl="fgAcc1" presStyleIdx="2" presStyleCnt="3" custFlipHor="1" custScaleX="18356" custScaleY="66518" custLinFactNeighborX="-8346" custLinFactNeighborY="-2666"/>
      <dgm:spPr/>
    </dgm:pt>
    <dgm:pt modelId="{423644B3-A9EE-43AD-8D8F-1C55B5434FF5}" type="pres">
      <dgm:prSet presAssocID="{25BA2AF0-72BA-4839-B2E2-7B0B2BC1A079}" presName="Parent" presStyleLbl="revTx" presStyleIdx="7" presStyleCnt="11" custScaleX="67813" custLinFactNeighborX="26190" custLinFactNeighborY="54691">
        <dgm:presLayoutVars>
          <dgm:chMax/>
          <dgm:chPref val="4"/>
          <dgm:bulletEnabled val="1"/>
        </dgm:presLayoutVars>
      </dgm:prSet>
      <dgm:spPr/>
    </dgm:pt>
    <dgm:pt modelId="{DD2E35A1-C700-4CF9-8414-0F28957138CD}" type="pres">
      <dgm:prSet presAssocID="{25BA2AF0-72BA-4839-B2E2-7B0B2BC1A079}" presName="childShape" presStyleCnt="0">
        <dgm:presLayoutVars>
          <dgm:chMax val="0"/>
          <dgm:chPref val="0"/>
        </dgm:presLayoutVars>
      </dgm:prSet>
      <dgm:spPr/>
    </dgm:pt>
    <dgm:pt modelId="{777516F4-4CBA-4FD4-AEF4-3A8961DCD4E1}" type="pres">
      <dgm:prSet presAssocID="{129A412D-FA3C-49E8-A0BB-AC0D3C8753CC}" presName="childComposite" presStyleCnt="0">
        <dgm:presLayoutVars>
          <dgm:chMax val="0"/>
          <dgm:chPref val="0"/>
        </dgm:presLayoutVars>
      </dgm:prSet>
      <dgm:spPr/>
    </dgm:pt>
    <dgm:pt modelId="{CC7F2004-BBBB-49B8-A5E0-7087C44D490D}" type="pres">
      <dgm:prSet presAssocID="{129A412D-FA3C-49E8-A0BB-AC0D3C8753CC}" presName="ChildAccent" presStyleLbl="solidFgAcc1" presStyleIdx="5" presStyleCnt="8"/>
      <dgm:spPr/>
    </dgm:pt>
    <dgm:pt modelId="{4237D510-A623-4868-A957-050CA9F99DFF}" type="pres">
      <dgm:prSet presAssocID="{129A412D-FA3C-49E8-A0BB-AC0D3C8753CC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33B9FB67-7DA3-4E6F-9F63-8EB9028E2415}" type="pres">
      <dgm:prSet presAssocID="{2F97A41F-E2AA-47B6-82EB-43E96FCBF48F}" presName="childComposite" presStyleCnt="0">
        <dgm:presLayoutVars>
          <dgm:chMax val="0"/>
          <dgm:chPref val="0"/>
        </dgm:presLayoutVars>
      </dgm:prSet>
      <dgm:spPr/>
    </dgm:pt>
    <dgm:pt modelId="{7D2C32C2-3F4F-43ED-995D-60D1D6DA05A1}" type="pres">
      <dgm:prSet presAssocID="{2F97A41F-E2AA-47B6-82EB-43E96FCBF48F}" presName="ChildAccent" presStyleLbl="solidFgAcc1" presStyleIdx="6" presStyleCnt="8"/>
      <dgm:spPr/>
    </dgm:pt>
    <dgm:pt modelId="{DDF8C096-3A9D-475A-90CD-37B3E85855B1}" type="pres">
      <dgm:prSet presAssocID="{2F97A41F-E2AA-47B6-82EB-43E96FCBF48F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2F5C5BF7-CB37-45CB-9173-8DA8CF00C896}" type="pres">
      <dgm:prSet presAssocID="{6799F7D6-F31D-4F08-A888-397D44C07E8D}" presName="childComposite" presStyleCnt="0">
        <dgm:presLayoutVars>
          <dgm:chMax val="0"/>
          <dgm:chPref val="0"/>
        </dgm:presLayoutVars>
      </dgm:prSet>
      <dgm:spPr/>
    </dgm:pt>
    <dgm:pt modelId="{C32E59A9-B945-4F4A-9DEF-C391142AE16F}" type="pres">
      <dgm:prSet presAssocID="{6799F7D6-F31D-4F08-A888-397D44C07E8D}" presName="ChildAccent" presStyleLbl="solidFgAcc1" presStyleIdx="7" presStyleCnt="8"/>
      <dgm:spPr/>
    </dgm:pt>
    <dgm:pt modelId="{243F9957-4A15-41CD-851C-866CF3C6A716}" type="pres">
      <dgm:prSet presAssocID="{6799F7D6-F31D-4F08-A888-397D44C07E8D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1875590A-5694-4E14-8E84-5C12450E1323}" type="presOf" srcId="{73D947E0-108F-4D20-A71E-3CF329F97212}" destId="{B1BF09F7-7B9E-427B-B1D5-68FB79D7B4D0}" srcOrd="0" destOrd="0" presId="urn:microsoft.com/office/officeart/2008/layout/SquareAccentList"/>
    <dgm:cxn modelId="{98232D0B-47B4-46AB-B00D-BB2514FDD9FA}" type="presOf" srcId="{50418D2B-9486-42DE-AFDD-1D31420040FF}" destId="{085F76B2-BC67-4EFC-8A09-BDEC2BE0D81D}" srcOrd="0" destOrd="0" presId="urn:microsoft.com/office/officeart/2008/layout/SquareAccent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DAF3432-E3B4-4338-8F3F-434FDD925CDC}" srcId="{73D947E0-108F-4D20-A71E-3CF329F97212}" destId="{3B0288B7-7CE8-4342-86B3-10D4016C5AD4}" srcOrd="3" destOrd="0" parTransId="{B1CEDCC7-B9EC-4728-9762-6EEDBAD6C53B}" sibTransId="{63C6947F-CD50-45C5-9BA8-55110C1F9515}"/>
    <dgm:cxn modelId="{691C8B6B-FB36-4355-81B2-E7B356DBBB6E}" type="presOf" srcId="{129A412D-FA3C-49E8-A0BB-AC0D3C8753CC}" destId="{4237D510-A623-4868-A957-050CA9F99DFF}" srcOrd="0" destOrd="0" presId="urn:microsoft.com/office/officeart/2008/layout/SquareAccentList"/>
    <dgm:cxn modelId="{9B70DA4F-C981-4D2B-8A49-E353F1465728}" type="presOf" srcId="{B1AFA1AF-0FF8-45B3-A6D0-0E255A2F637D}" destId="{906B3519-F173-417C-8503-0F53A4A0DDB3}" srcOrd="0" destOrd="0" presId="urn:microsoft.com/office/officeart/2008/layout/SquareAccentList"/>
    <dgm:cxn modelId="{CD1FF04F-6835-4535-A192-7BADD4B35A0B}" srcId="{73D947E0-108F-4D20-A71E-3CF329F97212}" destId="{3AEA3AB1-210E-44B0-8189-810203054127}" srcOrd="2" destOrd="0" parTransId="{4B38A9B9-30B5-410B-B05C-C0CF8622675E}" sibTransId="{DFB3205A-C86B-4BEE-929B-8DBFF0C4061A}"/>
    <dgm:cxn modelId="{EA02D454-1008-4D65-AD1F-01E617EE4BFB}" type="presOf" srcId="{3B0288B7-7CE8-4342-86B3-10D4016C5AD4}" destId="{290BA720-60B7-4F55-B2B7-143B5F7E9623}" srcOrd="0" destOrd="0" presId="urn:microsoft.com/office/officeart/2008/layout/SquareAccentList"/>
    <dgm:cxn modelId="{4E8C2376-F356-4402-9072-B246FE5F25D9}" srcId="{25BA2AF0-72BA-4839-B2E2-7B0B2BC1A079}" destId="{6799F7D6-F31D-4F08-A888-397D44C07E8D}" srcOrd="2" destOrd="0" parTransId="{FAE5C80A-C3F3-4212-8549-E5B5B3C010FA}" sibTransId="{E30D59F0-591B-49BE-9ED4-E1FC84850E7F}"/>
    <dgm:cxn modelId="{C8D7037A-B672-45DD-BD25-E094C5DD3D50}" type="presOf" srcId="{2F97A41F-E2AA-47B6-82EB-43E96FCBF48F}" destId="{DDF8C096-3A9D-475A-90CD-37B3E85855B1}" srcOrd="0" destOrd="0" presId="urn:microsoft.com/office/officeart/2008/layout/SquareAccentList"/>
    <dgm:cxn modelId="{206E4D86-90D6-4EDC-B16E-E5A135DBF73A}" type="presOf" srcId="{71539152-1ACC-40AE-940B-5CD3D6540640}" destId="{81506D23-0FF7-4467-B2BF-AA499D059CB7}" srcOrd="0" destOrd="0" presId="urn:microsoft.com/office/officeart/2008/layout/SquareAccentList"/>
    <dgm:cxn modelId="{3DDFE488-F94B-4447-A30A-48B777CC1C55}" type="presOf" srcId="{3AEA3AB1-210E-44B0-8189-810203054127}" destId="{84BF9914-3D8D-43C0-8275-22174F85BC96}" srcOrd="0" destOrd="0" presId="urn:microsoft.com/office/officeart/2008/layout/SquareAccentList"/>
    <dgm:cxn modelId="{1647908C-8A28-4ED5-8A2A-FD9F80518D12}" srcId="{73D947E0-108F-4D20-A71E-3CF329F97212}" destId="{71539152-1ACC-40AE-940B-5CD3D6540640}" srcOrd="1" destOrd="0" parTransId="{BA7142CC-3933-4EC9-8F5E-F56B821BDFD3}" sibTransId="{07E9BE61-CFD0-49CD-8771-69ED5B4DEBBB}"/>
    <dgm:cxn modelId="{B414B28E-E7A1-4AE7-86F4-83998C8F019B}" srcId="{25BA2AF0-72BA-4839-B2E2-7B0B2BC1A079}" destId="{2F97A41F-E2AA-47B6-82EB-43E96FCBF48F}" srcOrd="1" destOrd="0" parTransId="{ED3C1AE8-B6BC-49A1-A745-E48BB9E7DB92}" sibTransId="{1166C0DC-FFB6-41FB-9F85-89968C863C47}"/>
    <dgm:cxn modelId="{C13F3FA6-D3E8-46BD-9AD2-C7671AF1133F}" type="presOf" srcId="{30A490C8-22B4-4D68-875C-0F0DE2FF864D}" destId="{EB8CA472-8FAF-49BB-B5C8-89633EF61464}" srcOrd="0" destOrd="0" presId="urn:microsoft.com/office/officeart/2008/layout/SquareAccentList"/>
    <dgm:cxn modelId="{D2EFF2AB-BDA7-4EBE-9A02-304534C35659}" srcId="{25BA2AF0-72BA-4839-B2E2-7B0B2BC1A079}" destId="{129A412D-FA3C-49E8-A0BB-AC0D3C8753CC}" srcOrd="0" destOrd="0" parTransId="{DC1421EE-AF3D-4BDE-95ED-04C636421AC6}" sibTransId="{A0FB3C4C-793D-4F27-B3E9-CA4BE9B6E191}"/>
    <dgm:cxn modelId="{06ED16BC-9930-4C8B-82C1-D12B6E4F1BDF}" type="presOf" srcId="{0DD8915E-DC14-41D6-9BB5-F49E1C265163}" destId="{C752A68E-7BD6-4A86-8D68-DE959F02D777}" srcOrd="0" destOrd="0" presId="urn:microsoft.com/office/officeart/2008/layout/SquareAccentList"/>
    <dgm:cxn modelId="{34E1D7C2-398F-449E-9718-18776F2911A4}" type="presOf" srcId="{6799F7D6-F31D-4F08-A888-397D44C07E8D}" destId="{243F9957-4A15-41CD-851C-866CF3C6A716}" srcOrd="0" destOrd="0" presId="urn:microsoft.com/office/officeart/2008/layout/SquareAccent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6B93FDF-C441-4EEF-8C14-769FB8C225FB}" srcId="{0DD8915E-DC14-41D6-9BB5-F49E1C265163}" destId="{25BA2AF0-72BA-4839-B2E2-7B0B2BC1A079}" srcOrd="2" destOrd="0" parTransId="{6ED923D9-FE59-4D7D-A60E-3A76A4472B1A}" sibTransId="{9006712F-3DB0-4F4A-8180-F004DB2466DF}"/>
    <dgm:cxn modelId="{5DC146F9-F70E-4EA8-AD21-1B37F8CCEC21}" type="presOf" srcId="{25BA2AF0-72BA-4839-B2E2-7B0B2BC1A079}" destId="{423644B3-A9EE-43AD-8D8F-1C55B5434FF5}" srcOrd="0" destOrd="0" presId="urn:microsoft.com/office/officeart/2008/layout/SquareAccentList"/>
    <dgm:cxn modelId="{943A6A0A-95C8-42F9-AB5D-25BF69E297D7}" type="presParOf" srcId="{C752A68E-7BD6-4A86-8D68-DE959F02D777}" destId="{D9F98643-631A-4DAC-AA3F-5C6A5C9DAC45}" srcOrd="0" destOrd="0" presId="urn:microsoft.com/office/officeart/2008/layout/SquareAccentList"/>
    <dgm:cxn modelId="{9065CF92-2F8F-4046-84F0-967C14C1E9B7}" type="presParOf" srcId="{D9F98643-631A-4DAC-AA3F-5C6A5C9DAC45}" destId="{6DC8881C-C9A0-4018-A70D-E906763CBE15}" srcOrd="0" destOrd="0" presId="urn:microsoft.com/office/officeart/2008/layout/SquareAccentList"/>
    <dgm:cxn modelId="{6A15CF96-5A69-464B-85BD-D0216A8FF37E}" type="presParOf" srcId="{6DC8881C-C9A0-4018-A70D-E906763CBE15}" destId="{0BB6F39A-0433-42C1-A308-8651200A4D53}" srcOrd="0" destOrd="0" presId="urn:microsoft.com/office/officeart/2008/layout/SquareAccentList"/>
    <dgm:cxn modelId="{4675432E-717C-470C-9F13-D5AEDB0B0D32}" type="presParOf" srcId="{6DC8881C-C9A0-4018-A70D-E906763CBE15}" destId="{EECE2A51-4C1C-4A5C-89AD-4BDB1FE6E5DF}" srcOrd="1" destOrd="0" presId="urn:microsoft.com/office/officeart/2008/layout/SquareAccentList"/>
    <dgm:cxn modelId="{9CC24572-3D68-4956-A1E4-5950F03A9DE1}" type="presParOf" srcId="{6DC8881C-C9A0-4018-A70D-E906763CBE15}" destId="{B1BF09F7-7B9E-427B-B1D5-68FB79D7B4D0}" srcOrd="2" destOrd="0" presId="urn:microsoft.com/office/officeart/2008/layout/SquareAccentList"/>
    <dgm:cxn modelId="{9AC51E0A-5030-4F7E-A4D4-F91E28E96A61}" type="presParOf" srcId="{D9F98643-631A-4DAC-AA3F-5C6A5C9DAC45}" destId="{76E76542-DD86-475E-A02C-A6D12DA1E676}" srcOrd="1" destOrd="0" presId="urn:microsoft.com/office/officeart/2008/layout/SquareAccentList"/>
    <dgm:cxn modelId="{B5EA8E9B-A7F0-4724-ACDC-2FE3A027ABA0}" type="presParOf" srcId="{76E76542-DD86-475E-A02C-A6D12DA1E676}" destId="{271A59EF-108D-4A74-9A1E-BBC7B14A928C}" srcOrd="0" destOrd="0" presId="urn:microsoft.com/office/officeart/2008/layout/SquareAccentList"/>
    <dgm:cxn modelId="{B65EFB1A-CD08-404C-B48B-737D41D2D13B}" type="presParOf" srcId="{271A59EF-108D-4A74-9A1E-BBC7B14A928C}" destId="{35376DF6-05BD-4DC0-B791-3A9904C1E154}" srcOrd="0" destOrd="0" presId="urn:microsoft.com/office/officeart/2008/layout/SquareAccentList"/>
    <dgm:cxn modelId="{46E00E39-D6CE-4EC8-B58D-ACFBFE5055EA}" type="presParOf" srcId="{271A59EF-108D-4A74-9A1E-BBC7B14A928C}" destId="{EB8CA472-8FAF-49BB-B5C8-89633EF61464}" srcOrd="1" destOrd="0" presId="urn:microsoft.com/office/officeart/2008/layout/SquareAccentList"/>
    <dgm:cxn modelId="{9A9B5CFD-D362-42E6-9075-D798663243DE}" type="presParOf" srcId="{76E76542-DD86-475E-A02C-A6D12DA1E676}" destId="{920702A7-D24A-44FB-A2C1-05A797EDB4CD}" srcOrd="1" destOrd="0" presId="urn:microsoft.com/office/officeart/2008/layout/SquareAccentList"/>
    <dgm:cxn modelId="{C5871CDD-FE4E-4ABA-BC1B-6BADCAF9FB50}" type="presParOf" srcId="{920702A7-D24A-44FB-A2C1-05A797EDB4CD}" destId="{FF7D65E9-3790-4619-8CB8-1762676AAEE5}" srcOrd="0" destOrd="0" presId="urn:microsoft.com/office/officeart/2008/layout/SquareAccentList"/>
    <dgm:cxn modelId="{F6D6DBDD-351C-436D-8452-B8256B7E5D6B}" type="presParOf" srcId="{920702A7-D24A-44FB-A2C1-05A797EDB4CD}" destId="{81506D23-0FF7-4467-B2BF-AA499D059CB7}" srcOrd="1" destOrd="0" presId="urn:microsoft.com/office/officeart/2008/layout/SquareAccentList"/>
    <dgm:cxn modelId="{61E74A48-F79B-40E8-89DF-EB7369F13BB8}" type="presParOf" srcId="{76E76542-DD86-475E-A02C-A6D12DA1E676}" destId="{26169F58-CA9C-4B1C-BCDF-3A82823D2872}" srcOrd="2" destOrd="0" presId="urn:microsoft.com/office/officeart/2008/layout/SquareAccentList"/>
    <dgm:cxn modelId="{6A6C95CD-1EAA-425C-976E-66878E65AD33}" type="presParOf" srcId="{26169F58-CA9C-4B1C-BCDF-3A82823D2872}" destId="{510B66F1-15E9-4FCD-823A-94251D7EDEBB}" srcOrd="0" destOrd="0" presId="urn:microsoft.com/office/officeart/2008/layout/SquareAccentList"/>
    <dgm:cxn modelId="{74FCC37B-F170-4E33-9106-A257E1DF2C74}" type="presParOf" srcId="{26169F58-CA9C-4B1C-BCDF-3A82823D2872}" destId="{84BF9914-3D8D-43C0-8275-22174F85BC96}" srcOrd="1" destOrd="0" presId="urn:microsoft.com/office/officeart/2008/layout/SquareAccentList"/>
    <dgm:cxn modelId="{430D4E97-0F45-49F4-8256-4BA3F1A1D5DF}" type="presParOf" srcId="{76E76542-DD86-475E-A02C-A6D12DA1E676}" destId="{E2689572-2291-49C9-BFC9-C00BD184A390}" srcOrd="3" destOrd="0" presId="urn:microsoft.com/office/officeart/2008/layout/SquareAccentList"/>
    <dgm:cxn modelId="{CFD33317-007E-4688-A240-2E38A4A86451}" type="presParOf" srcId="{E2689572-2291-49C9-BFC9-C00BD184A390}" destId="{A6BFA577-1E16-4500-B56B-4E838EB905FD}" srcOrd="0" destOrd="0" presId="urn:microsoft.com/office/officeart/2008/layout/SquareAccentList"/>
    <dgm:cxn modelId="{4FDEDA38-88CE-4E6C-AE08-9375093E7523}" type="presParOf" srcId="{E2689572-2291-49C9-BFC9-C00BD184A390}" destId="{290BA720-60B7-4F55-B2B7-143B5F7E9623}" srcOrd="1" destOrd="0" presId="urn:microsoft.com/office/officeart/2008/layout/SquareAccentList"/>
    <dgm:cxn modelId="{0DB551CD-A8B9-40FB-B2D5-67A7887E8D1B}" type="presParOf" srcId="{C752A68E-7BD6-4A86-8D68-DE959F02D777}" destId="{7866BB35-1B25-486C-9F52-85043BAFFED4}" srcOrd="1" destOrd="0" presId="urn:microsoft.com/office/officeart/2008/layout/SquareAccentList"/>
    <dgm:cxn modelId="{8DCCC39B-0541-4987-BA48-0D7C35819B84}" type="presParOf" srcId="{7866BB35-1B25-486C-9F52-85043BAFFED4}" destId="{8518463B-109F-49A9-8DE2-2FDB6F7031E1}" srcOrd="0" destOrd="0" presId="urn:microsoft.com/office/officeart/2008/layout/SquareAccentList"/>
    <dgm:cxn modelId="{0A06BD0B-8C19-40EC-8884-0F25AEBC82EA}" type="presParOf" srcId="{8518463B-109F-49A9-8DE2-2FDB6F7031E1}" destId="{433755D4-FD56-41A8-BA42-703222A198CD}" srcOrd="0" destOrd="0" presId="urn:microsoft.com/office/officeart/2008/layout/SquareAccentList"/>
    <dgm:cxn modelId="{C12D1E39-DA2B-4224-8C95-8343D94156E2}" type="presParOf" srcId="{8518463B-109F-49A9-8DE2-2FDB6F7031E1}" destId="{C0966FC2-3C7F-4229-A54B-E909D5ADFA5D}" srcOrd="1" destOrd="0" presId="urn:microsoft.com/office/officeart/2008/layout/SquareAccentList"/>
    <dgm:cxn modelId="{49AFD1EF-6D9E-4CED-943C-4F95E4EFEC17}" type="presParOf" srcId="{8518463B-109F-49A9-8DE2-2FDB6F7031E1}" destId="{906B3519-F173-417C-8503-0F53A4A0DDB3}" srcOrd="2" destOrd="0" presId="urn:microsoft.com/office/officeart/2008/layout/SquareAccentList"/>
    <dgm:cxn modelId="{806A5EB2-B8F8-4ACA-A1B1-50003459103E}" type="presParOf" srcId="{7866BB35-1B25-486C-9F52-85043BAFFED4}" destId="{8F3AA4BA-4AAD-4BE3-BE8F-8A6B297B2458}" srcOrd="1" destOrd="0" presId="urn:microsoft.com/office/officeart/2008/layout/SquareAccentList"/>
    <dgm:cxn modelId="{1C6F83C4-9191-4B65-A9C7-49D574F0FE98}" type="presParOf" srcId="{8F3AA4BA-4AAD-4BE3-BE8F-8A6B297B2458}" destId="{00E82546-DEE6-4B77-A77D-6445D24C5309}" srcOrd="0" destOrd="0" presId="urn:microsoft.com/office/officeart/2008/layout/SquareAccentList"/>
    <dgm:cxn modelId="{D6CFC2E4-6FF3-46E7-B988-9974E12C5D7F}" type="presParOf" srcId="{00E82546-DEE6-4B77-A77D-6445D24C5309}" destId="{68C51082-ADF1-48A1-A83A-67629F887B4E}" srcOrd="0" destOrd="0" presId="urn:microsoft.com/office/officeart/2008/layout/SquareAccentList"/>
    <dgm:cxn modelId="{D0AAC507-217D-4F14-97EA-A70A1E2C63FD}" type="presParOf" srcId="{00E82546-DEE6-4B77-A77D-6445D24C5309}" destId="{085F76B2-BC67-4EFC-8A09-BDEC2BE0D81D}" srcOrd="1" destOrd="0" presId="urn:microsoft.com/office/officeart/2008/layout/SquareAccentList"/>
    <dgm:cxn modelId="{0F017F2F-ABB8-4F53-9C2C-450ACB62007E}" type="presParOf" srcId="{C752A68E-7BD6-4A86-8D68-DE959F02D777}" destId="{10D58631-7278-478E-82E1-E452175F4F2D}" srcOrd="2" destOrd="0" presId="urn:microsoft.com/office/officeart/2008/layout/SquareAccentList"/>
    <dgm:cxn modelId="{129632DF-6199-4E0C-A540-D2F189BC6304}" type="presParOf" srcId="{10D58631-7278-478E-82E1-E452175F4F2D}" destId="{E9B1D033-09E1-4C88-84DF-B797D23337B5}" srcOrd="0" destOrd="0" presId="urn:microsoft.com/office/officeart/2008/layout/SquareAccentList"/>
    <dgm:cxn modelId="{186EB61E-AF37-48A6-9A7B-04EC17461306}" type="presParOf" srcId="{E9B1D033-09E1-4C88-84DF-B797D23337B5}" destId="{5943461A-5615-4DF9-909B-086F2C7D3B94}" srcOrd="0" destOrd="0" presId="urn:microsoft.com/office/officeart/2008/layout/SquareAccentList"/>
    <dgm:cxn modelId="{2FC1B473-1FA1-420A-93AF-47816480780C}" type="presParOf" srcId="{E9B1D033-09E1-4C88-84DF-B797D23337B5}" destId="{2C9C480B-2FBD-4B32-8EC2-D9CF39DC4A13}" srcOrd="1" destOrd="0" presId="urn:microsoft.com/office/officeart/2008/layout/SquareAccentList"/>
    <dgm:cxn modelId="{6DC049B3-899B-4193-9838-2C1E39D756AC}" type="presParOf" srcId="{E9B1D033-09E1-4C88-84DF-B797D23337B5}" destId="{423644B3-A9EE-43AD-8D8F-1C55B5434FF5}" srcOrd="2" destOrd="0" presId="urn:microsoft.com/office/officeart/2008/layout/SquareAccentList"/>
    <dgm:cxn modelId="{2F243768-F241-4D15-A7B4-58746C56533A}" type="presParOf" srcId="{10D58631-7278-478E-82E1-E452175F4F2D}" destId="{DD2E35A1-C700-4CF9-8414-0F28957138CD}" srcOrd="1" destOrd="0" presId="urn:microsoft.com/office/officeart/2008/layout/SquareAccentList"/>
    <dgm:cxn modelId="{F5F2A916-4216-4059-8AA1-201C09901F09}" type="presParOf" srcId="{DD2E35A1-C700-4CF9-8414-0F28957138CD}" destId="{777516F4-4CBA-4FD4-AEF4-3A8961DCD4E1}" srcOrd="0" destOrd="0" presId="urn:microsoft.com/office/officeart/2008/layout/SquareAccentList"/>
    <dgm:cxn modelId="{EA2227AE-667A-4BE0-907A-CB765E2E8F51}" type="presParOf" srcId="{777516F4-4CBA-4FD4-AEF4-3A8961DCD4E1}" destId="{CC7F2004-BBBB-49B8-A5E0-7087C44D490D}" srcOrd="0" destOrd="0" presId="urn:microsoft.com/office/officeart/2008/layout/SquareAccentList"/>
    <dgm:cxn modelId="{91F46EB9-BCB7-488A-89EA-E11651BADA25}" type="presParOf" srcId="{777516F4-4CBA-4FD4-AEF4-3A8961DCD4E1}" destId="{4237D510-A623-4868-A957-050CA9F99DFF}" srcOrd="1" destOrd="0" presId="urn:microsoft.com/office/officeart/2008/layout/SquareAccentList"/>
    <dgm:cxn modelId="{124D94E7-5D7E-4FC7-BAA4-C5DC6BD83993}" type="presParOf" srcId="{DD2E35A1-C700-4CF9-8414-0F28957138CD}" destId="{33B9FB67-7DA3-4E6F-9F63-8EB9028E2415}" srcOrd="1" destOrd="0" presId="urn:microsoft.com/office/officeart/2008/layout/SquareAccentList"/>
    <dgm:cxn modelId="{F68C9A4C-C51C-49A4-A25E-C1635DD885CD}" type="presParOf" srcId="{33B9FB67-7DA3-4E6F-9F63-8EB9028E2415}" destId="{7D2C32C2-3F4F-43ED-995D-60D1D6DA05A1}" srcOrd="0" destOrd="0" presId="urn:microsoft.com/office/officeart/2008/layout/SquareAccentList"/>
    <dgm:cxn modelId="{29CC7476-DCFD-4929-95D5-DDE944937B47}" type="presParOf" srcId="{33B9FB67-7DA3-4E6F-9F63-8EB9028E2415}" destId="{DDF8C096-3A9D-475A-90CD-37B3E85855B1}" srcOrd="1" destOrd="0" presId="urn:microsoft.com/office/officeart/2008/layout/SquareAccentList"/>
    <dgm:cxn modelId="{276BF09E-F4CB-4F62-9D11-77EB772277B0}" type="presParOf" srcId="{DD2E35A1-C700-4CF9-8414-0F28957138CD}" destId="{2F5C5BF7-CB37-45CB-9173-8DA8CF00C896}" srcOrd="2" destOrd="0" presId="urn:microsoft.com/office/officeart/2008/layout/SquareAccentList"/>
    <dgm:cxn modelId="{AD077195-65AB-4F44-AA15-3E956B315DDA}" type="presParOf" srcId="{2F5C5BF7-CB37-45CB-9173-8DA8CF00C896}" destId="{C32E59A9-B945-4F4A-9DEF-C391142AE16F}" srcOrd="0" destOrd="0" presId="urn:microsoft.com/office/officeart/2008/layout/SquareAccentList"/>
    <dgm:cxn modelId="{97BFBBA3-4009-40AA-8AB4-45E8E58C9442}" type="presParOf" srcId="{2F5C5BF7-CB37-45CB-9173-8DA8CF00C896}" destId="{243F9957-4A15-41CD-851C-866CF3C6A71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Parameters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Are configuration variables that are </a:t>
          </a:r>
          <a:r>
            <a:rPr lang="en-US" sz="1400" b="1" spc="50" baseline="0" dirty="0">
              <a:latin typeface="+mn-lt"/>
            </a:rPr>
            <a:t>internal</a:t>
          </a:r>
          <a:r>
            <a:rPr lang="en-US" sz="1400" spc="50" baseline="0" dirty="0">
              <a:latin typeface="+mn-lt"/>
            </a:rPr>
            <a:t> to the model and whose values can be estimated from the </a:t>
          </a:r>
          <a:r>
            <a:rPr lang="en-US" sz="1400" b="1" spc="50" baseline="0" dirty="0">
              <a:latin typeface="+mn-lt"/>
            </a:rPr>
            <a:t>training data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Hyper parameters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Are configurations that are </a:t>
          </a:r>
          <a:r>
            <a:rPr lang="en-US" sz="1400" b="1" spc="50" baseline="0" dirty="0">
              <a:latin typeface="+mn-lt"/>
            </a:rPr>
            <a:t>external</a:t>
          </a:r>
          <a:r>
            <a:rPr lang="en-US" sz="1400" spc="50" baseline="0" dirty="0">
              <a:latin typeface="+mn-lt"/>
            </a:rPr>
            <a:t> to the model and whose values guide how the algorithm learns parameter values.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0CCA1EC-1C3A-478A-BBD4-0BEAED987BFF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>
              <a:latin typeface="+mn-lt"/>
            </a:rPr>
            <a:t>Differs </a:t>
          </a:r>
          <a:r>
            <a:rPr lang="en-US" sz="1400" b="0" spc="50" baseline="0" dirty="0">
              <a:latin typeface="+mn-lt"/>
            </a:rPr>
            <a:t>based on the dataset</a:t>
          </a:r>
        </a:p>
      </dgm:t>
    </dgm:pt>
    <dgm:pt modelId="{084E4A7C-6F6A-4C78-B9C8-F2DC1A141376}" type="parTrans" cxnId="{A29024A1-3B68-41CD-B27D-59B8757934A6}">
      <dgm:prSet/>
      <dgm:spPr/>
      <dgm:t>
        <a:bodyPr/>
        <a:lstStyle/>
        <a:p>
          <a:endParaRPr lang="en-US"/>
        </a:p>
      </dgm:t>
    </dgm:pt>
    <dgm:pt modelId="{7909E01D-A967-4649-BF00-74ED9A73A91C}" type="sibTrans" cxnId="{A29024A1-3B68-41CD-B27D-59B8757934A6}">
      <dgm:prSet/>
      <dgm:spPr/>
      <dgm:t>
        <a:bodyPr/>
        <a:lstStyle/>
        <a:p>
          <a:endParaRPr lang="en-US"/>
        </a:p>
      </dgm:t>
    </dgm:pt>
    <dgm:pt modelId="{2969322E-3C36-4F57-B7C3-31A3D17342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>
              <a:latin typeface="+mn-lt"/>
            </a:rPr>
            <a:t>Differs </a:t>
          </a:r>
          <a:r>
            <a:rPr lang="en-US" sz="1400" spc="50" baseline="0" dirty="0">
              <a:latin typeface="+mn-lt"/>
            </a:rPr>
            <a:t>based on the algorithm</a:t>
          </a:r>
        </a:p>
      </dgm:t>
    </dgm:pt>
    <dgm:pt modelId="{D5002F79-9945-489A-9883-CCEF06F950D8}" type="parTrans" cxnId="{6FEAA462-4F2F-40AA-BB55-BCBAE19340F8}">
      <dgm:prSet/>
      <dgm:spPr/>
      <dgm:t>
        <a:bodyPr/>
        <a:lstStyle/>
        <a:p>
          <a:endParaRPr lang="en-US"/>
        </a:p>
      </dgm:t>
    </dgm:pt>
    <dgm:pt modelId="{A002D83F-DD9F-4C38-9455-985D363BF77E}" type="sibTrans" cxnId="{6FEAA462-4F2F-40AA-BB55-BCBAE19340F8}">
      <dgm:prSet/>
      <dgm:spPr/>
      <dgm:t>
        <a:bodyPr/>
        <a:lstStyle/>
        <a:p>
          <a:endParaRPr lang="en-US"/>
        </a:p>
      </dgm:t>
    </dgm:pt>
    <dgm:pt modelId="{6FBF6D28-4773-4945-9D91-1689381397E4}" type="pres">
      <dgm:prSet presAssocID="{0DD8915E-DC14-41D6-9BB5-F49E1C265163}" presName="list" presStyleCnt="0">
        <dgm:presLayoutVars>
          <dgm:dir/>
          <dgm:animLvl val="lvl"/>
        </dgm:presLayoutVars>
      </dgm:prSet>
      <dgm:spPr/>
    </dgm:pt>
    <dgm:pt modelId="{C15764DD-0ECC-4D26-BC27-3D3FFACCB055}" type="pres">
      <dgm:prSet presAssocID="{73D947E0-108F-4D20-A71E-3CF329F97212}" presName="posSpace" presStyleCnt="0"/>
      <dgm:spPr/>
    </dgm:pt>
    <dgm:pt modelId="{E3C883AA-B4C7-4A25-A9A8-95984FC189C1}" type="pres">
      <dgm:prSet presAssocID="{73D947E0-108F-4D20-A71E-3CF329F97212}" presName="vertFlow" presStyleCnt="0"/>
      <dgm:spPr/>
    </dgm:pt>
    <dgm:pt modelId="{370217A9-63CB-415D-BDB8-D391073C8057}" type="pres">
      <dgm:prSet presAssocID="{73D947E0-108F-4D20-A71E-3CF329F97212}" presName="topSpace" presStyleCnt="0"/>
      <dgm:spPr/>
    </dgm:pt>
    <dgm:pt modelId="{146CB132-DEEC-4C4A-BB2B-BF6EAEE8F20B}" type="pres">
      <dgm:prSet presAssocID="{73D947E0-108F-4D20-A71E-3CF329F97212}" presName="firstComp" presStyleCnt="0"/>
      <dgm:spPr/>
    </dgm:pt>
    <dgm:pt modelId="{46580AC2-7089-4ADF-A5D7-B0354E526460}" type="pres">
      <dgm:prSet presAssocID="{73D947E0-108F-4D20-A71E-3CF329F97212}" presName="firstChild" presStyleLbl="bgAccFollowNode1" presStyleIdx="0" presStyleCnt="4"/>
      <dgm:spPr/>
    </dgm:pt>
    <dgm:pt modelId="{DF5ACC61-8239-4608-9F71-3223C5F0648F}" type="pres">
      <dgm:prSet presAssocID="{73D947E0-108F-4D20-A71E-3CF329F97212}" presName="firstChildTx" presStyleLbl="bgAccFollowNode1" presStyleIdx="0" presStyleCnt="4">
        <dgm:presLayoutVars>
          <dgm:bulletEnabled val="1"/>
        </dgm:presLayoutVars>
      </dgm:prSet>
      <dgm:spPr/>
    </dgm:pt>
    <dgm:pt modelId="{392E79FC-B7C2-403D-96B6-9864569F59C2}" type="pres">
      <dgm:prSet presAssocID="{10CCA1EC-1C3A-478A-BBD4-0BEAED987BFF}" presName="comp" presStyleCnt="0"/>
      <dgm:spPr/>
    </dgm:pt>
    <dgm:pt modelId="{2DCC6963-0788-4702-A29D-0C55063E79F9}" type="pres">
      <dgm:prSet presAssocID="{10CCA1EC-1C3A-478A-BBD4-0BEAED987BFF}" presName="child" presStyleLbl="bgAccFollowNode1" presStyleIdx="1" presStyleCnt="4"/>
      <dgm:spPr/>
    </dgm:pt>
    <dgm:pt modelId="{E592099C-C902-4414-BBF2-F12E9FA8A7F7}" type="pres">
      <dgm:prSet presAssocID="{10CCA1EC-1C3A-478A-BBD4-0BEAED987BFF}" presName="childTx" presStyleLbl="bgAccFollowNode1" presStyleIdx="1" presStyleCnt="4">
        <dgm:presLayoutVars>
          <dgm:bulletEnabled val="1"/>
        </dgm:presLayoutVars>
      </dgm:prSet>
      <dgm:spPr/>
    </dgm:pt>
    <dgm:pt modelId="{0B9B065D-6A72-498F-BD0D-1DF5A419DA80}" type="pres">
      <dgm:prSet presAssocID="{73D947E0-108F-4D20-A71E-3CF329F97212}" presName="negSpace" presStyleCnt="0"/>
      <dgm:spPr/>
    </dgm:pt>
    <dgm:pt modelId="{49814F38-0AF1-48F6-947A-345464BA6983}" type="pres">
      <dgm:prSet presAssocID="{73D947E0-108F-4D20-A71E-3CF329F97212}" presName="circle" presStyleLbl="node1" presStyleIdx="0" presStyleCnt="2"/>
      <dgm:spPr/>
    </dgm:pt>
    <dgm:pt modelId="{5C9623BC-4E79-47F4-975A-17DEFB0F04ED}" type="pres">
      <dgm:prSet presAssocID="{AE813459-65AB-4FA9-B717-330DDA6DFA4E}" presName="transSpace" presStyleCnt="0"/>
      <dgm:spPr/>
    </dgm:pt>
    <dgm:pt modelId="{A6A453DC-DE6E-4A98-B0AE-46A504983CE1}" type="pres">
      <dgm:prSet presAssocID="{B1AFA1AF-0FF8-45B3-A6D0-0E255A2F637D}" presName="posSpace" presStyleCnt="0"/>
      <dgm:spPr/>
    </dgm:pt>
    <dgm:pt modelId="{F14512FB-DE20-4043-AA84-219FCD858849}" type="pres">
      <dgm:prSet presAssocID="{B1AFA1AF-0FF8-45B3-A6D0-0E255A2F637D}" presName="vertFlow" presStyleCnt="0"/>
      <dgm:spPr/>
    </dgm:pt>
    <dgm:pt modelId="{094911CD-FE5B-4885-86D5-A2FE8E239F8F}" type="pres">
      <dgm:prSet presAssocID="{B1AFA1AF-0FF8-45B3-A6D0-0E255A2F637D}" presName="topSpace" presStyleCnt="0"/>
      <dgm:spPr/>
    </dgm:pt>
    <dgm:pt modelId="{96A40160-51D4-48E6-BF6B-DCC550D4EE48}" type="pres">
      <dgm:prSet presAssocID="{B1AFA1AF-0FF8-45B3-A6D0-0E255A2F637D}" presName="firstComp" presStyleCnt="0"/>
      <dgm:spPr/>
    </dgm:pt>
    <dgm:pt modelId="{1AC49183-AEE1-48F6-994B-D85DC643DB57}" type="pres">
      <dgm:prSet presAssocID="{B1AFA1AF-0FF8-45B3-A6D0-0E255A2F637D}" presName="firstChild" presStyleLbl="bgAccFollowNode1" presStyleIdx="2" presStyleCnt="4"/>
      <dgm:spPr/>
    </dgm:pt>
    <dgm:pt modelId="{08C658F4-1C22-49E1-A60E-97EF26C62A49}" type="pres">
      <dgm:prSet presAssocID="{B1AFA1AF-0FF8-45B3-A6D0-0E255A2F637D}" presName="firstChildTx" presStyleLbl="bgAccFollowNode1" presStyleIdx="2" presStyleCnt="4">
        <dgm:presLayoutVars>
          <dgm:bulletEnabled val="1"/>
        </dgm:presLayoutVars>
      </dgm:prSet>
      <dgm:spPr/>
    </dgm:pt>
    <dgm:pt modelId="{DC356450-FE1F-483F-934B-727F5D7AED81}" type="pres">
      <dgm:prSet presAssocID="{2969322E-3C36-4F57-B7C3-31A3D173424D}" presName="comp" presStyleCnt="0"/>
      <dgm:spPr/>
    </dgm:pt>
    <dgm:pt modelId="{0CE7CCAB-317F-41C5-B61F-A1A0EF879466}" type="pres">
      <dgm:prSet presAssocID="{2969322E-3C36-4F57-B7C3-31A3D173424D}" presName="child" presStyleLbl="bgAccFollowNode1" presStyleIdx="3" presStyleCnt="4"/>
      <dgm:spPr/>
    </dgm:pt>
    <dgm:pt modelId="{FF19253F-10EC-4FC7-A56C-B2EF5058A89F}" type="pres">
      <dgm:prSet presAssocID="{2969322E-3C36-4F57-B7C3-31A3D173424D}" presName="childTx" presStyleLbl="bgAccFollowNode1" presStyleIdx="3" presStyleCnt="4">
        <dgm:presLayoutVars>
          <dgm:bulletEnabled val="1"/>
        </dgm:presLayoutVars>
      </dgm:prSet>
      <dgm:spPr/>
    </dgm:pt>
    <dgm:pt modelId="{0A4CD41B-D803-4ED2-8142-D39D22B33661}" type="pres">
      <dgm:prSet presAssocID="{B1AFA1AF-0FF8-45B3-A6D0-0E255A2F637D}" presName="negSpace" presStyleCnt="0"/>
      <dgm:spPr/>
    </dgm:pt>
    <dgm:pt modelId="{D1FDABB9-2BD8-494B-B873-4403E91B4E30}" type="pres">
      <dgm:prSet presAssocID="{B1AFA1AF-0FF8-45B3-A6D0-0E255A2F637D}" presName="circle" presStyleLbl="node1" presStyleIdx="1" presStyleCnt="2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EDC542E-520E-4FCF-A31A-510A447419BD}" type="presOf" srcId="{10CCA1EC-1C3A-478A-BBD4-0BEAED987BFF}" destId="{2DCC6963-0788-4702-A29D-0C55063E79F9}" srcOrd="0" destOrd="0" presId="urn:microsoft.com/office/officeart/2005/8/layout/hList9"/>
    <dgm:cxn modelId="{5CF6923B-3630-47C8-85B3-E4B96CD72F1F}" type="presOf" srcId="{30A490C8-22B4-4D68-875C-0F0DE2FF864D}" destId="{46580AC2-7089-4ADF-A5D7-B0354E526460}" srcOrd="0" destOrd="0" presId="urn:microsoft.com/office/officeart/2005/8/layout/hList9"/>
    <dgm:cxn modelId="{6FEAA462-4F2F-40AA-BB55-BCBAE19340F8}" srcId="{B1AFA1AF-0FF8-45B3-A6D0-0E255A2F637D}" destId="{2969322E-3C36-4F57-B7C3-31A3D173424D}" srcOrd="1" destOrd="0" parTransId="{D5002F79-9945-489A-9883-CCEF06F950D8}" sibTransId="{A002D83F-DD9F-4C38-9455-985D363BF77E}"/>
    <dgm:cxn modelId="{F0D09846-CCA0-40DD-8757-E338A0E0421A}" type="presOf" srcId="{2969322E-3C36-4F57-B7C3-31A3D173424D}" destId="{0CE7CCAB-317F-41C5-B61F-A1A0EF879466}" srcOrd="0" destOrd="0" presId="urn:microsoft.com/office/officeart/2005/8/layout/hList9"/>
    <dgm:cxn modelId="{6C24C94A-3696-475D-A1F6-03F8E38EAB52}" type="presOf" srcId="{50418D2B-9486-42DE-AFDD-1D31420040FF}" destId="{08C658F4-1C22-49E1-A60E-97EF26C62A49}" srcOrd="1" destOrd="0" presId="urn:microsoft.com/office/officeart/2005/8/layout/hList9"/>
    <dgm:cxn modelId="{E2586D4D-F2B1-432C-B372-4C752E6B4D1C}" type="presOf" srcId="{10CCA1EC-1C3A-478A-BBD4-0BEAED987BFF}" destId="{E592099C-C902-4414-BBF2-F12E9FA8A7F7}" srcOrd="1" destOrd="0" presId="urn:microsoft.com/office/officeart/2005/8/layout/hList9"/>
    <dgm:cxn modelId="{D433C86F-1FF2-4A42-A3DD-DBFE1830D618}" type="presOf" srcId="{30A490C8-22B4-4D68-875C-0F0DE2FF864D}" destId="{DF5ACC61-8239-4608-9F71-3223C5F0648F}" srcOrd="1" destOrd="0" presId="urn:microsoft.com/office/officeart/2005/8/layout/hList9"/>
    <dgm:cxn modelId="{0F6DBB79-C3D5-4CCB-ABB0-F4D41EB11D9F}" type="presOf" srcId="{73D947E0-108F-4D20-A71E-3CF329F97212}" destId="{49814F38-0AF1-48F6-947A-345464BA6983}" srcOrd="0" destOrd="0" presId="urn:microsoft.com/office/officeart/2005/8/layout/hList9"/>
    <dgm:cxn modelId="{460D318D-B52D-411B-AF7D-08D9C0E7083A}" type="presOf" srcId="{50418D2B-9486-42DE-AFDD-1D31420040FF}" destId="{1AC49183-AEE1-48F6-994B-D85DC643DB57}" srcOrd="0" destOrd="0" presId="urn:microsoft.com/office/officeart/2005/8/layout/hList9"/>
    <dgm:cxn modelId="{A29024A1-3B68-41CD-B27D-59B8757934A6}" srcId="{73D947E0-108F-4D20-A71E-3CF329F97212}" destId="{10CCA1EC-1C3A-478A-BBD4-0BEAED987BFF}" srcOrd="1" destOrd="0" parTransId="{084E4A7C-6F6A-4C78-B9C8-F2DC1A141376}" sibTransId="{7909E01D-A967-4649-BF00-74ED9A73A91C}"/>
    <dgm:cxn modelId="{5740F8AD-8B17-48C3-9AD0-CEB84647805F}" type="presOf" srcId="{0DD8915E-DC14-41D6-9BB5-F49E1C265163}" destId="{6FBF6D28-4773-4945-9D91-1689381397E4}" srcOrd="0" destOrd="0" presId="urn:microsoft.com/office/officeart/2005/8/layout/hList9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4980F1EC-8666-4CCF-A790-CCB9E718AE55}" type="presOf" srcId="{2969322E-3C36-4F57-B7C3-31A3D173424D}" destId="{FF19253F-10EC-4FC7-A56C-B2EF5058A89F}" srcOrd="1" destOrd="0" presId="urn:microsoft.com/office/officeart/2005/8/layout/hList9"/>
    <dgm:cxn modelId="{8DA6FEF2-311C-4EAE-AE92-F146BF0B6210}" type="presOf" srcId="{B1AFA1AF-0FF8-45B3-A6D0-0E255A2F637D}" destId="{D1FDABB9-2BD8-494B-B873-4403E91B4E30}" srcOrd="0" destOrd="0" presId="urn:microsoft.com/office/officeart/2005/8/layout/hList9"/>
    <dgm:cxn modelId="{4D353643-BAE6-413E-9DCF-E5297D2F2621}" type="presParOf" srcId="{6FBF6D28-4773-4945-9D91-1689381397E4}" destId="{C15764DD-0ECC-4D26-BC27-3D3FFACCB055}" srcOrd="0" destOrd="0" presId="urn:microsoft.com/office/officeart/2005/8/layout/hList9"/>
    <dgm:cxn modelId="{819EBC60-46F7-4936-B358-2944AA1CFD06}" type="presParOf" srcId="{6FBF6D28-4773-4945-9D91-1689381397E4}" destId="{E3C883AA-B4C7-4A25-A9A8-95984FC189C1}" srcOrd="1" destOrd="0" presId="urn:microsoft.com/office/officeart/2005/8/layout/hList9"/>
    <dgm:cxn modelId="{250F662F-C169-42E4-BB11-A00C3F68802D}" type="presParOf" srcId="{E3C883AA-B4C7-4A25-A9A8-95984FC189C1}" destId="{370217A9-63CB-415D-BDB8-D391073C8057}" srcOrd="0" destOrd="0" presId="urn:microsoft.com/office/officeart/2005/8/layout/hList9"/>
    <dgm:cxn modelId="{65422BE6-EEAA-4978-8A05-843C6FA603AA}" type="presParOf" srcId="{E3C883AA-B4C7-4A25-A9A8-95984FC189C1}" destId="{146CB132-DEEC-4C4A-BB2B-BF6EAEE8F20B}" srcOrd="1" destOrd="0" presId="urn:microsoft.com/office/officeart/2005/8/layout/hList9"/>
    <dgm:cxn modelId="{A5E43773-CFBF-4418-B1C9-8ADE27C92BE0}" type="presParOf" srcId="{146CB132-DEEC-4C4A-BB2B-BF6EAEE8F20B}" destId="{46580AC2-7089-4ADF-A5D7-B0354E526460}" srcOrd="0" destOrd="0" presId="urn:microsoft.com/office/officeart/2005/8/layout/hList9"/>
    <dgm:cxn modelId="{2972367C-2319-4CDE-B0B1-BBAD43FC6B48}" type="presParOf" srcId="{146CB132-DEEC-4C4A-BB2B-BF6EAEE8F20B}" destId="{DF5ACC61-8239-4608-9F71-3223C5F0648F}" srcOrd="1" destOrd="0" presId="urn:microsoft.com/office/officeart/2005/8/layout/hList9"/>
    <dgm:cxn modelId="{9F054DF2-048E-418E-B81B-E74F7EE471E7}" type="presParOf" srcId="{E3C883AA-B4C7-4A25-A9A8-95984FC189C1}" destId="{392E79FC-B7C2-403D-96B6-9864569F59C2}" srcOrd="2" destOrd="0" presId="urn:microsoft.com/office/officeart/2005/8/layout/hList9"/>
    <dgm:cxn modelId="{AEC34603-C827-4A18-B707-E60FE3459572}" type="presParOf" srcId="{392E79FC-B7C2-403D-96B6-9864569F59C2}" destId="{2DCC6963-0788-4702-A29D-0C55063E79F9}" srcOrd="0" destOrd="0" presId="urn:microsoft.com/office/officeart/2005/8/layout/hList9"/>
    <dgm:cxn modelId="{6D5FDAB5-F2FC-4E48-AC5E-2A3BF48BC559}" type="presParOf" srcId="{392E79FC-B7C2-403D-96B6-9864569F59C2}" destId="{E592099C-C902-4414-BBF2-F12E9FA8A7F7}" srcOrd="1" destOrd="0" presId="urn:microsoft.com/office/officeart/2005/8/layout/hList9"/>
    <dgm:cxn modelId="{C8034676-CA75-49A9-AAC7-3232A9D70C9B}" type="presParOf" srcId="{6FBF6D28-4773-4945-9D91-1689381397E4}" destId="{0B9B065D-6A72-498F-BD0D-1DF5A419DA80}" srcOrd="2" destOrd="0" presId="urn:microsoft.com/office/officeart/2005/8/layout/hList9"/>
    <dgm:cxn modelId="{B3651981-C678-4458-95CA-27F248632F00}" type="presParOf" srcId="{6FBF6D28-4773-4945-9D91-1689381397E4}" destId="{49814F38-0AF1-48F6-947A-345464BA6983}" srcOrd="3" destOrd="0" presId="urn:microsoft.com/office/officeart/2005/8/layout/hList9"/>
    <dgm:cxn modelId="{575A22D8-AADD-44FA-8B5E-809723DE1FFA}" type="presParOf" srcId="{6FBF6D28-4773-4945-9D91-1689381397E4}" destId="{5C9623BC-4E79-47F4-975A-17DEFB0F04ED}" srcOrd="4" destOrd="0" presId="urn:microsoft.com/office/officeart/2005/8/layout/hList9"/>
    <dgm:cxn modelId="{D7ECF243-FF65-4BDB-871D-9A502C172762}" type="presParOf" srcId="{6FBF6D28-4773-4945-9D91-1689381397E4}" destId="{A6A453DC-DE6E-4A98-B0AE-46A504983CE1}" srcOrd="5" destOrd="0" presId="urn:microsoft.com/office/officeart/2005/8/layout/hList9"/>
    <dgm:cxn modelId="{A5E28E0C-A00C-485E-884A-00C709D233FA}" type="presParOf" srcId="{6FBF6D28-4773-4945-9D91-1689381397E4}" destId="{F14512FB-DE20-4043-AA84-219FCD858849}" srcOrd="6" destOrd="0" presId="urn:microsoft.com/office/officeart/2005/8/layout/hList9"/>
    <dgm:cxn modelId="{E2FA6780-04BC-4069-8D93-1A6131E5B866}" type="presParOf" srcId="{F14512FB-DE20-4043-AA84-219FCD858849}" destId="{094911CD-FE5B-4885-86D5-A2FE8E239F8F}" srcOrd="0" destOrd="0" presId="urn:microsoft.com/office/officeart/2005/8/layout/hList9"/>
    <dgm:cxn modelId="{F45FB8FB-56A5-44D9-A940-C0F7B67CF165}" type="presParOf" srcId="{F14512FB-DE20-4043-AA84-219FCD858849}" destId="{96A40160-51D4-48E6-BF6B-DCC550D4EE48}" srcOrd="1" destOrd="0" presId="urn:microsoft.com/office/officeart/2005/8/layout/hList9"/>
    <dgm:cxn modelId="{D923CBD3-89BD-4969-8DDC-30CC3270682A}" type="presParOf" srcId="{96A40160-51D4-48E6-BF6B-DCC550D4EE48}" destId="{1AC49183-AEE1-48F6-994B-D85DC643DB57}" srcOrd="0" destOrd="0" presId="urn:microsoft.com/office/officeart/2005/8/layout/hList9"/>
    <dgm:cxn modelId="{8EE0031C-7182-46F9-8B0D-014F418388DB}" type="presParOf" srcId="{96A40160-51D4-48E6-BF6B-DCC550D4EE48}" destId="{08C658F4-1C22-49E1-A60E-97EF26C62A49}" srcOrd="1" destOrd="0" presId="urn:microsoft.com/office/officeart/2005/8/layout/hList9"/>
    <dgm:cxn modelId="{B8DDD89B-6C1D-430E-8DD1-51A47371524B}" type="presParOf" srcId="{F14512FB-DE20-4043-AA84-219FCD858849}" destId="{DC356450-FE1F-483F-934B-727F5D7AED81}" srcOrd="2" destOrd="0" presId="urn:microsoft.com/office/officeart/2005/8/layout/hList9"/>
    <dgm:cxn modelId="{AC3082E9-A231-4CFA-9221-1C51C8E4BD7E}" type="presParOf" srcId="{DC356450-FE1F-483F-934B-727F5D7AED81}" destId="{0CE7CCAB-317F-41C5-B61F-A1A0EF879466}" srcOrd="0" destOrd="0" presId="urn:microsoft.com/office/officeart/2005/8/layout/hList9"/>
    <dgm:cxn modelId="{A6B418F7-2543-4F0E-909D-CB70B27D97AB}" type="presParOf" srcId="{DC356450-FE1F-483F-934B-727F5D7AED81}" destId="{FF19253F-10EC-4FC7-A56C-B2EF5058A89F}" srcOrd="1" destOrd="0" presId="urn:microsoft.com/office/officeart/2005/8/layout/hList9"/>
    <dgm:cxn modelId="{8E8EB3F7-52C4-4D35-A0A5-03FFC610895A}" type="presParOf" srcId="{6FBF6D28-4773-4945-9D91-1689381397E4}" destId="{0A4CD41B-D803-4ED2-8142-D39D22B33661}" srcOrd="7" destOrd="0" presId="urn:microsoft.com/office/officeart/2005/8/layout/hList9"/>
    <dgm:cxn modelId="{F8105ACE-896E-4F14-A9C2-DE386DE719EB}" type="presParOf" srcId="{6FBF6D28-4773-4945-9D91-1689381397E4}" destId="{D1FDABB9-2BD8-494B-B873-4403E91B4E3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C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Controls how willing the algorithm is to misclassify training examples</a:t>
          </a:r>
          <a:endParaRPr lang="en-US" sz="1400" b="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Kernel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Takes the type of transformation that is applied to the input data in order to make it linearly separable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0CCA1EC-1C3A-478A-BBD4-0BEAED987BFF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 dirty="0">
              <a:latin typeface="+mn-lt"/>
            </a:rPr>
            <a:t>Large C </a:t>
          </a:r>
          <a:r>
            <a:rPr lang="en-US" sz="1400" b="0" spc="50" baseline="0" dirty="0">
              <a:latin typeface="+mn-lt"/>
              <a:sym typeface="Wingdings" panose="05000000000000000000" pitchFamily="2" charset="2"/>
            </a:rPr>
            <a:t> large penalty</a:t>
          </a:r>
          <a:endParaRPr lang="en-US" sz="1400" b="0" spc="50" baseline="0" dirty="0">
            <a:latin typeface="+mn-lt"/>
          </a:endParaRPr>
        </a:p>
      </dgm:t>
    </dgm:pt>
    <dgm:pt modelId="{084E4A7C-6F6A-4C78-B9C8-F2DC1A141376}" type="parTrans" cxnId="{A29024A1-3B68-41CD-B27D-59B8757934A6}">
      <dgm:prSet/>
      <dgm:spPr/>
      <dgm:t>
        <a:bodyPr/>
        <a:lstStyle/>
        <a:p>
          <a:endParaRPr lang="en-US"/>
        </a:p>
      </dgm:t>
    </dgm:pt>
    <dgm:pt modelId="{7909E01D-A967-4649-BF00-74ED9A73A91C}" type="sibTrans" cxnId="{A29024A1-3B68-41CD-B27D-59B8757934A6}">
      <dgm:prSet/>
      <dgm:spPr/>
      <dgm:t>
        <a:bodyPr/>
        <a:lstStyle/>
        <a:p>
          <a:endParaRPr lang="en-US"/>
        </a:p>
      </dgm:t>
    </dgm:pt>
    <dgm:pt modelId="{2969322E-3C36-4F57-B7C3-31A3D17342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Linear kernel </a:t>
          </a:r>
          <a:r>
            <a:rPr lang="en-US" sz="1400" spc="50" baseline="0" dirty="0">
              <a:latin typeface="+mn-lt"/>
              <a:sym typeface="Wingdings" panose="05000000000000000000" pitchFamily="2" charset="2"/>
            </a:rPr>
            <a:t> 2D data</a:t>
          </a:r>
          <a:endParaRPr lang="en-US" sz="1400" spc="50" baseline="0" dirty="0">
            <a:latin typeface="+mn-lt"/>
          </a:endParaRPr>
        </a:p>
      </dgm:t>
    </dgm:pt>
    <dgm:pt modelId="{D5002F79-9945-489A-9883-CCEF06F950D8}" type="parTrans" cxnId="{6FEAA462-4F2F-40AA-BB55-BCBAE19340F8}">
      <dgm:prSet/>
      <dgm:spPr/>
      <dgm:t>
        <a:bodyPr/>
        <a:lstStyle/>
        <a:p>
          <a:endParaRPr lang="en-US"/>
        </a:p>
      </dgm:t>
    </dgm:pt>
    <dgm:pt modelId="{A002D83F-DD9F-4C38-9455-985D363BF77E}" type="sibTrans" cxnId="{6FEAA462-4F2F-40AA-BB55-BCBAE19340F8}">
      <dgm:prSet/>
      <dgm:spPr/>
      <dgm:t>
        <a:bodyPr/>
        <a:lstStyle/>
        <a:p>
          <a:endParaRPr lang="en-US"/>
        </a:p>
      </dgm:t>
    </dgm:pt>
    <dgm:pt modelId="{785AC6C8-D3EE-4048-BCA8-4AAD378C9EA5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 dirty="0">
              <a:latin typeface="+mn-lt"/>
              <a:sym typeface="Wingdings" panose="05000000000000000000" pitchFamily="2" charset="2"/>
            </a:rPr>
            <a:t>Small C  small penalty</a:t>
          </a:r>
          <a:endParaRPr lang="en-US" sz="1400" b="0" spc="50" baseline="0" dirty="0">
            <a:latin typeface="+mn-lt"/>
          </a:endParaRPr>
        </a:p>
      </dgm:t>
    </dgm:pt>
    <dgm:pt modelId="{BE53BC9A-32B7-4B59-9EBA-27DD0B555F0E}" type="parTrans" cxnId="{5E3BC848-1531-4403-A085-5A6A06808015}">
      <dgm:prSet/>
      <dgm:spPr/>
      <dgm:t>
        <a:bodyPr/>
        <a:lstStyle/>
        <a:p>
          <a:endParaRPr lang="en-US"/>
        </a:p>
      </dgm:t>
    </dgm:pt>
    <dgm:pt modelId="{0889B297-0D2E-4E5E-A5ED-6C9309502434}" type="sibTrans" cxnId="{5E3BC848-1531-4403-A085-5A6A06808015}">
      <dgm:prSet/>
      <dgm:spPr/>
      <dgm:t>
        <a:bodyPr/>
        <a:lstStyle/>
        <a:p>
          <a:endParaRPr lang="en-US"/>
        </a:p>
      </dgm:t>
    </dgm:pt>
    <dgm:pt modelId="{D0910F5A-343C-48BE-A5E8-DF23ED4B31E6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i="0" dirty="0"/>
            <a:t>RBF kernel </a:t>
          </a:r>
          <a:r>
            <a:rPr lang="en-US" sz="1400" b="0" i="0" dirty="0">
              <a:sym typeface="Wingdings" panose="05000000000000000000" pitchFamily="2" charset="2"/>
            </a:rPr>
            <a:t> 3D data</a:t>
          </a:r>
          <a:endParaRPr lang="en-US" sz="1400" spc="50" baseline="0" dirty="0">
            <a:latin typeface="+mn-lt"/>
          </a:endParaRPr>
        </a:p>
      </dgm:t>
    </dgm:pt>
    <dgm:pt modelId="{0F1D568C-D43F-49B4-8F2C-C68861CA492E}" type="parTrans" cxnId="{9E98CF19-2380-47A4-9FE2-D937B17627B1}">
      <dgm:prSet/>
      <dgm:spPr/>
      <dgm:t>
        <a:bodyPr/>
        <a:lstStyle/>
        <a:p>
          <a:endParaRPr lang="en-US"/>
        </a:p>
      </dgm:t>
    </dgm:pt>
    <dgm:pt modelId="{57339FE4-7F34-4774-9132-FA445CF33EBD}" type="sibTrans" cxnId="{9E98CF19-2380-47A4-9FE2-D937B17627B1}">
      <dgm:prSet/>
      <dgm:spPr/>
      <dgm:t>
        <a:bodyPr/>
        <a:lstStyle/>
        <a:p>
          <a:endParaRPr lang="en-US"/>
        </a:p>
      </dgm:t>
    </dgm:pt>
    <dgm:pt modelId="{968D6083-B4A9-4308-9646-BE8E56140C01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b="0" spc="50" baseline="0" dirty="0">
              <a:latin typeface="+mn-lt"/>
            </a:rPr>
            <a:t>Default (1)</a:t>
          </a:r>
        </a:p>
      </dgm:t>
    </dgm:pt>
    <dgm:pt modelId="{8CD1130E-6F44-439F-9E04-078AF06ECD02}" type="parTrans" cxnId="{DD39C101-95C9-4CD4-B450-97757AE30D9F}">
      <dgm:prSet/>
      <dgm:spPr/>
      <dgm:t>
        <a:bodyPr/>
        <a:lstStyle/>
        <a:p>
          <a:endParaRPr lang="en-US"/>
        </a:p>
      </dgm:t>
    </dgm:pt>
    <dgm:pt modelId="{ED217777-D274-417E-8D32-8BFAFC3C6348}" type="sibTrans" cxnId="{DD39C101-95C9-4CD4-B450-97757AE30D9F}">
      <dgm:prSet/>
      <dgm:spPr/>
      <dgm:t>
        <a:bodyPr/>
        <a:lstStyle/>
        <a:p>
          <a:endParaRPr lang="en-US"/>
        </a:p>
      </dgm:t>
    </dgm:pt>
    <dgm:pt modelId="{E0A418C1-D5F5-4727-ACE6-B2D3E34AD6E3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spc="50" baseline="0" dirty="0">
              <a:latin typeface="+mn-lt"/>
            </a:rPr>
            <a:t>Default (RBF)</a:t>
          </a:r>
        </a:p>
      </dgm:t>
    </dgm:pt>
    <dgm:pt modelId="{425B2D11-C2E5-4979-A092-8E0C46930A89}" type="parTrans" cxnId="{FCDAA757-62D3-4B45-B135-3A8CE154D0CB}">
      <dgm:prSet/>
      <dgm:spPr/>
      <dgm:t>
        <a:bodyPr/>
        <a:lstStyle/>
        <a:p>
          <a:endParaRPr lang="en-US"/>
        </a:p>
      </dgm:t>
    </dgm:pt>
    <dgm:pt modelId="{F07C7E28-5CC9-44BF-8BC5-FDAE712B6FEF}" type="sibTrans" cxnId="{FCDAA757-62D3-4B45-B135-3A8CE154D0CB}">
      <dgm:prSet/>
      <dgm:spPr/>
      <dgm:t>
        <a:bodyPr/>
        <a:lstStyle/>
        <a:p>
          <a:endParaRPr lang="en-US"/>
        </a:p>
      </dgm:t>
    </dgm:pt>
    <dgm:pt modelId="{F7545CD0-478A-4E22-ACD1-34230CB45067}" type="pres">
      <dgm:prSet presAssocID="{0DD8915E-DC14-41D6-9BB5-F49E1C26516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1B2E157-0A88-47AB-B0D6-9F60D37E0556}" type="pres">
      <dgm:prSet presAssocID="{73D947E0-108F-4D20-A71E-3CF329F97212}" presName="composite" presStyleCnt="0"/>
      <dgm:spPr/>
    </dgm:pt>
    <dgm:pt modelId="{B50BC336-585F-432E-8D5C-890FACE99AA1}" type="pres">
      <dgm:prSet presAssocID="{73D947E0-108F-4D20-A71E-3CF329F9721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CB637D4-722C-42F8-AC25-ADFE293BF14D}" type="pres">
      <dgm:prSet presAssocID="{73D947E0-108F-4D20-A71E-3CF329F97212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95F963FE-7509-4498-AFEA-E96F77F3324F}" type="pres">
      <dgm:prSet presAssocID="{73D947E0-108F-4D20-A71E-3CF329F97212}" presName="Accent" presStyleLbl="parChTrans1D1" presStyleIdx="0" presStyleCnt="2"/>
      <dgm:spPr/>
    </dgm:pt>
    <dgm:pt modelId="{B51A8CA1-350D-4FE0-B017-6CF1492DC0B7}" type="pres">
      <dgm:prSet presAssocID="{73D947E0-108F-4D20-A71E-3CF329F97212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6C624BA-7B3D-4558-983B-D94C32DC36CB}" type="pres">
      <dgm:prSet presAssocID="{AE813459-65AB-4FA9-B717-330DDA6DFA4E}" presName="sibTrans" presStyleCnt="0"/>
      <dgm:spPr/>
    </dgm:pt>
    <dgm:pt modelId="{BF22E0D9-31F8-4E10-8DA8-B076B67E2303}" type="pres">
      <dgm:prSet presAssocID="{B1AFA1AF-0FF8-45B3-A6D0-0E255A2F637D}" presName="composite" presStyleCnt="0"/>
      <dgm:spPr/>
    </dgm:pt>
    <dgm:pt modelId="{AD1EE7CE-F857-4BF5-953F-BAE0BD45E08D}" type="pres">
      <dgm:prSet presAssocID="{B1AFA1AF-0FF8-45B3-A6D0-0E255A2F63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3B5D3B3-7B11-454B-9898-D3A359B38DA7}" type="pres">
      <dgm:prSet presAssocID="{B1AFA1AF-0FF8-45B3-A6D0-0E255A2F63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FC400AC-472D-4355-BB0E-832B02816B77}" type="pres">
      <dgm:prSet presAssocID="{B1AFA1AF-0FF8-45B3-A6D0-0E255A2F637D}" presName="Accent" presStyleLbl="parChTrans1D1" presStyleIdx="1" presStyleCnt="2"/>
      <dgm:spPr/>
    </dgm:pt>
    <dgm:pt modelId="{3D2ADBD4-7E46-429F-BCFB-DC712E4567EB}" type="pres">
      <dgm:prSet presAssocID="{B1AFA1AF-0FF8-45B3-A6D0-0E255A2F63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9C101-95C9-4CD4-B450-97757AE30D9F}" srcId="{73D947E0-108F-4D20-A71E-3CF329F97212}" destId="{968D6083-B4A9-4308-9646-BE8E56140C01}" srcOrd="3" destOrd="0" parTransId="{8CD1130E-6F44-439F-9E04-078AF06ECD02}" sibTransId="{ED217777-D274-417E-8D32-8BFAFC3C6348}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9872903-4C88-4DEE-BA56-A8DE3C38AA12}" type="presOf" srcId="{E0A418C1-D5F5-4727-ACE6-B2D3E34AD6E3}" destId="{3D2ADBD4-7E46-429F-BCFB-DC712E4567EB}" srcOrd="0" destOrd="2" presId="urn:microsoft.com/office/officeart/2011/layout/Tab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4789C13-47DB-4541-BC2D-1DE7055FB803}" type="presOf" srcId="{0DD8915E-DC14-41D6-9BB5-F49E1C265163}" destId="{F7545CD0-478A-4E22-ACD1-34230CB45067}" srcOrd="0" destOrd="0" presId="urn:microsoft.com/office/officeart/2011/layout/TabList"/>
    <dgm:cxn modelId="{9E98CF19-2380-47A4-9FE2-D937B17627B1}" srcId="{B1AFA1AF-0FF8-45B3-A6D0-0E255A2F637D}" destId="{D0910F5A-343C-48BE-A5E8-DF23ED4B31E6}" srcOrd="2" destOrd="0" parTransId="{0F1D568C-D43F-49B4-8F2C-C68861CA492E}" sibTransId="{57339FE4-7F34-4774-9132-FA445CF33EBD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6FEAA462-4F2F-40AA-BB55-BCBAE19340F8}" srcId="{B1AFA1AF-0FF8-45B3-A6D0-0E255A2F637D}" destId="{2969322E-3C36-4F57-B7C3-31A3D173424D}" srcOrd="1" destOrd="0" parTransId="{D5002F79-9945-489A-9883-CCEF06F950D8}" sibTransId="{A002D83F-DD9F-4C38-9455-985D363BF77E}"/>
    <dgm:cxn modelId="{5E3BC848-1531-4403-A085-5A6A06808015}" srcId="{73D947E0-108F-4D20-A71E-3CF329F97212}" destId="{785AC6C8-D3EE-4048-BCA8-4AAD378C9EA5}" srcOrd="2" destOrd="0" parTransId="{BE53BC9A-32B7-4B59-9EBA-27DD0B555F0E}" sibTransId="{0889B297-0D2E-4E5E-A5ED-6C9309502434}"/>
    <dgm:cxn modelId="{FCDAA757-62D3-4B45-B135-3A8CE154D0CB}" srcId="{B1AFA1AF-0FF8-45B3-A6D0-0E255A2F637D}" destId="{E0A418C1-D5F5-4727-ACE6-B2D3E34AD6E3}" srcOrd="3" destOrd="0" parTransId="{425B2D11-C2E5-4979-A092-8E0C46930A89}" sibTransId="{F07C7E28-5CC9-44BF-8BC5-FDAE712B6FEF}"/>
    <dgm:cxn modelId="{245D287D-A3F8-4F59-8C68-EAF27FDB8395}" type="presOf" srcId="{10CCA1EC-1C3A-478A-BBD4-0BEAED987BFF}" destId="{B51A8CA1-350D-4FE0-B017-6CF1492DC0B7}" srcOrd="0" destOrd="0" presId="urn:microsoft.com/office/officeart/2011/layout/TabList"/>
    <dgm:cxn modelId="{4542B992-459B-4790-83C7-1AFE28A3A95E}" type="presOf" srcId="{968D6083-B4A9-4308-9646-BE8E56140C01}" destId="{B51A8CA1-350D-4FE0-B017-6CF1492DC0B7}" srcOrd="0" destOrd="2" presId="urn:microsoft.com/office/officeart/2011/layout/TabList"/>
    <dgm:cxn modelId="{E1A2A098-31A1-4C28-81EB-58BD02F21528}" type="presOf" srcId="{785AC6C8-D3EE-4048-BCA8-4AAD378C9EA5}" destId="{B51A8CA1-350D-4FE0-B017-6CF1492DC0B7}" srcOrd="0" destOrd="1" presId="urn:microsoft.com/office/officeart/2011/layout/TabList"/>
    <dgm:cxn modelId="{4696649B-065F-487F-A2FD-68525959CF5A}" type="presOf" srcId="{B1AFA1AF-0FF8-45B3-A6D0-0E255A2F637D}" destId="{93B5D3B3-7B11-454B-9898-D3A359B38DA7}" srcOrd="0" destOrd="0" presId="urn:microsoft.com/office/officeart/2011/layout/TabList"/>
    <dgm:cxn modelId="{A29024A1-3B68-41CD-B27D-59B8757934A6}" srcId="{73D947E0-108F-4D20-A71E-3CF329F97212}" destId="{10CCA1EC-1C3A-478A-BBD4-0BEAED987BFF}" srcOrd="1" destOrd="0" parTransId="{084E4A7C-6F6A-4C78-B9C8-F2DC1A141376}" sibTransId="{7909E01D-A967-4649-BF00-74ED9A73A91C}"/>
    <dgm:cxn modelId="{3D457DA3-AAF1-45CD-BC72-5C7B7087C708}" type="presOf" srcId="{2969322E-3C36-4F57-B7C3-31A3D173424D}" destId="{3D2ADBD4-7E46-429F-BCFB-DC712E4567EB}" srcOrd="0" destOrd="0" presId="urn:microsoft.com/office/officeart/2011/layout/TabList"/>
    <dgm:cxn modelId="{11ADD9AE-F2F4-4640-92C3-1CCCE64F8A32}" type="presOf" srcId="{50418D2B-9486-42DE-AFDD-1D31420040FF}" destId="{AD1EE7CE-F857-4BF5-953F-BAE0BD45E08D}" srcOrd="0" destOrd="0" presId="urn:microsoft.com/office/officeart/2011/layout/TabList"/>
    <dgm:cxn modelId="{C0F743BC-0A58-4322-BE7F-846A3B2C92B0}" type="presOf" srcId="{30A490C8-22B4-4D68-875C-0F0DE2FF864D}" destId="{B50BC336-585F-432E-8D5C-890FACE99AA1}" srcOrd="0" destOrd="0" presId="urn:microsoft.com/office/officeart/2011/layout/Tab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CF135EED-D767-4DFE-89EE-7D5791550B05}" type="presOf" srcId="{73D947E0-108F-4D20-A71E-3CF329F97212}" destId="{5CB637D4-722C-42F8-AC25-ADFE293BF14D}" srcOrd="0" destOrd="0" presId="urn:microsoft.com/office/officeart/2011/layout/TabList"/>
    <dgm:cxn modelId="{0A5493EF-C533-4D31-BAC4-CB06AF550E79}" type="presOf" srcId="{D0910F5A-343C-48BE-A5E8-DF23ED4B31E6}" destId="{3D2ADBD4-7E46-429F-BCFB-DC712E4567EB}" srcOrd="0" destOrd="1" presId="urn:microsoft.com/office/officeart/2011/layout/TabList"/>
    <dgm:cxn modelId="{1B460413-A81F-4504-8B29-015CA865313E}" type="presParOf" srcId="{F7545CD0-478A-4E22-ACD1-34230CB45067}" destId="{01B2E157-0A88-47AB-B0D6-9F60D37E0556}" srcOrd="0" destOrd="0" presId="urn:microsoft.com/office/officeart/2011/layout/TabList"/>
    <dgm:cxn modelId="{D209D480-30D4-4971-B80E-C00BA2698116}" type="presParOf" srcId="{01B2E157-0A88-47AB-B0D6-9F60D37E0556}" destId="{B50BC336-585F-432E-8D5C-890FACE99AA1}" srcOrd="0" destOrd="0" presId="urn:microsoft.com/office/officeart/2011/layout/TabList"/>
    <dgm:cxn modelId="{5EF3917C-5986-4377-AEBC-BF17456BB5FB}" type="presParOf" srcId="{01B2E157-0A88-47AB-B0D6-9F60D37E0556}" destId="{5CB637D4-722C-42F8-AC25-ADFE293BF14D}" srcOrd="1" destOrd="0" presId="urn:microsoft.com/office/officeart/2011/layout/TabList"/>
    <dgm:cxn modelId="{72BD9438-AD21-4CD9-944C-D23887AD10D2}" type="presParOf" srcId="{01B2E157-0A88-47AB-B0D6-9F60D37E0556}" destId="{95F963FE-7509-4498-AFEA-E96F77F3324F}" srcOrd="2" destOrd="0" presId="urn:microsoft.com/office/officeart/2011/layout/TabList"/>
    <dgm:cxn modelId="{11BEACEF-1ED0-4D49-AFB5-07E22797E29C}" type="presParOf" srcId="{F7545CD0-478A-4E22-ACD1-34230CB45067}" destId="{B51A8CA1-350D-4FE0-B017-6CF1492DC0B7}" srcOrd="1" destOrd="0" presId="urn:microsoft.com/office/officeart/2011/layout/TabList"/>
    <dgm:cxn modelId="{7575E5B5-074F-4E33-8C90-EC7EB78EC7E4}" type="presParOf" srcId="{F7545CD0-478A-4E22-ACD1-34230CB45067}" destId="{76C624BA-7B3D-4558-983B-D94C32DC36CB}" srcOrd="2" destOrd="0" presId="urn:microsoft.com/office/officeart/2011/layout/TabList"/>
    <dgm:cxn modelId="{B094B75A-72BA-46CE-815A-38363CC62D58}" type="presParOf" srcId="{F7545CD0-478A-4E22-ACD1-34230CB45067}" destId="{BF22E0D9-31F8-4E10-8DA8-B076B67E2303}" srcOrd="3" destOrd="0" presId="urn:microsoft.com/office/officeart/2011/layout/TabList"/>
    <dgm:cxn modelId="{1F685F39-6C29-40FC-B2AF-483F51041B9C}" type="presParOf" srcId="{BF22E0D9-31F8-4E10-8DA8-B076B67E2303}" destId="{AD1EE7CE-F857-4BF5-953F-BAE0BD45E08D}" srcOrd="0" destOrd="0" presId="urn:microsoft.com/office/officeart/2011/layout/TabList"/>
    <dgm:cxn modelId="{331D37D7-7878-4776-9738-878D977A93E1}" type="presParOf" srcId="{BF22E0D9-31F8-4E10-8DA8-B076B67E2303}" destId="{93B5D3B3-7B11-454B-9898-D3A359B38DA7}" srcOrd="1" destOrd="0" presId="urn:microsoft.com/office/officeart/2011/layout/TabList"/>
    <dgm:cxn modelId="{1BE35E46-4342-4406-B15C-BF95B60DF024}" type="presParOf" srcId="{BF22E0D9-31F8-4E10-8DA8-B076B67E2303}" destId="{3FC400AC-472D-4355-BB0E-832B02816B77}" srcOrd="2" destOrd="0" presId="urn:microsoft.com/office/officeart/2011/layout/TabList"/>
    <dgm:cxn modelId="{CCD3170D-B8A6-40E3-A6E2-BAA4E0FA631B}" type="presParOf" srcId="{F7545CD0-478A-4E22-ACD1-34230CB45067}" destId="{3D2ADBD4-7E46-429F-BCFB-DC712E4567E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F39A-0433-42C1-A308-8651200A4D53}">
      <dsp:nvSpPr>
        <dsp:cNvPr id="0" name=""/>
        <dsp:cNvSpPr/>
      </dsp:nvSpPr>
      <dsp:spPr>
        <a:xfrm>
          <a:off x="2593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2A51-4C1C-4A5C-89AD-4BDB1FE6E5DF}">
      <dsp:nvSpPr>
        <dsp:cNvPr id="0" name=""/>
        <dsp:cNvSpPr/>
      </dsp:nvSpPr>
      <dsp:spPr>
        <a:xfrm>
          <a:off x="101861" y="889000"/>
          <a:ext cx="50539" cy="2037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F09F7-7B9E-427B-B1D5-68FB79D7B4D0}">
      <dsp:nvSpPr>
        <dsp:cNvPr id="0" name=""/>
        <dsp:cNvSpPr/>
      </dsp:nvSpPr>
      <dsp:spPr>
        <a:xfrm>
          <a:off x="17" y="377371"/>
          <a:ext cx="3390455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When to Use It?</a:t>
          </a:r>
        </a:p>
      </dsp:txBody>
      <dsp:txXfrm>
        <a:off x="17" y="377371"/>
        <a:ext cx="3390455" cy="716551"/>
      </dsp:txXfrm>
    </dsp:sp>
    <dsp:sp modelId="{35376DF6-05BD-4DC0-B791-3A9904C1E154}">
      <dsp:nvSpPr>
        <dsp:cNvPr id="0" name=""/>
        <dsp:cNvSpPr/>
      </dsp:nvSpPr>
      <dsp:spPr>
        <a:xfrm>
          <a:off x="2593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A472-8FAF-49BB-B5C8-89633EF61464}">
      <dsp:nvSpPr>
        <dsp:cNvPr id="0" name=""/>
        <dsp:cNvSpPr/>
      </dsp:nvSpPr>
      <dsp:spPr>
        <a:xfrm>
          <a:off x="239925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Problems with binary target variable</a:t>
          </a:r>
        </a:p>
      </dsp:txBody>
      <dsp:txXfrm>
        <a:off x="239925" y="1281183"/>
        <a:ext cx="3153123" cy="580580"/>
      </dsp:txXfrm>
    </dsp:sp>
    <dsp:sp modelId="{FF7D65E9-3790-4619-8CB8-1762676AAEE5}">
      <dsp:nvSpPr>
        <dsp:cNvPr id="0" name=""/>
        <dsp:cNvSpPr/>
      </dsp:nvSpPr>
      <dsp:spPr>
        <a:xfrm>
          <a:off x="2593" y="202751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06D23-0FF7-4467-B2BF-AA499D059CB7}">
      <dsp:nvSpPr>
        <dsp:cNvPr id="0" name=""/>
        <dsp:cNvSpPr/>
      </dsp:nvSpPr>
      <dsp:spPr>
        <a:xfrm>
          <a:off x="239925" y="186176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Feature-to-row ratio is high</a:t>
          </a:r>
        </a:p>
      </dsp:txBody>
      <dsp:txXfrm>
        <a:off x="239925" y="1861764"/>
        <a:ext cx="3153123" cy="580580"/>
      </dsp:txXfrm>
    </dsp:sp>
    <dsp:sp modelId="{510B66F1-15E9-4FCD-823A-94251D7EDEBB}">
      <dsp:nvSpPr>
        <dsp:cNvPr id="0" name=""/>
        <dsp:cNvSpPr/>
      </dsp:nvSpPr>
      <dsp:spPr>
        <a:xfrm>
          <a:off x="2593" y="260810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F9914-3D8D-43C0-8275-22174F85BC96}">
      <dsp:nvSpPr>
        <dsp:cNvPr id="0" name=""/>
        <dsp:cNvSpPr/>
      </dsp:nvSpPr>
      <dsp:spPr>
        <a:xfrm>
          <a:off x="239925" y="244234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Very complex relationships</a:t>
          </a:r>
        </a:p>
      </dsp:txBody>
      <dsp:txXfrm>
        <a:off x="239925" y="2442344"/>
        <a:ext cx="3153123" cy="580580"/>
      </dsp:txXfrm>
    </dsp:sp>
    <dsp:sp modelId="{A6BFA577-1E16-4500-B56B-4E838EB905FD}">
      <dsp:nvSpPr>
        <dsp:cNvPr id="0" name=""/>
        <dsp:cNvSpPr/>
      </dsp:nvSpPr>
      <dsp:spPr>
        <a:xfrm>
          <a:off x="2593" y="318868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A720-60B7-4F55-B2B7-143B5F7E9623}">
      <dsp:nvSpPr>
        <dsp:cNvPr id="0" name=""/>
        <dsp:cNvSpPr/>
      </dsp:nvSpPr>
      <dsp:spPr>
        <a:xfrm>
          <a:off x="239925" y="3022925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Lots of outliers</a:t>
          </a:r>
        </a:p>
      </dsp:txBody>
      <dsp:txXfrm>
        <a:off x="239925" y="3022925"/>
        <a:ext cx="3153123" cy="580580"/>
      </dsp:txXfrm>
    </dsp:sp>
    <dsp:sp modelId="{433755D4-FD56-41A8-BA42-703222A198CD}">
      <dsp:nvSpPr>
        <dsp:cNvPr id="0" name=""/>
        <dsp:cNvSpPr/>
      </dsp:nvSpPr>
      <dsp:spPr>
        <a:xfrm>
          <a:off x="3562572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66FC2-3C7F-4229-A54B-E909D5ADFA5D}">
      <dsp:nvSpPr>
        <dsp:cNvPr id="0" name=""/>
        <dsp:cNvSpPr/>
      </dsp:nvSpPr>
      <dsp:spPr>
        <a:xfrm>
          <a:off x="3659468" y="898526"/>
          <a:ext cx="55282" cy="184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B3519-F173-417C-8503-0F53A4A0DDB3}">
      <dsp:nvSpPr>
        <dsp:cNvPr id="0" name=""/>
        <dsp:cNvSpPr/>
      </dsp:nvSpPr>
      <dsp:spPr>
        <a:xfrm>
          <a:off x="4273788" y="391881"/>
          <a:ext cx="3390455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When Not to Use It?</a:t>
          </a:r>
        </a:p>
      </dsp:txBody>
      <dsp:txXfrm>
        <a:off x="4273788" y="391881"/>
        <a:ext cx="3390455" cy="716551"/>
      </dsp:txXfrm>
    </dsp:sp>
    <dsp:sp modelId="{68C51082-ADF1-48A1-A83A-67629F887B4E}">
      <dsp:nvSpPr>
        <dsp:cNvPr id="0" name=""/>
        <dsp:cNvSpPr/>
      </dsp:nvSpPr>
      <dsp:spPr>
        <a:xfrm>
          <a:off x="3562572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F76B2-BC67-4EFC-8A09-BDEC2BE0D81D}">
      <dsp:nvSpPr>
        <dsp:cNvPr id="0" name=""/>
        <dsp:cNvSpPr/>
      </dsp:nvSpPr>
      <dsp:spPr>
        <a:xfrm>
          <a:off x="3799904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If time and compute power is a significant constraint</a:t>
          </a:r>
        </a:p>
      </dsp:txBody>
      <dsp:txXfrm>
        <a:off x="3799904" y="1281183"/>
        <a:ext cx="3153123" cy="580580"/>
      </dsp:txXfrm>
    </dsp:sp>
    <dsp:sp modelId="{5943461A-5615-4DF9-909B-086F2C7D3B94}">
      <dsp:nvSpPr>
        <dsp:cNvPr id="0" name=""/>
        <dsp:cNvSpPr/>
      </dsp:nvSpPr>
      <dsp:spPr>
        <a:xfrm>
          <a:off x="7122550" y="716551"/>
          <a:ext cx="3390455" cy="39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C480B-2FBD-4B32-8EC2-D9CF39DC4A13}">
      <dsp:nvSpPr>
        <dsp:cNvPr id="0" name=""/>
        <dsp:cNvSpPr/>
      </dsp:nvSpPr>
      <dsp:spPr>
        <a:xfrm flipH="1">
          <a:off x="7203440" y="901410"/>
          <a:ext cx="45720" cy="165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44B3-A9EE-43AD-8D8F-1C55B5434FF5}">
      <dsp:nvSpPr>
        <dsp:cNvPr id="0" name=""/>
        <dsp:cNvSpPr/>
      </dsp:nvSpPr>
      <dsp:spPr>
        <a:xfrm>
          <a:off x="8216430" y="391888"/>
          <a:ext cx="2299169" cy="716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+mn-lt"/>
            </a:rPr>
            <a:t>Use Cases</a:t>
          </a:r>
        </a:p>
      </dsp:txBody>
      <dsp:txXfrm>
        <a:off x="8216430" y="391888"/>
        <a:ext cx="2299169" cy="716551"/>
      </dsp:txXfrm>
    </dsp:sp>
    <dsp:sp modelId="{CC7F2004-BBBB-49B8-A5E0-7087C44D490D}">
      <dsp:nvSpPr>
        <dsp:cNvPr id="0" name=""/>
        <dsp:cNvSpPr/>
      </dsp:nvSpPr>
      <dsp:spPr>
        <a:xfrm>
          <a:off x="7122550" y="144693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7D510-A623-4868-A957-050CA9F99DFF}">
      <dsp:nvSpPr>
        <dsp:cNvPr id="0" name=""/>
        <dsp:cNvSpPr/>
      </dsp:nvSpPr>
      <dsp:spPr>
        <a:xfrm>
          <a:off x="7359882" y="1281183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Face detection</a:t>
          </a:r>
        </a:p>
      </dsp:txBody>
      <dsp:txXfrm>
        <a:off x="7359882" y="1281183"/>
        <a:ext cx="3153123" cy="580580"/>
      </dsp:txXfrm>
    </dsp:sp>
    <dsp:sp modelId="{7D2C32C2-3F4F-43ED-995D-60D1D6DA05A1}">
      <dsp:nvSpPr>
        <dsp:cNvPr id="0" name=""/>
        <dsp:cNvSpPr/>
      </dsp:nvSpPr>
      <dsp:spPr>
        <a:xfrm>
          <a:off x="7122550" y="2027519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8C096-3A9D-475A-90CD-37B3E85855B1}">
      <dsp:nvSpPr>
        <dsp:cNvPr id="0" name=""/>
        <dsp:cNvSpPr/>
      </dsp:nvSpPr>
      <dsp:spPr>
        <a:xfrm>
          <a:off x="7359882" y="186176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Bioinformatics</a:t>
          </a:r>
        </a:p>
      </dsp:txBody>
      <dsp:txXfrm>
        <a:off x="7359882" y="1861764"/>
        <a:ext cx="3153123" cy="580580"/>
      </dsp:txXfrm>
    </dsp:sp>
    <dsp:sp modelId="{C32E59A9-B945-4F4A-9DEF-C391142AE16F}">
      <dsp:nvSpPr>
        <dsp:cNvPr id="0" name=""/>
        <dsp:cNvSpPr/>
      </dsp:nvSpPr>
      <dsp:spPr>
        <a:xfrm>
          <a:off x="7122550" y="2608100"/>
          <a:ext cx="249068" cy="2490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F9957-4A15-41CD-851C-866CF3C6A716}">
      <dsp:nvSpPr>
        <dsp:cNvPr id="0" name=""/>
        <dsp:cNvSpPr/>
      </dsp:nvSpPr>
      <dsp:spPr>
        <a:xfrm>
          <a:off x="7359882" y="2442344"/>
          <a:ext cx="3153123" cy="58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Handwriting recognition</a:t>
          </a:r>
        </a:p>
      </dsp:txBody>
      <dsp:txXfrm>
        <a:off x="7359882" y="2442344"/>
        <a:ext cx="3153123" cy="580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80AC2-7089-4ADF-A5D7-B0354E526460}">
      <dsp:nvSpPr>
        <dsp:cNvPr id="0" name=""/>
        <dsp:cNvSpPr/>
      </dsp:nvSpPr>
      <dsp:spPr>
        <a:xfrm>
          <a:off x="2764452" y="625003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Are configuration variables that are </a:t>
          </a:r>
          <a:r>
            <a:rPr lang="en-US" sz="1400" b="1" kern="1200" spc="50" baseline="0" dirty="0">
              <a:latin typeface="+mn-lt"/>
            </a:rPr>
            <a:t>internal</a:t>
          </a:r>
          <a:r>
            <a:rPr lang="en-US" sz="1400" kern="1200" spc="50" baseline="0" dirty="0">
              <a:latin typeface="+mn-lt"/>
            </a:rPr>
            <a:t> to the model and whose values can be estimated from the </a:t>
          </a:r>
          <a:r>
            <a:rPr lang="en-US" sz="1400" b="1" kern="1200" spc="50" baseline="0" dirty="0">
              <a:latin typeface="+mn-lt"/>
            </a:rPr>
            <a:t>training data</a:t>
          </a:r>
          <a:endParaRPr lang="en-US" sz="1400" b="0" kern="1200" spc="50" baseline="0" dirty="0">
            <a:latin typeface="+mn-lt"/>
          </a:endParaRPr>
        </a:p>
      </dsp:txBody>
      <dsp:txXfrm>
        <a:off x="3138454" y="625003"/>
        <a:ext cx="1963511" cy="1559121"/>
      </dsp:txXfrm>
    </dsp:sp>
    <dsp:sp modelId="{2DCC6963-0788-4702-A29D-0C55063E79F9}">
      <dsp:nvSpPr>
        <dsp:cNvPr id="0" name=""/>
        <dsp:cNvSpPr/>
      </dsp:nvSpPr>
      <dsp:spPr>
        <a:xfrm>
          <a:off x="2764452" y="2184124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kern="1200" spc="50" baseline="0">
              <a:latin typeface="+mn-lt"/>
            </a:rPr>
            <a:t>Differs </a:t>
          </a:r>
          <a:r>
            <a:rPr lang="en-US" sz="1400" b="0" kern="1200" spc="50" baseline="0" dirty="0">
              <a:latin typeface="+mn-lt"/>
            </a:rPr>
            <a:t>based on the dataset</a:t>
          </a:r>
        </a:p>
      </dsp:txBody>
      <dsp:txXfrm>
        <a:off x="3138454" y="2184124"/>
        <a:ext cx="1963511" cy="1559121"/>
      </dsp:txXfrm>
    </dsp:sp>
    <dsp:sp modelId="{49814F38-0AF1-48F6-947A-345464BA6983}">
      <dsp:nvSpPr>
        <dsp:cNvPr id="0" name=""/>
        <dsp:cNvSpPr/>
      </dsp:nvSpPr>
      <dsp:spPr>
        <a:xfrm>
          <a:off x="1517778" y="1666"/>
          <a:ext cx="1558342" cy="1558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Parameters</a:t>
          </a:r>
        </a:p>
      </dsp:txBody>
      <dsp:txXfrm>
        <a:off x="1745992" y="229880"/>
        <a:ext cx="1101914" cy="1101914"/>
      </dsp:txXfrm>
    </dsp:sp>
    <dsp:sp modelId="{1AC49183-AEE1-48F6-994B-D85DC643DB57}">
      <dsp:nvSpPr>
        <dsp:cNvPr id="0" name=""/>
        <dsp:cNvSpPr/>
      </dsp:nvSpPr>
      <dsp:spPr>
        <a:xfrm>
          <a:off x="6660307" y="625003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Are configurations that are </a:t>
          </a:r>
          <a:r>
            <a:rPr lang="en-US" sz="1400" b="1" kern="1200" spc="50" baseline="0" dirty="0">
              <a:latin typeface="+mn-lt"/>
            </a:rPr>
            <a:t>external</a:t>
          </a:r>
          <a:r>
            <a:rPr lang="en-US" sz="1400" kern="1200" spc="50" baseline="0" dirty="0">
              <a:latin typeface="+mn-lt"/>
            </a:rPr>
            <a:t> to the model and whose values guide how the algorithm learns parameter values.</a:t>
          </a:r>
        </a:p>
      </dsp:txBody>
      <dsp:txXfrm>
        <a:off x="7034309" y="625003"/>
        <a:ext cx="1963511" cy="1559121"/>
      </dsp:txXfrm>
    </dsp:sp>
    <dsp:sp modelId="{0CE7CCAB-317F-41C5-B61F-A1A0EF879466}">
      <dsp:nvSpPr>
        <dsp:cNvPr id="0" name=""/>
        <dsp:cNvSpPr/>
      </dsp:nvSpPr>
      <dsp:spPr>
        <a:xfrm>
          <a:off x="6660307" y="2184124"/>
          <a:ext cx="2337513" cy="15591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+mn-lt"/>
            </a:rPr>
            <a:t>Differs </a:t>
          </a:r>
          <a:r>
            <a:rPr lang="en-US" sz="1400" kern="1200" spc="50" baseline="0" dirty="0">
              <a:latin typeface="+mn-lt"/>
            </a:rPr>
            <a:t>based on the algorithm</a:t>
          </a:r>
        </a:p>
      </dsp:txBody>
      <dsp:txXfrm>
        <a:off x="7034309" y="2184124"/>
        <a:ext cx="1963511" cy="1559121"/>
      </dsp:txXfrm>
    </dsp:sp>
    <dsp:sp modelId="{D1FDABB9-2BD8-494B-B873-4403E91B4E30}">
      <dsp:nvSpPr>
        <dsp:cNvPr id="0" name=""/>
        <dsp:cNvSpPr/>
      </dsp:nvSpPr>
      <dsp:spPr>
        <a:xfrm>
          <a:off x="5413634" y="1666"/>
          <a:ext cx="1558342" cy="1558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Hyper parameters</a:t>
          </a:r>
        </a:p>
      </dsp:txBody>
      <dsp:txXfrm>
        <a:off x="5641848" y="229880"/>
        <a:ext cx="1101914" cy="1101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400AC-472D-4355-BB0E-832B02816B77}">
      <dsp:nvSpPr>
        <dsp:cNvPr id="0" name=""/>
        <dsp:cNvSpPr/>
      </dsp:nvSpPr>
      <dsp:spPr>
        <a:xfrm>
          <a:off x="0" y="250652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63FE-7509-4498-AFEA-E96F77F3324F}">
      <dsp:nvSpPr>
        <dsp:cNvPr id="0" name=""/>
        <dsp:cNvSpPr/>
      </dsp:nvSpPr>
      <dsp:spPr>
        <a:xfrm>
          <a:off x="0" y="61959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BC336-585F-432E-8D5C-890FACE99AA1}">
      <dsp:nvSpPr>
        <dsp:cNvPr id="0" name=""/>
        <dsp:cNvSpPr/>
      </dsp:nvSpPr>
      <dsp:spPr>
        <a:xfrm>
          <a:off x="2734055" y="992"/>
          <a:ext cx="7781544" cy="61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50" baseline="0" dirty="0">
              <a:latin typeface="+mn-lt"/>
            </a:rPr>
            <a:t>Controls how willing the algorithm is to misclassify training examples</a:t>
          </a:r>
          <a:endParaRPr lang="en-US" sz="1400" b="0" kern="1200" spc="50" baseline="0" dirty="0">
            <a:latin typeface="+mn-lt"/>
          </a:endParaRPr>
        </a:p>
      </dsp:txBody>
      <dsp:txXfrm>
        <a:off x="2734055" y="992"/>
        <a:ext cx="7781544" cy="618604"/>
      </dsp:txXfrm>
    </dsp:sp>
    <dsp:sp modelId="{5CB637D4-722C-42F8-AC25-ADFE293BF14D}">
      <dsp:nvSpPr>
        <dsp:cNvPr id="0" name=""/>
        <dsp:cNvSpPr/>
      </dsp:nvSpPr>
      <dsp:spPr>
        <a:xfrm>
          <a:off x="0" y="992"/>
          <a:ext cx="2734056" cy="6186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C</a:t>
          </a:r>
        </a:p>
      </dsp:txBody>
      <dsp:txXfrm>
        <a:off x="30203" y="31195"/>
        <a:ext cx="2673650" cy="588401"/>
      </dsp:txXfrm>
    </dsp:sp>
    <dsp:sp modelId="{B51A8CA1-350D-4FE0-B017-6CF1492DC0B7}">
      <dsp:nvSpPr>
        <dsp:cNvPr id="0" name=""/>
        <dsp:cNvSpPr/>
      </dsp:nvSpPr>
      <dsp:spPr>
        <a:xfrm>
          <a:off x="0" y="619596"/>
          <a:ext cx="10515600" cy="123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spc="50" baseline="0" dirty="0">
              <a:latin typeface="+mn-lt"/>
            </a:rPr>
            <a:t>Large C </a:t>
          </a:r>
          <a:r>
            <a:rPr lang="en-US" sz="1400" b="0" kern="1200" spc="50" baseline="0" dirty="0">
              <a:latin typeface="+mn-lt"/>
              <a:sym typeface="Wingdings" panose="05000000000000000000" pitchFamily="2" charset="2"/>
            </a:rPr>
            <a:t> large penalty</a:t>
          </a:r>
          <a:endParaRPr lang="en-US" sz="1400" b="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spc="50" baseline="0" dirty="0">
              <a:latin typeface="+mn-lt"/>
              <a:sym typeface="Wingdings" panose="05000000000000000000" pitchFamily="2" charset="2"/>
            </a:rPr>
            <a:t>Small C  small penalty</a:t>
          </a:r>
          <a:endParaRPr lang="en-US" sz="1400" b="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spc="50" baseline="0" dirty="0">
              <a:latin typeface="+mn-lt"/>
            </a:rPr>
            <a:t>Default (1)</a:t>
          </a:r>
        </a:p>
      </dsp:txBody>
      <dsp:txXfrm>
        <a:off x="0" y="619596"/>
        <a:ext cx="10515600" cy="1237394"/>
      </dsp:txXfrm>
    </dsp:sp>
    <dsp:sp modelId="{AD1EE7CE-F857-4BF5-953F-BAE0BD45E08D}">
      <dsp:nvSpPr>
        <dsp:cNvPr id="0" name=""/>
        <dsp:cNvSpPr/>
      </dsp:nvSpPr>
      <dsp:spPr>
        <a:xfrm>
          <a:off x="2734055" y="1887921"/>
          <a:ext cx="7781544" cy="61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Takes the type of transformation that is applied to the input data in order to make it linearly separable</a:t>
          </a:r>
        </a:p>
      </dsp:txBody>
      <dsp:txXfrm>
        <a:off x="2734055" y="1887921"/>
        <a:ext cx="7781544" cy="618604"/>
      </dsp:txXfrm>
    </dsp:sp>
    <dsp:sp modelId="{93B5D3B3-7B11-454B-9898-D3A359B38DA7}">
      <dsp:nvSpPr>
        <dsp:cNvPr id="0" name=""/>
        <dsp:cNvSpPr/>
      </dsp:nvSpPr>
      <dsp:spPr>
        <a:xfrm>
          <a:off x="0" y="1887921"/>
          <a:ext cx="2734056" cy="61860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Kernel</a:t>
          </a:r>
        </a:p>
      </dsp:txBody>
      <dsp:txXfrm>
        <a:off x="30203" y="1918124"/>
        <a:ext cx="2673650" cy="588401"/>
      </dsp:txXfrm>
    </dsp:sp>
    <dsp:sp modelId="{3D2ADBD4-7E46-429F-BCFB-DC712E4567EB}">
      <dsp:nvSpPr>
        <dsp:cNvPr id="0" name=""/>
        <dsp:cNvSpPr/>
      </dsp:nvSpPr>
      <dsp:spPr>
        <a:xfrm>
          <a:off x="0" y="2506526"/>
          <a:ext cx="10515600" cy="123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Linear kernel </a:t>
          </a:r>
          <a:r>
            <a:rPr lang="en-US" sz="1400" kern="1200" spc="50" baseline="0" dirty="0">
              <a:latin typeface="+mn-lt"/>
              <a:sym typeface="Wingdings" panose="05000000000000000000" pitchFamily="2" charset="2"/>
            </a:rPr>
            <a:t> 2D data</a:t>
          </a:r>
          <a:endParaRPr lang="en-US" sz="140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RBF kernel </a:t>
          </a:r>
          <a:r>
            <a:rPr lang="en-US" sz="1400" b="0" i="0" kern="1200" dirty="0">
              <a:sym typeface="Wingdings" panose="05000000000000000000" pitchFamily="2" charset="2"/>
            </a:rPr>
            <a:t> 3D data</a:t>
          </a:r>
          <a:endParaRPr lang="en-US" sz="1400" kern="1200" spc="50" baseline="0" dirty="0">
            <a:latin typeface="+mn-lt"/>
          </a:endParaRPr>
        </a:p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spc="50" baseline="0" dirty="0">
              <a:latin typeface="+mn-lt"/>
            </a:rPr>
            <a:t>Default (RBF)</a:t>
          </a:r>
        </a:p>
      </dsp:txBody>
      <dsp:txXfrm>
        <a:off x="0" y="2506526"/>
        <a:ext cx="10515600" cy="1237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can be used for regression, but we’re only going to focus on classification for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7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Problems with a binary 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Feature-to-row ratio is very high</a:t>
            </a:r>
          </a:p>
          <a:p>
            <a:r>
              <a:rPr lang="en-US" dirty="0"/>
              <a:t>Most algorithms prefer lots of observations to be able to classify a new observation. Whereas SVM prefers to have MANY features a little rows to be able to classify a new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complex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Lots of outliers</a:t>
            </a:r>
          </a:p>
          <a:p>
            <a:r>
              <a:rPr lang="en-US" dirty="0"/>
              <a:t>Because if we refer back to figure 2 it only looks at the points closest to the line, so the outliers are kind of ignored. Which is not true for other algorithms</a:t>
            </a:r>
          </a:p>
          <a:p>
            <a:r>
              <a:rPr lang="en-US" b="1" dirty="0"/>
              <a:t>When Not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time and compute power is a significant constraint</a:t>
            </a:r>
          </a:p>
          <a:p>
            <a:r>
              <a:rPr lang="en-US" dirty="0"/>
              <a:t>Because SVM takes a long time to train and takes longer than other algorithms to make predictions as well.</a:t>
            </a:r>
          </a:p>
          <a:p>
            <a:r>
              <a:rPr lang="en-US" b="1" dirty="0"/>
              <a:t>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Face detection</a:t>
            </a:r>
            <a:r>
              <a:rPr lang="en-US" dirty="0"/>
              <a:t> – SVMs classify parts of the image as a face and non-face and create a square boundary around the 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Bioinformatics</a:t>
            </a:r>
            <a:r>
              <a:rPr lang="en-US" dirty="0"/>
              <a:t> – It includes protein classification and cancer classification. We use SVM for identifying the classification of genes, patients on the basis of genes and other biological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Handwriting recognition</a:t>
            </a:r>
            <a:r>
              <a:rPr lang="en-US" dirty="0"/>
              <a:t> – We use SVMs to recognize handwritten characters used widely.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Library:</a:t>
            </a:r>
          </a:p>
          <a:p>
            <a:r>
              <a:rPr lang="en-US" dirty="0"/>
              <a:t>To use this algorithm with python we will use the scikit-learn (</a:t>
            </a:r>
            <a:r>
              <a:rPr lang="en-US" dirty="0" err="1"/>
              <a:t>sklearn</a:t>
            </a:r>
            <a:r>
              <a:rPr lang="en-US" dirty="0"/>
              <a:t>) library which provides many classification, regression and clustering algorithms including </a:t>
            </a:r>
            <a:r>
              <a:rPr lang="en-US" b="1" dirty="0"/>
              <a:t>SVM</a:t>
            </a:r>
            <a:r>
              <a:rPr lang="en-US" dirty="0"/>
              <a:t>.</a:t>
            </a:r>
          </a:p>
          <a:p>
            <a:r>
              <a:rPr lang="en-US" b="1" dirty="0"/>
              <a:t>Platform:</a:t>
            </a:r>
          </a:p>
          <a:p>
            <a:r>
              <a:rPr lang="en-US" dirty="0"/>
              <a:t>VS code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Load the data</a:t>
            </a:r>
          </a:p>
          <a:p>
            <a:pPr marL="228600" indent="-228600">
              <a:buAutoNum type="arabicPeriod"/>
            </a:pPr>
            <a:r>
              <a:rPr lang="en-US" dirty="0"/>
              <a:t>Split the data into train and test samples</a:t>
            </a:r>
          </a:p>
          <a:p>
            <a:pPr marL="228600" indent="-228600">
              <a:buAutoNum type="arabicPeriod"/>
            </a:pPr>
            <a:r>
              <a:rPr lang="en-US" dirty="0"/>
              <a:t>Classify the predictor features and target feature</a:t>
            </a:r>
          </a:p>
          <a:p>
            <a:pPr marL="228600" indent="-228600">
              <a:buAutoNum type="arabicPeriod"/>
            </a:pPr>
            <a:r>
              <a:rPr lang="en-US" dirty="0"/>
              <a:t>Initialize the SVM and fit the training data</a:t>
            </a:r>
          </a:p>
          <a:p>
            <a:pPr marL="228600" indent="-228600">
              <a:buAutoNum type="arabicPeriod"/>
            </a:pPr>
            <a:r>
              <a:rPr lang="en-US" dirty="0"/>
              <a:t>Predict the classes for the test set</a:t>
            </a:r>
          </a:p>
          <a:p>
            <a:pPr marL="228600" indent="-228600">
              <a:buAutoNum type="arabicPeriod"/>
            </a:pPr>
            <a:r>
              <a:rPr lang="en-US" dirty="0"/>
              <a:t>Compare the actual data predictions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6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Hyperparameters:</a:t>
            </a:r>
          </a:p>
          <a:p>
            <a:r>
              <a:rPr lang="en-US" b="1" dirty="0"/>
              <a:t>Parameters</a:t>
            </a:r>
            <a:r>
              <a:rPr lang="en-US" dirty="0"/>
              <a:t>: are configuration variables that are </a:t>
            </a:r>
            <a:r>
              <a:rPr lang="en-US" b="1" dirty="0"/>
              <a:t>internal</a:t>
            </a:r>
            <a:r>
              <a:rPr lang="en-US" dirty="0"/>
              <a:t> to the model and whose values can be estimated </a:t>
            </a:r>
            <a:r>
              <a:rPr lang="en-US" b="1" dirty="0"/>
              <a:t>from the training data.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found after you train the model on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titanic dataset example: titanic dataset → fare = $20 or ticket class = third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differs depending on the dataset</a:t>
            </a:r>
          </a:p>
          <a:p>
            <a:r>
              <a:rPr lang="en-US" b="1" dirty="0"/>
              <a:t>Hyperparameters</a:t>
            </a:r>
            <a:r>
              <a:rPr lang="en-US" dirty="0"/>
              <a:t>: are configurations that are </a:t>
            </a:r>
            <a:r>
              <a:rPr lang="en-US" b="1" dirty="0"/>
              <a:t>external</a:t>
            </a:r>
            <a:r>
              <a:rPr lang="en-US" dirty="0"/>
              <a:t> to the model, whose values </a:t>
            </a:r>
            <a:r>
              <a:rPr lang="en-US" b="1" dirty="0"/>
              <a:t>cannot be estimated from the data,</a:t>
            </a:r>
            <a:r>
              <a:rPr lang="en-US" dirty="0"/>
              <a:t> and whose values guide how the algorithm learns parameter values from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be set before you fit the model on the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titanic dataset example: which features to consider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differs depending of the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lead overfitting or underfitting</a:t>
            </a:r>
          </a:p>
          <a:p>
            <a:r>
              <a:rPr lang="en-US" dirty="0"/>
              <a:t>We shouldn’t try to change all the hyperparameters, only change the ones that are most impactful.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 is large ⇒ there’s a large penalty for misclassification in training </a:t>
            </a:r>
          </a:p>
          <a:p>
            <a:r>
              <a:rPr lang="en-US" dirty="0"/>
              <a:t>If C is small ⇒ there’s a small penalty for misclassification in training</a:t>
            </a:r>
          </a:p>
          <a:p>
            <a:r>
              <a:rPr lang="en-US" dirty="0"/>
              <a:t>Why would we want to misclassify points in training? To be able to capture the general pattern of the data more freely. Summary: It will control the trade off between overfitting or underfitting the training data </a:t>
            </a:r>
          </a:p>
          <a:p>
            <a:r>
              <a:rPr lang="en-US" dirty="0"/>
              <a:t>Therefor, </a:t>
            </a:r>
          </a:p>
          <a:p>
            <a:r>
              <a:rPr lang="en-US" dirty="0"/>
              <a:t>if C is large ⇒ small margin and a potential of overfit if C is small ⇒ large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8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Lujain Alghamdi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Parameters VS Hyperparameters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1225379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3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67774841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Implementation in VS code</a:t>
            </a:r>
          </a:p>
        </p:txBody>
      </p:sp>
    </p:spTree>
    <p:extLst>
      <p:ext uri="{BB962C8B-B14F-4D97-AF65-F5344CB8AC3E}">
        <p14:creationId xmlns:p14="http://schemas.microsoft.com/office/powerpoint/2010/main" val="294824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Lujain Alghamdi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Support Vector Machine</a:t>
            </a:r>
          </a:p>
          <a:p>
            <a:r>
              <a:rPr lang="en-US" dirty="0"/>
              <a:t>Breakdown of the terminology</a:t>
            </a:r>
          </a:p>
          <a:p>
            <a:r>
              <a:rPr lang="en-US" dirty="0"/>
              <a:t>Types of boundaries</a:t>
            </a:r>
          </a:p>
          <a:p>
            <a:r>
              <a:rPr lang="en-US" dirty="0"/>
              <a:t>The Kernel trick</a:t>
            </a:r>
          </a:p>
          <a:p>
            <a:r>
              <a:rPr lang="en-US" dirty="0"/>
              <a:t>When to use SVM</a:t>
            </a:r>
          </a:p>
          <a:p>
            <a:r>
              <a:rPr lang="en-US" dirty="0"/>
              <a:t>How to use SVM</a:t>
            </a:r>
          </a:p>
          <a:p>
            <a:r>
              <a:rPr lang="en-US" dirty="0"/>
              <a:t>Implementation in VS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9216"/>
            <a:ext cx="5111750" cy="1204912"/>
          </a:xfrm>
        </p:spPr>
        <p:txBody>
          <a:bodyPr/>
          <a:lstStyle/>
          <a:p>
            <a:r>
              <a:rPr lang="en-US" dirty="0"/>
              <a:t>What is a support vector machine?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3707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It’s a supervised machine learning algorithm used for classification.</a:t>
            </a:r>
          </a:p>
          <a:p>
            <a:r>
              <a:rPr lang="en-US" b="1" dirty="0"/>
              <a:t>The </a:t>
            </a:r>
            <a:r>
              <a:rPr lang="en-US" b="1" dirty="0">
                <a:effectLst/>
              </a:rPr>
              <a:t>goal </a:t>
            </a:r>
            <a:r>
              <a:rPr lang="en-US" b="1" dirty="0">
                <a:effectLst/>
                <a:sym typeface="Wingdings" panose="05000000000000000000" pitchFamily="2" charset="2"/>
              </a:rPr>
              <a:t></a:t>
            </a:r>
            <a:r>
              <a:rPr lang="en-US" b="1" dirty="0">
                <a:effectLst/>
              </a:rPr>
              <a:t> </a:t>
            </a:r>
            <a:r>
              <a:rPr lang="en-US" dirty="0"/>
              <a:t>is to maximize the support vector.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4B96565-DF9B-F367-02DE-3C38AA02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2743200" cy="25704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B997462-B8BD-FD8E-53DD-544AFD8F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50" y="3429000"/>
            <a:ext cx="2743200" cy="24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Break down of the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3023394"/>
            <a:ext cx="3924300" cy="577454"/>
          </a:xfrm>
        </p:spPr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The line that separates the two classes</a:t>
            </a:r>
          </a:p>
          <a:p>
            <a:r>
              <a:rPr lang="en-US" b="1" dirty="0">
                <a:effectLst/>
              </a:rPr>
              <a:t>Best boundary: </a:t>
            </a:r>
            <a:r>
              <a:rPr lang="en-US" dirty="0">
                <a:effectLst/>
              </a:rPr>
              <a:t>the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boundary with maximum distance between its points and the points in the two sets.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1" y="2445939"/>
            <a:ext cx="3943627" cy="577455"/>
          </a:xfrm>
        </p:spPr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1" y="3257153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the perpendicular line from the decision boundary to the closest point in both classes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E7B19A0-B549-814B-4123-40E78A985C99}"/>
              </a:ext>
            </a:extLst>
          </p:cNvPr>
          <p:cNvSpPr txBox="1">
            <a:spLocks/>
          </p:cNvSpPr>
          <p:nvPr/>
        </p:nvSpPr>
        <p:spPr>
          <a:xfrm>
            <a:off x="7410170" y="4256086"/>
            <a:ext cx="3943627" cy="577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Margin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269A1A0-F96F-1BB3-AF22-73D7DB884AFD}"/>
              </a:ext>
            </a:extLst>
          </p:cNvPr>
          <p:cNvSpPr txBox="1">
            <a:spLocks/>
          </p:cNvSpPr>
          <p:nvPr/>
        </p:nvSpPr>
        <p:spPr>
          <a:xfrm>
            <a:off x="7410169" y="5067299"/>
            <a:ext cx="3943627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distance between two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Types of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8409" y="4912993"/>
            <a:ext cx="2317707" cy="343061"/>
          </a:xfrm>
        </p:spPr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807022" y="5292583"/>
            <a:ext cx="1845511" cy="343061"/>
          </a:xfrm>
        </p:spPr>
        <p:txBody>
          <a:bodyPr/>
          <a:lstStyle/>
          <a:p>
            <a:r>
              <a:rPr lang="en-US" dirty="0"/>
              <a:t>Vector points are 2D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601106" y="4912993"/>
            <a:ext cx="2330816" cy="343061"/>
          </a:xfrm>
        </p:spPr>
        <p:txBody>
          <a:bodyPr/>
          <a:lstStyle/>
          <a:p>
            <a:r>
              <a:rPr lang="en-US" dirty="0"/>
              <a:t>Plane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859719" y="5307265"/>
            <a:ext cx="1855949" cy="343061"/>
          </a:xfrm>
        </p:spPr>
        <p:txBody>
          <a:bodyPr/>
          <a:lstStyle/>
          <a:p>
            <a:r>
              <a:rPr lang="en-US" dirty="0"/>
              <a:t>Vector points are 3D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0" name="Picture Placeholder 59" descr="Chart, scatter chart&#10;&#10;Description automatically generated">
            <a:extLst>
              <a:ext uri="{FF2B5EF4-FFF2-40B4-BE49-F238E27FC236}">
                <a16:creationId xmlns:a16="http://schemas.microsoft.com/office/drawing/2014/main" id="{8209F5F4-6B49-FD05-C4EB-E400AF6549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825" r="825"/>
          <a:stretch>
            <a:fillRect/>
          </a:stretch>
        </p:blipFill>
        <p:spPr>
          <a:xfrm>
            <a:off x="7044076" y="2269204"/>
            <a:ext cx="3444875" cy="2332037"/>
          </a:xfrm>
        </p:spPr>
      </p:pic>
      <p:pic>
        <p:nvPicPr>
          <p:cNvPr id="66" name="Picture Placeholder 65" descr="Chart, scatter chart&#10;&#10;Description automatically generated">
            <a:extLst>
              <a:ext uri="{FF2B5EF4-FFF2-40B4-BE49-F238E27FC236}">
                <a16:creationId xmlns:a16="http://schemas.microsoft.com/office/drawing/2014/main" id="{2E4EA4B8-5C06-6F02-61D8-DF395683B7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8214" t="1084" r="8214"/>
          <a:stretch/>
        </p:blipFill>
        <p:spPr>
          <a:xfrm>
            <a:off x="2335662" y="2086708"/>
            <a:ext cx="2743200" cy="2644042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9216"/>
            <a:ext cx="5111750" cy="1204912"/>
          </a:xfrm>
        </p:spPr>
        <p:txBody>
          <a:bodyPr/>
          <a:lstStyle/>
          <a:p>
            <a:r>
              <a:rPr lang="en-US" dirty="0"/>
              <a:t>The kernel Trick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3707"/>
            <a:ext cx="5111750" cy="1525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have data that </a:t>
            </a:r>
            <a:r>
              <a:rPr lang="en-US" dirty="0">
                <a:solidFill>
                  <a:srgbClr val="FF0000"/>
                </a:solidFill>
              </a:rPr>
              <a:t>can’t</a:t>
            </a:r>
            <a:r>
              <a:rPr lang="en-US" dirty="0"/>
              <a:t> be separated by a straight line or a hyperplane?</a:t>
            </a:r>
          </a:p>
          <a:p>
            <a:r>
              <a:rPr lang="en-US" dirty="0"/>
              <a:t>This 2D data can’t be separated by a line.</a:t>
            </a:r>
          </a:p>
          <a:p>
            <a:endParaRPr lang="en-US" dirty="0"/>
          </a:p>
          <a:p>
            <a:r>
              <a:rPr lang="en-US" dirty="0"/>
              <a:t>What if we transform it into a higher dimension?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9EE3CB4-E927-8101-A6CD-FAFAA775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12" y="3768874"/>
            <a:ext cx="4985888" cy="19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Use SVM?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6799366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D1197A-BF23-A432-A3F8-2A787E913E73}"/>
              </a:ext>
            </a:extLst>
          </p:cNvPr>
          <p:cNvSpPr/>
          <p:nvPr/>
        </p:nvSpPr>
        <p:spPr>
          <a:xfrm>
            <a:off x="8037793" y="3008023"/>
            <a:ext cx="55282" cy="184729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B704D-5E65-AF84-29CB-11B56F02BBB8}"/>
              </a:ext>
            </a:extLst>
          </p:cNvPr>
          <p:cNvSpPr/>
          <p:nvPr/>
        </p:nvSpPr>
        <p:spPr>
          <a:xfrm>
            <a:off x="925793" y="3008022"/>
            <a:ext cx="55282" cy="184729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68560"/>
            <a:ext cx="3924300" cy="228649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Load the data</a:t>
            </a:r>
          </a:p>
          <a:p>
            <a:pPr marL="457200" indent="-457200">
              <a:buAutoNum type="arabicPeriod"/>
            </a:pPr>
            <a:r>
              <a:rPr lang="en-US" dirty="0"/>
              <a:t>Split the data into train and test samples</a:t>
            </a:r>
          </a:p>
          <a:p>
            <a:pPr marL="457200" indent="-457200">
              <a:buAutoNum type="arabicPeriod"/>
            </a:pPr>
            <a:r>
              <a:rPr lang="en-US" dirty="0"/>
              <a:t>Initialize the SVM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FE94A61-41BA-4EAD-9834-82F79FB17D97}"/>
              </a:ext>
            </a:extLst>
          </p:cNvPr>
          <p:cNvSpPr txBox="1">
            <a:spLocks/>
          </p:cNvSpPr>
          <p:nvPr/>
        </p:nvSpPr>
        <p:spPr>
          <a:xfrm>
            <a:off x="7429500" y="2068560"/>
            <a:ext cx="3924300" cy="2426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4"/>
            </a:pPr>
            <a:r>
              <a:rPr lang="en-US" dirty="0"/>
              <a:t>Tune the hyperparameters</a:t>
            </a:r>
          </a:p>
          <a:p>
            <a:r>
              <a:rPr lang="en-US" dirty="0"/>
              <a:t>5.   Fit the training data</a:t>
            </a:r>
          </a:p>
          <a:p>
            <a:r>
              <a:rPr lang="en-US" dirty="0"/>
              <a:t>6.   Predict the classes for the test set</a:t>
            </a:r>
          </a:p>
        </p:txBody>
      </p:sp>
    </p:spTree>
    <p:extLst>
      <p:ext uri="{BB962C8B-B14F-4D97-AF65-F5344CB8AC3E}">
        <p14:creationId xmlns:p14="http://schemas.microsoft.com/office/powerpoint/2010/main" val="19746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{1F66E09B-002F-42FF-9869-02C825FAD004}tf67328976_win32</Template>
  <TotalTime>402</TotalTime>
  <Words>919</Words>
  <Application>Microsoft Office PowerPoint</Application>
  <PresentationFormat>Widescreen</PresentationFormat>
  <Paragraphs>149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Office Theme</vt:lpstr>
      <vt:lpstr>Support vector machines</vt:lpstr>
      <vt:lpstr>AGENDA</vt:lpstr>
      <vt:lpstr>What is a support vector machine?</vt:lpstr>
      <vt:lpstr>Break down of the terminology</vt:lpstr>
      <vt:lpstr>Types of boundaries</vt:lpstr>
      <vt:lpstr>The kernel Trick</vt:lpstr>
      <vt:lpstr>When to Use SVM?</vt:lpstr>
      <vt:lpstr>How to use svm</vt:lpstr>
      <vt:lpstr>Implementation steps</vt:lpstr>
      <vt:lpstr>Parameters VS Hyperparameters</vt:lpstr>
      <vt:lpstr>Hyperparameters</vt:lpstr>
      <vt:lpstr>Implementation in VS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Jain -</dc:creator>
  <cp:lastModifiedBy>Jain -</cp:lastModifiedBy>
  <cp:revision>10</cp:revision>
  <dcterms:created xsi:type="dcterms:W3CDTF">2022-11-14T03:49:37Z</dcterms:created>
  <dcterms:modified xsi:type="dcterms:W3CDTF">2022-11-18T12:32:49Z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