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74" r:id="rId4"/>
    <p:sldId id="284" r:id="rId5"/>
    <p:sldId id="280" r:id="rId6"/>
    <p:sldId id="281" r:id="rId7"/>
    <p:sldId id="282" r:id="rId8"/>
    <p:sldId id="283" r:id="rId9"/>
    <p:sldId id="275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Getting Started, Built for Touch, Highlight and Add Notes, Transitions, Morph" id="{B9B51309-D148-4332-87C2-07BE32FBCA3B}">
          <p14:sldIdLst>
            <p14:sldId id="277"/>
            <p14:sldId id="274"/>
            <p14:sldId id="284"/>
            <p14:sldId id="280"/>
            <p14:sldId id="281"/>
            <p14:sldId id="282"/>
            <p14:sldId id="283"/>
          </p14:sldIdLst>
        </p14:section>
        <p14:section name="Learn More" id="{2CC34DB2-6590-42C0-AD4B-A04C6060184E}">
          <p14:sldIdLst>
            <p14:sldId id="275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B7472A"/>
    <a:srgbClr val="D24726"/>
    <a:srgbClr val="FF9B45"/>
    <a:srgbClr val="F8CFB6"/>
    <a:srgbClr val="F8CAB6"/>
    <a:srgbClr val="404040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214" autoAdjust="0"/>
  </p:normalViewPr>
  <p:slideViewPr>
    <p:cSldViewPr snapToGrid="0">
      <p:cViewPr varScale="1">
        <p:scale>
          <a:sx n="75" d="100"/>
          <a:sy n="75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Slide Show mode, select the arrows to visit links.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B74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9" y="1618488"/>
            <a:ext cx="4301866" cy="455847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20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8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4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4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FE1961-2B28-9E77-FC6D-54624DB0C40D}"/>
              </a:ext>
            </a:extLst>
          </p:cNvPr>
          <p:cNvSpPr txBox="1"/>
          <p:nvPr/>
        </p:nvSpPr>
        <p:spPr>
          <a:xfrm>
            <a:off x="6311153" y="32541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305E6-1649-6F11-87E8-11669972019A}"/>
              </a:ext>
            </a:extLst>
          </p:cNvPr>
          <p:cNvSpPr txBox="1"/>
          <p:nvPr/>
        </p:nvSpPr>
        <p:spPr>
          <a:xfrm>
            <a:off x="1219198" y="2198421"/>
            <a:ext cx="14200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>
                <a:solidFill>
                  <a:schemeClr val="bg1"/>
                </a:solidFill>
              </a:rPr>
              <a:t>STUDENT NAME: JAINUB NISHA.A</a:t>
            </a:r>
          </a:p>
          <a:p>
            <a:pPr algn="l"/>
            <a:r>
              <a:rPr lang="en-US" sz="3200" b="1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3200" b="1">
                <a:solidFill>
                  <a:schemeClr val="bg1"/>
                </a:solidFill>
              </a:rPr>
              <a:t>REGISTER NO.   : 312215010</a:t>
            </a:r>
          </a:p>
          <a:p>
            <a:pPr algn="l"/>
            <a:r>
              <a:rPr lang="en-US" sz="3200" b="1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US" sz="3200" b="1">
                <a:solidFill>
                  <a:schemeClr val="bg1"/>
                </a:solidFill>
              </a:rPr>
              <a:t>DEPARTMENT.   :  BCOM COMMERCE </a:t>
            </a:r>
          </a:p>
          <a:p>
            <a:pPr algn="l"/>
            <a:endParaRPr lang="en-US" sz="3200" b="1">
              <a:solidFill>
                <a:schemeClr val="bg1"/>
              </a:solidFill>
            </a:endParaRPr>
          </a:p>
          <a:p>
            <a:pPr algn="l"/>
            <a:r>
              <a:rPr lang="en-US" sz="3200" b="1">
                <a:solidFill>
                  <a:schemeClr val="bg1"/>
                </a:solidFill>
              </a:rPr>
              <a:t> COLLEGE.         :  SOKA IKEDA COLLEGE </a:t>
            </a:r>
          </a:p>
          <a:p>
            <a:pPr algn="l"/>
            <a:r>
              <a:rPr lang="en-US" sz="3200" b="1">
                <a:solidFill>
                  <a:schemeClr val="bg1"/>
                </a:solidFill>
              </a:rPr>
              <a:t> </a:t>
            </a:r>
          </a:p>
          <a:p>
            <a:pPr algn="l"/>
            <a:endParaRPr 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C885-8880-9622-B840-E30F7034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‘WOW’ IN OUR SOLUTION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72433-7D80-CDD2-2AFC-8E96CF9E2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0" y="2653553"/>
            <a:ext cx="11238013" cy="3885361"/>
          </a:xfrm>
        </p:spPr>
        <p:txBody>
          <a:bodyPr/>
          <a:lstStyle/>
          <a:p>
            <a:pPr rtl="0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)=IFS(Z8&gt;=5,”VERY HIGH”,Z8&gt;=4,”HIGH”,Z8&gt;=3,”MEDIUM,”TRUE,”LOW”</a:t>
            </a:r>
            <a:endParaRPr lang="en-US" sz="2000" dirty="0">
              <a:effectLst/>
            </a:endParaRPr>
          </a:p>
          <a:p>
            <a:pPr rtl="0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(ii)The above formula used to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catagories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performance level of the employee is consider </a:t>
            </a:r>
            <a:endParaRPr lang="en-US" sz="2000" dirty="0">
              <a:effectLst/>
            </a:endParaRPr>
          </a:p>
          <a:p>
            <a:pPr rtl="0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 “WOW’ in my project.</a:t>
            </a:r>
            <a:endParaRPr lang="en-US" sz="200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FA8B092-F330-8E7C-4F08-5C5922237254}"/>
              </a:ext>
            </a:extLst>
          </p:cNvPr>
          <p:cNvSpPr/>
          <p:nvPr/>
        </p:nvSpPr>
        <p:spPr>
          <a:xfrm>
            <a:off x="0" y="6058764"/>
            <a:ext cx="4833232" cy="480150"/>
          </a:xfrm>
          <a:prstGeom prst="homePlate">
            <a:avLst>
              <a:gd name="adj" fmla="val 9481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3AA1561-4C8F-F0D0-F1A7-BADE6627EFEB}"/>
              </a:ext>
            </a:extLst>
          </p:cNvPr>
          <p:cNvSpPr/>
          <p:nvPr/>
        </p:nvSpPr>
        <p:spPr>
          <a:xfrm flipH="1" flipV="1">
            <a:off x="1541929" y="4948517"/>
            <a:ext cx="10650070" cy="632965"/>
          </a:xfrm>
          <a:prstGeom prst="homePlate">
            <a:avLst>
              <a:gd name="adj" fmla="val 9203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939F-BDAD-E7FA-6A74-CC6091D2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RESULTS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A44CB1D-E076-8B23-EEA0-49FFC6028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61" y="2689412"/>
            <a:ext cx="8506498" cy="38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8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1A1B-6C84-C9B0-26C3-51033A99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7E443E-2648-C977-A75B-91577D0D4B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3" y="2525799"/>
            <a:ext cx="6920752" cy="4144245"/>
          </a:xfrm>
        </p:spPr>
      </p:pic>
    </p:spTree>
    <p:extLst>
      <p:ext uri="{BB962C8B-B14F-4D97-AF65-F5344CB8AC3E}">
        <p14:creationId xmlns:p14="http://schemas.microsoft.com/office/powerpoint/2010/main" val="54367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214D-9BFA-806F-CE27-84FCA088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0741-C18D-CFD7-349C-5239B3FA0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0" y="2560639"/>
            <a:ext cx="10897355" cy="3571220"/>
          </a:xfrm>
        </p:spPr>
        <p:txBody>
          <a:bodyPr/>
          <a:lstStyle/>
          <a:p>
            <a:pPr marL="0" indent="0" rtl="0">
              <a:buNone/>
            </a:pPr>
            <a:br>
              <a:rPr lang="en-US" dirty="0"/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1.In overall, majority employees got “Medium” level in their performance level.</a:t>
            </a:r>
            <a:endParaRPr lang="en-US" sz="2000" dirty="0">
              <a:effectLst/>
            </a:endParaRPr>
          </a:p>
          <a:p>
            <a:pPr marL="0" indent="0" rtl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2.In BPC, Employees performed in average level.</a:t>
            </a:r>
            <a:endParaRPr lang="en-US" sz="2000" dirty="0">
              <a:effectLst/>
            </a:endParaRPr>
          </a:p>
          <a:p>
            <a:pPr marL="0" indent="0" rtl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3.In CCDR &amp; NEL, the employees got the medium level of performance level.</a:t>
            </a:r>
            <a:endParaRPr lang="en-US" sz="2000" dirty="0">
              <a:effectLst/>
            </a:endParaRPr>
          </a:p>
          <a:p>
            <a:pPr marL="0" indent="0" rtl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4.In EW, The employees got the medium and average level of performance level in their business unit and their to know the performance of their performing level.</a:t>
            </a:r>
            <a:endParaRPr lang="en-US" sz="2000" dirty="0">
              <a:effectLst/>
            </a:endParaRPr>
          </a:p>
          <a:p>
            <a:pPr marL="0" indent="0" rtl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lgerian" panose="02000000000000000000" pitchFamily="2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 on the conditional formatting formula the excel sheet is formatting the solution to find the performance level of the majority employees performance based on this.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365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A25B1F-B28A-FD8A-7715-AD57867FD7C8}"/>
              </a:ext>
            </a:extLst>
          </p:cNvPr>
          <p:cNvSpPr txBox="1"/>
          <p:nvPr/>
        </p:nvSpPr>
        <p:spPr>
          <a:xfrm>
            <a:off x="2689413" y="2474258"/>
            <a:ext cx="67773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i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25435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F6D7BA-9AC5-0676-3EC6-EEBD956B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PROJECT TITLE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77BEA8-CB07-ACA8-3F56-50F1E8C6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2456330"/>
            <a:ext cx="10493189" cy="3370730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</a:rPr>
              <a:t>Employee performance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290011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 descr="Circle with text inside"/>
          <p:cNvSpPr/>
          <p:nvPr/>
        </p:nvSpPr>
        <p:spPr>
          <a:xfrm>
            <a:off x="9893599" y="4446183"/>
            <a:ext cx="1998084" cy="199808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3BF865-34EE-C37D-8642-8B10FB39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AGENDA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1F7EF-0BA5-A98C-AEA9-78F837D2AED1}"/>
              </a:ext>
            </a:extLst>
          </p:cNvPr>
          <p:cNvSpPr txBox="1"/>
          <p:nvPr/>
        </p:nvSpPr>
        <p:spPr>
          <a:xfrm>
            <a:off x="5181600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2DDAD-D12E-71FD-3E4D-5CCBFB8751A4}"/>
              </a:ext>
            </a:extLst>
          </p:cNvPr>
          <p:cNvSpPr txBox="1"/>
          <p:nvPr/>
        </p:nvSpPr>
        <p:spPr>
          <a:xfrm>
            <a:off x="1524000" y="2137859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Problem</a:t>
            </a:r>
            <a:r>
              <a:rPr lang="en-US" dirty="0"/>
              <a:t> </a:t>
            </a:r>
            <a:r>
              <a:rPr lang="en-US" sz="3200" dirty="0"/>
              <a:t>Statement</a:t>
            </a:r>
            <a:r>
              <a:rPr lang="en-US" dirty="0"/>
              <a:t>
</a:t>
            </a:r>
            <a:r>
              <a:rPr lang="en-US" sz="3200" dirty="0"/>
              <a:t>Project</a:t>
            </a:r>
            <a:r>
              <a:rPr lang="en-US" dirty="0"/>
              <a:t> </a:t>
            </a:r>
            <a:r>
              <a:rPr lang="en-US" sz="3200" dirty="0"/>
              <a:t>Overview</a:t>
            </a:r>
            <a:r>
              <a:rPr lang="en-US" dirty="0"/>
              <a:t>
</a:t>
            </a:r>
            <a:r>
              <a:rPr lang="en-US" sz="3200" dirty="0"/>
              <a:t>End</a:t>
            </a:r>
            <a:r>
              <a:rPr lang="en-US" dirty="0"/>
              <a:t> </a:t>
            </a:r>
            <a:r>
              <a:rPr lang="en-US" sz="3200" dirty="0"/>
              <a:t>Users</a:t>
            </a:r>
            <a:r>
              <a:rPr lang="en-US" dirty="0"/>
              <a:t>
</a:t>
            </a:r>
            <a:r>
              <a:rPr lang="en-US" sz="3200" dirty="0"/>
              <a:t>Our</a:t>
            </a:r>
            <a:r>
              <a:rPr lang="en-US" dirty="0"/>
              <a:t> </a:t>
            </a:r>
            <a:r>
              <a:rPr lang="en-US" sz="3200" dirty="0"/>
              <a:t>Solution</a:t>
            </a:r>
            <a:r>
              <a:rPr lang="en-US" dirty="0"/>
              <a:t> </a:t>
            </a:r>
            <a:r>
              <a:rPr lang="en-US" sz="3200" dirty="0"/>
              <a:t>and</a:t>
            </a:r>
            <a:r>
              <a:rPr lang="en-US" dirty="0"/>
              <a:t> </a:t>
            </a:r>
            <a:r>
              <a:rPr lang="en-US" sz="3200" dirty="0"/>
              <a:t>Proposition</a:t>
            </a:r>
            <a:r>
              <a:rPr lang="en-US" dirty="0"/>
              <a:t>
</a:t>
            </a:r>
            <a:r>
              <a:rPr lang="en-US" sz="3200" dirty="0"/>
              <a:t>Dataset</a:t>
            </a:r>
            <a:r>
              <a:rPr lang="en-US" dirty="0"/>
              <a:t> </a:t>
            </a:r>
            <a:r>
              <a:rPr lang="en-US" sz="3200" dirty="0"/>
              <a:t>Description</a:t>
            </a:r>
            <a:r>
              <a:rPr lang="en-US" dirty="0"/>
              <a:t>
</a:t>
            </a:r>
            <a:r>
              <a:rPr lang="en-US" sz="3200" dirty="0"/>
              <a:t>Modelling</a:t>
            </a:r>
            <a:r>
              <a:rPr lang="en-US" dirty="0"/>
              <a:t> </a:t>
            </a:r>
            <a:r>
              <a:rPr lang="en-US" sz="3200" dirty="0"/>
              <a:t>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WOW IN OUR SOLUTION </a:t>
            </a:r>
            <a:r>
              <a:rPr lang="en-US" dirty="0"/>
              <a:t>
</a:t>
            </a:r>
            <a:r>
              <a:rPr lang="en-US" sz="3200" dirty="0"/>
              <a:t>Results</a:t>
            </a:r>
            <a:r>
              <a:rPr lang="en-US" dirty="0"/>
              <a:t> </a:t>
            </a:r>
            <a:r>
              <a:rPr lang="en-US" sz="3200" dirty="0"/>
              <a:t>and</a:t>
            </a:r>
            <a:r>
              <a:rPr lang="en-US" dirty="0"/>
              <a:t> </a:t>
            </a:r>
            <a:r>
              <a:rPr lang="en-US" sz="3200" dirty="0"/>
              <a:t>Discussion</a:t>
            </a:r>
            <a:r>
              <a:rPr lang="en-US" dirty="0"/>
              <a:t>
</a:t>
            </a:r>
            <a:r>
              <a:rPr lang="en-US" sz="3200" dirty="0"/>
              <a:t>Conclusion</a:t>
            </a:r>
            <a:r>
              <a:rPr lang="en-US" dirty="0"/>
              <a:t>  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411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812F2-FA1C-40FA-1C9D-575A6350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PROBLEM STATEMENT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EBB98-AE0E-1F82-C1F3-4BA20D30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18488"/>
            <a:ext cx="10749367" cy="4558475"/>
          </a:xfrm>
        </p:spPr>
        <p:txBody>
          <a:bodyPr>
            <a:normAutofit/>
          </a:bodyPr>
          <a:lstStyle/>
          <a:p>
            <a:pPr rtl="0"/>
            <a:r>
              <a:rPr lang="en-US" sz="36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(i)To award the good performance and motivate employees who got low score.</a:t>
            </a:r>
            <a:endParaRPr lang="en-US" sz="3600">
              <a:effectLst/>
            </a:endParaRPr>
          </a:p>
          <a:p>
            <a:pPr rtl="0"/>
            <a:r>
              <a:rPr lang="en-US" sz="36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(ii)To give promotion and increments.</a:t>
            </a:r>
            <a:endParaRPr lang="en-US" sz="3600">
              <a:effectLst/>
            </a:endParaRPr>
          </a:p>
          <a:p>
            <a:pPr rtl="0"/>
            <a:r>
              <a:rPr lang="en-US" sz="36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(iii)To showcase in the company annual achievement ceremony.</a:t>
            </a:r>
            <a:endParaRPr lang="en-US" sz="36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41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DB553B-4542-E684-49E4-B7E1745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</a:t>
            </a:r>
            <a:r>
              <a:rPr lang="en-US" sz="4400" dirty="0"/>
              <a:t>OVERVIEW</a:t>
            </a:r>
            <a:r>
              <a:rPr lang="en-US" sz="3600" dirty="0"/>
              <a:t> </a:t>
            </a: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3A83A2F0-8D89-9BA4-1F03-D1FC478E7144}"/>
              </a:ext>
            </a:extLst>
          </p:cNvPr>
          <p:cNvSpPr/>
          <p:nvPr/>
        </p:nvSpPr>
        <p:spPr>
          <a:xfrm>
            <a:off x="0" y="1370233"/>
            <a:ext cx="1828800" cy="1828800"/>
          </a:xfrm>
          <a:prstGeom prst="halfFrame">
            <a:avLst>
              <a:gd name="adj1" fmla="val 0"/>
              <a:gd name="adj2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A8D5B291-2797-6854-DBE8-754EDCA3AD21}"/>
              </a:ext>
            </a:extLst>
          </p:cNvPr>
          <p:cNvSpPr/>
          <p:nvPr/>
        </p:nvSpPr>
        <p:spPr>
          <a:xfrm flipH="1" flipV="1">
            <a:off x="9090212" y="4607858"/>
            <a:ext cx="3101788" cy="2250141"/>
          </a:xfrm>
          <a:prstGeom prst="halfFrame">
            <a:avLst>
              <a:gd name="adj1" fmla="val 33333"/>
              <a:gd name="adj2" fmla="val 10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FC787-1F40-CC54-B4AB-E6D3B9C8021F}"/>
              </a:ext>
            </a:extLst>
          </p:cNvPr>
          <p:cNvSpPr txBox="1"/>
          <p:nvPr/>
        </p:nvSpPr>
        <p:spPr>
          <a:xfrm>
            <a:off x="1452282" y="2183371"/>
            <a:ext cx="90902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sz="2400" dirty="0"/>
              <a:t>Employee</a:t>
            </a:r>
            <a:r>
              <a:rPr lang="en-US" dirty="0"/>
              <a:t> </a:t>
            </a:r>
            <a:r>
              <a:rPr lang="en-US" sz="2400" dirty="0"/>
              <a:t>performance</a:t>
            </a:r>
            <a:r>
              <a:rPr lang="en-US" dirty="0"/>
              <a:t> </a:t>
            </a:r>
            <a:r>
              <a:rPr lang="en-US" sz="2400" dirty="0"/>
              <a:t>analysis</a:t>
            </a:r>
            <a:r>
              <a:rPr lang="en-US" dirty="0"/>
              <a:t> </a:t>
            </a:r>
            <a:r>
              <a:rPr lang="en-US" sz="2400" dirty="0"/>
              <a:t>is the systematic evaluation of an employees job </a:t>
            </a:r>
            <a:r>
              <a:rPr lang="en-US" sz="2400" dirty="0" err="1"/>
              <a:t>performance,skills</a:t>
            </a:r>
            <a:r>
              <a:rPr lang="en-US" sz="2400" dirty="0"/>
              <a:t> and achievements to ensure they align with organizational goals. This process helps to identify strengths and areas for improvement, providing valuable insights for employee development and decision-making. </a:t>
            </a:r>
          </a:p>
          <a:p>
            <a:pPr marL="342900" indent="-342900">
              <a:buAutoNum type="arabicParenBoth"/>
            </a:pPr>
            <a:endParaRPr lang="en-US" sz="2400" dirty="0"/>
          </a:p>
          <a:p>
            <a:r>
              <a:rPr lang="en-US" sz="2400" dirty="0"/>
              <a:t>(2)  By analyzing performance data, companies can enhance productivity, set more </a:t>
            </a:r>
            <a:r>
              <a:rPr lang="en-US" sz="2400" dirty="0" err="1"/>
              <a:t>accurat</a:t>
            </a:r>
            <a:r>
              <a:rPr lang="en-US" sz="2400" dirty="0"/>
              <a:t> goals, and tailor training programs to individual needs.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4DAA8D-717E-8E7C-7B36-F66DC4D0B3EF}"/>
              </a:ext>
            </a:extLst>
          </p:cNvPr>
          <p:cNvSpPr txBox="1"/>
          <p:nvPr/>
        </p:nvSpPr>
        <p:spPr>
          <a:xfrm>
            <a:off x="5190564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FFCD1-6600-2B0B-0524-EE3542DA28E5}"/>
              </a:ext>
            </a:extLst>
          </p:cNvPr>
          <p:cNvSpPr txBox="1"/>
          <p:nvPr/>
        </p:nvSpPr>
        <p:spPr>
          <a:xfrm>
            <a:off x="4652682" y="253549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2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Light grey line separating Morph text and images"/>
          <p:cNvCxnSpPr/>
          <p:nvPr/>
        </p:nvCxnSpPr>
        <p:spPr>
          <a:xfrm>
            <a:off x="6296866" y="1615044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1005AE7F-98DC-9935-276B-05F68D8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WHO ARE THE END USERS?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FF45E-90BE-08D2-B9B4-30D8E93DB678}"/>
              </a:ext>
            </a:extLst>
          </p:cNvPr>
          <p:cNvSpPr txBox="1"/>
          <p:nvPr/>
        </p:nvSpPr>
        <p:spPr>
          <a:xfrm>
            <a:off x="604434" y="1810870"/>
            <a:ext cx="70641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Managers and Supervisors                  </a:t>
            </a:r>
          </a:p>
          <a:p>
            <a:pPr marL="3810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Human Resources (HR)                        </a:t>
            </a:r>
          </a:p>
          <a:p>
            <a:pPr marL="3810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Executive and Senior Leadership</a:t>
            </a:r>
          </a:p>
          <a:p>
            <a:pPr marL="3810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Employee themselves </a:t>
            </a:r>
          </a:p>
          <a:p>
            <a:pPr marL="38100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Team leader </a:t>
            </a:r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259CF0E0-6A59-874A-FBFC-B4EF57FD7C59}"/>
              </a:ext>
            </a:extLst>
          </p:cNvPr>
          <p:cNvSpPr/>
          <p:nvPr/>
        </p:nvSpPr>
        <p:spPr>
          <a:xfrm>
            <a:off x="7799299" y="1470212"/>
            <a:ext cx="3191413" cy="3048000"/>
          </a:xfrm>
          <a:prstGeom prst="leftUpArrow">
            <a:avLst/>
          </a:prstGeom>
          <a:solidFill>
            <a:srgbClr val="FF9B45"/>
          </a:solidFill>
          <a:ln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19FC8C-5668-EFD2-CDC5-C2A1D785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OUR SOLUTION AND ITS VALUE PROPOSITION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A36FE-423B-F7D8-64D8-24C4BD01599D}"/>
              </a:ext>
            </a:extLst>
          </p:cNvPr>
          <p:cNvSpPr txBox="1"/>
          <p:nvPr/>
        </p:nvSpPr>
        <p:spPr>
          <a:xfrm>
            <a:off x="1344706" y="2133600"/>
            <a:ext cx="10183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layfair Display" panose="02000000000000000000" pitchFamily="2" charset="0"/>
              </a:rPr>
              <a:t>=ifs(Z8&gt;=5,"very high",Z8&gt;=4,"high",Z8&gt;=3,"Med",True,"Low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layfair Display" panose="02000000000000000000" pitchFamily="2" charset="0"/>
              </a:rPr>
              <a:t>")</a:t>
            </a:r>
            <a:endParaRPr lang="en-US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57021-A3C2-4CFE-A863-52D855B73BC7}"/>
              </a:ext>
            </a:extLst>
          </p:cNvPr>
          <p:cNvSpPr txBox="1"/>
          <p:nvPr/>
        </p:nvSpPr>
        <p:spPr>
          <a:xfrm>
            <a:off x="1344705" y="3173506"/>
            <a:ext cx="85702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Filtering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    : Removing blank </a:t>
            </a:r>
            <a:endParaRPr lang="en-US" sz="3600" dirty="0">
              <a:effectLst/>
            </a:endParaRPr>
          </a:p>
          <a:p>
            <a:pPr marL="742950" indent="-7429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IFS Formula: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Finding the employee performance </a:t>
            </a:r>
            <a:endParaRPr lang="en-US" sz="3600" dirty="0">
              <a:effectLst/>
            </a:endParaRPr>
          </a:p>
          <a:p>
            <a:pPr marL="742950" indent="-7429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Pivot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Tables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Analysing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data </a:t>
            </a:r>
            <a:endParaRPr lang="en-US" sz="3600" dirty="0">
              <a:effectLst/>
            </a:endParaRPr>
          </a:p>
          <a:p>
            <a:pPr marL="742950" indent="-7429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Graphs.        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 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Analysing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data 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564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 descr="Light grey line separating Morph text and images"/>
          <p:cNvCxnSpPr/>
          <p:nvPr/>
        </p:nvCxnSpPr>
        <p:spPr>
          <a:xfrm>
            <a:off x="7772332" y="1615044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A0D7F70-0F9B-4727-7782-6A6833DF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DATASET DESCRIPTION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ACB13-2C37-3948-C68E-63C3C7CEC7B6}"/>
              </a:ext>
            </a:extLst>
          </p:cNvPr>
          <p:cNvSpPr txBox="1"/>
          <p:nvPr/>
        </p:nvSpPr>
        <p:spPr>
          <a:xfrm>
            <a:off x="842681" y="1615045"/>
            <a:ext cx="862402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 –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Kaggle</a:t>
            </a:r>
            <a:endParaRPr lang="en-US" sz="3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26 – features</a:t>
            </a:r>
            <a:endParaRPr lang="en-US" sz="3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 – features</a:t>
            </a:r>
            <a:endParaRPr lang="en-US" sz="3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                       - 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Alphabatical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</a:t>
            </a:r>
            <a:endParaRPr lang="en-US" sz="3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level -  Numerical value</a:t>
            </a:r>
            <a:endParaRPr lang="en-US" sz="3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 type       - 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Alphabatical</a:t>
            </a:r>
            <a:endParaRPr lang="en-US" sz="3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Gender                    -  Male/Female</a:t>
            </a:r>
            <a:endParaRPr lang="en-US" sz="3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Employee rating    -  Numerical value</a:t>
            </a:r>
            <a:endParaRPr lang="en-US" sz="36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Business unit         -  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Alphabatical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3600" dirty="0">
              <a:effectLst/>
            </a:endParaRPr>
          </a:p>
          <a:p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022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2A105E-A7A1-0A0C-1FED-57E1C5BA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/>
              <a:t>MODELING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65E6B-28BD-C145-DF2C-FA230F96B4C4}"/>
              </a:ext>
            </a:extLst>
          </p:cNvPr>
          <p:cNvSpPr txBox="1"/>
          <p:nvPr/>
        </p:nvSpPr>
        <p:spPr>
          <a:xfrm>
            <a:off x="521209" y="2384612"/>
            <a:ext cx="930411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connection 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1.Dashboard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2.By formatting the dataset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Features collection 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1.Data is collected from the dashboard 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2.Formatting the data to find the employees performance level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cleaning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1.Identifying the missing values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2.Filter outing the missing values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level 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1.Employees High Performance Level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2.Employees Low Performance Level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Summary </a:t>
            </a:r>
            <a:endParaRPr lang="en-US" sz="20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1.Categories the performance level of the employees</a:t>
            </a:r>
            <a:endParaRPr lang="en-US" sz="2000" dirty="0">
              <a:effectLst/>
            </a:endParaRPr>
          </a:p>
          <a:p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067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9B45"/>
        </a:solidFill>
        <a:ln>
          <a:solidFill>
            <a:srgbClr val="FF9B4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 to PowerPoint_Android_P.potx" id="{F0534D0F-B179-4FE4-89D1-F955B93D4C5D}" vid="{B78573B4-8577-444C-9255-ECB0D8F12C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495</Words>
  <Application>Microsoft Office PowerPoint</Application>
  <PresentationFormat>Widescreen</PresentationFormat>
  <Paragraphs>49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WelcomeDoc</vt:lpstr>
      <vt:lpstr>PowerPoint Presentation</vt:lpstr>
      <vt:lpstr>PROJECT TITLE </vt:lpstr>
      <vt:lpstr>AGENDA </vt:lpstr>
      <vt:lpstr>PROBLEM STATEMENT </vt:lpstr>
      <vt:lpstr>PROJECT OVERVIEW </vt:lpstr>
      <vt:lpstr>WHO ARE THE END USERS?</vt:lpstr>
      <vt:lpstr>OUR SOLUTION AND ITS VALUE PROPOSITION </vt:lpstr>
      <vt:lpstr>DATASET DESCRIPTION </vt:lpstr>
      <vt:lpstr>MODELING APPROACH </vt:lpstr>
      <vt:lpstr>THE ‘WOW’ IN OUR SOLUTION </vt:lpstr>
      <vt:lpstr>RESULTS </vt:lpstr>
      <vt:lpstr>RESULTS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keywords/>
  <cp:lastModifiedBy>Guest User</cp:lastModifiedBy>
  <cp:revision>3</cp:revision>
  <dcterms:created xsi:type="dcterms:W3CDTF">2024-08-30T05:06:00Z</dcterms:created>
  <dcterms:modified xsi:type="dcterms:W3CDTF">2024-08-30T07:21:48Z</dcterms:modified>
  <cp:version/>
</cp:coreProperties>
</file>