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69420" y="3620"/>
            <a:ext cx="7120255" cy="10281920"/>
          </a:xfrm>
          <a:custGeom>
            <a:avLst/>
            <a:gdLst/>
            <a:ahLst/>
            <a:cxnLst/>
            <a:rect l="l" t="t" r="r" b="b"/>
            <a:pathLst>
              <a:path w="7120255" h="10281920">
                <a:moveTo>
                  <a:pt x="2895131" y="0"/>
                </a:moveTo>
                <a:lnTo>
                  <a:pt x="4723805" y="10281474"/>
                </a:lnTo>
              </a:path>
              <a:path w="7120255" h="10281920">
                <a:moveTo>
                  <a:pt x="7119783" y="5536090"/>
                </a:moveTo>
                <a:lnTo>
                  <a:pt x="0" y="10281474"/>
                </a:lnTo>
              </a:path>
            </a:pathLst>
          </a:custGeom>
          <a:ln w="952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5407" y="0"/>
            <a:ext cx="4512945" cy="10287000"/>
          </a:xfrm>
          <a:custGeom>
            <a:avLst/>
            <a:gdLst/>
            <a:ahLst/>
            <a:cxnLst/>
            <a:rect l="l" t="t" r="r" b="b"/>
            <a:pathLst>
              <a:path w="4512944" h="10287000">
                <a:moveTo>
                  <a:pt x="4512592" y="10286999"/>
                </a:moveTo>
                <a:lnTo>
                  <a:pt x="0" y="10286999"/>
                </a:lnTo>
                <a:lnTo>
                  <a:pt x="3068089" y="0"/>
                </a:lnTo>
                <a:lnTo>
                  <a:pt x="4512592" y="0"/>
                </a:lnTo>
                <a:lnTo>
                  <a:pt x="4512592" y="10286999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6439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560" y="10286999"/>
                </a:moveTo>
                <a:lnTo>
                  <a:pt x="1814265" y="10286999"/>
                </a:lnTo>
                <a:lnTo>
                  <a:pt x="0" y="0"/>
                </a:lnTo>
                <a:lnTo>
                  <a:pt x="3881560" y="0"/>
                </a:lnTo>
                <a:lnTo>
                  <a:pt x="3881560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04641" y="4578292"/>
            <a:ext cx="4883785" cy="5709285"/>
          </a:xfrm>
          <a:custGeom>
            <a:avLst/>
            <a:gdLst/>
            <a:ahLst/>
            <a:cxnLst/>
            <a:rect l="l" t="t" r="r" b="b"/>
            <a:pathLst>
              <a:path w="4883784" h="5709284">
                <a:moveTo>
                  <a:pt x="4883358" y="5708708"/>
                </a:moveTo>
                <a:lnTo>
                  <a:pt x="0" y="5708708"/>
                </a:lnTo>
                <a:lnTo>
                  <a:pt x="4883358" y="0"/>
                </a:lnTo>
                <a:lnTo>
                  <a:pt x="4883358" y="5708708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08793" y="0"/>
            <a:ext cx="4279265" cy="10287000"/>
          </a:xfrm>
          <a:custGeom>
            <a:avLst/>
            <a:gdLst/>
            <a:ahLst/>
            <a:cxnLst/>
            <a:rect l="l" t="t" r="r" b="b"/>
            <a:pathLst>
              <a:path w="4279265" h="10287000">
                <a:moveTo>
                  <a:pt x="4279205" y="10286999"/>
                </a:moveTo>
                <a:lnTo>
                  <a:pt x="3706866" y="10286999"/>
                </a:lnTo>
                <a:lnTo>
                  <a:pt x="0" y="0"/>
                </a:lnTo>
                <a:lnTo>
                  <a:pt x="4279205" y="0"/>
                </a:lnTo>
                <a:lnTo>
                  <a:pt x="4279205" y="102869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48601" y="0"/>
            <a:ext cx="1939925" cy="10287000"/>
          </a:xfrm>
          <a:custGeom>
            <a:avLst/>
            <a:gdLst/>
            <a:ahLst/>
            <a:cxnLst/>
            <a:rect l="l" t="t" r="r" b="b"/>
            <a:pathLst>
              <a:path w="1939925" h="10287000">
                <a:moveTo>
                  <a:pt x="1939398" y="10286999"/>
                </a:moveTo>
                <a:lnTo>
                  <a:pt x="0" y="10286999"/>
                </a:lnTo>
                <a:lnTo>
                  <a:pt x="1534473" y="0"/>
                </a:lnTo>
                <a:lnTo>
                  <a:pt x="1939398" y="0"/>
                </a:lnTo>
                <a:lnTo>
                  <a:pt x="1939398" y="10286999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07820" y="0"/>
            <a:ext cx="1880235" cy="10287000"/>
          </a:xfrm>
          <a:custGeom>
            <a:avLst/>
            <a:gdLst/>
            <a:ahLst/>
            <a:cxnLst/>
            <a:rect l="l" t="t" r="r" b="b"/>
            <a:pathLst>
              <a:path w="1880234" h="10287000">
                <a:moveTo>
                  <a:pt x="1880178" y="10286999"/>
                </a:moveTo>
                <a:lnTo>
                  <a:pt x="1672654" y="10286999"/>
                </a:lnTo>
                <a:lnTo>
                  <a:pt x="0" y="0"/>
                </a:lnTo>
                <a:lnTo>
                  <a:pt x="1880178" y="0"/>
                </a:lnTo>
                <a:lnTo>
                  <a:pt x="1880178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562968" y="5395776"/>
            <a:ext cx="2725420" cy="4891405"/>
          </a:xfrm>
          <a:custGeom>
            <a:avLst/>
            <a:gdLst/>
            <a:ahLst/>
            <a:cxnLst/>
            <a:rect l="l" t="t" r="r" b="b"/>
            <a:pathLst>
              <a:path w="2725419" h="4891405">
                <a:moveTo>
                  <a:pt x="2725030" y="4891224"/>
                </a:moveTo>
                <a:lnTo>
                  <a:pt x="0" y="4891224"/>
                </a:lnTo>
                <a:lnTo>
                  <a:pt x="2725030" y="0"/>
                </a:lnTo>
                <a:lnTo>
                  <a:pt x="2725030" y="4891224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962" y="1210150"/>
            <a:ext cx="16094075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299826" y="8043862"/>
            <a:ext cx="416559" cy="685800"/>
          </a:xfrm>
          <a:custGeom>
            <a:avLst/>
            <a:gdLst/>
            <a:ahLst/>
            <a:cxnLst/>
            <a:rect l="l" t="t" r="r" b="b"/>
            <a:pathLst>
              <a:path w="416559" h="685800">
                <a:moveTo>
                  <a:pt x="0" y="685799"/>
                </a:moveTo>
                <a:lnTo>
                  <a:pt x="416298" y="685799"/>
                </a:lnTo>
                <a:lnTo>
                  <a:pt x="416298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99025" y="2543173"/>
            <a:ext cx="13601065" cy="7167245"/>
          </a:xfrm>
          <a:custGeom>
            <a:avLst/>
            <a:gdLst/>
            <a:ahLst/>
            <a:cxnLst/>
            <a:rect l="l" t="t" r="r" b="b"/>
            <a:pathLst>
              <a:path w="13601065" h="7167245">
                <a:moveTo>
                  <a:pt x="13600800" y="7166831"/>
                </a:moveTo>
                <a:lnTo>
                  <a:pt x="0" y="7166831"/>
                </a:lnTo>
                <a:lnTo>
                  <a:pt x="0" y="0"/>
                </a:lnTo>
                <a:lnTo>
                  <a:pt x="13600800" y="0"/>
                </a:lnTo>
                <a:lnTo>
                  <a:pt x="13600800" y="716683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30324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025" y="2543173"/>
            <a:ext cx="13601699" cy="7448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0297" y="531176"/>
            <a:ext cx="325627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8672" y="2456823"/>
            <a:ext cx="15390655" cy="3713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6" y="9707554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3"/>
                </a:lnTo>
                <a:lnTo>
                  <a:pt x="1084677" y="466783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74309" y="0"/>
            <a:ext cx="8135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4800" spc="229" dirty="0">
                <a:solidFill>
                  <a:srgbClr val="0E0E0E"/>
                </a:solidFill>
                <a:latin typeface="Times New Roman"/>
                <a:cs typeface="Times New Roman"/>
              </a:rPr>
              <a:t>Data	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na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ly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	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ng	E</a:t>
            </a:r>
            <a:r>
              <a:rPr sz="4800" spc="245" dirty="0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1A7CF-C254-F6FC-4C58-90D69222C6A7}"/>
              </a:ext>
            </a:extLst>
          </p:cNvPr>
          <p:cNvSpPr txBox="1"/>
          <p:nvPr/>
        </p:nvSpPr>
        <p:spPr>
          <a:xfrm>
            <a:off x="4250531" y="4733022"/>
            <a:ext cx="90473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NAME : J.JAIPRASANNA </a:t>
            </a:r>
          </a:p>
          <a:p>
            <a:r>
              <a:rPr lang="en-US" dirty="0"/>
              <a:t>REGISTER NO:312206938</a:t>
            </a:r>
          </a:p>
          <a:p>
            <a:r>
              <a:rPr lang="en-US" dirty="0"/>
              <a:t>DEPARTMENT :III YEAR B. COM GENERAL</a:t>
            </a:r>
          </a:p>
          <a:p>
            <a:r>
              <a:rPr lang="en-US" dirty="0"/>
              <a:t>COLLEGE:AGURCHAND MANMUL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5644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rebuchet MS"/>
                <a:cs typeface="Trebuchet MS"/>
              </a:rPr>
              <a:t>EXPLANATION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590" y="1642710"/>
            <a:ext cx="9026310" cy="8505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85609" y="1768630"/>
            <a:ext cx="4499610" cy="361187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2488565">
              <a:lnSpc>
                <a:spcPts val="1650"/>
              </a:lnSpc>
              <a:spcBef>
                <a:spcPts val="355"/>
              </a:spcBef>
            </a:pPr>
            <a:r>
              <a:rPr sz="1550" spc="-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5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-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5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-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50" spc="-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9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5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5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5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5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50" spc="-10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5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50" spc="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5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5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50" spc="2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15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5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5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5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550" spc="-9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50" spc="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5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50" spc="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550" spc="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5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-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5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50" spc="-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1550">
              <a:latin typeface="Trebuchet MS"/>
              <a:cs typeface="Trebuchet MS"/>
            </a:endParaRPr>
          </a:p>
          <a:p>
            <a:pPr marL="12700" marR="2274570">
              <a:lnSpc>
                <a:spcPts val="1650"/>
              </a:lnSpc>
            </a:pPr>
            <a:r>
              <a:rPr sz="1550" spc="-55" dirty="0">
                <a:solidFill>
                  <a:srgbClr val="FFFFFF"/>
                </a:solidFill>
                <a:latin typeface="Trebuchet MS"/>
                <a:cs typeface="Trebuchet MS"/>
              </a:rPr>
              <a:t>=@IFS(Z3&gt;=5,”VERYHIGH”, </a:t>
            </a:r>
            <a:r>
              <a:rPr sz="155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Z3&gt;=4,”HIGH”,Z3&gt;=3,”MED </a:t>
            </a:r>
            <a:r>
              <a:rPr sz="15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280" dirty="0">
                <a:solidFill>
                  <a:srgbClr val="FFFFFF"/>
                </a:solidFill>
                <a:latin typeface="Trebuchet MS"/>
                <a:cs typeface="Trebuchet MS"/>
              </a:rPr>
              <a:t>”</a:t>
            </a:r>
            <a:r>
              <a:rPr sz="1550" spc="-26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5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50" spc="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50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26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550" spc="-280" dirty="0">
                <a:solidFill>
                  <a:srgbClr val="FFFFFF"/>
                </a:solidFill>
                <a:latin typeface="Trebuchet MS"/>
                <a:cs typeface="Trebuchet MS"/>
              </a:rPr>
              <a:t>”</a:t>
            </a:r>
            <a:r>
              <a:rPr sz="1550" spc="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50" spc="-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50" spc="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50" spc="-280" dirty="0">
                <a:solidFill>
                  <a:srgbClr val="FFFFFF"/>
                </a:solidFill>
                <a:latin typeface="Trebuchet MS"/>
                <a:cs typeface="Trebuchet MS"/>
              </a:rPr>
              <a:t>”</a:t>
            </a:r>
            <a:r>
              <a:rPr sz="1550" spc="-6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1550" spc="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50" spc="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50" spc="-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550" spc="-9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50" spc="-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5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9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5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-9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50" spc="-11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50" spc="-3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50" spc="-4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50" spc="-9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5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5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5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5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50" spc="-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550" spc="-2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rebuchet MS"/>
              <a:cs typeface="Trebuchet MS"/>
            </a:endParaRPr>
          </a:p>
          <a:p>
            <a:pPr marL="2007870" marR="96520">
              <a:lnSpc>
                <a:spcPts val="1430"/>
              </a:lnSpc>
            </a:pPr>
            <a:r>
              <a:rPr sz="1350" spc="-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-105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-114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50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to  c</a:t>
            </a:r>
            <a:r>
              <a:rPr sz="13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50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350" spc="-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1350" spc="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350" spc="-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10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21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35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350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350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-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24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350" spc="-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-4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1350" spc="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350">
              <a:latin typeface="Trebuchet MS"/>
              <a:cs typeface="Trebuchet MS"/>
            </a:endParaRPr>
          </a:p>
          <a:p>
            <a:pPr marL="2040255">
              <a:lnSpc>
                <a:spcPts val="1290"/>
              </a:lnSpc>
            </a:pPr>
            <a:r>
              <a:rPr sz="1350" spc="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-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350" spc="-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-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35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350">
              <a:latin typeface="Trebuchet MS"/>
              <a:cs typeface="Trebuchet MS"/>
            </a:endParaRPr>
          </a:p>
          <a:p>
            <a:pPr marL="2007870">
              <a:lnSpc>
                <a:spcPts val="1520"/>
              </a:lnSpc>
            </a:pPr>
            <a:r>
              <a:rPr sz="1350" spc="-55" dirty="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2076" y="6068343"/>
            <a:ext cx="2807335" cy="10541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335"/>
              </a:spcBef>
            </a:pPr>
            <a:r>
              <a:rPr sz="15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500" spc="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t  t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ki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500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too.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4673" y="8251904"/>
            <a:ext cx="2560320" cy="11798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280"/>
              </a:spcBef>
            </a:pP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10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 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19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High,Med,Low.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rebuchet MS"/>
              <a:cs typeface="Trebuchet MS"/>
            </a:endParaRPr>
          </a:p>
          <a:p>
            <a:pPr marL="12700" marR="298450">
              <a:lnSpc>
                <a:spcPts val="1280"/>
              </a:lnSpc>
            </a:pP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f 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2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1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309880" cy="297815"/>
          </a:xfrm>
          <a:custGeom>
            <a:avLst/>
            <a:gdLst/>
            <a:ahLst/>
            <a:cxnLst/>
            <a:rect l="l" t="t" r="r" b="b"/>
            <a:pathLst>
              <a:path w="309880" h="297815">
                <a:moveTo>
                  <a:pt x="0" y="297203"/>
                </a:moveTo>
                <a:lnTo>
                  <a:pt x="309710" y="297203"/>
                </a:lnTo>
                <a:lnTo>
                  <a:pt x="309710" y="0"/>
                </a:lnTo>
                <a:lnTo>
                  <a:pt x="0" y="0"/>
                </a:lnTo>
                <a:lnTo>
                  <a:pt x="0" y="29720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64957" y="8043862"/>
            <a:ext cx="12065" cy="297815"/>
          </a:xfrm>
          <a:custGeom>
            <a:avLst/>
            <a:gdLst/>
            <a:ahLst/>
            <a:cxnLst/>
            <a:rect l="l" t="t" r="r" b="b"/>
            <a:pathLst>
              <a:path w="12065" h="297815">
                <a:moveTo>
                  <a:pt x="0" y="297203"/>
                </a:moveTo>
                <a:lnTo>
                  <a:pt x="11837" y="297203"/>
                </a:lnTo>
                <a:lnTo>
                  <a:pt x="11837" y="0"/>
                </a:lnTo>
                <a:lnTo>
                  <a:pt x="0" y="0"/>
                </a:lnTo>
                <a:lnTo>
                  <a:pt x="0" y="29720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03126" y="9694764"/>
            <a:ext cx="2476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1656" y="1342070"/>
            <a:ext cx="182880" cy="1828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46582" y="1320738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HIGH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5111" y="1342070"/>
            <a:ext cx="182880" cy="1828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420066" y="1320738"/>
            <a:ext cx="37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LOW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99515" y="1342070"/>
            <a:ext cx="182880" cy="18287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374352" y="1320738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MED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25346" y="1342070"/>
            <a:ext cx="182879" cy="18287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309737" y="1320738"/>
            <a:ext cx="819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VE</a:t>
            </a:r>
            <a:r>
              <a:rPr sz="1200" spc="-2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YHIGH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0665" y="8375991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BPC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2115" y="8375991"/>
            <a:ext cx="466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CCDR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5249" y="8375991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3518" y="8375991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MSC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4738" y="8375991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79894" y="8375991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PL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44916" y="8375991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PYZ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557117" y="8375991"/>
            <a:ext cx="34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SVG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85688" y="8375991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30325" y="8348209"/>
            <a:ext cx="723900" cy="381635"/>
          </a:xfrm>
          <a:prstGeom prst="rect">
            <a:avLst/>
          </a:prstGeom>
          <a:solidFill>
            <a:srgbClr val="41AF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315"/>
              </a:spcBef>
            </a:pPr>
            <a:r>
              <a:rPr sz="1200" dirty="0">
                <a:latin typeface="Arial"/>
                <a:cs typeface="Arial"/>
              </a:rPr>
              <a:t>WBL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5205" y="1787254"/>
            <a:ext cx="773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60.</a:t>
            </a:r>
            <a:r>
              <a:rPr sz="1200" spc="-530" dirty="0">
                <a:latin typeface="Arial"/>
                <a:cs typeface="Arial"/>
              </a:rPr>
              <a:t>0</a:t>
            </a:r>
            <a:r>
              <a:rPr sz="10800" b="1" baseline="9645" dirty="0">
                <a:latin typeface="Trebuchet MS"/>
                <a:cs typeface="Trebuchet MS"/>
              </a:rPr>
              <a:t>S</a:t>
            </a:r>
            <a:endParaRPr sz="10800" baseline="9645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0972" y="8228353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0605" y="7281837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0605" y="6335321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0605" y="5388804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0605" y="4442287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40.0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0605" y="3495771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50.0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0605" y="1602738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70.0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22479" y="1715450"/>
            <a:ext cx="13716000" cy="0"/>
          </a:xfrm>
          <a:custGeom>
            <a:avLst/>
            <a:gdLst/>
            <a:ahLst/>
            <a:cxnLst/>
            <a:rect l="l" t="t" r="r" b="b"/>
            <a:pathLst>
              <a:path w="13716000">
                <a:moveTo>
                  <a:pt x="0" y="0"/>
                </a:moveTo>
                <a:lnTo>
                  <a:pt x="1371599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1322479" y="2188709"/>
            <a:ext cx="13716000" cy="6157595"/>
            <a:chOff x="1322479" y="2188709"/>
            <a:chExt cx="13716000" cy="6157595"/>
          </a:xfrm>
        </p:grpSpPr>
        <p:sp>
          <p:nvSpPr>
            <p:cNvPr id="37" name="object 37"/>
            <p:cNvSpPr/>
            <p:nvPr/>
          </p:nvSpPr>
          <p:spPr>
            <a:xfrm>
              <a:off x="1322479" y="8338684"/>
              <a:ext cx="13716000" cy="5080"/>
            </a:xfrm>
            <a:custGeom>
              <a:avLst/>
              <a:gdLst/>
              <a:ahLst/>
              <a:cxnLst/>
              <a:rect l="l" t="t" r="r" b="b"/>
              <a:pathLst>
                <a:path w="13716000" h="5079">
                  <a:moveTo>
                    <a:pt x="0" y="0"/>
                  </a:moveTo>
                  <a:lnTo>
                    <a:pt x="236760" y="0"/>
                  </a:lnTo>
                </a:path>
                <a:path w="13716000" h="5079">
                  <a:moveTo>
                    <a:pt x="461682" y="0"/>
                  </a:moveTo>
                  <a:lnTo>
                    <a:pt x="473520" y="0"/>
                  </a:lnTo>
                </a:path>
                <a:path w="13716000" h="5079">
                  <a:moveTo>
                    <a:pt x="698443" y="0"/>
                  </a:moveTo>
                  <a:lnTo>
                    <a:pt x="710281" y="0"/>
                  </a:lnTo>
                </a:path>
                <a:path w="13716000" h="5079">
                  <a:moveTo>
                    <a:pt x="935203" y="0"/>
                  </a:moveTo>
                  <a:lnTo>
                    <a:pt x="1420088" y="0"/>
                  </a:lnTo>
                </a:path>
                <a:path w="13716000" h="5079">
                  <a:moveTo>
                    <a:pt x="1645010" y="0"/>
                  </a:moveTo>
                  <a:lnTo>
                    <a:pt x="1656848" y="0"/>
                  </a:lnTo>
                </a:path>
                <a:path w="13716000" h="5079">
                  <a:moveTo>
                    <a:pt x="1881771" y="0"/>
                  </a:moveTo>
                  <a:lnTo>
                    <a:pt x="1893609" y="0"/>
                  </a:lnTo>
                </a:path>
                <a:path w="13716000" h="5079">
                  <a:moveTo>
                    <a:pt x="2118531" y="0"/>
                  </a:moveTo>
                  <a:lnTo>
                    <a:pt x="2130369" y="0"/>
                  </a:lnTo>
                </a:path>
                <a:path w="13716000" h="5079">
                  <a:moveTo>
                    <a:pt x="2355292" y="0"/>
                  </a:moveTo>
                  <a:lnTo>
                    <a:pt x="2840176" y="0"/>
                  </a:lnTo>
                </a:path>
                <a:path w="13716000" h="5079">
                  <a:moveTo>
                    <a:pt x="3065099" y="0"/>
                  </a:moveTo>
                  <a:lnTo>
                    <a:pt x="3076937" y="0"/>
                  </a:lnTo>
                </a:path>
                <a:path w="13716000" h="5079">
                  <a:moveTo>
                    <a:pt x="3301859" y="0"/>
                  </a:moveTo>
                  <a:lnTo>
                    <a:pt x="3313697" y="0"/>
                  </a:lnTo>
                </a:path>
                <a:path w="13716000" h="5079">
                  <a:moveTo>
                    <a:pt x="3538619" y="0"/>
                  </a:moveTo>
                  <a:lnTo>
                    <a:pt x="3550458" y="0"/>
                  </a:lnTo>
                </a:path>
                <a:path w="13716000" h="5079">
                  <a:moveTo>
                    <a:pt x="3775380" y="0"/>
                  </a:moveTo>
                  <a:lnTo>
                    <a:pt x="4260264" y="0"/>
                  </a:lnTo>
                </a:path>
                <a:path w="13716000" h="5079">
                  <a:moveTo>
                    <a:pt x="4485187" y="0"/>
                  </a:moveTo>
                  <a:lnTo>
                    <a:pt x="4497025" y="0"/>
                  </a:lnTo>
                </a:path>
                <a:path w="13716000" h="5079">
                  <a:moveTo>
                    <a:pt x="4721948" y="0"/>
                  </a:moveTo>
                  <a:lnTo>
                    <a:pt x="4733785" y="0"/>
                  </a:lnTo>
                </a:path>
                <a:path w="13716000" h="5079">
                  <a:moveTo>
                    <a:pt x="4958708" y="0"/>
                  </a:moveTo>
                  <a:lnTo>
                    <a:pt x="4970546" y="0"/>
                  </a:lnTo>
                </a:path>
                <a:path w="13716000" h="5079">
                  <a:moveTo>
                    <a:pt x="5195468" y="0"/>
                  </a:moveTo>
                  <a:lnTo>
                    <a:pt x="5680353" y="0"/>
                  </a:lnTo>
                </a:path>
                <a:path w="13716000" h="5079">
                  <a:moveTo>
                    <a:pt x="5905275" y="0"/>
                  </a:moveTo>
                  <a:lnTo>
                    <a:pt x="5917113" y="0"/>
                  </a:lnTo>
                </a:path>
                <a:path w="13716000" h="5079">
                  <a:moveTo>
                    <a:pt x="6142036" y="0"/>
                  </a:moveTo>
                  <a:lnTo>
                    <a:pt x="6153874" y="0"/>
                  </a:lnTo>
                </a:path>
                <a:path w="13716000" h="5079">
                  <a:moveTo>
                    <a:pt x="6378796" y="0"/>
                  </a:moveTo>
                  <a:lnTo>
                    <a:pt x="6390634" y="0"/>
                  </a:lnTo>
                </a:path>
                <a:path w="13716000" h="5079">
                  <a:moveTo>
                    <a:pt x="6615557" y="0"/>
                  </a:moveTo>
                  <a:lnTo>
                    <a:pt x="7100441" y="0"/>
                  </a:lnTo>
                </a:path>
                <a:path w="13716000" h="5079">
                  <a:moveTo>
                    <a:pt x="7325363" y="0"/>
                  </a:moveTo>
                  <a:lnTo>
                    <a:pt x="7337202" y="0"/>
                  </a:lnTo>
                </a:path>
                <a:path w="13716000" h="5079">
                  <a:moveTo>
                    <a:pt x="7562124" y="0"/>
                  </a:moveTo>
                  <a:lnTo>
                    <a:pt x="7573962" y="0"/>
                  </a:lnTo>
                </a:path>
                <a:path w="13716000" h="5079">
                  <a:moveTo>
                    <a:pt x="7798884" y="0"/>
                  </a:moveTo>
                  <a:lnTo>
                    <a:pt x="7810723" y="0"/>
                  </a:lnTo>
                </a:path>
                <a:path w="13716000" h="5079">
                  <a:moveTo>
                    <a:pt x="8035645" y="0"/>
                  </a:moveTo>
                  <a:lnTo>
                    <a:pt x="8520529" y="0"/>
                  </a:lnTo>
                </a:path>
                <a:path w="13716000" h="5079">
                  <a:moveTo>
                    <a:pt x="8745452" y="0"/>
                  </a:moveTo>
                  <a:lnTo>
                    <a:pt x="8757290" y="0"/>
                  </a:lnTo>
                </a:path>
                <a:path w="13716000" h="5079">
                  <a:moveTo>
                    <a:pt x="8982212" y="0"/>
                  </a:moveTo>
                  <a:lnTo>
                    <a:pt x="8994050" y="0"/>
                  </a:lnTo>
                </a:path>
                <a:path w="13716000" h="5079">
                  <a:moveTo>
                    <a:pt x="9218973" y="0"/>
                  </a:moveTo>
                  <a:lnTo>
                    <a:pt x="9230811" y="0"/>
                  </a:lnTo>
                </a:path>
                <a:path w="13716000" h="5079">
                  <a:moveTo>
                    <a:pt x="9455733" y="0"/>
                  </a:moveTo>
                  <a:lnTo>
                    <a:pt x="9940618" y="0"/>
                  </a:lnTo>
                </a:path>
                <a:path w="13716000" h="5079">
                  <a:moveTo>
                    <a:pt x="10165540" y="0"/>
                  </a:moveTo>
                  <a:lnTo>
                    <a:pt x="10177379" y="0"/>
                  </a:lnTo>
                </a:path>
                <a:path w="13716000" h="5079">
                  <a:moveTo>
                    <a:pt x="10402301" y="0"/>
                  </a:moveTo>
                  <a:lnTo>
                    <a:pt x="10414139" y="0"/>
                  </a:lnTo>
                </a:path>
                <a:path w="13716000" h="5079">
                  <a:moveTo>
                    <a:pt x="10639061" y="0"/>
                  </a:moveTo>
                  <a:lnTo>
                    <a:pt x="10650900" y="0"/>
                  </a:lnTo>
                </a:path>
                <a:path w="13716000" h="5079">
                  <a:moveTo>
                    <a:pt x="10875822" y="0"/>
                  </a:moveTo>
                  <a:lnTo>
                    <a:pt x="11360706" y="0"/>
                  </a:lnTo>
                </a:path>
                <a:path w="13716000" h="5079">
                  <a:moveTo>
                    <a:pt x="11585629" y="0"/>
                  </a:moveTo>
                  <a:lnTo>
                    <a:pt x="11597466" y="0"/>
                  </a:lnTo>
                </a:path>
                <a:path w="13716000" h="5079">
                  <a:moveTo>
                    <a:pt x="11822389" y="0"/>
                  </a:moveTo>
                  <a:lnTo>
                    <a:pt x="11834227" y="0"/>
                  </a:lnTo>
                </a:path>
                <a:path w="13716000" h="5079">
                  <a:moveTo>
                    <a:pt x="12059150" y="0"/>
                  </a:moveTo>
                  <a:lnTo>
                    <a:pt x="12070987" y="0"/>
                  </a:lnTo>
                </a:path>
                <a:path w="13716000" h="5079">
                  <a:moveTo>
                    <a:pt x="12295910" y="0"/>
                  </a:moveTo>
                  <a:lnTo>
                    <a:pt x="12780795" y="0"/>
                  </a:lnTo>
                </a:path>
                <a:path w="13716000" h="5079">
                  <a:moveTo>
                    <a:pt x="13005717" y="0"/>
                  </a:moveTo>
                  <a:lnTo>
                    <a:pt x="13017555" y="0"/>
                  </a:lnTo>
                </a:path>
                <a:path w="13716000" h="5079">
                  <a:moveTo>
                    <a:pt x="13242477" y="0"/>
                  </a:moveTo>
                  <a:lnTo>
                    <a:pt x="13254315" y="0"/>
                  </a:lnTo>
                </a:path>
                <a:path w="13716000" h="5079">
                  <a:moveTo>
                    <a:pt x="13479237" y="0"/>
                  </a:moveTo>
                  <a:lnTo>
                    <a:pt x="13491076" y="0"/>
                  </a:lnTo>
                </a:path>
                <a:path w="13716000" h="5079">
                  <a:moveTo>
                    <a:pt x="0" y="4762"/>
                  </a:moveTo>
                  <a:lnTo>
                    <a:pt x="13715998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47401" y="7394550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22479" y="7110594"/>
              <a:ext cx="225425" cy="1230630"/>
            </a:xfrm>
            <a:custGeom>
              <a:avLst/>
              <a:gdLst/>
              <a:ahLst/>
              <a:cxnLst/>
              <a:rect l="l" t="t" r="r" b="b"/>
              <a:pathLst>
                <a:path w="225425" h="1230629">
                  <a:moveTo>
                    <a:pt x="224922" y="1230471"/>
                  </a:moveTo>
                  <a:lnTo>
                    <a:pt x="0" y="1230471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230471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22479" y="6448033"/>
              <a:ext cx="473709" cy="946785"/>
            </a:xfrm>
            <a:custGeom>
              <a:avLst/>
              <a:gdLst/>
              <a:ahLst/>
              <a:cxnLst/>
              <a:rect l="l" t="t" r="r" b="b"/>
              <a:pathLst>
                <a:path w="473710" h="946784">
                  <a:moveTo>
                    <a:pt x="461682" y="946516"/>
                  </a:moveTo>
                  <a:lnTo>
                    <a:pt x="473520" y="946516"/>
                  </a:lnTo>
                </a:path>
                <a:path w="473710" h="946784">
                  <a:moveTo>
                    <a:pt x="0" y="0"/>
                  </a:moveTo>
                  <a:lnTo>
                    <a:pt x="236760" y="0"/>
                  </a:lnTo>
                </a:path>
                <a:path w="473710" h="946784">
                  <a:moveTo>
                    <a:pt x="461682" y="0"/>
                  </a:moveTo>
                  <a:lnTo>
                    <a:pt x="47352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59239" y="6164078"/>
              <a:ext cx="225425" cy="2177415"/>
            </a:xfrm>
            <a:custGeom>
              <a:avLst/>
              <a:gdLst/>
              <a:ahLst/>
              <a:cxnLst/>
              <a:rect l="l" t="t" r="r" b="b"/>
              <a:pathLst>
                <a:path w="225425" h="2177415">
                  <a:moveTo>
                    <a:pt x="224922" y="2176987"/>
                  </a:moveTo>
                  <a:lnTo>
                    <a:pt x="0" y="2176987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2176987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2479" y="4555000"/>
              <a:ext cx="1894205" cy="2839720"/>
            </a:xfrm>
            <a:custGeom>
              <a:avLst/>
              <a:gdLst/>
              <a:ahLst/>
              <a:cxnLst/>
              <a:rect l="l" t="t" r="r" b="b"/>
              <a:pathLst>
                <a:path w="1894205" h="2839720">
                  <a:moveTo>
                    <a:pt x="698443" y="2839549"/>
                  </a:moveTo>
                  <a:lnTo>
                    <a:pt x="1420088" y="2839549"/>
                  </a:lnTo>
                </a:path>
                <a:path w="1894205" h="2839720">
                  <a:moveTo>
                    <a:pt x="698443" y="1893032"/>
                  </a:moveTo>
                  <a:lnTo>
                    <a:pt x="1656848" y="1893032"/>
                  </a:lnTo>
                </a:path>
                <a:path w="1894205" h="2839720">
                  <a:moveTo>
                    <a:pt x="0" y="946516"/>
                  </a:moveTo>
                  <a:lnTo>
                    <a:pt x="473520" y="946516"/>
                  </a:lnTo>
                </a:path>
                <a:path w="1894205" h="2839720">
                  <a:moveTo>
                    <a:pt x="698443" y="946516"/>
                  </a:moveTo>
                  <a:lnTo>
                    <a:pt x="1656848" y="946516"/>
                  </a:lnTo>
                </a:path>
                <a:path w="1894205" h="2839720">
                  <a:moveTo>
                    <a:pt x="0" y="0"/>
                  </a:moveTo>
                  <a:lnTo>
                    <a:pt x="473520" y="0"/>
                  </a:lnTo>
                </a:path>
                <a:path w="1894205" h="2839720">
                  <a:moveTo>
                    <a:pt x="698443" y="0"/>
                  </a:moveTo>
                  <a:lnTo>
                    <a:pt x="18936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6000" y="4271045"/>
              <a:ext cx="225425" cy="4070350"/>
            </a:xfrm>
            <a:custGeom>
              <a:avLst/>
              <a:gdLst/>
              <a:ahLst/>
              <a:cxnLst/>
              <a:rect l="l" t="t" r="r" b="b"/>
              <a:pathLst>
                <a:path w="225425" h="4070350">
                  <a:moveTo>
                    <a:pt x="224922" y="4070020"/>
                  </a:moveTo>
                  <a:lnTo>
                    <a:pt x="0" y="4070020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4070020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32760" y="7489201"/>
              <a:ext cx="225425" cy="852169"/>
            </a:xfrm>
            <a:custGeom>
              <a:avLst/>
              <a:gdLst/>
              <a:ahLst/>
              <a:cxnLst/>
              <a:rect l="l" t="t" r="r" b="b"/>
              <a:pathLst>
                <a:path w="225425" h="852170">
                  <a:moveTo>
                    <a:pt x="224922" y="851864"/>
                  </a:moveTo>
                  <a:lnTo>
                    <a:pt x="0" y="851864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85186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67490" y="7394550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42567" y="6921291"/>
              <a:ext cx="225425" cy="1419860"/>
            </a:xfrm>
            <a:custGeom>
              <a:avLst/>
              <a:gdLst/>
              <a:ahLst/>
              <a:cxnLst/>
              <a:rect l="l" t="t" r="r" b="b"/>
              <a:pathLst>
                <a:path w="225425" h="1419859">
                  <a:moveTo>
                    <a:pt x="224922" y="1419774"/>
                  </a:moveTo>
                  <a:lnTo>
                    <a:pt x="0" y="1419774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419774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04250" y="5501516"/>
              <a:ext cx="12065" cy="1893570"/>
            </a:xfrm>
            <a:custGeom>
              <a:avLst/>
              <a:gdLst/>
              <a:ahLst/>
              <a:cxnLst/>
              <a:rect l="l" t="t" r="r" b="b"/>
              <a:pathLst>
                <a:path w="12064" h="1893570">
                  <a:moveTo>
                    <a:pt x="0" y="1893033"/>
                  </a:moveTo>
                  <a:lnTo>
                    <a:pt x="11838" y="1893033"/>
                  </a:lnTo>
                </a:path>
                <a:path w="12064" h="1893570">
                  <a:moveTo>
                    <a:pt x="0" y="946516"/>
                  </a:moveTo>
                  <a:lnTo>
                    <a:pt x="11838" y="946516"/>
                  </a:lnTo>
                </a:path>
                <a:path w="12064" h="1893570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9328" y="5406864"/>
              <a:ext cx="225425" cy="2934335"/>
            </a:xfrm>
            <a:custGeom>
              <a:avLst/>
              <a:gdLst/>
              <a:ahLst/>
              <a:cxnLst/>
              <a:rect l="l" t="t" r="r" b="b"/>
              <a:pathLst>
                <a:path w="225425" h="2934334">
                  <a:moveTo>
                    <a:pt x="224922" y="2934200"/>
                  </a:moveTo>
                  <a:lnTo>
                    <a:pt x="0" y="2934200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2934200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1011" y="4555000"/>
              <a:ext cx="1195705" cy="2839720"/>
            </a:xfrm>
            <a:custGeom>
              <a:avLst/>
              <a:gdLst/>
              <a:ahLst/>
              <a:cxnLst/>
              <a:rect l="l" t="t" r="r" b="b"/>
              <a:pathLst>
                <a:path w="1195704" h="2839720">
                  <a:moveTo>
                    <a:pt x="0" y="2839549"/>
                  </a:moveTo>
                  <a:lnTo>
                    <a:pt x="958405" y="2839549"/>
                  </a:lnTo>
                </a:path>
                <a:path w="1195704" h="2839720">
                  <a:moveTo>
                    <a:pt x="0" y="1893032"/>
                  </a:moveTo>
                  <a:lnTo>
                    <a:pt x="958405" y="1893032"/>
                  </a:lnTo>
                </a:path>
                <a:path w="1195704" h="2839720">
                  <a:moveTo>
                    <a:pt x="0" y="946516"/>
                  </a:moveTo>
                  <a:lnTo>
                    <a:pt x="1195165" y="946516"/>
                  </a:lnTo>
                </a:path>
                <a:path w="1195704" h="2839720">
                  <a:moveTo>
                    <a:pt x="0" y="0"/>
                  </a:moveTo>
                  <a:lnTo>
                    <a:pt x="119516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16088" y="3987090"/>
              <a:ext cx="225425" cy="4354195"/>
            </a:xfrm>
            <a:custGeom>
              <a:avLst/>
              <a:gdLst/>
              <a:ahLst/>
              <a:cxnLst/>
              <a:rect l="l" t="t" r="r" b="b"/>
              <a:pathLst>
                <a:path w="225425" h="4354195">
                  <a:moveTo>
                    <a:pt x="224922" y="4353975"/>
                  </a:moveTo>
                  <a:lnTo>
                    <a:pt x="0" y="4353975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4353975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52849" y="8057111"/>
              <a:ext cx="225425" cy="284480"/>
            </a:xfrm>
            <a:custGeom>
              <a:avLst/>
              <a:gdLst/>
              <a:ahLst/>
              <a:cxnLst/>
              <a:rect l="l" t="t" r="r" b="b"/>
              <a:pathLst>
                <a:path w="225425" h="284479">
                  <a:moveTo>
                    <a:pt x="224922" y="283954"/>
                  </a:moveTo>
                  <a:lnTo>
                    <a:pt x="0" y="283954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28395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62656" y="7583852"/>
              <a:ext cx="225425" cy="757555"/>
            </a:xfrm>
            <a:custGeom>
              <a:avLst/>
              <a:gdLst/>
              <a:ahLst/>
              <a:cxnLst/>
              <a:rect l="l" t="t" r="r" b="b"/>
              <a:pathLst>
                <a:path w="225425" h="757554">
                  <a:moveTo>
                    <a:pt x="224922" y="757213"/>
                  </a:moveTo>
                  <a:lnTo>
                    <a:pt x="0" y="757213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75721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24339" y="6448033"/>
              <a:ext cx="12065" cy="946785"/>
            </a:xfrm>
            <a:custGeom>
              <a:avLst/>
              <a:gdLst/>
              <a:ahLst/>
              <a:cxnLst/>
              <a:rect l="l" t="t" r="r" b="b"/>
              <a:pathLst>
                <a:path w="12064" h="946784">
                  <a:moveTo>
                    <a:pt x="0" y="946516"/>
                  </a:moveTo>
                  <a:lnTo>
                    <a:pt x="11837" y="946516"/>
                  </a:lnTo>
                </a:path>
                <a:path w="12064" h="946784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99416" y="5596168"/>
              <a:ext cx="225425" cy="2745105"/>
            </a:xfrm>
            <a:custGeom>
              <a:avLst/>
              <a:gdLst/>
              <a:ahLst/>
              <a:cxnLst/>
              <a:rect l="l" t="t" r="r" b="b"/>
              <a:pathLst>
                <a:path w="225425" h="2745104">
                  <a:moveTo>
                    <a:pt x="224922" y="2744897"/>
                  </a:moveTo>
                  <a:lnTo>
                    <a:pt x="0" y="2744897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2744897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61099" y="7392168"/>
              <a:ext cx="721995" cy="5080"/>
            </a:xfrm>
            <a:custGeom>
              <a:avLst/>
              <a:gdLst/>
              <a:ahLst/>
              <a:cxnLst/>
              <a:rect l="l" t="t" r="r" b="b"/>
              <a:pathLst>
                <a:path w="721995" h="5079">
                  <a:moveTo>
                    <a:pt x="0" y="4762"/>
                  </a:moveTo>
                  <a:lnTo>
                    <a:pt x="721645" y="4762"/>
                  </a:lnTo>
                </a:path>
                <a:path w="721995" h="5079">
                  <a:moveTo>
                    <a:pt x="0" y="0"/>
                  </a:moveTo>
                  <a:lnTo>
                    <a:pt x="721645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22479" y="3608483"/>
              <a:ext cx="6154420" cy="2839720"/>
            </a:xfrm>
            <a:custGeom>
              <a:avLst/>
              <a:gdLst/>
              <a:ahLst/>
              <a:cxnLst/>
              <a:rect l="l" t="t" r="r" b="b"/>
              <a:pathLst>
                <a:path w="6154420" h="2839720">
                  <a:moveTo>
                    <a:pt x="3538619" y="2839549"/>
                  </a:moveTo>
                  <a:lnTo>
                    <a:pt x="4497025" y="2839549"/>
                  </a:lnTo>
                </a:path>
                <a:path w="6154420" h="2839720">
                  <a:moveTo>
                    <a:pt x="3538619" y="1893032"/>
                  </a:moveTo>
                  <a:lnTo>
                    <a:pt x="4733785" y="1893032"/>
                  </a:lnTo>
                </a:path>
                <a:path w="6154420" h="2839720">
                  <a:moveTo>
                    <a:pt x="3538619" y="946516"/>
                  </a:moveTo>
                  <a:lnTo>
                    <a:pt x="4733785" y="946516"/>
                  </a:lnTo>
                </a:path>
                <a:path w="6154420" h="2839720">
                  <a:moveTo>
                    <a:pt x="0" y="0"/>
                  </a:moveTo>
                  <a:lnTo>
                    <a:pt x="3313697" y="0"/>
                  </a:lnTo>
                </a:path>
                <a:path w="6154420" h="2839720">
                  <a:moveTo>
                    <a:pt x="3538619" y="0"/>
                  </a:moveTo>
                  <a:lnTo>
                    <a:pt x="61538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36176" y="3324528"/>
              <a:ext cx="225425" cy="5017135"/>
            </a:xfrm>
            <a:custGeom>
              <a:avLst/>
              <a:gdLst/>
              <a:ahLst/>
              <a:cxnLst/>
              <a:rect l="l" t="t" r="r" b="b"/>
              <a:pathLst>
                <a:path w="225425" h="5017134">
                  <a:moveTo>
                    <a:pt x="224922" y="5016536"/>
                  </a:moveTo>
                  <a:lnTo>
                    <a:pt x="0" y="5016536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5016536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72937" y="7394550"/>
              <a:ext cx="225425" cy="946785"/>
            </a:xfrm>
            <a:custGeom>
              <a:avLst/>
              <a:gdLst/>
              <a:ahLst/>
              <a:cxnLst/>
              <a:rect l="l" t="t" r="r" b="b"/>
              <a:pathLst>
                <a:path w="225425" h="946784">
                  <a:moveTo>
                    <a:pt x="224922" y="946516"/>
                  </a:moveTo>
                  <a:lnTo>
                    <a:pt x="0" y="946516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946516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07666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4" h="5079">
                  <a:moveTo>
                    <a:pt x="0" y="4762"/>
                  </a:moveTo>
                  <a:lnTo>
                    <a:pt x="11837" y="4762"/>
                  </a:lnTo>
                </a:path>
                <a:path w="12064" h="5079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82744" y="7205246"/>
              <a:ext cx="225425" cy="1136015"/>
            </a:xfrm>
            <a:custGeom>
              <a:avLst/>
              <a:gdLst/>
              <a:ahLst/>
              <a:cxnLst/>
              <a:rect l="l" t="t" r="r" b="b"/>
              <a:pathLst>
                <a:path w="225425" h="1136015">
                  <a:moveTo>
                    <a:pt x="224922" y="1135819"/>
                  </a:moveTo>
                  <a:lnTo>
                    <a:pt x="0" y="1135819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135819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044427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4" h="5079">
                  <a:moveTo>
                    <a:pt x="0" y="4762"/>
                  </a:moveTo>
                  <a:lnTo>
                    <a:pt x="11837" y="4762"/>
                  </a:lnTo>
                </a:path>
                <a:path w="12064" h="5079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44427" y="6448033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4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19504" y="6069426"/>
              <a:ext cx="225425" cy="2272030"/>
            </a:xfrm>
            <a:custGeom>
              <a:avLst/>
              <a:gdLst/>
              <a:ahLst/>
              <a:cxnLst/>
              <a:rect l="l" t="t" r="r" b="b"/>
              <a:pathLst>
                <a:path w="225425" h="2272029">
                  <a:moveTo>
                    <a:pt x="224922" y="2271639"/>
                  </a:moveTo>
                  <a:lnTo>
                    <a:pt x="0" y="2271639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2271639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81188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4" h="5079">
                  <a:moveTo>
                    <a:pt x="0" y="4762"/>
                  </a:moveTo>
                  <a:lnTo>
                    <a:pt x="11837" y="4762"/>
                  </a:lnTo>
                </a:path>
                <a:path w="12064" h="5079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281188" y="4555000"/>
              <a:ext cx="1195705" cy="1893570"/>
            </a:xfrm>
            <a:custGeom>
              <a:avLst/>
              <a:gdLst/>
              <a:ahLst/>
              <a:cxnLst/>
              <a:rect l="l" t="t" r="r" b="b"/>
              <a:pathLst>
                <a:path w="1195704" h="1893570">
                  <a:moveTo>
                    <a:pt x="0" y="1893032"/>
                  </a:moveTo>
                  <a:lnTo>
                    <a:pt x="958405" y="1893032"/>
                  </a:lnTo>
                </a:path>
                <a:path w="1195704" h="1893570">
                  <a:moveTo>
                    <a:pt x="0" y="946516"/>
                  </a:moveTo>
                  <a:lnTo>
                    <a:pt x="958405" y="946516"/>
                  </a:lnTo>
                </a:path>
                <a:path w="1195704" h="1893570">
                  <a:moveTo>
                    <a:pt x="0" y="0"/>
                  </a:moveTo>
                  <a:lnTo>
                    <a:pt x="119516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56265" y="3703135"/>
              <a:ext cx="225425" cy="4638040"/>
            </a:xfrm>
            <a:custGeom>
              <a:avLst/>
              <a:gdLst/>
              <a:ahLst/>
              <a:cxnLst/>
              <a:rect l="l" t="t" r="r" b="b"/>
              <a:pathLst>
                <a:path w="225425" h="4638040">
                  <a:moveTo>
                    <a:pt x="224922" y="4637930"/>
                  </a:moveTo>
                  <a:lnTo>
                    <a:pt x="0" y="4637930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4637930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17947" y="7392168"/>
              <a:ext cx="485140" cy="5080"/>
            </a:xfrm>
            <a:custGeom>
              <a:avLst/>
              <a:gdLst/>
              <a:ahLst/>
              <a:cxnLst/>
              <a:rect l="l" t="t" r="r" b="b"/>
              <a:pathLst>
                <a:path w="485140" h="5079">
                  <a:moveTo>
                    <a:pt x="0" y="4762"/>
                  </a:moveTo>
                  <a:lnTo>
                    <a:pt x="484884" y="4762"/>
                  </a:lnTo>
                </a:path>
                <a:path w="485140" h="5079">
                  <a:moveTo>
                    <a:pt x="0" y="0"/>
                  </a:moveTo>
                  <a:lnTo>
                    <a:pt x="484884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93025" y="7110594"/>
              <a:ext cx="225425" cy="1230630"/>
            </a:xfrm>
            <a:custGeom>
              <a:avLst/>
              <a:gdLst/>
              <a:ahLst/>
              <a:cxnLst/>
              <a:rect l="l" t="t" r="r" b="b"/>
              <a:pathLst>
                <a:path w="225425" h="1230629">
                  <a:moveTo>
                    <a:pt x="224922" y="1230471"/>
                  </a:moveTo>
                  <a:lnTo>
                    <a:pt x="0" y="1230471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230471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27755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02832" y="6921291"/>
              <a:ext cx="225425" cy="1419860"/>
            </a:xfrm>
            <a:custGeom>
              <a:avLst/>
              <a:gdLst/>
              <a:ahLst/>
              <a:cxnLst/>
              <a:rect l="l" t="t" r="r" b="b"/>
              <a:pathLst>
                <a:path w="225425" h="1419859">
                  <a:moveTo>
                    <a:pt x="224922" y="1419774"/>
                  </a:moveTo>
                  <a:lnTo>
                    <a:pt x="0" y="1419774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419774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64515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64515" y="5501516"/>
              <a:ext cx="12065" cy="946785"/>
            </a:xfrm>
            <a:custGeom>
              <a:avLst/>
              <a:gdLst/>
              <a:ahLst/>
              <a:cxnLst/>
              <a:rect l="l" t="t" r="r" b="b"/>
              <a:pathLst>
                <a:path w="12065" h="946785">
                  <a:moveTo>
                    <a:pt x="0" y="946516"/>
                  </a:moveTo>
                  <a:lnTo>
                    <a:pt x="11838" y="946516"/>
                  </a:lnTo>
                </a:path>
                <a:path w="12065" h="946785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39593" y="5217561"/>
              <a:ext cx="225425" cy="3123565"/>
            </a:xfrm>
            <a:custGeom>
              <a:avLst/>
              <a:gdLst/>
              <a:ahLst/>
              <a:cxnLst/>
              <a:rect l="l" t="t" r="r" b="b"/>
              <a:pathLst>
                <a:path w="225425" h="3123565">
                  <a:moveTo>
                    <a:pt x="224922" y="3123504"/>
                  </a:moveTo>
                  <a:lnTo>
                    <a:pt x="0" y="3123504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3123504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01276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22479" y="2661967"/>
              <a:ext cx="13716000" cy="3786504"/>
            </a:xfrm>
            <a:custGeom>
              <a:avLst/>
              <a:gdLst/>
              <a:ahLst/>
              <a:cxnLst/>
              <a:rect l="l" t="t" r="r" b="b"/>
              <a:pathLst>
                <a:path w="13716000" h="3786504">
                  <a:moveTo>
                    <a:pt x="6378796" y="3786065"/>
                  </a:moveTo>
                  <a:lnTo>
                    <a:pt x="7337202" y="3786065"/>
                  </a:lnTo>
                </a:path>
                <a:path w="13716000" h="3786504">
                  <a:moveTo>
                    <a:pt x="6378796" y="2839549"/>
                  </a:moveTo>
                  <a:lnTo>
                    <a:pt x="7573962" y="2839549"/>
                  </a:lnTo>
                </a:path>
                <a:path w="13716000" h="3786504">
                  <a:moveTo>
                    <a:pt x="6378796" y="1893033"/>
                  </a:moveTo>
                  <a:lnTo>
                    <a:pt x="7573962" y="1893033"/>
                  </a:lnTo>
                </a:path>
                <a:path w="13716000" h="3786504">
                  <a:moveTo>
                    <a:pt x="6378796" y="946516"/>
                  </a:moveTo>
                  <a:lnTo>
                    <a:pt x="10414139" y="946516"/>
                  </a:lnTo>
                </a:path>
                <a:path w="13716000" h="3786504">
                  <a:moveTo>
                    <a:pt x="0" y="0"/>
                  </a:moveTo>
                  <a:lnTo>
                    <a:pt x="6153874" y="0"/>
                  </a:lnTo>
                </a:path>
                <a:path w="13716000" h="3786504">
                  <a:moveTo>
                    <a:pt x="6378796" y="0"/>
                  </a:moveTo>
                  <a:lnTo>
                    <a:pt x="137159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76353" y="2188709"/>
              <a:ext cx="225425" cy="6152515"/>
            </a:xfrm>
            <a:custGeom>
              <a:avLst/>
              <a:gdLst/>
              <a:ahLst/>
              <a:cxnLst/>
              <a:rect l="l" t="t" r="r" b="b"/>
              <a:pathLst>
                <a:path w="225425" h="6152515">
                  <a:moveTo>
                    <a:pt x="224922" y="6152356"/>
                  </a:moveTo>
                  <a:lnTo>
                    <a:pt x="0" y="6152356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6152356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938036" y="7392168"/>
              <a:ext cx="485140" cy="5080"/>
            </a:xfrm>
            <a:custGeom>
              <a:avLst/>
              <a:gdLst/>
              <a:ahLst/>
              <a:cxnLst/>
              <a:rect l="l" t="t" r="r" b="b"/>
              <a:pathLst>
                <a:path w="485140" h="5079">
                  <a:moveTo>
                    <a:pt x="0" y="4762"/>
                  </a:moveTo>
                  <a:lnTo>
                    <a:pt x="484884" y="4762"/>
                  </a:lnTo>
                </a:path>
                <a:path w="485140" h="5079">
                  <a:moveTo>
                    <a:pt x="0" y="0"/>
                  </a:moveTo>
                  <a:lnTo>
                    <a:pt x="484884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713114" y="7110594"/>
              <a:ext cx="225425" cy="1230630"/>
            </a:xfrm>
            <a:custGeom>
              <a:avLst/>
              <a:gdLst/>
              <a:ahLst/>
              <a:cxnLst/>
              <a:rect l="l" t="t" r="r" b="b"/>
              <a:pathLst>
                <a:path w="225425" h="1230629">
                  <a:moveTo>
                    <a:pt x="224922" y="1230471"/>
                  </a:moveTo>
                  <a:lnTo>
                    <a:pt x="0" y="1230471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230471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647843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22921" y="7299898"/>
              <a:ext cx="225425" cy="1041400"/>
            </a:xfrm>
            <a:custGeom>
              <a:avLst/>
              <a:gdLst/>
              <a:ahLst/>
              <a:cxnLst/>
              <a:rect l="l" t="t" r="r" b="b"/>
              <a:pathLst>
                <a:path w="225425" h="1041400">
                  <a:moveTo>
                    <a:pt x="224922" y="1041167"/>
                  </a:moveTo>
                  <a:lnTo>
                    <a:pt x="0" y="1041167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04116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84603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884603" y="6448033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659681" y="5974775"/>
              <a:ext cx="225425" cy="2366645"/>
            </a:xfrm>
            <a:custGeom>
              <a:avLst/>
              <a:gdLst/>
              <a:ahLst/>
              <a:cxnLst/>
              <a:rect l="l" t="t" r="r" b="b"/>
              <a:pathLst>
                <a:path w="225425" h="2366645">
                  <a:moveTo>
                    <a:pt x="224922" y="2366290"/>
                  </a:moveTo>
                  <a:lnTo>
                    <a:pt x="0" y="2366290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2366290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121364" y="7392168"/>
              <a:ext cx="721995" cy="5080"/>
            </a:xfrm>
            <a:custGeom>
              <a:avLst/>
              <a:gdLst/>
              <a:ahLst/>
              <a:cxnLst/>
              <a:rect l="l" t="t" r="r" b="b"/>
              <a:pathLst>
                <a:path w="721995" h="5079">
                  <a:moveTo>
                    <a:pt x="0" y="4762"/>
                  </a:moveTo>
                  <a:lnTo>
                    <a:pt x="721644" y="4762"/>
                  </a:lnTo>
                </a:path>
                <a:path w="721995" h="5079">
                  <a:moveTo>
                    <a:pt x="0" y="0"/>
                  </a:moveTo>
                  <a:lnTo>
                    <a:pt x="721644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121364" y="4555000"/>
              <a:ext cx="1195705" cy="1893570"/>
            </a:xfrm>
            <a:custGeom>
              <a:avLst/>
              <a:gdLst/>
              <a:ahLst/>
              <a:cxnLst/>
              <a:rect l="l" t="t" r="r" b="b"/>
              <a:pathLst>
                <a:path w="1195704" h="1893570">
                  <a:moveTo>
                    <a:pt x="0" y="1893032"/>
                  </a:moveTo>
                  <a:lnTo>
                    <a:pt x="958405" y="1893032"/>
                  </a:lnTo>
                </a:path>
                <a:path w="1195704" h="1893570">
                  <a:moveTo>
                    <a:pt x="0" y="946516"/>
                  </a:moveTo>
                  <a:lnTo>
                    <a:pt x="1195165" y="946516"/>
                  </a:lnTo>
                </a:path>
                <a:path w="1195704" h="1893570">
                  <a:moveTo>
                    <a:pt x="0" y="0"/>
                  </a:moveTo>
                  <a:lnTo>
                    <a:pt x="119516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896441" y="3797787"/>
              <a:ext cx="225425" cy="4543425"/>
            </a:xfrm>
            <a:custGeom>
              <a:avLst/>
              <a:gdLst/>
              <a:ahLst/>
              <a:cxnLst/>
              <a:rect l="l" t="t" r="r" b="b"/>
              <a:pathLst>
                <a:path w="225425" h="4543425">
                  <a:moveTo>
                    <a:pt x="224922" y="4543278"/>
                  </a:moveTo>
                  <a:lnTo>
                    <a:pt x="0" y="4543278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4543278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133202" y="7773156"/>
              <a:ext cx="225425" cy="568325"/>
            </a:xfrm>
            <a:custGeom>
              <a:avLst/>
              <a:gdLst/>
              <a:ahLst/>
              <a:cxnLst/>
              <a:rect l="l" t="t" r="r" b="b"/>
              <a:pathLst>
                <a:path w="225425" h="568325">
                  <a:moveTo>
                    <a:pt x="224922" y="567910"/>
                  </a:moveTo>
                  <a:lnTo>
                    <a:pt x="0" y="567910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56791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067931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843008" y="7015942"/>
              <a:ext cx="225425" cy="1325245"/>
            </a:xfrm>
            <a:custGeom>
              <a:avLst/>
              <a:gdLst/>
              <a:ahLst/>
              <a:cxnLst/>
              <a:rect l="l" t="t" r="r" b="b"/>
              <a:pathLst>
                <a:path w="225425" h="1325245">
                  <a:moveTo>
                    <a:pt x="224922" y="1325123"/>
                  </a:moveTo>
                  <a:lnTo>
                    <a:pt x="0" y="1325123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32512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304692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304692" y="6448033"/>
              <a:ext cx="12065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079769" y="6258729"/>
              <a:ext cx="225425" cy="2082800"/>
            </a:xfrm>
            <a:custGeom>
              <a:avLst/>
              <a:gdLst/>
              <a:ahLst/>
              <a:cxnLst/>
              <a:rect l="l" t="t" r="r" b="b"/>
              <a:pathLst>
                <a:path w="225425" h="2082800">
                  <a:moveTo>
                    <a:pt x="224922" y="2082336"/>
                  </a:moveTo>
                  <a:lnTo>
                    <a:pt x="0" y="2082336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2082336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541452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541452" y="4555000"/>
              <a:ext cx="1195705" cy="1893570"/>
            </a:xfrm>
            <a:custGeom>
              <a:avLst/>
              <a:gdLst/>
              <a:ahLst/>
              <a:cxnLst/>
              <a:rect l="l" t="t" r="r" b="b"/>
              <a:pathLst>
                <a:path w="1195704" h="1893570">
                  <a:moveTo>
                    <a:pt x="0" y="1893032"/>
                  </a:moveTo>
                  <a:lnTo>
                    <a:pt x="1195165" y="1893032"/>
                  </a:lnTo>
                </a:path>
                <a:path w="1195704" h="1893570">
                  <a:moveTo>
                    <a:pt x="0" y="946516"/>
                  </a:moveTo>
                  <a:lnTo>
                    <a:pt x="1195165" y="946516"/>
                  </a:lnTo>
                </a:path>
                <a:path w="1195704" h="1893570">
                  <a:moveTo>
                    <a:pt x="0" y="0"/>
                  </a:moveTo>
                  <a:lnTo>
                    <a:pt x="119516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316530" y="3797787"/>
              <a:ext cx="225425" cy="4543425"/>
            </a:xfrm>
            <a:custGeom>
              <a:avLst/>
              <a:gdLst/>
              <a:ahLst/>
              <a:cxnLst/>
              <a:rect l="l" t="t" r="r" b="b"/>
              <a:pathLst>
                <a:path w="225425" h="4543425">
                  <a:moveTo>
                    <a:pt x="224922" y="4543278"/>
                  </a:moveTo>
                  <a:lnTo>
                    <a:pt x="0" y="4543278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4543278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778213" y="7392168"/>
              <a:ext cx="485140" cy="5080"/>
            </a:xfrm>
            <a:custGeom>
              <a:avLst/>
              <a:gdLst/>
              <a:ahLst/>
              <a:cxnLst/>
              <a:rect l="l" t="t" r="r" b="b"/>
              <a:pathLst>
                <a:path w="485140" h="5079">
                  <a:moveTo>
                    <a:pt x="0" y="4762"/>
                  </a:moveTo>
                  <a:lnTo>
                    <a:pt x="484884" y="4762"/>
                  </a:lnTo>
                </a:path>
                <a:path w="485140" h="5079">
                  <a:moveTo>
                    <a:pt x="0" y="0"/>
                  </a:moveTo>
                  <a:lnTo>
                    <a:pt x="484884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553291" y="7299898"/>
              <a:ext cx="225425" cy="1041400"/>
            </a:xfrm>
            <a:custGeom>
              <a:avLst/>
              <a:gdLst/>
              <a:ahLst/>
              <a:cxnLst/>
              <a:rect l="l" t="t" r="r" b="b"/>
              <a:pathLst>
                <a:path w="225425" h="1041400">
                  <a:moveTo>
                    <a:pt x="224922" y="1041167"/>
                  </a:moveTo>
                  <a:lnTo>
                    <a:pt x="0" y="1041167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041167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488019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263097" y="6542684"/>
              <a:ext cx="225425" cy="1798955"/>
            </a:xfrm>
            <a:custGeom>
              <a:avLst/>
              <a:gdLst/>
              <a:ahLst/>
              <a:cxnLst/>
              <a:rect l="l" t="t" r="r" b="b"/>
              <a:pathLst>
                <a:path w="225425" h="1798954">
                  <a:moveTo>
                    <a:pt x="224922" y="1798381"/>
                  </a:moveTo>
                  <a:lnTo>
                    <a:pt x="0" y="1798381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798381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724780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7" y="4762"/>
                  </a:lnTo>
                </a:path>
                <a:path w="12065" h="5079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499858" y="6637336"/>
              <a:ext cx="225425" cy="1704339"/>
            </a:xfrm>
            <a:custGeom>
              <a:avLst/>
              <a:gdLst/>
              <a:ahLst/>
              <a:cxnLst/>
              <a:rect l="l" t="t" r="r" b="b"/>
              <a:pathLst>
                <a:path w="225425" h="1704340">
                  <a:moveTo>
                    <a:pt x="224922" y="1703729"/>
                  </a:moveTo>
                  <a:lnTo>
                    <a:pt x="0" y="1703729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703729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961540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961540" y="3608483"/>
              <a:ext cx="1195705" cy="2839720"/>
            </a:xfrm>
            <a:custGeom>
              <a:avLst/>
              <a:gdLst/>
              <a:ahLst/>
              <a:cxnLst/>
              <a:rect l="l" t="t" r="r" b="b"/>
              <a:pathLst>
                <a:path w="1195705" h="2839720">
                  <a:moveTo>
                    <a:pt x="0" y="2839549"/>
                  </a:moveTo>
                  <a:lnTo>
                    <a:pt x="1195166" y="2839549"/>
                  </a:lnTo>
                </a:path>
                <a:path w="1195705" h="2839720">
                  <a:moveTo>
                    <a:pt x="0" y="1893032"/>
                  </a:moveTo>
                  <a:lnTo>
                    <a:pt x="1195166" y="1893032"/>
                  </a:lnTo>
                </a:path>
                <a:path w="1195705" h="2839720">
                  <a:moveTo>
                    <a:pt x="0" y="946516"/>
                  </a:moveTo>
                  <a:lnTo>
                    <a:pt x="1195166" y="946516"/>
                  </a:lnTo>
                </a:path>
                <a:path w="1195705" h="2839720">
                  <a:moveTo>
                    <a:pt x="0" y="0"/>
                  </a:moveTo>
                  <a:lnTo>
                    <a:pt x="11951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736618" y="2851270"/>
              <a:ext cx="225425" cy="5490210"/>
            </a:xfrm>
            <a:custGeom>
              <a:avLst/>
              <a:gdLst/>
              <a:ahLst/>
              <a:cxnLst/>
              <a:rect l="l" t="t" r="r" b="b"/>
              <a:pathLst>
                <a:path w="225425" h="5490209">
                  <a:moveTo>
                    <a:pt x="224922" y="5489795"/>
                  </a:moveTo>
                  <a:lnTo>
                    <a:pt x="0" y="5489795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5489795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198301" y="7392168"/>
              <a:ext cx="485140" cy="5080"/>
            </a:xfrm>
            <a:custGeom>
              <a:avLst/>
              <a:gdLst/>
              <a:ahLst/>
              <a:cxnLst/>
              <a:rect l="l" t="t" r="r" b="b"/>
              <a:pathLst>
                <a:path w="485140" h="5079">
                  <a:moveTo>
                    <a:pt x="0" y="4762"/>
                  </a:moveTo>
                  <a:lnTo>
                    <a:pt x="484884" y="4762"/>
                  </a:lnTo>
                </a:path>
                <a:path w="485140" h="5079">
                  <a:moveTo>
                    <a:pt x="0" y="0"/>
                  </a:moveTo>
                  <a:lnTo>
                    <a:pt x="484884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1973379" y="7299898"/>
              <a:ext cx="225425" cy="1041400"/>
            </a:xfrm>
            <a:custGeom>
              <a:avLst/>
              <a:gdLst/>
              <a:ahLst/>
              <a:cxnLst/>
              <a:rect l="l" t="t" r="r" b="b"/>
              <a:pathLst>
                <a:path w="225425" h="1041400">
                  <a:moveTo>
                    <a:pt x="224922" y="1041167"/>
                  </a:moveTo>
                  <a:lnTo>
                    <a:pt x="0" y="1041167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041167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908108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7" y="4762"/>
                  </a:lnTo>
                </a:path>
                <a:path w="12065" h="5079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683186" y="6731988"/>
              <a:ext cx="225425" cy="1609090"/>
            </a:xfrm>
            <a:custGeom>
              <a:avLst/>
              <a:gdLst/>
              <a:ahLst/>
              <a:cxnLst/>
              <a:rect l="l" t="t" r="r" b="b"/>
              <a:pathLst>
                <a:path w="225425" h="1609090">
                  <a:moveTo>
                    <a:pt x="224922" y="1609077"/>
                  </a:moveTo>
                  <a:lnTo>
                    <a:pt x="0" y="1609077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60907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3144868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8" y="4762"/>
                  </a:lnTo>
                </a:path>
                <a:path w="12065" h="5079">
                  <a:moveTo>
                    <a:pt x="0" y="0"/>
                  </a:moveTo>
                  <a:lnTo>
                    <a:pt x="1183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919945" y="6637336"/>
              <a:ext cx="225425" cy="1704339"/>
            </a:xfrm>
            <a:custGeom>
              <a:avLst/>
              <a:gdLst/>
              <a:ahLst/>
              <a:cxnLst/>
              <a:rect l="l" t="t" r="r" b="b"/>
              <a:pathLst>
                <a:path w="225425" h="1704340">
                  <a:moveTo>
                    <a:pt x="224922" y="1703729"/>
                  </a:moveTo>
                  <a:lnTo>
                    <a:pt x="0" y="1703729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703729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3381629" y="7392168"/>
              <a:ext cx="721995" cy="5080"/>
            </a:xfrm>
            <a:custGeom>
              <a:avLst/>
              <a:gdLst/>
              <a:ahLst/>
              <a:cxnLst/>
              <a:rect l="l" t="t" r="r" b="b"/>
              <a:pathLst>
                <a:path w="721994" h="5079">
                  <a:moveTo>
                    <a:pt x="0" y="4762"/>
                  </a:moveTo>
                  <a:lnTo>
                    <a:pt x="721645" y="4762"/>
                  </a:lnTo>
                </a:path>
                <a:path w="721994" h="5079">
                  <a:moveTo>
                    <a:pt x="0" y="0"/>
                  </a:moveTo>
                  <a:lnTo>
                    <a:pt x="721645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3381629" y="3608483"/>
              <a:ext cx="1195705" cy="2839720"/>
            </a:xfrm>
            <a:custGeom>
              <a:avLst/>
              <a:gdLst/>
              <a:ahLst/>
              <a:cxnLst/>
              <a:rect l="l" t="t" r="r" b="b"/>
              <a:pathLst>
                <a:path w="1195705" h="2839720">
                  <a:moveTo>
                    <a:pt x="0" y="2839549"/>
                  </a:moveTo>
                  <a:lnTo>
                    <a:pt x="958405" y="2839549"/>
                  </a:lnTo>
                </a:path>
                <a:path w="1195705" h="2839720">
                  <a:moveTo>
                    <a:pt x="0" y="1893032"/>
                  </a:moveTo>
                  <a:lnTo>
                    <a:pt x="958405" y="1893032"/>
                  </a:lnTo>
                </a:path>
                <a:path w="1195705" h="2839720">
                  <a:moveTo>
                    <a:pt x="0" y="946516"/>
                  </a:moveTo>
                  <a:lnTo>
                    <a:pt x="1195165" y="946516"/>
                  </a:lnTo>
                </a:path>
                <a:path w="1195705" h="2839720">
                  <a:moveTo>
                    <a:pt x="0" y="0"/>
                  </a:moveTo>
                  <a:lnTo>
                    <a:pt x="119516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156707" y="2945922"/>
              <a:ext cx="225425" cy="5395595"/>
            </a:xfrm>
            <a:custGeom>
              <a:avLst/>
              <a:gdLst/>
              <a:ahLst/>
              <a:cxnLst/>
              <a:rect l="l" t="t" r="r" b="b"/>
              <a:pathLst>
                <a:path w="225425" h="5395595">
                  <a:moveTo>
                    <a:pt x="224922" y="5395143"/>
                  </a:moveTo>
                  <a:lnTo>
                    <a:pt x="0" y="5395143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539514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3393467" y="7773156"/>
              <a:ext cx="225425" cy="568325"/>
            </a:xfrm>
            <a:custGeom>
              <a:avLst/>
              <a:gdLst/>
              <a:ahLst/>
              <a:cxnLst/>
              <a:rect l="l" t="t" r="r" b="b"/>
              <a:pathLst>
                <a:path w="225425" h="568325">
                  <a:moveTo>
                    <a:pt x="224922" y="567910"/>
                  </a:moveTo>
                  <a:lnTo>
                    <a:pt x="0" y="567910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56791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4328197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7" y="4762"/>
                  </a:lnTo>
                </a:path>
                <a:path w="12065" h="5079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4103275" y="6826639"/>
              <a:ext cx="225425" cy="1514475"/>
            </a:xfrm>
            <a:custGeom>
              <a:avLst/>
              <a:gdLst/>
              <a:ahLst/>
              <a:cxnLst/>
              <a:rect l="l" t="t" r="r" b="b"/>
              <a:pathLst>
                <a:path w="225425" h="1514475">
                  <a:moveTo>
                    <a:pt x="224922" y="1514426"/>
                  </a:moveTo>
                  <a:lnTo>
                    <a:pt x="0" y="1514426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1514426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4564957" y="7392168"/>
              <a:ext cx="12065" cy="5080"/>
            </a:xfrm>
            <a:custGeom>
              <a:avLst/>
              <a:gdLst/>
              <a:ahLst/>
              <a:cxnLst/>
              <a:rect l="l" t="t" r="r" b="b"/>
              <a:pathLst>
                <a:path w="12065" h="5079">
                  <a:moveTo>
                    <a:pt x="0" y="4762"/>
                  </a:moveTo>
                  <a:lnTo>
                    <a:pt x="11837" y="4762"/>
                  </a:lnTo>
                </a:path>
                <a:path w="12065" h="5079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4564957" y="5501516"/>
              <a:ext cx="12065" cy="946785"/>
            </a:xfrm>
            <a:custGeom>
              <a:avLst/>
              <a:gdLst/>
              <a:ahLst/>
              <a:cxnLst/>
              <a:rect l="l" t="t" r="r" b="b"/>
              <a:pathLst>
                <a:path w="12065" h="946785">
                  <a:moveTo>
                    <a:pt x="0" y="946516"/>
                  </a:moveTo>
                  <a:lnTo>
                    <a:pt x="11837" y="946516"/>
                  </a:lnTo>
                </a:path>
                <a:path w="12065" h="946785">
                  <a:moveTo>
                    <a:pt x="0" y="0"/>
                  </a:moveTo>
                  <a:lnTo>
                    <a:pt x="1183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4340035" y="5217561"/>
              <a:ext cx="225425" cy="3123565"/>
            </a:xfrm>
            <a:custGeom>
              <a:avLst/>
              <a:gdLst/>
              <a:ahLst/>
              <a:cxnLst/>
              <a:rect l="l" t="t" r="r" b="b"/>
              <a:pathLst>
                <a:path w="225425" h="3123565">
                  <a:moveTo>
                    <a:pt x="224922" y="3123504"/>
                  </a:moveTo>
                  <a:lnTo>
                    <a:pt x="0" y="3123504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3123504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4801717" y="7392168"/>
              <a:ext cx="236854" cy="5080"/>
            </a:xfrm>
            <a:custGeom>
              <a:avLst/>
              <a:gdLst/>
              <a:ahLst/>
              <a:cxnLst/>
              <a:rect l="l" t="t" r="r" b="b"/>
              <a:pathLst>
                <a:path w="236855" h="5079">
                  <a:moveTo>
                    <a:pt x="0" y="4762"/>
                  </a:moveTo>
                  <a:lnTo>
                    <a:pt x="11838" y="4762"/>
                  </a:lnTo>
                </a:path>
                <a:path w="236855" h="5079">
                  <a:moveTo>
                    <a:pt x="0" y="0"/>
                  </a:moveTo>
                  <a:lnTo>
                    <a:pt x="236761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801717" y="3608483"/>
              <a:ext cx="236854" cy="2839720"/>
            </a:xfrm>
            <a:custGeom>
              <a:avLst/>
              <a:gdLst/>
              <a:ahLst/>
              <a:cxnLst/>
              <a:rect l="l" t="t" r="r" b="b"/>
              <a:pathLst>
                <a:path w="236855" h="2839720">
                  <a:moveTo>
                    <a:pt x="0" y="2839549"/>
                  </a:moveTo>
                  <a:lnTo>
                    <a:pt x="236761" y="2839549"/>
                  </a:lnTo>
                </a:path>
                <a:path w="236855" h="2839720">
                  <a:moveTo>
                    <a:pt x="0" y="1893032"/>
                  </a:moveTo>
                  <a:lnTo>
                    <a:pt x="236761" y="1893032"/>
                  </a:lnTo>
                </a:path>
                <a:path w="236855" h="2839720">
                  <a:moveTo>
                    <a:pt x="0" y="946516"/>
                  </a:moveTo>
                  <a:lnTo>
                    <a:pt x="236761" y="946516"/>
                  </a:lnTo>
                </a:path>
                <a:path w="236855" h="2839720">
                  <a:moveTo>
                    <a:pt x="0" y="0"/>
                  </a:moveTo>
                  <a:lnTo>
                    <a:pt x="23676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576794" y="3324528"/>
              <a:ext cx="225425" cy="5017135"/>
            </a:xfrm>
            <a:custGeom>
              <a:avLst/>
              <a:gdLst/>
              <a:ahLst/>
              <a:cxnLst/>
              <a:rect l="l" t="t" r="r" b="b"/>
              <a:pathLst>
                <a:path w="225425" h="5017134">
                  <a:moveTo>
                    <a:pt x="224922" y="5016536"/>
                  </a:moveTo>
                  <a:lnTo>
                    <a:pt x="0" y="5016536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5016536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4813556" y="7394550"/>
              <a:ext cx="225425" cy="946785"/>
            </a:xfrm>
            <a:custGeom>
              <a:avLst/>
              <a:gdLst/>
              <a:ahLst/>
              <a:cxnLst/>
              <a:rect l="l" t="t" r="r" b="b"/>
              <a:pathLst>
                <a:path w="225425" h="946784">
                  <a:moveTo>
                    <a:pt x="224922" y="946516"/>
                  </a:moveTo>
                  <a:lnTo>
                    <a:pt x="0" y="946516"/>
                  </a:lnTo>
                  <a:lnTo>
                    <a:pt x="0" y="0"/>
                  </a:lnTo>
                  <a:lnTo>
                    <a:pt x="224922" y="0"/>
                  </a:lnTo>
                  <a:lnTo>
                    <a:pt x="224922" y="946516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35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05023" y="3056001"/>
            <a:ext cx="11316970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028825" algn="l"/>
                <a:tab pos="3646170" algn="l"/>
                <a:tab pos="834390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409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6600" b="1" spc="370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390" dirty="0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sz="6600" b="1" spc="-270" dirty="0">
                <a:solidFill>
                  <a:srgbClr val="0E0E0E"/>
                </a:solidFill>
                <a:latin typeface="Times New Roman"/>
                <a:cs typeface="Times New Roman"/>
              </a:rPr>
              <a:t>orm</a:t>
            </a:r>
            <a:r>
              <a:rPr sz="6600" b="1" spc="-140" dirty="0">
                <a:solidFill>
                  <a:srgbClr val="0E0E0E"/>
                </a:solidFill>
                <a:latin typeface="Times New Roman"/>
                <a:cs typeface="Times New Roman"/>
              </a:rPr>
              <a:t>anc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	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alysis  </a:t>
            </a:r>
            <a:r>
              <a:rPr sz="6600" b="1" spc="-165" dirty="0">
                <a:solidFill>
                  <a:srgbClr val="0E0E0E"/>
                </a:solidFill>
                <a:latin typeface="Times New Roman"/>
                <a:cs typeface="Times New Roman"/>
              </a:rPr>
              <a:t>using	</a:t>
            </a:r>
            <a:r>
              <a:rPr sz="6600" b="1" spc="4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350" cy="10291445"/>
            <a:chOff x="0" y="0"/>
            <a:chExt cx="18294350" cy="10291445"/>
          </a:xfrm>
        </p:grpSpPr>
        <p:sp>
          <p:nvSpPr>
            <p:cNvPr id="3" name="object 3"/>
            <p:cNvSpPr/>
            <p:nvPr/>
          </p:nvSpPr>
          <p:spPr>
            <a:xfrm>
              <a:off x="0" y="42868"/>
              <a:ext cx="18288000" cy="10244455"/>
            </a:xfrm>
            <a:custGeom>
              <a:avLst/>
              <a:gdLst/>
              <a:ahLst/>
              <a:cxnLst/>
              <a:rect l="l" t="t" r="r" b="b"/>
              <a:pathLst>
                <a:path w="18288000" h="10244455">
                  <a:moveTo>
                    <a:pt x="18288000" y="10244131"/>
                  </a:moveTo>
                  <a:lnTo>
                    <a:pt x="0" y="1024413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441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40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0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2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0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7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" y="671512"/>
            <a:ext cx="17416780" cy="9572625"/>
            <a:chOff x="71437" y="671512"/>
            <a:chExt cx="17416780" cy="9572625"/>
          </a:xfrm>
        </p:grpSpPr>
        <p:sp>
          <p:nvSpPr>
            <p:cNvPr id="15" name="object 15"/>
            <p:cNvSpPr/>
            <p:nvPr/>
          </p:nvSpPr>
          <p:spPr>
            <a:xfrm>
              <a:off x="11044239" y="6715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199357" y="533304"/>
                  </a:lnTo>
                  <a:lnTo>
                    <a:pt x="134492" y="505967"/>
                  </a:lnTo>
                  <a:lnTo>
                    <a:pt x="79532" y="463486"/>
                  </a:lnTo>
                  <a:lnTo>
                    <a:pt x="37051" y="408527"/>
                  </a:lnTo>
                  <a:lnTo>
                    <a:pt x="9714" y="343661"/>
                  </a:lnTo>
                  <a:lnTo>
                    <a:pt x="0" y="271455"/>
                  </a:lnTo>
                  <a:lnTo>
                    <a:pt x="9714" y="199262"/>
                  </a:lnTo>
                  <a:lnTo>
                    <a:pt x="37051" y="134492"/>
                  </a:lnTo>
                  <a:lnTo>
                    <a:pt x="79532" y="79533"/>
                  </a:lnTo>
                  <a:lnTo>
                    <a:pt x="134492" y="37052"/>
                  </a:lnTo>
                  <a:lnTo>
                    <a:pt x="199262" y="9715"/>
                  </a:lnTo>
                  <a:lnTo>
                    <a:pt x="271461" y="0"/>
                  </a:lnTo>
                  <a:lnTo>
                    <a:pt x="343565" y="9620"/>
                  </a:lnTo>
                  <a:lnTo>
                    <a:pt x="408431" y="36956"/>
                  </a:lnTo>
                  <a:lnTo>
                    <a:pt x="463390" y="79438"/>
                  </a:lnTo>
                  <a:lnTo>
                    <a:pt x="505871" y="134397"/>
                  </a:lnTo>
                  <a:lnTo>
                    <a:pt x="533208" y="199262"/>
                  </a:lnTo>
                  <a:lnTo>
                    <a:pt x="542922" y="271462"/>
                  </a:lnTo>
                  <a:lnTo>
                    <a:pt x="533303" y="343566"/>
                  </a:lnTo>
                  <a:lnTo>
                    <a:pt x="505967" y="408431"/>
                  </a:lnTo>
                  <a:lnTo>
                    <a:pt x="463485" y="463391"/>
                  </a:lnTo>
                  <a:lnTo>
                    <a:pt x="408526" y="505872"/>
                  </a:lnTo>
                  <a:lnTo>
                    <a:pt x="343661" y="53320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16350" y="841533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485774" y="971549"/>
                  </a:moveTo>
                  <a:lnTo>
                    <a:pt x="413956" y="966311"/>
                  </a:lnTo>
                  <a:lnTo>
                    <a:pt x="345471" y="950975"/>
                  </a:lnTo>
                  <a:lnTo>
                    <a:pt x="280987" y="926401"/>
                  </a:lnTo>
                  <a:lnTo>
                    <a:pt x="221265" y="893254"/>
                  </a:lnTo>
                  <a:lnTo>
                    <a:pt x="167068" y="852392"/>
                  </a:lnTo>
                  <a:lnTo>
                    <a:pt x="119157" y="804481"/>
                  </a:lnTo>
                  <a:lnTo>
                    <a:pt x="78295" y="750284"/>
                  </a:lnTo>
                  <a:lnTo>
                    <a:pt x="45148" y="690562"/>
                  </a:lnTo>
                  <a:lnTo>
                    <a:pt x="20573" y="626078"/>
                  </a:lnTo>
                  <a:lnTo>
                    <a:pt x="5238" y="557593"/>
                  </a:lnTo>
                  <a:lnTo>
                    <a:pt x="0" y="485774"/>
                  </a:lnTo>
                  <a:lnTo>
                    <a:pt x="5238" y="413956"/>
                  </a:lnTo>
                  <a:lnTo>
                    <a:pt x="20573" y="345471"/>
                  </a:lnTo>
                  <a:lnTo>
                    <a:pt x="45148" y="280987"/>
                  </a:lnTo>
                  <a:lnTo>
                    <a:pt x="78295" y="221265"/>
                  </a:lnTo>
                  <a:lnTo>
                    <a:pt x="119157" y="167068"/>
                  </a:lnTo>
                  <a:lnTo>
                    <a:pt x="167068" y="119157"/>
                  </a:lnTo>
                  <a:lnTo>
                    <a:pt x="221265" y="78295"/>
                  </a:lnTo>
                  <a:lnTo>
                    <a:pt x="280987" y="45148"/>
                  </a:lnTo>
                  <a:lnTo>
                    <a:pt x="345471" y="20573"/>
                  </a:lnTo>
                  <a:lnTo>
                    <a:pt x="414051" y="5238"/>
                  </a:lnTo>
                  <a:lnTo>
                    <a:pt x="485774" y="0"/>
                  </a:lnTo>
                  <a:lnTo>
                    <a:pt x="557498" y="5238"/>
                  </a:lnTo>
                  <a:lnTo>
                    <a:pt x="626078" y="20573"/>
                  </a:lnTo>
                  <a:lnTo>
                    <a:pt x="690562" y="45148"/>
                  </a:lnTo>
                  <a:lnTo>
                    <a:pt x="750284" y="78295"/>
                  </a:lnTo>
                  <a:lnTo>
                    <a:pt x="804481" y="119157"/>
                  </a:lnTo>
                  <a:lnTo>
                    <a:pt x="852392" y="167068"/>
                  </a:lnTo>
                  <a:lnTo>
                    <a:pt x="893254" y="221265"/>
                  </a:lnTo>
                  <a:lnTo>
                    <a:pt x="926401" y="280987"/>
                  </a:lnTo>
                  <a:lnTo>
                    <a:pt x="950975" y="345471"/>
                  </a:lnTo>
                  <a:lnTo>
                    <a:pt x="966311" y="413956"/>
                  </a:lnTo>
                  <a:lnTo>
                    <a:pt x="971549" y="485774"/>
                  </a:lnTo>
                  <a:lnTo>
                    <a:pt x="966215" y="557593"/>
                  </a:lnTo>
                  <a:lnTo>
                    <a:pt x="950880" y="626078"/>
                  </a:lnTo>
                  <a:lnTo>
                    <a:pt x="926306" y="690562"/>
                  </a:lnTo>
                  <a:lnTo>
                    <a:pt x="893159" y="750284"/>
                  </a:lnTo>
                  <a:lnTo>
                    <a:pt x="852296" y="804481"/>
                  </a:lnTo>
                  <a:lnTo>
                    <a:pt x="804386" y="852392"/>
                  </a:lnTo>
                  <a:lnTo>
                    <a:pt x="750188" y="893254"/>
                  </a:lnTo>
                  <a:lnTo>
                    <a:pt x="690467" y="926401"/>
                  </a:lnTo>
                  <a:lnTo>
                    <a:pt x="625982" y="950975"/>
                  </a:lnTo>
                  <a:lnTo>
                    <a:pt x="557498" y="966311"/>
                  </a:lnTo>
                  <a:lnTo>
                    <a:pt x="485774" y="971549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82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7520" algn="l"/>
                <a:tab pos="2543810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Problem	Statement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21865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1555115" algn="l"/>
              </a:tabLst>
            </a:pP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7520" algn="l"/>
                <a:tab pos="1521460" algn="l"/>
                <a:tab pos="3593465" algn="l"/>
              </a:tabLst>
            </a:pP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0D0D0D"/>
                </a:solidFill>
                <a:latin typeface="Times New Roman"/>
                <a:cs typeface="Times New Roman"/>
              </a:rPr>
              <a:t>Sol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 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4845"/>
              </a:lnSpc>
              <a:buAutoNum type="arabicPeriod"/>
              <a:tabLst>
                <a:tab pos="477520" algn="l"/>
                <a:tab pos="2376805" algn="l"/>
              </a:tabLst>
            </a:pP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95592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82825" algn="l"/>
                <a:tab pos="3271520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Results	</a:t>
            </a: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and	</a:t>
            </a: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35"/>
              </a:lnSpc>
              <a:buAutoNum type="arabicPeriod"/>
              <a:tabLst>
                <a:tab pos="47752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53307" y="2511423"/>
            <a:ext cx="9077325" cy="20751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190"/>
              </a:spcBef>
            </a:pPr>
            <a:r>
              <a:rPr sz="2700" spc="-215" dirty="0">
                <a:latin typeface="Lucida Sans"/>
                <a:cs typeface="Lucida Sans"/>
              </a:rPr>
              <a:t>Employees</a:t>
            </a:r>
            <a:r>
              <a:rPr sz="2700" spc="-310" dirty="0">
                <a:latin typeface="Lucida Sans"/>
                <a:cs typeface="Lucida Sans"/>
              </a:rPr>
              <a:t> </a:t>
            </a:r>
            <a:r>
              <a:rPr sz="2700" spc="-200" dirty="0">
                <a:latin typeface="Lucida Sans"/>
                <a:cs typeface="Lucida Sans"/>
              </a:rPr>
              <a:t>performance</a:t>
            </a:r>
            <a:r>
              <a:rPr sz="2700" spc="-305" dirty="0">
                <a:latin typeface="Lucida Sans"/>
                <a:cs typeface="Lucida Sans"/>
              </a:rPr>
              <a:t> </a:t>
            </a:r>
            <a:r>
              <a:rPr sz="2700" spc="-190" dirty="0">
                <a:latin typeface="Lucida Sans"/>
                <a:cs typeface="Lucida Sans"/>
              </a:rPr>
              <a:t>analysis</a:t>
            </a:r>
            <a:r>
              <a:rPr sz="2700" spc="-310" dirty="0">
                <a:latin typeface="Lucida Sans"/>
                <a:cs typeface="Lucida Sans"/>
              </a:rPr>
              <a:t> </a:t>
            </a:r>
            <a:r>
              <a:rPr sz="2700" spc="-290" dirty="0">
                <a:latin typeface="Lucida Sans"/>
                <a:cs typeface="Lucida Sans"/>
              </a:rPr>
              <a:t>know</a:t>
            </a:r>
            <a:r>
              <a:rPr sz="2700" spc="-305" dirty="0">
                <a:latin typeface="Lucida Sans"/>
                <a:cs typeface="Lucida Sans"/>
              </a:rPr>
              <a:t> </a:t>
            </a:r>
            <a:r>
              <a:rPr sz="2700" spc="-240" dirty="0">
                <a:latin typeface="Lucida Sans"/>
                <a:cs typeface="Lucida Sans"/>
              </a:rPr>
              <a:t>employees</a:t>
            </a:r>
            <a:r>
              <a:rPr sz="2700" spc="215" dirty="0">
                <a:latin typeface="Lucida Sans"/>
                <a:cs typeface="Lucida Sans"/>
              </a:rPr>
              <a:t> </a:t>
            </a:r>
            <a:r>
              <a:rPr sz="2700" spc="-210" dirty="0">
                <a:latin typeface="Lucida Sans"/>
                <a:cs typeface="Lucida Sans"/>
              </a:rPr>
              <a:t>performance, </a:t>
            </a:r>
            <a:r>
              <a:rPr sz="2700" spc="-840" dirty="0">
                <a:latin typeface="Lucida Sans"/>
                <a:cs typeface="Lucida Sans"/>
              </a:rPr>
              <a:t> </a:t>
            </a:r>
            <a:r>
              <a:rPr sz="2700" spc="-290" dirty="0">
                <a:latin typeface="Lucida Sans"/>
                <a:cs typeface="Lucida Sans"/>
              </a:rPr>
              <a:t>And</a:t>
            </a:r>
            <a:r>
              <a:rPr sz="2700" spc="-285" dirty="0">
                <a:latin typeface="Lucida Sans"/>
                <a:cs typeface="Lucida Sans"/>
              </a:rPr>
              <a:t> </a:t>
            </a:r>
            <a:r>
              <a:rPr sz="2700" spc="-155" dirty="0">
                <a:latin typeface="Lucida Sans"/>
                <a:cs typeface="Lucida Sans"/>
              </a:rPr>
              <a:t>to </a:t>
            </a:r>
            <a:r>
              <a:rPr sz="2700" spc="-215" dirty="0">
                <a:latin typeface="Lucida Sans"/>
                <a:cs typeface="Lucida Sans"/>
              </a:rPr>
              <a:t>help </a:t>
            </a:r>
            <a:r>
              <a:rPr sz="2700" spc="-229" dirty="0">
                <a:latin typeface="Lucida Sans"/>
                <a:cs typeface="Lucida Sans"/>
              </a:rPr>
              <a:t>them </a:t>
            </a:r>
            <a:r>
              <a:rPr sz="2700" spc="-275" dirty="0">
                <a:latin typeface="Lucida Sans"/>
                <a:cs typeface="Lucida Sans"/>
              </a:rPr>
              <a:t>by </a:t>
            </a:r>
            <a:r>
              <a:rPr sz="2700" spc="-220" dirty="0">
                <a:latin typeface="Lucida Sans"/>
                <a:cs typeface="Lucida Sans"/>
              </a:rPr>
              <a:t>giving </a:t>
            </a:r>
            <a:r>
              <a:rPr sz="2700" spc="-165" dirty="0">
                <a:latin typeface="Lucida Sans"/>
                <a:cs typeface="Lucida Sans"/>
              </a:rPr>
              <a:t>incentives </a:t>
            </a:r>
            <a:r>
              <a:rPr sz="2700" spc="-155" dirty="0">
                <a:latin typeface="Lucida Sans"/>
                <a:cs typeface="Lucida Sans"/>
              </a:rPr>
              <a:t>to </a:t>
            </a:r>
            <a:r>
              <a:rPr sz="2700" spc="-250" dirty="0">
                <a:latin typeface="Lucida Sans"/>
                <a:cs typeface="Lucida Sans"/>
              </a:rPr>
              <a:t>them. </a:t>
            </a:r>
            <a:r>
              <a:rPr sz="2700" spc="-254" dirty="0">
                <a:latin typeface="Lucida Sans"/>
                <a:cs typeface="Lucida Sans"/>
              </a:rPr>
              <a:t>The </a:t>
            </a:r>
            <a:r>
              <a:rPr sz="2700" spc="-245" dirty="0">
                <a:latin typeface="Lucida Sans"/>
                <a:cs typeface="Lucida Sans"/>
              </a:rPr>
              <a:t>employee </a:t>
            </a:r>
            <a:r>
              <a:rPr sz="2700" spc="-240" dirty="0">
                <a:latin typeface="Lucida Sans"/>
                <a:cs typeface="Lucida Sans"/>
              </a:rPr>
              <a:t> </a:t>
            </a:r>
            <a:r>
              <a:rPr sz="2700" spc="-204" dirty="0">
                <a:latin typeface="Lucida Sans"/>
                <a:cs typeface="Lucida Sans"/>
              </a:rPr>
              <a:t>helps </a:t>
            </a:r>
            <a:r>
              <a:rPr sz="2700" spc="-215" dirty="0">
                <a:latin typeface="Lucida Sans"/>
                <a:cs typeface="Lucida Sans"/>
              </a:rPr>
              <a:t>us </a:t>
            </a:r>
            <a:r>
              <a:rPr sz="2700" spc="-155" dirty="0">
                <a:latin typeface="Lucida Sans"/>
                <a:cs typeface="Lucida Sans"/>
              </a:rPr>
              <a:t>to </a:t>
            </a:r>
            <a:r>
              <a:rPr sz="2700" spc="-145" dirty="0">
                <a:latin typeface="Lucida Sans"/>
                <a:cs typeface="Lucida Sans"/>
              </a:rPr>
              <a:t>track </a:t>
            </a:r>
            <a:r>
              <a:rPr sz="2700" spc="-170" dirty="0">
                <a:latin typeface="Lucida Sans"/>
                <a:cs typeface="Lucida Sans"/>
              </a:rPr>
              <a:t>whether </a:t>
            </a:r>
            <a:r>
              <a:rPr sz="2700" spc="-240" dirty="0">
                <a:latin typeface="Lucida Sans"/>
                <a:cs typeface="Lucida Sans"/>
              </a:rPr>
              <a:t>employees </a:t>
            </a:r>
            <a:r>
              <a:rPr sz="2700" spc="-235" dirty="0">
                <a:latin typeface="Lucida Sans"/>
                <a:cs typeface="Lucida Sans"/>
              </a:rPr>
              <a:t>working </a:t>
            </a:r>
            <a:r>
              <a:rPr sz="2700" spc="-145" dirty="0">
                <a:latin typeface="Lucida Sans"/>
                <a:cs typeface="Lucida Sans"/>
              </a:rPr>
              <a:t>effectively </a:t>
            </a:r>
            <a:r>
              <a:rPr sz="2700" spc="-190" dirty="0">
                <a:latin typeface="Lucida Sans"/>
                <a:cs typeface="Lucida Sans"/>
              </a:rPr>
              <a:t>or </a:t>
            </a:r>
            <a:r>
              <a:rPr sz="2700" spc="-185" dirty="0">
                <a:latin typeface="Lucida Sans"/>
                <a:cs typeface="Lucida Sans"/>
              </a:rPr>
              <a:t>not </a:t>
            </a:r>
            <a:r>
              <a:rPr sz="2700" spc="-840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by </a:t>
            </a:r>
            <a:r>
              <a:rPr sz="2700" spc="-155" dirty="0">
                <a:latin typeface="Lucida Sans"/>
                <a:cs typeface="Lucida Sans"/>
              </a:rPr>
              <a:t>rating them.Effective </a:t>
            </a:r>
            <a:r>
              <a:rPr sz="2700" spc="-190" dirty="0">
                <a:latin typeface="Lucida Sans"/>
                <a:cs typeface="Lucida Sans"/>
              </a:rPr>
              <a:t>or </a:t>
            </a:r>
            <a:r>
              <a:rPr sz="2700" spc="-215" dirty="0">
                <a:latin typeface="Lucida Sans"/>
                <a:cs typeface="Lucida Sans"/>
              </a:rPr>
              <a:t>not. </a:t>
            </a:r>
            <a:r>
              <a:rPr sz="2700" spc="-229" dirty="0">
                <a:latin typeface="Lucida Sans"/>
                <a:cs typeface="Lucida Sans"/>
              </a:rPr>
              <a:t>This </a:t>
            </a:r>
            <a:r>
              <a:rPr sz="2700" spc="-200" dirty="0">
                <a:latin typeface="Lucida Sans"/>
                <a:cs typeface="Lucida Sans"/>
              </a:rPr>
              <a:t>performance </a:t>
            </a:r>
            <a:r>
              <a:rPr sz="2700" spc="-204" dirty="0">
                <a:latin typeface="Lucida Sans"/>
                <a:cs typeface="Lucida Sans"/>
              </a:rPr>
              <a:t>helps </a:t>
            </a:r>
            <a:r>
              <a:rPr sz="2700" spc="-215" dirty="0">
                <a:latin typeface="Lucida Sans"/>
                <a:cs typeface="Lucida Sans"/>
              </a:rPr>
              <a:t>us </a:t>
            </a:r>
            <a:r>
              <a:rPr sz="2700" spc="-155" dirty="0">
                <a:latin typeface="Lucida Sans"/>
                <a:cs typeface="Lucida Sans"/>
              </a:rPr>
              <a:t>to </a:t>
            </a:r>
            <a:r>
              <a:rPr sz="2700" spc="-150" dirty="0">
                <a:latin typeface="Lucida Sans"/>
                <a:cs typeface="Lucida Sans"/>
              </a:rPr>
              <a:t> </a:t>
            </a:r>
            <a:r>
              <a:rPr sz="2700" spc="-270" dirty="0">
                <a:latin typeface="Lucida Sans"/>
                <a:cs typeface="Lucida Sans"/>
              </a:rPr>
              <a:t>g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75" dirty="0">
                <a:latin typeface="Lucida Sans"/>
                <a:cs typeface="Lucida Sans"/>
              </a:rPr>
              <a:t>w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60" dirty="0">
                <a:latin typeface="Lucida Sans"/>
                <a:cs typeface="Lucida Sans"/>
              </a:rPr>
              <a:t>h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60" dirty="0">
                <a:latin typeface="Lucida Sans"/>
                <a:cs typeface="Lucida Sans"/>
              </a:rPr>
              <a:t>E</a:t>
            </a:r>
            <a:r>
              <a:rPr sz="2700" spc="-105" dirty="0">
                <a:latin typeface="Lucida Sans"/>
                <a:cs typeface="Lucida Sans"/>
              </a:rPr>
              <a:t>c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265" dirty="0">
                <a:latin typeface="Lucida Sans"/>
                <a:cs typeface="Lucida Sans"/>
              </a:rPr>
              <a:t>y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120" dirty="0">
                <a:latin typeface="Lucida Sans"/>
                <a:cs typeface="Lucida Sans"/>
              </a:rPr>
              <a:t>f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95" dirty="0">
                <a:latin typeface="Lucida Sans"/>
                <a:cs typeface="Lucida Sans"/>
              </a:rPr>
              <a:t>r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05" dirty="0">
                <a:latin typeface="Lucida Sans"/>
                <a:cs typeface="Lucida Sans"/>
              </a:rPr>
              <a:t>c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285" dirty="0">
                <a:latin typeface="Lucida Sans"/>
                <a:cs typeface="Lucida Sans"/>
              </a:rPr>
              <a:t>p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240" dirty="0">
                <a:latin typeface="Lucida Sans"/>
                <a:cs typeface="Lucida Sans"/>
              </a:rPr>
              <a:t>y</a:t>
            </a:r>
            <a:r>
              <a:rPr sz="2700" spc="-345" dirty="0">
                <a:latin typeface="Lucida Sans"/>
                <a:cs typeface="Lucida Sans"/>
              </a:rPr>
              <a:t>.</a:t>
            </a:r>
            <a:endParaRPr sz="27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0" dirty="0"/>
              <a:t>PROBLEM</a:t>
            </a:r>
            <a:r>
              <a:rPr sz="6350" spc="815" dirty="0"/>
              <a:t> </a:t>
            </a:r>
            <a:r>
              <a:rPr sz="6350" spc="3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15" dirty="0"/>
              <a:t>PROJECT	OVERVIEW</a:t>
            </a:r>
            <a:endParaRPr sz="63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7607" y="3138218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14853" y="2820718"/>
            <a:ext cx="9078595" cy="49174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461009" indent="114300">
              <a:lnSpc>
                <a:spcPts val="4280"/>
              </a:lnSpc>
              <a:spcBef>
                <a:spcPts val="275"/>
              </a:spcBef>
            </a:pPr>
            <a:r>
              <a:rPr sz="3600" spc="70" dirty="0">
                <a:solidFill>
                  <a:srgbClr val="0D0D0D"/>
                </a:solidFill>
                <a:latin typeface="Times New Roman"/>
                <a:cs typeface="Times New Roman"/>
              </a:rPr>
              <a:t>Employees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1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60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9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35" dirty="0">
                <a:solidFill>
                  <a:srgbClr val="0D0D0D"/>
                </a:solidFill>
                <a:latin typeface="Times New Roman"/>
                <a:cs typeface="Times New Roman"/>
              </a:rPr>
              <a:t>know </a:t>
            </a:r>
            <a:r>
              <a:rPr sz="3600" spc="-8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1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3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9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25" dirty="0">
                <a:solidFill>
                  <a:srgbClr val="0D0D0D"/>
                </a:solidFill>
                <a:latin typeface="Times New Roman"/>
                <a:cs typeface="Times New Roman"/>
              </a:rPr>
              <a:t>rating</a:t>
            </a:r>
            <a:r>
              <a:rPr sz="3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80" dirty="0">
                <a:solidFill>
                  <a:srgbClr val="0D0D0D"/>
                </a:solidFill>
                <a:latin typeface="Times New Roman"/>
                <a:cs typeface="Times New Roman"/>
              </a:rPr>
              <a:t>it.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110"/>
              </a:lnSpc>
            </a:pPr>
            <a:r>
              <a:rPr sz="3600" spc="120" dirty="0">
                <a:solidFill>
                  <a:srgbClr val="0D0D0D"/>
                </a:solidFill>
                <a:latin typeface="Times New Roman"/>
                <a:cs typeface="Times New Roman"/>
              </a:rPr>
              <a:t>Create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05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3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05" dirty="0">
                <a:solidFill>
                  <a:srgbClr val="0D0D0D"/>
                </a:solidFill>
                <a:latin typeface="Times New Roman"/>
                <a:cs typeface="Times New Roman"/>
              </a:rPr>
              <a:t>table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9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3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60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40" dirty="0">
                <a:solidFill>
                  <a:srgbClr val="0D0D0D"/>
                </a:solidFill>
                <a:latin typeface="Times New Roman"/>
                <a:cs typeface="Times New Roman"/>
              </a:rPr>
              <a:t>what</a:t>
            </a:r>
            <a:r>
              <a:rPr sz="3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endParaRPr sz="3600">
              <a:latin typeface="Times New Roman"/>
              <a:cs typeface="Times New Roman"/>
            </a:endParaRPr>
          </a:p>
          <a:p>
            <a:pPr marL="12700" marR="795655">
              <a:lnSpc>
                <a:spcPts val="4280"/>
              </a:lnSpc>
              <a:spcBef>
                <a:spcPts val="155"/>
              </a:spcBef>
            </a:pPr>
            <a:r>
              <a:rPr sz="3600" spc="80" dirty="0">
                <a:solidFill>
                  <a:srgbClr val="0D0D0D"/>
                </a:solidFill>
                <a:latin typeface="Times New Roman"/>
                <a:cs typeface="Times New Roman"/>
              </a:rPr>
              <a:t>Fields</a:t>
            </a:r>
            <a:r>
              <a:rPr sz="3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95" dirty="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0D0D0D"/>
                </a:solidFill>
                <a:latin typeface="Times New Roman"/>
                <a:cs typeface="Times New Roman"/>
              </a:rPr>
              <a:t>you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70" dirty="0">
                <a:solidFill>
                  <a:srgbClr val="0D0D0D"/>
                </a:solidFill>
                <a:latin typeface="Times New Roman"/>
                <a:cs typeface="Times New Roman"/>
              </a:rPr>
              <a:t>going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9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85" dirty="0">
                <a:solidFill>
                  <a:srgbClr val="0D0D0D"/>
                </a:solidFill>
                <a:latin typeface="Times New Roman"/>
                <a:cs typeface="Times New Roman"/>
              </a:rPr>
              <a:t>insert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55" dirty="0">
                <a:solidFill>
                  <a:srgbClr val="0D0D0D"/>
                </a:solidFill>
                <a:latin typeface="Times New Roman"/>
                <a:cs typeface="Times New Roman"/>
              </a:rPr>
              <a:t>business </a:t>
            </a:r>
            <a:r>
              <a:rPr sz="3600" spc="-8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0D0D0D"/>
                </a:solidFill>
                <a:latin typeface="Times New Roman"/>
                <a:cs typeface="Times New Roman"/>
              </a:rPr>
              <a:t>Purpose.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110"/>
              </a:lnSpc>
              <a:tabLst>
                <a:tab pos="2798445" algn="l"/>
              </a:tabLst>
            </a:pPr>
            <a:r>
              <a:rPr sz="3600" spc="95" dirty="0">
                <a:solidFill>
                  <a:srgbClr val="0D0D0D"/>
                </a:solidFill>
                <a:latin typeface="Times New Roman"/>
                <a:cs typeface="Times New Roman"/>
              </a:rPr>
              <a:t>According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90" dirty="0">
                <a:solidFill>
                  <a:srgbClr val="0D0D0D"/>
                </a:solidFill>
                <a:latin typeface="Times New Roman"/>
                <a:cs typeface="Times New Roman"/>
              </a:rPr>
              <a:t>to	</a:t>
            </a:r>
            <a:r>
              <a:rPr sz="3600" spc="8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3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8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3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90" dirty="0">
                <a:solidFill>
                  <a:srgbClr val="0D0D0D"/>
                </a:solidFill>
                <a:latin typeface="Times New Roman"/>
                <a:cs typeface="Times New Roman"/>
              </a:rPr>
              <a:t>have</a:t>
            </a:r>
            <a:r>
              <a:rPr sz="3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80" dirty="0">
                <a:solidFill>
                  <a:srgbClr val="0D0D0D"/>
                </a:solidFill>
                <a:latin typeface="Times New Roman"/>
                <a:cs typeface="Times New Roman"/>
              </a:rPr>
              <a:t>inserted</a:t>
            </a:r>
            <a:r>
              <a:rPr sz="3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85" dirty="0">
                <a:solidFill>
                  <a:srgbClr val="0D0D0D"/>
                </a:solidFill>
                <a:latin typeface="Times New Roman"/>
                <a:cs typeface="Times New Roman"/>
              </a:rPr>
              <a:t>gender</a:t>
            </a:r>
            <a:r>
              <a:rPr sz="3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wise,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ts val="4280"/>
              </a:lnSpc>
              <a:spcBef>
                <a:spcPts val="150"/>
              </a:spcBef>
            </a:pPr>
            <a:r>
              <a:rPr sz="3600" spc="11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3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14" dirty="0">
                <a:solidFill>
                  <a:srgbClr val="0D0D0D"/>
                </a:solidFill>
                <a:latin typeface="Times New Roman"/>
                <a:cs typeface="Times New Roman"/>
              </a:rPr>
              <a:t>rating,</a:t>
            </a:r>
            <a:r>
              <a:rPr sz="3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55" dirty="0">
                <a:solidFill>
                  <a:srgbClr val="0D0D0D"/>
                </a:solidFill>
                <a:latin typeface="Times New Roman"/>
                <a:cs typeface="Times New Roman"/>
              </a:rPr>
              <a:t>business</a:t>
            </a:r>
            <a:r>
              <a:rPr sz="3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0D0D0D"/>
                </a:solidFill>
                <a:latin typeface="Times New Roman"/>
                <a:cs typeface="Times New Roman"/>
              </a:rPr>
              <a:t>unit,</a:t>
            </a:r>
            <a:r>
              <a:rPr sz="3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80" dirty="0">
                <a:solidFill>
                  <a:srgbClr val="0D0D0D"/>
                </a:solidFill>
                <a:latin typeface="Times New Roman"/>
                <a:cs typeface="Times New Roman"/>
              </a:rPr>
              <a:t>employ</a:t>
            </a:r>
            <a:r>
              <a:rPr sz="3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65" dirty="0">
                <a:solidFill>
                  <a:srgbClr val="0D0D0D"/>
                </a:solidFill>
                <a:latin typeface="Times New Roman"/>
                <a:cs typeface="Times New Roman"/>
              </a:rPr>
              <a:t>first </a:t>
            </a:r>
            <a:r>
              <a:rPr sz="3600" spc="-8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30" dirty="0">
                <a:solidFill>
                  <a:srgbClr val="0D0D0D"/>
                </a:solidFill>
                <a:latin typeface="Times New Roman"/>
                <a:cs typeface="Times New Roman"/>
              </a:rPr>
              <a:t>name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135"/>
              </a:lnSpc>
            </a:pPr>
            <a:r>
              <a:rPr sz="3600" spc="254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75" dirty="0">
                <a:solidFill>
                  <a:srgbClr val="0D0D0D"/>
                </a:solidFill>
                <a:latin typeface="Times New Roman"/>
                <a:cs typeface="Times New Roman"/>
              </a:rPr>
              <a:t>analyzing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2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3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11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9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3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600" spc="55" dirty="0">
                <a:solidFill>
                  <a:srgbClr val="0D0D0D"/>
                </a:solidFill>
                <a:latin typeface="Times New Roman"/>
                <a:cs typeface="Times New Roman"/>
              </a:rPr>
              <a:t>employee.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7607" y="4224068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7607" y="5852843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478" y="1303399"/>
            <a:ext cx="751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WHO</a:t>
            </a:r>
            <a:r>
              <a:rPr sz="4800" spc="-55" dirty="0"/>
              <a:t> </a:t>
            </a:r>
            <a:r>
              <a:rPr sz="4800" spc="-10" dirty="0"/>
              <a:t>ARE</a:t>
            </a:r>
            <a:r>
              <a:rPr sz="4800" spc="-50" dirty="0"/>
              <a:t> </a:t>
            </a:r>
            <a:r>
              <a:rPr sz="4800" spc="-10" dirty="0"/>
              <a:t>THE</a:t>
            </a:r>
            <a:r>
              <a:rPr sz="4800" spc="-50" dirty="0"/>
              <a:t> </a:t>
            </a:r>
            <a:r>
              <a:rPr sz="4800" spc="-10" dirty="0"/>
              <a:t>END</a:t>
            </a:r>
            <a:r>
              <a:rPr sz="4800" spc="-50" dirty="0"/>
              <a:t> </a:t>
            </a:r>
            <a:r>
              <a:rPr sz="4800" spc="-15" dirty="0"/>
              <a:t>USERS?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38599" cy="4876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0572" y="2511423"/>
            <a:ext cx="8500110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20" dirty="0">
                <a:latin typeface="Lucida Sans"/>
                <a:cs typeface="Lucida Sans"/>
              </a:rPr>
              <a:t>C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285" dirty="0">
                <a:latin typeface="Lucida Sans"/>
                <a:cs typeface="Lucida Sans"/>
              </a:rPr>
              <a:t>d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160" dirty="0">
                <a:latin typeface="Lucida Sans"/>
                <a:cs typeface="Lucida Sans"/>
              </a:rPr>
              <a:t>l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dirty="0">
                <a:latin typeface="Lucida Sans"/>
                <a:cs typeface="Lucida Sans"/>
              </a:rPr>
              <a:t>tt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270" dirty="0">
                <a:latin typeface="Lucida Sans"/>
                <a:cs typeface="Lucida Sans"/>
              </a:rPr>
              <a:t>g</a:t>
            </a:r>
            <a:r>
              <a:rPr sz="2700" spc="-290" dirty="0">
                <a:latin typeface="Lucida Sans"/>
                <a:cs typeface="Lucida Sans"/>
              </a:rPr>
              <a:t>: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320" dirty="0">
                <a:latin typeface="Lucida Sans"/>
                <a:cs typeface="Lucida Sans"/>
              </a:rPr>
              <a:t>’</a:t>
            </a:r>
            <a:r>
              <a:rPr sz="2700" spc="-204" dirty="0">
                <a:latin typeface="Lucida Sans"/>
                <a:cs typeface="Lucida Sans"/>
              </a:rPr>
              <a:t>s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170" dirty="0">
                <a:latin typeface="Lucida Sans"/>
                <a:cs typeface="Lucida Sans"/>
              </a:rPr>
              <a:t>ee</a:t>
            </a:r>
            <a:r>
              <a:rPr sz="2700" spc="-310" dirty="0">
                <a:latin typeface="Lucida Sans"/>
                <a:cs typeface="Lucida Sans"/>
              </a:rPr>
              <a:t>d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310" dirty="0">
                <a:latin typeface="Lucida Sans"/>
                <a:cs typeface="Lucida Sans"/>
              </a:rPr>
              <a:t>d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180" dirty="0">
                <a:latin typeface="Lucida Sans"/>
                <a:cs typeface="Lucida Sans"/>
              </a:rPr>
              <a:t>ss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295" dirty="0">
                <a:latin typeface="Lucida Sans"/>
                <a:cs typeface="Lucida Sans"/>
              </a:rPr>
              <a:t>g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40" dirty="0">
                <a:latin typeface="Lucida Sans"/>
                <a:cs typeface="Lucida Sans"/>
              </a:rPr>
              <a:t>v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195" dirty="0">
                <a:latin typeface="Lucida Sans"/>
                <a:cs typeface="Lucida Sans"/>
              </a:rPr>
              <a:t>e</a:t>
            </a:r>
            <a:endParaRPr sz="2700">
              <a:latin typeface="Lucida Sans"/>
              <a:cs typeface="Lucida Sans"/>
            </a:endParaRPr>
          </a:p>
          <a:p>
            <a:pPr marL="12700" marR="581660">
              <a:lnSpc>
                <a:spcPct val="199100"/>
              </a:lnSpc>
            </a:pPr>
            <a:r>
              <a:rPr sz="2700" spc="15" dirty="0">
                <a:latin typeface="Lucida Sans"/>
                <a:cs typeface="Lucida Sans"/>
              </a:rPr>
              <a:t>S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25" dirty="0">
                <a:latin typeface="Lucida Sans"/>
                <a:cs typeface="Lucida Sans"/>
              </a:rPr>
              <a:t>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65" dirty="0">
                <a:latin typeface="Lucida Sans"/>
                <a:cs typeface="Lucida Sans"/>
              </a:rPr>
              <a:t>&amp;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135" dirty="0">
                <a:latin typeface="Lucida Sans"/>
                <a:cs typeface="Lucida Sans"/>
              </a:rPr>
              <a:t>il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290" dirty="0">
                <a:latin typeface="Lucida Sans"/>
                <a:cs typeface="Lucida Sans"/>
              </a:rPr>
              <a:t>:</a:t>
            </a:r>
            <a:r>
              <a:rPr sz="2700" spc="190" dirty="0">
                <a:latin typeface="Lucida Sans"/>
                <a:cs typeface="Lucida Sans"/>
              </a:rPr>
              <a:t> </a:t>
            </a:r>
            <a:r>
              <a:rPr sz="2700" spc="-15" dirty="0">
                <a:latin typeface="Lucida Sans"/>
                <a:cs typeface="Lucida Sans"/>
              </a:rPr>
              <a:t>I</a:t>
            </a:r>
            <a:r>
              <a:rPr sz="2700" spc="-25" dirty="0">
                <a:latin typeface="Lucida Sans"/>
                <a:cs typeface="Lucida Sans"/>
              </a:rPr>
              <a:t>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04" dirty="0">
                <a:latin typeface="Lucida Sans"/>
                <a:cs typeface="Lucida Sans"/>
              </a:rPr>
              <a:t>s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180" dirty="0">
                <a:latin typeface="Lucida Sans"/>
                <a:cs typeface="Lucida Sans"/>
              </a:rPr>
              <a:t>s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310" dirty="0">
                <a:latin typeface="Lucida Sans"/>
                <a:cs typeface="Lucida Sans"/>
              </a:rPr>
              <a:t>d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40" dirty="0">
                <a:latin typeface="Lucida Sans"/>
                <a:cs typeface="Lucida Sans"/>
              </a:rPr>
              <a:t>v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180" dirty="0">
                <a:latin typeface="Lucida Sans"/>
                <a:cs typeface="Lucida Sans"/>
              </a:rPr>
              <a:t>ss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295" dirty="0">
                <a:latin typeface="Lucida Sans"/>
                <a:cs typeface="Lucida Sans"/>
              </a:rPr>
              <a:t>g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40" dirty="0">
                <a:latin typeface="Lucida Sans"/>
                <a:cs typeface="Lucida Sans"/>
              </a:rPr>
              <a:t>v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310" dirty="0">
                <a:latin typeface="Lucida Sans"/>
                <a:cs typeface="Lucida Sans"/>
              </a:rPr>
              <a:t>d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310" dirty="0">
                <a:latin typeface="Lucida Sans"/>
                <a:cs typeface="Lucida Sans"/>
              </a:rPr>
              <a:t>o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135" dirty="0">
                <a:latin typeface="Lucida Sans"/>
                <a:cs typeface="Lucida Sans"/>
              </a:rPr>
              <a:t>il</a:t>
            </a:r>
            <a:r>
              <a:rPr sz="2700" spc="-160" dirty="0">
                <a:latin typeface="Lucida Sans"/>
                <a:cs typeface="Lucida Sans"/>
              </a:rPr>
              <a:t>l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345" dirty="0">
                <a:latin typeface="Lucida Sans"/>
                <a:cs typeface="Lucida Sans"/>
              </a:rPr>
              <a:t>.  </a:t>
            </a:r>
            <a:r>
              <a:rPr sz="2700" spc="-50" dirty="0">
                <a:latin typeface="Lucida Sans"/>
                <a:cs typeface="Lucida Sans"/>
              </a:rPr>
              <a:t>IPS: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29" dirty="0">
                <a:latin typeface="Lucida Sans"/>
                <a:cs typeface="Lucida Sans"/>
              </a:rPr>
              <a:t>This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15" dirty="0">
                <a:latin typeface="Lucida Sans"/>
                <a:cs typeface="Lucida Sans"/>
              </a:rPr>
              <a:t>formula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70" dirty="0">
                <a:latin typeface="Lucida Sans"/>
                <a:cs typeface="Lucida Sans"/>
              </a:rPr>
              <a:t>is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20" dirty="0">
                <a:latin typeface="Lucida Sans"/>
                <a:cs typeface="Lucida Sans"/>
              </a:rPr>
              <a:t>used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60" dirty="0">
                <a:latin typeface="Lucida Sans"/>
                <a:cs typeface="Lucida Sans"/>
              </a:rPr>
              <a:t>for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00" dirty="0">
                <a:latin typeface="Lucida Sans"/>
                <a:cs typeface="Lucida Sans"/>
              </a:rPr>
              <a:t>multiple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95" dirty="0">
                <a:latin typeface="Lucida Sans"/>
                <a:cs typeface="Lucida Sans"/>
              </a:rPr>
              <a:t>condition</a:t>
            </a:r>
            <a:endParaRPr sz="2700">
              <a:latin typeface="Lucida Sans"/>
              <a:cs typeface="Lucida Sans"/>
            </a:endParaRPr>
          </a:p>
          <a:p>
            <a:pPr marL="12700">
              <a:lnSpc>
                <a:spcPts val="3225"/>
              </a:lnSpc>
            </a:pPr>
            <a:r>
              <a:rPr sz="2700" spc="-330" dirty="0">
                <a:latin typeface="Lucida Sans"/>
                <a:cs typeface="Lucida Sans"/>
              </a:rPr>
              <a:t>A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310" dirty="0">
                <a:latin typeface="Lucida Sans"/>
                <a:cs typeface="Lucida Sans"/>
              </a:rPr>
              <a:t>d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310" dirty="0">
                <a:latin typeface="Lucida Sans"/>
                <a:cs typeface="Lucida Sans"/>
              </a:rPr>
              <a:t>o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285" dirty="0">
                <a:latin typeface="Lucida Sans"/>
                <a:cs typeface="Lucida Sans"/>
              </a:rPr>
              <a:t>p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40" dirty="0">
                <a:latin typeface="Lucida Sans"/>
                <a:cs typeface="Lucida Sans"/>
              </a:rPr>
              <a:t>y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85" dirty="0">
                <a:latin typeface="Lucida Sans"/>
                <a:cs typeface="Lucida Sans"/>
              </a:rPr>
              <a:t>p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105" dirty="0">
                <a:latin typeface="Lucida Sans"/>
                <a:cs typeface="Lucida Sans"/>
              </a:rPr>
              <a:t>c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270" dirty="0">
                <a:latin typeface="Lucida Sans"/>
                <a:cs typeface="Lucida Sans"/>
              </a:rPr>
              <a:t>g</a:t>
            </a:r>
            <a:r>
              <a:rPr sz="2700" spc="-260" dirty="0">
                <a:latin typeface="Lucida Sans"/>
                <a:cs typeface="Lucida Sans"/>
              </a:rPr>
              <a:t>h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04" dirty="0">
                <a:latin typeface="Lucida Sans"/>
                <a:cs typeface="Lucida Sans"/>
              </a:rPr>
              <a:t>s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210" dirty="0">
                <a:latin typeface="Lucida Sans"/>
                <a:cs typeface="Lucida Sans"/>
              </a:rPr>
              <a:t>a</a:t>
            </a:r>
            <a:endParaRPr sz="2700">
              <a:latin typeface="Lucida Sans"/>
              <a:cs typeface="Lucida Sans"/>
            </a:endParaRPr>
          </a:p>
          <a:p>
            <a:pPr marL="12700" marR="697230">
              <a:lnSpc>
                <a:spcPct val="199100"/>
              </a:lnSpc>
            </a:pPr>
            <a:r>
              <a:rPr sz="2700" spc="85" dirty="0">
                <a:latin typeface="Lucida Sans"/>
                <a:cs typeface="Lucida Sans"/>
              </a:rPr>
              <a:t>P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40" dirty="0">
                <a:latin typeface="Lucida Sans"/>
                <a:cs typeface="Lucida Sans"/>
              </a:rPr>
              <a:t>v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5" dirty="0">
                <a:latin typeface="Lucida Sans"/>
                <a:cs typeface="Lucida Sans"/>
              </a:rPr>
              <a:t>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85" dirty="0">
                <a:latin typeface="Lucida Sans"/>
                <a:cs typeface="Lucida Sans"/>
              </a:rPr>
              <a:t>b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290" dirty="0">
                <a:latin typeface="Lucida Sans"/>
                <a:cs typeface="Lucida Sans"/>
              </a:rPr>
              <a:t>: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5" dirty="0">
                <a:latin typeface="Lucida Sans"/>
                <a:cs typeface="Lucida Sans"/>
              </a:rPr>
              <a:t>I</a:t>
            </a:r>
            <a:r>
              <a:rPr sz="2700" spc="-25" dirty="0">
                <a:latin typeface="Lucida Sans"/>
                <a:cs typeface="Lucida Sans"/>
              </a:rPr>
              <a:t>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04" dirty="0">
                <a:latin typeface="Lucida Sans"/>
                <a:cs typeface="Lucida Sans"/>
              </a:rPr>
              <a:t>s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180" dirty="0">
                <a:latin typeface="Lucida Sans"/>
                <a:cs typeface="Lucida Sans"/>
              </a:rPr>
              <a:t>s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310" dirty="0">
                <a:latin typeface="Lucida Sans"/>
                <a:cs typeface="Lucida Sans"/>
              </a:rPr>
              <a:t>d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310" dirty="0">
                <a:latin typeface="Lucida Sans"/>
                <a:cs typeface="Lucida Sans"/>
              </a:rPr>
              <a:t>o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80" dirty="0">
                <a:latin typeface="Lucida Sans"/>
                <a:cs typeface="Lucida Sans"/>
              </a:rPr>
              <a:t>s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484" dirty="0">
                <a:latin typeface="Lucida Sans"/>
                <a:cs typeface="Lucida Sans"/>
              </a:rPr>
              <a:t>mm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484" dirty="0">
                <a:latin typeface="Lucida Sans"/>
                <a:cs typeface="Lucida Sans"/>
              </a:rPr>
              <a:t>z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195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w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5" dirty="0">
                <a:latin typeface="Lucida Sans"/>
                <a:cs typeface="Lucida Sans"/>
              </a:rPr>
              <a:t>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w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40" dirty="0">
                <a:latin typeface="Lucida Sans"/>
                <a:cs typeface="Lucida Sans"/>
              </a:rPr>
              <a:t>v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85" dirty="0">
                <a:latin typeface="Lucida Sans"/>
                <a:cs typeface="Lucida Sans"/>
              </a:rPr>
              <a:t>do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345" dirty="0">
                <a:latin typeface="Lucida Sans"/>
                <a:cs typeface="Lucida Sans"/>
              </a:rPr>
              <a:t>.  </a:t>
            </a:r>
            <a:r>
              <a:rPr sz="2700" spc="-320" dirty="0">
                <a:latin typeface="Lucida Sans"/>
                <a:cs typeface="Lucida Sans"/>
              </a:rPr>
              <a:t>G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85" dirty="0">
                <a:latin typeface="Lucida Sans"/>
                <a:cs typeface="Lucida Sans"/>
              </a:rPr>
              <a:t>p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290" dirty="0">
                <a:latin typeface="Lucida Sans"/>
                <a:cs typeface="Lucida Sans"/>
              </a:rPr>
              <a:t>: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335" dirty="0">
                <a:latin typeface="Lucida Sans"/>
                <a:cs typeface="Lucida Sans"/>
              </a:rPr>
              <a:t>T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04" dirty="0">
                <a:latin typeface="Lucida Sans"/>
                <a:cs typeface="Lucida Sans"/>
              </a:rPr>
              <a:t>s</a:t>
            </a:r>
            <a:r>
              <a:rPr sz="2700" spc="190" dirty="0">
                <a:latin typeface="Lucida Sans"/>
                <a:cs typeface="Lucida Sans"/>
              </a:rPr>
              <a:t> 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04" dirty="0">
                <a:latin typeface="Lucida Sans"/>
                <a:cs typeface="Lucida Sans"/>
              </a:rPr>
              <a:t>s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180" dirty="0">
                <a:latin typeface="Lucida Sans"/>
                <a:cs typeface="Lucida Sans"/>
              </a:rPr>
              <a:t>s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310" dirty="0">
                <a:latin typeface="Lucida Sans"/>
                <a:cs typeface="Lucida Sans"/>
              </a:rPr>
              <a:t>d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95" dirty="0">
                <a:latin typeface="Lucida Sans"/>
                <a:cs typeface="Lucida Sans"/>
              </a:rPr>
              <a:t>r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40" dirty="0">
                <a:latin typeface="Lucida Sans"/>
                <a:cs typeface="Lucida Sans"/>
              </a:rPr>
              <a:t>v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180" dirty="0">
                <a:latin typeface="Lucida Sans"/>
                <a:cs typeface="Lucida Sans"/>
              </a:rPr>
              <a:t>s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160" dirty="0">
                <a:latin typeface="Lucida Sans"/>
                <a:cs typeface="Lucida Sans"/>
              </a:rPr>
              <a:t>l</a:t>
            </a:r>
            <a:endParaRPr sz="27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14496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OUR</a:t>
            </a:r>
            <a:r>
              <a:rPr sz="5400" spc="65" dirty="0"/>
              <a:t> </a:t>
            </a:r>
            <a:r>
              <a:rPr sz="5400" spc="30" dirty="0"/>
              <a:t>SOLUTION</a:t>
            </a:r>
            <a:r>
              <a:rPr sz="5400" spc="70" dirty="0"/>
              <a:t> </a:t>
            </a:r>
            <a:r>
              <a:rPr sz="5400" spc="20" dirty="0"/>
              <a:t>AND</a:t>
            </a:r>
            <a:r>
              <a:rPr sz="5400" spc="70" dirty="0"/>
              <a:t> </a:t>
            </a:r>
            <a:r>
              <a:rPr sz="5400" spc="20" dirty="0"/>
              <a:t>ITS</a:t>
            </a:r>
            <a:r>
              <a:rPr sz="5400" spc="70" dirty="0"/>
              <a:t> </a:t>
            </a:r>
            <a:r>
              <a:rPr sz="5400" spc="25" dirty="0"/>
              <a:t>VALUE</a:t>
            </a:r>
            <a:r>
              <a:rPr sz="5400" spc="70" dirty="0"/>
              <a:t> </a:t>
            </a:r>
            <a:r>
              <a:rPr sz="5400" spc="30" dirty="0"/>
              <a:t>PROPOSITION</a:t>
            </a:r>
            <a:endParaRPr sz="5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dirty="0"/>
              <a:t>Dataset	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746" y="1823883"/>
            <a:ext cx="6221730" cy="371347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734435">
              <a:lnSpc>
                <a:spcPts val="3229"/>
              </a:lnSpc>
              <a:spcBef>
                <a:spcPts val="215"/>
              </a:spcBef>
            </a:pPr>
            <a:r>
              <a:rPr sz="2700" spc="60" dirty="0">
                <a:latin typeface="Lucida Sans"/>
                <a:cs typeface="Lucida Sans"/>
              </a:rPr>
              <a:t>E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285" dirty="0">
                <a:latin typeface="Lucida Sans"/>
                <a:cs typeface="Lucida Sans"/>
              </a:rPr>
              <a:t>p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40" dirty="0">
                <a:latin typeface="Lucida Sans"/>
                <a:cs typeface="Lucida Sans"/>
              </a:rPr>
              <a:t>y</a:t>
            </a:r>
            <a:r>
              <a:rPr sz="2700" spc="-170" dirty="0">
                <a:latin typeface="Lucida Sans"/>
                <a:cs typeface="Lucida Sans"/>
              </a:rPr>
              <a:t>ee</a:t>
            </a:r>
            <a:r>
              <a:rPr sz="2700" spc="-470" dirty="0">
                <a:latin typeface="Lucida Sans"/>
                <a:cs typeface="Lucida Sans"/>
              </a:rPr>
              <a:t>=</a:t>
            </a:r>
            <a:r>
              <a:rPr sz="2700" spc="-340" dirty="0">
                <a:latin typeface="Lucida Sans"/>
                <a:cs typeface="Lucida Sans"/>
              </a:rPr>
              <a:t>k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70" dirty="0">
                <a:latin typeface="Lucida Sans"/>
                <a:cs typeface="Lucida Sans"/>
              </a:rPr>
              <a:t>gg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140" dirty="0">
                <a:latin typeface="Lucida Sans"/>
                <a:cs typeface="Lucida Sans"/>
              </a:rPr>
              <a:t>e  </a:t>
            </a:r>
            <a:r>
              <a:rPr sz="2700" spc="-320" dirty="0">
                <a:latin typeface="Lucida Sans"/>
                <a:cs typeface="Lucida Sans"/>
              </a:rPr>
              <a:t>2</a:t>
            </a:r>
            <a:r>
              <a:rPr sz="2700" spc="-265" dirty="0">
                <a:latin typeface="Lucida Sans"/>
                <a:cs typeface="Lucida Sans"/>
              </a:rPr>
              <a:t>6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204" dirty="0">
                <a:latin typeface="Lucida Sans"/>
                <a:cs typeface="Lucida Sans"/>
              </a:rPr>
              <a:t>s</a:t>
            </a:r>
            <a:endParaRPr sz="2700">
              <a:latin typeface="Lucida Sans"/>
              <a:cs typeface="Lucida Sans"/>
            </a:endParaRPr>
          </a:p>
          <a:p>
            <a:pPr marL="12700">
              <a:lnSpc>
                <a:spcPts val="3105"/>
              </a:lnSpc>
            </a:pPr>
            <a:r>
              <a:rPr sz="2700" spc="-265" dirty="0">
                <a:latin typeface="Lucida Sans"/>
                <a:cs typeface="Lucida Sans"/>
              </a:rPr>
              <a:t>9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204" dirty="0">
                <a:latin typeface="Lucida Sans"/>
                <a:cs typeface="Lucida Sans"/>
              </a:rPr>
              <a:t>s</a:t>
            </a:r>
            <a:endParaRPr sz="2700">
              <a:latin typeface="Lucida Sans"/>
              <a:cs typeface="Lucida Sans"/>
            </a:endParaRPr>
          </a:p>
          <a:p>
            <a:pPr marL="12700" marR="3397885">
              <a:lnSpc>
                <a:spcPts val="3229"/>
              </a:lnSpc>
              <a:spcBef>
                <a:spcPts val="110"/>
              </a:spcBef>
            </a:pPr>
            <a:r>
              <a:rPr sz="2700" spc="60" dirty="0">
                <a:latin typeface="Lucida Sans"/>
                <a:cs typeface="Lucida Sans"/>
              </a:rPr>
              <a:t>E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285" dirty="0">
                <a:latin typeface="Lucida Sans"/>
                <a:cs typeface="Lucida Sans"/>
              </a:rPr>
              <a:t>p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65" dirty="0">
                <a:latin typeface="Lucida Sans"/>
                <a:cs typeface="Lucida Sans"/>
              </a:rPr>
              <a:t>y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5" dirty="0">
                <a:latin typeface="Lucida Sans"/>
                <a:cs typeface="Lucida Sans"/>
              </a:rPr>
              <a:t>I</a:t>
            </a:r>
            <a:r>
              <a:rPr sz="2700" spc="-310" dirty="0">
                <a:latin typeface="Lucida Sans"/>
                <a:cs typeface="Lucida Sans"/>
              </a:rPr>
              <a:t>d</a:t>
            </a:r>
            <a:r>
              <a:rPr sz="2700" spc="190" dirty="0">
                <a:latin typeface="Lucida Sans"/>
                <a:cs typeface="Lucida Sans"/>
              </a:rPr>
              <a:t> </a:t>
            </a:r>
            <a:r>
              <a:rPr sz="2700" spc="-290" dirty="0">
                <a:latin typeface="Lucida Sans"/>
                <a:cs typeface="Lucida Sans"/>
              </a:rPr>
              <a:t>: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75" dirty="0">
                <a:latin typeface="Lucida Sans"/>
                <a:cs typeface="Lucida Sans"/>
              </a:rPr>
              <a:t>N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285" dirty="0">
                <a:latin typeface="Lucida Sans"/>
                <a:cs typeface="Lucida Sans"/>
              </a:rPr>
              <a:t>b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80" dirty="0">
                <a:latin typeface="Lucida Sans"/>
                <a:cs typeface="Lucida Sans"/>
              </a:rPr>
              <a:t>r  </a:t>
            </a:r>
            <a:r>
              <a:rPr sz="2700" spc="-175" dirty="0">
                <a:latin typeface="Lucida Sans"/>
                <a:cs typeface="Lucida Sans"/>
              </a:rPr>
              <a:t>N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290" dirty="0">
                <a:latin typeface="Lucida Sans"/>
                <a:cs typeface="Lucida Sans"/>
              </a:rPr>
              <a:t>: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335" dirty="0">
                <a:latin typeface="Lucida Sans"/>
                <a:cs typeface="Lucida Sans"/>
              </a:rPr>
              <a:t>T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515" dirty="0">
                <a:latin typeface="Lucida Sans"/>
                <a:cs typeface="Lucida Sans"/>
              </a:rPr>
              <a:t>x</a:t>
            </a:r>
            <a:r>
              <a:rPr sz="2700" spc="-25" dirty="0">
                <a:latin typeface="Lucida Sans"/>
                <a:cs typeface="Lucida Sans"/>
              </a:rPr>
              <a:t>t  </a:t>
            </a:r>
            <a:r>
              <a:rPr sz="2700" spc="130" dirty="0">
                <a:latin typeface="Lucida Sans"/>
                <a:cs typeface="Lucida Sans"/>
              </a:rPr>
              <a:t>B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180" dirty="0">
                <a:latin typeface="Lucida Sans"/>
                <a:cs typeface="Lucida Sans"/>
              </a:rPr>
              <a:t>s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180" dirty="0">
                <a:latin typeface="Lucida Sans"/>
                <a:cs typeface="Lucida Sans"/>
              </a:rPr>
              <a:t>s</a:t>
            </a:r>
            <a:r>
              <a:rPr sz="2700" spc="-204" dirty="0">
                <a:latin typeface="Lucida Sans"/>
                <a:cs typeface="Lucida Sans"/>
              </a:rPr>
              <a:t>s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90" dirty="0">
                <a:latin typeface="Lucida Sans"/>
                <a:cs typeface="Lucida Sans"/>
              </a:rPr>
              <a:t>: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335" dirty="0">
                <a:latin typeface="Lucida Sans"/>
                <a:cs typeface="Lucida Sans"/>
              </a:rPr>
              <a:t>T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515" dirty="0">
                <a:latin typeface="Lucida Sans"/>
                <a:cs typeface="Lucida Sans"/>
              </a:rPr>
              <a:t>x</a:t>
            </a:r>
            <a:r>
              <a:rPr sz="2700" spc="-25" dirty="0">
                <a:latin typeface="Lucida Sans"/>
                <a:cs typeface="Lucida Sans"/>
              </a:rPr>
              <a:t>t</a:t>
            </a:r>
            <a:endParaRPr sz="2700">
              <a:latin typeface="Lucida Sans"/>
              <a:cs typeface="Lucida Sans"/>
            </a:endParaRPr>
          </a:p>
          <a:p>
            <a:pPr marL="12700">
              <a:lnSpc>
                <a:spcPts val="3100"/>
              </a:lnSpc>
            </a:pPr>
            <a:r>
              <a:rPr sz="2700" spc="-220" dirty="0">
                <a:latin typeface="Lucida Sans"/>
                <a:cs typeface="Lucida Sans"/>
              </a:rPr>
              <a:t>Employee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00" dirty="0">
                <a:latin typeface="Lucida Sans"/>
                <a:cs typeface="Lucida Sans"/>
              </a:rPr>
              <a:t>type: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55" dirty="0">
                <a:latin typeface="Lucida Sans"/>
                <a:cs typeface="Lucida Sans"/>
              </a:rPr>
              <a:t>full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29" dirty="0">
                <a:latin typeface="Lucida Sans"/>
                <a:cs typeface="Lucida Sans"/>
              </a:rPr>
              <a:t>time,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50" dirty="0">
                <a:latin typeface="Lucida Sans"/>
                <a:cs typeface="Lucida Sans"/>
              </a:rPr>
              <a:t>contract,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40" dirty="0">
                <a:latin typeface="Lucida Sans"/>
                <a:cs typeface="Lucida Sans"/>
              </a:rPr>
              <a:t>part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04" dirty="0">
                <a:latin typeface="Lucida Sans"/>
                <a:cs typeface="Lucida Sans"/>
              </a:rPr>
              <a:t>time</a:t>
            </a:r>
            <a:endParaRPr sz="2700">
              <a:latin typeface="Lucida Sans"/>
              <a:cs typeface="Lucida Sans"/>
            </a:endParaRPr>
          </a:p>
          <a:p>
            <a:pPr marL="12700" marR="5080">
              <a:lnSpc>
                <a:spcPts val="3229"/>
              </a:lnSpc>
              <a:spcBef>
                <a:spcPts val="95"/>
              </a:spcBef>
            </a:pPr>
            <a:r>
              <a:rPr sz="2700" spc="85" dirty="0">
                <a:latin typeface="Lucida Sans"/>
                <a:cs typeface="Lucida Sans"/>
              </a:rPr>
              <a:t>P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105" dirty="0">
                <a:latin typeface="Lucida Sans"/>
                <a:cs typeface="Lucida Sans"/>
              </a:rPr>
              <a:t>c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240" dirty="0">
                <a:latin typeface="Lucida Sans"/>
                <a:cs typeface="Lucida Sans"/>
              </a:rPr>
              <a:t>v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290" dirty="0">
                <a:latin typeface="Lucida Sans"/>
                <a:cs typeface="Lucida Sans"/>
              </a:rPr>
              <a:t>: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310" dirty="0">
                <a:latin typeface="Lucida Sans"/>
                <a:cs typeface="Lucida Sans"/>
              </a:rPr>
              <a:t>V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265" dirty="0">
                <a:latin typeface="Lucida Sans"/>
                <a:cs typeface="Lucida Sans"/>
              </a:rPr>
              <a:t>y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70" dirty="0">
                <a:latin typeface="Lucida Sans"/>
                <a:cs typeface="Lucida Sans"/>
              </a:rPr>
              <a:t>g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345" dirty="0">
                <a:latin typeface="Lucida Sans"/>
                <a:cs typeface="Lucida Sans"/>
              </a:rPr>
              <a:t>,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95" dirty="0">
                <a:latin typeface="Lucida Sans"/>
                <a:cs typeface="Lucida Sans"/>
              </a:rPr>
              <a:t>H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70" dirty="0">
                <a:latin typeface="Lucida Sans"/>
                <a:cs typeface="Lucida Sans"/>
              </a:rPr>
              <a:t>g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320" dirty="0">
                <a:latin typeface="Lucida Sans"/>
                <a:cs typeface="Lucida Sans"/>
              </a:rPr>
              <a:t>,</a:t>
            </a:r>
            <a:r>
              <a:rPr sz="2700" spc="-145" dirty="0">
                <a:latin typeface="Lucida Sans"/>
                <a:cs typeface="Lucida Sans"/>
              </a:rPr>
              <a:t>M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285" dirty="0">
                <a:latin typeface="Lucida Sans"/>
                <a:cs typeface="Lucida Sans"/>
              </a:rPr>
              <a:t>d</a:t>
            </a:r>
            <a:r>
              <a:rPr sz="2700" spc="-320" dirty="0">
                <a:latin typeface="Lucida Sans"/>
                <a:cs typeface="Lucida Sans"/>
              </a:rPr>
              <a:t>,</a:t>
            </a:r>
            <a:r>
              <a:rPr sz="2700" spc="-40" dirty="0">
                <a:latin typeface="Lucida Sans"/>
                <a:cs typeface="Lucida Sans"/>
              </a:rPr>
              <a:t>L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185" dirty="0">
                <a:latin typeface="Lucida Sans"/>
                <a:cs typeface="Lucida Sans"/>
              </a:rPr>
              <a:t>w  </a:t>
            </a:r>
            <a:r>
              <a:rPr sz="2700" spc="-320" dirty="0">
                <a:latin typeface="Lucida Sans"/>
                <a:cs typeface="Lucida Sans"/>
              </a:rPr>
              <a:t>G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285" dirty="0">
                <a:latin typeface="Lucida Sans"/>
                <a:cs typeface="Lucida Sans"/>
              </a:rPr>
              <a:t>d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290" dirty="0">
                <a:latin typeface="Lucida Sans"/>
                <a:cs typeface="Lucida Sans"/>
              </a:rPr>
              <a:t>: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345" dirty="0">
                <a:latin typeface="Lucida Sans"/>
                <a:cs typeface="Lucida Sans"/>
              </a:rPr>
              <a:t>,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195" dirty="0">
                <a:latin typeface="Lucida Sans"/>
                <a:cs typeface="Lucida Sans"/>
              </a:rPr>
              <a:t>e</a:t>
            </a:r>
            <a:endParaRPr sz="27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3126" y="9694764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319" y="1840873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0"/>
            <a:ext cx="6846570" cy="2086610"/>
          </a:xfrm>
          <a:prstGeom prst="rect">
            <a:avLst/>
          </a:prstGeom>
        </p:spPr>
        <p:txBody>
          <a:bodyPr vert="horz" wrap="square" lIns="0" tIns="414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pc="-40" dirty="0"/>
              <a:t>MODELLING</a:t>
            </a:r>
          </a:p>
          <a:p>
            <a:pPr marL="429259">
              <a:lnSpc>
                <a:spcPct val="100000"/>
              </a:lnSpc>
              <a:spcBef>
                <a:spcPts val="1190"/>
              </a:spcBef>
            </a:pPr>
            <a:r>
              <a:rPr sz="2700" b="0" spc="-170" dirty="0">
                <a:latin typeface="Lucida Sans"/>
                <a:cs typeface="Lucida Sans"/>
              </a:rPr>
              <a:t>Collect</a:t>
            </a:r>
            <a:r>
              <a:rPr sz="2700" b="0" spc="-320" dirty="0">
                <a:latin typeface="Lucida Sans"/>
                <a:cs typeface="Lucida Sans"/>
              </a:rPr>
              <a:t> </a:t>
            </a:r>
            <a:r>
              <a:rPr sz="2700" b="0" spc="-145" dirty="0">
                <a:latin typeface="Lucida Sans"/>
                <a:cs typeface="Lucida Sans"/>
              </a:rPr>
              <a:t>the</a:t>
            </a:r>
            <a:r>
              <a:rPr sz="2700" b="0" spc="-320" dirty="0">
                <a:latin typeface="Lucida Sans"/>
                <a:cs typeface="Lucida Sans"/>
              </a:rPr>
              <a:t> </a:t>
            </a:r>
            <a:r>
              <a:rPr sz="2700" b="0" spc="-170" dirty="0">
                <a:latin typeface="Lucida Sans"/>
                <a:cs typeface="Lucida Sans"/>
              </a:rPr>
              <a:t>data</a:t>
            </a:r>
            <a:r>
              <a:rPr sz="2700" b="0" spc="-320" dirty="0">
                <a:latin typeface="Lucida Sans"/>
                <a:cs typeface="Lucida Sans"/>
              </a:rPr>
              <a:t> </a:t>
            </a:r>
            <a:r>
              <a:rPr sz="2700" b="0" spc="-204" dirty="0">
                <a:latin typeface="Lucida Sans"/>
                <a:cs typeface="Lucida Sans"/>
              </a:rPr>
              <a:t>which</a:t>
            </a:r>
            <a:r>
              <a:rPr sz="2700" b="0" spc="-320" dirty="0">
                <a:latin typeface="Lucida Sans"/>
                <a:cs typeface="Lucida Sans"/>
              </a:rPr>
              <a:t> </a:t>
            </a:r>
            <a:r>
              <a:rPr sz="2700" b="0" spc="-260" dirty="0">
                <a:latin typeface="Lucida Sans"/>
                <a:cs typeface="Lucida Sans"/>
              </a:rPr>
              <a:t>you</a:t>
            </a:r>
            <a:r>
              <a:rPr sz="2700" b="0" spc="-320" dirty="0">
                <a:latin typeface="Lucida Sans"/>
                <a:cs typeface="Lucida Sans"/>
              </a:rPr>
              <a:t> </a:t>
            </a:r>
            <a:r>
              <a:rPr sz="2700" b="0" spc="-150" dirty="0">
                <a:latin typeface="Lucida Sans"/>
                <a:cs typeface="Lucida Sans"/>
              </a:rPr>
              <a:t>are</a:t>
            </a:r>
            <a:r>
              <a:rPr sz="2700" b="0" spc="-320" dirty="0">
                <a:latin typeface="Lucida Sans"/>
                <a:cs typeface="Lucida Sans"/>
              </a:rPr>
              <a:t> </a:t>
            </a:r>
            <a:r>
              <a:rPr sz="2700" b="0" spc="-245" dirty="0">
                <a:latin typeface="Lucida Sans"/>
                <a:cs typeface="Lucida Sans"/>
              </a:rPr>
              <a:t>going</a:t>
            </a:r>
            <a:r>
              <a:rPr sz="2700" b="0" spc="-320" dirty="0">
                <a:latin typeface="Lucida Sans"/>
                <a:cs typeface="Lucida Sans"/>
              </a:rPr>
              <a:t> </a:t>
            </a:r>
            <a:r>
              <a:rPr sz="2700" b="0" spc="-155" dirty="0">
                <a:latin typeface="Lucida Sans"/>
                <a:cs typeface="Lucida Sans"/>
              </a:rPr>
              <a:t>to</a:t>
            </a:r>
            <a:r>
              <a:rPr sz="2700" b="0" spc="-315" dirty="0">
                <a:latin typeface="Lucida Sans"/>
                <a:cs typeface="Lucida Sans"/>
              </a:rPr>
              <a:t> </a:t>
            </a:r>
            <a:r>
              <a:rPr sz="2700" b="0" spc="-200" dirty="0">
                <a:latin typeface="Lucida Sans"/>
                <a:cs typeface="Lucida Sans"/>
              </a:rPr>
              <a:t>use</a:t>
            </a:r>
            <a:r>
              <a:rPr sz="2700" b="0" spc="-320" dirty="0">
                <a:latin typeface="Lucida Sans"/>
                <a:cs typeface="Lucida Sans"/>
              </a:rPr>
              <a:t> </a:t>
            </a:r>
            <a:r>
              <a:rPr sz="2700" b="0" spc="-160" dirty="0">
                <a:latin typeface="Lucida Sans"/>
                <a:cs typeface="Lucida Sans"/>
              </a:rPr>
              <a:t>it.</a:t>
            </a:r>
            <a:endParaRPr sz="2700">
              <a:latin typeface="Lucida Sans"/>
              <a:cs typeface="Lucida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319" y="2660023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48672" y="2456823"/>
            <a:ext cx="1229995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5" dirty="0">
                <a:latin typeface="Lucida Sans"/>
                <a:cs typeface="Lucida Sans"/>
              </a:rPr>
              <a:t>S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105" dirty="0">
                <a:latin typeface="Lucida Sans"/>
                <a:cs typeface="Lucida Sans"/>
              </a:rPr>
              <a:t>c</a:t>
            </a:r>
            <a:r>
              <a:rPr sz="2700" spc="-25" dirty="0">
                <a:latin typeface="Lucida Sans"/>
                <a:cs typeface="Lucida Sans"/>
              </a:rPr>
              <a:t>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05" dirty="0">
                <a:latin typeface="Lucida Sans"/>
                <a:cs typeface="Lucida Sans"/>
              </a:rPr>
              <a:t>c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220" dirty="0">
                <a:latin typeface="Lucida Sans"/>
                <a:cs typeface="Lucida Sans"/>
              </a:rPr>
              <a:t>u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260" dirty="0">
                <a:latin typeface="Lucida Sans"/>
                <a:cs typeface="Lucida Sans"/>
              </a:rPr>
              <a:t>n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310" dirty="0">
                <a:latin typeface="Lucida Sans"/>
                <a:cs typeface="Lucida Sans"/>
              </a:rPr>
              <a:t>d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135" dirty="0">
                <a:latin typeface="Lucida Sans"/>
                <a:cs typeface="Lucida Sans"/>
              </a:rPr>
              <a:t>il</a:t>
            </a:r>
            <a:r>
              <a:rPr sz="2700" spc="-160" dirty="0">
                <a:latin typeface="Lucida Sans"/>
                <a:cs typeface="Lucida Sans"/>
              </a:rPr>
              <a:t>l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5" dirty="0">
                <a:latin typeface="Lucida Sans"/>
                <a:cs typeface="Lucida Sans"/>
              </a:rPr>
              <a:t>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w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60" dirty="0">
                <a:latin typeface="Lucida Sans"/>
                <a:cs typeface="Lucida Sans"/>
              </a:rPr>
              <a:t>h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05" dirty="0">
                <a:latin typeface="Lucida Sans"/>
                <a:cs typeface="Lucida Sans"/>
              </a:rPr>
              <a:t>c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95" dirty="0">
                <a:latin typeface="Lucida Sans"/>
                <a:cs typeface="Lucida Sans"/>
              </a:rPr>
              <a:t>r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80" dirty="0">
                <a:latin typeface="Lucida Sans"/>
                <a:cs typeface="Lucida Sans"/>
              </a:rPr>
              <a:t>s</a:t>
            </a:r>
            <a:r>
              <a:rPr sz="2700" spc="-310" dirty="0">
                <a:latin typeface="Lucida Sans"/>
                <a:cs typeface="Lucida Sans"/>
              </a:rPr>
              <a:t>o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5" dirty="0">
                <a:latin typeface="Lucida Sans"/>
                <a:cs typeface="Lucida Sans"/>
              </a:rPr>
              <a:t>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05" dirty="0">
                <a:latin typeface="Lucida Sans"/>
                <a:cs typeface="Lucida Sans"/>
              </a:rPr>
              <a:t>c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60" dirty="0">
                <a:latin typeface="Lucida Sans"/>
                <a:cs typeface="Lucida Sans"/>
              </a:rPr>
              <a:t>n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85" dirty="0">
                <a:latin typeface="Lucida Sans"/>
                <a:cs typeface="Lucida Sans"/>
              </a:rPr>
              <a:t>b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285" dirty="0">
                <a:latin typeface="Lucida Sans"/>
                <a:cs typeface="Lucida Sans"/>
              </a:rPr>
              <a:t>d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135" dirty="0">
                <a:latin typeface="Lucida Sans"/>
                <a:cs typeface="Lucida Sans"/>
              </a:rPr>
              <a:t>i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285" dirty="0">
                <a:latin typeface="Lucida Sans"/>
                <a:cs typeface="Lucida Sans"/>
              </a:rPr>
              <a:t>d</a:t>
            </a:r>
            <a:r>
              <a:rPr sz="2700" spc="-345" dirty="0">
                <a:latin typeface="Lucida Sans"/>
                <a:cs typeface="Lucida Sans"/>
              </a:rPr>
              <a:t>.</a:t>
            </a:r>
            <a:endParaRPr sz="27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Lucida Sans"/>
              <a:cs typeface="Lucida Sans"/>
            </a:endParaRPr>
          </a:p>
          <a:p>
            <a:pPr marL="12700">
              <a:lnSpc>
                <a:spcPts val="3229"/>
              </a:lnSpc>
            </a:pPr>
            <a:r>
              <a:rPr sz="2700" spc="-65" dirty="0">
                <a:latin typeface="Lucida Sans"/>
                <a:cs typeface="Lucida Sans"/>
              </a:rPr>
              <a:t>If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5" dirty="0">
                <a:latin typeface="Lucida Sans"/>
                <a:cs typeface="Lucida Sans"/>
              </a:rPr>
              <a:t>there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70" dirty="0">
                <a:latin typeface="Lucida Sans"/>
                <a:cs typeface="Lucida Sans"/>
              </a:rPr>
              <a:t>is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35" dirty="0">
                <a:latin typeface="Lucida Sans"/>
                <a:cs typeface="Lucida Sans"/>
              </a:rPr>
              <a:t>missing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50" dirty="0">
                <a:latin typeface="Lucida Sans"/>
                <a:cs typeface="Lucida Sans"/>
              </a:rPr>
              <a:t>number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00" dirty="0">
                <a:latin typeface="Lucida Sans"/>
                <a:cs typeface="Lucida Sans"/>
              </a:rPr>
              <a:t>in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40" dirty="0">
                <a:latin typeface="Lucida Sans"/>
                <a:cs typeface="Lucida Sans"/>
              </a:rPr>
              <a:t>seIected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50" dirty="0">
                <a:latin typeface="Lucida Sans"/>
                <a:cs typeface="Lucida Sans"/>
              </a:rPr>
              <a:t>column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00" dirty="0">
                <a:latin typeface="Lucida Sans"/>
                <a:cs typeface="Lucida Sans"/>
              </a:rPr>
              <a:t>use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85" dirty="0">
                <a:latin typeface="Lucida Sans"/>
                <a:cs typeface="Lucida Sans"/>
              </a:rPr>
              <a:t>conditional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80" dirty="0">
                <a:latin typeface="Lucida Sans"/>
                <a:cs typeface="Lucida Sans"/>
              </a:rPr>
              <a:t>formatting</a:t>
            </a:r>
            <a:endParaRPr sz="2700">
              <a:latin typeface="Lucida Sans"/>
              <a:cs typeface="Lucida Sans"/>
            </a:endParaRPr>
          </a:p>
          <a:p>
            <a:pPr marL="12700" marR="5080">
              <a:lnSpc>
                <a:spcPts val="3229"/>
              </a:lnSpc>
              <a:spcBef>
                <a:spcPts val="105"/>
              </a:spcBef>
            </a:pPr>
            <a:r>
              <a:rPr sz="2700" spc="-325" dirty="0">
                <a:latin typeface="Lucida Sans"/>
                <a:cs typeface="Lucida Sans"/>
              </a:rPr>
              <a:t>To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0" dirty="0">
                <a:latin typeface="Lucida Sans"/>
                <a:cs typeface="Lucida Sans"/>
              </a:rPr>
              <a:t>fill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60" dirty="0">
                <a:latin typeface="Lucida Sans"/>
                <a:cs typeface="Lucida Sans"/>
              </a:rPr>
              <a:t>it.</a:t>
            </a:r>
            <a:r>
              <a:rPr sz="2700" spc="200" dirty="0">
                <a:latin typeface="Lucida Sans"/>
                <a:cs typeface="Lucida Sans"/>
              </a:rPr>
              <a:t> </a:t>
            </a:r>
            <a:r>
              <a:rPr sz="2700" spc="-215" dirty="0">
                <a:latin typeface="Lucida Sans"/>
                <a:cs typeface="Lucida Sans"/>
              </a:rPr>
              <a:t>Click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on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85" dirty="0">
                <a:latin typeface="Lucida Sans"/>
                <a:cs typeface="Lucida Sans"/>
              </a:rPr>
              <a:t>highlight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00" dirty="0">
                <a:latin typeface="Lucida Sans"/>
                <a:cs typeface="Lucida Sans"/>
              </a:rPr>
              <a:t>in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14" dirty="0">
                <a:latin typeface="Lucida Sans"/>
                <a:cs typeface="Lucida Sans"/>
              </a:rPr>
              <a:t>that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60" dirty="0">
                <a:latin typeface="Lucida Sans"/>
                <a:cs typeface="Lucida Sans"/>
              </a:rPr>
              <a:t>more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60" dirty="0">
                <a:latin typeface="Lucida Sans"/>
                <a:cs typeface="Lucida Sans"/>
              </a:rPr>
              <a:t>rules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70" dirty="0">
                <a:latin typeface="Lucida Sans"/>
                <a:cs typeface="Lucida Sans"/>
              </a:rPr>
              <a:t>click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on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40" dirty="0">
                <a:latin typeface="Lucida Sans"/>
                <a:cs typeface="Lucida Sans"/>
              </a:rPr>
              <a:t>blank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45" dirty="0">
                <a:latin typeface="Lucida Sans"/>
                <a:cs typeface="Lucida Sans"/>
              </a:rPr>
              <a:t>and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15" dirty="0">
                <a:latin typeface="Lucida Sans"/>
                <a:cs typeface="Lucida Sans"/>
              </a:rPr>
              <a:t>choose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90" dirty="0">
                <a:latin typeface="Lucida Sans"/>
                <a:cs typeface="Lucida Sans"/>
              </a:rPr>
              <a:t>format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45" dirty="0">
                <a:latin typeface="Lucida Sans"/>
                <a:cs typeface="Lucida Sans"/>
              </a:rPr>
              <a:t>and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70" dirty="0">
                <a:latin typeface="Lucida Sans"/>
                <a:cs typeface="Lucida Sans"/>
              </a:rPr>
              <a:t>click </a:t>
            </a:r>
            <a:r>
              <a:rPr sz="2700" spc="-840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on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45" dirty="0">
                <a:latin typeface="Lucida Sans"/>
                <a:cs typeface="Lucida Sans"/>
              </a:rPr>
              <a:t>the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29" dirty="0">
                <a:latin typeface="Lucida Sans"/>
                <a:cs typeface="Lucida Sans"/>
              </a:rPr>
              <a:t>any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80" dirty="0">
                <a:latin typeface="Lucida Sans"/>
                <a:cs typeface="Lucida Sans"/>
              </a:rPr>
              <a:t>color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14" dirty="0">
                <a:latin typeface="Lucida Sans"/>
                <a:cs typeface="Lucida Sans"/>
              </a:rPr>
              <a:t>that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60" dirty="0">
                <a:latin typeface="Lucida Sans"/>
                <a:cs typeface="Lucida Sans"/>
              </a:rPr>
              <a:t>you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80" dirty="0">
                <a:latin typeface="Lucida Sans"/>
                <a:cs typeface="Lucida Sans"/>
              </a:rPr>
              <a:t>want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55" dirty="0">
                <a:latin typeface="Lucida Sans"/>
                <a:cs typeface="Lucida Sans"/>
              </a:rPr>
              <a:t>to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0" dirty="0">
                <a:latin typeface="Lucida Sans"/>
                <a:cs typeface="Lucida Sans"/>
              </a:rPr>
              <a:t>fill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on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45" dirty="0">
                <a:latin typeface="Lucida Sans"/>
                <a:cs typeface="Lucida Sans"/>
              </a:rPr>
              <a:t>the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45" dirty="0">
                <a:latin typeface="Lucida Sans"/>
                <a:cs typeface="Lucida Sans"/>
              </a:rPr>
              <a:t>blanks.</a:t>
            </a:r>
            <a:endParaRPr sz="27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Lucida Sans"/>
              <a:cs typeface="Lucida Sans"/>
            </a:endParaRPr>
          </a:p>
          <a:p>
            <a:pPr marL="12700" marR="694055">
              <a:lnSpc>
                <a:spcPts val="3229"/>
              </a:lnSpc>
            </a:pPr>
            <a:r>
              <a:rPr sz="2700" spc="-65" dirty="0">
                <a:latin typeface="Lucida Sans"/>
                <a:cs typeface="Lucida Sans"/>
              </a:rPr>
              <a:t>If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60" dirty="0">
                <a:latin typeface="Lucida Sans"/>
                <a:cs typeface="Lucida Sans"/>
              </a:rPr>
              <a:t>you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80" dirty="0">
                <a:latin typeface="Lucida Sans"/>
                <a:cs typeface="Lucida Sans"/>
              </a:rPr>
              <a:t>want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55" dirty="0">
                <a:latin typeface="Lucida Sans"/>
                <a:cs typeface="Lucida Sans"/>
              </a:rPr>
              <a:t>to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65" dirty="0">
                <a:latin typeface="Lucida Sans"/>
                <a:cs typeface="Lucida Sans"/>
              </a:rPr>
              <a:t>identify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45" dirty="0">
                <a:latin typeface="Lucida Sans"/>
                <a:cs typeface="Lucida Sans"/>
              </a:rPr>
              <a:t>the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35" dirty="0">
                <a:latin typeface="Lucida Sans"/>
                <a:cs typeface="Lucida Sans"/>
              </a:rPr>
              <a:t>missing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95" dirty="0">
                <a:latin typeface="Lucida Sans"/>
                <a:cs typeface="Lucida Sans"/>
              </a:rPr>
              <a:t>value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70" dirty="0">
                <a:latin typeface="Lucida Sans"/>
                <a:cs typeface="Lucida Sans"/>
              </a:rPr>
              <a:t>click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on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30" dirty="0">
                <a:latin typeface="Lucida Sans"/>
                <a:cs typeface="Lucida Sans"/>
              </a:rPr>
              <a:t>sort&amp;filter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55" dirty="0">
                <a:latin typeface="Lucida Sans"/>
                <a:cs typeface="Lucida Sans"/>
              </a:rPr>
              <a:t>to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40" dirty="0">
                <a:latin typeface="Lucida Sans"/>
                <a:cs typeface="Lucida Sans"/>
              </a:rPr>
              <a:t>remove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45" dirty="0">
                <a:latin typeface="Lucida Sans"/>
                <a:cs typeface="Lucida Sans"/>
              </a:rPr>
              <a:t>the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29" dirty="0">
                <a:latin typeface="Lucida Sans"/>
                <a:cs typeface="Lucida Sans"/>
              </a:rPr>
              <a:t>blanks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80" dirty="0">
                <a:latin typeface="Lucida Sans"/>
                <a:cs typeface="Lucida Sans"/>
              </a:rPr>
              <a:t>it </a:t>
            </a:r>
            <a:r>
              <a:rPr sz="2700" spc="-840" dirty="0">
                <a:latin typeface="Lucida Sans"/>
                <a:cs typeface="Lucida Sans"/>
              </a:rPr>
              <a:t> </a:t>
            </a:r>
            <a:r>
              <a:rPr sz="2700" spc="-130" dirty="0">
                <a:latin typeface="Lucida Sans"/>
                <a:cs typeface="Lucida Sans"/>
              </a:rPr>
              <a:t>fill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45" dirty="0">
                <a:latin typeface="Lucida Sans"/>
                <a:cs typeface="Lucida Sans"/>
              </a:rPr>
              <a:t>the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54" dirty="0">
                <a:latin typeface="Lucida Sans"/>
                <a:cs typeface="Lucida Sans"/>
              </a:rPr>
              <a:t>blank.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15" dirty="0">
                <a:latin typeface="Lucida Sans"/>
                <a:cs typeface="Lucida Sans"/>
              </a:rPr>
              <a:t>Click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on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45" dirty="0">
                <a:latin typeface="Lucida Sans"/>
                <a:cs typeface="Lucida Sans"/>
              </a:rPr>
              <a:t>the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50" dirty="0">
                <a:latin typeface="Lucida Sans"/>
                <a:cs typeface="Lucida Sans"/>
              </a:rPr>
              <a:t>column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04" dirty="0">
                <a:latin typeface="Lucida Sans"/>
                <a:cs typeface="Lucida Sans"/>
              </a:rPr>
              <a:t>which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10" dirty="0">
                <a:latin typeface="Lucida Sans"/>
                <a:cs typeface="Lucida Sans"/>
              </a:rPr>
              <a:t>has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40" dirty="0">
                <a:latin typeface="Lucida Sans"/>
                <a:cs typeface="Lucida Sans"/>
              </a:rPr>
              <a:t>blank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10" dirty="0">
                <a:latin typeface="Lucida Sans"/>
                <a:cs typeface="Lucida Sans"/>
              </a:rPr>
              <a:t>value&amp;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70" dirty="0">
                <a:latin typeface="Lucida Sans"/>
                <a:cs typeface="Lucida Sans"/>
              </a:rPr>
              <a:t>click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275" dirty="0">
                <a:latin typeface="Lucida Sans"/>
                <a:cs typeface="Lucida Sans"/>
              </a:rPr>
              <a:t>on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40" dirty="0">
                <a:latin typeface="Lucida Sans"/>
                <a:cs typeface="Lucida Sans"/>
              </a:rPr>
              <a:t>sort</a:t>
            </a:r>
            <a:r>
              <a:rPr sz="2700" spc="-315" dirty="0">
                <a:latin typeface="Lucida Sans"/>
                <a:cs typeface="Lucida Sans"/>
              </a:rPr>
              <a:t> </a:t>
            </a:r>
            <a:r>
              <a:rPr sz="2700" spc="-130" dirty="0">
                <a:latin typeface="Lucida Sans"/>
                <a:cs typeface="Lucida Sans"/>
              </a:rPr>
              <a:t>&amp;filter</a:t>
            </a:r>
            <a:endParaRPr sz="2700">
              <a:latin typeface="Lucida Sans"/>
              <a:cs typeface="Lucida Sans"/>
            </a:endParaRPr>
          </a:p>
          <a:p>
            <a:pPr marL="12700">
              <a:lnSpc>
                <a:spcPts val="3115"/>
              </a:lnSpc>
            </a:pPr>
            <a:r>
              <a:rPr sz="2700" spc="-15" dirty="0">
                <a:latin typeface="Lucida Sans"/>
                <a:cs typeface="Lucida Sans"/>
              </a:rPr>
              <a:t>I</a:t>
            </a:r>
            <a:r>
              <a:rPr sz="2700" spc="-260" dirty="0">
                <a:latin typeface="Lucida Sans"/>
                <a:cs typeface="Lucida Sans"/>
              </a:rPr>
              <a:t>n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5" dirty="0">
                <a:latin typeface="Lucida Sans"/>
                <a:cs typeface="Lucida Sans"/>
              </a:rPr>
              <a:t>t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105" dirty="0">
                <a:latin typeface="Lucida Sans"/>
                <a:cs typeface="Lucida Sans"/>
              </a:rPr>
              <a:t>c</a:t>
            </a:r>
            <a:r>
              <a:rPr sz="2700" spc="-135" dirty="0">
                <a:latin typeface="Lucida Sans"/>
                <a:cs typeface="Lucida Sans"/>
              </a:rPr>
              <a:t>li</a:t>
            </a:r>
            <a:r>
              <a:rPr sz="2700" spc="-105" dirty="0">
                <a:latin typeface="Lucida Sans"/>
                <a:cs typeface="Lucida Sans"/>
              </a:rPr>
              <a:t>c</a:t>
            </a:r>
            <a:r>
              <a:rPr sz="2700" spc="-365" dirty="0">
                <a:latin typeface="Lucida Sans"/>
                <a:cs typeface="Lucida Sans"/>
              </a:rPr>
              <a:t>k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310" dirty="0">
                <a:latin typeface="Lucida Sans"/>
                <a:cs typeface="Lucida Sans"/>
              </a:rPr>
              <a:t>o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95" dirty="0">
                <a:latin typeface="Lucida Sans"/>
                <a:cs typeface="Lucida Sans"/>
              </a:rPr>
              <a:t>f</a:t>
            </a:r>
            <a:r>
              <a:rPr sz="2700" spc="-135" dirty="0">
                <a:latin typeface="Lucida Sans"/>
                <a:cs typeface="Lucida Sans"/>
              </a:rPr>
              <a:t>il</a:t>
            </a:r>
            <a:r>
              <a:rPr sz="2700" spc="-160" dirty="0">
                <a:latin typeface="Lucida Sans"/>
                <a:cs typeface="Lucida Sans"/>
              </a:rPr>
              <a:t>l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310" dirty="0">
                <a:latin typeface="Lucida Sans"/>
                <a:cs typeface="Lucida Sans"/>
              </a:rPr>
              <a:t>o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70" dirty="0">
                <a:latin typeface="Lucida Sans"/>
                <a:cs typeface="Lucida Sans"/>
              </a:rPr>
              <a:t>r</a:t>
            </a:r>
            <a:r>
              <a:rPr sz="2700" spc="-170" dirty="0">
                <a:latin typeface="Lucida Sans"/>
                <a:cs typeface="Lucida Sans"/>
              </a:rPr>
              <a:t>e</a:t>
            </a:r>
            <a:r>
              <a:rPr sz="2700" spc="-484" dirty="0">
                <a:latin typeface="Lucida Sans"/>
                <a:cs typeface="Lucida Sans"/>
              </a:rPr>
              <a:t>m</a:t>
            </a:r>
            <a:r>
              <a:rPr sz="2700" spc="-285" dirty="0">
                <a:latin typeface="Lucida Sans"/>
                <a:cs typeface="Lucida Sans"/>
              </a:rPr>
              <a:t>o</a:t>
            </a:r>
            <a:r>
              <a:rPr sz="2700" spc="-240" dirty="0">
                <a:latin typeface="Lucida Sans"/>
                <a:cs typeface="Lucida Sans"/>
              </a:rPr>
              <a:t>v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dirty="0">
                <a:latin typeface="Lucida Sans"/>
                <a:cs typeface="Lucida Sans"/>
              </a:rPr>
              <a:t>t</a:t>
            </a:r>
            <a:r>
              <a:rPr sz="2700" spc="-235" dirty="0">
                <a:latin typeface="Lucida Sans"/>
                <a:cs typeface="Lucida Sans"/>
              </a:rPr>
              <a:t>h</a:t>
            </a:r>
            <a:r>
              <a:rPr sz="2700" spc="-195" dirty="0">
                <a:latin typeface="Lucida Sans"/>
                <a:cs typeface="Lucida Sans"/>
              </a:rPr>
              <a:t>e</a:t>
            </a:r>
            <a:r>
              <a:rPr sz="2700" spc="-320" dirty="0">
                <a:latin typeface="Lucida Sans"/>
                <a:cs typeface="Lucida Sans"/>
              </a:rPr>
              <a:t> </a:t>
            </a:r>
            <a:r>
              <a:rPr sz="2700" spc="-285" dirty="0">
                <a:latin typeface="Lucida Sans"/>
                <a:cs typeface="Lucida Sans"/>
              </a:rPr>
              <a:t>b</a:t>
            </a:r>
            <a:r>
              <a:rPr sz="2700" spc="-135" dirty="0">
                <a:latin typeface="Lucida Sans"/>
                <a:cs typeface="Lucida Sans"/>
              </a:rPr>
              <a:t>l</a:t>
            </a:r>
            <a:r>
              <a:rPr sz="2700" spc="-185" dirty="0">
                <a:latin typeface="Lucida Sans"/>
                <a:cs typeface="Lucida Sans"/>
              </a:rPr>
              <a:t>a</a:t>
            </a:r>
            <a:r>
              <a:rPr sz="2700" spc="-235" dirty="0">
                <a:latin typeface="Lucida Sans"/>
                <a:cs typeface="Lucida Sans"/>
              </a:rPr>
              <a:t>n</a:t>
            </a:r>
            <a:r>
              <a:rPr sz="2700" spc="-340" dirty="0">
                <a:latin typeface="Lucida Sans"/>
                <a:cs typeface="Lucida Sans"/>
              </a:rPr>
              <a:t>k</a:t>
            </a:r>
            <a:r>
              <a:rPr sz="2700" spc="-345" dirty="0">
                <a:latin typeface="Lucida Sans"/>
                <a:cs typeface="Lucida Sans"/>
              </a:rPr>
              <a:t>.</a:t>
            </a:r>
            <a:endParaRPr sz="2700">
              <a:latin typeface="Lucida Sans"/>
              <a:cs typeface="Lucida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319" y="3479173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319" y="5117473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MODELLING Collect the data which you are going to use it.</vt:lpstr>
      <vt:lpstr>EXPLANATION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AKASH R TNDSC ppt.pptx</dc:title>
  <dc:creator>Dharshan Vijay</dc:creator>
  <cp:keywords>DAGPIeIl7yI,BAFcfGF-cVQ</cp:keywords>
  <cp:lastModifiedBy>Guest User</cp:lastModifiedBy>
  <cp:revision>1</cp:revision>
  <dcterms:created xsi:type="dcterms:W3CDTF">2024-08-31T16:26:30Z</dcterms:created>
  <dcterms:modified xsi:type="dcterms:W3CDTF">2024-09-10T08:16:26Z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</Properties>
</file>