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558E-FC71-4141-ACE8-9E7D16E8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16F1-0925-40A1-B535-6F05E319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5065-12ED-4522-B97F-B62E4AF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3CD8-C892-4A97-80EB-6DA1E70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A8F2-FF4C-44CB-958F-27CD8785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BBF5-B89D-43D1-B7A8-D0BD26C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2D7C7-1584-40F4-A3D2-F8FEFBC9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F740-6212-4CAD-98CA-998E208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01B6-83F3-4D5B-BA1D-C3DBA8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11AE-D829-40FA-BF4B-ED9CFEBD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4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FC9AB-CC25-4D6C-B77F-8FBD13BC2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55FA5-B25C-4825-9800-DBDA310E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716C-0A41-438A-B4E5-A28974DB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97DF-54B0-4688-9BE6-56A1F67B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613B-5AFC-4DB3-A4A2-1B1D593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7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B1BD-CF22-42A5-B776-10808CBF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6F5E-16AC-4247-AFB2-826FA9FB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FF45-49A6-4F2A-A9DA-0E9EE1D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C90D-21E2-4D1F-AC05-C5EFEB9C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5629-943E-4F98-9AD6-58F707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7A2B-09CA-48F9-865B-97D7310D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818D-91AA-4946-8524-5BFBE8B1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1D69-BF27-40F2-B920-F59B5B17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0E43-A00A-47DF-90B5-DDC9D900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C373-4582-47BE-B315-08728129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C5B7-256D-4A5C-952B-2227E947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4DA5-D481-44D2-A4B8-350B76225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3730-6AFA-4F4F-B390-73C87634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990F-FE26-4501-956C-BB5497A1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774B-262C-4199-A70C-E5E6567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751BF-F5C1-4036-91D8-EB10775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3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F1DC-A534-48FD-AC1C-3B5169E6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5C91-CED4-4B19-8AE8-9F111ED5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FB41-472D-45DB-B237-41A76543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49E2-AAFF-4A97-84FE-5B2072A6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8571D-C4D1-4A69-8E8B-4EF89717F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AEC78-DAA9-4FF3-952F-6C88772B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365D1-AF45-4B23-BC18-CE7D43F5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B5F64-F023-4585-84C7-720DA99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B70F-C557-4B82-87DE-A9AC6A09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24C2-E926-4349-B345-57C800B6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2FEF8-8C4C-44C5-98C2-D14756C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8EF54-94A4-4500-99DA-B4FF69E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39E7-5A24-4D14-B49B-EFF0C52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E3FF-DCDF-4FC4-A29C-0785F12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32A8-659A-42DF-995A-73502FD8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972-F7C4-4638-B231-C0999335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BB46-45FA-451D-94AA-3BB03B3D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4374-6598-4630-8F3F-3E707F05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1773-8F60-4078-B2FE-3A072747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B7D9-40AA-4823-9EC1-C2D1217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9B124-6B4F-4135-B284-79B5EF2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5E41-455E-47F2-905D-481D38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E468D-530B-4B4D-9A5B-9064261B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6EC4-A5F3-4171-B63C-4FA2916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C5D10-35A8-4C5B-8342-3309D69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0E5EB-7936-482B-8027-CC96EF3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5134-1E25-479F-A7FC-3692664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6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E9B1E-CE2F-4AC9-B6F7-BC4E30FE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0383-6655-476A-A72D-C632CEA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CFED-B54D-43F5-9AF3-2F741340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9F52-B9BD-4E0D-B849-E5B97405326F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B9A9-E66A-49EA-AEC1-DF1E23FF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0AF3-BC75-43A1-A721-B2F05687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EF6000-6180-4A2E-9E5F-C3E30672BA67}"/>
              </a:ext>
            </a:extLst>
          </p:cNvPr>
          <p:cNvGrpSpPr/>
          <p:nvPr/>
        </p:nvGrpSpPr>
        <p:grpSpPr>
          <a:xfrm>
            <a:off x="3371461" y="438539"/>
            <a:ext cx="5449078" cy="5616789"/>
            <a:chOff x="2817844" y="289249"/>
            <a:chExt cx="5449078" cy="5616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082C21-41B4-4F86-BCA5-947293529E01}"/>
                </a:ext>
              </a:extLst>
            </p:cNvPr>
            <p:cNvSpPr/>
            <p:nvPr/>
          </p:nvSpPr>
          <p:spPr>
            <a:xfrm rot="13635441">
              <a:off x="3676262" y="1847460"/>
              <a:ext cx="3610947" cy="26795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7FBCBB-6804-42FF-A08A-D0AE4E387772}"/>
                </a:ext>
              </a:extLst>
            </p:cNvPr>
            <p:cNvSpPr txBox="1"/>
            <p:nvPr/>
          </p:nvSpPr>
          <p:spPr>
            <a:xfrm>
              <a:off x="5019869" y="289249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de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CE171-10FF-4D45-85AA-EAD841F6CFF3}"/>
                </a:ext>
              </a:extLst>
            </p:cNvPr>
            <p:cNvSpPr txBox="1"/>
            <p:nvPr/>
          </p:nvSpPr>
          <p:spPr>
            <a:xfrm>
              <a:off x="7903028" y="3429000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de-DE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F2CC7F-ABD9-4AEE-B2FD-85BDE46B7A89}"/>
                </a:ext>
              </a:extLst>
            </p:cNvPr>
            <p:cNvSpPr txBox="1"/>
            <p:nvPr/>
          </p:nvSpPr>
          <p:spPr>
            <a:xfrm>
              <a:off x="5551714" y="5536706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de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F13005-D554-4085-A907-4969733EC1F3}"/>
                </a:ext>
              </a:extLst>
            </p:cNvPr>
            <p:cNvSpPr txBox="1"/>
            <p:nvPr/>
          </p:nvSpPr>
          <p:spPr>
            <a:xfrm>
              <a:off x="2817844" y="2578902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de-DE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AD647C-401E-4D9F-AB10-FBBAB3558C92}"/>
                </a:ext>
              </a:extLst>
            </p:cNvPr>
            <p:cNvCxnSpPr/>
            <p:nvPr/>
          </p:nvCxnSpPr>
          <p:spPr>
            <a:xfrm>
              <a:off x="5201816" y="951962"/>
              <a:ext cx="531845" cy="4470535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7E3499-19DA-4090-B77A-189CEAA0757A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09" y="2763568"/>
              <a:ext cx="4418653" cy="850098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7BB8BF-FF23-432E-A639-FDC62A065EA7}"/>
                </a:ext>
              </a:extLst>
            </p:cNvPr>
            <p:cNvSpPr txBox="1"/>
            <p:nvPr/>
          </p:nvSpPr>
          <p:spPr>
            <a:xfrm>
              <a:off x="4858012" y="2741268"/>
              <a:ext cx="29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endParaRPr lang="de-DE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59BD5B0B-D786-4F5E-ACEE-7EA9641651EE}"/>
              </a:ext>
            </a:extLst>
          </p:cNvPr>
          <p:cNvSpPr/>
          <p:nvPr/>
        </p:nvSpPr>
        <p:spPr>
          <a:xfrm>
            <a:off x="5470849" y="2728192"/>
            <a:ext cx="933062" cy="1023113"/>
          </a:xfrm>
          <a:prstGeom prst="arc">
            <a:avLst>
              <a:gd name="adj1" fmla="val 13963165"/>
              <a:gd name="adj2" fmla="val 94323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F07FB-1C6C-41ED-B312-F59EA8E3D0C3}"/>
              </a:ext>
            </a:extLst>
          </p:cNvPr>
          <p:cNvSpPr txBox="1"/>
          <p:nvPr/>
        </p:nvSpPr>
        <p:spPr>
          <a:xfrm>
            <a:off x="6350765" y="2912858"/>
            <a:ext cx="14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(&lt;AB)</a:t>
            </a:r>
            <a:endParaRPr lang="de-D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EBD831-C1FD-418E-8A1D-51D91BCF1A49}"/>
              </a:ext>
            </a:extLst>
          </p:cNvPr>
          <p:cNvCxnSpPr>
            <a:cxnSpLocks/>
          </p:cNvCxnSpPr>
          <p:nvPr/>
        </p:nvCxnSpPr>
        <p:spPr>
          <a:xfrm flipH="1">
            <a:off x="5021906" y="3379827"/>
            <a:ext cx="979322" cy="88178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1C9BF-74AE-4CED-B67D-1C2C3ACBA62F}"/>
              </a:ext>
            </a:extLst>
          </p:cNvPr>
          <p:cNvCxnSpPr>
            <a:cxnSpLocks/>
          </p:cNvCxnSpPr>
          <p:nvPr/>
        </p:nvCxnSpPr>
        <p:spPr>
          <a:xfrm>
            <a:off x="5299231" y="3992141"/>
            <a:ext cx="274255" cy="2626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655B42-A3C1-4CA8-B0B5-0F0D41238DF7}"/>
              </a:ext>
            </a:extLst>
          </p:cNvPr>
          <p:cNvCxnSpPr>
            <a:cxnSpLocks/>
          </p:cNvCxnSpPr>
          <p:nvPr/>
        </p:nvCxnSpPr>
        <p:spPr>
          <a:xfrm flipV="1">
            <a:off x="5267488" y="4227301"/>
            <a:ext cx="277093" cy="2817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A0DDA9-7BD1-4D5A-9968-7512F45AC845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>
            <a:off x="4809966" y="2010562"/>
            <a:ext cx="2450774" cy="265191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BC5CB-0BD7-4EB9-9704-C92742D3B5AA}"/>
              </a:ext>
            </a:extLst>
          </p:cNvPr>
          <p:cNvGrpSpPr/>
          <p:nvPr/>
        </p:nvGrpSpPr>
        <p:grpSpPr>
          <a:xfrm>
            <a:off x="45874" y="-165916"/>
            <a:ext cx="12146126" cy="6912156"/>
            <a:chOff x="45874" y="-54156"/>
            <a:chExt cx="12146126" cy="684684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56F091-7D55-4E08-B3A8-42D4E07BE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4" y="3441131"/>
              <a:ext cx="12146126" cy="3702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796DEF-E20F-44F8-98CA-8028FF69C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387" y="1"/>
              <a:ext cx="0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FC39E-2DE9-4F0C-93B7-BD047BD5A46B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D801F-F63F-465F-B683-C6FFD2D9FDD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9E93FB-D7E8-4A74-ACF2-85A4B4413AAC}"/>
              </a:ext>
            </a:extLst>
          </p:cNvPr>
          <p:cNvGrpSpPr/>
          <p:nvPr/>
        </p:nvGrpSpPr>
        <p:grpSpPr>
          <a:xfrm rot="926603">
            <a:off x="1873005" y="825214"/>
            <a:ext cx="7481838" cy="5296599"/>
            <a:chOff x="1852662" y="890809"/>
            <a:chExt cx="7481838" cy="52965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5BC917-8775-4590-A1D0-0F33D1AFD859}"/>
                </a:ext>
              </a:extLst>
            </p:cNvPr>
            <p:cNvGrpSpPr/>
            <p:nvPr/>
          </p:nvGrpSpPr>
          <p:grpSpPr>
            <a:xfrm>
              <a:off x="3320661" y="890809"/>
              <a:ext cx="5449078" cy="5296599"/>
              <a:chOff x="2817844" y="609439"/>
              <a:chExt cx="5449078" cy="529659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8AE796-9C27-44B1-90EC-EA774FD44A86}"/>
                  </a:ext>
                </a:extLst>
              </p:cNvPr>
              <p:cNvSpPr/>
              <p:nvPr/>
            </p:nvSpPr>
            <p:spPr>
              <a:xfrm rot="13635441">
                <a:off x="3676262" y="1847460"/>
                <a:ext cx="3610947" cy="2679539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D3EC23-BAC8-458C-B0A3-AB6E3D638638}"/>
                  </a:ext>
                </a:extLst>
              </p:cNvPr>
              <p:cNvSpPr txBox="1"/>
              <p:nvPr/>
            </p:nvSpPr>
            <p:spPr>
              <a:xfrm>
                <a:off x="5077129" y="609439"/>
                <a:ext cx="58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de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A1610-CAFD-4B0C-8B9A-35111331AFCC}"/>
                  </a:ext>
                </a:extLst>
              </p:cNvPr>
              <p:cNvSpPr txBox="1"/>
              <p:nvPr/>
            </p:nvSpPr>
            <p:spPr>
              <a:xfrm>
                <a:off x="7903028" y="3429000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de-D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EEEB3F-ACF6-4FD1-8DA1-1147A57D0995}"/>
                  </a:ext>
                </a:extLst>
              </p:cNvPr>
              <p:cNvSpPr txBox="1"/>
              <p:nvPr/>
            </p:nvSpPr>
            <p:spPr>
              <a:xfrm>
                <a:off x="5551714" y="5536706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de-DE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E98782-46B9-4372-A334-E341C242C793}"/>
                  </a:ext>
                </a:extLst>
              </p:cNvPr>
              <p:cNvSpPr txBox="1"/>
              <p:nvPr/>
            </p:nvSpPr>
            <p:spPr>
              <a:xfrm>
                <a:off x="2817844" y="2578902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de-DE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46675-68B5-4100-BF20-DC3E25021275}"/>
                  </a:ext>
                </a:extLst>
              </p:cNvPr>
              <p:cNvSpPr txBox="1"/>
              <p:nvPr/>
            </p:nvSpPr>
            <p:spPr>
              <a:xfrm>
                <a:off x="5025970" y="2768141"/>
                <a:ext cx="293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endParaRPr lang="de-DE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63D3F-16F2-4222-A687-7CF5AE8C08E9}"/>
                </a:ext>
              </a:extLst>
            </p:cNvPr>
            <p:cNvCxnSpPr>
              <a:cxnSpLocks/>
            </p:cNvCxnSpPr>
            <p:nvPr/>
          </p:nvCxnSpPr>
          <p:spPr>
            <a:xfrm rot="20673397" flipV="1">
              <a:off x="1852662" y="2220435"/>
              <a:ext cx="6830001" cy="34858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6E6E74-D764-4A9D-A9F3-6284D93FE8AE}"/>
                </a:ext>
              </a:extLst>
            </p:cNvPr>
            <p:cNvSpPr/>
            <p:nvPr/>
          </p:nvSpPr>
          <p:spPr>
            <a:xfrm>
              <a:off x="5300582" y="2570484"/>
              <a:ext cx="1145847" cy="864507"/>
            </a:xfrm>
            <a:prstGeom prst="arc">
              <a:avLst>
                <a:gd name="adj1" fmla="val 14835245"/>
                <a:gd name="adj2" fmla="val 21222868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/>
                <p:nvPr/>
              </p:nvSpPr>
              <p:spPr>
                <a:xfrm>
                  <a:off x="6280488" y="2833928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488" y="2833928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46AAB76-8506-437A-AA28-3EC92D76C622}"/>
                </a:ext>
              </a:extLst>
            </p:cNvPr>
            <p:cNvSpPr/>
            <p:nvPr/>
          </p:nvSpPr>
          <p:spPr>
            <a:xfrm>
              <a:off x="6161092" y="2806121"/>
              <a:ext cx="612307" cy="814957"/>
            </a:xfrm>
            <a:prstGeom prst="arc">
              <a:avLst>
                <a:gd name="adj1" fmla="val 17079537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B53692-A732-4E39-9E8F-527D990C4542}"/>
                    </a:ext>
                  </a:extLst>
                </p:cNvPr>
                <p:cNvSpPr txBox="1"/>
                <p:nvPr/>
              </p:nvSpPr>
              <p:spPr>
                <a:xfrm>
                  <a:off x="5945098" y="2691390"/>
                  <a:ext cx="2641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B53692-A732-4E39-9E8F-527D990C4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098" y="2691390"/>
                  <a:ext cx="2641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288" t="-5634" r="-25424" b="-3239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AB4DB3-8317-402B-A34D-27EF74608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8601" y="3229604"/>
              <a:ext cx="2515899" cy="1898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08DCA0-7F66-4763-A360-B8885411DB25}"/>
              </a:ext>
            </a:extLst>
          </p:cNvPr>
          <p:cNvSpPr txBox="1"/>
          <p:nvPr/>
        </p:nvSpPr>
        <p:spPr>
          <a:xfrm>
            <a:off x="8784748" y="5127850"/>
            <a:ext cx="222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angle by the user</a:t>
            </a:r>
            <a:endParaRPr lang="de-D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8E38AF-31B6-4BA7-80E6-48EE8D337EB7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5966387" y="553824"/>
            <a:ext cx="1233719" cy="23413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0677D0-418F-4936-8759-A13C3EEEE0D5}"/>
              </a:ext>
            </a:extLst>
          </p:cNvPr>
          <p:cNvCxnSpPr/>
          <p:nvPr/>
        </p:nvCxnSpPr>
        <p:spPr>
          <a:xfrm flipV="1">
            <a:off x="6371655" y="999704"/>
            <a:ext cx="573257" cy="280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00FFE1-D533-4B8F-87D3-30A683942C37}"/>
              </a:ext>
            </a:extLst>
          </p:cNvPr>
          <p:cNvCxnSpPr>
            <a:cxnSpLocks/>
          </p:cNvCxnSpPr>
          <p:nvPr/>
        </p:nvCxnSpPr>
        <p:spPr>
          <a:xfrm flipV="1">
            <a:off x="7178152" y="2162976"/>
            <a:ext cx="1237172" cy="632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1EEF82-99E1-4A6F-B51D-FC8AD5A59373}"/>
              </a:ext>
            </a:extLst>
          </p:cNvPr>
          <p:cNvCxnSpPr>
            <a:cxnSpLocks/>
          </p:cNvCxnSpPr>
          <p:nvPr/>
        </p:nvCxnSpPr>
        <p:spPr>
          <a:xfrm flipV="1">
            <a:off x="5965888" y="204666"/>
            <a:ext cx="712201" cy="373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BBF594-B72D-4631-B8A1-ED3F852B5F54}"/>
              </a:ext>
            </a:extLst>
          </p:cNvPr>
          <p:cNvCxnSpPr>
            <a:cxnSpLocks/>
          </p:cNvCxnSpPr>
          <p:nvPr/>
        </p:nvCxnSpPr>
        <p:spPr>
          <a:xfrm>
            <a:off x="6647766" y="236880"/>
            <a:ext cx="1167634" cy="221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F3C24E-4E9B-4C48-A93D-689E127619FA}"/>
              </a:ext>
            </a:extLst>
          </p:cNvPr>
          <p:cNvCxnSpPr>
            <a:cxnSpLocks/>
          </p:cNvCxnSpPr>
          <p:nvPr/>
        </p:nvCxnSpPr>
        <p:spPr>
          <a:xfrm>
            <a:off x="6788253" y="1111822"/>
            <a:ext cx="785242" cy="153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F683D98-46E4-4DFB-9026-49B2E72985D3}"/>
              </a:ext>
            </a:extLst>
          </p:cNvPr>
          <p:cNvSpPr txBox="1"/>
          <p:nvPr/>
        </p:nvSpPr>
        <p:spPr>
          <a:xfrm rot="3704704">
            <a:off x="6456336" y="681461"/>
            <a:ext cx="154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769-541C-4103-BDD4-9A9A2B936FA1}"/>
              </a:ext>
            </a:extLst>
          </p:cNvPr>
          <p:cNvSpPr txBox="1"/>
          <p:nvPr/>
        </p:nvSpPr>
        <p:spPr>
          <a:xfrm rot="3765491">
            <a:off x="6276561" y="1787994"/>
            <a:ext cx="1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8662D-EE6D-45B1-9150-6BFA77C4C8FA}"/>
              </a:ext>
            </a:extLst>
          </p:cNvPr>
          <p:cNvSpPr txBox="1"/>
          <p:nvPr/>
        </p:nvSpPr>
        <p:spPr>
          <a:xfrm>
            <a:off x="84100" y="20511"/>
            <a:ext cx="3820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greater than </a:t>
            </a:r>
            <a:r>
              <a:rPr lang="en-US" sz="1600" dirty="0" err="1"/>
              <a:t>checklength</a:t>
            </a:r>
            <a:r>
              <a:rPr lang="en-US" sz="1600" dirty="0"/>
              <a:t> 2 the X-Pos of the point A is positive like described in the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smaller than </a:t>
            </a:r>
            <a:r>
              <a:rPr lang="en-US" sz="1600" dirty="0" err="1"/>
              <a:t>checklength</a:t>
            </a:r>
            <a:r>
              <a:rPr lang="en-US" sz="1600" dirty="0"/>
              <a:t> 2 the X-Pos of the point A is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equal to </a:t>
            </a:r>
            <a:r>
              <a:rPr lang="en-US" sz="1600" dirty="0" err="1"/>
              <a:t>checklength</a:t>
            </a:r>
            <a:r>
              <a:rPr lang="en-US" sz="1600" dirty="0"/>
              <a:t> 2 point A is 0 – sits on the y-axis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346800-CEB8-49DD-A665-7CEB025FD4A0}"/>
              </a:ext>
            </a:extLst>
          </p:cNvPr>
          <p:cNvCxnSpPr>
            <a:cxnSpLocks/>
          </p:cNvCxnSpPr>
          <p:nvPr/>
        </p:nvCxnSpPr>
        <p:spPr>
          <a:xfrm flipV="1">
            <a:off x="6848862" y="2626923"/>
            <a:ext cx="178668" cy="115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9FA7E-7A80-4064-945F-7EE60401530A}"/>
              </a:ext>
            </a:extLst>
          </p:cNvPr>
          <p:cNvCxnSpPr>
            <a:cxnSpLocks/>
          </p:cNvCxnSpPr>
          <p:nvPr/>
        </p:nvCxnSpPr>
        <p:spPr>
          <a:xfrm flipH="1" flipV="1">
            <a:off x="6855509" y="2727004"/>
            <a:ext cx="102830" cy="173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3318EF-9250-44CA-8849-D513E1F40B67}"/>
              </a:ext>
            </a:extLst>
          </p:cNvPr>
          <p:cNvSpPr txBox="1"/>
          <p:nvPr/>
        </p:nvSpPr>
        <p:spPr>
          <a:xfrm>
            <a:off x="7263947" y="2757593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59B53D-3828-44D1-90AB-D88505BA347C}"/>
              </a:ext>
            </a:extLst>
          </p:cNvPr>
          <p:cNvSpPr txBox="1"/>
          <p:nvPr/>
        </p:nvSpPr>
        <p:spPr>
          <a:xfrm>
            <a:off x="5648960" y="403406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de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FE38B-57F0-422E-97FC-63FF403CDFA5}"/>
              </a:ext>
            </a:extLst>
          </p:cNvPr>
          <p:cNvSpPr txBox="1"/>
          <p:nvPr/>
        </p:nvSpPr>
        <p:spPr>
          <a:xfrm>
            <a:off x="53875" y="3562305"/>
            <a:ext cx="2656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Checklength2 is the half of the rectangle height</a:t>
            </a:r>
          </a:p>
          <a:p>
            <a:endParaRPr lang="en-US" dirty="0"/>
          </a:p>
          <a:p>
            <a:r>
              <a:rPr lang="en-US" dirty="0"/>
              <a:t>Checklength1 is the hypotenuse of the triangle POQ. – calculate with tan…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</p:cNvCxnSpPr>
          <p:nvPr/>
        </p:nvCxnSpPr>
        <p:spPr>
          <a:xfrm flipH="1">
            <a:off x="5966387" y="1173462"/>
            <a:ext cx="1641574" cy="33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701040" y="315176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A,C Positions</a:t>
            </a:r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>
            <a:off x="2994852" y="199440"/>
            <a:ext cx="6265752" cy="6179760"/>
            <a:chOff x="3623151" y="605661"/>
            <a:chExt cx="5041326" cy="5411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623151" y="605661"/>
              <a:ext cx="5041326" cy="5411332"/>
              <a:chOff x="3623151" y="605661"/>
              <a:chExt cx="5041326" cy="54113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438148" y="790664"/>
                <a:ext cx="5411332" cy="5041326"/>
                <a:chOff x="2831448" y="730312"/>
                <a:chExt cx="5411332" cy="50413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29591">
                  <a:off x="7876167" y="3552897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4035225">
                  <a:off x="5394804" y="5405025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858539">
                  <a:off x="2834167" y="2630476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4208381">
                  <a:off x="4981848" y="727593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47E3499-19DA-4090-B77A-189CEAA07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029088" flipV="1">
                  <a:off x="4163747" y="1280848"/>
                  <a:ext cx="2531608" cy="377619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4035225">
                  <a:off x="4858012" y="2741267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926603">
                  <a:off x="6423699" y="3068843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6423699" y="3068843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926603">
              <a:off x="6264566" y="3040906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4567379-E6D4-4A7C-A701-E2AFC58B6085}"/>
                </a:ext>
              </a:extLst>
            </p:cNvPr>
            <p:cNvSpPr/>
            <p:nvPr/>
          </p:nvSpPr>
          <p:spPr>
            <a:xfrm rot="20593457">
              <a:off x="5816326" y="2299475"/>
              <a:ext cx="818957" cy="1114638"/>
            </a:xfrm>
            <a:prstGeom prst="arc">
              <a:avLst>
                <a:gd name="adj1" fmla="val 16326126"/>
                <a:gd name="adj2" fmla="val 20404259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4C6843C9-302B-4914-9171-C1FC6B49F014}"/>
                </a:ext>
              </a:extLst>
            </p:cNvPr>
            <p:cNvSpPr/>
            <p:nvPr/>
          </p:nvSpPr>
          <p:spPr>
            <a:xfrm rot="926603">
              <a:off x="6043933" y="2737083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3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1928106-E4FD-4CE2-958C-09F0B5ECB98C}"/>
              </a:ext>
            </a:extLst>
          </p:cNvPr>
          <p:cNvSpPr txBox="1"/>
          <p:nvPr/>
        </p:nvSpPr>
        <p:spPr>
          <a:xfrm>
            <a:off x="6167632" y="219609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endParaRPr lang="de-DE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5400000">
            <a:off x="6028169" y="1205748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C29990-3876-4283-BA73-A8ADA960A648}"/>
              </a:ext>
            </a:extLst>
          </p:cNvPr>
          <p:cNvSpPr txBox="1"/>
          <p:nvPr/>
        </p:nvSpPr>
        <p:spPr>
          <a:xfrm>
            <a:off x="126368" y="4744499"/>
            <a:ext cx="292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gamma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)=</a:t>
            </a:r>
            <a:r>
              <a:rPr lang="en-US" dirty="0"/>
              <a:t>Angle to calculate with the rectangle </a:t>
            </a:r>
            <a:r>
              <a:rPr lang="en-US" u="sng" dirty="0"/>
              <a:t>OIA</a:t>
            </a:r>
            <a:r>
              <a:rPr lang="en-US" dirty="0"/>
              <a:t> in order to calculate the position A</a:t>
            </a:r>
            <a:endParaRPr lang="de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DFC87E-3CCF-4E8F-B0F8-113B98A34A65}"/>
              </a:ext>
            </a:extLst>
          </p:cNvPr>
          <p:cNvSpPr txBox="1"/>
          <p:nvPr/>
        </p:nvSpPr>
        <p:spPr>
          <a:xfrm>
            <a:off x="6340346" y="2775914"/>
            <a:ext cx="34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0" dirty="0">
                <a:effectLst/>
                <a:latin typeface="arial" panose="020B0604020202020204" pitchFamily="34" charset="0"/>
              </a:rPr>
              <a:t>δ</a:t>
            </a:r>
            <a:endParaRPr lang="de-DE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95103-FED3-4370-A2B4-CA83345DDBBC}"/>
              </a:ext>
            </a:extLst>
          </p:cNvPr>
          <p:cNvSpPr txBox="1"/>
          <p:nvPr/>
        </p:nvSpPr>
        <p:spPr>
          <a:xfrm>
            <a:off x="23549" y="3723476"/>
            <a:ext cx="325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i="0" dirty="0">
                <a:effectLst/>
                <a:latin typeface="arial" panose="020B0604020202020204" pitchFamily="34" charset="0"/>
              </a:rPr>
              <a:t>δ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delta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=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need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calculate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with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rectangle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u="sng" dirty="0">
                <a:solidFill>
                  <a:srgbClr val="202122"/>
                </a:solidFill>
                <a:effectLst/>
                <a:latin typeface="SBL BibLit"/>
              </a:rPr>
              <a:t>OFA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get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afterwards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.</a:t>
            </a:r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8137984" y="2396301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13546B-BB45-4690-A06C-E31B587367EC}"/>
              </a:ext>
            </a:extLst>
          </p:cNvPr>
          <p:cNvSpPr txBox="1"/>
          <p:nvPr/>
        </p:nvSpPr>
        <p:spPr>
          <a:xfrm>
            <a:off x="5698963" y="826943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de-DE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AE52A4-774C-4236-98CA-F830252734D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1" y="2394375"/>
            <a:ext cx="105177" cy="302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131B78-0D62-465A-8B1F-0CCBBBD1E1DA}"/>
              </a:ext>
            </a:extLst>
          </p:cNvPr>
          <p:cNvCxnSpPr>
            <a:cxnSpLocks/>
          </p:cNvCxnSpPr>
          <p:nvPr/>
        </p:nvCxnSpPr>
        <p:spPr>
          <a:xfrm flipV="1">
            <a:off x="7748375" y="2280207"/>
            <a:ext cx="284346" cy="8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 rot="327097">
            <a:off x="2815465" y="198502"/>
            <a:ext cx="6497397" cy="6503789"/>
            <a:chOff x="3490440" y="887560"/>
            <a:chExt cx="5227703" cy="505895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48DBA63-9209-4DD6-A349-EC1457BE4E63}"/>
                </a:ext>
              </a:extLst>
            </p:cNvPr>
            <p:cNvSpPr/>
            <p:nvPr/>
          </p:nvSpPr>
          <p:spPr>
            <a:xfrm rot="2086444">
              <a:off x="6472408" y="2923507"/>
              <a:ext cx="599767" cy="816724"/>
            </a:xfrm>
            <a:prstGeom prst="arc">
              <a:avLst>
                <a:gd name="adj1" fmla="val 16342293"/>
                <a:gd name="adj2" fmla="val 18807590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490440" y="887560"/>
              <a:ext cx="5227703" cy="5058951"/>
              <a:chOff x="3490440" y="887560"/>
              <a:chExt cx="5227703" cy="50589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574816" y="803184"/>
                <a:ext cx="5058951" cy="5227703"/>
                <a:chOff x="2894878" y="641748"/>
                <a:chExt cx="5058951" cy="522770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01991">
                  <a:off x="7587216" y="3446082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3425779">
                  <a:off x="5452557" y="5502838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951213">
                  <a:off x="2897597" y="2695134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3701991">
                  <a:off x="5172623" y="639029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3701991">
                  <a:off x="5492038" y="2660258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19090111">
              <a:off x="8040498" y="3505641"/>
              <a:ext cx="315132" cy="361823"/>
            </a:xfrm>
            <a:prstGeom prst="arc">
              <a:avLst>
                <a:gd name="adj1" fmla="val 16342293"/>
                <a:gd name="adj2" fmla="val 1845984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D9B4C45-FC4D-4D07-BA4E-A4754DD78662}"/>
                    </a:ext>
                  </a:extLst>
                </p:cNvPr>
                <p:cNvSpPr txBox="1"/>
                <p:nvPr/>
              </p:nvSpPr>
              <p:spPr>
                <a:xfrm rot="926603">
                  <a:off x="7935019" y="3266766"/>
                  <a:ext cx="324702" cy="191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D9B4C45-FC4D-4D07-BA4E-A4754DD78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7935019" y="3266766"/>
                  <a:ext cx="324702" cy="1915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449761-6886-4F7C-9148-2A1A0A96296E}"/>
                    </a:ext>
                  </a:extLst>
                </p:cNvPr>
                <p:cNvSpPr txBox="1"/>
                <p:nvPr/>
              </p:nvSpPr>
              <p:spPr>
                <a:xfrm rot="926603">
                  <a:off x="3814660" y="2998838"/>
                  <a:ext cx="324702" cy="191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449761-6886-4F7C-9148-2A1A0A962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3814660" y="2998838"/>
                  <a:ext cx="324702" cy="1915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</p:cNvCxnSpPr>
          <p:nvPr/>
        </p:nvCxnSpPr>
        <p:spPr>
          <a:xfrm>
            <a:off x="8614036" y="1083265"/>
            <a:ext cx="36055" cy="3372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277808" y="203288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B,D Positions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5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10800000">
            <a:off x="8339089" y="1111466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8624909" y="845469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60CF1-18AA-45FD-A6D6-6562C98039DE}"/>
              </a:ext>
            </a:extLst>
          </p:cNvPr>
          <p:cNvGrpSpPr/>
          <p:nvPr/>
        </p:nvGrpSpPr>
        <p:grpSpPr>
          <a:xfrm rot="6080759">
            <a:off x="3437485" y="5266020"/>
            <a:ext cx="220542" cy="273711"/>
            <a:chOff x="7690652" y="2280931"/>
            <a:chExt cx="220542" cy="27371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7AE52A4-774C-4236-98CA-F830252734D1}"/>
                </a:ext>
              </a:extLst>
            </p:cNvPr>
            <p:cNvCxnSpPr>
              <a:cxnSpLocks/>
            </p:cNvCxnSpPr>
            <p:nvPr/>
          </p:nvCxnSpPr>
          <p:spPr>
            <a:xfrm rot="18498647" flipV="1">
              <a:off x="7700466" y="2416587"/>
              <a:ext cx="128241" cy="147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131B78-0D62-465A-8B1F-0CCBBBD1E1DA}"/>
                </a:ext>
              </a:extLst>
            </p:cNvPr>
            <p:cNvCxnSpPr>
              <a:cxnSpLocks/>
            </p:cNvCxnSpPr>
            <p:nvPr/>
          </p:nvCxnSpPr>
          <p:spPr>
            <a:xfrm rot="18498647">
              <a:off x="7753464" y="2293477"/>
              <a:ext cx="170276" cy="1451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9D941-5087-48CE-9885-CF386162A88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 flipV="1">
            <a:off x="5593189" y="1676751"/>
            <a:ext cx="859166" cy="333595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E23EE4-7249-474B-8ADC-9695E01726CC}"/>
              </a:ext>
            </a:extLst>
          </p:cNvPr>
          <p:cNvCxnSpPr>
            <a:cxnSpLocks/>
          </p:cNvCxnSpPr>
          <p:nvPr/>
        </p:nvCxnSpPr>
        <p:spPr>
          <a:xfrm flipH="1">
            <a:off x="7733318" y="1083265"/>
            <a:ext cx="887292" cy="9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7BCD6C-0D23-4065-8C4D-1BB04D4A42EF}"/>
              </a:ext>
            </a:extLst>
          </p:cNvPr>
          <p:cNvCxnSpPr>
            <a:cxnSpLocks/>
          </p:cNvCxnSpPr>
          <p:nvPr/>
        </p:nvCxnSpPr>
        <p:spPr>
          <a:xfrm>
            <a:off x="3361152" y="2197791"/>
            <a:ext cx="0" cy="33553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117881-9E0C-4E1B-9C8B-07AA301249C3}"/>
              </a:ext>
            </a:extLst>
          </p:cNvPr>
          <p:cNvCxnSpPr>
            <a:cxnSpLocks/>
          </p:cNvCxnSpPr>
          <p:nvPr/>
        </p:nvCxnSpPr>
        <p:spPr>
          <a:xfrm>
            <a:off x="3395703" y="5559994"/>
            <a:ext cx="828888" cy="190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ACC885E3-7564-4C31-913C-F46E2D59D460}"/>
              </a:ext>
            </a:extLst>
          </p:cNvPr>
          <p:cNvSpPr/>
          <p:nvPr/>
        </p:nvSpPr>
        <p:spPr>
          <a:xfrm rot="9275721">
            <a:off x="3250575" y="2418730"/>
            <a:ext cx="391671" cy="465160"/>
          </a:xfrm>
          <a:prstGeom prst="arc">
            <a:avLst>
              <a:gd name="adj1" fmla="val 16342293"/>
              <a:gd name="adj2" fmla="val 184598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1682D-EF20-4624-B146-A7F40B31A39B}"/>
              </a:ext>
            </a:extLst>
          </p:cNvPr>
          <p:cNvSpPr txBox="1"/>
          <p:nvPr/>
        </p:nvSpPr>
        <p:spPr>
          <a:xfrm>
            <a:off x="306608" y="3726151"/>
            <a:ext cx="191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the same triangle as AFB…</a:t>
            </a:r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083C6-E444-4990-949B-B3843FE13593}"/>
              </a:ext>
            </a:extLst>
          </p:cNvPr>
          <p:cNvCxnSpPr>
            <a:stCxn id="21" idx="3"/>
          </p:cNvCxnSpPr>
          <p:nvPr/>
        </p:nvCxnSpPr>
        <p:spPr>
          <a:xfrm flipV="1">
            <a:off x="2219138" y="4025502"/>
            <a:ext cx="1075411" cy="23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 rot="327097">
            <a:off x="2815465" y="198502"/>
            <a:ext cx="6497397" cy="6503789"/>
            <a:chOff x="3490440" y="887560"/>
            <a:chExt cx="5227703" cy="505895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48DBA63-9209-4DD6-A349-EC1457BE4E63}"/>
                </a:ext>
              </a:extLst>
            </p:cNvPr>
            <p:cNvSpPr/>
            <p:nvPr/>
          </p:nvSpPr>
          <p:spPr>
            <a:xfrm rot="2086444">
              <a:off x="6472408" y="2923507"/>
              <a:ext cx="599767" cy="816724"/>
            </a:xfrm>
            <a:prstGeom prst="arc">
              <a:avLst>
                <a:gd name="adj1" fmla="val 16342293"/>
                <a:gd name="adj2" fmla="val 18807590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490440" y="887560"/>
              <a:ext cx="5227703" cy="5058951"/>
              <a:chOff x="3490440" y="887560"/>
              <a:chExt cx="5227703" cy="50589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574816" y="803184"/>
                <a:ext cx="5058951" cy="5227703"/>
                <a:chOff x="2894878" y="641748"/>
                <a:chExt cx="5058951" cy="522770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01991">
                  <a:off x="7587216" y="3446082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3425779">
                  <a:off x="5452557" y="5502838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951213">
                  <a:off x="2897597" y="2695134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3701991">
                  <a:off x="5172623" y="639029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3701991">
                  <a:off x="5492038" y="2660258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9B4C45-FC4D-4D07-BA4E-A4754DD78662}"/>
                </a:ext>
              </a:extLst>
            </p:cNvPr>
            <p:cNvSpPr txBox="1"/>
            <p:nvPr/>
          </p:nvSpPr>
          <p:spPr>
            <a:xfrm rot="926603">
              <a:off x="7935019" y="3266766"/>
              <a:ext cx="324702" cy="191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449761-6886-4F7C-9148-2A1A0A96296E}"/>
                </a:ext>
              </a:extLst>
            </p:cNvPr>
            <p:cNvSpPr txBox="1"/>
            <p:nvPr/>
          </p:nvSpPr>
          <p:spPr>
            <a:xfrm rot="926603">
              <a:off x="3814660" y="2998838"/>
              <a:ext cx="324702" cy="191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de-DE" sz="16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277808" y="203288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rectangle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5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9D941-5087-48CE-9885-CF386162A88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 flipV="1">
            <a:off x="5593189" y="1676751"/>
            <a:ext cx="859166" cy="333595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61682D-EF20-4624-B146-A7F40B31A39B}"/>
              </a:ext>
            </a:extLst>
          </p:cNvPr>
          <p:cNvSpPr txBox="1"/>
          <p:nvPr/>
        </p:nvSpPr>
        <p:spPr>
          <a:xfrm>
            <a:off x="138550" y="527646"/>
            <a:ext cx="51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AB, BC, CD and DA are linear functions. To fill the </a:t>
            </a:r>
            <a:r>
              <a:rPr lang="en-US" sz="1600" dirty="0" err="1"/>
              <a:t>rect</a:t>
            </a:r>
            <a:r>
              <a:rPr lang="en-US" sz="1600" dirty="0"/>
              <a:t> we start with the relative </a:t>
            </a:r>
            <a:r>
              <a:rPr lang="en-US" sz="1600" dirty="0" err="1"/>
              <a:t>y_pos</a:t>
            </a:r>
            <a:r>
              <a:rPr lang="en-US" sz="1600" dirty="0"/>
              <a:t> of C(always the lowest point and calculate with the linear functions the </a:t>
            </a:r>
            <a:r>
              <a:rPr lang="en-US" sz="1600" dirty="0" err="1"/>
              <a:t>x_pos</a:t>
            </a:r>
            <a:r>
              <a:rPr lang="en-US" sz="1600" dirty="0"/>
              <a:t> of every horizontal line and then draw this horizontal line from the </a:t>
            </a:r>
            <a:r>
              <a:rPr lang="en-US" sz="1600" dirty="0" err="1"/>
              <a:t>x_pos</a:t>
            </a:r>
            <a:r>
              <a:rPr lang="en-US" sz="1600" dirty="0"/>
              <a:t> of the </a:t>
            </a:r>
            <a:r>
              <a:rPr lang="en-US" sz="1600" dirty="0" err="1"/>
              <a:t>left_linear_function</a:t>
            </a:r>
            <a:r>
              <a:rPr lang="en-US" sz="1600" dirty="0"/>
              <a:t> to the </a:t>
            </a:r>
            <a:r>
              <a:rPr lang="en-US" sz="1600" dirty="0" err="1"/>
              <a:t>x_pos</a:t>
            </a:r>
            <a:r>
              <a:rPr lang="en-US" sz="1600" dirty="0"/>
              <a:t> of the </a:t>
            </a:r>
            <a:r>
              <a:rPr lang="en-US" sz="1600" dirty="0" err="1"/>
              <a:t>rigit_linear_function</a:t>
            </a:r>
            <a:endParaRPr lang="de-DE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EFC951-B939-4C48-9AEF-B0EA87AB8C98}"/>
              </a:ext>
            </a:extLst>
          </p:cNvPr>
          <p:cNvCxnSpPr/>
          <p:nvPr/>
        </p:nvCxnSpPr>
        <p:spPr>
          <a:xfrm>
            <a:off x="4292082" y="5458408"/>
            <a:ext cx="17443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F7EE0C-A499-48D8-89CB-59BFFC72706B}"/>
              </a:ext>
            </a:extLst>
          </p:cNvPr>
          <p:cNvCxnSpPr>
            <a:cxnSpLocks/>
          </p:cNvCxnSpPr>
          <p:nvPr/>
        </p:nvCxnSpPr>
        <p:spPr>
          <a:xfrm>
            <a:off x="4208106" y="5355771"/>
            <a:ext cx="64381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19E980-2C23-4DE5-AAC6-6EF8A67210B1}"/>
              </a:ext>
            </a:extLst>
          </p:cNvPr>
          <p:cNvCxnSpPr>
            <a:cxnSpLocks/>
          </p:cNvCxnSpPr>
          <p:nvPr/>
        </p:nvCxnSpPr>
        <p:spPr>
          <a:xfrm>
            <a:off x="4208106" y="5243803"/>
            <a:ext cx="95172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E3C53C-ADB6-4870-AF77-E94EFA610E63}"/>
              </a:ext>
            </a:extLst>
          </p:cNvPr>
          <p:cNvCxnSpPr>
            <a:cxnSpLocks/>
          </p:cNvCxnSpPr>
          <p:nvPr/>
        </p:nvCxnSpPr>
        <p:spPr>
          <a:xfrm>
            <a:off x="4208106" y="5131836"/>
            <a:ext cx="135506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9F8CF5-F9D6-4726-9FE9-7A08BC7DDAEE}"/>
              </a:ext>
            </a:extLst>
          </p:cNvPr>
          <p:cNvCxnSpPr>
            <a:cxnSpLocks/>
          </p:cNvCxnSpPr>
          <p:nvPr/>
        </p:nvCxnSpPr>
        <p:spPr>
          <a:xfrm>
            <a:off x="4174386" y="5012706"/>
            <a:ext cx="192161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ED4E59-E9FA-473C-82A6-67497BF62821}"/>
              </a:ext>
            </a:extLst>
          </p:cNvPr>
          <p:cNvSpPr txBox="1"/>
          <p:nvPr/>
        </p:nvSpPr>
        <p:spPr>
          <a:xfrm>
            <a:off x="9098004" y="118137"/>
            <a:ext cx="3100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change the left linear function(from CD to DA) if the </a:t>
            </a:r>
            <a:r>
              <a:rPr lang="en-US" sz="1600" dirty="0" err="1"/>
              <a:t>y_pos</a:t>
            </a:r>
            <a:r>
              <a:rPr lang="en-US" sz="1600" dirty="0"/>
              <a:t> passes the </a:t>
            </a:r>
            <a:r>
              <a:rPr lang="en-US" sz="1600" dirty="0" err="1"/>
              <a:t>y_pos</a:t>
            </a:r>
            <a:r>
              <a:rPr lang="en-US" sz="1600" dirty="0"/>
              <a:t> of point D-</a:t>
            </a:r>
          </a:p>
          <a:p>
            <a:endParaRPr lang="en-US" sz="1600" dirty="0"/>
          </a:p>
          <a:p>
            <a:r>
              <a:rPr lang="en-US" sz="1600" dirty="0"/>
              <a:t>And the same on the right side – we change(from CB to BA if the </a:t>
            </a:r>
            <a:r>
              <a:rPr lang="en-US" sz="1600" dirty="0" err="1"/>
              <a:t>y_pos</a:t>
            </a:r>
            <a:r>
              <a:rPr lang="en-US" sz="1600" dirty="0"/>
              <a:t> passes the </a:t>
            </a:r>
            <a:r>
              <a:rPr lang="en-US" sz="1600" dirty="0" err="1"/>
              <a:t>y_pos</a:t>
            </a:r>
            <a:r>
              <a:rPr lang="en-US" sz="1600" dirty="0"/>
              <a:t> of point 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845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SBL BibLit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Fehlauer</dc:creator>
  <cp:lastModifiedBy>Jair Fehlauer</cp:lastModifiedBy>
  <cp:revision>112</cp:revision>
  <dcterms:created xsi:type="dcterms:W3CDTF">2022-07-28T19:52:18Z</dcterms:created>
  <dcterms:modified xsi:type="dcterms:W3CDTF">2022-08-05T11:35:43Z</dcterms:modified>
</cp:coreProperties>
</file>