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C4D"/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47B949-C3DD-402B-B0C3-CB9C37CE72CF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538C785-C423-4A45-B195-215BD445A288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6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0A6284EE-BB5B-4706-9F56-277254B10F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04E592ED-B970-4FD3-A3B1-984D008905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65DDB58-D560-4380-97A5-9AE40FC1BAFD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CA72320-B1FB-41B7-BED5-984EFE389188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9037F9EE-4713-4B41-89ED-7568559551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71119" y="5654660"/>
            <a:ext cx="5553468" cy="523220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6" name="Picture 15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1D4335-BC14-4B76-AA8F-562F2262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5" name="Picture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4C0DA764-0F5B-4D70-9E45-199DF9B8D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pic>
        <p:nvPicPr>
          <p:cNvPr id="9" name="Picture 8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356E6D74-BEEA-408D-A30A-5D0F25F6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97" y="1591772"/>
            <a:ext cx="3762000" cy="375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42444" y="3670096"/>
            <a:ext cx="2182143" cy="2246174"/>
            <a:chOff x="4000500" y="3762375"/>
            <a:chExt cx="2253798" cy="2246174"/>
          </a:xfrm>
          <a:solidFill>
            <a:srgbClr val="374C4D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6" y="4014788"/>
              <a:ext cx="1615622" cy="1993761"/>
            </a:xfrm>
            <a:prstGeom prst="bentConnector3">
              <a:avLst>
                <a:gd name="adj1" fmla="val 114614"/>
              </a:avLst>
            </a:prstGeom>
            <a:grpFill/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7450</TotalTime>
  <Words>25</Words>
  <Application>Microsoft Office PowerPoint</Application>
  <PresentationFormat>Personalizado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Jair Quiros Jimenez</cp:lastModifiedBy>
  <cp:revision>38</cp:revision>
  <dcterms:created xsi:type="dcterms:W3CDTF">2022-10-27T14:38:29Z</dcterms:created>
  <dcterms:modified xsi:type="dcterms:W3CDTF">2024-03-23T01:59:05Z</dcterms:modified>
</cp:coreProperties>
</file>