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1511" r:id="rId5"/>
    <p:sldId id="1527" r:id="rId6"/>
    <p:sldId id="1528" r:id="rId7"/>
    <p:sldId id="1529" r:id="rId8"/>
    <p:sldId id="1532" r:id="rId9"/>
    <p:sldId id="1515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266B-57F7-0AD3-91C6-1ED89A69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CDC1A3-618E-4794-C5FB-40D03EA23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15D26-4DCF-070C-BCB7-893A9CDA5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17F6-06BF-6877-BBB5-378F2FCDE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091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5C45-94A9-D4F1-D731-87DA4B40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A88D0-EF52-EA26-2D37-8AA66D3262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3E41E6-D71A-96C7-3F45-0AADC5490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360663-B261-ED1F-957D-387554DD9C82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MODALIDAD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ED3017-2226-1E53-BBE7-D7A40E7C0E1B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11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0DECF-9355-41FE-E0C0-0CE1EFAC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D37C50-6003-3908-B1F0-B3EF7074593B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47EEE-5CA2-A272-8231-DAEBDE2F472E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5275C6-923F-E74C-C3AD-D9694BCDE7D6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389CEB-6751-9B27-D2B8-7FF035F57F50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C6664-6434-7D47-EC0D-A741A1E7E219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D35473-C845-E0E6-EE19-C85AA3B9BAA5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C1B537-1C18-434E-64F6-3C155C1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D5591C7-AABC-B018-7757-D0D3D3E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F496AD4-DBF5-281E-9EE2-178AC6ABE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CBFFAD-D601-2CE6-6271-F40F6289B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1C56831-99BC-0015-5A2D-C8A1F71C32C0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95E470-2043-365C-6167-E6FC48832A3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A125F04-A09C-3C42-FD89-DC9D477D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45E7205-A982-19AE-23B9-3EABDBBD8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1BAC4EF-FD16-948A-659D-363AFF5A71D0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20DB11-C613-C697-8338-33AD9E0D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A374E7-EF55-32A9-460F-4292018CC8D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22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20C5-B618-06E0-1BFC-63733455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79F4-4F46-D142-B462-50486C0193CA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0F197B-AE29-AAB4-0561-863C05D78B0F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B50413-316B-9D56-C42F-557174395FAA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7F96992-6D29-A065-C137-6483EB78770B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41C7-37B3-E2BE-CD30-652F1877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8A70234C-8D2A-4465-8591-D090EDD8E175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0CA4AC-59FD-1DB5-4F2D-0AC1EB8A97CA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F42F58-6849-6B2C-5631-AE606521A41F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1F4A2-B323-C7D3-3F40-8E9A2FAAFB03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DE5732-7CDF-531C-6405-8FAEDBAFF003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875B04-C96A-3B10-CD7A-9C1F3449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72764-0FFF-83C6-7388-0F3FB5532F14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D87646-C3DB-844D-0E79-91820A1B5581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D4242-8F79-B22A-BD37-B9BE291370E4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C432CD-BF40-36EC-309E-F4D4EC7AACBF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747C69-E67A-C5BF-72D0-30C976E19DFC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064B4C-6058-B911-F643-70EF64822B5D}"/>
              </a:ext>
            </a:extLst>
          </p:cNvPr>
          <p:cNvSpPr txBox="1"/>
          <p:nvPr/>
        </p:nvSpPr>
        <p:spPr>
          <a:xfrm>
            <a:off x="1431855" y="5711590"/>
            <a:ext cx="3160509" cy="40862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FFC000"/>
                </a:solidFill>
                <a:latin typeface="Century Gothic" panose="020B0502020202020204" pitchFamily="34" charset="0"/>
              </a:rPr>
              <a:t>Revisión Adicional:</a:t>
            </a:r>
            <a:r>
              <a:rPr lang="es-EC">
                <a:solidFill>
                  <a:srgbClr val="FFC000"/>
                </a:solidFill>
                <a:latin typeface="Century Gothic" panose="020B0502020202020204" pitchFamily="34" charset="0"/>
              </a:rPr>
              <a:t> 68,4%</a:t>
            </a:r>
          </a:p>
        </p:txBody>
      </p:sp>
    </p:spTree>
    <p:extLst>
      <p:ext uri="{BB962C8B-B14F-4D97-AF65-F5344CB8AC3E}">
        <p14:creationId xmlns:p14="http://schemas.microsoft.com/office/powerpoint/2010/main" val="40272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FD4F8-C3F7-CC44-44DB-74039594B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CEAC248-3ACA-67CF-AA51-DB4EF2164F2D}"/>
              </a:ext>
            </a:extLst>
          </p:cNvPr>
          <p:cNvCxnSpPr>
            <a:cxnSpLocks/>
          </p:cNvCxnSpPr>
          <p:nvPr/>
        </p:nvCxnSpPr>
        <p:spPr>
          <a:xfrm>
            <a:off x="6116305" y="460268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615DC8-E8AA-5B69-1365-CCC64A095B5B}"/>
              </a:ext>
            </a:extLst>
          </p:cNvPr>
          <p:cNvSpPr txBox="1"/>
          <p:nvPr/>
        </p:nvSpPr>
        <p:spPr>
          <a:xfrm>
            <a:off x="300709" y="177972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3D17F4A-24C5-DE9E-8A4A-F3B84027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39500"/>
              </p:ext>
            </p:extLst>
          </p:nvPr>
        </p:nvGraphicFramePr>
        <p:xfrm>
          <a:off x="864795" y="1083873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A06FE583-0713-A8EF-20CB-CB9174DD5878}"/>
              </a:ext>
            </a:extLst>
          </p:cNvPr>
          <p:cNvSpPr txBox="1"/>
          <p:nvPr/>
        </p:nvSpPr>
        <p:spPr>
          <a:xfrm>
            <a:off x="6379924" y="3052547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0035777-821A-6E66-F50B-4FA8B424A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85831"/>
              </p:ext>
            </p:extLst>
          </p:nvPr>
        </p:nvGraphicFramePr>
        <p:xfrm>
          <a:off x="6850386" y="996303"/>
          <a:ext cx="4608000" cy="195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122FF4A1-5C19-4D82-D303-F20A084414E9}"/>
              </a:ext>
            </a:extLst>
          </p:cNvPr>
          <p:cNvSpPr txBox="1"/>
          <p:nvPr/>
        </p:nvSpPr>
        <p:spPr>
          <a:xfrm>
            <a:off x="6172386" y="177971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3DCF3433-220B-B39F-A33E-67E6DEEC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6156"/>
              </p:ext>
            </p:extLst>
          </p:nvPr>
        </p:nvGraphicFramePr>
        <p:xfrm>
          <a:off x="7585508" y="3424338"/>
          <a:ext cx="3137755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2021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2022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5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2023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718531BF-C6D5-A0DA-E951-913966BA1E6A}"/>
              </a:ext>
            </a:extLst>
          </p:cNvPr>
          <p:cNvSpPr/>
          <p:nvPr/>
        </p:nvSpPr>
        <p:spPr>
          <a:xfrm>
            <a:off x="310496" y="273703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5FD0359-C3ED-3304-2E81-5E161E3CFA82}"/>
              </a:ext>
            </a:extLst>
          </p:cNvPr>
          <p:cNvSpPr/>
          <p:nvPr/>
        </p:nvSpPr>
        <p:spPr>
          <a:xfrm>
            <a:off x="310496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091E1D6C-4597-DA49-83D4-431FBB3EF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78478"/>
              </p:ext>
            </p:extLst>
          </p:nvPr>
        </p:nvGraphicFramePr>
        <p:xfrm>
          <a:off x="864796" y="3148236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5D71028D-F520-5435-63EC-F58C51D6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7580"/>
              </p:ext>
            </p:extLst>
          </p:nvPr>
        </p:nvGraphicFramePr>
        <p:xfrm>
          <a:off x="594004" y="4709224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6060A1B-1BA1-9B65-3C50-0626C7FEF873}"/>
              </a:ext>
            </a:extLst>
          </p:cNvPr>
          <p:cNvSpPr/>
          <p:nvPr/>
        </p:nvSpPr>
        <p:spPr>
          <a:xfrm>
            <a:off x="6349455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52124AE-416F-6DB8-7326-5E6EE5CE15E1}"/>
              </a:ext>
            </a:extLst>
          </p:cNvPr>
          <p:cNvCxnSpPr>
            <a:cxnSpLocks/>
          </p:cNvCxnSpPr>
          <p:nvPr/>
        </p:nvCxnSpPr>
        <p:spPr>
          <a:xfrm>
            <a:off x="6379924" y="4562511"/>
            <a:ext cx="53475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5DE0C14-E59F-CDC3-7A2D-7015F7816270}"/>
              </a:ext>
            </a:extLst>
          </p:cNvPr>
          <p:cNvSpPr txBox="1"/>
          <p:nvPr/>
        </p:nvSpPr>
        <p:spPr>
          <a:xfrm>
            <a:off x="6227746" y="4709224"/>
            <a:ext cx="5676850" cy="2724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línea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FE18100B-3AD9-8F08-5C4B-7238396B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8640854" y="5056066"/>
            <a:ext cx="1218427" cy="164544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521DBB2B-550F-9396-F0BD-5BC4532F3B3F}"/>
              </a:ext>
            </a:extLst>
          </p:cNvPr>
          <p:cNvSpPr txBox="1"/>
          <p:nvPr/>
        </p:nvSpPr>
        <p:spPr>
          <a:xfrm>
            <a:off x="470247" y="6123311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6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A9C76-5FCC-DD63-75E1-154B9E1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31350E4-F2A3-CC15-6145-4E89960D59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6C71EFE-B303-13A5-C716-46446EDAB46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2B98A18A-4A27-1BA3-4360-CB61DD24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05A04FF-3C9E-A711-E2FA-A25599095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FDE8402-66CF-4241-A33D-F7E5F7ADD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Panorámica</PresentationFormat>
  <Paragraphs>74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2</cp:revision>
  <dcterms:created xsi:type="dcterms:W3CDTF">2025-08-27T19:41:31Z</dcterms:created>
  <dcterms:modified xsi:type="dcterms:W3CDTF">2025-09-05T20:25:32Z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