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86" r:id="rId5"/>
    <p:sldId id="1502" r:id="rId6"/>
    <p:sldId id="660" r:id="rId7"/>
    <p:sldId id="1519" r:id="rId8"/>
    <p:sldId id="1530" r:id="rId9"/>
    <p:sldId id="1531" r:id="rId10"/>
    <p:sldId id="1257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E-4C45-BF91-D033AFC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APERTURA DE PROGRAMA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DD1F0-DB0C-A5B6-7E74-CF0AB1DAA2D3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CBB6DE-8FCC-56FF-4608-F577A1859F57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0B4974-3E22-ED45-B4A4-193F34DA30CB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B090B-184A-2497-8411-BE43676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1401E2A-F822-5CF8-B94B-2921F2C5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B7E9A2-442D-A7CF-95BA-A12AC96A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D0DED-0709-6651-8F57-A03596E6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8FE9CD-F977-F0CD-6047-D33D4B6A70B8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9BFC9-5EAD-A142-69C5-58353C4AC89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86FF3-A32A-DE9C-08A5-5014E9A05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F1019-8B2D-699F-811D-1D843E009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17A27-AC96-BBB1-F325-2FA5768A9AA4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B219217-D7BC-C0FA-878A-723A1E706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377B73A-6731-BE56-E6AF-7D8BA576C42B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059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D395-ED73-BD51-39DD-03E9A226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FC3-33D2-4CD2-C5EB-62A0E329666C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C5A123-F1F7-771B-670E-68803FF586A5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60254E-F636-8B02-BEEA-A01E6BE03D7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DC227F-0709-4547-935C-07A7AD2BF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35449"/>
              </p:ext>
            </p:extLst>
          </p:nvPr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2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9C22-4EA4-FE21-9F66-5A2A3599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086AC1FD-63BA-229C-F07C-42481B60C413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D49A51-A68F-104C-91C3-8BB2749199A4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DADF24-220E-FBA9-E67C-93BD1BCD52A8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019953-546F-38DF-5C8B-6DCB65AD838B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80F1BF-BE0C-7634-C24A-5ADAEA69E34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92AB10-3C97-F2E0-2382-695D5618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4597"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487A04-464E-F4D0-EEE7-6BD884FB02C0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91C7D2-4A47-3EFF-A452-DBEB60F25209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C5A67-0331-4D4B-3E77-BC5EA11BF5BC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146F19-3D27-98BD-CB56-6535E1BF8869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5A4F47-3131-BA58-3607-57D7BB8EEC04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92AEA-F671-F4F4-15DB-D8527D5496FD}"/>
              </a:ext>
            </a:extLst>
          </p:cNvPr>
          <p:cNvSpPr txBox="1"/>
          <p:nvPr/>
        </p:nvSpPr>
        <p:spPr>
          <a:xfrm>
            <a:off x="1976087" y="5729566"/>
            <a:ext cx="1902442" cy="408623"/>
          </a:xfrm>
          <a:prstGeom prst="roundRect">
            <a:avLst/>
          </a:prstGeom>
          <a:solidFill>
            <a:srgbClr val="4EA72E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chemeClr val="accent6"/>
                </a:solidFill>
                <a:latin typeface="Century Gothic" panose="020B0502020202020204" pitchFamily="34" charset="0"/>
              </a:rPr>
              <a:t>Viable:</a:t>
            </a:r>
            <a:r>
              <a:rPr lang="es-EC">
                <a:solidFill>
                  <a:schemeClr val="accent6"/>
                </a:solidFill>
                <a:latin typeface="Century Gothic" panose="020B0502020202020204" pitchFamily="34" charset="0"/>
              </a:rPr>
              <a:t> 75,4%</a:t>
            </a:r>
          </a:p>
        </p:txBody>
      </p:sp>
    </p:spTree>
    <p:extLst>
      <p:ext uri="{BB962C8B-B14F-4D97-AF65-F5344CB8AC3E}">
        <p14:creationId xmlns:p14="http://schemas.microsoft.com/office/powerpoint/2010/main" val="3896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650392-22DB-1E6A-0307-D194F51D4FB5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C9FAF3-423B-3414-1094-3110FED6BFE0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A791D4E7-FBEE-BB08-EEDC-E1CD36C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9638"/>
              </p:ext>
            </p:extLst>
          </p:nvPr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BC061DB5-8479-E9CB-C17A-B457C1DC65CB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5E6399-8EE3-DC47-A723-4B09B72A7591}"/>
              </a:ext>
            </a:extLst>
          </p:cNvPr>
          <p:cNvSpPr txBox="1"/>
          <p:nvPr/>
        </p:nvSpPr>
        <p:spPr>
          <a:xfrm>
            <a:off x="8342370" y="3318612"/>
            <a:ext cx="3526167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900" b="1">
                <a:latin typeface="Century Gothic" panose="020B0502020202020204" pitchFamily="34" charset="0"/>
              </a:rPr>
              <a:t>Mercado laboral:</a:t>
            </a:r>
            <a:r>
              <a:rPr lang="es-EC" altLang="es-EC" sz="9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9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9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9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</a:t>
            </a:r>
            <a:endParaRPr lang="es-EC" altLang="es-EC" sz="9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C100E2-5865-3406-D232-13EBC95E3B07}"/>
              </a:ext>
            </a:extLst>
          </p:cNvPr>
          <p:cNvSpPr txBox="1"/>
          <p:nvPr/>
        </p:nvSpPr>
        <p:spPr>
          <a:xfrm>
            <a:off x="9438984" y="2951123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B03446-03AD-62E5-EA59-3B3309BF394A}"/>
              </a:ext>
            </a:extLst>
          </p:cNvPr>
          <p:cNvSpPr txBox="1"/>
          <p:nvPr/>
        </p:nvSpPr>
        <p:spPr>
          <a:xfrm>
            <a:off x="10869836" y="2951122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30E30EED-9EEE-D74D-478C-9452D323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226241"/>
              </p:ext>
            </p:extLst>
          </p:nvPr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D5CA52E-C4D5-D334-0305-27DACD7BD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28130"/>
              </p:ext>
            </p:extLst>
          </p:nvPr>
        </p:nvGraphicFramePr>
        <p:xfrm>
          <a:off x="8187848" y="949142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7821C80-9382-9472-D62C-6B57894FF21D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BF1ADD6-9336-64B6-B2EB-50279F52B5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26039B7-F6BE-89FB-C073-CA473C82F408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F7F010B-DAE3-3213-1E08-D3C85B33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0229"/>
              </p:ext>
            </p:extLst>
          </p:nvPr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00FC008-A628-8421-F753-6330E5538B7A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753800E-4574-9C33-7977-B88804BED2F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C3BE6BE5-ECC1-36F9-3501-B5C4A6DF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54649"/>
              </p:ext>
            </p:extLst>
          </p:nvPr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66CBC032-9011-FDBF-04D7-4C2117BB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51238"/>
              </p:ext>
            </p:extLst>
          </p:nvPr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354ECCF-43FC-77B5-777B-E86009200E24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44F6D3-99A8-AA16-252A-BC74F355C5F9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2080A13-793C-EDA0-0A95-C9CA0CA9C59A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4B09841-00E0-5D55-5EE0-44AE9A7B87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54E8D74-8A04-64B8-B180-D29CB600C12D}"/>
              </a:ext>
            </a:extLst>
          </p:cNvPr>
          <p:cNvSpPr txBox="1"/>
          <p:nvPr/>
        </p:nvSpPr>
        <p:spPr>
          <a:xfrm>
            <a:off x="8841474" y="604181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F3DF78F-089B-03F6-7948-92AA36DD2664}"/>
              </a:ext>
            </a:extLst>
          </p:cNvPr>
          <p:cNvSpPr/>
          <p:nvPr/>
        </p:nvSpPr>
        <p:spPr>
          <a:xfrm>
            <a:off x="8226885" y="497090"/>
            <a:ext cx="1585351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2712CF-8935-9B18-6F27-1A81C4679F3F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EB50-626A-804E-2D97-D2FB336F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3866C2-C44C-CF34-BF82-A0653C2CD271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EDD5433-9A23-1098-A0DD-4D0DED9C52A1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39735AB-35BA-7CFF-9837-78083465218A}"/>
              </a:ext>
            </a:extLst>
          </p:cNvPr>
          <p:cNvGraphicFramePr>
            <a:graphicFrameLocks noGrp="1"/>
          </p:cNvGraphicFramePr>
          <p:nvPr/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04775D5E-1C61-299A-0201-E7D265B82AD6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61D7224E-32D4-22A6-EFF4-B2B95AC47A91}"/>
              </a:ext>
            </a:extLst>
          </p:cNvPr>
          <p:cNvGraphicFramePr>
            <a:graphicFrameLocks/>
          </p:cNvGraphicFramePr>
          <p:nvPr/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2B4B7636-A86D-363C-AA53-749BB0ED8529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C9F6E4-441E-660B-B367-C1EC39BF11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48E1933-5D5F-EDE2-4D40-038214B2FF41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037F056D-6990-1CAE-41CE-E8292F424ED2}"/>
              </a:ext>
            </a:extLst>
          </p:cNvPr>
          <p:cNvGraphicFramePr>
            <a:graphicFrameLocks noGrp="1"/>
          </p:cNvGraphicFramePr>
          <p:nvPr/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16A82DF-6FDF-6516-B99E-3A4A6FD3E560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26156DB-058D-FD6B-85F0-F703A47CCEE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396A572C-9AE6-E554-98C7-5448F23493CE}"/>
              </a:ext>
            </a:extLst>
          </p:cNvPr>
          <p:cNvGraphicFramePr>
            <a:graphicFrameLocks/>
          </p:cNvGraphicFramePr>
          <p:nvPr/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B4F65EE1-F741-E6C2-FBD6-32A04DF8F9D3}"/>
              </a:ext>
            </a:extLst>
          </p:cNvPr>
          <p:cNvGraphicFramePr>
            <a:graphicFrameLocks noGrp="1"/>
          </p:cNvGraphicFramePr>
          <p:nvPr/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 err="1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805C290-0071-F9C9-EAF8-0BF8D2AA0A1D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405E991-1222-4A7D-64AD-07828D7247CB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A61363-9AB3-7406-A85C-18A3247884A6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9885C65-A5E6-F3F8-8A51-2CC753F6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A76B966-A953-FE19-8083-3D72253A1BA3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F20B18-719A-65BA-0B91-A47F5DDC6914}"/>
              </a:ext>
            </a:extLst>
          </p:cNvPr>
          <p:cNvSpPr/>
          <p:nvPr/>
        </p:nvSpPr>
        <p:spPr>
          <a:xfrm>
            <a:off x="8974204" y="2389622"/>
            <a:ext cx="1976086" cy="98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MAPA DE LAS UNIVERSIDAD DE QUITO</a:t>
            </a:r>
          </a:p>
        </p:txBody>
      </p:sp>
    </p:spTree>
    <p:extLst>
      <p:ext uri="{BB962C8B-B14F-4D97-AF65-F5344CB8AC3E}">
        <p14:creationId xmlns:p14="http://schemas.microsoft.com/office/powerpoint/2010/main" val="27685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416FC4-CAB5-FC4A-4CC6-5AE7CF763C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A56335C1-4EC1-1E49-DD21-AD5E8A1854B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9477304-FCB6-9477-DBBA-F555C6E5F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57862B9B-02C9-B4E7-BD60-5FC75889D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BB72428-2D2C-E514-6D3D-12DC8BB3A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1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Panorámica</PresentationFormat>
  <Paragraphs>111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2</cp:revision>
  <dcterms:created xsi:type="dcterms:W3CDTF">2025-08-27T19:41:31Z</dcterms:created>
  <dcterms:modified xsi:type="dcterms:W3CDTF">2025-09-05T20:23:37Z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