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media/image17.svg" ContentType="image/svg+xml"/>
  <Override PartName="/ppt/media/image19.svg" ContentType="image/svg+xml"/>
  <Override PartName="/ppt/media/image2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86" r:id="rId5"/>
    <p:sldId id="1502" r:id="rId6"/>
    <p:sldId id="660" r:id="rId7"/>
    <p:sldId id="1519" r:id="rId8"/>
    <p:sldId id="1530" r:id="rId9"/>
    <p:sldId id="1531" r:id="rId10"/>
    <p:sldId id="1257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31A14-71AE-BC99-D535-21990E3CD646}" v="27" dt="2025-08-29T13:57:13.086"/>
    <p1510:client id="{EAF05DF7-8FF3-417F-85FA-C24449DC6A42}" v="183" dt="2025-08-29T17:21:40.288"/>
    <p1510:client id="{FD3B9FD5-333C-4FF0-B248-180711353E2D}" v="1660" dt="2025-08-29T16:54:3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5/10/relationships/revisionInfo" Target="revisionInfo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https://udlaec-my.sharepoint.com/personal/dillan_cruz_simba_udla_edu_ec/Documents/TENDENCIAS%20NUEVO.xlsx" TargetMode="External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https://udlaec-my.sharepoint.com/personal/dillan_cruz_simba_udla_edu_ec/Documents/TENDENCIAS%20NUEVO.xlsx" TargetMode="External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https://udlaec-my.sharepoint.com/personal/dillan_cruz_simba_udla_edu_ec/Documents/TENDENCIAS%20NUEVO.xlsx" TargetMode="External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https://udlaec-my.sharepoint.com/personal/dillan_cruz_simba_udla_edu_ec/Documents/TENDENCIAS%20NUEVO.xlsx" TargetMode="External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https://udlaec-my.sharepoint.com/personal/dillan_cruz_simba_udla_edu_ec/Documents/TENDENCIAS%20NUEV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E-4C45-BF91-D033AFC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B415-2CF0-4B96-B10C-845811E50FD9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7569-0DA6-4B98-B5D4-0DE68855C1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98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2D540-ED00-951D-08A4-3D6D5051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86678-2161-678F-94A7-75D83B00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0DDE8-61A2-4F67-AE78-9C7491A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30091-6981-5807-5646-92BA99A1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8701A-4307-4F5D-19F8-39FC3E1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F6C0-998A-420B-8DD0-845F231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0B8CF-804E-0F75-627B-1572B3E5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77433-4701-900C-872B-1FDF124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3B43E-99BB-24AA-9904-50856BA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6CB1B-887A-868C-F418-AE71E20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90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CBC8A-C76B-9517-1FB0-19855C8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6DB69-55A0-AFFF-84A4-0467F919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19F8-B6A2-F3DC-0881-238F5B6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3E0EA-5100-AE66-2DCB-290148A7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1D9F4-4523-6AFA-BA3C-756075BE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437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0568-2622-A747-9EFB-3118FBC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32B64-8E9F-32CE-4D49-33612AAB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B04E4-EEFF-9987-9299-1478982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CDFD5-88F1-BD27-D491-0E3A372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73D81-5552-2D5D-491B-2D0E572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9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DCBC-079A-8235-0885-4A47596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515E4-7075-09E9-F6CD-FA6552A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6A29-83F5-78C0-C6F8-48193EA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F097-54B6-592A-81FC-06BBE48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47BC5-5D14-1E7C-F5AF-FF24FD8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27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CCA0-2C38-4AD7-1A84-D426FBB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EB71-E77A-0B9A-AB01-0B734242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91A78-D6B0-5EBB-2188-5766FD8B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F7D7E-9673-2C5C-434F-4E33993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24428-FAF1-7B02-56CC-2409DAC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8007-2CBE-600F-F911-083015C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6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CA3A2-1907-B671-5B87-301F67F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D988D-A707-6C79-8867-353093ED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1A41DA-BD6B-124C-145D-216E6ED7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75BDD-9DDD-4A08-A14B-25D446C1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E9F2BE-C335-ABA0-0092-33F47FC3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FA5433-FF96-EC7A-DF93-ED884F5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F67099-0718-2BC6-D439-9FD3EBC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3801B-067D-CEB5-1CF4-2D9C87A9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62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4808-7A54-4BE3-22EF-2320AA6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1227A8-47A2-94DB-6D5C-FC4D040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5A87E-426E-6770-FB0E-905F29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19AC14-7DBC-F7FC-4681-3217EF6C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839594-FAC5-64FC-794C-48A9D0C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D9F31-EECC-8135-7A2D-E8D09F4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0316A-3AA5-E705-9331-DEE2BD76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5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459C-B9EB-D576-C7A5-D54EFE4F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BD896-5142-D363-819C-E2BD28B4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DF2A6-A89C-2C34-D3D7-F197F28C1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97CF0-FECA-312E-02DA-DC5F546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83AF9B-DA96-1665-6C7A-812C2523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0F5BC-085E-FCE6-3CE2-40B98B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70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BE678-1B54-047A-09B4-0B8EB46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4F723-9495-5E6F-847D-D78498D7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294BF-D7A8-4B26-3348-1DDF0A94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84AC0-7B56-A91A-4212-D0B4A660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1C74D-D530-5A26-A30F-5723B3F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556D0-B886-5E67-A340-F8DE084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3320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139BD-D7A2-FC32-0B5E-CF6F8D88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D8DE9-1A5C-BA6C-34AC-1E75AA26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9FC2-1F0D-CAA1-D306-B129298F1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D9243-9C45-369C-E2D8-373BC693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3E54F-85E5-A9D0-F74A-8A34461A2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21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3" Type="http://schemas.openxmlformats.org/officeDocument/2006/relationships/image" Target="../media/image2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Relationship Id="rId3" Type="http://schemas.openxmlformats.org/officeDocument/2006/relationships/chart" Target="../charts/chart5.xml"/><Relationship Id="rId4" Type="http://schemas.openxmlformats.org/officeDocument/2006/relationships/image" Target="../media/image1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svg"/><Relationship Id="rId4" Type="http://schemas.openxmlformats.org/officeDocument/2006/relationships/image" Target="../media/image18.png"/><Relationship Id="rId5" Type="http://schemas.openxmlformats.org/officeDocument/2006/relationships/image" Target="../media/image19.sv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APERTURA DE PROGRAMA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 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DD1F0-DB0C-A5B6-7E74-CF0AB1DAA2D3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 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CBB6DE-8FCC-56FF-4608-F577A1859F57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 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0B4974-3E22-ED45-B4A4-193F34DA30CB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 Interpretacion Musical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1B090B-184A-2497-8411-BE436760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1401E2A-F822-5CF8-B94B-2921F2C5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4B7E9A2-442D-A7CF-95BA-A12AC96A8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5D0DED-0709-6651-8F57-A03596E6F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B8FE9CD-F977-F0CD-6047-D33D4B6A70B8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9BFC9-5EAD-A142-69C5-58353C4AC89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 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3C86FF3-A32A-DE9C-08A5-5014E9A05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ECF1019-8B2D-699F-811D-1D843E009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AF17A27-AC96-BBB1-F325-2FA5768A9AA4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B219217-D7BC-C0FA-878A-723A1E706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377B73A-6731-BE56-E6AF-7D8BA576C42B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059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D395-ED73-BD51-39DD-03E9A226E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3FC3-33D2-4CD2-C5EB-62A0E329666C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C5A123-F1F7-771B-670E-68803FF586A5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60254E-F636-8B02-BEEA-A01E6BE03D79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3DC227F-0709-4547-935C-07A7AD2BF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35449"/>
              </p:ext>
            </p:extLst>
          </p:nvPr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2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C9C22-4EA4-FE21-9F66-5A2A3599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086AC1FD-63BA-229C-F07C-42481B60C413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D49A51-A68F-104C-91C3-8BB2749199A4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DADF24-220E-FBA9-E67C-93BD1BCD52A8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019953-546F-38DF-5C8B-6DCB65AD838B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80F1BF-BE0C-7634-C24A-5ADAEA69E342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487A04-464E-F4D0-EEE7-6BD884FB02C0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91C7D2-4A47-3EFF-A452-DBEB60F25209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FC5A67-0331-4D4B-3E77-BC5EA11BF5BC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146F19-3D27-98BD-CB56-6535E1BF8869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5A4F47-3131-BA58-3607-57D7BB8EEC04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A92AEA-F671-F4F4-15DB-D8527D5496FD}"/>
              </a:ext>
            </a:extLst>
          </p:cNvPr>
          <p:cNvSpPr txBox="1"/>
          <p:nvPr/>
        </p:nvSpPr>
        <p:spPr>
          <a:xfrm>
            <a:off x="1976087" y="5729566"/>
            <a:ext cx="1902442" cy="408623"/>
          </a:xfrm>
          <a:prstGeom prst="roundRect">
            <a:avLst/>
          </a:prstGeom>
          <a:solidFill>
            <a:srgbClr val="4EA72E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chemeClr val="accent6"/>
                </a:solidFill>
                <a:latin typeface="Century Gothic" panose="020B0502020202020204" pitchFamily="34" charset="0"/>
              </a:rPr>
              <a:t>Viable:</a:t>
            </a:r>
            <a:r>
              <a:rPr lang="es-EC">
                <a:solidFill>
                  <a:schemeClr val="accent6"/>
                </a:solidFill>
                <a:latin typeface="Century Gothic" panose="020B0502020202020204" pitchFamily="34" charset="0"/>
              </a:rPr>
              <a:t> 75,4%</a:t>
            </a:r>
          </a:p>
        </p:txBody>
      </p:sp>
      <p:pic>
        <p:nvPicPr>
          <p:cNvPr id="19" name="Picture 18" descr="grafico_radar_4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71" y="1739730"/>
            <a:ext cx="4199878" cy="368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650392-22DB-1E6A-0307-D194F51D4FB5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0C9FAF3-423B-3414-1094-3110FED6BFE0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A791D4E7-FBEE-BB08-EEDC-E1CD36C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99638"/>
              </p:ext>
            </p:extLst>
          </p:nvPr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BC061DB5-8479-E9CB-C17A-B457C1DC65CB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5E6399-8EE3-DC47-A723-4B09B72A7591}"/>
              </a:ext>
            </a:extLst>
          </p:cNvPr>
          <p:cNvSpPr txBox="1"/>
          <p:nvPr/>
        </p:nvSpPr>
        <p:spPr>
          <a:xfrm>
            <a:off x="8342370" y="3318612"/>
            <a:ext cx="3526167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900" b="1">
                <a:latin typeface="Century Gothic" panose="020B0502020202020204" pitchFamily="34" charset="0"/>
              </a:rPr>
              <a:t>Mercado laboral:</a:t>
            </a:r>
            <a:r>
              <a:rPr lang="es-EC" altLang="es-EC" sz="9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9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9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9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</a:t>
            </a:r>
            <a:endParaRPr lang="es-EC" altLang="es-EC" sz="9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AC100E2-5865-3406-D232-13EBC95E3B07}"/>
              </a:ext>
            </a:extLst>
          </p:cNvPr>
          <p:cNvSpPr txBox="1"/>
          <p:nvPr/>
        </p:nvSpPr>
        <p:spPr>
          <a:xfrm>
            <a:off x="9438984" y="2951123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8B03446-03AD-62E5-EA59-3B3309BF394A}"/>
              </a:ext>
            </a:extLst>
          </p:cNvPr>
          <p:cNvSpPr txBox="1"/>
          <p:nvPr/>
        </p:nvSpPr>
        <p:spPr>
          <a:xfrm>
            <a:off x="10869836" y="2951122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30E30EED-9EEE-D74D-478C-9452D3235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226241"/>
              </p:ext>
            </p:extLst>
          </p:nvPr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D5CA52E-C4D5-D334-0305-27DACD7BD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928130"/>
              </p:ext>
            </p:extLst>
          </p:nvPr>
        </p:nvGraphicFramePr>
        <p:xfrm>
          <a:off x="8187848" y="949142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47821C80-9382-9472-D62C-6B57894FF21D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BF1ADD6-9336-64B6-B2EB-50279F52B5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26039B7-F6BE-89FB-C073-CA473C82F408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F7F010B-DAE3-3213-1E08-D3C85B334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50229"/>
              </p:ext>
            </p:extLst>
          </p:nvPr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00FC008-A628-8421-F753-6330E5538B7A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753800E-4574-9C33-7977-B88804BED2F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C3BE6BE5-ECC1-36F9-3501-B5C4A6DFC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54649"/>
              </p:ext>
            </p:extLst>
          </p:nvPr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66CBC032-9011-FDBF-04D7-4C2117BB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51238"/>
              </p:ext>
            </p:extLst>
          </p:nvPr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354ECCF-43FC-77B5-777B-E86009200E24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B44F6D3-99A8-AA16-252A-BC74F355C5F9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2080A13-793C-EDA0-0A95-C9CA0CA9C59A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4B09841-00E0-5D55-5EE0-44AE9A7B87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54E8D74-8A04-64B8-B180-D29CB600C12D}"/>
              </a:ext>
            </a:extLst>
          </p:cNvPr>
          <p:cNvSpPr txBox="1"/>
          <p:nvPr/>
        </p:nvSpPr>
        <p:spPr>
          <a:xfrm>
            <a:off x="8841474" y="6041815"/>
            <a:ext cx="2634515" cy="510778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XXX Graduados (jugadores) ejerciendo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F3DF78F-089B-03F6-7948-92AA36DD2664}"/>
              </a:ext>
            </a:extLst>
          </p:cNvPr>
          <p:cNvSpPr/>
          <p:nvPr/>
        </p:nvSpPr>
        <p:spPr>
          <a:xfrm>
            <a:off x="8226885" y="497090"/>
            <a:ext cx="1585351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Canibalización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22712CF-8935-9B18-6F27-1A81C4679F3F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1EB50-626A-804E-2D97-D2FB336F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3866C2-C44C-CF34-BF82-A0653C2CD271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EDD5433-9A23-1098-A0DD-4D0DED9C52A1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539735AB-35BA-7CFF-9837-78083465218A}"/>
              </a:ext>
            </a:extLst>
          </p:cNvPr>
          <p:cNvGraphicFramePr>
            <a:graphicFrameLocks noGrp="1"/>
          </p:cNvGraphicFramePr>
          <p:nvPr/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04775D5E-1C61-299A-0201-E7D265B82AD6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61D7224E-32D4-22A6-EFF4-B2B95AC47A91}"/>
              </a:ext>
            </a:extLst>
          </p:cNvPr>
          <p:cNvGraphicFramePr>
            <a:graphicFrameLocks/>
          </p:cNvGraphicFramePr>
          <p:nvPr/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2B4B7636-A86D-363C-AA53-749BB0ED8529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0C9F6E4-441E-660B-B367-C1EC39BF11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48E1933-5D5F-EDE2-4D40-038214B2FF41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037F056D-6990-1CAE-41CE-E8292F424ED2}"/>
              </a:ext>
            </a:extLst>
          </p:cNvPr>
          <p:cNvGraphicFramePr>
            <a:graphicFrameLocks noGrp="1"/>
          </p:cNvGraphicFramePr>
          <p:nvPr/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16A82DF-6FDF-6516-B99E-3A4A6FD3E560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26156DB-058D-FD6B-85F0-F703A47CCEE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396A572C-9AE6-E554-98C7-5448F23493CE}"/>
              </a:ext>
            </a:extLst>
          </p:cNvPr>
          <p:cNvGraphicFramePr>
            <a:graphicFrameLocks/>
          </p:cNvGraphicFramePr>
          <p:nvPr/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B4F65EE1-F741-E6C2-FBD6-32A04DF8F9D3}"/>
              </a:ext>
            </a:extLst>
          </p:cNvPr>
          <p:cNvGraphicFramePr>
            <a:graphicFrameLocks noGrp="1"/>
          </p:cNvGraphicFramePr>
          <p:nvPr/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 err="1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805C290-0071-F9C9-EAF8-0BF8D2AA0A1D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405E991-1222-4A7D-64AD-07828D7247CB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A61363-9AB3-7406-A85C-18A3247884A6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9885C65-A5E6-F3F8-8A51-2CC753F6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4A76B966-A953-FE19-8083-3D72253A1BA3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2F20B18-719A-65BA-0B91-A47F5DDC6914}"/>
              </a:ext>
            </a:extLst>
          </p:cNvPr>
          <p:cNvSpPr/>
          <p:nvPr/>
        </p:nvSpPr>
        <p:spPr>
          <a:xfrm>
            <a:off x="8974204" y="2389622"/>
            <a:ext cx="1976086" cy="981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MAPA DE LAS UNIVERSIDAD DE QUITO</a:t>
            </a:r>
          </a:p>
        </p:txBody>
      </p:sp>
    </p:spTree>
    <p:extLst>
      <p:ext uri="{BB962C8B-B14F-4D97-AF65-F5344CB8AC3E}">
        <p14:creationId xmlns:p14="http://schemas.microsoft.com/office/powerpoint/2010/main" val="27685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416FC4-CAB5-FC4A-4CC6-5AE7CF763C7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A56335C1-4EC1-1E49-DD21-AD5E8A1854B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19477304-FCB6-9477-DBBA-F555C6E5F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57862B9B-02C9-B4E7-BD60-5FC75889D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BB72428-2D2C-E514-6D3D-12DC8BB3A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1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961526-4550-4B91-9CB0-38571E77D286}">
  <ds:schemaRefs>
    <ds:schemaRef ds:uri="2a3a48df-fd5a-482e-a9d8-c269fe9c14b6"/>
    <ds:schemaRef ds:uri="51658deb-57f9-4180-84d3-54f6c7d5e2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6047D2-D757-4EBF-8A4E-358354D46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B68F9-2A09-4CDE-AC71-4E4669D8024B}">
  <ds:schemaRefs>
    <ds:schemaRef ds:uri="2a3a48df-fd5a-482e-a9d8-c269fe9c14b6"/>
    <ds:schemaRef ds:uri="51658deb-57f9-4180-84d3-54f6c7d5e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609</Words>
  <Application>Microsoft Office PowerPoint</Application>
  <PresentationFormat>Panorámica</PresentationFormat>
  <Paragraphs>111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3</cp:revision>
  <dcterms:created xsi:type="dcterms:W3CDTF">2025-08-27T19:41:31Z</dcterms:created>
  <dcterms:modified xsi:type="dcterms:W3CDTF">2025-09-05T20:37:01Z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