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1533" r:id="rId5"/>
    <p:sldId id="586" r:id="rId6"/>
    <p:sldId id="1502" r:id="rId7"/>
    <p:sldId id="660" r:id="rId8"/>
    <p:sldId id="1519" r:id="rId9"/>
    <p:sldId id="1530" r:id="rId10"/>
    <p:sldId id="1531" r:id="rId11"/>
    <p:sldId id="1257" r:id="rId12"/>
    <p:sldId id="1507" r:id="rId13"/>
    <p:sldId id="1524" r:id="rId14"/>
    <p:sldId id="1525" r:id="rId15"/>
    <p:sldId id="1526" r:id="rId16"/>
    <p:sldId id="1534" r:id="rId17"/>
    <p:sldId id="1510" r:id="rId18"/>
    <p:sldId id="1511" r:id="rId19"/>
    <p:sldId id="1527" r:id="rId20"/>
    <p:sldId id="1528" r:id="rId21"/>
    <p:sldId id="1529" r:id="rId22"/>
    <p:sldId id="1532" r:id="rId23"/>
    <p:sldId id="1515" r:id="rId24"/>
    <p:sldId id="1516" r:id="rId2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33D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31A14-71AE-BC99-D535-21990E3CD646}" v="27" dt="2025-08-29T13:57:13.086"/>
    <p1510:client id="{EAF05DF7-8FF3-417F-85FA-C24449DC6A42}" v="183" dt="2025-08-29T17:21:40.288"/>
    <p1510:client id="{FD3B9FD5-333C-4FF0-B248-180711353E2D}" v="1660" dt="2025-08-29T16:54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énica Nicole Villalva Dalgo" userId="f51868b3-dda2-4923-93bb-a3e9203f39dc" providerId="ADAL" clId="{FD3B9FD5-333C-4FF0-B248-180711353E2D}"/>
    <pc:docChg chg="undo custSel addSld delSld modSld sldOrd">
      <pc:chgData name="Doménica Nicole Villalva Dalgo" userId="f51868b3-dda2-4923-93bb-a3e9203f39dc" providerId="ADAL" clId="{FD3B9FD5-333C-4FF0-B248-180711353E2D}" dt="2025-08-29T16:54:33.782" v="1837" actId="20577"/>
      <pc:docMkLst>
        <pc:docMk/>
      </pc:docMkLst>
      <pc:sldChg chg="addSp delSp modSp mod">
        <pc:chgData name="Doménica Nicole Villalva Dalgo" userId="f51868b3-dda2-4923-93bb-a3e9203f39dc" providerId="ADAL" clId="{FD3B9FD5-333C-4FF0-B248-180711353E2D}" dt="2025-08-29T14:18:41.963" v="566" actId="14734"/>
        <pc:sldMkLst>
          <pc:docMk/>
          <pc:sldMk cId="622824126" sldId="660"/>
        </pc:sldMkLst>
        <pc:spChg chg="mod">
          <ac:chgData name="Doménica Nicole Villalva Dalgo" userId="f51868b3-dda2-4923-93bb-a3e9203f39dc" providerId="ADAL" clId="{FD3B9FD5-333C-4FF0-B248-180711353E2D}" dt="2025-08-29T14:13:56.855" v="471" actId="20577"/>
          <ac:spMkLst>
            <pc:docMk/>
            <pc:sldMk cId="622824126" sldId="660"/>
            <ac:spMk id="2" creationId="{DC623FC3-33D2-4CD2-C5EB-62A0E329666C}"/>
          </ac:spMkLst>
        </pc:spChg>
        <pc:spChg chg="mod">
          <ac:chgData name="Doménica Nicole Villalva Dalgo" userId="f51868b3-dda2-4923-93bb-a3e9203f39dc" providerId="ADAL" clId="{FD3B9FD5-333C-4FF0-B248-180711353E2D}" dt="2025-08-29T14:13:39.192" v="436" actId="1076"/>
          <ac:spMkLst>
            <pc:docMk/>
            <pc:sldMk cId="622824126" sldId="660"/>
            <ac:spMk id="4" creationId="{86C5A123-F1F7-771B-670E-68803FF586A5}"/>
          </ac:spMkLst>
        </pc:spChg>
        <pc:spChg chg="mod">
          <ac:chgData name="Doménica Nicole Villalva Dalgo" userId="f51868b3-dda2-4923-93bb-a3e9203f39dc" providerId="ADAL" clId="{FD3B9FD5-333C-4FF0-B248-180711353E2D}" dt="2025-08-29T14:14:10.532" v="473" actId="14100"/>
          <ac:spMkLst>
            <pc:docMk/>
            <pc:sldMk cId="622824126" sldId="660"/>
            <ac:spMk id="9" creationId="{E760254E-F636-8B02-BEEA-A01E6BE03D79}"/>
          </ac:spMkLst>
        </pc:spChg>
        <pc:graphicFrameChg chg="add mod modGraphic">
          <ac:chgData name="Doménica Nicole Villalva Dalgo" userId="f51868b3-dda2-4923-93bb-a3e9203f39dc" providerId="ADAL" clId="{FD3B9FD5-333C-4FF0-B248-180711353E2D}" dt="2025-08-29T14:18:41.963" v="566" actId="14734"/>
          <ac:graphicFrameMkLst>
            <pc:docMk/>
            <pc:sldMk cId="622824126" sldId="660"/>
            <ac:graphicFrameMk id="3" creationId="{63DC227F-0709-4547-935C-07A7AD2BF006}"/>
          </ac:graphicFrameMkLst>
        </pc:graphicFrameChg>
        <pc:picChg chg="del mod">
          <ac:chgData name="Doménica Nicole Villalva Dalgo" userId="f51868b3-dda2-4923-93bb-a3e9203f39dc" providerId="ADAL" clId="{FD3B9FD5-333C-4FF0-B248-180711353E2D}" dt="2025-08-29T14:11:03.652" v="409" actId="478"/>
          <ac:picMkLst>
            <pc:docMk/>
            <pc:sldMk cId="622824126" sldId="660"/>
            <ac:picMk id="11" creationId="{568FA7B1-667E-A2C1-070B-C1A686D60AE8}"/>
          </ac:picMkLst>
        </pc:picChg>
      </pc:sldChg>
      <pc:sldChg chg="addSp delSp modSp mod delAnim">
        <pc:chgData name="Doménica Nicole Villalva Dalgo" userId="f51868b3-dda2-4923-93bb-a3e9203f39dc" providerId="ADAL" clId="{FD3B9FD5-333C-4FF0-B248-180711353E2D}" dt="2025-08-29T14:14:29.802" v="484" actId="14100"/>
        <pc:sldMkLst>
          <pc:docMk/>
          <pc:sldMk cId="800599192" sldId="1502"/>
        </pc:sldMkLst>
        <pc:spChg chg="mod">
          <ac:chgData name="Doménica Nicole Villalva Dalgo" userId="f51868b3-dda2-4923-93bb-a3e9203f39dc" providerId="ADAL" clId="{FD3B9FD5-333C-4FF0-B248-180711353E2D}" dt="2025-08-29T14:14:29.802" v="484" actId="14100"/>
          <ac:spMkLst>
            <pc:docMk/>
            <pc:sldMk cId="800599192" sldId="1502"/>
            <ac:spMk id="2" creationId="{EC8448AF-0D03-18FC-750D-1EEA4485725E}"/>
          </ac:spMkLst>
        </pc:spChg>
        <pc:spChg chg="add mod">
          <ac:chgData name="Doménica Nicole Villalva Dalgo" userId="f51868b3-dda2-4923-93bb-a3e9203f39dc" providerId="ADAL" clId="{FD3B9FD5-333C-4FF0-B248-180711353E2D}" dt="2025-08-29T14:14:14.360" v="475"/>
          <ac:spMkLst>
            <pc:docMk/>
            <pc:sldMk cId="800599192" sldId="1502"/>
            <ac:spMk id="5" creationId="{8377B73A-6731-BE56-E6AF-7D8BA576C42B}"/>
          </ac:spMkLst>
        </pc:spChg>
        <pc:spChg chg="mod">
          <ac:chgData name="Doménica Nicole Villalva Dalgo" userId="f51868b3-dda2-4923-93bb-a3e9203f39dc" providerId="ADAL" clId="{FD3B9FD5-333C-4FF0-B248-180711353E2D}" dt="2025-08-29T14:01:37.103" v="115" actId="1076"/>
          <ac:spMkLst>
            <pc:docMk/>
            <pc:sldMk cId="800599192" sldId="1502"/>
            <ac:spMk id="9" creationId="{BFAE98E2-9649-FC77-87E1-0DD96F97DA95}"/>
          </ac:spMkLst>
        </pc:spChg>
        <pc:spChg chg="mod">
          <ac:chgData name="Doménica Nicole Villalva Dalgo" userId="f51868b3-dda2-4923-93bb-a3e9203f39dc" providerId="ADAL" clId="{FD3B9FD5-333C-4FF0-B248-180711353E2D}" dt="2025-08-29T14:08:42.924" v="270" actId="1076"/>
          <ac:spMkLst>
            <pc:docMk/>
            <pc:sldMk cId="800599192" sldId="1502"/>
            <ac:spMk id="10" creationId="{30CDD1F0-DB0C-A5B6-7E74-CF0AB1DAA2D3}"/>
          </ac:spMkLst>
        </pc:spChg>
        <pc:spChg chg="mod">
          <ac:chgData name="Doménica Nicole Villalva Dalgo" userId="f51868b3-dda2-4923-93bb-a3e9203f39dc" providerId="ADAL" clId="{FD3B9FD5-333C-4FF0-B248-180711353E2D}" dt="2025-08-29T14:08:46.562" v="271" actId="1076"/>
          <ac:spMkLst>
            <pc:docMk/>
            <pc:sldMk cId="800599192" sldId="1502"/>
            <ac:spMk id="11" creationId="{3BCBB6DE-8FCC-56FF-4608-F577A1859F57}"/>
          </ac:spMkLst>
        </pc:spChg>
        <pc:spChg chg="mod">
          <ac:chgData name="Doménica Nicole Villalva Dalgo" userId="f51868b3-dda2-4923-93bb-a3e9203f39dc" providerId="ADAL" clId="{FD3B9FD5-333C-4FF0-B248-180711353E2D}" dt="2025-08-29T14:01:21.754" v="96" actId="113"/>
          <ac:spMkLst>
            <pc:docMk/>
            <pc:sldMk cId="800599192" sldId="1502"/>
            <ac:spMk id="12" creationId="{190B4974-3E22-ED45-B4A4-193F34DA30CB}"/>
          </ac:spMkLst>
        </pc:spChg>
        <pc:spChg chg="mod">
          <ac:chgData name="Doménica Nicole Villalva Dalgo" userId="f51868b3-dda2-4923-93bb-a3e9203f39dc" providerId="ADAL" clId="{FD3B9FD5-333C-4FF0-B248-180711353E2D}" dt="2025-08-29T14:01:09.992" v="64" actId="1076"/>
          <ac:spMkLst>
            <pc:docMk/>
            <pc:sldMk cId="800599192" sldId="1502"/>
            <ac:spMk id="14" creationId="{DB8FE9CD-F977-F0CD-6047-D33D4B6A70B8}"/>
          </ac:spMkLst>
        </pc:spChg>
        <pc:spChg chg="mod">
          <ac:chgData name="Doménica Nicole Villalva Dalgo" userId="f51868b3-dda2-4923-93bb-a3e9203f39dc" providerId="ADAL" clId="{FD3B9FD5-333C-4FF0-B248-180711353E2D}" dt="2025-08-29T14:03:17.023" v="201" actId="14100"/>
          <ac:spMkLst>
            <pc:docMk/>
            <pc:sldMk cId="800599192" sldId="1502"/>
            <ac:spMk id="15" creationId="{EAF9BFC9-5EAD-A142-69C5-58353C4AC899}"/>
          </ac:spMkLst>
        </pc:spChg>
        <pc:spChg chg="mod">
          <ac:chgData name="Doménica Nicole Villalva Dalgo" userId="f51868b3-dda2-4923-93bb-a3e9203f39dc" providerId="ADAL" clId="{FD3B9FD5-333C-4FF0-B248-180711353E2D}" dt="2025-08-29T14:03:36.762" v="243" actId="1076"/>
          <ac:spMkLst>
            <pc:docMk/>
            <pc:sldMk cId="800599192" sldId="1502"/>
            <ac:spMk id="21" creationId="{FAF17A27-AC96-BBB1-F325-2FA5768A9AA4}"/>
          </ac:spMkLst>
        </pc:spChg>
        <pc:picChg chg="mod">
          <ac:chgData name="Doménica Nicole Villalva Dalgo" userId="f51868b3-dda2-4923-93bb-a3e9203f39dc" providerId="ADAL" clId="{FD3B9FD5-333C-4FF0-B248-180711353E2D}" dt="2025-08-29T13:59:47.366" v="4" actId="1076"/>
          <ac:picMkLst>
            <pc:docMk/>
            <pc:sldMk cId="800599192" sldId="1502"/>
            <ac:picMk id="6" creationId="{865D0DED-0709-6651-8F57-A03596E6FC53}"/>
          </ac:picMkLst>
        </pc:picChg>
        <pc:picChg chg="mod">
          <ac:chgData name="Doménica Nicole Villalva Dalgo" userId="f51868b3-dda2-4923-93bb-a3e9203f39dc" providerId="ADAL" clId="{FD3B9FD5-333C-4FF0-B248-180711353E2D}" dt="2025-08-29T14:03:51.653" v="247" actId="1076"/>
          <ac:picMkLst>
            <pc:docMk/>
            <pc:sldMk cId="800599192" sldId="1502"/>
            <ac:picMk id="16" creationId="{F71B090B-184A-2497-8411-BE436760F0B2}"/>
          </ac:picMkLst>
        </pc:picChg>
        <pc:picChg chg="mod">
          <ac:chgData name="Doménica Nicole Villalva Dalgo" userId="f51868b3-dda2-4923-93bb-a3e9203f39dc" providerId="ADAL" clId="{FD3B9FD5-333C-4FF0-B248-180711353E2D}" dt="2025-08-29T14:08:15.074" v="261" actId="1076"/>
          <ac:picMkLst>
            <pc:docMk/>
            <pc:sldMk cId="800599192" sldId="1502"/>
            <ac:picMk id="17" creationId="{C3C86FF3-A32A-DE9C-08A5-5014E9A057C0}"/>
          </ac:picMkLst>
        </pc:picChg>
        <pc:picChg chg="mod">
          <ac:chgData name="Doménica Nicole Villalva Dalgo" userId="f51868b3-dda2-4923-93bb-a3e9203f39dc" providerId="ADAL" clId="{FD3B9FD5-333C-4FF0-B248-180711353E2D}" dt="2025-08-29T14:08:21.368" v="263" actId="1076"/>
          <ac:picMkLst>
            <pc:docMk/>
            <pc:sldMk cId="800599192" sldId="1502"/>
            <ac:picMk id="18" creationId="{B1401E2A-F822-5CF8-B94B-2921F2C51C24}"/>
          </ac:picMkLst>
        </pc:picChg>
        <pc:picChg chg="mod">
          <ac:chgData name="Doménica Nicole Villalva Dalgo" userId="f51868b3-dda2-4923-93bb-a3e9203f39dc" providerId="ADAL" clId="{FD3B9FD5-333C-4FF0-B248-180711353E2D}" dt="2025-08-29T14:08:37.972" v="269" actId="14100"/>
          <ac:picMkLst>
            <pc:docMk/>
            <pc:sldMk cId="800599192" sldId="1502"/>
            <ac:picMk id="19" creationId="{8ECF1019-8B2D-699F-811D-1D843E009539}"/>
          </ac:picMkLst>
        </pc:picChg>
        <pc:picChg chg="mod">
          <ac:chgData name="Doménica Nicole Villalva Dalgo" userId="f51868b3-dda2-4923-93bb-a3e9203f39dc" providerId="ADAL" clId="{FD3B9FD5-333C-4FF0-B248-180711353E2D}" dt="2025-08-29T14:08:57.445" v="274" actId="1076"/>
          <ac:picMkLst>
            <pc:docMk/>
            <pc:sldMk cId="800599192" sldId="1502"/>
            <ac:picMk id="23" creationId="{1B219217-D7BC-C0FA-878A-723A1E7062BE}"/>
          </ac:picMkLst>
        </pc:picChg>
        <pc:picChg chg="mod">
          <ac:chgData name="Doménica Nicole Villalva Dalgo" userId="f51868b3-dda2-4923-93bb-a3e9203f39dc" providerId="ADAL" clId="{FD3B9FD5-333C-4FF0-B248-180711353E2D}" dt="2025-08-29T14:08:48.879" v="272" actId="1076"/>
          <ac:picMkLst>
            <pc:docMk/>
            <pc:sldMk cId="800599192" sldId="1502"/>
            <ac:picMk id="24" creationId="{C4B7E9A2-442D-A7CF-95BA-A12AC96A8EA6}"/>
          </ac:picMkLst>
        </pc:picChg>
        <pc:cxnChg chg="del">
          <ac:chgData name="Doménica Nicole Villalva Dalgo" userId="f51868b3-dda2-4923-93bb-a3e9203f39dc" providerId="ADAL" clId="{FD3B9FD5-333C-4FF0-B248-180711353E2D}" dt="2025-08-29T14:14:13.937" v="474" actId="478"/>
          <ac:cxnSpMkLst>
            <pc:docMk/>
            <pc:sldMk cId="800599192" sldId="1502"/>
            <ac:cxnSpMk id="4" creationId="{1E460D69-1A41-3466-4D75-313BA1C6C079}"/>
          </ac:cxnSpMkLst>
        </pc:cxnChg>
      </pc:sldChg>
      <pc:sldChg chg="del">
        <pc:chgData name="Doménica Nicole Villalva Dalgo" userId="f51868b3-dda2-4923-93bb-a3e9203f39dc" providerId="ADAL" clId="{FD3B9FD5-333C-4FF0-B248-180711353E2D}" dt="2025-08-29T16:52:27.036" v="1823" actId="47"/>
        <pc:sldMkLst>
          <pc:docMk/>
          <pc:sldMk cId="3793058223" sldId="1504"/>
        </pc:sldMkLst>
      </pc:sldChg>
      <pc:sldChg chg="addSp delSp modSp del mod">
        <pc:chgData name="Doménica Nicole Villalva Dalgo" userId="f51868b3-dda2-4923-93bb-a3e9203f39dc" providerId="ADAL" clId="{FD3B9FD5-333C-4FF0-B248-180711353E2D}" dt="2025-08-29T16:02:28.681" v="1204" actId="47"/>
        <pc:sldMkLst>
          <pc:docMk/>
          <pc:sldMk cId="2921240800" sldId="1506"/>
        </pc:sldMkLst>
        <pc:spChg chg="add del mod">
          <ac:chgData name="Doménica Nicole Villalva Dalgo" userId="f51868b3-dda2-4923-93bb-a3e9203f39dc" providerId="ADAL" clId="{FD3B9FD5-333C-4FF0-B248-180711353E2D}" dt="2025-08-29T14:20:09.470" v="574" actId="478"/>
          <ac:spMkLst>
            <pc:docMk/>
            <pc:sldMk cId="2921240800" sldId="1506"/>
            <ac:spMk id="2" creationId="{E72F2B45-4736-5F28-8B22-B903E0751534}"/>
          </ac:spMkLst>
        </pc:spChg>
        <pc:spChg chg="mod">
          <ac:chgData name="Doménica Nicole Villalva Dalgo" userId="f51868b3-dda2-4923-93bb-a3e9203f39dc" providerId="ADAL" clId="{FD3B9FD5-333C-4FF0-B248-180711353E2D}" dt="2025-08-29T15:55:33.181" v="1118" actId="404"/>
          <ac:spMkLst>
            <pc:docMk/>
            <pc:sldMk cId="2921240800" sldId="1506"/>
            <ac:spMk id="3" creationId="{5DFA5039-8203-9F1A-C3A3-BC0F98899E55}"/>
          </ac:spMkLst>
        </pc:spChg>
        <pc:spChg chg="add del mod">
          <ac:chgData name="Doménica Nicole Villalva Dalgo" userId="f51868b3-dda2-4923-93bb-a3e9203f39dc" providerId="ADAL" clId="{FD3B9FD5-333C-4FF0-B248-180711353E2D}" dt="2025-08-29T14:20:07.642" v="573" actId="478"/>
          <ac:spMkLst>
            <pc:docMk/>
            <pc:sldMk cId="2921240800" sldId="1506"/>
            <ac:spMk id="4" creationId="{E8A98A0F-EB20-82CE-8A1A-552678893851}"/>
          </ac:spMkLst>
        </pc:spChg>
        <pc:spChg chg="add mod">
          <ac:chgData name="Doménica Nicole Villalva Dalgo" userId="f51868b3-dda2-4923-93bb-a3e9203f39dc" providerId="ADAL" clId="{FD3B9FD5-333C-4FF0-B248-180711353E2D}" dt="2025-08-29T14:22:43.786" v="671" actId="1035"/>
          <ac:spMkLst>
            <pc:docMk/>
            <pc:sldMk cId="2921240800" sldId="1506"/>
            <ac:spMk id="5" creationId="{26ABFE05-3B1B-3537-864A-CF614CD09A15}"/>
          </ac:spMkLst>
        </pc:spChg>
        <pc:spChg chg="mod">
          <ac:chgData name="Doménica Nicole Villalva Dalgo" userId="f51868b3-dda2-4923-93bb-a3e9203f39dc" providerId="ADAL" clId="{FD3B9FD5-333C-4FF0-B248-180711353E2D}" dt="2025-08-29T15:46:33.869" v="904" actId="20577"/>
          <ac:spMkLst>
            <pc:docMk/>
            <pc:sldMk cId="2921240800" sldId="1506"/>
            <ac:spMk id="10" creationId="{469B025C-40E3-50E5-2F61-488FFDBA45DC}"/>
          </ac:spMkLst>
        </pc:spChg>
        <pc:spChg chg="del">
          <ac:chgData name="Doménica Nicole Villalva Dalgo" userId="f51868b3-dda2-4923-93bb-a3e9203f39dc" providerId="ADAL" clId="{FD3B9FD5-333C-4FF0-B248-180711353E2D}" dt="2025-08-29T14:21:25.731" v="641" actId="478"/>
          <ac:spMkLst>
            <pc:docMk/>
            <pc:sldMk cId="2921240800" sldId="1506"/>
            <ac:spMk id="11" creationId="{3124D2DF-3A74-8D09-8393-1B2F9ED02552}"/>
          </ac:spMkLst>
        </pc:spChg>
        <pc:spChg chg="del">
          <ac:chgData name="Doménica Nicole Villalva Dalgo" userId="f51868b3-dda2-4923-93bb-a3e9203f39dc" providerId="ADAL" clId="{FD3B9FD5-333C-4FF0-B248-180711353E2D}" dt="2025-08-29T14:21:55.211" v="644" actId="478"/>
          <ac:spMkLst>
            <pc:docMk/>
            <pc:sldMk cId="2921240800" sldId="1506"/>
            <ac:spMk id="12" creationId="{B1FDEFA3-C258-0CDE-7776-60E5DE5C0612}"/>
          </ac:spMkLst>
        </pc:spChg>
        <pc:spChg chg="add mod">
          <ac:chgData name="Doménica Nicole Villalva Dalgo" userId="f51868b3-dda2-4923-93bb-a3e9203f39dc" providerId="ADAL" clId="{FD3B9FD5-333C-4FF0-B248-180711353E2D}" dt="2025-08-29T14:22:43.786" v="671" actId="1035"/>
          <ac:spMkLst>
            <pc:docMk/>
            <pc:sldMk cId="2921240800" sldId="1506"/>
            <ac:spMk id="14" creationId="{5D2CA7A6-86BE-5517-E5DF-674E9FE5512C}"/>
          </ac:spMkLst>
        </pc:spChg>
        <pc:spChg chg="mod">
          <ac:chgData name="Doménica Nicole Villalva Dalgo" userId="f51868b3-dda2-4923-93bb-a3e9203f39dc" providerId="ADAL" clId="{FD3B9FD5-333C-4FF0-B248-180711353E2D}" dt="2025-08-29T15:54:26.311" v="1107" actId="1076"/>
          <ac:spMkLst>
            <pc:docMk/>
            <pc:sldMk cId="2921240800" sldId="1506"/>
            <ac:spMk id="15" creationId="{469BE49C-EAA3-B05B-FD54-C134EE5D484F}"/>
          </ac:spMkLst>
        </pc:spChg>
        <pc:spChg chg="mod">
          <ac:chgData name="Doménica Nicole Villalva Dalgo" userId="f51868b3-dda2-4923-93bb-a3e9203f39dc" providerId="ADAL" clId="{FD3B9FD5-333C-4FF0-B248-180711353E2D}" dt="2025-08-29T15:59:05.123" v="1202" actId="1076"/>
          <ac:spMkLst>
            <pc:docMk/>
            <pc:sldMk cId="2921240800" sldId="1506"/>
            <ac:spMk id="16" creationId="{8D19C0B8-4075-E93E-4008-2E0567DB4175}"/>
          </ac:spMkLst>
        </pc:spChg>
        <pc:spChg chg="mod">
          <ac:chgData name="Doménica Nicole Villalva Dalgo" userId="f51868b3-dda2-4923-93bb-a3e9203f39dc" providerId="ADAL" clId="{FD3B9FD5-333C-4FF0-B248-180711353E2D}" dt="2025-08-29T15:56:57.460" v="1144" actId="1076"/>
          <ac:spMkLst>
            <pc:docMk/>
            <pc:sldMk cId="2921240800" sldId="1506"/>
            <ac:spMk id="17" creationId="{0B640374-E07F-9668-D6BC-44A607C4658B}"/>
          </ac:spMkLst>
        </pc:spChg>
        <pc:spChg chg="mod">
          <ac:chgData name="Doménica Nicole Villalva Dalgo" userId="f51868b3-dda2-4923-93bb-a3e9203f39dc" providerId="ADAL" clId="{FD3B9FD5-333C-4FF0-B248-180711353E2D}" dt="2025-08-29T15:59:05.123" v="1202" actId="1076"/>
          <ac:spMkLst>
            <pc:docMk/>
            <pc:sldMk cId="2921240800" sldId="1506"/>
            <ac:spMk id="21" creationId="{14F2E995-A4FB-0A14-C905-1AB3562487DE}"/>
          </ac:spMkLst>
        </pc:spChg>
        <pc:spChg chg="add mod">
          <ac:chgData name="Doménica Nicole Villalva Dalgo" userId="f51868b3-dda2-4923-93bb-a3e9203f39dc" providerId="ADAL" clId="{FD3B9FD5-333C-4FF0-B248-180711353E2D}" dt="2025-08-29T15:55:36.667" v="1119" actId="1076"/>
          <ac:spMkLst>
            <pc:docMk/>
            <pc:sldMk cId="2921240800" sldId="1506"/>
            <ac:spMk id="22" creationId="{349DBE9A-1815-23D8-383F-0377300D41E0}"/>
          </ac:spMkLst>
        </pc:spChg>
        <pc:spChg chg="add mod">
          <ac:chgData name="Doménica Nicole Villalva Dalgo" userId="f51868b3-dda2-4923-93bb-a3e9203f39dc" providerId="ADAL" clId="{FD3B9FD5-333C-4FF0-B248-180711353E2D}" dt="2025-08-29T15:49:49.795" v="970" actId="1076"/>
          <ac:spMkLst>
            <pc:docMk/>
            <pc:sldMk cId="2921240800" sldId="1506"/>
            <ac:spMk id="23" creationId="{E8FDB21D-071A-15EF-3A20-22CAE4AA8785}"/>
          </ac:spMkLst>
        </pc:spChg>
        <pc:spChg chg="add mod">
          <ac:chgData name="Doménica Nicole Villalva Dalgo" userId="f51868b3-dda2-4923-93bb-a3e9203f39dc" providerId="ADAL" clId="{FD3B9FD5-333C-4FF0-B248-180711353E2D}" dt="2025-08-29T15:51:21.030" v="1029" actId="20577"/>
          <ac:spMkLst>
            <pc:docMk/>
            <pc:sldMk cId="2921240800" sldId="1506"/>
            <ac:spMk id="26" creationId="{4B1C0C88-A485-93C7-93A9-E8288485FA32}"/>
          </ac:spMkLst>
        </pc:spChg>
        <pc:spChg chg="add mod">
          <ac:chgData name="Doménica Nicole Villalva Dalgo" userId="f51868b3-dda2-4923-93bb-a3e9203f39dc" providerId="ADAL" clId="{FD3B9FD5-333C-4FF0-B248-180711353E2D}" dt="2025-08-29T15:54:40.337" v="1113" actId="1076"/>
          <ac:spMkLst>
            <pc:docMk/>
            <pc:sldMk cId="2921240800" sldId="1506"/>
            <ac:spMk id="33" creationId="{8EFB4BDE-EFF3-95E9-A3F3-38009C53F29E}"/>
          </ac:spMkLst>
        </pc:spChg>
        <pc:spChg chg="add mod">
          <ac:chgData name="Doménica Nicole Villalva Dalgo" userId="f51868b3-dda2-4923-93bb-a3e9203f39dc" providerId="ADAL" clId="{FD3B9FD5-333C-4FF0-B248-180711353E2D}" dt="2025-08-29T15:57:39.494" v="1195" actId="1076"/>
          <ac:spMkLst>
            <pc:docMk/>
            <pc:sldMk cId="2921240800" sldId="1506"/>
            <ac:spMk id="34" creationId="{210EE8FC-117F-43D5-0B2D-CFA167BC024D}"/>
          </ac:spMkLst>
        </pc:spChg>
        <pc:graphicFrameChg chg="add del mod">
          <ac:chgData name="Doménica Nicole Villalva Dalgo" userId="f51868b3-dda2-4923-93bb-a3e9203f39dc" providerId="ADAL" clId="{FD3B9FD5-333C-4FF0-B248-180711353E2D}" dt="2025-08-29T15:54:23.922" v="1106" actId="14100"/>
          <ac:graphicFrameMkLst>
            <pc:docMk/>
            <pc:sldMk cId="2921240800" sldId="1506"/>
            <ac:graphicFrameMk id="6" creationId="{38FA92A1-186F-2B99-A42C-DB2F38FC0EDE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5:59:05.123" v="1202" actId="1076"/>
          <ac:graphicFrameMkLst>
            <pc:docMk/>
            <pc:sldMk cId="2921240800" sldId="1506"/>
            <ac:graphicFrameMk id="7" creationId="{61BF0C2D-071C-B8DC-B3B7-73ED06557BEC}"/>
          </ac:graphicFrameMkLst>
        </pc:graphicFrameChg>
        <pc:graphicFrameChg chg="mod modGraphic">
          <ac:chgData name="Doménica Nicole Villalva Dalgo" userId="f51868b3-dda2-4923-93bb-a3e9203f39dc" providerId="ADAL" clId="{FD3B9FD5-333C-4FF0-B248-180711353E2D}" dt="2025-08-29T15:55:25.119" v="1116" actId="14100"/>
          <ac:graphicFrameMkLst>
            <pc:docMk/>
            <pc:sldMk cId="2921240800" sldId="1506"/>
            <ac:graphicFrameMk id="13" creationId="{EEDF508A-DFE6-788D-C396-7F839A308F6A}"/>
          </ac:graphicFrameMkLst>
        </pc:graphicFrameChg>
        <pc:graphicFrameChg chg="add mod modGraphic">
          <ac:chgData name="Doménica Nicole Villalva Dalgo" userId="f51868b3-dda2-4923-93bb-a3e9203f39dc" providerId="ADAL" clId="{FD3B9FD5-333C-4FF0-B248-180711353E2D}" dt="2025-08-29T15:54:31.105" v="1110" actId="1076"/>
          <ac:graphicFrameMkLst>
            <pc:docMk/>
            <pc:sldMk cId="2921240800" sldId="1506"/>
            <ac:graphicFrameMk id="20" creationId="{B44F44AB-BDAF-9DAE-44CD-41075BDBEDCE}"/>
          </ac:graphicFrameMkLst>
        </pc:graphicFrameChg>
        <pc:graphicFrameChg chg="add mod">
          <ac:chgData name="Doménica Nicole Villalva Dalgo" userId="f51868b3-dda2-4923-93bb-a3e9203f39dc" providerId="ADAL" clId="{FD3B9FD5-333C-4FF0-B248-180711353E2D}" dt="2025-08-29T15:55:41.279" v="1120" actId="14100"/>
          <ac:graphicFrameMkLst>
            <pc:docMk/>
            <pc:sldMk cId="2921240800" sldId="1506"/>
            <ac:graphicFrameMk id="24" creationId="{C3DC2E8E-B55D-6B95-8717-5D31D546C6E4}"/>
          </ac:graphicFrameMkLst>
        </pc:graphicFrameChg>
        <pc:graphicFrameChg chg="add mod modGraphic">
          <ac:chgData name="Doménica Nicole Villalva Dalgo" userId="f51868b3-dda2-4923-93bb-a3e9203f39dc" providerId="ADAL" clId="{FD3B9FD5-333C-4FF0-B248-180711353E2D}" dt="2025-08-29T15:55:56.967" v="1143" actId="20577"/>
          <ac:graphicFrameMkLst>
            <pc:docMk/>
            <pc:sldMk cId="2921240800" sldId="1506"/>
            <ac:graphicFrameMk id="25" creationId="{A3EEE339-50D4-3F04-6B33-19AF696263AA}"/>
          </ac:graphicFrameMkLst>
        </pc:graphicFrameChg>
        <pc:picChg chg="mod">
          <ac:chgData name="Doménica Nicole Villalva Dalgo" userId="f51868b3-dda2-4923-93bb-a3e9203f39dc" providerId="ADAL" clId="{FD3B9FD5-333C-4FF0-B248-180711353E2D}" dt="2025-08-29T15:54:41.790" v="1114" actId="1076"/>
          <ac:picMkLst>
            <pc:docMk/>
            <pc:sldMk cId="2921240800" sldId="1506"/>
            <ac:picMk id="2" creationId="{91F12E7A-0851-290D-8D8F-6F980A1B735B}"/>
          </ac:picMkLst>
        </pc:picChg>
        <pc:cxnChg chg="mod">
          <ac:chgData name="Doménica Nicole Villalva Dalgo" userId="f51868b3-dda2-4923-93bb-a3e9203f39dc" providerId="ADAL" clId="{FD3B9FD5-333C-4FF0-B248-180711353E2D}" dt="2025-08-29T14:22:43.786" v="671" actId="1035"/>
          <ac:cxnSpMkLst>
            <pc:docMk/>
            <pc:sldMk cId="2921240800" sldId="1506"/>
            <ac:cxnSpMk id="8" creationId="{F2DDAA91-6700-7E5B-CC2D-A7A1BED14638}"/>
          </ac:cxnSpMkLst>
        </pc:cxnChg>
        <pc:cxnChg chg="del">
          <ac:chgData name="Doménica Nicole Villalva Dalgo" userId="f51868b3-dda2-4923-93bb-a3e9203f39dc" providerId="ADAL" clId="{FD3B9FD5-333C-4FF0-B248-180711353E2D}" dt="2025-08-29T14:21:23.048" v="640" actId="478"/>
          <ac:cxnSpMkLst>
            <pc:docMk/>
            <pc:sldMk cId="2921240800" sldId="1506"/>
            <ac:cxnSpMk id="9" creationId="{A73A8227-5A34-66B2-19E0-F00B6DE5E358}"/>
          </ac:cxnSpMkLst>
        </pc:cxnChg>
        <pc:cxnChg chg="add mod">
          <ac:chgData name="Doménica Nicole Villalva Dalgo" userId="f51868b3-dda2-4923-93bb-a3e9203f39dc" providerId="ADAL" clId="{FD3B9FD5-333C-4FF0-B248-180711353E2D}" dt="2025-08-29T14:22:43.786" v="671" actId="1035"/>
          <ac:cxnSpMkLst>
            <pc:docMk/>
            <pc:sldMk cId="2921240800" sldId="1506"/>
            <ac:cxnSpMk id="19" creationId="{ADF201D5-7F76-CECA-72BD-C64190B2EEAD}"/>
          </ac:cxnSpMkLst>
        </pc:cxnChg>
        <pc:cxnChg chg="add mod">
          <ac:chgData name="Doménica Nicole Villalva Dalgo" userId="f51868b3-dda2-4923-93bb-a3e9203f39dc" providerId="ADAL" clId="{FD3B9FD5-333C-4FF0-B248-180711353E2D}" dt="2025-08-29T15:54:33.560" v="1111" actId="1076"/>
          <ac:cxnSpMkLst>
            <pc:docMk/>
            <pc:sldMk cId="2921240800" sldId="1506"/>
            <ac:cxnSpMk id="28" creationId="{EB01C320-50AD-5EA7-988B-8E467840A1F7}"/>
          </ac:cxnSpMkLst>
        </pc:cxnChg>
      </pc:sldChg>
      <pc:sldChg chg="addSp modSp mod">
        <pc:chgData name="Doménica Nicole Villalva Dalgo" userId="f51868b3-dda2-4923-93bb-a3e9203f39dc" providerId="ADAL" clId="{FD3B9FD5-333C-4FF0-B248-180711353E2D}" dt="2025-08-29T14:58:37.854" v="865" actId="688"/>
        <pc:sldMkLst>
          <pc:docMk/>
          <pc:sldMk cId="38969851" sldId="1519"/>
        </pc:sldMkLst>
        <pc:spChg chg="mod">
          <ac:chgData name="Doménica Nicole Villalva Dalgo" userId="f51868b3-dda2-4923-93bb-a3e9203f39dc" providerId="ADAL" clId="{FD3B9FD5-333C-4FF0-B248-180711353E2D}" dt="2025-08-29T14:22:32.964" v="655" actId="14100"/>
          <ac:spMkLst>
            <pc:docMk/>
            <pc:sldMk cId="38969851" sldId="1519"/>
            <ac:spMk id="2" creationId="{14019953-546F-38DF-5C8B-6DCB65AD838B}"/>
          </ac:spMkLst>
        </pc:spChg>
        <pc:spChg chg="add mod">
          <ac:chgData name="Doménica Nicole Villalva Dalgo" userId="f51868b3-dda2-4923-93bb-a3e9203f39dc" providerId="ADAL" clId="{FD3B9FD5-333C-4FF0-B248-180711353E2D}" dt="2025-08-29T14:18:13.121" v="563" actId="207"/>
          <ac:spMkLst>
            <pc:docMk/>
            <pc:sldMk cId="38969851" sldId="1519"/>
            <ac:spMk id="3" creationId="{D9A92AEA-F671-F4F4-15DB-D8527D5496FD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8" creationId="{AC5A4F47-3131-BA58-3607-57D7BB8EEC04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2" creationId="{EF487A04-464E-F4D0-EEE7-6BD884FB02C0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3" creationId="{3A91C7D2-4A47-3EFF-A452-DBEB60F25209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4" creationId="{A5FC5A67-0331-4D4B-3E77-BC5EA11BF5BC}"/>
          </ac:spMkLst>
        </pc:spChg>
        <pc:spChg chg="mo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5" creationId="{27146F19-3D27-98BD-CB56-6535E1BF8869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6" creationId="{7EDADF24-220E-FBA9-E67C-93BD1BCD52A8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7" creationId="{76D49A51-A68F-104C-91C3-8BB2749199A4}"/>
          </ac:spMkLst>
        </pc:spChg>
        <pc:spChg chg="mod ord">
          <ac:chgData name="Doménica Nicole Villalva Dalgo" userId="f51868b3-dda2-4923-93bb-a3e9203f39dc" providerId="ADAL" clId="{FD3B9FD5-333C-4FF0-B248-180711353E2D}" dt="2025-08-29T14:16:39.682" v="536" actId="1076"/>
          <ac:spMkLst>
            <pc:docMk/>
            <pc:sldMk cId="38969851" sldId="1519"/>
            <ac:spMk id="18" creationId="{086AC1FD-63BA-229C-F07C-42481B60C413}"/>
          </ac:spMkLst>
        </pc:spChg>
        <pc:picChg chg="mod">
          <ac:chgData name="Doménica Nicole Villalva Dalgo" userId="f51868b3-dda2-4923-93bb-a3e9203f39dc" providerId="ADAL" clId="{FD3B9FD5-333C-4FF0-B248-180711353E2D}" dt="2025-08-29T14:58:37.854" v="865" actId="688"/>
          <ac:picMkLst>
            <pc:docMk/>
            <pc:sldMk cId="38969851" sldId="1519"/>
            <ac:picMk id="6" creationId="{6392AB10-3C97-F2E0-2382-695D5618CBCE}"/>
          </ac:picMkLst>
        </pc:picChg>
      </pc:sldChg>
      <pc:sldChg chg="modSp mod">
        <pc:chgData name="Doménica Nicole Villalva Dalgo" userId="f51868b3-dda2-4923-93bb-a3e9203f39dc" providerId="ADAL" clId="{FD3B9FD5-333C-4FF0-B248-180711353E2D}" dt="2025-08-29T16:31:13.355" v="1381" actId="207"/>
        <pc:sldMkLst>
          <pc:docMk/>
          <pc:sldMk cId="2610764501" sldId="1526"/>
        </pc:sldMkLst>
        <pc:spChg chg="mod">
          <ac:chgData name="Doménica Nicole Villalva Dalgo" userId="f51868b3-dda2-4923-93bb-a3e9203f39dc" providerId="ADAL" clId="{FD3B9FD5-333C-4FF0-B248-180711353E2D}" dt="2025-08-29T16:31:13.355" v="1381" actId="207"/>
          <ac:spMkLst>
            <pc:docMk/>
            <pc:sldMk cId="2610764501" sldId="1526"/>
            <ac:spMk id="3" creationId="{E8FA5FDB-D402-870E-CB85-A6FD5CCB9E8F}"/>
          </ac:spMkLst>
        </pc:spChg>
      </pc:sldChg>
      <pc:sldChg chg="modSp mod">
        <pc:chgData name="Doménica Nicole Villalva Dalgo" userId="f51868b3-dda2-4923-93bb-a3e9203f39dc" providerId="ADAL" clId="{FD3B9FD5-333C-4FF0-B248-180711353E2D}" dt="2025-08-29T16:31:54.250" v="1415" actId="207"/>
        <pc:sldMkLst>
          <pc:docMk/>
          <pc:sldMk cId="4027275131" sldId="1529"/>
        </pc:sldMkLst>
        <pc:spChg chg="mod">
          <ac:chgData name="Doménica Nicole Villalva Dalgo" userId="f51868b3-dda2-4923-93bb-a3e9203f39dc" providerId="ADAL" clId="{FD3B9FD5-333C-4FF0-B248-180711353E2D}" dt="2025-08-29T16:31:54.250" v="1415" actId="207"/>
          <ac:spMkLst>
            <pc:docMk/>
            <pc:sldMk cId="4027275131" sldId="1529"/>
            <ac:spMk id="3" creationId="{9A064B4C-6058-B911-F643-70EF64822B5D}"/>
          </ac:spMkLst>
        </pc:spChg>
      </pc:sldChg>
      <pc:sldChg chg="addSp delSp modSp new mod">
        <pc:chgData name="Doménica Nicole Villalva Dalgo" userId="f51868b3-dda2-4923-93bb-a3e9203f39dc" providerId="ADAL" clId="{FD3B9FD5-333C-4FF0-B248-180711353E2D}" dt="2025-08-29T16:10:22.495" v="1317" actId="1076"/>
        <pc:sldMkLst>
          <pc:docMk/>
          <pc:sldMk cId="3429711089" sldId="1530"/>
        </pc:sldMkLst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5" creationId="{72DDAC40-52D9-4AEF-1BE4-3D269EDB90DA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6" creationId="{C8EC365E-9C15-A830-C58E-CE73F7994A96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7" creationId="{5A9D5FD5-A4F4-3A3C-0AE8-D541A1E53C12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1" creationId="{C74F1D4B-26DC-D162-64DA-BB9DB0C29144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2" creationId="{526AE9F2-CC9B-856B-D0C9-DE49295FCAF5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3" creationId="{1B97046C-7C0A-3C8E-3084-11A0030C8A87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6" creationId="{9DE5AC51-A646-7378-6109-FFF78C9BAF5B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17" creationId="{1D0EA221-910D-0BD1-2039-E4B0BAF94557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20" creationId="{CFDCA25A-E284-391C-3797-9112BAF94322}"/>
          </ac:spMkLst>
        </pc:spChg>
        <pc:spChg chg="add del mod">
          <ac:chgData name="Doménica Nicole Villalva Dalgo" userId="f51868b3-dda2-4923-93bb-a3e9203f39dc" providerId="ADAL" clId="{FD3B9FD5-333C-4FF0-B248-180711353E2D}" dt="2025-08-29T15:58:20.278" v="1199" actId="478"/>
          <ac:spMkLst>
            <pc:docMk/>
            <pc:sldMk cId="3429711089" sldId="1530"/>
            <ac:spMk id="22" creationId="{E8AD6B30-B03C-FCF3-C5B0-B3DEDF56FAE0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26" creationId="{10C9FAF3-423B-3414-1094-3110FED6BFE0}"/>
          </ac:spMkLst>
        </pc:spChg>
        <pc:spChg chg="mod">
          <ac:chgData name="Doménica Nicole Villalva Dalgo" userId="f51868b3-dda2-4923-93bb-a3e9203f39dc" providerId="ADAL" clId="{FD3B9FD5-333C-4FF0-B248-180711353E2D}" dt="2025-08-29T16:09:06.022" v="1238" actId="20577"/>
          <ac:spMkLst>
            <pc:docMk/>
            <pc:sldMk cId="3429711089" sldId="1530"/>
            <ac:spMk id="28" creationId="{BC061DB5-8479-E9CB-C17A-B457C1DC65CB}"/>
          </ac:spMkLst>
        </pc:spChg>
        <pc:spChg chg="add mod">
          <ac:chgData name="Doménica Nicole Villalva Dalgo" userId="f51868b3-dda2-4923-93bb-a3e9203f39dc" providerId="ADAL" clId="{FD3B9FD5-333C-4FF0-B248-180711353E2D}" dt="2025-08-29T16:03:41.819" v="1229" actId="20577"/>
          <ac:spMkLst>
            <pc:docMk/>
            <pc:sldMk cId="3429711089" sldId="1530"/>
            <ac:spMk id="29" creationId="{A95E6399-8EE3-DC47-A723-4B09B72A7591}"/>
          </ac:spMkLst>
        </pc:spChg>
        <pc:spChg chg="mod">
          <ac:chgData name="Doménica Nicole Villalva Dalgo" userId="f51868b3-dda2-4923-93bb-a3e9203f39dc" providerId="ADAL" clId="{FD3B9FD5-333C-4FF0-B248-180711353E2D}" dt="2025-08-29T16:03:19.303" v="1223" actId="1076"/>
          <ac:spMkLst>
            <pc:docMk/>
            <pc:sldMk cId="3429711089" sldId="1530"/>
            <ac:spMk id="30" creationId="{EAC100E2-5865-3406-D232-13EBC95E3B07}"/>
          </ac:spMkLst>
        </pc:spChg>
        <pc:spChg chg="add mod">
          <ac:chgData name="Doménica Nicole Villalva Dalgo" userId="f51868b3-dda2-4923-93bb-a3e9203f39dc" providerId="ADAL" clId="{FD3B9FD5-333C-4FF0-B248-180711353E2D}" dt="2025-08-29T16:03:19.303" v="1223" actId="1076"/>
          <ac:spMkLst>
            <pc:docMk/>
            <pc:sldMk cId="3429711089" sldId="1530"/>
            <ac:spMk id="31" creationId="{98B03446-03AD-62E5-EA59-3B3309BF394A}"/>
          </ac:spMkLst>
        </pc:spChg>
        <pc:spChg chg="add del mod">
          <ac:chgData name="Doménica Nicole Villalva Dalgo" userId="f51868b3-dda2-4923-93bb-a3e9203f39dc" providerId="ADAL" clId="{FD3B9FD5-333C-4FF0-B248-180711353E2D}" dt="2025-08-29T16:09:03.907" v="1236" actId="478"/>
          <ac:spMkLst>
            <pc:docMk/>
            <pc:sldMk cId="3429711089" sldId="1530"/>
            <ac:spMk id="34" creationId="{A4B0AF29-D4AB-A326-68D7-4F62D3D17F21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35" creationId="{47821C80-9382-9472-D62C-6B57894FF21D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36" creationId="{2BF1ADD6-9336-64B6-B2EB-50279F52B517}"/>
          </ac:spMkLst>
        </pc:spChg>
        <pc:spChg chg="add mod">
          <ac:chgData name="Doménica Nicole Villalva Dalgo" userId="f51868b3-dda2-4923-93bb-a3e9203f39dc" providerId="ADAL" clId="{FD3B9FD5-333C-4FF0-B248-180711353E2D}" dt="2025-08-29T16:10:04.531" v="1295" actId="1035"/>
          <ac:spMkLst>
            <pc:docMk/>
            <pc:sldMk cId="3429711089" sldId="1530"/>
            <ac:spMk id="39" creationId="{500FC008-A628-8421-F753-6330E5538B7A}"/>
          </ac:spMkLst>
        </pc:spChg>
        <pc:spChg chg="mod">
          <ac:chgData name="Doménica Nicole Villalva Dalgo" userId="f51868b3-dda2-4923-93bb-a3e9203f39dc" providerId="ADAL" clId="{FD3B9FD5-333C-4FF0-B248-180711353E2D}" dt="2025-08-29T16:10:22.495" v="1317" actId="1076"/>
          <ac:spMkLst>
            <pc:docMk/>
            <pc:sldMk cId="3429711089" sldId="1530"/>
            <ac:spMk id="40" creationId="{8753800E-4574-9C33-7977-B88804BED2F2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43" creationId="{6354ECCF-43FC-77B5-777B-E86009200E24}"/>
          </ac:spMkLst>
        </pc:spChg>
        <pc:spChg chg="add mod">
          <ac:chgData name="Doménica Nicole Villalva Dalgo" userId="f51868b3-dda2-4923-93bb-a3e9203f39dc" providerId="ADAL" clId="{FD3B9FD5-333C-4FF0-B248-180711353E2D}" dt="2025-08-29T16:02:23.814" v="1203"/>
          <ac:spMkLst>
            <pc:docMk/>
            <pc:sldMk cId="3429711089" sldId="1530"/>
            <ac:spMk id="45" creationId="{A2080A13-793C-EDA0-0A95-C9CA0CA9C59A}"/>
          </ac:spMkLst>
        </pc:spChg>
        <pc:spChg chg="add mod">
          <ac:chgData name="Doménica Nicole Villalva Dalgo" userId="f51868b3-dda2-4923-93bb-a3e9203f39dc" providerId="ADAL" clId="{FD3B9FD5-333C-4FF0-B248-180711353E2D}" dt="2025-08-29T16:03:46.095" v="1230" actId="1076"/>
          <ac:spMkLst>
            <pc:docMk/>
            <pc:sldMk cId="3429711089" sldId="1530"/>
            <ac:spMk id="47" creationId="{754E8D74-8A04-64B8-B180-D29CB600C12D}"/>
          </ac:spMkLst>
        </pc:spChg>
        <pc:spChg chg="add mod">
          <ac:chgData name="Doménica Nicole Villalva Dalgo" userId="f51868b3-dda2-4923-93bb-a3e9203f39dc" providerId="ADAL" clId="{FD3B9FD5-333C-4FF0-B248-180711353E2D}" dt="2025-08-29T16:03:09.563" v="1222" actId="14100"/>
          <ac:spMkLst>
            <pc:docMk/>
            <pc:sldMk cId="3429711089" sldId="1530"/>
            <ac:spMk id="48" creationId="{9F3DF78F-089B-03F6-7948-92AA36DD2664}"/>
          </ac:spMkLst>
        </pc:spChg>
        <pc:spChg chg="add mod">
          <ac:chgData name="Doménica Nicole Villalva Dalgo" userId="f51868b3-dda2-4923-93bb-a3e9203f39dc" providerId="ADAL" clId="{FD3B9FD5-333C-4FF0-B248-180711353E2D}" dt="2025-08-29T16:10:12.397" v="1316" actId="1076"/>
          <ac:spMkLst>
            <pc:docMk/>
            <pc:sldMk cId="3429711089" sldId="1530"/>
            <ac:spMk id="49" creationId="{C22712CF-8935-9B18-6F27-1A81C4679F3F}"/>
          </ac:spMkLst>
        </pc:spChg>
        <pc:graphicFrameChg chg="mod modGraphic">
          <ac:chgData name="Doménica Nicole Villalva Dalgo" userId="f51868b3-dda2-4923-93bb-a3e9203f39dc" providerId="ADAL" clId="{FD3B9FD5-333C-4FF0-B248-180711353E2D}" dt="2025-08-29T16:08:48.883" v="1234" actId="1076"/>
          <ac:graphicFrameMkLst>
            <pc:docMk/>
            <pc:sldMk cId="3429711089" sldId="1530"/>
            <ac:graphicFrameMk id="27" creationId="{A791D4E7-FBEE-BB08-EEDC-E1CD36C73857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6:03:19.303" v="1223" actId="1076"/>
          <ac:graphicFrameMkLst>
            <pc:docMk/>
            <pc:sldMk cId="3429711089" sldId="1530"/>
            <ac:graphicFrameMk id="33" creationId="{BD5CA52E-C4D5-D334-0305-27DACD7BDD23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6:10:06.901" v="1306" actId="1036"/>
          <ac:graphicFrameMkLst>
            <pc:docMk/>
            <pc:sldMk cId="3429711089" sldId="1530"/>
            <ac:graphicFrameMk id="41" creationId="{C3BE6BE5-ECC1-36F9-3501-B5C4A6DFCCBD}"/>
          </ac:graphicFrameMkLst>
        </pc:graphicFrameChg>
        <pc:graphicFrameChg chg="mod">
          <ac:chgData name="Doménica Nicole Villalva Dalgo" userId="f51868b3-dda2-4923-93bb-a3e9203f39dc" providerId="ADAL" clId="{FD3B9FD5-333C-4FF0-B248-180711353E2D}" dt="2025-08-29T16:10:10.108" v="1315" actId="1036"/>
          <ac:graphicFrameMkLst>
            <pc:docMk/>
            <pc:sldMk cId="3429711089" sldId="1530"/>
            <ac:graphicFrameMk id="42" creationId="{66CBC032-9011-FDBF-04D7-4C2117BBA619}"/>
          </ac:graphicFrameMkLst>
        </pc:graphicFrameChg>
      </pc:sldChg>
      <pc:sldChg chg="addSp delSp modSp add mod">
        <pc:chgData name="Doménica Nicole Villalva Dalgo" userId="f51868b3-dda2-4923-93bb-a3e9203f39dc" providerId="ADAL" clId="{FD3B9FD5-333C-4FF0-B248-180711353E2D}" dt="2025-08-29T16:30:10.106" v="1371" actId="1076"/>
        <pc:sldMkLst>
          <pc:docMk/>
          <pc:sldMk cId="2768595387" sldId="1531"/>
        </pc:sldMkLst>
        <pc:spChg chg="add mod">
          <ac:chgData name="Doménica Nicole Villalva Dalgo" userId="f51868b3-dda2-4923-93bb-a3e9203f39dc" providerId="ADAL" clId="{FD3B9FD5-333C-4FF0-B248-180711353E2D}" dt="2025-08-29T16:30:10.106" v="1371" actId="1076"/>
          <ac:spMkLst>
            <pc:docMk/>
            <pc:sldMk cId="2768595387" sldId="1531"/>
            <ac:spMk id="2" creationId="{02F20B18-719A-65BA-0B91-A47F5DDC6914}"/>
          </ac:spMkLst>
        </pc:spChg>
        <pc:spChg chg="del">
          <ac:chgData name="Doménica Nicole Villalva Dalgo" userId="f51868b3-dda2-4923-93bb-a3e9203f39dc" providerId="ADAL" clId="{FD3B9FD5-333C-4FF0-B248-180711353E2D}" dt="2025-08-29T16:16:26.841" v="1319" actId="478"/>
          <ac:spMkLst>
            <pc:docMk/>
            <pc:sldMk cId="2768595387" sldId="1531"/>
            <ac:spMk id="29" creationId="{D6A8255C-E879-0015-5938-BF2B00B88E8D}"/>
          </ac:spMkLst>
        </pc:spChg>
        <pc:spChg chg="del">
          <ac:chgData name="Doménica Nicole Villalva Dalgo" userId="f51868b3-dda2-4923-93bb-a3e9203f39dc" providerId="ADAL" clId="{FD3B9FD5-333C-4FF0-B248-180711353E2D}" dt="2025-08-29T16:16:30.101" v="1320" actId="478"/>
          <ac:spMkLst>
            <pc:docMk/>
            <pc:sldMk cId="2768595387" sldId="1531"/>
            <ac:spMk id="30" creationId="{83D4C820-8F1E-A14B-734A-439A6841D2AD}"/>
          </ac:spMkLst>
        </pc:spChg>
        <pc:spChg chg="del">
          <ac:chgData name="Doménica Nicole Villalva Dalgo" userId="f51868b3-dda2-4923-93bb-a3e9203f39dc" providerId="ADAL" clId="{FD3B9FD5-333C-4FF0-B248-180711353E2D}" dt="2025-08-29T16:16:30.101" v="1320" actId="478"/>
          <ac:spMkLst>
            <pc:docMk/>
            <pc:sldMk cId="2768595387" sldId="1531"/>
            <ac:spMk id="31" creationId="{DC908736-5CAF-6C5C-26AA-2E29FEFCA21A}"/>
          </ac:spMkLst>
        </pc:spChg>
        <pc:spChg chg="mod">
          <ac:chgData name="Doménica Nicole Villalva Dalgo" userId="f51868b3-dda2-4923-93bb-a3e9203f39dc" providerId="ADAL" clId="{FD3B9FD5-333C-4FF0-B248-180711353E2D}" dt="2025-08-29T16:29:39.615" v="1335" actId="20577"/>
          <ac:spMkLst>
            <pc:docMk/>
            <pc:sldMk cId="2768595387" sldId="1531"/>
            <ac:spMk id="36" creationId="{90C9F6E4-441E-660B-B367-C1EC39BF1117}"/>
          </ac:spMkLst>
        </pc:spChg>
        <pc:spChg chg="del">
          <ac:chgData name="Doménica Nicole Villalva Dalgo" userId="f51868b3-dda2-4923-93bb-a3e9203f39dc" providerId="ADAL" clId="{FD3B9FD5-333C-4FF0-B248-180711353E2D}" dt="2025-08-29T16:16:26.841" v="1319" actId="478"/>
          <ac:spMkLst>
            <pc:docMk/>
            <pc:sldMk cId="2768595387" sldId="1531"/>
            <ac:spMk id="47" creationId="{F98C5D27-8250-6B0E-9DD5-FF1CAF011BD6}"/>
          </ac:spMkLst>
        </pc:spChg>
        <pc:spChg chg="del">
          <ac:chgData name="Doménica Nicole Villalva Dalgo" userId="f51868b3-dda2-4923-93bb-a3e9203f39dc" providerId="ADAL" clId="{FD3B9FD5-333C-4FF0-B248-180711353E2D}" dt="2025-08-29T16:16:26.841" v="1319" actId="478"/>
          <ac:spMkLst>
            <pc:docMk/>
            <pc:sldMk cId="2768595387" sldId="1531"/>
            <ac:spMk id="48" creationId="{F0851623-0260-2127-AEAA-DA1802586BBA}"/>
          </ac:spMkLst>
        </pc:spChg>
        <pc:graphicFrameChg chg="del">
          <ac:chgData name="Doménica Nicole Villalva Dalgo" userId="f51868b3-dda2-4923-93bb-a3e9203f39dc" providerId="ADAL" clId="{FD3B9FD5-333C-4FF0-B248-180711353E2D}" dt="2025-08-29T16:16:26.841" v="1319" actId="478"/>
          <ac:graphicFrameMkLst>
            <pc:docMk/>
            <pc:sldMk cId="2768595387" sldId="1531"/>
            <ac:graphicFrameMk id="33" creationId="{05EAB30D-85E7-E16B-541C-66241666E8A2}"/>
          </ac:graphicFrameMkLst>
        </pc:graphicFrameChg>
      </pc:sldChg>
      <pc:sldChg chg="modSp mod">
        <pc:chgData name="Doménica Nicole Villalva Dalgo" userId="f51868b3-dda2-4923-93bb-a3e9203f39dc" providerId="ADAL" clId="{FD3B9FD5-333C-4FF0-B248-180711353E2D}" dt="2025-08-29T16:53:53.284" v="1829" actId="1076"/>
        <pc:sldMkLst>
          <pc:docMk/>
          <pc:sldMk cId="1152666764" sldId="1532"/>
        </pc:sldMkLst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26" creationId="{3A615DC8-E8AA-5B69-1365-CCC64A095B5B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28" creationId="{A06FE583-0713-A8EF-20CB-CB9174DD5878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35" creationId="{122FF4A1-5C19-4D82-D303-F20A084414E9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39" creationId="{718531BF-C6D5-A0DA-E951-913966BA1E6A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0" creationId="{35FD0359-C3ED-3304-2E81-5E161E3CFA82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3" creationId="{36060A1B-1BA1-9B65-3C50-0626C7FEF873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5" creationId="{55DE0C14-E59F-CDC3-7A2D-7015F7816270}"/>
          </ac:spMkLst>
        </pc:spChg>
        <pc:spChg chg="mod">
          <ac:chgData name="Doménica Nicole Villalva Dalgo" userId="f51868b3-dda2-4923-93bb-a3e9203f39dc" providerId="ADAL" clId="{FD3B9FD5-333C-4FF0-B248-180711353E2D}" dt="2025-08-29T16:53:27.035" v="1825" actId="1076"/>
          <ac:spMkLst>
            <pc:docMk/>
            <pc:sldMk cId="1152666764" sldId="1532"/>
            <ac:spMk id="49" creationId="{521DBB2B-550F-9396-F0BD-5BC4532F3B3F}"/>
          </ac:spMkLst>
        </pc:spChg>
        <pc:graphicFrameChg chg="mod">
          <ac:chgData name="Doménica Nicole Villalva Dalgo" userId="f51868b3-dda2-4923-93bb-a3e9203f39dc" providerId="ADAL" clId="{FD3B9FD5-333C-4FF0-B248-180711353E2D}" dt="2025-08-29T16:53:27.035" v="1825" actId="1076"/>
          <ac:graphicFrameMkLst>
            <pc:docMk/>
            <pc:sldMk cId="1152666764" sldId="1532"/>
            <ac:graphicFrameMk id="38" creationId="{3DCF3433-220B-B39F-A33E-67E6DEEC77C5}"/>
          </ac:graphicFrameMkLst>
        </pc:graphicFrameChg>
        <pc:picChg chg="mod">
          <ac:chgData name="Doménica Nicole Villalva Dalgo" userId="f51868b3-dda2-4923-93bb-a3e9203f39dc" providerId="ADAL" clId="{FD3B9FD5-333C-4FF0-B248-180711353E2D}" dt="2025-08-29T16:53:34.234" v="1826" actId="1076"/>
          <ac:picMkLst>
            <pc:docMk/>
            <pc:sldMk cId="1152666764" sldId="1532"/>
            <ac:picMk id="46" creationId="{FE18100B-3AD9-8F08-5C4B-7238396B4BA1}"/>
          </ac:picMkLst>
        </pc:picChg>
        <pc:cxnChg chg="mod">
          <ac:chgData name="Doménica Nicole Villalva Dalgo" userId="f51868b3-dda2-4923-93bb-a3e9203f39dc" providerId="ADAL" clId="{FD3B9FD5-333C-4FF0-B248-180711353E2D}" dt="2025-08-29T16:53:53.284" v="1829" actId="1076"/>
          <ac:cxnSpMkLst>
            <pc:docMk/>
            <pc:sldMk cId="1152666764" sldId="1532"/>
            <ac:cxnSpMk id="44" creationId="{752124AE-416F-6DB8-7326-5E6EE5CE15E1}"/>
          </ac:cxnSpMkLst>
        </pc:cxnChg>
      </pc:sldChg>
      <pc:sldChg chg="addSp modSp new mod ord modAnim">
        <pc:chgData name="Doménica Nicole Villalva Dalgo" userId="f51868b3-dda2-4923-93bb-a3e9203f39dc" providerId="ADAL" clId="{FD3B9FD5-333C-4FF0-B248-180711353E2D}" dt="2025-08-29T16:52:06.633" v="1822" actId="1076"/>
        <pc:sldMkLst>
          <pc:docMk/>
          <pc:sldMk cId="1070502508" sldId="1533"/>
        </pc:sldMkLst>
        <pc:spChg chg="add mod">
          <ac:chgData name="Doménica Nicole Villalva Dalgo" userId="f51868b3-dda2-4923-93bb-a3e9203f39dc" providerId="ADAL" clId="{FD3B9FD5-333C-4FF0-B248-180711353E2D}" dt="2025-08-29T16:43:47.225" v="1429" actId="14100"/>
          <ac:spMkLst>
            <pc:docMk/>
            <pc:sldMk cId="1070502508" sldId="1533"/>
            <ac:spMk id="2" creationId="{9E7D1B30-FEAF-4754-2970-769BFA628091}"/>
          </ac:spMkLst>
        </pc:spChg>
        <pc:spChg chg="add mod">
          <ac:chgData name="Doménica Nicole Villalva Dalgo" userId="f51868b3-dda2-4923-93bb-a3e9203f39dc" providerId="ADAL" clId="{FD3B9FD5-333C-4FF0-B248-180711353E2D}" dt="2025-08-29T16:43:37.660" v="1418"/>
          <ac:spMkLst>
            <pc:docMk/>
            <pc:sldMk cId="1070502508" sldId="1533"/>
            <ac:spMk id="3" creationId="{D9562089-B4C7-1349-8B14-82FF68501594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4" creationId="{62912889-2F5F-6E76-A292-53F934A66FD8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5" creationId="{C20E3EAB-36E1-38C1-71F4-590691A56060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6" creationId="{764F10C4-96BF-89A8-1C59-10C87A87EC74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7" creationId="{72452952-110D-C886-C338-BD03B9CBC811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8" creationId="{16202A18-DDA6-21E3-2F87-5042FFD0EC5C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9" creationId="{5184C9BD-BD65-E875-829D-9E7C450F5BB0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10" creationId="{B6C58ED4-6D40-CF48-E5D5-DC65298108B0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11" creationId="{87042339-95B8-A338-D704-820D019E0C68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24" creationId="{F75CDBC5-0D55-530A-5D34-437AACCF32EF}"/>
          </ac:spMkLst>
        </pc:spChg>
        <pc:spChg chg="add mod">
          <ac:chgData name="Doménica Nicole Villalva Dalgo" userId="f51868b3-dda2-4923-93bb-a3e9203f39dc" providerId="ADAL" clId="{FD3B9FD5-333C-4FF0-B248-180711353E2D}" dt="2025-08-29T16:49:40.264" v="1750" actId="1076"/>
          <ac:spMkLst>
            <pc:docMk/>
            <pc:sldMk cId="1070502508" sldId="1533"/>
            <ac:spMk id="25" creationId="{6673E60A-6CC4-6CC5-D0AA-0F0FAF8A2662}"/>
          </ac:spMkLst>
        </pc:spChg>
        <pc:spChg chg="add mod">
          <ac:chgData name="Doménica Nicole Villalva Dalgo" userId="f51868b3-dda2-4923-93bb-a3e9203f39dc" providerId="ADAL" clId="{FD3B9FD5-333C-4FF0-B248-180711353E2D}" dt="2025-08-29T16:50:20.177" v="1773" actId="14100"/>
          <ac:spMkLst>
            <pc:docMk/>
            <pc:sldMk cId="1070502508" sldId="1533"/>
            <ac:spMk id="29" creationId="{E0BE0FB5-0465-56E7-6378-68E55823B393}"/>
          </ac:spMkLst>
        </pc:spChg>
        <pc:spChg chg="add mod">
          <ac:chgData name="Doménica Nicole Villalva Dalgo" userId="f51868b3-dda2-4923-93bb-a3e9203f39dc" providerId="ADAL" clId="{FD3B9FD5-333C-4FF0-B248-180711353E2D}" dt="2025-08-29T16:50:13.140" v="1758" actId="1076"/>
          <ac:spMkLst>
            <pc:docMk/>
            <pc:sldMk cId="1070502508" sldId="1533"/>
            <ac:spMk id="30" creationId="{A51788DA-207E-D5F7-1D9A-69619E7CCB9D}"/>
          </ac:spMkLst>
        </pc:spChg>
        <pc:spChg chg="add mod">
          <ac:chgData name="Doménica Nicole Villalva Dalgo" userId="f51868b3-dda2-4923-93bb-a3e9203f39dc" providerId="ADAL" clId="{FD3B9FD5-333C-4FF0-B248-180711353E2D}" dt="2025-08-29T16:51:22.396" v="1806" actId="1037"/>
          <ac:spMkLst>
            <pc:docMk/>
            <pc:sldMk cId="1070502508" sldId="1533"/>
            <ac:spMk id="31" creationId="{A55AB0CD-AC8E-4F7C-A666-B5226D3115CC}"/>
          </ac:spMkLst>
        </pc:spChg>
        <pc:spChg chg="add mod">
          <ac:chgData name="Doménica Nicole Villalva Dalgo" userId="f51868b3-dda2-4923-93bb-a3e9203f39dc" providerId="ADAL" clId="{FD3B9FD5-333C-4FF0-B248-180711353E2D}" dt="2025-08-29T16:52:06.633" v="1822" actId="1076"/>
          <ac:spMkLst>
            <pc:docMk/>
            <pc:sldMk cId="1070502508" sldId="1533"/>
            <ac:spMk id="32" creationId="{1A041C5A-95D5-2E5B-E3FB-2569D0D074D8}"/>
          </ac:spMkLst>
        </pc:spChg>
        <pc:spChg chg="add mod">
          <ac:chgData name="Doménica Nicole Villalva Dalgo" userId="f51868b3-dda2-4923-93bb-a3e9203f39dc" providerId="ADAL" clId="{FD3B9FD5-333C-4FF0-B248-180711353E2D}" dt="2025-08-29T16:51:42.264" v="1820" actId="1076"/>
          <ac:spMkLst>
            <pc:docMk/>
            <pc:sldMk cId="1070502508" sldId="1533"/>
            <ac:spMk id="33" creationId="{3DC40505-ED27-4F70-2629-BAD8213E4B76}"/>
          </ac:spMkLst>
        </pc:spChg>
        <pc:cxnChg chg="add mod">
          <ac:chgData name="Doménica Nicole Villalva Dalgo" userId="f51868b3-dda2-4923-93bb-a3e9203f39dc" providerId="ADAL" clId="{FD3B9FD5-333C-4FF0-B248-180711353E2D}" dt="2025-08-29T16:47:48.595" v="1689" actId="1037"/>
          <ac:cxnSpMkLst>
            <pc:docMk/>
            <pc:sldMk cId="1070502508" sldId="1533"/>
            <ac:cxnSpMk id="13" creationId="{B003EA6F-6034-794C-6EBF-677284BB9209}"/>
          </ac:cxnSpMkLst>
        </pc:cxnChg>
        <pc:cxnChg chg="add mod">
          <ac:chgData name="Doménica Nicole Villalva Dalgo" userId="f51868b3-dda2-4923-93bb-a3e9203f39dc" providerId="ADAL" clId="{FD3B9FD5-333C-4FF0-B248-180711353E2D}" dt="2025-08-29T16:47:48.595" v="1689" actId="1037"/>
          <ac:cxnSpMkLst>
            <pc:docMk/>
            <pc:sldMk cId="1070502508" sldId="1533"/>
            <ac:cxnSpMk id="15" creationId="{EC368EBC-732E-98E3-9A56-365877CDC188}"/>
          </ac:cxnSpMkLst>
        </pc:cxnChg>
        <pc:cxnChg chg="add mod">
          <ac:chgData name="Doménica Nicole Villalva Dalgo" userId="f51868b3-dda2-4923-93bb-a3e9203f39dc" providerId="ADAL" clId="{FD3B9FD5-333C-4FF0-B248-180711353E2D}" dt="2025-08-29T16:47:48.595" v="1689" actId="1037"/>
          <ac:cxnSpMkLst>
            <pc:docMk/>
            <pc:sldMk cId="1070502508" sldId="1533"/>
            <ac:cxnSpMk id="18" creationId="{78EF2C98-33E1-9634-8D59-A633CF15C4BE}"/>
          </ac:cxnSpMkLst>
        </pc:cxnChg>
        <pc:cxnChg chg="add mod">
          <ac:chgData name="Doménica Nicole Villalva Dalgo" userId="f51868b3-dda2-4923-93bb-a3e9203f39dc" providerId="ADAL" clId="{FD3B9FD5-333C-4FF0-B248-180711353E2D}" dt="2025-08-29T16:47:54.006" v="1690" actId="1076"/>
          <ac:cxnSpMkLst>
            <pc:docMk/>
            <pc:sldMk cId="1070502508" sldId="1533"/>
            <ac:cxnSpMk id="19" creationId="{CF362121-4D8F-4845-AB75-E78A30EBB9E0}"/>
          </ac:cxnSpMkLst>
        </pc:cxnChg>
        <pc:cxnChg chg="add mod">
          <ac:chgData name="Doménica Nicole Villalva Dalgo" userId="f51868b3-dda2-4923-93bb-a3e9203f39dc" providerId="ADAL" clId="{FD3B9FD5-333C-4FF0-B248-180711353E2D}" dt="2025-08-29T16:47:54.006" v="1690" actId="1076"/>
          <ac:cxnSpMkLst>
            <pc:docMk/>
            <pc:sldMk cId="1070502508" sldId="1533"/>
            <ac:cxnSpMk id="20" creationId="{745D2C5B-BEF9-D5A9-FF74-D5A36CD9CB86}"/>
          </ac:cxnSpMkLst>
        </pc:cxnChg>
        <pc:cxnChg chg="add mod">
          <ac:chgData name="Doménica Nicole Villalva Dalgo" userId="f51868b3-dda2-4923-93bb-a3e9203f39dc" providerId="ADAL" clId="{FD3B9FD5-333C-4FF0-B248-180711353E2D}" dt="2025-08-29T16:47:54.006" v="1690" actId="1076"/>
          <ac:cxnSpMkLst>
            <pc:docMk/>
            <pc:sldMk cId="1070502508" sldId="1533"/>
            <ac:cxnSpMk id="21" creationId="{8AB5836E-A363-FAAA-0084-B8ED914CC457}"/>
          </ac:cxnSpMkLst>
        </pc:cxnChg>
        <pc:cxnChg chg="add mod">
          <ac:chgData name="Doménica Nicole Villalva Dalgo" userId="f51868b3-dda2-4923-93bb-a3e9203f39dc" providerId="ADAL" clId="{FD3B9FD5-333C-4FF0-B248-180711353E2D}" dt="2025-08-29T16:48:00.292" v="1692" actId="208"/>
          <ac:cxnSpMkLst>
            <pc:docMk/>
            <pc:sldMk cId="1070502508" sldId="1533"/>
            <ac:cxnSpMk id="23" creationId="{848ACB4B-119B-7452-DB22-5AB53D633B3F}"/>
          </ac:cxnSpMkLst>
        </pc:cxnChg>
        <pc:cxnChg chg="add mod">
          <ac:chgData name="Doménica Nicole Villalva Dalgo" userId="f51868b3-dda2-4923-93bb-a3e9203f39dc" providerId="ADAL" clId="{FD3B9FD5-333C-4FF0-B248-180711353E2D}" dt="2025-08-29T16:50:05.883" v="1757" actId="208"/>
          <ac:cxnSpMkLst>
            <pc:docMk/>
            <pc:sldMk cId="1070502508" sldId="1533"/>
            <ac:cxnSpMk id="27" creationId="{CB5F88E9-E05F-99E3-7DC5-60F760E7DD5E}"/>
          </ac:cxnSpMkLst>
        </pc:cxnChg>
      </pc:sldChg>
      <pc:sldChg chg="modSp mod">
        <pc:chgData name="Doménica Nicole Villalva Dalgo" userId="f51868b3-dda2-4923-93bb-a3e9203f39dc" providerId="ADAL" clId="{FD3B9FD5-333C-4FF0-B248-180711353E2D}" dt="2025-08-29T16:54:33.782" v="1837" actId="20577"/>
        <pc:sldMkLst>
          <pc:docMk/>
          <pc:sldMk cId="1646141319" sldId="1534"/>
        </pc:sldMkLst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3" creationId="{3196B2EB-C165-DA6C-44E1-43F97F59951E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" creationId="{44E3EEBA-3D58-5B1F-3375-0D5BA589B116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5" creationId="{4E40A976-ACCF-D143-3FB7-5E0FC36B9E09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26" creationId="{CF276A71-8606-A9F1-1AE2-ED7E8813F131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28" creationId="{34440C20-2647-364A-A67A-4C3214607D1B}"/>
          </ac:spMkLst>
        </pc:spChg>
        <pc:spChg chg="mod">
          <ac:chgData name="Doménica Nicole Villalva Dalgo" userId="f51868b3-dda2-4923-93bb-a3e9203f39dc" providerId="ADAL" clId="{FD3B9FD5-333C-4FF0-B248-180711353E2D}" dt="2025-08-29T16:54:33.782" v="1837" actId="20577"/>
          <ac:spMkLst>
            <pc:docMk/>
            <pc:sldMk cId="1646141319" sldId="1534"/>
            <ac:spMk id="35" creationId="{DB6F0866-E48D-BAB2-77B3-0A51205674CC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39" creationId="{663D2208-95BF-D97A-9E0E-466D371AE396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0" creationId="{EDDF98DD-89F5-1D16-4D09-B21345992851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3" creationId="{1D18AEBC-C0E6-A9F7-978D-4E09672EA7B0}"/>
          </ac:spMkLst>
        </pc:spChg>
        <pc:spChg chg="mod">
          <ac:chgData name="Doménica Nicole Villalva Dalgo" userId="f51868b3-dda2-4923-93bb-a3e9203f39dc" providerId="ADAL" clId="{FD3B9FD5-333C-4FF0-B248-180711353E2D}" dt="2025-08-29T16:54:30.536" v="1830" actId="1076"/>
          <ac:spMkLst>
            <pc:docMk/>
            <pc:sldMk cId="1646141319" sldId="1534"/>
            <ac:spMk id="49" creationId="{55BD00C1-13B1-9F56-751B-4061E455DB84}"/>
          </ac:spMkLst>
        </pc:spChg>
      </pc:sldChg>
    </pc:docChg>
  </pc:docChgLst>
  <pc:docChgLst>
    <pc:chgData name="Dillan Alexander Cruz" userId="3dbe1210-6b98-467c-96cc-82662ffab190" providerId="ADAL" clId="{DFCC3F71-F64C-4C0B-BE13-0BE685B270A9}"/>
    <pc:docChg chg="custSel addSld delSld modSld">
      <pc:chgData name="Dillan Alexander Cruz" userId="3dbe1210-6b98-467c-96cc-82662ffab190" providerId="ADAL" clId="{DFCC3F71-F64C-4C0B-BE13-0BE685B270A9}" dt="2025-08-29T17:21:40.288" v="172" actId="20577"/>
      <pc:docMkLst>
        <pc:docMk/>
      </pc:docMkLst>
      <pc:sldChg chg="addSp modSp mod">
        <pc:chgData name="Dillan Alexander Cruz" userId="3dbe1210-6b98-467c-96cc-82662ffab190" providerId="ADAL" clId="{DFCC3F71-F64C-4C0B-BE13-0BE685B270A9}" dt="2025-08-29T15:54:05.855" v="18" actId="1076"/>
        <pc:sldMkLst>
          <pc:docMk/>
          <pc:sldMk cId="2921240800" sldId="1506"/>
        </pc:sldMkLst>
        <pc:picChg chg="add mod">
          <ac:chgData name="Dillan Alexander Cruz" userId="3dbe1210-6b98-467c-96cc-82662ffab190" providerId="ADAL" clId="{DFCC3F71-F64C-4C0B-BE13-0BE685B270A9}" dt="2025-08-29T15:54:05.855" v="18" actId="1076"/>
          <ac:picMkLst>
            <pc:docMk/>
            <pc:sldMk cId="2921240800" sldId="1506"/>
            <ac:picMk id="2" creationId="{91F12E7A-0851-290D-8D8F-6F980A1B735B}"/>
          </ac:picMkLst>
        </pc:picChg>
      </pc:sldChg>
      <pc:sldChg chg="addSp delSp del mod">
        <pc:chgData name="Dillan Alexander Cruz" userId="3dbe1210-6b98-467c-96cc-82662ffab190" providerId="ADAL" clId="{DFCC3F71-F64C-4C0B-BE13-0BE685B270A9}" dt="2025-08-29T16:43:42.754" v="95" actId="47"/>
        <pc:sldMkLst>
          <pc:docMk/>
          <pc:sldMk cId="1334915434" sldId="1514"/>
        </pc:sldMkLst>
        <pc:picChg chg="add del">
          <ac:chgData name="Dillan Alexander Cruz" userId="3dbe1210-6b98-467c-96cc-82662ffab190" providerId="ADAL" clId="{DFCC3F71-F64C-4C0B-BE13-0BE685B270A9}" dt="2025-08-29T16:33:08.709" v="24" actId="478"/>
          <ac:picMkLst>
            <pc:docMk/>
            <pc:sldMk cId="1334915434" sldId="1514"/>
            <ac:picMk id="9" creationId="{B9E6BE05-CC0F-E805-E07E-AB8406E19FE6}"/>
          </ac:picMkLst>
        </pc:picChg>
      </pc:sldChg>
      <pc:sldChg chg="modSp mod">
        <pc:chgData name="Dillan Alexander Cruz" userId="3dbe1210-6b98-467c-96cc-82662ffab190" providerId="ADAL" clId="{DFCC3F71-F64C-4C0B-BE13-0BE685B270A9}" dt="2025-08-29T17:21:40.288" v="172" actId="20577"/>
        <pc:sldMkLst>
          <pc:docMk/>
          <pc:sldMk cId="490438839" sldId="1516"/>
        </pc:sldMkLst>
        <pc:graphicFrameChg chg="modGraphic">
          <ac:chgData name="Dillan Alexander Cruz" userId="3dbe1210-6b98-467c-96cc-82662ffab190" providerId="ADAL" clId="{DFCC3F71-F64C-4C0B-BE13-0BE685B270A9}" dt="2025-08-29T17:21:40.288" v="172" actId="20577"/>
          <ac:graphicFrameMkLst>
            <pc:docMk/>
            <pc:sldMk cId="490438839" sldId="1516"/>
            <ac:graphicFrameMk id="5" creationId="{FC044743-2107-9476-CCC6-29062C38DE9A}"/>
          </ac:graphicFrameMkLst>
        </pc:graphicFrameChg>
      </pc:sldChg>
      <pc:sldChg chg="del">
        <pc:chgData name="Dillan Alexander Cruz" userId="3dbe1210-6b98-467c-96cc-82662ffab190" providerId="ADAL" clId="{DFCC3F71-F64C-4C0B-BE13-0BE685B270A9}" dt="2025-08-29T15:50:44.763" v="1" actId="47"/>
        <pc:sldMkLst>
          <pc:docMk/>
          <pc:sldMk cId="4236908256" sldId="1517"/>
        </pc:sldMkLst>
      </pc:sldChg>
      <pc:sldChg chg="del">
        <pc:chgData name="Dillan Alexander Cruz" userId="3dbe1210-6b98-467c-96cc-82662ffab190" providerId="ADAL" clId="{DFCC3F71-F64C-4C0B-BE13-0BE685B270A9}" dt="2025-08-29T15:51:05.754" v="8" actId="47"/>
        <pc:sldMkLst>
          <pc:docMk/>
          <pc:sldMk cId="1286629677" sldId="1518"/>
        </pc:sldMkLst>
      </pc:sldChg>
      <pc:sldChg chg="modSp mod">
        <pc:chgData name="Dillan Alexander Cruz" userId="3dbe1210-6b98-467c-96cc-82662ffab190" providerId="ADAL" clId="{DFCC3F71-F64C-4C0B-BE13-0BE685B270A9}" dt="2025-08-29T16:31:23.298" v="22" actId="20577"/>
        <pc:sldMkLst>
          <pc:docMk/>
          <pc:sldMk cId="38969851" sldId="1519"/>
        </pc:sldMkLst>
        <pc:spChg chg="mod">
          <ac:chgData name="Dillan Alexander Cruz" userId="3dbe1210-6b98-467c-96cc-82662ffab190" providerId="ADAL" clId="{DFCC3F71-F64C-4C0B-BE13-0BE685B270A9}" dt="2025-08-29T16:31:23.298" v="22" actId="20577"/>
          <ac:spMkLst>
            <pc:docMk/>
            <pc:sldMk cId="38969851" sldId="1519"/>
            <ac:spMk id="3" creationId="{D9A92AEA-F671-F4F4-15DB-D8527D5496FD}"/>
          </ac:spMkLst>
        </pc:spChg>
      </pc:sldChg>
      <pc:sldChg chg="del">
        <pc:chgData name="Dillan Alexander Cruz" userId="3dbe1210-6b98-467c-96cc-82662ffab190" providerId="ADAL" clId="{DFCC3F71-F64C-4C0B-BE13-0BE685B270A9}" dt="2025-08-29T15:50:49.454" v="2" actId="47"/>
        <pc:sldMkLst>
          <pc:docMk/>
          <pc:sldMk cId="3204003716" sldId="1520"/>
        </pc:sldMkLst>
      </pc:sldChg>
      <pc:sldChg chg="del">
        <pc:chgData name="Dillan Alexander Cruz" userId="3dbe1210-6b98-467c-96cc-82662ffab190" providerId="ADAL" clId="{DFCC3F71-F64C-4C0B-BE13-0BE685B270A9}" dt="2025-08-29T15:51:10.380" v="10" actId="47"/>
        <pc:sldMkLst>
          <pc:docMk/>
          <pc:sldMk cId="988967553" sldId="1521"/>
        </pc:sldMkLst>
      </pc:sldChg>
      <pc:sldChg chg="del">
        <pc:chgData name="Dillan Alexander Cruz" userId="3dbe1210-6b98-467c-96cc-82662ffab190" providerId="ADAL" clId="{DFCC3F71-F64C-4C0B-BE13-0BE685B270A9}" dt="2025-08-29T15:50:54.278" v="4" actId="47"/>
        <pc:sldMkLst>
          <pc:docMk/>
          <pc:sldMk cId="166321695" sldId="1522"/>
        </pc:sldMkLst>
      </pc:sldChg>
      <pc:sldChg chg="del">
        <pc:chgData name="Dillan Alexander Cruz" userId="3dbe1210-6b98-467c-96cc-82662ffab190" providerId="ADAL" clId="{DFCC3F71-F64C-4C0B-BE13-0BE685B270A9}" dt="2025-08-29T15:51:15.211" v="12" actId="47"/>
        <pc:sldMkLst>
          <pc:docMk/>
          <pc:sldMk cId="679197835" sldId="1523"/>
        </pc:sldMkLst>
      </pc:sldChg>
      <pc:sldChg chg="add">
        <pc:chgData name="Dillan Alexander Cruz" userId="3dbe1210-6b98-467c-96cc-82662ffab190" providerId="ADAL" clId="{DFCC3F71-F64C-4C0B-BE13-0BE685B270A9}" dt="2025-08-29T15:50:43.092" v="0"/>
        <pc:sldMkLst>
          <pc:docMk/>
          <pc:sldMk cId="1165654531" sldId="1524"/>
        </pc:sldMkLst>
      </pc:sldChg>
      <pc:sldChg chg="add">
        <pc:chgData name="Dillan Alexander Cruz" userId="3dbe1210-6b98-467c-96cc-82662ffab190" providerId="ADAL" clId="{DFCC3F71-F64C-4C0B-BE13-0BE685B270A9}" dt="2025-08-29T15:50:50.449" v="3"/>
        <pc:sldMkLst>
          <pc:docMk/>
          <pc:sldMk cId="3622039329" sldId="1525"/>
        </pc:sldMkLst>
      </pc:sldChg>
      <pc:sldChg chg="add">
        <pc:chgData name="Dillan Alexander Cruz" userId="3dbe1210-6b98-467c-96cc-82662ffab190" providerId="ADAL" clId="{DFCC3F71-F64C-4C0B-BE13-0BE685B270A9}" dt="2025-08-29T15:50:55.492" v="5"/>
        <pc:sldMkLst>
          <pc:docMk/>
          <pc:sldMk cId="2610764501" sldId="1526"/>
        </pc:sldMkLst>
      </pc:sldChg>
      <pc:sldChg chg="add del">
        <pc:chgData name="Dillan Alexander Cruz" userId="3dbe1210-6b98-467c-96cc-82662ffab190" providerId="ADAL" clId="{DFCC3F71-F64C-4C0B-BE13-0BE685B270A9}" dt="2025-08-29T15:51:02.657" v="7"/>
        <pc:sldMkLst>
          <pc:docMk/>
          <pc:sldMk cId="1485325393" sldId="1527"/>
        </pc:sldMkLst>
      </pc:sldChg>
      <pc:sldChg chg="add">
        <pc:chgData name="Dillan Alexander Cruz" userId="3dbe1210-6b98-467c-96cc-82662ffab190" providerId="ADAL" clId="{DFCC3F71-F64C-4C0B-BE13-0BE685B270A9}" dt="2025-08-29T15:51:06.706" v="9"/>
        <pc:sldMkLst>
          <pc:docMk/>
          <pc:sldMk cId="2862247080" sldId="1527"/>
        </pc:sldMkLst>
      </pc:sldChg>
      <pc:sldChg chg="add">
        <pc:chgData name="Dillan Alexander Cruz" userId="3dbe1210-6b98-467c-96cc-82662ffab190" providerId="ADAL" clId="{DFCC3F71-F64C-4C0B-BE13-0BE685B270A9}" dt="2025-08-29T15:51:11.526" v="11"/>
        <pc:sldMkLst>
          <pc:docMk/>
          <pc:sldMk cId="3810173277" sldId="1528"/>
        </pc:sldMkLst>
      </pc:sldChg>
      <pc:sldChg chg="add">
        <pc:chgData name="Dillan Alexander Cruz" userId="3dbe1210-6b98-467c-96cc-82662ffab190" providerId="ADAL" clId="{DFCC3F71-F64C-4C0B-BE13-0BE685B270A9}" dt="2025-08-29T15:51:16.320" v="13"/>
        <pc:sldMkLst>
          <pc:docMk/>
          <pc:sldMk cId="4027275131" sldId="1529"/>
        </pc:sldMkLst>
      </pc:sldChg>
      <pc:sldChg chg="delSp modSp add mod">
        <pc:chgData name="Dillan Alexander Cruz" userId="3dbe1210-6b98-467c-96cc-82662ffab190" providerId="ADAL" clId="{DFCC3F71-F64C-4C0B-BE13-0BE685B270A9}" dt="2025-08-29T16:43:31.785" v="94" actId="1076"/>
        <pc:sldMkLst>
          <pc:docMk/>
          <pc:sldMk cId="1152666764" sldId="1532"/>
        </pc:sldMkLst>
        <pc:spChg chg="del">
          <ac:chgData name="Dillan Alexander Cruz" userId="3dbe1210-6b98-467c-96cc-82662ffab190" providerId="ADAL" clId="{DFCC3F71-F64C-4C0B-BE13-0BE685B270A9}" dt="2025-08-29T16:33:33.994" v="26" actId="478"/>
          <ac:spMkLst>
            <pc:docMk/>
            <pc:sldMk cId="1152666764" sldId="1532"/>
            <ac:spMk id="2" creationId="{18FBA8B2-182C-97E1-3CAF-82E44EBA14B5}"/>
          </ac:spMkLst>
        </pc:spChg>
        <pc:spChg chg="mod">
          <ac:chgData name="Dillan Alexander Cruz" userId="3dbe1210-6b98-467c-96cc-82662ffab190" providerId="ADAL" clId="{DFCC3F71-F64C-4C0B-BE13-0BE685B270A9}" dt="2025-08-29T16:34:24.647" v="36" actId="14100"/>
          <ac:spMkLst>
            <pc:docMk/>
            <pc:sldMk cId="1152666764" sldId="1532"/>
            <ac:spMk id="26" creationId="{3A615DC8-E8AA-5B69-1365-CCC64A095B5B}"/>
          </ac:spMkLst>
        </pc:spChg>
        <pc:spChg chg="mod">
          <ac:chgData name="Dillan Alexander Cruz" userId="3dbe1210-6b98-467c-96cc-82662ffab190" providerId="ADAL" clId="{DFCC3F71-F64C-4C0B-BE13-0BE685B270A9}" dt="2025-08-29T16:35:57.450" v="50" actId="14100"/>
          <ac:spMkLst>
            <pc:docMk/>
            <pc:sldMk cId="1152666764" sldId="1532"/>
            <ac:spMk id="28" creationId="{A06FE583-0713-A8EF-20CB-CB9174DD5878}"/>
          </ac:spMkLst>
        </pc:spChg>
        <pc:spChg chg="mod">
          <ac:chgData name="Dillan Alexander Cruz" userId="3dbe1210-6b98-467c-96cc-82662ffab190" providerId="ADAL" clId="{DFCC3F71-F64C-4C0B-BE13-0BE685B270A9}" dt="2025-08-29T16:34:34.415" v="40" actId="207"/>
          <ac:spMkLst>
            <pc:docMk/>
            <pc:sldMk cId="1152666764" sldId="1532"/>
            <ac:spMk id="35" creationId="{122FF4A1-5C19-4D82-D303-F20A084414E9}"/>
          </ac:spMkLst>
        </pc:spChg>
        <pc:spChg chg="del">
          <ac:chgData name="Dillan Alexander Cruz" userId="3dbe1210-6b98-467c-96cc-82662ffab190" providerId="ADAL" clId="{DFCC3F71-F64C-4C0B-BE13-0BE685B270A9}" dt="2025-08-29T16:33:33.994" v="26" actId="478"/>
          <ac:spMkLst>
            <pc:docMk/>
            <pc:sldMk cId="1152666764" sldId="1532"/>
            <ac:spMk id="36" creationId="{22809A66-13CB-44D5-F902-B176E9321BA9}"/>
          </ac:spMkLst>
        </pc:spChg>
        <pc:spChg chg="mod">
          <ac:chgData name="Dillan Alexander Cruz" userId="3dbe1210-6b98-467c-96cc-82662ffab190" providerId="ADAL" clId="{DFCC3F71-F64C-4C0B-BE13-0BE685B270A9}" dt="2025-08-29T16:42:56.254" v="86" actId="404"/>
          <ac:spMkLst>
            <pc:docMk/>
            <pc:sldMk cId="1152666764" sldId="1532"/>
            <ac:spMk id="39" creationId="{718531BF-C6D5-A0DA-E951-913966BA1E6A}"/>
          </ac:spMkLst>
        </pc:spChg>
        <pc:spChg chg="mod">
          <ac:chgData name="Dillan Alexander Cruz" userId="3dbe1210-6b98-467c-96cc-82662ffab190" providerId="ADAL" clId="{DFCC3F71-F64C-4C0B-BE13-0BE685B270A9}" dt="2025-08-29T16:42:56.254" v="86" actId="404"/>
          <ac:spMkLst>
            <pc:docMk/>
            <pc:sldMk cId="1152666764" sldId="1532"/>
            <ac:spMk id="40" creationId="{35FD0359-C3ED-3304-2E81-5E161E3CFA82}"/>
          </ac:spMkLst>
        </pc:spChg>
        <pc:spChg chg="mod">
          <ac:chgData name="Dillan Alexander Cruz" userId="3dbe1210-6b98-467c-96cc-82662ffab190" providerId="ADAL" clId="{DFCC3F71-F64C-4C0B-BE13-0BE685B270A9}" dt="2025-08-29T16:42:56.254" v="86" actId="404"/>
          <ac:spMkLst>
            <pc:docMk/>
            <pc:sldMk cId="1152666764" sldId="1532"/>
            <ac:spMk id="43" creationId="{36060A1B-1BA1-9B65-3C50-0626C7FEF873}"/>
          </ac:spMkLst>
        </pc:spChg>
        <pc:spChg chg="mod">
          <ac:chgData name="Dillan Alexander Cruz" userId="3dbe1210-6b98-467c-96cc-82662ffab190" providerId="ADAL" clId="{DFCC3F71-F64C-4C0B-BE13-0BE685B270A9}" dt="2025-08-29T16:36:05.975" v="52" actId="14100"/>
          <ac:spMkLst>
            <pc:docMk/>
            <pc:sldMk cId="1152666764" sldId="1532"/>
            <ac:spMk id="45" creationId="{55DE0C14-E59F-CDC3-7A2D-7015F7816270}"/>
          </ac:spMkLst>
        </pc:spChg>
        <pc:spChg chg="mod">
          <ac:chgData name="Dillan Alexander Cruz" userId="3dbe1210-6b98-467c-96cc-82662ffab190" providerId="ADAL" clId="{DFCC3F71-F64C-4C0B-BE13-0BE685B270A9}" dt="2025-08-29T16:39:01.167" v="70" actId="14100"/>
          <ac:spMkLst>
            <pc:docMk/>
            <pc:sldMk cId="1152666764" sldId="1532"/>
            <ac:spMk id="49" creationId="{521DBB2B-550F-9396-F0BD-5BC4532F3B3F}"/>
          </ac:spMkLst>
        </pc:spChg>
        <pc:graphicFrameChg chg="mod modGraphic">
          <ac:chgData name="Dillan Alexander Cruz" userId="3dbe1210-6b98-467c-96cc-82662ffab190" providerId="ADAL" clId="{DFCC3F71-F64C-4C0B-BE13-0BE685B270A9}" dt="2025-08-29T16:42:20.692" v="78" actId="1076"/>
          <ac:graphicFrameMkLst>
            <pc:docMk/>
            <pc:sldMk cId="1152666764" sldId="1532"/>
            <ac:graphicFrameMk id="27" creationId="{23D17F4A-24C5-DE9E-8A4A-F3B84027FF4A}"/>
          </ac:graphicFrameMkLst>
        </pc:graphicFrameChg>
        <pc:graphicFrameChg chg="mod">
          <ac:chgData name="Dillan Alexander Cruz" userId="3dbe1210-6b98-467c-96cc-82662ffab190" providerId="ADAL" clId="{DFCC3F71-F64C-4C0B-BE13-0BE685B270A9}" dt="2025-08-29T16:43:09.739" v="88" actId="1076"/>
          <ac:graphicFrameMkLst>
            <pc:docMk/>
            <pc:sldMk cId="1152666764" sldId="1532"/>
            <ac:graphicFrameMk id="32" creationId="{A0035777-821A-6E66-F50B-4FA8B424A169}"/>
          </ac:graphicFrameMkLst>
        </pc:graphicFrameChg>
        <pc:graphicFrameChg chg="mod modGraphic">
          <ac:chgData name="Dillan Alexander Cruz" userId="3dbe1210-6b98-467c-96cc-82662ffab190" providerId="ADAL" clId="{DFCC3F71-F64C-4C0B-BE13-0BE685B270A9}" dt="2025-08-29T16:43:15.368" v="90" actId="404"/>
          <ac:graphicFrameMkLst>
            <pc:docMk/>
            <pc:sldMk cId="1152666764" sldId="1532"/>
            <ac:graphicFrameMk id="38" creationId="{3DCF3433-220B-B39F-A33E-67E6DEEC77C5}"/>
          </ac:graphicFrameMkLst>
        </pc:graphicFrameChg>
        <pc:graphicFrameChg chg="mod">
          <ac:chgData name="Dillan Alexander Cruz" userId="3dbe1210-6b98-467c-96cc-82662ffab190" providerId="ADAL" clId="{DFCC3F71-F64C-4C0B-BE13-0BE685B270A9}" dt="2025-08-29T16:42:50.229" v="85" actId="1076"/>
          <ac:graphicFrameMkLst>
            <pc:docMk/>
            <pc:sldMk cId="1152666764" sldId="1532"/>
            <ac:graphicFrameMk id="41" creationId="{091E1D6C-4597-DA49-83D4-431FBB3EF10B}"/>
          </ac:graphicFrameMkLst>
        </pc:graphicFrameChg>
        <pc:graphicFrameChg chg="mod modGraphic">
          <ac:chgData name="Dillan Alexander Cruz" userId="3dbe1210-6b98-467c-96cc-82662ffab190" providerId="ADAL" clId="{DFCC3F71-F64C-4C0B-BE13-0BE685B270A9}" dt="2025-08-29T16:42:45.262" v="84" actId="1076"/>
          <ac:graphicFrameMkLst>
            <pc:docMk/>
            <pc:sldMk cId="1152666764" sldId="1532"/>
            <ac:graphicFrameMk id="42" creationId="{5D71028D-F520-5435-63EC-F58C51D68698}"/>
          </ac:graphicFrameMkLst>
        </pc:graphicFrameChg>
        <pc:picChg chg="mod">
          <ac:chgData name="Dillan Alexander Cruz" userId="3dbe1210-6b98-467c-96cc-82662ffab190" providerId="ADAL" clId="{DFCC3F71-F64C-4C0B-BE13-0BE685B270A9}" dt="2025-08-29T16:43:31.785" v="94" actId="1076"/>
          <ac:picMkLst>
            <pc:docMk/>
            <pc:sldMk cId="1152666764" sldId="1532"/>
            <ac:picMk id="46" creationId="{FE18100B-3AD9-8F08-5C4B-7238396B4BA1}"/>
          </ac:picMkLst>
        </pc:picChg>
        <pc:cxnChg chg="mod">
          <ac:chgData name="Dillan Alexander Cruz" userId="3dbe1210-6b98-467c-96cc-82662ffab190" providerId="ADAL" clId="{DFCC3F71-F64C-4C0B-BE13-0BE685B270A9}" dt="2025-08-29T16:34:54.238" v="43" actId="1076"/>
          <ac:cxnSpMkLst>
            <pc:docMk/>
            <pc:sldMk cId="1152666764" sldId="1532"/>
            <ac:cxnSpMk id="25" creationId="{9CEAC248-3ACA-67CF-AA51-DB4EF2164F2D}"/>
          </ac:cxnSpMkLst>
        </pc:cxnChg>
        <pc:cxnChg chg="del">
          <ac:chgData name="Dillan Alexander Cruz" userId="3dbe1210-6b98-467c-96cc-82662ffab190" providerId="ADAL" clId="{DFCC3F71-F64C-4C0B-BE13-0BE685B270A9}" dt="2025-08-29T16:33:33.994" v="26" actId="478"/>
          <ac:cxnSpMkLst>
            <pc:docMk/>
            <pc:sldMk cId="1152666764" sldId="1532"/>
            <ac:cxnSpMk id="37" creationId="{0F39527B-62CE-C0E1-8696-C30F668BF8DA}"/>
          </ac:cxnSpMkLst>
        </pc:cxnChg>
        <pc:cxnChg chg="mod">
          <ac:chgData name="Dillan Alexander Cruz" userId="3dbe1210-6b98-467c-96cc-82662ffab190" providerId="ADAL" clId="{DFCC3F71-F64C-4C0B-BE13-0BE685B270A9}" dt="2025-08-29T16:43:24.273" v="91" actId="1076"/>
          <ac:cxnSpMkLst>
            <pc:docMk/>
            <pc:sldMk cId="1152666764" sldId="1532"/>
            <ac:cxnSpMk id="44" creationId="{752124AE-416F-6DB8-7326-5E6EE5CE15E1}"/>
          </ac:cxnSpMkLst>
        </pc:cxnChg>
      </pc:sldChg>
      <pc:sldChg chg="addSp delSp modSp add mod">
        <pc:chgData name="Dillan Alexander Cruz" userId="3dbe1210-6b98-467c-96cc-82662ffab190" providerId="ADAL" clId="{DFCC3F71-F64C-4C0B-BE13-0BE685B270A9}" dt="2025-08-29T16:45:15.631" v="148" actId="20577"/>
        <pc:sldMkLst>
          <pc:docMk/>
          <pc:sldMk cId="1646141319" sldId="1534"/>
        </pc:sldMkLst>
        <pc:spChg chg="add mod">
          <ac:chgData name="Dillan Alexander Cruz" userId="3dbe1210-6b98-467c-96cc-82662ffab190" providerId="ADAL" clId="{DFCC3F71-F64C-4C0B-BE13-0BE685B270A9}" dt="2025-08-29T16:44:44.787" v="107" actId="1076"/>
          <ac:spMkLst>
            <pc:docMk/>
            <pc:sldMk cId="1646141319" sldId="1534"/>
            <ac:spMk id="3" creationId="{3196B2EB-C165-DA6C-44E1-43F97F59951E}"/>
          </ac:spMkLst>
        </pc:spChg>
        <pc:spChg chg="add mod">
          <ac:chgData name="Dillan Alexander Cruz" userId="3dbe1210-6b98-467c-96cc-82662ffab190" providerId="ADAL" clId="{DFCC3F71-F64C-4C0B-BE13-0BE685B270A9}" dt="2025-08-29T16:44:53.880" v="117" actId="1076"/>
          <ac:spMkLst>
            <pc:docMk/>
            <pc:sldMk cId="1646141319" sldId="1534"/>
            <ac:spMk id="4" creationId="{44E3EEBA-3D58-5B1F-3375-0D5BA589B116}"/>
          </ac:spMkLst>
        </pc:spChg>
        <pc:spChg chg="add mod">
          <ac:chgData name="Dillan Alexander Cruz" userId="3dbe1210-6b98-467c-96cc-82662ffab190" providerId="ADAL" clId="{DFCC3F71-F64C-4C0B-BE13-0BE685B270A9}" dt="2025-08-29T16:45:10.733" v="133" actId="1076"/>
          <ac:spMkLst>
            <pc:docMk/>
            <pc:sldMk cId="1646141319" sldId="1534"/>
            <ac:spMk id="5" creationId="{4E40A976-ACCF-D143-3FB7-5E0FC36B9E09}"/>
          </ac:spMkLst>
        </pc:spChg>
        <pc:spChg chg="mod">
          <ac:chgData name="Dillan Alexander Cruz" userId="3dbe1210-6b98-467c-96cc-82662ffab190" providerId="ADAL" clId="{DFCC3F71-F64C-4C0B-BE13-0BE685B270A9}" dt="2025-08-29T16:45:15.631" v="148" actId="20577"/>
          <ac:spMkLst>
            <pc:docMk/>
            <pc:sldMk cId="1646141319" sldId="1534"/>
            <ac:spMk id="28" creationId="{34440C20-2647-364A-A67A-4C3214607D1B}"/>
          </ac:spMkLst>
        </pc:spChg>
        <pc:spChg chg="mod">
          <ac:chgData name="Dillan Alexander Cruz" userId="3dbe1210-6b98-467c-96cc-82662ffab190" providerId="ADAL" clId="{DFCC3F71-F64C-4C0B-BE13-0BE685B270A9}" dt="2025-08-29T16:44:59.910" v="131" actId="20577"/>
          <ac:spMkLst>
            <pc:docMk/>
            <pc:sldMk cId="1646141319" sldId="1534"/>
            <ac:spMk id="43" creationId="{1D18AEBC-C0E6-A9F7-978D-4E09672EA7B0}"/>
          </ac:spMkLst>
        </pc:spChg>
        <pc:spChg chg="del">
          <ac:chgData name="Dillan Alexander Cruz" userId="3dbe1210-6b98-467c-96cc-82662ffab190" providerId="ADAL" clId="{DFCC3F71-F64C-4C0B-BE13-0BE685B270A9}" dt="2025-08-29T16:44:07.627" v="99" actId="478"/>
          <ac:spMkLst>
            <pc:docMk/>
            <pc:sldMk cId="1646141319" sldId="1534"/>
            <ac:spMk id="45" creationId="{33EA5C55-2BB2-5B74-4196-845D52C4562A}"/>
          </ac:spMkLst>
        </pc:spChg>
        <pc:graphicFrameChg chg="add mod">
          <ac:chgData name="Dillan Alexander Cruz" userId="3dbe1210-6b98-467c-96cc-82662ffab190" providerId="ADAL" clId="{DFCC3F71-F64C-4C0B-BE13-0BE685B270A9}" dt="2025-08-29T16:44:23.689" v="103" actId="1076"/>
          <ac:graphicFrameMkLst>
            <pc:docMk/>
            <pc:sldMk cId="1646141319" sldId="1534"/>
            <ac:graphicFrameMk id="2" creationId="{EFA4025A-69FA-448F-641A-AC6D75564506}"/>
          </ac:graphicFrameMkLst>
        </pc:graphicFrameChg>
        <pc:graphicFrameChg chg="del">
          <ac:chgData name="Dillan Alexander Cruz" userId="3dbe1210-6b98-467c-96cc-82662ffab190" providerId="ADAL" clId="{DFCC3F71-F64C-4C0B-BE13-0BE685B270A9}" dt="2025-08-29T16:44:03.106" v="97" actId="478"/>
          <ac:graphicFrameMkLst>
            <pc:docMk/>
            <pc:sldMk cId="1646141319" sldId="1534"/>
            <ac:graphicFrameMk id="32" creationId="{DE9300B6-65C1-02FC-A0EA-255D65D7C869}"/>
          </ac:graphicFrameMkLst>
        </pc:graphicFrameChg>
        <pc:graphicFrameChg chg="del">
          <ac:chgData name="Dillan Alexander Cruz" userId="3dbe1210-6b98-467c-96cc-82662ffab190" providerId="ADAL" clId="{DFCC3F71-F64C-4C0B-BE13-0BE685B270A9}" dt="2025-08-29T16:44:05.994" v="98" actId="478"/>
          <ac:graphicFrameMkLst>
            <pc:docMk/>
            <pc:sldMk cId="1646141319" sldId="1534"/>
            <ac:graphicFrameMk id="38" creationId="{36C6C5C6-14BB-B899-021A-1C87920F1D87}"/>
          </ac:graphicFrameMkLst>
        </pc:graphicFrameChg>
        <pc:picChg chg="del">
          <ac:chgData name="Dillan Alexander Cruz" userId="3dbe1210-6b98-467c-96cc-82662ffab190" providerId="ADAL" clId="{DFCC3F71-F64C-4C0B-BE13-0BE685B270A9}" dt="2025-08-29T16:44:10.586" v="101" actId="478"/>
          <ac:picMkLst>
            <pc:docMk/>
            <pc:sldMk cId="1646141319" sldId="1534"/>
            <ac:picMk id="46" creationId="{A84B9CEA-3696-6E30-7848-EC30535AD6F4}"/>
          </ac:picMkLst>
        </pc:picChg>
        <pc:cxnChg chg="del">
          <ac:chgData name="Dillan Alexander Cruz" userId="3dbe1210-6b98-467c-96cc-82662ffab190" providerId="ADAL" clId="{DFCC3F71-F64C-4C0B-BE13-0BE685B270A9}" dt="2025-08-29T16:44:08.931" v="100" actId="478"/>
          <ac:cxnSpMkLst>
            <pc:docMk/>
            <pc:sldMk cId="1646141319" sldId="1534"/>
            <ac:cxnSpMk id="44" creationId="{19A5E5C1-1C69-6EBF-393E-FAA6CE18D1BB}"/>
          </ac:cxnSpMkLst>
        </pc:cxnChg>
      </pc:sldChg>
    </pc:docChg>
  </pc:docChgLst>
  <pc:docChgLst>
    <pc:chgData name="Dillan Alexander Cruz" userId="3dbe1210-6b98-467c-96cc-82662ffab190" providerId="ADAL" clId="{EAF05DF7-8FF3-417F-85FA-C24449DC6A42}"/>
    <pc:docChg chg="undo custSel addSld delSld modSld sldOrd">
      <pc:chgData name="Dillan Alexander Cruz" userId="3dbe1210-6b98-467c-96cc-82662ffab190" providerId="ADAL" clId="{EAF05DF7-8FF3-417F-85FA-C24449DC6A42}" dt="2025-08-27T21:25:16.510" v="1675"/>
      <pc:docMkLst>
        <pc:docMk/>
      </pc:docMkLst>
      <pc:sldChg chg="delSp modSp mod">
        <pc:chgData name="Dillan Alexander Cruz" userId="3dbe1210-6b98-467c-96cc-82662ffab190" providerId="ADAL" clId="{EAF05DF7-8FF3-417F-85FA-C24449DC6A42}" dt="2025-08-27T21:24:53.177" v="1667" actId="1076"/>
        <pc:sldMkLst>
          <pc:docMk/>
          <pc:sldMk cId="622824126" sldId="660"/>
        </pc:sldMkLst>
        <pc:spChg chg="mod">
          <ac:chgData name="Dillan Alexander Cruz" userId="3dbe1210-6b98-467c-96cc-82662ffab190" providerId="ADAL" clId="{EAF05DF7-8FF3-417F-85FA-C24449DC6A42}" dt="2025-08-27T21:24:49.727" v="1666" actId="1076"/>
          <ac:spMkLst>
            <pc:docMk/>
            <pc:sldMk cId="622824126" sldId="660"/>
            <ac:spMk id="4" creationId="{86C5A123-F1F7-771B-670E-68803FF586A5}"/>
          </ac:spMkLst>
        </pc:spChg>
      </pc:sldChg>
      <pc:sldChg chg="add">
        <pc:chgData name="Dillan Alexander Cruz" userId="3dbe1210-6b98-467c-96cc-82662ffab190" providerId="ADAL" clId="{EAF05DF7-8FF3-417F-85FA-C24449DC6A42}" dt="2025-08-27T19:47:42.688" v="76"/>
        <pc:sldMkLst>
          <pc:docMk/>
          <pc:sldMk cId="4064315915" sldId="1257"/>
        </pc:sldMkLst>
      </pc:sldChg>
      <pc:sldChg chg="addSp delSp modSp mod">
        <pc:chgData name="Dillan Alexander Cruz" userId="3dbe1210-6b98-467c-96cc-82662ffab190" providerId="ADAL" clId="{EAF05DF7-8FF3-417F-85FA-C24449DC6A42}" dt="2025-08-27T21:10:01.935" v="1522" actId="1076"/>
        <pc:sldMkLst>
          <pc:docMk/>
          <pc:sldMk cId="800599192" sldId="1502"/>
        </pc:sldMkLst>
        <pc:spChg chg="mod">
          <ac:chgData name="Dillan Alexander Cruz" userId="3dbe1210-6b98-467c-96cc-82662ffab190" providerId="ADAL" clId="{EAF05DF7-8FF3-417F-85FA-C24449DC6A42}" dt="2025-08-27T21:08:44.386" v="1507" actId="1076"/>
          <ac:spMkLst>
            <pc:docMk/>
            <pc:sldMk cId="800599192" sldId="1502"/>
            <ac:spMk id="9" creationId="{BFAE98E2-9649-FC77-87E1-0DD96F97DA95}"/>
          </ac:spMkLst>
        </pc:spChg>
        <pc:spChg chg="mod">
          <ac:chgData name="Dillan Alexander Cruz" userId="3dbe1210-6b98-467c-96cc-82662ffab190" providerId="ADAL" clId="{EAF05DF7-8FF3-417F-85FA-C24449DC6A42}" dt="2025-08-27T21:07:41.118" v="1492" actId="14100"/>
          <ac:spMkLst>
            <pc:docMk/>
            <pc:sldMk cId="800599192" sldId="1502"/>
            <ac:spMk id="10" creationId="{30CDD1F0-DB0C-A5B6-7E74-CF0AB1DAA2D3}"/>
          </ac:spMkLst>
        </pc:spChg>
        <pc:spChg chg="mod">
          <ac:chgData name="Dillan Alexander Cruz" userId="3dbe1210-6b98-467c-96cc-82662ffab190" providerId="ADAL" clId="{EAF05DF7-8FF3-417F-85FA-C24449DC6A42}" dt="2025-08-27T21:07:43.656" v="1493" actId="14100"/>
          <ac:spMkLst>
            <pc:docMk/>
            <pc:sldMk cId="800599192" sldId="1502"/>
            <ac:spMk id="11" creationId="{3BCBB6DE-8FCC-56FF-4608-F577A1859F57}"/>
          </ac:spMkLst>
        </pc:spChg>
        <pc:spChg chg="mod">
          <ac:chgData name="Dillan Alexander Cruz" userId="3dbe1210-6b98-467c-96cc-82662ffab190" providerId="ADAL" clId="{EAF05DF7-8FF3-417F-85FA-C24449DC6A42}" dt="2025-08-27T21:07:34.518" v="1489" actId="14100"/>
          <ac:spMkLst>
            <pc:docMk/>
            <pc:sldMk cId="800599192" sldId="1502"/>
            <ac:spMk id="12" creationId="{190B4974-3E22-ED45-B4A4-193F34DA30CB}"/>
          </ac:spMkLst>
        </pc:spChg>
        <pc:spChg chg="add mod">
          <ac:chgData name="Dillan Alexander Cruz" userId="3dbe1210-6b98-467c-96cc-82662ffab190" providerId="ADAL" clId="{EAF05DF7-8FF3-417F-85FA-C24449DC6A42}" dt="2025-08-27T21:07:36.848" v="1490" actId="14100"/>
          <ac:spMkLst>
            <pc:docMk/>
            <pc:sldMk cId="800599192" sldId="1502"/>
            <ac:spMk id="14" creationId="{DB8FE9CD-F977-F0CD-6047-D33D4B6A70B8}"/>
          </ac:spMkLst>
        </pc:spChg>
        <pc:spChg chg="add mod">
          <ac:chgData name="Dillan Alexander Cruz" userId="3dbe1210-6b98-467c-96cc-82662ffab190" providerId="ADAL" clId="{EAF05DF7-8FF3-417F-85FA-C24449DC6A42}" dt="2025-08-27T21:08:44.386" v="1507" actId="1076"/>
          <ac:spMkLst>
            <pc:docMk/>
            <pc:sldMk cId="800599192" sldId="1502"/>
            <ac:spMk id="15" creationId="{EAF9BFC9-5EAD-A142-69C5-58353C4AC899}"/>
          </ac:spMkLst>
        </pc:spChg>
        <pc:spChg chg="add mod">
          <ac:chgData name="Dillan Alexander Cruz" userId="3dbe1210-6b98-467c-96cc-82662ffab190" providerId="ADAL" clId="{EAF05DF7-8FF3-417F-85FA-C24449DC6A42}" dt="2025-08-27T21:10:01.935" v="1522" actId="1076"/>
          <ac:spMkLst>
            <pc:docMk/>
            <pc:sldMk cId="800599192" sldId="1502"/>
            <ac:spMk id="21" creationId="{FAF17A27-AC96-BBB1-F325-2FA5768A9AA4}"/>
          </ac:spMkLst>
        </pc:spChg>
        <pc:picChg chg="mod">
          <ac:chgData name="Dillan Alexander Cruz" userId="3dbe1210-6b98-467c-96cc-82662ffab190" providerId="ADAL" clId="{EAF05DF7-8FF3-417F-85FA-C24449DC6A42}" dt="2025-08-27T21:07:10.195" v="1485" actId="1076"/>
          <ac:picMkLst>
            <pc:docMk/>
            <pc:sldMk cId="800599192" sldId="1502"/>
            <ac:picMk id="6" creationId="{865D0DED-0709-6651-8F57-A03596E6FC53}"/>
          </ac:picMkLst>
        </pc:picChg>
        <pc:picChg chg="mod">
          <ac:chgData name="Dillan Alexander Cruz" userId="3dbe1210-6b98-467c-96cc-82662ffab190" providerId="ADAL" clId="{EAF05DF7-8FF3-417F-85FA-C24449DC6A42}" dt="2025-08-27T21:08:44.386" v="1507" actId="1076"/>
          <ac:picMkLst>
            <pc:docMk/>
            <pc:sldMk cId="800599192" sldId="1502"/>
            <ac:picMk id="16" creationId="{F71B090B-184A-2497-8411-BE436760F0B2}"/>
          </ac:picMkLst>
        </pc:picChg>
        <pc:picChg chg="add mod">
          <ac:chgData name="Dillan Alexander Cruz" userId="3dbe1210-6b98-467c-96cc-82662ffab190" providerId="ADAL" clId="{EAF05DF7-8FF3-417F-85FA-C24449DC6A42}" dt="2025-08-27T21:09:51.344" v="1518" actId="1076"/>
          <ac:picMkLst>
            <pc:docMk/>
            <pc:sldMk cId="800599192" sldId="1502"/>
            <ac:picMk id="17" creationId="{C3C86FF3-A32A-DE9C-08A5-5014E9A057C0}"/>
          </ac:picMkLst>
        </pc:picChg>
        <pc:picChg chg="mod">
          <ac:chgData name="Dillan Alexander Cruz" userId="3dbe1210-6b98-467c-96cc-82662ffab190" providerId="ADAL" clId="{EAF05DF7-8FF3-417F-85FA-C24449DC6A42}" dt="2025-08-27T21:07:05.228" v="1484" actId="1076"/>
          <ac:picMkLst>
            <pc:docMk/>
            <pc:sldMk cId="800599192" sldId="1502"/>
            <ac:picMk id="18" creationId="{B1401E2A-F822-5CF8-B94B-2921F2C51C24}"/>
          </ac:picMkLst>
        </pc:picChg>
        <pc:picChg chg="add mod">
          <ac:chgData name="Dillan Alexander Cruz" userId="3dbe1210-6b98-467c-96cc-82662ffab190" providerId="ADAL" clId="{EAF05DF7-8FF3-417F-85FA-C24449DC6A42}" dt="2025-08-27T21:08:44.386" v="1507" actId="1076"/>
          <ac:picMkLst>
            <pc:docMk/>
            <pc:sldMk cId="800599192" sldId="1502"/>
            <ac:picMk id="19" creationId="{8ECF1019-8B2D-699F-811D-1D843E009539}"/>
          </ac:picMkLst>
        </pc:picChg>
        <pc:picChg chg="add mod">
          <ac:chgData name="Dillan Alexander Cruz" userId="3dbe1210-6b98-467c-96cc-82662ffab190" providerId="ADAL" clId="{EAF05DF7-8FF3-417F-85FA-C24449DC6A42}" dt="2025-08-27T21:09:59.361" v="1521" actId="1076"/>
          <ac:picMkLst>
            <pc:docMk/>
            <pc:sldMk cId="800599192" sldId="1502"/>
            <ac:picMk id="23" creationId="{1B219217-D7BC-C0FA-878A-723A1E7062BE}"/>
          </ac:picMkLst>
        </pc:picChg>
        <pc:picChg chg="mod">
          <ac:chgData name="Dillan Alexander Cruz" userId="3dbe1210-6b98-467c-96cc-82662ffab190" providerId="ADAL" clId="{EAF05DF7-8FF3-417F-85FA-C24449DC6A42}" dt="2025-08-27T21:07:17.608" v="1486" actId="1076"/>
          <ac:picMkLst>
            <pc:docMk/>
            <pc:sldMk cId="800599192" sldId="1502"/>
            <ac:picMk id="24" creationId="{C4B7E9A2-442D-A7CF-95BA-A12AC96A8EA6}"/>
          </ac:picMkLst>
        </pc:picChg>
      </pc:sldChg>
      <pc:sldChg chg="addSp delSp modSp add mod ord">
        <pc:chgData name="Dillan Alexander Cruz" userId="3dbe1210-6b98-467c-96cc-82662ffab190" providerId="ADAL" clId="{EAF05DF7-8FF3-417F-85FA-C24449DC6A42}" dt="2025-08-27T21:25:02.924" v="1670" actId="22"/>
        <pc:sldMkLst>
          <pc:docMk/>
          <pc:sldMk cId="3793058223" sldId="1504"/>
        </pc:sldMkLst>
        <pc:spChg chg="mod">
          <ac:chgData name="Dillan Alexander Cruz" userId="3dbe1210-6b98-467c-96cc-82662ffab190" providerId="ADAL" clId="{EAF05DF7-8FF3-417F-85FA-C24449DC6A42}" dt="2025-08-27T20:06:15.884" v="397" actId="1076"/>
          <ac:spMkLst>
            <pc:docMk/>
            <pc:sldMk cId="3793058223" sldId="1504"/>
            <ac:spMk id="5" creationId="{D440E235-6292-6DB0-76B0-C622F4EAA790}"/>
          </ac:spMkLst>
        </pc:spChg>
        <pc:spChg chg="mod">
          <ac:chgData name="Dillan Alexander Cruz" userId="3dbe1210-6b98-467c-96cc-82662ffab190" providerId="ADAL" clId="{EAF05DF7-8FF3-417F-85FA-C24449DC6A42}" dt="2025-08-27T20:02:37.570" v="140" actId="1076"/>
          <ac:spMkLst>
            <pc:docMk/>
            <pc:sldMk cId="3793058223" sldId="1504"/>
            <ac:spMk id="10" creationId="{D4A8AC10-0393-EFEE-11E5-A495594C52AD}"/>
          </ac:spMkLst>
        </pc:spChg>
        <pc:graphicFrameChg chg="mod modGraphic">
          <ac:chgData name="Dillan Alexander Cruz" userId="3dbe1210-6b98-467c-96cc-82662ffab190" providerId="ADAL" clId="{EAF05DF7-8FF3-417F-85FA-C24449DC6A42}" dt="2025-08-27T20:51:44.252" v="1463" actId="2165"/>
          <ac:graphicFrameMkLst>
            <pc:docMk/>
            <pc:sldMk cId="3793058223" sldId="1504"/>
            <ac:graphicFrameMk id="13" creationId="{30DA7B68-713A-F71D-18F2-4C6A8D5E7281}"/>
          </ac:graphicFrameMkLst>
        </pc:graphicFrameChg>
      </pc:sldChg>
      <pc:sldChg chg="addSp delSp modSp add mod modShow">
        <pc:chgData name="Dillan Alexander Cruz" userId="3dbe1210-6b98-467c-96cc-82662ffab190" providerId="ADAL" clId="{EAF05DF7-8FF3-417F-85FA-C24449DC6A42}" dt="2025-08-27T20:51:31.003" v="1462" actId="2165"/>
        <pc:sldMkLst>
          <pc:docMk/>
          <pc:sldMk cId="2921240800" sldId="1506"/>
        </pc:sldMkLst>
        <pc:spChg chg="add mod">
          <ac:chgData name="Dillan Alexander Cruz" userId="3dbe1210-6b98-467c-96cc-82662ffab190" providerId="ADAL" clId="{EAF05DF7-8FF3-417F-85FA-C24449DC6A42}" dt="2025-08-27T20:09:28.919" v="448" actId="1076"/>
          <ac:spMkLst>
            <pc:docMk/>
            <pc:sldMk cId="2921240800" sldId="1506"/>
            <ac:spMk id="3" creationId="{5DFA5039-8203-9F1A-C3A3-BC0F98899E55}"/>
          </ac:spMkLst>
        </pc:spChg>
        <pc:spChg chg="mod">
          <ac:chgData name="Dillan Alexander Cruz" userId="3dbe1210-6b98-467c-96cc-82662ffab190" providerId="ADAL" clId="{EAF05DF7-8FF3-417F-85FA-C24449DC6A42}" dt="2025-08-27T20:11:54.075" v="454" actId="20577"/>
          <ac:spMkLst>
            <pc:docMk/>
            <pc:sldMk cId="2921240800" sldId="1506"/>
            <ac:spMk id="15" creationId="{469BE49C-EAA3-B05B-FD54-C134EE5D484F}"/>
          </ac:spMkLst>
        </pc:spChg>
        <pc:spChg chg="mod">
          <ac:chgData name="Dillan Alexander Cruz" userId="3dbe1210-6b98-467c-96cc-82662ffab190" providerId="ADAL" clId="{EAF05DF7-8FF3-417F-85FA-C24449DC6A42}" dt="2025-08-27T19:46:12.717" v="75" actId="20577"/>
          <ac:spMkLst>
            <pc:docMk/>
            <pc:sldMk cId="2921240800" sldId="1506"/>
            <ac:spMk id="16" creationId="{8D19C0B8-4075-E93E-4008-2E0567DB4175}"/>
          </ac:spMkLst>
        </pc:spChg>
        <pc:spChg chg="mod">
          <ac:chgData name="Dillan Alexander Cruz" userId="3dbe1210-6b98-467c-96cc-82662ffab190" providerId="ADAL" clId="{EAF05DF7-8FF3-417F-85FA-C24449DC6A42}" dt="2025-08-27T20:14:31.249" v="481" actId="2085"/>
          <ac:spMkLst>
            <pc:docMk/>
            <pc:sldMk cId="2921240800" sldId="1506"/>
            <ac:spMk id="17" creationId="{0B640374-E07F-9668-D6BC-44A607C4658B}"/>
          </ac:spMkLst>
        </pc:spChg>
        <pc:graphicFrameChg chg="mod modGraphic">
          <ac:chgData name="Dillan Alexander Cruz" userId="3dbe1210-6b98-467c-96cc-82662ffab190" providerId="ADAL" clId="{EAF05DF7-8FF3-417F-85FA-C24449DC6A42}" dt="2025-08-27T20:51:31.003" v="1462" actId="2165"/>
          <ac:graphicFrameMkLst>
            <pc:docMk/>
            <pc:sldMk cId="2921240800" sldId="1506"/>
            <ac:graphicFrameMk id="13" creationId="{EEDF508A-DFE6-788D-C396-7F839A308F6A}"/>
          </ac:graphicFrameMkLst>
        </pc:graphicFrameChg>
      </pc:sldChg>
      <pc:sldChg chg="modSp add mod ord">
        <pc:chgData name="Dillan Alexander Cruz" userId="3dbe1210-6b98-467c-96cc-82662ffab190" providerId="ADAL" clId="{EAF05DF7-8FF3-417F-85FA-C24449DC6A42}" dt="2025-08-27T19:47:57.116" v="99" actId="20577"/>
        <pc:sldMkLst>
          <pc:docMk/>
          <pc:sldMk cId="210290467" sldId="1507"/>
        </pc:sldMkLst>
        <pc:spChg chg="mod">
          <ac:chgData name="Dillan Alexander Cruz" userId="3dbe1210-6b98-467c-96cc-82662ffab190" providerId="ADAL" clId="{EAF05DF7-8FF3-417F-85FA-C24449DC6A42}" dt="2025-08-27T19:47:57.116" v="99" actId="20577"/>
          <ac:spMkLst>
            <pc:docMk/>
            <pc:sldMk cId="210290467" sldId="1507"/>
            <ac:spMk id="5" creationId="{3C5F4B0A-BD0E-77C6-3123-9F0BC95593C1}"/>
          </ac:spMkLst>
        </pc:spChg>
      </pc:sldChg>
      <pc:sldChg chg="add del ord">
        <pc:chgData name="Dillan Alexander Cruz" userId="3dbe1210-6b98-467c-96cc-82662ffab190" providerId="ADAL" clId="{EAF05DF7-8FF3-417F-85FA-C24449DC6A42}" dt="2025-08-27T21:10:14.304" v="1523" actId="47"/>
        <pc:sldMkLst>
          <pc:docMk/>
          <pc:sldMk cId="916013786" sldId="1508"/>
        </pc:sldMkLst>
      </pc:sldChg>
      <pc:sldChg chg="add del ord">
        <pc:chgData name="Dillan Alexander Cruz" userId="3dbe1210-6b98-467c-96cc-82662ffab190" providerId="ADAL" clId="{EAF05DF7-8FF3-417F-85FA-C24449DC6A42}" dt="2025-08-27T19:48:35.310" v="109" actId="47"/>
        <pc:sldMkLst>
          <pc:docMk/>
          <pc:sldMk cId="13268208" sldId="1509"/>
        </pc:sldMkLst>
      </pc:sldChg>
      <pc:sldChg chg="addSp delSp modSp add del mod ord">
        <pc:chgData name="Dillan Alexander Cruz" userId="3dbe1210-6b98-467c-96cc-82662ffab190" providerId="ADAL" clId="{EAF05DF7-8FF3-417F-85FA-C24449DC6A42}" dt="2025-08-27T21:25:01.555" v="1668" actId="47"/>
        <pc:sldMkLst>
          <pc:docMk/>
          <pc:sldMk cId="2393473989" sldId="1509"/>
        </pc:sldMkLst>
      </pc:sldChg>
      <pc:sldChg chg="add ord">
        <pc:chgData name="Dillan Alexander Cruz" userId="3dbe1210-6b98-467c-96cc-82662ffab190" providerId="ADAL" clId="{EAF05DF7-8FF3-417F-85FA-C24449DC6A42}" dt="2025-08-27T19:48:43.280" v="115"/>
        <pc:sldMkLst>
          <pc:docMk/>
          <pc:sldMk cId="1235510718" sldId="1510"/>
        </pc:sldMkLst>
      </pc:sldChg>
      <pc:sldChg chg="modSp add mod ord">
        <pc:chgData name="Dillan Alexander Cruz" userId="3dbe1210-6b98-467c-96cc-82662ffab190" providerId="ADAL" clId="{EAF05DF7-8FF3-417F-85FA-C24449DC6A42}" dt="2025-08-27T19:48:49.697" v="127" actId="20577"/>
        <pc:sldMkLst>
          <pc:docMk/>
          <pc:sldMk cId="1821100573" sldId="1511"/>
        </pc:sldMkLst>
        <pc:spChg chg="mod">
          <ac:chgData name="Dillan Alexander Cruz" userId="3dbe1210-6b98-467c-96cc-82662ffab190" providerId="ADAL" clId="{EAF05DF7-8FF3-417F-85FA-C24449DC6A42}" dt="2025-08-27T19:48:49.697" v="127" actId="20577"/>
          <ac:spMkLst>
            <pc:docMk/>
            <pc:sldMk cId="1821100573" sldId="1511"/>
            <ac:spMk id="5" creationId="{A1360663-B261-ED1F-957D-387554DD9C82}"/>
          </ac:spMkLst>
        </pc:spChg>
      </pc:sldChg>
      <pc:sldChg chg="add del ord">
        <pc:chgData name="Dillan Alexander Cruz" userId="3dbe1210-6b98-467c-96cc-82662ffab190" providerId="ADAL" clId="{EAF05DF7-8FF3-417F-85FA-C24449DC6A42}" dt="2025-08-27T21:10:24.158" v="1527" actId="47"/>
        <pc:sldMkLst>
          <pc:docMk/>
          <pc:sldMk cId="1561118147" sldId="1512"/>
        </pc:sldMkLst>
      </pc:sldChg>
      <pc:sldChg chg="modSp add del mod ord">
        <pc:chgData name="Dillan Alexander Cruz" userId="3dbe1210-6b98-467c-96cc-82662ffab190" providerId="ADAL" clId="{EAF05DF7-8FF3-417F-85FA-C24449DC6A42}" dt="2025-08-27T21:25:08.728" v="1672" actId="47"/>
        <pc:sldMkLst>
          <pc:docMk/>
          <pc:sldMk cId="3381369707" sldId="1513"/>
        </pc:sldMkLst>
      </pc:sldChg>
      <pc:sldChg chg="addSp delSp modSp add mod">
        <pc:chgData name="Dillan Alexander Cruz" userId="3dbe1210-6b98-467c-96cc-82662ffab190" providerId="ADAL" clId="{EAF05DF7-8FF3-417F-85FA-C24449DC6A42}" dt="2025-08-27T20:16:00.550" v="489"/>
        <pc:sldMkLst>
          <pc:docMk/>
          <pc:sldMk cId="1334915434" sldId="1514"/>
        </pc:sldMkLst>
        <pc:spChg chg="add mod">
          <ac:chgData name="Dillan Alexander Cruz" userId="3dbe1210-6b98-467c-96cc-82662ffab190" providerId="ADAL" clId="{EAF05DF7-8FF3-417F-85FA-C24449DC6A42}" dt="2025-08-27T20:14:52.475" v="485" actId="1076"/>
          <ac:spMkLst>
            <pc:docMk/>
            <pc:sldMk cId="1334915434" sldId="1514"/>
            <ac:spMk id="7" creationId="{0B9674C5-F039-4B12-A911-5819E7910CD1}"/>
          </ac:spMkLst>
        </pc:spChg>
        <pc:spChg chg="mod">
          <ac:chgData name="Dillan Alexander Cruz" userId="3dbe1210-6b98-467c-96cc-82662ffab190" providerId="ADAL" clId="{EAF05DF7-8FF3-417F-85FA-C24449DC6A42}" dt="2025-08-27T20:14:41.243" v="482" actId="20577"/>
          <ac:spMkLst>
            <pc:docMk/>
            <pc:sldMk cId="1334915434" sldId="1514"/>
            <ac:spMk id="15" creationId="{0960B295-E916-C0B0-6403-C34553A0CA1B}"/>
          </ac:spMkLst>
        </pc:spChg>
        <pc:graphicFrameChg chg="mod">
          <ac:chgData name="Dillan Alexander Cruz" userId="3dbe1210-6b98-467c-96cc-82662ffab190" providerId="ADAL" clId="{EAF05DF7-8FF3-417F-85FA-C24449DC6A42}" dt="2025-08-27T20:14:48.100" v="484" actId="14100"/>
          <ac:graphicFrameMkLst>
            <pc:docMk/>
            <pc:sldMk cId="1334915434" sldId="1514"/>
            <ac:graphicFrameMk id="3" creationId="{7E25D694-27E8-981C-B020-67F19726254C}"/>
          </ac:graphicFrameMkLst>
        </pc:graphicFrameChg>
        <pc:graphicFrameChg chg="add mod modGraphic">
          <ac:chgData name="Dillan Alexander Cruz" userId="3dbe1210-6b98-467c-96cc-82662ffab190" providerId="ADAL" clId="{EAF05DF7-8FF3-417F-85FA-C24449DC6A42}" dt="2025-08-27T20:07:37.599" v="410" actId="2165"/>
          <ac:graphicFrameMkLst>
            <pc:docMk/>
            <pc:sldMk cId="1334915434" sldId="1514"/>
            <ac:graphicFrameMk id="6" creationId="{E90CDB84-AC83-450D-8895-D5D0EBBE795D}"/>
          </ac:graphicFrameMkLst>
        </pc:graphicFrameChg>
      </pc:sldChg>
      <pc:sldChg chg="add ord">
        <pc:chgData name="Dillan Alexander Cruz" userId="3dbe1210-6b98-467c-96cc-82662ffab190" providerId="ADAL" clId="{EAF05DF7-8FF3-417F-85FA-C24449DC6A42}" dt="2025-08-27T19:49:26.794" v="137"/>
        <pc:sldMkLst>
          <pc:docMk/>
          <pc:sldMk cId="2388277865" sldId="1515"/>
        </pc:sldMkLst>
      </pc:sldChg>
      <pc:sldChg chg="addSp delSp modSp new mod">
        <pc:chgData name="Dillan Alexander Cruz" userId="3dbe1210-6b98-467c-96cc-82662ffab190" providerId="ADAL" clId="{EAF05DF7-8FF3-417F-85FA-C24449DC6A42}" dt="2025-08-27T20:39:47.786" v="1358" actId="20577"/>
        <pc:sldMkLst>
          <pc:docMk/>
          <pc:sldMk cId="490438839" sldId="1516"/>
        </pc:sldMkLst>
        <pc:spChg chg="add mod">
          <ac:chgData name="Dillan Alexander Cruz" userId="3dbe1210-6b98-467c-96cc-82662ffab190" providerId="ADAL" clId="{EAF05DF7-8FF3-417F-85FA-C24449DC6A42}" dt="2025-08-27T20:16:17.805" v="531" actId="20577"/>
          <ac:spMkLst>
            <pc:docMk/>
            <pc:sldMk cId="490438839" sldId="1516"/>
            <ac:spMk id="3" creationId="{F130C0E8-ECFD-419E-0F82-38596BFD853A}"/>
          </ac:spMkLst>
        </pc:spChg>
        <pc:spChg chg="add mod">
          <ac:chgData name="Dillan Alexander Cruz" userId="3dbe1210-6b98-467c-96cc-82662ffab190" providerId="ADAL" clId="{EAF05DF7-8FF3-417F-85FA-C24449DC6A42}" dt="2025-08-27T20:16:03.469" v="490"/>
          <ac:spMkLst>
            <pc:docMk/>
            <pc:sldMk cId="490438839" sldId="1516"/>
            <ac:spMk id="4" creationId="{7C9F15C3-2C4E-AA7E-E24B-B172E8486332}"/>
          </ac:spMkLst>
        </pc:spChg>
        <pc:graphicFrameChg chg="add mod modGraphic">
          <ac:chgData name="Dillan Alexander Cruz" userId="3dbe1210-6b98-467c-96cc-82662ffab190" providerId="ADAL" clId="{EAF05DF7-8FF3-417F-85FA-C24449DC6A42}" dt="2025-08-27T20:39:47.786" v="1358" actId="20577"/>
          <ac:graphicFrameMkLst>
            <pc:docMk/>
            <pc:sldMk cId="490438839" sldId="1516"/>
            <ac:graphicFrameMk id="5" creationId="{FC044743-2107-9476-CCC6-29062C38DE9A}"/>
          </ac:graphicFrameMkLst>
        </pc:graphicFrameChg>
      </pc:sldChg>
      <pc:sldChg chg="add">
        <pc:chgData name="Dillan Alexander Cruz" userId="3dbe1210-6b98-467c-96cc-82662ffab190" providerId="ADAL" clId="{EAF05DF7-8FF3-417F-85FA-C24449DC6A42}" dt="2025-08-27T21:10:20.067" v="1526"/>
        <pc:sldMkLst>
          <pc:docMk/>
          <pc:sldMk cId="4236908256" sldId="1517"/>
        </pc:sldMkLst>
      </pc:sldChg>
      <pc:sldChg chg="add">
        <pc:chgData name="Dillan Alexander Cruz" userId="3dbe1210-6b98-467c-96cc-82662ffab190" providerId="ADAL" clId="{EAF05DF7-8FF3-417F-85FA-C24449DC6A42}" dt="2025-08-27T21:10:24.994" v="1528"/>
        <pc:sldMkLst>
          <pc:docMk/>
          <pc:sldMk cId="1286629677" sldId="1518"/>
        </pc:sldMkLst>
      </pc:sldChg>
      <pc:sldChg chg="addSp delSp modSp add mod">
        <pc:chgData name="Dillan Alexander Cruz" userId="3dbe1210-6b98-467c-96cc-82662ffab190" providerId="ADAL" clId="{EAF05DF7-8FF3-417F-85FA-C24449DC6A42}" dt="2025-08-27T21:24:12.407" v="1652"/>
        <pc:sldMkLst>
          <pc:docMk/>
          <pc:sldMk cId="38969851" sldId="1519"/>
        </pc:sldMkLst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8" creationId="{AC5A4F47-3131-BA58-3607-57D7BB8EEC04}"/>
          </ac:spMkLst>
        </pc:spChg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12" creationId="{EF487A04-464E-F4D0-EEE7-6BD884FB02C0}"/>
          </ac:spMkLst>
        </pc:spChg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13" creationId="{3A91C7D2-4A47-3EFF-A452-DBEB60F25209}"/>
          </ac:spMkLst>
        </pc:spChg>
        <pc:spChg chg="add mod">
          <ac:chgData name="Dillan Alexander Cruz" userId="3dbe1210-6b98-467c-96cc-82662ffab190" providerId="ADAL" clId="{EAF05DF7-8FF3-417F-85FA-C24449DC6A42}" dt="2025-08-27T21:22:23.887" v="1629" actId="1076"/>
          <ac:spMkLst>
            <pc:docMk/>
            <pc:sldMk cId="38969851" sldId="1519"/>
            <ac:spMk id="14" creationId="{A5FC5A67-0331-4D4B-3E77-BC5EA11BF5BC}"/>
          </ac:spMkLst>
        </pc:spChg>
        <pc:spChg chg="add mod">
          <ac:chgData name="Dillan Alexander Cruz" userId="3dbe1210-6b98-467c-96cc-82662ffab190" providerId="ADAL" clId="{EAF05DF7-8FF3-417F-85FA-C24449DC6A42}" dt="2025-08-27T21:22:56.923" v="1640" actId="404"/>
          <ac:spMkLst>
            <pc:docMk/>
            <pc:sldMk cId="38969851" sldId="1519"/>
            <ac:spMk id="15" creationId="{27146F19-3D27-98BD-CB56-6535E1BF8869}"/>
          </ac:spMkLst>
        </pc:spChg>
        <pc:spChg chg="add mod">
          <ac:chgData name="Dillan Alexander Cruz" userId="3dbe1210-6b98-467c-96cc-82662ffab190" providerId="ADAL" clId="{EAF05DF7-8FF3-417F-85FA-C24449DC6A42}" dt="2025-08-27T21:23:21.866" v="1644" actId="1076"/>
          <ac:spMkLst>
            <pc:docMk/>
            <pc:sldMk cId="38969851" sldId="1519"/>
            <ac:spMk id="16" creationId="{7EDADF24-220E-FBA9-E67C-93BD1BCD52A8}"/>
          </ac:spMkLst>
        </pc:spChg>
        <pc:spChg chg="add mod">
          <ac:chgData name="Dillan Alexander Cruz" userId="3dbe1210-6b98-467c-96cc-82662ffab190" providerId="ADAL" clId="{EAF05DF7-8FF3-417F-85FA-C24449DC6A42}" dt="2025-08-27T21:23:44.415" v="1648" actId="1076"/>
          <ac:spMkLst>
            <pc:docMk/>
            <pc:sldMk cId="38969851" sldId="1519"/>
            <ac:spMk id="17" creationId="{76D49A51-A68F-104C-91C3-8BB2749199A4}"/>
          </ac:spMkLst>
        </pc:spChg>
        <pc:spChg chg="add mod">
          <ac:chgData name="Dillan Alexander Cruz" userId="3dbe1210-6b98-467c-96cc-82662ffab190" providerId="ADAL" clId="{EAF05DF7-8FF3-417F-85FA-C24449DC6A42}" dt="2025-08-27T21:24:12.407" v="1652"/>
          <ac:spMkLst>
            <pc:docMk/>
            <pc:sldMk cId="38969851" sldId="1519"/>
            <ac:spMk id="18" creationId="{086AC1FD-63BA-229C-F07C-42481B60C413}"/>
          </ac:spMkLst>
        </pc:spChg>
        <pc:picChg chg="add mod">
          <ac:chgData name="Dillan Alexander Cruz" userId="3dbe1210-6b98-467c-96cc-82662ffab190" providerId="ADAL" clId="{EAF05DF7-8FF3-417F-85FA-C24449DC6A42}" dt="2025-08-27T21:20:51.334" v="1537" actId="1076"/>
          <ac:picMkLst>
            <pc:docMk/>
            <pc:sldMk cId="38969851" sldId="1519"/>
            <ac:picMk id="6" creationId="{6392AB10-3C97-F2E0-2382-695D5618CBCE}"/>
          </ac:picMkLst>
        </pc:picChg>
      </pc:sldChg>
      <pc:sldChg chg="add">
        <pc:chgData name="Dillan Alexander Cruz" userId="3dbe1210-6b98-467c-96cc-82662ffab190" providerId="ADAL" clId="{EAF05DF7-8FF3-417F-85FA-C24449DC6A42}" dt="2025-08-27T21:25:06.320" v="1671"/>
        <pc:sldMkLst>
          <pc:docMk/>
          <pc:sldMk cId="3204003716" sldId="1520"/>
        </pc:sldMkLst>
      </pc:sldChg>
      <pc:sldChg chg="add">
        <pc:chgData name="Dillan Alexander Cruz" userId="3dbe1210-6b98-467c-96cc-82662ffab190" providerId="ADAL" clId="{EAF05DF7-8FF3-417F-85FA-C24449DC6A42}" dt="2025-08-27T21:25:09.797" v="1673"/>
        <pc:sldMkLst>
          <pc:docMk/>
          <pc:sldMk cId="988967553" sldId="1521"/>
        </pc:sldMkLst>
      </pc:sldChg>
      <pc:sldChg chg="add">
        <pc:chgData name="Dillan Alexander Cruz" userId="3dbe1210-6b98-467c-96cc-82662ffab190" providerId="ADAL" clId="{EAF05DF7-8FF3-417F-85FA-C24449DC6A42}" dt="2025-08-27T21:25:14.517" v="1674"/>
        <pc:sldMkLst>
          <pc:docMk/>
          <pc:sldMk cId="166321695" sldId="1522"/>
        </pc:sldMkLst>
      </pc:sldChg>
      <pc:sldChg chg="add">
        <pc:chgData name="Dillan Alexander Cruz" userId="3dbe1210-6b98-467c-96cc-82662ffab190" providerId="ADAL" clId="{EAF05DF7-8FF3-417F-85FA-C24449DC6A42}" dt="2025-08-27T21:25:16.510" v="1675"/>
        <pc:sldMkLst>
          <pc:docMk/>
          <pc:sldMk cId="679197835" sldId="1523"/>
        </pc:sldMkLst>
      </pc:sldChg>
    </pc:docChg>
  </pc:docChgLst>
  <pc:docChgLst>
    <pc:chgData name="Doménica Nicole Villalva Dalgo" userId="S::domenica.villalva.dalgo@udla.edu.ec::f51868b3-dda2-4923-93bb-a3e9203f39dc" providerId="AD" clId="Web-{70031A14-71AE-BC99-D535-21990E3CD646}"/>
    <pc:docChg chg="modSld">
      <pc:chgData name="Doménica Nicole Villalva Dalgo" userId="S::domenica.villalva.dalgo@udla.edu.ec::f51868b3-dda2-4923-93bb-a3e9203f39dc" providerId="AD" clId="Web-{70031A14-71AE-BC99-D535-21990E3CD646}" dt="2025-08-29T13:57:10.805" v="24" actId="20577"/>
      <pc:docMkLst>
        <pc:docMk/>
      </pc:docMkLst>
      <pc:sldChg chg="modSp">
        <pc:chgData name="Doménica Nicole Villalva Dalgo" userId="S::domenica.villalva.dalgo@udla.edu.ec::f51868b3-dda2-4923-93bb-a3e9203f39dc" providerId="AD" clId="Web-{70031A14-71AE-BC99-D535-21990E3CD646}" dt="2025-08-27T21:09:46.712" v="12" actId="1076"/>
        <pc:sldMkLst>
          <pc:docMk/>
          <pc:sldMk cId="800599192" sldId="1502"/>
        </pc:sldMkLst>
        <pc:spChg chg="mod">
          <ac:chgData name="Doménica Nicole Villalva Dalgo" userId="S::domenica.villalva.dalgo@udla.edu.ec::f51868b3-dda2-4923-93bb-a3e9203f39dc" providerId="AD" clId="Web-{70031A14-71AE-BC99-D535-21990E3CD646}" dt="2025-08-27T21:09:46.665" v="8" actId="1076"/>
          <ac:spMkLst>
            <pc:docMk/>
            <pc:sldMk cId="800599192" sldId="1502"/>
            <ac:spMk id="9" creationId="{BFAE98E2-9649-FC77-87E1-0DD96F97DA95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7T21:09:38.868" v="6" actId="1076"/>
          <ac:spMkLst>
            <pc:docMk/>
            <pc:sldMk cId="800599192" sldId="1502"/>
            <ac:spMk id="12" creationId="{190B4974-3E22-ED45-B4A4-193F34DA30CB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7T21:09:46.680" v="10" actId="1076"/>
          <ac:spMkLst>
            <pc:docMk/>
            <pc:sldMk cId="800599192" sldId="1502"/>
            <ac:spMk id="15" creationId="{EAF9BFC9-5EAD-A142-69C5-58353C4AC899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7T21:09:46.712" v="12" actId="1076"/>
          <ac:spMkLst>
            <pc:docMk/>
            <pc:sldMk cId="800599192" sldId="1502"/>
            <ac:spMk id="21" creationId="{FAF17A27-AC96-BBB1-F325-2FA5768A9AA4}"/>
          </ac:spMkLst>
        </pc:spChg>
        <pc:picChg chg="mod">
          <ac:chgData name="Doménica Nicole Villalva Dalgo" userId="S::domenica.villalva.dalgo@udla.edu.ec::f51868b3-dda2-4923-93bb-a3e9203f39dc" providerId="AD" clId="Web-{70031A14-71AE-BC99-D535-21990E3CD646}" dt="2025-08-27T21:09:38.884" v="7" actId="1076"/>
          <ac:picMkLst>
            <pc:docMk/>
            <pc:sldMk cId="800599192" sldId="1502"/>
            <ac:picMk id="6" creationId="{865D0DED-0709-6651-8F57-A03596E6FC53}"/>
          </ac:picMkLst>
        </pc:picChg>
        <pc:picChg chg="mod">
          <ac:chgData name="Doménica Nicole Villalva Dalgo" userId="S::domenica.villalva.dalgo@udla.edu.ec::f51868b3-dda2-4923-93bb-a3e9203f39dc" providerId="AD" clId="Web-{70031A14-71AE-BC99-D535-21990E3CD646}" dt="2025-08-27T21:09:46.680" v="9" actId="1076"/>
          <ac:picMkLst>
            <pc:docMk/>
            <pc:sldMk cId="800599192" sldId="1502"/>
            <ac:picMk id="16" creationId="{F71B090B-184A-2497-8411-BE436760F0B2}"/>
          </ac:picMkLst>
        </pc:picChg>
        <pc:picChg chg="mod">
          <ac:chgData name="Doménica Nicole Villalva Dalgo" userId="S::domenica.villalva.dalgo@udla.edu.ec::f51868b3-dda2-4923-93bb-a3e9203f39dc" providerId="AD" clId="Web-{70031A14-71AE-BC99-D535-21990E3CD646}" dt="2025-08-27T21:09:32.837" v="3" actId="1076"/>
          <ac:picMkLst>
            <pc:docMk/>
            <pc:sldMk cId="800599192" sldId="1502"/>
            <ac:picMk id="17" creationId="{C3C86FF3-A32A-DE9C-08A5-5014E9A057C0}"/>
          </ac:picMkLst>
        </pc:picChg>
        <pc:picChg chg="mod">
          <ac:chgData name="Doménica Nicole Villalva Dalgo" userId="S::domenica.villalva.dalgo@udla.edu.ec::f51868b3-dda2-4923-93bb-a3e9203f39dc" providerId="AD" clId="Web-{70031A14-71AE-BC99-D535-21990E3CD646}" dt="2025-08-27T21:09:46.696" v="11" actId="1076"/>
          <ac:picMkLst>
            <pc:docMk/>
            <pc:sldMk cId="800599192" sldId="1502"/>
            <ac:picMk id="19" creationId="{8ECF1019-8B2D-699F-811D-1D843E009539}"/>
          </ac:picMkLst>
        </pc:picChg>
      </pc:sldChg>
      <pc:sldChg chg="delSp modSp delAnim">
        <pc:chgData name="Doménica Nicole Villalva Dalgo" userId="S::domenica.villalva.dalgo@udla.edu.ec::f51868b3-dda2-4923-93bb-a3e9203f39dc" providerId="AD" clId="Web-{70031A14-71AE-BC99-D535-21990E3CD646}" dt="2025-08-27T21:11:24.461" v="16" actId="14100"/>
        <pc:sldMkLst>
          <pc:docMk/>
          <pc:sldMk cId="2921240800" sldId="1506"/>
        </pc:sldMkLst>
        <pc:spChg chg="mod">
          <ac:chgData name="Doménica Nicole Villalva Dalgo" userId="S::domenica.villalva.dalgo@udla.edu.ec::f51868b3-dda2-4923-93bb-a3e9203f39dc" providerId="AD" clId="Web-{70031A14-71AE-BC99-D535-21990E3CD646}" dt="2025-08-27T21:11:24.461" v="16" actId="14100"/>
          <ac:spMkLst>
            <pc:docMk/>
            <pc:sldMk cId="2921240800" sldId="1506"/>
            <ac:spMk id="10" creationId="{469B025C-40E3-50E5-2F61-488FFDBA45DC}"/>
          </ac:spMkLst>
        </pc:spChg>
      </pc:sldChg>
      <pc:sldChg chg="modSp">
        <pc:chgData name="Doménica Nicole Villalva Dalgo" userId="S::domenica.villalva.dalgo@udla.edu.ec::f51868b3-dda2-4923-93bb-a3e9203f39dc" providerId="AD" clId="Web-{70031A14-71AE-BC99-D535-21990E3CD646}" dt="2025-08-29T13:57:10.805" v="24" actId="20577"/>
        <pc:sldMkLst>
          <pc:docMk/>
          <pc:sldMk cId="38969851" sldId="1519"/>
        </pc:sldMkLst>
        <pc:spChg chg="mod">
          <ac:chgData name="Doménica Nicole Villalva Dalgo" userId="S::domenica.villalva.dalgo@udla.edu.ec::f51868b3-dda2-4923-93bb-a3e9203f39dc" providerId="AD" clId="Web-{70031A14-71AE-BC99-D535-21990E3CD646}" dt="2025-08-29T13:54:07.772" v="17" actId="14100"/>
          <ac:spMkLst>
            <pc:docMk/>
            <pc:sldMk cId="38969851" sldId="1519"/>
            <ac:spMk id="8" creationId="{AC5A4F47-3131-BA58-3607-57D7BB8EEC04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4:16.897" v="19" actId="14100"/>
          <ac:spMkLst>
            <pc:docMk/>
            <pc:sldMk cId="38969851" sldId="1519"/>
            <ac:spMk id="12" creationId="{EF487A04-464E-F4D0-EEE7-6BD884FB02C0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4:12.975" v="18" actId="14100"/>
          <ac:spMkLst>
            <pc:docMk/>
            <pc:sldMk cId="38969851" sldId="1519"/>
            <ac:spMk id="13" creationId="{3A91C7D2-4A47-3EFF-A452-DBEB60F25209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4:20.178" v="20" actId="14100"/>
          <ac:spMkLst>
            <pc:docMk/>
            <pc:sldMk cId="38969851" sldId="1519"/>
            <ac:spMk id="14" creationId="{A5FC5A67-0331-4D4B-3E77-BC5EA11BF5BC}"/>
          </ac:spMkLst>
        </pc:spChg>
        <pc:spChg chg="mod">
          <ac:chgData name="Doménica Nicole Villalva Dalgo" userId="S::domenica.villalva.dalgo@udla.edu.ec::f51868b3-dda2-4923-93bb-a3e9203f39dc" providerId="AD" clId="Web-{70031A14-71AE-BC99-D535-21990E3CD646}" dt="2025-08-29T13:57:10.805" v="24" actId="20577"/>
          <ac:spMkLst>
            <pc:docMk/>
            <pc:sldMk cId="38969851" sldId="1519"/>
            <ac:spMk id="15" creationId="{27146F19-3D27-98BD-CB56-6535E1BF886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E-4C45-BF91-D033AFC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3-4536-9696-1C99AF6F3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B415-2CF0-4B96-B10C-845811E50FD9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7569-0DA6-4B98-B5D4-0DE68855C1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98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80AC-15AF-41EC-45B9-5B0B8E9F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0908D3-9A9E-4B0A-F6B6-D0BA028CC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3155C1-B7B5-00AB-E72E-9F889496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5CEAC-9EE1-C6BA-DF3B-20E7C30A0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849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1266B-57F7-0AD3-91C6-1ED89A69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3CDC1A3-618E-4794-C5FB-40D03EA23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15D26-4DCF-070C-BCB7-893A9CDA5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A717F6-06BF-6877-BBB5-378F2FCDE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091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D540-ED00-951D-08A4-3D6D5051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86678-2161-678F-94A7-75D83B00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DDE8-61A2-4F67-AE78-9C7491A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30091-6981-5807-5646-92BA99A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8701A-4307-4F5D-19F8-39FC3E1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F6C0-998A-420B-8DD0-845F231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0B8CF-804E-0F75-627B-1572B3E5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77433-4701-900C-872B-1FDF124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B43E-99BB-24AA-9904-50856BA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CB1B-887A-868C-F418-AE71E20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9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CBC8A-C76B-9517-1FB0-19855C8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B69-55A0-AFFF-84A4-0467F919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19F8-B6A2-F3DC-0881-238F5B6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E0EA-5100-AE66-2DCB-290148A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D9F4-4523-6AFA-BA3C-756075B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37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0568-2622-A747-9EFB-3118FBC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32B64-8E9F-32CE-4D49-33612AA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04E4-EEFF-9987-9299-1478982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DFD5-88F1-BD27-D491-0E3A372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73D81-5552-2D5D-491B-2D0E572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DCBC-079A-8235-0885-4A47596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15E4-7075-09E9-F6CD-FA6552A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6A29-83F5-78C0-C6F8-48193EA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F097-54B6-592A-81FC-06BBE48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7BC5-5D14-1E7C-F5AF-FF24FD8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7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CCA0-2C38-4AD7-1A84-D426FBB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EB71-E77A-0B9A-AB01-0B734242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91A78-D6B0-5EBB-2188-5766FD8B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7D7E-9673-2C5C-434F-4E33993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4428-FAF1-7B02-56CC-2409DAC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8007-2CBE-600F-F911-083015C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CA3A2-1907-B671-5B87-301F67F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D988D-A707-6C79-8867-353093E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A41DA-BD6B-124C-145D-216E6ED7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75BDD-9DDD-4A08-A14B-25D446C1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9F2BE-C335-ABA0-0092-33F47FC3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A5433-FF96-EC7A-DF93-ED884F5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F67099-0718-2BC6-D439-9FD3EBC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3801B-067D-CEB5-1CF4-2D9C87A9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2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4808-7A54-4BE3-22EF-2320AA6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27A8-47A2-94DB-6D5C-FC4D04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5A87E-426E-6770-FB0E-905F29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19AC14-7DBC-F7FC-4681-3217EF6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39594-FAC5-64FC-794C-48A9D0C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D9F31-EECC-8135-7A2D-E8D09F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0316A-3AA5-E705-9331-DEE2BD7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459C-B9EB-D576-C7A5-D54EFE4F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D896-5142-D363-819C-E2BD28B4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DF2A6-A89C-2C34-D3D7-F197F28C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97CF0-FECA-312E-02DA-DC5F546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3AF9B-DA96-1665-6C7A-812C2523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0F5BC-085E-FCE6-3CE2-40B98B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0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E678-1B54-047A-09B4-0B8EB46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4F723-9495-5E6F-847D-D78498D7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94BF-D7A8-4B26-3348-1DDF0A94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84AC0-7B56-A91A-4212-D0B4A66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C74D-D530-5A26-A30F-5723B3F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556D0-B886-5E67-A340-F8DE084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139BD-D7A2-FC32-0B5E-CF6F8D8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D8DE9-1A5C-BA6C-34AC-1E75AA26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9FC2-1F0D-CAA1-D306-B129298F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D9243-9C45-369C-E2D8-373BC693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3E54F-85E5-A9D0-F74A-8A34461A2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21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7D1B30-FEAF-4754-2970-769BFA628091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2085000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FLUJOGRAMA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562089-B4C7-1349-8B14-82FF68501594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2912889-2F5F-6E76-A292-53F934A66FD8}"/>
              </a:ext>
            </a:extLst>
          </p:cNvPr>
          <p:cNvSpPr/>
          <p:nvPr/>
        </p:nvSpPr>
        <p:spPr>
          <a:xfrm>
            <a:off x="810072" y="2602051"/>
            <a:ext cx="202518" cy="206034"/>
          </a:xfrm>
          <a:prstGeom prst="ellipse">
            <a:avLst/>
          </a:prstGeom>
          <a:solidFill>
            <a:srgbClr val="A5133D"/>
          </a:solidFill>
          <a:ln>
            <a:solidFill>
              <a:srgbClr val="A513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0E3EAB-36E1-38C1-71F4-590691A56060}"/>
              </a:ext>
            </a:extLst>
          </p:cNvPr>
          <p:cNvSpPr txBox="1"/>
          <p:nvPr/>
        </p:nvSpPr>
        <p:spPr>
          <a:xfrm>
            <a:off x="1012590" y="2566568"/>
            <a:ext cx="165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>
                <a:latin typeface="Century Gothic" panose="020B0502020202020204" pitchFamily="34" charset="0"/>
              </a:rPr>
              <a:t>Completar el </a:t>
            </a:r>
            <a:r>
              <a:rPr lang="es-EC" sz="1200" err="1">
                <a:latin typeface="Century Gothic" panose="020B0502020202020204" pitchFamily="34" charset="0"/>
              </a:rPr>
              <a:t>Brief</a:t>
            </a:r>
            <a:endParaRPr lang="es-EC" sz="1200">
              <a:latin typeface="Century Gothic" panose="020B0502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4F10C4-96BF-89A8-1C59-10C87A87EC74}"/>
              </a:ext>
            </a:extLst>
          </p:cNvPr>
          <p:cNvSpPr txBox="1"/>
          <p:nvPr/>
        </p:nvSpPr>
        <p:spPr>
          <a:xfrm>
            <a:off x="1585070" y="2976360"/>
            <a:ext cx="234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Apertura de programa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Modalidad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nombre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452952-110D-C886-C338-BD03B9CBC811}"/>
              </a:ext>
            </a:extLst>
          </p:cNvPr>
          <p:cNvSpPr txBox="1"/>
          <p:nvPr/>
        </p:nvSpPr>
        <p:spPr>
          <a:xfrm>
            <a:off x="4163170" y="3155190"/>
            <a:ext cx="234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133D"/>
              </a:buClr>
            </a:pPr>
            <a:r>
              <a:rPr lang="es-EC" sz="1200">
                <a:latin typeface="Century Gothic" panose="020B0502020202020204" pitchFamily="34" charset="0"/>
              </a:rPr>
              <a:t>Llamada con el proponente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16202A18-DDA6-21E3-2F87-5042FFD0EC5C}"/>
              </a:ext>
            </a:extLst>
          </p:cNvPr>
          <p:cNvSpPr/>
          <p:nvPr/>
        </p:nvSpPr>
        <p:spPr>
          <a:xfrm>
            <a:off x="3934570" y="2976360"/>
            <a:ext cx="146050" cy="646331"/>
          </a:xfrm>
          <a:prstGeom prst="rightBrace">
            <a:avLst/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84C9BD-BD65-E875-829D-9E7C450F5BB0}"/>
              </a:ext>
            </a:extLst>
          </p:cNvPr>
          <p:cNvSpPr txBox="1"/>
          <p:nvPr/>
        </p:nvSpPr>
        <p:spPr>
          <a:xfrm>
            <a:off x="8014722" y="3151701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133D"/>
              </a:buClr>
            </a:pPr>
            <a:r>
              <a:rPr lang="es-EC" sz="1200"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6C58ED4-6D40-CF48-E5D5-DC65298108B0}"/>
              </a:ext>
            </a:extLst>
          </p:cNvPr>
          <p:cNvSpPr/>
          <p:nvPr/>
        </p:nvSpPr>
        <p:spPr>
          <a:xfrm>
            <a:off x="7812204" y="3187183"/>
            <a:ext cx="202518" cy="206034"/>
          </a:xfrm>
          <a:prstGeom prst="ellipse">
            <a:avLst/>
          </a:prstGeom>
          <a:solidFill>
            <a:srgbClr val="A5133D"/>
          </a:solidFill>
          <a:ln>
            <a:solidFill>
              <a:srgbClr val="A513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042339-95B8-A338-D704-820D019E0C68}"/>
              </a:ext>
            </a:extLst>
          </p:cNvPr>
          <p:cNvSpPr txBox="1"/>
          <p:nvPr/>
        </p:nvSpPr>
        <p:spPr>
          <a:xfrm>
            <a:off x="8553172" y="3585287"/>
            <a:ext cx="234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Apertura de programa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Modalidad</a:t>
            </a:r>
          </a:p>
          <a:p>
            <a:pPr marL="342900" indent="-342900">
              <a:buClr>
                <a:srgbClr val="A5133D"/>
              </a:buClr>
              <a:buFont typeface="+mj-lt"/>
              <a:buAutoNum type="arabicPeriod"/>
            </a:pPr>
            <a:r>
              <a:rPr lang="es-EC" sz="1200">
                <a:latin typeface="Century Gothic" panose="020B0502020202020204" pitchFamily="34" charset="0"/>
              </a:rPr>
              <a:t>Cambio de nombre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B003EA6F-6034-794C-6EBF-677284BB9209}"/>
              </a:ext>
            </a:extLst>
          </p:cNvPr>
          <p:cNvCxnSpPr/>
          <p:nvPr/>
        </p:nvCxnSpPr>
        <p:spPr>
          <a:xfrm>
            <a:off x="932810" y="2902760"/>
            <a:ext cx="652260" cy="196381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EC368EBC-732E-98E3-9A56-365877CDC188}"/>
              </a:ext>
            </a:extLst>
          </p:cNvPr>
          <p:cNvCxnSpPr>
            <a:cxnSpLocks/>
          </p:cNvCxnSpPr>
          <p:nvPr/>
        </p:nvCxnSpPr>
        <p:spPr>
          <a:xfrm>
            <a:off x="932810" y="3068456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8EF2C98-33E1-9634-8D59-A633CF15C4BE}"/>
              </a:ext>
            </a:extLst>
          </p:cNvPr>
          <p:cNvCxnSpPr>
            <a:cxnSpLocks/>
          </p:cNvCxnSpPr>
          <p:nvPr/>
        </p:nvCxnSpPr>
        <p:spPr>
          <a:xfrm>
            <a:off x="932810" y="3250043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CF362121-4D8F-4845-AB75-E78A30EBB9E0}"/>
              </a:ext>
            </a:extLst>
          </p:cNvPr>
          <p:cNvCxnSpPr/>
          <p:nvPr/>
        </p:nvCxnSpPr>
        <p:spPr>
          <a:xfrm>
            <a:off x="7900912" y="3521012"/>
            <a:ext cx="652260" cy="196381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745D2C5B-BEF9-D5A9-FF74-D5A36CD9CB86}"/>
              </a:ext>
            </a:extLst>
          </p:cNvPr>
          <p:cNvCxnSpPr>
            <a:cxnSpLocks/>
          </p:cNvCxnSpPr>
          <p:nvPr/>
        </p:nvCxnSpPr>
        <p:spPr>
          <a:xfrm>
            <a:off x="7900912" y="3686708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AB5836E-A363-FAAA-0084-B8ED914CC457}"/>
              </a:ext>
            </a:extLst>
          </p:cNvPr>
          <p:cNvCxnSpPr>
            <a:cxnSpLocks/>
          </p:cNvCxnSpPr>
          <p:nvPr/>
        </p:nvCxnSpPr>
        <p:spPr>
          <a:xfrm>
            <a:off x="7900912" y="3868295"/>
            <a:ext cx="652260" cy="221745"/>
          </a:xfrm>
          <a:prstGeom prst="bentConnector3">
            <a:avLst>
              <a:gd name="adj1" fmla="val -1748"/>
            </a:avLst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48ACB4B-119B-7452-DB22-5AB53D633B3F}"/>
              </a:ext>
            </a:extLst>
          </p:cNvPr>
          <p:cNvCxnSpPr/>
          <p:nvPr/>
        </p:nvCxnSpPr>
        <p:spPr>
          <a:xfrm>
            <a:off x="6584907" y="3290201"/>
            <a:ext cx="1024864" cy="0"/>
          </a:xfrm>
          <a:prstGeom prst="straightConnector1">
            <a:avLst/>
          </a:prstGeom>
          <a:ln>
            <a:solidFill>
              <a:srgbClr val="A5133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brir llave 23">
            <a:extLst>
              <a:ext uri="{FF2B5EF4-FFF2-40B4-BE49-F238E27FC236}">
                <a16:creationId xmlns:a16="http://schemas.microsoft.com/office/drawing/2014/main" id="{F75CDBC5-0D55-530A-5D34-437AACCF32EF}"/>
              </a:ext>
            </a:extLst>
          </p:cNvPr>
          <p:cNvSpPr/>
          <p:nvPr/>
        </p:nvSpPr>
        <p:spPr>
          <a:xfrm rot="16200000">
            <a:off x="9635103" y="3213454"/>
            <a:ext cx="283982" cy="2349502"/>
          </a:xfrm>
          <a:prstGeom prst="leftBrace">
            <a:avLst/>
          </a:prstGeom>
          <a:ln>
            <a:solidFill>
              <a:srgbClr val="A5133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73E60A-6CC4-6CC5-D0AA-0F0FAF8A2662}"/>
              </a:ext>
            </a:extLst>
          </p:cNvPr>
          <p:cNvSpPr txBox="1"/>
          <p:nvPr/>
        </p:nvSpPr>
        <p:spPr>
          <a:xfrm>
            <a:off x="8319577" y="4622210"/>
            <a:ext cx="2915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b="1">
                <a:solidFill>
                  <a:srgbClr val="A5133D"/>
                </a:solidFill>
                <a:latin typeface="Century Gothic" panose="020B0502020202020204" pitchFamily="34" charset="0"/>
              </a:rPr>
              <a:t>Entrega de Resultados de viabilidad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B5F88E9-E05F-99E3-7DC5-60F760E7DD5E}"/>
              </a:ext>
            </a:extLst>
          </p:cNvPr>
          <p:cNvCxnSpPr>
            <a:cxnSpLocks/>
          </p:cNvCxnSpPr>
          <p:nvPr/>
        </p:nvCxnSpPr>
        <p:spPr>
          <a:xfrm flipV="1">
            <a:off x="7900912" y="2201355"/>
            <a:ext cx="0" cy="799595"/>
          </a:xfrm>
          <a:prstGeom prst="line">
            <a:avLst/>
          </a:prstGeom>
          <a:ln w="19050" cap="flat" cmpd="sng" algn="ctr">
            <a:solidFill>
              <a:srgbClr val="A5133D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0BE0FB5-0465-56E7-6378-68E55823B393}"/>
              </a:ext>
            </a:extLst>
          </p:cNvPr>
          <p:cNvSpPr txBox="1"/>
          <p:nvPr/>
        </p:nvSpPr>
        <p:spPr>
          <a:xfrm>
            <a:off x="8014721" y="1796561"/>
            <a:ext cx="154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A5133D"/>
              </a:buClr>
            </a:pPr>
            <a:r>
              <a:rPr lang="es-EC" sz="1200" err="1">
                <a:latin typeface="Century Gothic" panose="020B0502020202020204" pitchFamily="34" charset="0"/>
              </a:rPr>
              <a:t>Inv</a:t>
            </a:r>
            <a:r>
              <a:rPr lang="es-EC" sz="1200">
                <a:latin typeface="Century Gothic" panose="020B0502020202020204" pitchFamily="34" charset="0"/>
              </a:rPr>
              <a:t> de Mercado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A51788DA-207E-D5F7-1D9A-69619E7CCB9D}"/>
              </a:ext>
            </a:extLst>
          </p:cNvPr>
          <p:cNvSpPr/>
          <p:nvPr/>
        </p:nvSpPr>
        <p:spPr>
          <a:xfrm>
            <a:off x="7812204" y="1832043"/>
            <a:ext cx="202518" cy="206034"/>
          </a:xfrm>
          <a:prstGeom prst="ellipse">
            <a:avLst/>
          </a:prstGeom>
          <a:solidFill>
            <a:srgbClr val="A5133D"/>
          </a:solidFill>
          <a:ln>
            <a:solidFill>
              <a:srgbClr val="A513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5AB0CD-AC8E-4F7C-A666-B5226D3115CC}"/>
              </a:ext>
            </a:extLst>
          </p:cNvPr>
          <p:cNvSpPr txBox="1"/>
          <p:nvPr/>
        </p:nvSpPr>
        <p:spPr>
          <a:xfrm>
            <a:off x="4686268" y="3471788"/>
            <a:ext cx="129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Esa misma semana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A041C5A-95D5-2E5B-E3FB-2569D0D074D8}"/>
              </a:ext>
            </a:extLst>
          </p:cNvPr>
          <p:cNvSpPr txBox="1"/>
          <p:nvPr/>
        </p:nvSpPr>
        <p:spPr>
          <a:xfrm>
            <a:off x="9131578" y="4831534"/>
            <a:ext cx="129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Una semana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DC40505-ED27-4F70-2629-BAD8213E4B76}"/>
              </a:ext>
            </a:extLst>
          </p:cNvPr>
          <p:cNvSpPr txBox="1"/>
          <p:nvPr/>
        </p:nvSpPr>
        <p:spPr>
          <a:xfrm>
            <a:off x="8035957" y="2016788"/>
            <a:ext cx="1291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9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Una semana</a:t>
            </a:r>
          </a:p>
        </p:txBody>
      </p:sp>
    </p:spTree>
    <p:extLst>
      <p:ext uri="{BB962C8B-B14F-4D97-AF65-F5344CB8AC3E}">
        <p14:creationId xmlns:p14="http://schemas.microsoft.com/office/powerpoint/2010/main" val="10705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67EAE-BDBB-7773-604F-DB5F48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50474E-BF6C-8D3B-F4ED-BBA03709E7A8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F0FA6C-D542-6E3B-0EDF-87056EB6A279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E6EDAC-8DF1-9756-F857-50B04DB4D8D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819DC9-113A-AFD1-9DB2-746805714B29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3D2086-1745-962F-7413-C50D600E99CA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4BF2ED-E2E1-FA84-C39A-D5EB33ECB244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167CACB-9B05-64C8-BA17-95E8E6D8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57872CD-2348-DE2F-E0C6-453BE40F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564B143-056B-3862-28AC-7C4F19DAF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E3B69B-E955-DFD3-11A6-E7E1B4886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AEE4D-350C-C74E-B9CD-A09783A8466C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B9B56-7ADA-517C-7C0F-D1196166F5E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193152-9AC7-C69A-66D6-280F1AA1B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02B0D9-1244-C16A-52D3-67518C75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1101ECB-A3B2-7F94-ABEE-0B13E8EB4CD7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F351A1-4F61-FCB0-75B3-6F0936F95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97FD69-08E6-BEDC-F583-FD99CE16EC8E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6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B77C-DD94-2311-9F94-614A1A2B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ECE9-B1AC-C652-CFE1-FDDC881106CD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78A0BF-2A01-DF2A-DB3E-58AA14B98C69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415D7B-B133-B483-47B3-BED0B8984444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5A5CF66-ECAC-7B8B-1ADA-F2E027D56587}"/>
              </a:ext>
            </a:extLst>
          </p:cNvPr>
          <p:cNvGraphicFramePr>
            <a:graphicFrameLocks noGrp="1"/>
          </p:cNvGraphicFramePr>
          <p:nvPr/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3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8A22-33AA-518A-E1D7-9E926CB6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97CCF19A-4685-73ED-8EA3-DA0E9ACE506D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DB3946-BC4A-4A13-FE2E-23A85066D3DD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F7F454-C424-1F96-096D-609886252EC6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05EB99-21ED-B367-1B6E-96B2A726774F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58A054-D51D-F8C3-BC16-9F34EC65F617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3A7F1-FCFB-D942-F3D8-09EBB9A9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77A695C-79AF-934B-5361-B55A069025D7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D6D708-6D4D-CD60-BB54-11B297922696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01B368-0EFD-FC22-11FC-3B9686B4A992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8390A11-6A4B-D706-ADA8-94D92B97BC64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66DCB3-0AEC-1B79-1AA3-C149C58ABCC9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FA5FDB-D402-870E-CB85-A6FD5CCB9E8F}"/>
              </a:ext>
            </a:extLst>
          </p:cNvPr>
          <p:cNvSpPr txBox="1"/>
          <p:nvPr/>
        </p:nvSpPr>
        <p:spPr>
          <a:xfrm>
            <a:off x="1916671" y="5778662"/>
            <a:ext cx="2190877" cy="408623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rgbClr val="A5133D"/>
                </a:solidFill>
                <a:latin typeface="Century Gothic" panose="020B0502020202020204" pitchFamily="34" charset="0"/>
              </a:rPr>
              <a:t>No Viable:</a:t>
            </a:r>
            <a:r>
              <a:rPr lang="es-EC">
                <a:solidFill>
                  <a:srgbClr val="A5133D"/>
                </a:solidFill>
                <a:latin typeface="Century Gothic" panose="020B0502020202020204" pitchFamily="34" charset="0"/>
              </a:rPr>
              <a:t> 8,4%</a:t>
            </a:r>
          </a:p>
        </p:txBody>
      </p:sp>
    </p:spTree>
    <p:extLst>
      <p:ext uri="{BB962C8B-B14F-4D97-AF65-F5344CB8AC3E}">
        <p14:creationId xmlns:p14="http://schemas.microsoft.com/office/powerpoint/2010/main" val="261076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AC810-24B3-0333-FCEA-D12D6E621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709D31E-93BB-8FA5-4F41-0BB53E6404F5}"/>
              </a:ext>
            </a:extLst>
          </p:cNvPr>
          <p:cNvCxnSpPr>
            <a:cxnSpLocks/>
          </p:cNvCxnSpPr>
          <p:nvPr/>
        </p:nvCxnSpPr>
        <p:spPr>
          <a:xfrm>
            <a:off x="6153127" y="429584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F276A71-8606-A9F1-1AE2-ED7E8813F131}"/>
              </a:ext>
            </a:extLst>
          </p:cNvPr>
          <p:cNvSpPr txBox="1"/>
          <p:nvPr/>
        </p:nvSpPr>
        <p:spPr>
          <a:xfrm>
            <a:off x="337531" y="147288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B0A9FB16-B381-D67F-AC00-F7F63EC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86890"/>
              </p:ext>
            </p:extLst>
          </p:nvPr>
        </p:nvGraphicFramePr>
        <p:xfrm>
          <a:off x="901617" y="1053189"/>
          <a:ext cx="4609068" cy="1339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54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21842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1355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0314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34440C20-2647-364A-A67A-4C3214607D1B}"/>
              </a:ext>
            </a:extLst>
          </p:cNvPr>
          <p:cNvSpPr txBox="1"/>
          <p:nvPr/>
        </p:nvSpPr>
        <p:spPr>
          <a:xfrm>
            <a:off x="6416753" y="3465822"/>
            <a:ext cx="552467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Mercado Laboral: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B6F0866-E48D-BAB2-77B3-0A51205674CC}"/>
              </a:ext>
            </a:extLst>
          </p:cNvPr>
          <p:cNvSpPr txBox="1"/>
          <p:nvPr/>
        </p:nvSpPr>
        <p:spPr>
          <a:xfrm>
            <a:off x="6209208" y="147287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63D2208-95BF-D97A-9E0E-466D371AE396}"/>
              </a:ext>
            </a:extLst>
          </p:cNvPr>
          <p:cNvSpPr/>
          <p:nvPr/>
        </p:nvSpPr>
        <p:spPr>
          <a:xfrm>
            <a:off x="347318" y="2706348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DDF98DD-89F5-1D16-4D09-B21345992851}"/>
              </a:ext>
            </a:extLst>
          </p:cNvPr>
          <p:cNvSpPr/>
          <p:nvPr/>
        </p:nvSpPr>
        <p:spPr>
          <a:xfrm>
            <a:off x="347318" y="56660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2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5CE83A29-A559-7D46-1E58-4A3D032C4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968"/>
              </p:ext>
            </p:extLst>
          </p:nvPr>
        </p:nvGraphicFramePr>
        <p:xfrm>
          <a:off x="901618" y="3117552"/>
          <a:ext cx="4609067" cy="15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7E7F4B39-9444-8084-4536-2F6DCB23F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70550"/>
              </p:ext>
            </p:extLst>
          </p:nvPr>
        </p:nvGraphicFramePr>
        <p:xfrm>
          <a:off x="630826" y="4678540"/>
          <a:ext cx="5008221" cy="123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305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3669916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Hgjhgh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Zzzzz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xxxxxxxxx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1D18AEBC-C0E6-A9F7-978D-4E09672EA7B0}"/>
              </a:ext>
            </a:extLst>
          </p:cNvPr>
          <p:cNvSpPr/>
          <p:nvPr/>
        </p:nvSpPr>
        <p:spPr>
          <a:xfrm>
            <a:off x="6386277" y="56660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5BD00C1-13B1-9F56-751B-4061E455DB84}"/>
              </a:ext>
            </a:extLst>
          </p:cNvPr>
          <p:cNvSpPr txBox="1"/>
          <p:nvPr/>
        </p:nvSpPr>
        <p:spPr>
          <a:xfrm>
            <a:off x="507069" y="6092627"/>
            <a:ext cx="525573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FA4025A-69FA-448F-641A-AC6D75564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985924"/>
              </p:ext>
            </p:extLst>
          </p:nvPr>
        </p:nvGraphicFramePr>
        <p:xfrm>
          <a:off x="7208197" y="964431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196B2EB-C165-DA6C-44E1-43F97F59951E}"/>
              </a:ext>
            </a:extLst>
          </p:cNvPr>
          <p:cNvSpPr txBox="1"/>
          <p:nvPr/>
        </p:nvSpPr>
        <p:spPr>
          <a:xfrm>
            <a:off x="8322376" y="2896215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E3EEBA-3D58-5B1F-3375-0D5BA589B116}"/>
              </a:ext>
            </a:extLst>
          </p:cNvPr>
          <p:cNvSpPr txBox="1"/>
          <p:nvPr/>
        </p:nvSpPr>
        <p:spPr>
          <a:xfrm>
            <a:off x="9835654" y="2896215"/>
            <a:ext cx="927555" cy="340519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ofertada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40A976-ACCF-D143-3FB7-5E0FC36B9E09}"/>
              </a:ext>
            </a:extLst>
          </p:cNvPr>
          <p:cNvSpPr txBox="1"/>
          <p:nvPr/>
        </p:nvSpPr>
        <p:spPr>
          <a:xfrm>
            <a:off x="7867117" y="606303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</p:spTree>
    <p:extLst>
      <p:ext uri="{BB962C8B-B14F-4D97-AF65-F5344CB8AC3E}">
        <p14:creationId xmlns:p14="http://schemas.microsoft.com/office/powerpoint/2010/main" val="164614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5C61-DFCC-65BC-E6FD-863FA73D1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66A659B8-1A7D-F002-D027-FAFBDA063F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D8A471B1-EF2D-7328-2E13-1FC102AFDB2B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43DBD18D-3BF5-102E-B09F-A1574F72C1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7A72A14-22D1-0F03-1CD9-F4C3AEFCC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41BD3110-699D-A075-3234-1CA3E6412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51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5C45-94A9-D4F1-D731-87DA4B40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A88D0-EF52-EA26-2D37-8AA66D3262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A3E41E6-D71A-96C7-3F45-0AADC5490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360663-B261-ED1F-957D-387554DD9C82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CAMBIO DE MODALIDAD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ED3017-2226-1E53-BBE7-D7A40E7C0E1B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110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0DECF-9355-41FE-E0C0-0CE1EFACE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D37C50-6003-3908-B1F0-B3EF7074593B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F47EEE-5CA2-A272-8231-DAEBDE2F472E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5275C6-923F-E74C-C3AD-D9694BCDE7D6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E389CEB-6751-9B27-D2B8-7FF035F57F50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FC6664-6434-7D47-EC0D-A741A1E7E219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D35473-C845-E0E6-EE19-C85AA3B9BAA5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3C1B537-1C18-434E-64F6-3C155C1E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D5591C7-AABC-B018-7757-D0D3D3E5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F496AD4-DBF5-281E-9EE2-178AC6ABE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CBFFAD-D601-2CE6-6271-F40F6289B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1C56831-99BC-0015-5A2D-C8A1F71C32C0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95E470-2043-365C-6167-E6FC48832A3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A125F04-A09C-3C42-FD89-DC9D477D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45E7205-A982-19AE-23B9-3EABDBBD8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1BAC4EF-FD16-948A-659D-363AFF5A71D0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20DB11-C613-C697-8338-33AD9E0D8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EA374E7-EF55-32A9-460F-4292018CC8D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2247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20C5-B618-06E0-1BFC-63733455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79F4-4F46-D142-B462-50486C0193CA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0F197B-AE29-AAB4-0561-863C05D78B0F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B50413-316B-9D56-C42F-557174395FAA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7F96992-6D29-A065-C137-6483EB78770B}"/>
              </a:ext>
            </a:extLst>
          </p:cNvPr>
          <p:cNvGraphicFramePr>
            <a:graphicFrameLocks noGrp="1"/>
          </p:cNvGraphicFramePr>
          <p:nvPr/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7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41C7-37B3-E2BE-CD30-652F1877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8A70234C-8D2A-4465-8591-D090EDD8E175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40CA4AC-59FD-1DB5-4F2D-0AC1EB8A97CA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4F42F58-6849-6B2C-5631-AE606521A41F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1F4A2-B323-C7D3-3F40-8E9A2FAAFB03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DE5732-7CDF-531C-6405-8FAEDBAFF003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875B04-C96A-3B10-CD7A-9C1F34495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5A72764-0FFF-83C6-7388-0F3FB5532F14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D87646-C3DB-844D-0E79-91820A1B5581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08D4242-8F79-B22A-BD37-B9BE291370E4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C432CD-BF40-36EC-309E-F4D4EC7AACBF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747C69-E67A-C5BF-72D0-30C976E19DFC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064B4C-6058-B911-F643-70EF64822B5D}"/>
              </a:ext>
            </a:extLst>
          </p:cNvPr>
          <p:cNvSpPr txBox="1"/>
          <p:nvPr/>
        </p:nvSpPr>
        <p:spPr>
          <a:xfrm>
            <a:off x="1431855" y="5711590"/>
            <a:ext cx="3160509" cy="408623"/>
          </a:xfrm>
          <a:prstGeom prst="roundRect">
            <a:avLst/>
          </a:prstGeom>
          <a:solidFill>
            <a:srgbClr val="FFC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rgbClr val="FFC000"/>
                </a:solidFill>
                <a:latin typeface="Century Gothic" panose="020B0502020202020204" pitchFamily="34" charset="0"/>
              </a:rPr>
              <a:t>Revisión Adicional:</a:t>
            </a:r>
            <a:r>
              <a:rPr lang="es-EC">
                <a:solidFill>
                  <a:srgbClr val="FFC000"/>
                </a:solidFill>
                <a:latin typeface="Century Gothic" panose="020B0502020202020204" pitchFamily="34" charset="0"/>
              </a:rPr>
              <a:t> 68,4%</a:t>
            </a:r>
          </a:p>
        </p:txBody>
      </p:sp>
    </p:spTree>
    <p:extLst>
      <p:ext uri="{BB962C8B-B14F-4D97-AF65-F5344CB8AC3E}">
        <p14:creationId xmlns:p14="http://schemas.microsoft.com/office/powerpoint/2010/main" val="402727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FD4F8-C3F7-CC44-44DB-74039594B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CEAC248-3ACA-67CF-AA51-DB4EF2164F2D}"/>
              </a:ext>
            </a:extLst>
          </p:cNvPr>
          <p:cNvCxnSpPr>
            <a:cxnSpLocks/>
          </p:cNvCxnSpPr>
          <p:nvPr/>
        </p:nvCxnSpPr>
        <p:spPr>
          <a:xfrm>
            <a:off x="6116305" y="460268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A615DC8-E8AA-5B69-1365-CCC64A095B5B}"/>
              </a:ext>
            </a:extLst>
          </p:cNvPr>
          <p:cNvSpPr txBox="1"/>
          <p:nvPr/>
        </p:nvSpPr>
        <p:spPr>
          <a:xfrm>
            <a:off x="300709" y="177972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3D17F4A-24C5-DE9E-8A4A-F3B84027F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39500"/>
              </p:ext>
            </p:extLst>
          </p:nvPr>
        </p:nvGraphicFramePr>
        <p:xfrm>
          <a:off x="864795" y="1083873"/>
          <a:ext cx="4609068" cy="1339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54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21842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95038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1355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0314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720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5070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A06FE583-0713-A8EF-20CB-CB9174DD5878}"/>
              </a:ext>
            </a:extLst>
          </p:cNvPr>
          <p:cNvSpPr txBox="1"/>
          <p:nvPr/>
        </p:nvSpPr>
        <p:spPr>
          <a:xfrm>
            <a:off x="6379924" y="3052547"/>
            <a:ext cx="552467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A0035777-821A-6E66-F50B-4FA8B424A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485831"/>
              </p:ext>
            </p:extLst>
          </p:nvPr>
        </p:nvGraphicFramePr>
        <p:xfrm>
          <a:off x="6850386" y="996303"/>
          <a:ext cx="4608000" cy="195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122FF4A1-5C19-4D82-D303-F20A084414E9}"/>
              </a:ext>
            </a:extLst>
          </p:cNvPr>
          <p:cNvSpPr txBox="1"/>
          <p:nvPr/>
        </p:nvSpPr>
        <p:spPr>
          <a:xfrm>
            <a:off x="6172386" y="177971"/>
            <a:ext cx="573221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3DCF3433-220B-B39F-A33E-67E6DEEC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26156"/>
              </p:ext>
            </p:extLst>
          </p:nvPr>
        </p:nvGraphicFramePr>
        <p:xfrm>
          <a:off x="7585508" y="3424338"/>
          <a:ext cx="3137755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2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2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2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2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2021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5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2022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5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50"/>
                        <a:t>2023</a:t>
                      </a:r>
                      <a:endParaRPr lang="es-EC" sz="105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5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718531BF-C6D5-A0DA-E951-913966BA1E6A}"/>
              </a:ext>
            </a:extLst>
          </p:cNvPr>
          <p:cNvSpPr/>
          <p:nvPr/>
        </p:nvSpPr>
        <p:spPr>
          <a:xfrm>
            <a:off x="310496" y="2737032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5FD0359-C3ED-3304-2E81-5E161E3CFA82}"/>
              </a:ext>
            </a:extLst>
          </p:cNvPr>
          <p:cNvSpPr/>
          <p:nvPr/>
        </p:nvSpPr>
        <p:spPr>
          <a:xfrm>
            <a:off x="310496" y="597286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2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091E1D6C-4597-DA49-83D4-431FBB3EF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78478"/>
              </p:ext>
            </p:extLst>
          </p:nvPr>
        </p:nvGraphicFramePr>
        <p:xfrm>
          <a:off x="864796" y="3148236"/>
          <a:ext cx="4609067" cy="156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5D71028D-F520-5435-63EC-F58C51D68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7580"/>
              </p:ext>
            </p:extLst>
          </p:nvPr>
        </p:nvGraphicFramePr>
        <p:xfrm>
          <a:off x="594004" y="4709224"/>
          <a:ext cx="5008221" cy="123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305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3669916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377869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Hgjhgh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Zzzzz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8800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xxxxxxxxx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6060A1B-1BA1-9B65-3C50-0626C7FEF873}"/>
              </a:ext>
            </a:extLst>
          </p:cNvPr>
          <p:cNvSpPr/>
          <p:nvPr/>
        </p:nvSpPr>
        <p:spPr>
          <a:xfrm>
            <a:off x="6349455" y="597286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52124AE-416F-6DB8-7326-5E6EE5CE15E1}"/>
              </a:ext>
            </a:extLst>
          </p:cNvPr>
          <p:cNvCxnSpPr>
            <a:cxnSpLocks/>
          </p:cNvCxnSpPr>
          <p:nvPr/>
        </p:nvCxnSpPr>
        <p:spPr>
          <a:xfrm>
            <a:off x="6379924" y="4562511"/>
            <a:ext cx="534750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5DE0C14-E59F-CDC3-7A2D-7015F7816270}"/>
              </a:ext>
            </a:extLst>
          </p:cNvPr>
          <p:cNvSpPr txBox="1"/>
          <p:nvPr/>
        </p:nvSpPr>
        <p:spPr>
          <a:xfrm>
            <a:off x="6227746" y="4709224"/>
            <a:ext cx="5676850" cy="2724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línea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FE18100B-3AD9-8F08-5C4B-7238396B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8640854" y="5056066"/>
            <a:ext cx="1218427" cy="164544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521DBB2B-550F-9396-F0BD-5BC4532F3B3F}"/>
              </a:ext>
            </a:extLst>
          </p:cNvPr>
          <p:cNvSpPr txBox="1"/>
          <p:nvPr/>
        </p:nvSpPr>
        <p:spPr>
          <a:xfrm>
            <a:off x="470247" y="6123311"/>
            <a:ext cx="525573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6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APERTURA DE PROGRAMA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A9C76-5FCC-DD63-75E1-154B9E1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31350E4-F2A3-CC15-6145-4E89960D59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6C71EFE-B303-13A5-C716-46446EDAB46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2B98A18A-4A27-1BA3-4360-CB61DD249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05A04FF-3C9E-A711-E2FA-A25599095D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BFDE8402-66CF-4241-A33D-F7E5F7ADD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27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130C0E8-ECFD-419E-0F82-38596BFD853A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 POR CASOS: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C9F15C3-2C4E-AA7E-E24B-B172E8486332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C044743-2107-9476-CCC6-29062C38D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63929"/>
              </p:ext>
            </p:extLst>
          </p:nvPr>
        </p:nvGraphicFramePr>
        <p:xfrm>
          <a:off x="1275789" y="956460"/>
          <a:ext cx="9439940" cy="550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88">
                  <a:extLst>
                    <a:ext uri="{9D8B030D-6E8A-4147-A177-3AD203B41FA5}">
                      <a16:colId xmlns:a16="http://schemas.microsoft.com/office/drawing/2014/main" val="669958817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2355786057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1897915714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1171137658"/>
                    </a:ext>
                  </a:extLst>
                </a:gridCol>
                <a:gridCol w="1887988">
                  <a:extLst>
                    <a:ext uri="{9D8B030D-6E8A-4147-A177-3AD203B41FA5}">
                      <a16:colId xmlns:a16="http://schemas.microsoft.com/office/drawing/2014/main" val="1320464354"/>
                    </a:ext>
                  </a:extLst>
                </a:gridCol>
              </a:tblGrid>
              <a:tr h="286754"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Nivel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Búsqueda Web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LinkedIn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Competencia Académica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Sectores económicos (CIIU)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03449"/>
                  </a:ext>
                </a:extLst>
              </a:tr>
              <a:tr h="1265142">
                <a:tc>
                  <a:txBody>
                    <a:bodyPr/>
                    <a:lstStyle/>
                    <a:p>
                      <a:pPr algn="ctr"/>
                      <a:r>
                        <a:rPr lang="es-EC" sz="1000" b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Alto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búsqueda en los términos asociados al programa es alta, lo que muestra un gran interés en el programa buscado bajo ese nombre.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Se identifica alta</a:t>
                      </a:r>
                      <a:r>
                        <a:rPr lang="es-MX" sz="1000" kern="1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presencia de profesionales en el área, lo que nos muestra gran interés por parte del mercado laboral en la contratación de estos perfiles tanto a nivel nacional, como a nivel regional.</a:t>
                      </a:r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alto ya que existen pocos programas similares, lo que refleja interés no aprovechado en el programa.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 programa se vincula con sectores estratégicos, lo que muestra alta alineación con las demandas del mercado y una inserción laboral especializada.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1107"/>
                  </a:ext>
                </a:extLst>
              </a:tr>
              <a:tr h="1564913">
                <a:tc>
                  <a:txBody>
                    <a:bodyPr/>
                    <a:lstStyle/>
                    <a:p>
                      <a:pPr algn="ctr"/>
                      <a:r>
                        <a:rPr lang="es-EC" sz="1000" b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Medio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búsqueda en los términos asociados al programa es media, lo que muestra moderado interés en el programa, lo que significa que se debe buscar variables más llamativas para la propuesta.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Se identifica presencia moderada de profesionales, muestra un interés medio en la industria lo que representa que se debe potenciar las habilidades y aptitudes de los graduados</a:t>
                      </a:r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medio ya que, a pesar de que tiene alto interés, muestra alta competencia con otras universidades</a:t>
                      </a:r>
                    </a:p>
                    <a:p>
                      <a:pPr algn="ctr"/>
                      <a:endParaRPr lang="es-EC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149942"/>
                  </a:ext>
                </a:extLst>
              </a:tr>
              <a:tr h="2080178">
                <a:tc>
                  <a:txBody>
                    <a:bodyPr/>
                    <a:lstStyle/>
                    <a:p>
                      <a:pPr algn="ctr"/>
                      <a:r>
                        <a:rPr lang="es-EC" sz="1000" b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Bajo</a:t>
                      </a:r>
                    </a:p>
                  </a:txBody>
                  <a:tcPr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 búsqueda en los términos asociados a la propuesta es baja, lo que muestra un poco interés en el programa buscado bajo ese nombre.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Se identifica baja</a:t>
                      </a:r>
                      <a:r>
                        <a:rPr lang="es-MX" sz="1000" kern="1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/>
                        </a:rPr>
                        <a:t> presencia de profesionales en el área, lo que nos muestra poco interés por parte del mercado laboral en la contratación de estos perfiles tanto a nivel nacional, como a nivel regional.</a:t>
                      </a:r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bajo ya que existen pocos programas similares, lo que no refleja interés claro en el programa.</a:t>
                      </a:r>
                    </a:p>
                    <a:p>
                      <a:pPr algn="ctr"/>
                      <a:endParaRPr lang="es-EC" sz="100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s-EC" sz="10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El porcentaje de competencia es bajo ya que existen muchos programas similares, lo que significa saturación del programa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 programa no se vincula con sectores estratégicos, lo que muestra baja alineación con las demandas del mercado y una inserción laboral especializada.</a:t>
                      </a:r>
                    </a:p>
                    <a:p>
                      <a:pPr algn="ctr"/>
                      <a:endParaRPr lang="es-EC" sz="10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1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DD1F0-DB0C-A5B6-7E74-CF0AB1DAA2D3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CBB6DE-8FCC-56FF-4608-F577A1859F57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0B4974-3E22-ED45-B4A4-193F34DA30CB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1B090B-184A-2497-8411-BE43676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1401E2A-F822-5CF8-B94B-2921F2C5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B7E9A2-442D-A7CF-95BA-A12AC96A8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5D0DED-0709-6651-8F57-A03596E6F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B8FE9CD-F977-F0CD-6047-D33D4B6A70B8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9BFC9-5EAD-A142-69C5-58353C4AC89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C86FF3-A32A-DE9C-08A5-5014E9A05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CF1019-8B2D-699F-811D-1D843E009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AF17A27-AC96-BBB1-F325-2FA5768A9AA4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B219217-D7BC-C0FA-878A-723A1E706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377B73A-6731-BE56-E6AF-7D8BA576C42B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059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D395-ED73-BD51-39DD-03E9A226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FC3-33D2-4CD2-C5EB-62A0E329666C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C5A123-F1F7-771B-670E-68803FF586A5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60254E-F636-8B02-BEEA-A01E6BE03D7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3DC227F-0709-4547-935C-07A7AD2BF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35449"/>
              </p:ext>
            </p:extLst>
          </p:nvPr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9C22-4EA4-FE21-9F66-5A2A3599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086AC1FD-63BA-229C-F07C-42481B60C413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D49A51-A68F-104C-91C3-8BB2749199A4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DADF24-220E-FBA9-E67C-93BD1BCD52A8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019953-546F-38DF-5C8B-6DCB65AD838B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80F1BF-BE0C-7634-C24A-5ADAEA69E342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92AB10-3C97-F2E0-2382-695D5618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487A04-464E-F4D0-EEE7-6BD884FB02C0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91C7D2-4A47-3EFF-A452-DBEB60F25209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FC5A67-0331-4D4B-3E77-BC5EA11BF5BC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146F19-3D27-98BD-CB56-6535E1BF8869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5A4F47-3131-BA58-3607-57D7BB8EEC04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A92AEA-F671-F4F4-15DB-D8527D5496FD}"/>
              </a:ext>
            </a:extLst>
          </p:cNvPr>
          <p:cNvSpPr txBox="1"/>
          <p:nvPr/>
        </p:nvSpPr>
        <p:spPr>
          <a:xfrm>
            <a:off x="1976087" y="5729566"/>
            <a:ext cx="1902442" cy="408623"/>
          </a:xfrm>
          <a:prstGeom prst="roundRect">
            <a:avLst/>
          </a:prstGeom>
          <a:solidFill>
            <a:srgbClr val="4EA72E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 dirty="0">
                <a:solidFill>
                  <a:schemeClr val="accent6"/>
                </a:solidFill>
                <a:latin typeface="Century Gothic" panose="020B0502020202020204" pitchFamily="34" charset="0"/>
              </a:rPr>
              <a:t>Viable:</a:t>
            </a:r>
            <a:r>
              <a:rPr lang="es-EC" dirty="0">
                <a:solidFill>
                  <a:schemeClr val="accent6"/>
                </a:solidFill>
                <a:latin typeface="Century Gothic" panose="020B0502020202020204" pitchFamily="34" charset="0"/>
              </a:rPr>
              <a:t> 75,4%</a:t>
            </a:r>
          </a:p>
        </p:txBody>
      </p:sp>
    </p:spTree>
    <p:extLst>
      <p:ext uri="{BB962C8B-B14F-4D97-AF65-F5344CB8AC3E}">
        <p14:creationId xmlns:p14="http://schemas.microsoft.com/office/powerpoint/2010/main" val="3896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650392-22DB-1E6A-0307-D194F51D4FB5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0C9FAF3-423B-3414-1094-3110FED6BFE0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A791D4E7-FBEE-BB08-EEDC-E1CD36C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9638"/>
              </p:ext>
            </p:extLst>
          </p:nvPr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BC061DB5-8479-E9CB-C17A-B457C1DC65CB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5E6399-8EE3-DC47-A723-4B09B72A7591}"/>
              </a:ext>
            </a:extLst>
          </p:cNvPr>
          <p:cNvSpPr txBox="1"/>
          <p:nvPr/>
        </p:nvSpPr>
        <p:spPr>
          <a:xfrm>
            <a:off x="8342370" y="3318612"/>
            <a:ext cx="3526167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900" b="1">
                <a:latin typeface="Century Gothic" panose="020B0502020202020204" pitchFamily="34" charset="0"/>
              </a:rPr>
              <a:t>Mercado laboral:</a:t>
            </a:r>
            <a:r>
              <a:rPr lang="es-EC" altLang="es-EC" sz="9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9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9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9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</a:t>
            </a:r>
            <a:endParaRPr lang="es-EC" altLang="es-EC" sz="9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C100E2-5865-3406-D232-13EBC95E3B07}"/>
              </a:ext>
            </a:extLst>
          </p:cNvPr>
          <p:cNvSpPr txBox="1"/>
          <p:nvPr/>
        </p:nvSpPr>
        <p:spPr>
          <a:xfrm>
            <a:off x="9438984" y="2951123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8B03446-03AD-62E5-EA59-3B3309BF394A}"/>
              </a:ext>
            </a:extLst>
          </p:cNvPr>
          <p:cNvSpPr txBox="1"/>
          <p:nvPr/>
        </p:nvSpPr>
        <p:spPr>
          <a:xfrm>
            <a:off x="10869836" y="2951122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30E30EED-9EEE-D74D-478C-9452D3235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226241"/>
              </p:ext>
            </p:extLst>
          </p:nvPr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D5CA52E-C4D5-D334-0305-27DACD7BD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928130"/>
              </p:ext>
            </p:extLst>
          </p:nvPr>
        </p:nvGraphicFramePr>
        <p:xfrm>
          <a:off x="8187848" y="949142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47821C80-9382-9472-D62C-6B57894FF21D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BF1ADD6-9336-64B6-B2EB-50279F52B5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26039B7-F6BE-89FB-C073-CA473C82F408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F7F010B-DAE3-3213-1E08-D3C85B33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50229"/>
              </p:ext>
            </p:extLst>
          </p:nvPr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00FC008-A628-8421-F753-6330E5538B7A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753800E-4574-9C33-7977-B88804BED2F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C3BE6BE5-ECC1-36F9-3501-B5C4A6DFC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54649"/>
              </p:ext>
            </p:extLst>
          </p:nvPr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66CBC032-9011-FDBF-04D7-4C2117BB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51238"/>
              </p:ext>
            </p:extLst>
          </p:nvPr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354ECCF-43FC-77B5-777B-E86009200E24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44F6D3-99A8-AA16-252A-BC74F355C5F9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2080A13-793C-EDA0-0A95-C9CA0CA9C59A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4B09841-00E0-5D55-5EE0-44AE9A7B87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54E8D74-8A04-64B8-B180-D29CB600C12D}"/>
              </a:ext>
            </a:extLst>
          </p:cNvPr>
          <p:cNvSpPr txBox="1"/>
          <p:nvPr/>
        </p:nvSpPr>
        <p:spPr>
          <a:xfrm>
            <a:off x="8841474" y="604181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F3DF78F-089B-03F6-7948-92AA36DD2664}"/>
              </a:ext>
            </a:extLst>
          </p:cNvPr>
          <p:cNvSpPr/>
          <p:nvPr/>
        </p:nvSpPr>
        <p:spPr>
          <a:xfrm>
            <a:off x="8226885" y="497090"/>
            <a:ext cx="1585351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22712CF-8935-9B18-6F27-1A81C4679F3F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1EB50-626A-804E-2D97-D2FB336F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3866C2-C44C-CF34-BF82-A0653C2CD271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EDD5433-9A23-1098-A0DD-4D0DED9C52A1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39735AB-35BA-7CFF-9837-78083465218A}"/>
              </a:ext>
            </a:extLst>
          </p:cNvPr>
          <p:cNvGraphicFramePr>
            <a:graphicFrameLocks noGrp="1"/>
          </p:cNvGraphicFramePr>
          <p:nvPr/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04775D5E-1C61-299A-0201-E7D265B82AD6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61D7224E-32D4-22A6-EFF4-B2B95AC47A91}"/>
              </a:ext>
            </a:extLst>
          </p:cNvPr>
          <p:cNvGraphicFramePr>
            <a:graphicFrameLocks/>
          </p:cNvGraphicFramePr>
          <p:nvPr/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2B4B7636-A86D-363C-AA53-749BB0ED8529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0C9F6E4-441E-660B-B367-C1EC39BF11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48E1933-5D5F-EDE2-4D40-038214B2FF41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037F056D-6990-1CAE-41CE-E8292F424ED2}"/>
              </a:ext>
            </a:extLst>
          </p:cNvPr>
          <p:cNvGraphicFramePr>
            <a:graphicFrameLocks noGrp="1"/>
          </p:cNvGraphicFramePr>
          <p:nvPr/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16A82DF-6FDF-6516-B99E-3A4A6FD3E560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26156DB-058D-FD6B-85F0-F703A47CCEE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396A572C-9AE6-E554-98C7-5448F23493CE}"/>
              </a:ext>
            </a:extLst>
          </p:cNvPr>
          <p:cNvGraphicFramePr>
            <a:graphicFrameLocks/>
          </p:cNvGraphicFramePr>
          <p:nvPr/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B4F65EE1-F741-E6C2-FBD6-32A04DF8F9D3}"/>
              </a:ext>
            </a:extLst>
          </p:cNvPr>
          <p:cNvGraphicFramePr>
            <a:graphicFrameLocks noGrp="1"/>
          </p:cNvGraphicFramePr>
          <p:nvPr/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 err="1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805C290-0071-F9C9-EAF8-0BF8D2AA0A1D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405E991-1222-4A7D-64AD-07828D7247CB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A61363-9AB3-7406-A85C-18A3247884A6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9885C65-A5E6-F3F8-8A51-2CC753F6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4A76B966-A953-FE19-8083-3D72253A1BA3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2F20B18-719A-65BA-0B91-A47F5DDC6914}"/>
              </a:ext>
            </a:extLst>
          </p:cNvPr>
          <p:cNvSpPr/>
          <p:nvPr/>
        </p:nvSpPr>
        <p:spPr>
          <a:xfrm>
            <a:off x="8974204" y="2389622"/>
            <a:ext cx="1976086" cy="98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MAPA DE LAS UNIVERSIDAD DE QUITO</a:t>
            </a:r>
          </a:p>
        </p:txBody>
      </p:sp>
    </p:spTree>
    <p:extLst>
      <p:ext uri="{BB962C8B-B14F-4D97-AF65-F5344CB8AC3E}">
        <p14:creationId xmlns:p14="http://schemas.microsoft.com/office/powerpoint/2010/main" val="27685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416FC4-CAB5-FC4A-4CC6-5AE7CF763C7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A56335C1-4EC1-1E49-DD21-AD5E8A1854B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9477304-FCB6-9477-DBBA-F555C6E5F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57862B9B-02C9-B4E7-BD60-5FC75889D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BB72428-2D2C-E514-6D3D-12DC8BB3A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1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8808-B31D-9128-F8F4-298D9289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676273-7577-4FF0-CD0B-17D165F16A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850FA0D-85F8-DEC7-4A7C-A67F5C739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5F4B0A-BD0E-77C6-3123-9F0BC95593C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CAMBIO DE NOMBRE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C838F9-A476-F6D3-0DF3-C064F7B6423E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29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961526-4550-4B91-9CB0-38571E77D286}">
  <ds:schemaRefs>
    <ds:schemaRef ds:uri="2a3a48df-fd5a-482e-a9d8-c269fe9c14b6"/>
    <ds:schemaRef ds:uri="51658deb-57f9-4180-84d3-54f6c7d5e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5B68F9-2A09-4CDE-AC71-4E4669D8024B}">
  <ds:schemaRefs>
    <ds:schemaRef ds:uri="2a3a48df-fd5a-482e-a9d8-c269fe9c14b6"/>
    <ds:schemaRef ds:uri="51658deb-57f9-4180-84d3-54f6c7d5e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6047D2-D757-4EBF-8A4E-358354D46A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Microsoft Office PowerPoint</Application>
  <PresentationFormat>Panorámica</PresentationFormat>
  <Paragraphs>291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2</cp:revision>
  <dcterms:created xsi:type="dcterms:W3CDTF">2025-08-27T19:41:31Z</dcterms:created>
  <dcterms:modified xsi:type="dcterms:W3CDTF">2025-09-05T19:10:10Z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