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61" r:id="rId13"/>
    <p:sldId id="258" r:id="rId1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>
        <p:scale>
          <a:sx n="80" d="100"/>
          <a:sy n="80" d="100"/>
        </p:scale>
        <p:origin x="-197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6041-CB89-F24B-8354-AC106617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36395-503A-1C48-AF85-CC97C8F2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EA6E-74B5-F74E-9C2C-A90566ED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37B5-FAF6-1149-BE53-7A8E90CA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9358-63D7-0441-8300-BE806C75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270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222A-5FF4-4848-94B3-5724B792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C4D8B-88B1-624B-BCDC-F79CE748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BAA6-B68E-184C-AA4F-C28A6DB7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BBBD-6E3B-5A41-BAFE-132AEE75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B66F-BFB1-FB4D-B7D9-9E63898B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099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CD1AD-906A-284C-97C0-636A80D2A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1A1D0-E1AD-284B-BABB-8A836D82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F4AF-AF6E-7E41-BB36-40BD7030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A1B6-6FE7-954B-BC20-485EF16B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1F37-A1A8-E844-89FD-E4C9DB12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456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2717-D9BA-CC4B-95CB-22DDD96F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F7A3-2ADE-0548-B4FC-EA49ABE0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5318-BDC8-7B42-93B1-10A017CA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DDA9-89B4-3E4D-B7DF-A9A2743E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9C7F-F155-314D-83F0-E6B43ED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461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C065-E975-1143-9595-EDA94C7E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A1B5-1074-3748-BA16-AD4FF304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0DE4-25A8-E64D-B0A9-DCEB4D87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05A8-0A55-964B-86B4-4C827B75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7735-C4A9-A343-B56A-0B4AF9E0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686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B82-11C5-0046-B202-5E0238B2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E75C-19F0-B441-BA8C-209DBF981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1AE18-EF8B-1D42-B2C5-06052A0F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68ED-08A8-874A-AF5C-EF74F1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6A224-8D24-A242-8812-9E1791D0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A31E-221D-F54D-B21F-765648FE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891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9648-2676-6242-A37C-3492C762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F0AE0-D7D3-3440-9888-89B23A31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30C8B-F41C-5042-B73B-2E1EFE5BC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B195E-A8FA-314D-AE7F-9755BF57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5A65F-C0A6-CE43-B96F-021EC34F4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B3EDD-BB8D-4945-97BF-DAD3EA33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68793-81B5-DB4E-BBE1-271EA5E0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75395-B17A-5D49-95CF-494B676D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8801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4DAF-3625-3544-ACD6-6852460F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1A30C-9101-2641-BA92-FB83CBEF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C2C2-9450-7E45-8F33-F20D982E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F82A3-E50D-2044-A11B-D82ACD27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607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C05CF-2739-F548-AE9F-F42D297A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CEAEE-52A7-3141-BA62-529A2568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4891E-F5C0-5448-8202-F0FA398A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612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810C-5D2C-A242-8F76-2615AB3B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71E0-B4A1-9847-8575-6B26A97A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3FA41-671C-DD47-9F7B-5D6705C3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2EB9-25AF-6F4F-81B3-A79BD259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C288-8621-7B43-9FBE-94EB922B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E633-99B9-1140-A2A0-55E52C6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6221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5CF9-7061-7B4B-AFBD-37F03D1E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452A0-B740-C046-9FB3-F8A0EC478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7B228-577C-8F47-8AC8-7EDFCBDF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1048F-D359-FE47-AADB-449A1EE3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166C-84CB-254D-AF72-E4A179A5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E9EF1-4FCE-3849-BE6E-30F07C7B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608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89255-4752-5D47-A7FD-E66B99DF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D12CD-4A4B-8343-BF14-47C4531B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1533-8EA0-6845-9107-E13679871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A5FD-1FB2-0D40-8EEB-990A29360AB3}" type="datetimeFigureOut">
              <a:rPr lang="en-MX" smtClean="0"/>
              <a:t>05/12/2022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647E-C23F-BE40-9AA9-27EA872AF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C609-72C0-9B43-A518-083DA316F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8807-ECCC-A344-A43F-4B44FA08D243}" type="slidenum">
              <a:rPr lang="en-MX" smtClean="0"/>
              <a:t>‹Nº›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089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69F035-CC50-7547-9891-1D7D5A27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" y="-1355"/>
            <a:ext cx="5536603" cy="6859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532F81-EFE6-3A4F-95CF-4E94394F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740" y="-23826"/>
            <a:ext cx="2710744" cy="6893702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CD83783-856E-7846-A679-EDEAD9E678B2}"/>
              </a:ext>
            </a:extLst>
          </p:cNvPr>
          <p:cNvSpPr txBox="1">
            <a:spLocks/>
          </p:cNvSpPr>
          <p:nvPr/>
        </p:nvSpPr>
        <p:spPr>
          <a:xfrm>
            <a:off x="4017146" y="2171700"/>
            <a:ext cx="5105400" cy="2186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>
                <a:latin typeface="Calibri" panose="020F0502020204030204" pitchFamily="34" charset="0"/>
                <a:cs typeface="Calibri" panose="020F0502020204030204" pitchFamily="34" charset="0"/>
              </a:rPr>
              <a:t>Pantalla LCD</a:t>
            </a:r>
          </a:p>
          <a:p>
            <a:pPr algn="ctr"/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A0AF31-9589-7A4A-9264-A5CB940E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10" y="534836"/>
            <a:ext cx="1435591" cy="9474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ADC2C84-114C-E17F-E0CC-14600C2628D6}"/>
              </a:ext>
            </a:extLst>
          </p:cNvPr>
          <p:cNvSpPr txBox="1">
            <a:spLocks/>
          </p:cNvSpPr>
          <p:nvPr/>
        </p:nvSpPr>
        <p:spPr>
          <a:xfrm>
            <a:off x="4398146" y="4973892"/>
            <a:ext cx="5105400" cy="2186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Jair Antonio Palos Hernandez</a:t>
            </a:r>
          </a:p>
        </p:txBody>
      </p:sp>
    </p:spTree>
    <p:extLst>
      <p:ext uri="{BB962C8B-B14F-4D97-AF65-F5344CB8AC3E}">
        <p14:creationId xmlns:p14="http://schemas.microsoft.com/office/powerpoint/2010/main" val="3780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9505-FB27-6D13-7B0B-459968EF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2E9DA-107C-2EF7-44C3-5CC1DE61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B1DBB0-152D-720D-D111-5E7F88C8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1" y="0"/>
            <a:ext cx="8847406" cy="67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24612-A2D0-CC8F-DEBA-DD811138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E33FB-2CC2-C4F7-7630-0631FA94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19055F-3047-B0D3-03DC-54282E1DB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98" t="25067" r="16048" b="18719"/>
          <a:stretch/>
        </p:blipFill>
        <p:spPr>
          <a:xfrm>
            <a:off x="998807" y="190500"/>
            <a:ext cx="10088293" cy="66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9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F2953-0F41-18D3-1AAF-87D686F2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96C9D-2C8F-FA69-237B-ED720069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F9577C-2B5C-CC95-9A7E-0B439038F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2140" r="16231" b="22448"/>
          <a:stretch/>
        </p:blipFill>
        <p:spPr>
          <a:xfrm>
            <a:off x="1195753" y="130984"/>
            <a:ext cx="10016197" cy="65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2A0BC-54C9-7B43-B13D-CF66D996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434733"/>
            <a:ext cx="1828800" cy="17634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E59633-32CE-5C47-9EE8-3065D73A2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6528"/>
            <a:ext cx="12192000" cy="20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F1506-DF31-8B45-96A1-AAA7C3B62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66" y="5406913"/>
            <a:ext cx="1683667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501C130-9A17-DB4B-AB79-D64739A7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4859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49DE775-8C0A-1342-A13C-3545A7FC9553}"/>
              </a:ext>
            </a:extLst>
          </p:cNvPr>
          <p:cNvSpPr txBox="1">
            <a:spLocks/>
          </p:cNvSpPr>
          <p:nvPr/>
        </p:nvSpPr>
        <p:spPr>
          <a:xfrm>
            <a:off x="1371600" y="-565235"/>
            <a:ext cx="6108701" cy="261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¿Que es?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8594C3-EB63-B642-A682-81EA4F10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5088"/>
            <a:ext cx="12192000" cy="6581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B0FFA79-F492-4F49-8205-9BC0AEF74576}"/>
              </a:ext>
            </a:extLst>
          </p:cNvPr>
          <p:cNvSpPr/>
          <p:nvPr/>
        </p:nvSpPr>
        <p:spPr>
          <a:xfrm>
            <a:off x="189072" y="6359498"/>
            <a:ext cx="171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X" dirty="0">
                <a:solidFill>
                  <a:schemeClr val="bg1"/>
                </a:solidFill>
              </a:rPr>
              <a:t>#SomosUAEMéx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7F97F6-6138-B60F-25B8-3D1C52324FC7}"/>
              </a:ext>
            </a:extLst>
          </p:cNvPr>
          <p:cNvSpPr txBox="1"/>
          <p:nvPr/>
        </p:nvSpPr>
        <p:spPr>
          <a:xfrm>
            <a:off x="292100" y="1942236"/>
            <a:ext cx="4279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Este display tiene un tamaño de 16×2 que hace referencia a que la pantalla cuenta con 2 filas y cada fila tiene la capacidad de mostrar 16 caracteres o símbolos, por lo general alfanuméricos, los cuales se pueden definir desde programación utilizando un microcontrolador o tarjeta de desarrollo.</a:t>
            </a:r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AD727F-D97C-690C-08A1-F524A5CA9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0" y="742950"/>
            <a:ext cx="4857752" cy="48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9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3C58-E568-F81F-9CD0-23892D42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0" y="325437"/>
            <a:ext cx="2413000" cy="957263"/>
          </a:xfrm>
        </p:spPr>
        <p:txBody>
          <a:bodyPr>
            <a:normAutofit/>
          </a:bodyPr>
          <a:lstStyle/>
          <a:p>
            <a:r>
              <a:rPr lang="es-MX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Pines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BAAAC-02C5-806D-DA44-A871747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0811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es-MX" b="0" i="0" dirty="0">
              <a:solidFill>
                <a:srgbClr val="282828"/>
              </a:solidFill>
              <a:effectLst/>
              <a:latin typeface="Krub" panose="020B0502040204020203" pitchFamily="2" charset="-34"/>
              <a:cs typeface="Krub" panose="020B0502040204020203" pitchFamily="2" charset="-34"/>
            </a:endParaRP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El pin </a:t>
            </a:r>
            <a:r>
              <a:rPr lang="es-MX" b="1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“RS” </a:t>
            </a:r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controla en que parte de la memoria LCD se están escribiendo los datos. Es aquí donde se mantiene la información que sale en la pantalla, o donde el controlador de esta busca los siguientes datos a mostrar.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El pin </a:t>
            </a:r>
            <a:r>
              <a:rPr lang="es-MX" b="1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de “lectura/escritura”(R/W) </a:t>
            </a:r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selecciona el modo de lectura o de escritura.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EL pin para habilitar </a:t>
            </a:r>
            <a:r>
              <a:rPr lang="es-MX" b="1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“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enable</a:t>
            </a:r>
            <a:r>
              <a:rPr lang="es-MX" b="1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”, </a:t>
            </a:r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este habilita los registros.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8 pines de datos </a:t>
            </a:r>
            <a:r>
              <a:rPr lang="es-MX" b="1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“D00-D07”, </a:t>
            </a:r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Los estados de estos pines son bits que estás escribiendo en un registro, o valores que estás leyendo.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Existe un pin </a:t>
            </a:r>
            <a:r>
              <a:rPr lang="es-MX" b="1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“de contraste” </a:t>
            </a:r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del display.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Existe un pin “de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retro-iluminación</a:t>
            </a:r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” (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Bklt</a:t>
            </a:r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+ y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Bklt</a:t>
            </a:r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-) que le permiten controlar la retroiluminación.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Krub" panose="020B0502040204020203" pitchFamily="2" charset="-34"/>
                <a:cs typeface="Krub" panose="020B0502040204020203" pitchFamily="2" charset="-34"/>
              </a:rPr>
              <a:t>Pin de alimentación (+5V y GND).</a:t>
            </a:r>
          </a:p>
          <a:p>
            <a:endParaRPr lang="es-MX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E7F66670-D267-9093-F01C-9D334C39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5088"/>
            <a:ext cx="12192000" cy="6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4093-512B-9985-6E09-C4C2AF44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050" y="504825"/>
            <a:ext cx="2501900" cy="714375"/>
          </a:xfrm>
        </p:spPr>
        <p:txBody>
          <a:bodyPr/>
          <a:lstStyle/>
          <a:p>
            <a:r>
              <a:rPr lang="es-MX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Diagrama</a:t>
            </a:r>
          </a:p>
        </p:txBody>
      </p:sp>
      <p:pic>
        <p:nvPicPr>
          <p:cNvPr id="1026" name="Picture 2" descr="Robótica 2º ESO: Práctica 10 - Pantalla LCD">
            <a:extLst>
              <a:ext uri="{FF2B5EF4-FFF2-40B4-BE49-F238E27FC236}">
                <a16:creationId xmlns:a16="http://schemas.microsoft.com/office/drawing/2014/main" id="{DA79AF03-8C52-3D01-920C-A0AE3FA7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219200"/>
            <a:ext cx="6132512" cy="498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5E6D2EA3-C49B-8007-4DFB-D21368B0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5088"/>
            <a:ext cx="12192000" cy="6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2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932F3-464F-3A0C-DDB2-9609C6DC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Conexión Básica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40AEB-E114-D3F9-1AB7-1BB40F88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900" y="1482725"/>
            <a:ext cx="5080000" cy="4351338"/>
          </a:xfrm>
        </p:spPr>
        <p:txBody>
          <a:bodyPr/>
          <a:lstStyle/>
          <a:p>
            <a:pPr algn="just"/>
            <a:r>
              <a:rPr lang="es-MX" b="0" i="0" dirty="0">
                <a:solidFill>
                  <a:srgbClr val="1D1D1D"/>
                </a:solidFill>
                <a:effectLst/>
                <a:latin typeface="spartan"/>
              </a:rPr>
              <a:t> Nos permite conectarse a través de un bus de 4 u 8 bits. El modo de 4 bits permite usar solo 4 pines para el bus de datos, dándonos un total de 6 o 7 pines requeridos para la interfaz con el LCD, mientras que el modo de 8 bits requiere 10 u 11 pines.</a:t>
            </a:r>
            <a:endParaRPr lang="es-MX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49BEA549-3170-3F62-F2E5-497F2298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516939"/>
            <a:ext cx="12192000" cy="658152"/>
          </a:xfrm>
          <a:prstGeom prst="rect">
            <a:avLst/>
          </a:prstGeom>
        </p:spPr>
      </p:pic>
      <p:pic>
        <p:nvPicPr>
          <p:cNvPr id="3074" name="Picture 2" descr="RETO 4: 16×2 LIQUID CRYSTAL DISPLAY, PANTALLA LCD | EDUCAR para el CAMBIO">
            <a:extLst>
              <a:ext uri="{FF2B5EF4-FFF2-40B4-BE49-F238E27FC236}">
                <a16:creationId xmlns:a16="http://schemas.microsoft.com/office/drawing/2014/main" id="{4D77EA9F-7BEF-2D0F-B727-BF64B3C2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9" y="1690688"/>
            <a:ext cx="50800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4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EA8BA-9583-F808-ABB0-ECC9AD9A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Nota: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11CD5-0419-D1B2-224E-D3CE0B28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1D1D1D"/>
                </a:solidFill>
                <a:effectLst/>
                <a:latin typeface="spartan"/>
              </a:rPr>
              <a:t> </a:t>
            </a:r>
            <a:r>
              <a:rPr lang="es-MX" b="1" i="0" dirty="0">
                <a:solidFill>
                  <a:srgbClr val="1D1D1D"/>
                </a:solidFill>
                <a:effectLst/>
                <a:latin typeface="spartan"/>
              </a:rPr>
              <a:t>El pin RW es el único que puede omitirse si se usa la pantalla en modo de solo escritura y deberá conectarse a tierra si no se usa</a:t>
            </a:r>
            <a:r>
              <a:rPr lang="es-MX" b="0" i="0" dirty="0">
                <a:solidFill>
                  <a:srgbClr val="1D1D1D"/>
                </a:solidFill>
                <a:effectLst/>
                <a:latin typeface="spartan"/>
              </a:rPr>
              <a:t>.</a:t>
            </a:r>
            <a:endParaRPr lang="es-MX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D8E71EA7-911B-7EDA-BC8C-F07905F0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12192000" cy="6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6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05AB-861F-482A-759A-9E180091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para modo de 4 bits</a:t>
            </a:r>
            <a:endParaRPr lang="es-MX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D6018-EE5B-FA5F-13F4-8EAD76C8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00" y="2506662"/>
            <a:ext cx="10515600" cy="4351338"/>
          </a:xfrm>
        </p:spPr>
        <p:txBody>
          <a:bodyPr/>
          <a:lstStyle/>
          <a:p>
            <a:pPr algn="just" fontAlgn="base"/>
            <a:r>
              <a:rPr lang="es-MX" dirty="0">
                <a:solidFill>
                  <a:srgbClr val="1D1D1D"/>
                </a:solidFill>
                <a:latin typeface="spartan"/>
              </a:rPr>
              <a:t>Se </a:t>
            </a:r>
            <a:r>
              <a:rPr lang="es-MX" b="0" i="0" dirty="0">
                <a:solidFill>
                  <a:srgbClr val="1D1D1D"/>
                </a:solidFill>
                <a:effectLst/>
                <a:latin typeface="spartan"/>
              </a:rPr>
              <a:t>utilizan los primeros 4 bits del puerto A (RA0-RA3) como bus de datos. RB0 como señal de habilitación (E) y RB1 como señal de selección de registro (RS).</a:t>
            </a:r>
          </a:p>
          <a:p>
            <a:endParaRPr lang="es-MX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243DD2C1-3DAB-AAE8-67C0-F95952B8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12192000" cy="6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BC8D9-D05C-0FEE-5D6A-1F63D33A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56BF7-E91A-DB30-F129-623BEE1A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77B096-ECA1-241A-FB2D-CB00F224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99191"/>
            <a:ext cx="8216900" cy="62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DAE69-C089-62DD-8309-25ED2D74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para modo de 8 bits</a:t>
            </a:r>
            <a:endParaRPr lang="es-MX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D805A-51F8-B57E-3F36-26EC9A91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s-MX" b="0" i="0" dirty="0">
                <a:solidFill>
                  <a:srgbClr val="1D1D1D"/>
                </a:solidFill>
                <a:effectLst/>
                <a:latin typeface="spartan"/>
              </a:rPr>
              <a:t>Las conexiones para el modo de 8 bits son algo más complicadas, ya que requerimos las 8 líneas de datos activas. En este caso utilizaremos los 8 bits del puerto B, aunque se puede usar cualquier combinación de pines con nuestra librería. RA0 ahora funciona como señal de selección de registro (RS) y RA1 como señal de habilitación (E).</a:t>
            </a:r>
          </a:p>
          <a:p>
            <a:endParaRPr lang="es-MX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952985BE-1748-01C0-8564-DA3FA059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00"/>
            <a:ext cx="12192000" cy="6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2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417</Words>
  <Application>Microsoft Office PowerPoint</Application>
  <PresentationFormat>Panorámica</PresentationFormat>
  <Paragraphs>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Krub</vt:lpstr>
      <vt:lpstr>Poppins</vt:lpstr>
      <vt:lpstr>spartan</vt:lpstr>
      <vt:lpstr>Office Theme</vt:lpstr>
      <vt:lpstr>Presentación de PowerPoint</vt:lpstr>
      <vt:lpstr>Presentación de PowerPoint</vt:lpstr>
      <vt:lpstr>Pines</vt:lpstr>
      <vt:lpstr>Diagrama</vt:lpstr>
      <vt:lpstr>Conexión Básica</vt:lpstr>
      <vt:lpstr>Nota:</vt:lpstr>
      <vt:lpstr>Diagrama para modo de 4 bits</vt:lpstr>
      <vt:lpstr>Presentación de PowerPoint</vt:lpstr>
      <vt:lpstr>Diagrama para modo de 8 bits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jair antonio palos hernandez</cp:lastModifiedBy>
  <cp:revision>10</cp:revision>
  <dcterms:created xsi:type="dcterms:W3CDTF">2021-05-21T13:23:01Z</dcterms:created>
  <dcterms:modified xsi:type="dcterms:W3CDTF">2022-05-13T14:01:16Z</dcterms:modified>
</cp:coreProperties>
</file>