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/>
    <p:restoredTop sz="94647"/>
  </p:normalViewPr>
  <p:slideViewPr>
    <p:cSldViewPr snapToGrid="0" snapToObjects="1">
      <p:cViewPr>
        <p:scale>
          <a:sx n="100" d="100"/>
          <a:sy n="100" d="100"/>
        </p:scale>
        <p:origin x="107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920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5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365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54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397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8020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5747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477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315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2550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18502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7160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B48-0F36-4494-A24A-61E483E75DC8}" type="datetimeFigureOut">
              <a:rPr lang="es-MX" smtClean="0"/>
              <a:t>16/10/2021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D29B-2DC7-4CFC-914F-E558684851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-2"/>
            <a:chExt cx="12877800" cy="6438906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-2"/>
              <a:ext cx="12877800" cy="3219453"/>
              <a:chOff x="0" y="-2"/>
              <a:chExt cx="12877800" cy="3219453"/>
            </a:xfrm>
          </p:grpSpPr>
          <p:pic>
            <p:nvPicPr>
              <p:cNvPr id="2050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-1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8900" y="-2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8350" y="0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0" y="3219451"/>
              <a:ext cx="12877800" cy="3219453"/>
              <a:chOff x="0" y="-2"/>
              <a:chExt cx="12877800" cy="3219453"/>
            </a:xfrm>
          </p:grpSpPr>
          <p:pic>
            <p:nvPicPr>
              <p:cNvPr id="10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50" y="-1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8900" y="-2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Premium Vector | Seamless pattern with school stationery drawn with black  contour lines on white background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58350" y="0"/>
                <a:ext cx="3219450" cy="3219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67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560300" cy="6280152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0"/>
              <a:ext cx="12560300" cy="3140076"/>
              <a:chOff x="0" y="0"/>
              <a:chExt cx="12560300" cy="3140076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0" y="0"/>
                <a:ext cx="9420225" cy="3140076"/>
                <a:chOff x="0" y="0"/>
                <a:chExt cx="9420225" cy="3140076"/>
              </a:xfrm>
            </p:grpSpPr>
            <p:pic>
              <p:nvPicPr>
                <p:cNvPr id="3074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0075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0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" name="Picture 2" descr="pencil,globe,bag,ruler,and study lamp drawing vector  illustration,texture,supplies,school,seamless,illustration,penci… |  Seamless patterns, Doodles, Doodle patterns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0225" y="0"/>
                <a:ext cx="3140075" cy="3140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upo 9"/>
            <p:cNvGrpSpPr/>
            <p:nvPr/>
          </p:nvGrpSpPr>
          <p:grpSpPr>
            <a:xfrm>
              <a:off x="0" y="3140076"/>
              <a:ext cx="12560300" cy="3140076"/>
              <a:chOff x="0" y="0"/>
              <a:chExt cx="12560300" cy="3140076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0" y="0"/>
                <a:ext cx="9420225" cy="3140076"/>
                <a:chOff x="0" y="0"/>
                <a:chExt cx="9420225" cy="3140076"/>
              </a:xfrm>
            </p:grpSpPr>
            <p:pic>
              <p:nvPicPr>
                <p:cNvPr id="13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0075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pencil,globe,bag,ruler,and study lamp drawing vector  illustration,texture,supplies,school,seamless,illustration,penci… |  Seamless patterns, Doodles, Doodle patterns"/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0" y="0"/>
                  <a:ext cx="3140075" cy="31400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" name="Picture 2" descr="pencil,globe,bag,ruler,and study lamp drawing vector  illustration,texture,supplies,school,seamless,illustration,penci… |  Seamless patterns, Doodles, Doodle patterns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0225" y="0"/>
                <a:ext cx="3140075" cy="3140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31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14" name="Grupo 13"/>
          <p:cNvGrpSpPr/>
          <p:nvPr/>
        </p:nvGrpSpPr>
        <p:grpSpPr>
          <a:xfrm>
            <a:off x="0" y="0"/>
            <a:ext cx="12192000" cy="6858000"/>
            <a:chOff x="0" y="0"/>
            <a:chExt cx="12192000" cy="6362700"/>
          </a:xfrm>
        </p:grpSpPr>
        <p:grpSp>
          <p:nvGrpSpPr>
            <p:cNvPr id="10" name="Grupo 9"/>
            <p:cNvGrpSpPr/>
            <p:nvPr/>
          </p:nvGrpSpPr>
          <p:grpSpPr>
            <a:xfrm>
              <a:off x="0" y="0"/>
              <a:ext cx="12192000" cy="3181350"/>
              <a:chOff x="0" y="0"/>
              <a:chExt cx="10363204" cy="2590801"/>
            </a:xfrm>
          </p:grpSpPr>
          <p:pic>
            <p:nvPicPr>
              <p:cNvPr id="4098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1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2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403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upo 14"/>
            <p:cNvGrpSpPr/>
            <p:nvPr/>
          </p:nvGrpSpPr>
          <p:grpSpPr>
            <a:xfrm>
              <a:off x="0" y="3181350"/>
              <a:ext cx="12192000" cy="3181350"/>
              <a:chOff x="0" y="0"/>
              <a:chExt cx="10363204" cy="2590801"/>
            </a:xfrm>
          </p:grpSpPr>
          <p:pic>
            <p:nvPicPr>
              <p:cNvPr id="16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1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2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Pattern with School-related Items Stock Vector - Illustration of book,  repeat: 7231927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403" y="0"/>
                <a:ext cx="2590801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21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3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Jair Salinas</dc:creator>
  <cp:keywords/>
  <dc:description/>
  <cp:lastModifiedBy>mokeystudios@outlook.com</cp:lastModifiedBy>
  <cp:revision>10</cp:revision>
  <dcterms:modified xsi:type="dcterms:W3CDTF">2021-10-17T04:06:52Z</dcterms:modified>
  <cp:category/>
</cp:coreProperties>
</file>