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B2642-0465-EB29-121B-8DE54BC38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CCB259-55C8-9F4A-1646-3AEBA259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B096C5-1490-8FE6-7AFE-22A90BF0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A01A-B126-4A26-9CF5-D302BC7CFCB7}" type="datetimeFigureOut">
              <a:rPr lang="es-MX" smtClean="0"/>
              <a:t>26/03/2025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0D5B8F-295F-3E7F-2635-FF952AF6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E7A61F-4943-1B6B-8874-DF39713C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1390-50C8-4E96-B34F-35C9164A0B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2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52296-D20E-4B61-FAC4-A09F84CC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C9C0EB-206C-BB3D-F5CD-2044A19E2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5A386F-683A-7FAF-2AE5-16F285AD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A01A-B126-4A26-9CF5-D302BC7CFCB7}" type="datetimeFigureOut">
              <a:rPr lang="es-MX" smtClean="0"/>
              <a:t>26/03/2025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9908A9-7D11-5DC0-6BC5-05D422F8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DA9EDB-9DDE-72BC-6B7E-71F4048E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1390-50C8-4E96-B34F-35C9164A0B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3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E00284-11A7-C642-423E-E13638B77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F8D9BC-AA3E-E5B7-E440-0C16FB851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1287F9-8537-AE65-CDA5-ABBB48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A01A-B126-4A26-9CF5-D302BC7CFCB7}" type="datetimeFigureOut">
              <a:rPr lang="es-MX" smtClean="0"/>
              <a:t>26/03/2025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989E0-B080-B963-F5B5-5AF5DEAF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00855A-B3F3-6674-E900-45DE37FA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1390-50C8-4E96-B34F-35C9164A0B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871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A1531-313F-AD81-81F6-0D2B6224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BDB8C8-737A-AA04-5183-559F8E5F6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62F9A1-F6A8-1823-FCEE-074F5566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A01A-B126-4A26-9CF5-D302BC7CFCB7}" type="datetimeFigureOut">
              <a:rPr lang="es-MX" smtClean="0"/>
              <a:t>26/03/2025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CBCD2B-7B73-DF34-FFCB-DEC2C007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C5DAB-B9B8-850C-FC9D-166AB050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1390-50C8-4E96-B34F-35C9164A0B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475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A8432-A37E-3DDD-88F2-273668B2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03237D-A858-00A8-DA20-AD37418E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45ABED-02EF-98C1-A6F6-26A74DE8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A01A-B126-4A26-9CF5-D302BC7CFCB7}" type="datetimeFigureOut">
              <a:rPr lang="es-MX" smtClean="0"/>
              <a:t>26/03/2025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98896B-7B68-E604-C19B-38A29E5F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F92860-AF9D-F080-6433-4E7C1199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1390-50C8-4E96-B34F-35C9164A0B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597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B2152-5125-02FE-5188-B683D54A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32566-689D-095F-9D82-1998F63AB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954621-4727-BE37-635C-F7A97D827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7C194F-8456-72D3-32F0-A2CE1427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A01A-B126-4A26-9CF5-D302BC7CFCB7}" type="datetimeFigureOut">
              <a:rPr lang="es-MX" smtClean="0"/>
              <a:t>26/03/2025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34E8EF-9B8A-2EA3-21CD-87A0D93E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85F99C-7345-346F-42DD-FEF1EEA8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1390-50C8-4E96-B34F-35C9164A0B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168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E96A5-9B46-9CE4-D86B-5558FAB1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3D3A54-4426-D284-3256-225EB06A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E3ED25-B249-5999-05C0-C44817D23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8CB8DD-853F-84B5-F3C4-814BC7A73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E69F7E-3F42-F8D8-ACAA-523DE701A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E46F1B-4F4B-5FA5-BB48-D3BCCEFC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A01A-B126-4A26-9CF5-D302BC7CFCB7}" type="datetimeFigureOut">
              <a:rPr lang="es-MX" smtClean="0"/>
              <a:t>26/03/2025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D1E860-A3B1-B7F3-1146-EDD43DA79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451C9A-3C90-7458-49A7-3D20E9BC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1390-50C8-4E96-B34F-35C9164A0B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04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CE0BC-68A3-F1D0-6DD5-D3B2AF7E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37767B-8E13-D12E-A86D-41A252D5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A01A-B126-4A26-9CF5-D302BC7CFCB7}" type="datetimeFigureOut">
              <a:rPr lang="es-MX" smtClean="0"/>
              <a:t>26/03/2025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2F7A5A-0665-163B-35D2-0EB44319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9EF9B9-7020-9F56-3E2A-DD6E1839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1390-50C8-4E96-B34F-35C9164A0B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636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4FD8C5-5399-538B-A664-74D8789B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A01A-B126-4A26-9CF5-D302BC7CFCB7}" type="datetimeFigureOut">
              <a:rPr lang="es-MX" smtClean="0"/>
              <a:t>26/03/2025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EC41EC-2248-D5DB-7701-F00EF11D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B38DDA-C655-3F73-6EE8-F1A84AC5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1390-50C8-4E96-B34F-35C9164A0B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5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AA4E0-3BFC-95DE-C9F1-3CB28263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B6252-0F51-5016-57BE-ACE5ADF1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B73338-7131-E05F-C2F3-B59EE29AE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3DA4DB-EE1B-73DE-2D30-6B7033EA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A01A-B126-4A26-9CF5-D302BC7CFCB7}" type="datetimeFigureOut">
              <a:rPr lang="es-MX" smtClean="0"/>
              <a:t>26/03/2025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CD428D-8FCF-3286-FC6A-FED58348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EB0C9D-F018-E6F0-B94C-76286FD0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1390-50C8-4E96-B34F-35C9164A0B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762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A3112-8F1B-C8EA-769B-A1A9AA30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65BEEAE-925E-1F91-705E-0394E627D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B3CD86-390A-A45B-D7FC-0E214065A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7CC07E-308C-2928-77D8-78B89844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A01A-B126-4A26-9CF5-D302BC7CFCB7}" type="datetimeFigureOut">
              <a:rPr lang="es-MX" smtClean="0"/>
              <a:t>26/03/2025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FA318D-1383-CE8A-2561-DDE20817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334388-FEDA-27B0-7425-C1ADA7C4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1390-50C8-4E96-B34F-35C9164A0B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945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EB65A7-A619-F9DA-1505-C7AE2D93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216642-331D-C0FF-E970-0FEAA54B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4FF1DD-5F93-E18F-10B5-BC6BA8D53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B6A01A-B126-4A26-9CF5-D302BC7CFCB7}" type="datetimeFigureOut">
              <a:rPr lang="es-MX" smtClean="0"/>
              <a:t>26/03/2025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DF8A04-C977-974D-FE5A-AD7390C48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3AFE8E-05DF-7BF2-0E92-49609B14A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11390-50C8-4E96-B34F-35C9164A0B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50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03BBCB52-E9F2-3EBD-E90C-ECFDFB14460F}"/>
              </a:ext>
            </a:extLst>
          </p:cNvPr>
          <p:cNvGrpSpPr/>
          <p:nvPr/>
        </p:nvGrpSpPr>
        <p:grpSpPr>
          <a:xfrm>
            <a:off x="371453" y="1622801"/>
            <a:ext cx="11449096" cy="4220215"/>
            <a:chOff x="371453" y="1622801"/>
            <a:chExt cx="11449096" cy="334587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58198AC-E338-F01A-C485-E114B8C65F0D}"/>
                </a:ext>
              </a:extLst>
            </p:cNvPr>
            <p:cNvSpPr/>
            <p:nvPr/>
          </p:nvSpPr>
          <p:spPr>
            <a:xfrm>
              <a:off x="401973" y="1622801"/>
              <a:ext cx="11388053" cy="26468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MX" sz="16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resh Mango" pitchFamily="2" charset="0"/>
                </a:rPr>
                <a:t>La Bodega</a:t>
              </a:r>
              <a:endParaRPr lang="es-MX" sz="1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76E926E6-FB3A-C111-3E5D-4D28F9914D24}"/>
                </a:ext>
              </a:extLst>
            </p:cNvPr>
            <p:cNvSpPr/>
            <p:nvPr/>
          </p:nvSpPr>
          <p:spPr>
            <a:xfrm>
              <a:off x="371453" y="3408580"/>
              <a:ext cx="11449096" cy="104924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8000" spc="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s-MX" sz="8000" spc="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EATS &amp; PRODUCTS</a:t>
              </a:r>
              <a:endParaRPr lang="es-MX" sz="8000" b="0" cap="none" spc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16AA47-60D8-DC1E-C12C-A9EE291A6D0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913" y="4583951"/>
              <a:ext cx="3272175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B6ED219-BC20-1626-269D-7ECCED0B3854}"/>
                </a:ext>
              </a:extLst>
            </p:cNvPr>
            <p:cNvCxnSpPr>
              <a:cxnSpLocks/>
            </p:cNvCxnSpPr>
            <p:nvPr/>
          </p:nvCxnSpPr>
          <p:spPr>
            <a:xfrm>
              <a:off x="7504911" y="4583952"/>
              <a:ext cx="3216029" cy="7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5FF6D47A-F0AC-9D9F-36DB-98162419D838}"/>
                </a:ext>
              </a:extLst>
            </p:cNvPr>
            <p:cNvSpPr/>
            <p:nvPr/>
          </p:nvSpPr>
          <p:spPr>
            <a:xfrm>
              <a:off x="5012819" y="4260786"/>
              <a:ext cx="216636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4000" b="0" cap="none" spc="-1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EST. 2015</a:t>
              </a:r>
              <a:endParaRPr lang="es-MX" sz="4000" b="0" cap="none" spc="-1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339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3AD3C-00B6-E600-4868-0E418CF8A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9DA61F3-EF51-7B93-622C-8C5B5F97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5B6A62E5-0B7F-D7BE-926E-7CCB4B3DD184}"/>
              </a:ext>
            </a:extLst>
          </p:cNvPr>
          <p:cNvGrpSpPr/>
          <p:nvPr/>
        </p:nvGrpSpPr>
        <p:grpSpPr>
          <a:xfrm>
            <a:off x="371453" y="1622801"/>
            <a:ext cx="11449096" cy="4101343"/>
            <a:chOff x="371453" y="1622801"/>
            <a:chExt cx="11449096" cy="3345871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F178AA8F-C29B-36AC-A2FB-0286AB02D20A}"/>
                </a:ext>
              </a:extLst>
            </p:cNvPr>
            <p:cNvSpPr/>
            <p:nvPr/>
          </p:nvSpPr>
          <p:spPr>
            <a:xfrm>
              <a:off x="401973" y="1622801"/>
              <a:ext cx="11388053" cy="26468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MX" sz="166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resh Mango" pitchFamily="2" charset="0"/>
                </a:rPr>
                <a:t>La Bodega</a:t>
              </a:r>
              <a:endParaRPr lang="es-MX" sz="16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7ACB55B9-3C00-5CD8-FA9D-920277B69818}"/>
                </a:ext>
              </a:extLst>
            </p:cNvPr>
            <p:cNvSpPr/>
            <p:nvPr/>
          </p:nvSpPr>
          <p:spPr>
            <a:xfrm>
              <a:off x="371453" y="3408580"/>
              <a:ext cx="11449096" cy="107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8000" spc="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s-MX" sz="8000" spc="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EATS &amp; PRODUCTS</a:t>
              </a:r>
              <a:endParaRPr lang="es-MX" sz="8000" b="0" cap="none" spc="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1BE5A3D3-E81A-00A6-FAF5-47AB9D9C7311}"/>
                </a:ext>
              </a:extLst>
            </p:cNvPr>
            <p:cNvCxnSpPr>
              <a:cxnSpLocks/>
            </p:cNvCxnSpPr>
            <p:nvPr/>
          </p:nvCxnSpPr>
          <p:spPr>
            <a:xfrm>
              <a:off x="1414913" y="4583951"/>
              <a:ext cx="3272175" cy="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84C5DA4-12F6-9E24-14F1-1B5DDAF1E4A5}"/>
                </a:ext>
              </a:extLst>
            </p:cNvPr>
            <p:cNvCxnSpPr>
              <a:cxnSpLocks/>
            </p:cNvCxnSpPr>
            <p:nvPr/>
          </p:nvCxnSpPr>
          <p:spPr>
            <a:xfrm>
              <a:off x="7504911" y="4583952"/>
              <a:ext cx="3216029" cy="7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DE0814D6-256D-3352-9377-0791569E7406}"/>
                </a:ext>
              </a:extLst>
            </p:cNvPr>
            <p:cNvSpPr/>
            <p:nvPr/>
          </p:nvSpPr>
          <p:spPr>
            <a:xfrm>
              <a:off x="5012819" y="4260786"/>
              <a:ext cx="2166362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4000" b="0" cap="none" spc="-15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EST. 2015</a:t>
              </a:r>
              <a:endParaRPr lang="es-MX" sz="4000" b="0" cap="none" spc="-1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17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77F563-1390-3081-C183-AFEDD91F6911}"/>
              </a:ext>
            </a:extLst>
          </p:cNvPr>
          <p:cNvSpPr/>
          <p:nvPr/>
        </p:nvSpPr>
        <p:spPr>
          <a:xfrm>
            <a:off x="0" y="0"/>
            <a:ext cx="12192000" cy="6781800"/>
          </a:xfrm>
          <a:prstGeom prst="rect">
            <a:avLst/>
          </a:prstGeom>
          <a:solidFill>
            <a:srgbClr val="FFFEEC"/>
          </a:solidFill>
          <a:ln>
            <a:solidFill>
              <a:srgbClr val="FFFE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42CA0D6-9DC8-5B7B-62BE-F34FB4347F24}"/>
              </a:ext>
            </a:extLst>
          </p:cNvPr>
          <p:cNvGrpSpPr/>
          <p:nvPr/>
        </p:nvGrpSpPr>
        <p:grpSpPr>
          <a:xfrm>
            <a:off x="1248775" y="1622801"/>
            <a:ext cx="9694450" cy="3284316"/>
            <a:chOff x="1248775" y="1622801"/>
            <a:chExt cx="9694450" cy="328431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F5A827B-D972-96AE-7818-29CC3C2DEDF8}"/>
                </a:ext>
              </a:extLst>
            </p:cNvPr>
            <p:cNvSpPr/>
            <p:nvPr/>
          </p:nvSpPr>
          <p:spPr>
            <a:xfrm>
              <a:off x="1347745" y="1622801"/>
              <a:ext cx="9496510" cy="221599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MX" sz="13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resh Mango" pitchFamily="2" charset="0"/>
                </a:rPr>
                <a:t>La Bodega</a:t>
              </a:r>
              <a:endParaRPr lang="es-MX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2F640ED-8E36-C0BA-F6EA-3CD52D35CB2E}"/>
                </a:ext>
              </a:extLst>
            </p:cNvPr>
            <p:cNvSpPr/>
            <p:nvPr/>
          </p:nvSpPr>
          <p:spPr>
            <a:xfrm>
              <a:off x="1248775" y="3408580"/>
              <a:ext cx="9694450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6600" spc="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s-MX" sz="6600" spc="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EATS &amp; PRODUCTS</a:t>
              </a:r>
              <a:endParaRPr lang="es-MX" sz="6600" b="0" cap="none" spc="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0D6448BE-E53B-3667-0439-F9AB9484DD56}"/>
                </a:ext>
              </a:extLst>
            </p:cNvPr>
            <p:cNvCxnSpPr>
              <a:cxnSpLocks/>
            </p:cNvCxnSpPr>
            <p:nvPr/>
          </p:nvCxnSpPr>
          <p:spPr>
            <a:xfrm>
              <a:off x="1414913" y="4583951"/>
              <a:ext cx="3272175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B1DD2519-351C-DC39-176E-DD7CB2E81AA7}"/>
                </a:ext>
              </a:extLst>
            </p:cNvPr>
            <p:cNvCxnSpPr>
              <a:cxnSpLocks/>
            </p:cNvCxnSpPr>
            <p:nvPr/>
          </p:nvCxnSpPr>
          <p:spPr>
            <a:xfrm>
              <a:off x="7504911" y="4583952"/>
              <a:ext cx="3216029" cy="72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B60563CF-FE0F-B34A-5B16-99A36B5FCBE5}"/>
                </a:ext>
              </a:extLst>
            </p:cNvPr>
            <p:cNvSpPr/>
            <p:nvPr/>
          </p:nvSpPr>
          <p:spPr>
            <a:xfrm>
              <a:off x="5119899" y="4260786"/>
              <a:ext cx="1952201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3600" b="0" cap="none" spc="-1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EST. 2015</a:t>
              </a:r>
              <a:endParaRPr lang="es-MX" sz="3600" b="0" cap="none" spc="-1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419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27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Fresh Mango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jair salinas</dc:creator>
  <cp:lastModifiedBy>jair salinas</cp:lastModifiedBy>
  <cp:revision>5</cp:revision>
  <dcterms:created xsi:type="dcterms:W3CDTF">2025-02-28T06:46:56Z</dcterms:created>
  <dcterms:modified xsi:type="dcterms:W3CDTF">2025-03-27T04:44:56Z</dcterms:modified>
</cp:coreProperties>
</file>