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C"/>
    <a:srgbClr val="007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804" y="15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57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05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927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84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0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910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55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609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58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795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9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EC6BF-8EB4-4109-A943-6E82A2EEFC7C}" type="datetimeFigureOut">
              <a:rPr lang="es-MX" smtClean="0"/>
              <a:t>03/03/2025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7E495-B918-48AD-B8BE-02BE41F611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91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B47C49B-B39B-CEED-E640-E1390ADE0EBC}"/>
              </a:ext>
            </a:extLst>
          </p:cNvPr>
          <p:cNvSpPr/>
          <p:nvPr/>
        </p:nvSpPr>
        <p:spPr>
          <a:xfrm>
            <a:off x="0" y="0"/>
            <a:ext cx="6858000" cy="3512457"/>
          </a:xfrm>
          <a:prstGeom prst="rect">
            <a:avLst/>
          </a:prstGeom>
          <a:solidFill>
            <a:srgbClr val="FFFEEC"/>
          </a:solidFill>
          <a:ln>
            <a:solidFill>
              <a:srgbClr val="FFFE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D2D5E11-7484-9979-1007-F58CBB98981E}"/>
              </a:ext>
            </a:extLst>
          </p:cNvPr>
          <p:cNvSpPr/>
          <p:nvPr/>
        </p:nvSpPr>
        <p:spPr>
          <a:xfrm>
            <a:off x="0" y="1537153"/>
            <a:ext cx="8461828" cy="12985750"/>
          </a:xfrm>
          <a:prstGeom prst="roundRect">
            <a:avLst>
              <a:gd name="adj" fmla="val 11714"/>
            </a:avLst>
          </a:prstGeom>
          <a:solidFill>
            <a:srgbClr val="007E56"/>
          </a:solidFill>
          <a:ln>
            <a:solidFill>
              <a:srgbClr val="007E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" name="Imagen 11" descr="Logotipo&#10;&#10;El contenido generado por IA puede ser incorrecto.">
            <a:extLst>
              <a:ext uri="{FF2B5EF4-FFF2-40B4-BE49-F238E27FC236}">
                <a16:creationId xmlns:a16="http://schemas.microsoft.com/office/drawing/2014/main" id="{D25F33D2-B65D-351A-EC53-12ABE7156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6" t="7530" r="24323" b="7669"/>
          <a:stretch/>
        </p:blipFill>
        <p:spPr>
          <a:xfrm>
            <a:off x="1838325" y="22678"/>
            <a:ext cx="3181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6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0C20D-4F49-341C-2F76-B4A042706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32256126-CC3F-AC5D-0C67-A65B53575D23}"/>
              </a:ext>
            </a:extLst>
          </p:cNvPr>
          <p:cNvSpPr/>
          <p:nvPr/>
        </p:nvSpPr>
        <p:spPr>
          <a:xfrm>
            <a:off x="0" y="0"/>
            <a:ext cx="6858000" cy="3512457"/>
          </a:xfrm>
          <a:prstGeom prst="rect">
            <a:avLst/>
          </a:prstGeom>
          <a:solidFill>
            <a:srgbClr val="FFFEEC"/>
          </a:solidFill>
          <a:ln>
            <a:solidFill>
              <a:srgbClr val="FFFE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C18ADAF-4D08-2D54-130D-0F960DA1F1E5}"/>
              </a:ext>
            </a:extLst>
          </p:cNvPr>
          <p:cNvSpPr/>
          <p:nvPr/>
        </p:nvSpPr>
        <p:spPr>
          <a:xfrm>
            <a:off x="0" y="1746416"/>
            <a:ext cx="8461828" cy="12985750"/>
          </a:xfrm>
          <a:prstGeom prst="roundRect">
            <a:avLst>
              <a:gd name="adj" fmla="val 11714"/>
            </a:avLst>
          </a:prstGeom>
          <a:solidFill>
            <a:srgbClr val="007E56"/>
          </a:solidFill>
          <a:ln>
            <a:solidFill>
              <a:srgbClr val="007E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40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3671-50A5-1C48-D674-98E2BB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432BA-4D5C-0325-51EB-AD7F89BB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ACA5C8B-404F-4704-B0E0-DD2DC5A50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10286" y="3066017"/>
            <a:ext cx="6858000" cy="6872765"/>
          </a:xfrm>
          <a:prstGeom prst="rect">
            <a:avLst/>
          </a:prstGeom>
        </p:spPr>
      </p:pic>
      <p:pic>
        <p:nvPicPr>
          <p:cNvPr id="9" name="Imagen 8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259F94A0-EDFA-9F44-058F-BC53A2963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86786" y="4257549"/>
            <a:ext cx="6858000" cy="68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8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jair salinas</dc:creator>
  <cp:lastModifiedBy>jair salinas</cp:lastModifiedBy>
  <cp:revision>3</cp:revision>
  <dcterms:created xsi:type="dcterms:W3CDTF">2025-03-04T01:07:49Z</dcterms:created>
  <dcterms:modified xsi:type="dcterms:W3CDTF">2025-03-04T01:38:02Z</dcterms:modified>
</cp:coreProperties>
</file>