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9"/>
  </p:notesMasterIdLst>
  <p:sldIdLst>
    <p:sldId id="279" r:id="rId2"/>
    <p:sldId id="303" r:id="rId3"/>
    <p:sldId id="321" r:id="rId4"/>
    <p:sldId id="322" r:id="rId5"/>
    <p:sldId id="325" r:id="rId6"/>
    <p:sldId id="309" r:id="rId7"/>
    <p:sldId id="312" r:id="rId8"/>
    <p:sldId id="280" r:id="rId9"/>
    <p:sldId id="283" r:id="rId10"/>
    <p:sldId id="313" r:id="rId11"/>
    <p:sldId id="314" r:id="rId12"/>
    <p:sldId id="315" r:id="rId13"/>
    <p:sldId id="316" r:id="rId14"/>
    <p:sldId id="317" r:id="rId15"/>
    <p:sldId id="318" r:id="rId16"/>
    <p:sldId id="319" r:id="rId17"/>
    <p:sldId id="320" r:id="rId18"/>
    <p:sldId id="258" r:id="rId19"/>
    <p:sldId id="269" r:id="rId20"/>
    <p:sldId id="264" r:id="rId21"/>
    <p:sldId id="265" r:id="rId22"/>
    <p:sldId id="266" r:id="rId23"/>
    <p:sldId id="268" r:id="rId24"/>
    <p:sldId id="267" r:id="rId25"/>
    <p:sldId id="259" r:id="rId26"/>
    <p:sldId id="257" r:id="rId27"/>
    <p:sldId id="30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3" autoAdjust="0"/>
    <p:restoredTop sz="94660"/>
  </p:normalViewPr>
  <p:slideViewPr>
    <p:cSldViewPr snapToGrid="0">
      <p:cViewPr varScale="1">
        <p:scale>
          <a:sx n="74" d="100"/>
          <a:sy n="74" d="100"/>
        </p:scale>
        <p:origin x="213"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7A914-A87E-48BF-B619-98E5FEC75FAA}" type="datetimeFigureOut">
              <a:rPr lang="zh-CN" altLang="en-US" smtClean="0"/>
              <a:t>2021/6/21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72296-97DF-4213-AE50-3D2F1D4C8A66}" type="slidenum">
              <a:rPr lang="zh-CN" altLang="en-US" smtClean="0"/>
              <a:t>‹#›</a:t>
            </a:fld>
            <a:endParaRPr lang="zh-CN" altLang="en-US"/>
          </a:p>
        </p:txBody>
      </p:sp>
    </p:spTree>
    <p:extLst>
      <p:ext uri="{BB962C8B-B14F-4D97-AF65-F5344CB8AC3E}">
        <p14:creationId xmlns:p14="http://schemas.microsoft.com/office/powerpoint/2010/main" val="2642978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5DA7E24B-7D44-4D95-8A1C-0651ACAC45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F0CA9C-1573-46BE-9D7E-5B37549F83F6}" type="slidenum">
              <a:rPr lang="zh-CN" altLang="en-US">
                <a:latin typeface="Times New Roman" panose="02020603050405020304" pitchFamily="18" charset="0"/>
              </a:rPr>
              <a:pPr/>
              <a:t>8</a:t>
            </a:fld>
            <a:endParaRPr lang="en-US" altLang="zh-CN">
              <a:latin typeface="Times New Roman" panose="02020603050405020304" pitchFamily="18" charset="0"/>
            </a:endParaRPr>
          </a:p>
        </p:txBody>
      </p:sp>
      <p:sp>
        <p:nvSpPr>
          <p:cNvPr id="33795" name="Rectangle 2">
            <a:extLst>
              <a:ext uri="{FF2B5EF4-FFF2-40B4-BE49-F238E27FC236}">
                <a16:creationId xmlns:a16="http://schemas.microsoft.com/office/drawing/2014/main" id="{0182FB5F-CC1B-47C9-9955-9C08EF485BBC}"/>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380ECBE1-967F-40A7-8697-0F83CA01B0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44C1BC-C3F8-487B-8B77-5247215D7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25EFC-B15A-4A41-B08C-16E5ECDCA930}" type="slidenum">
              <a:rPr lang="zh-CN" altLang="en-US">
                <a:latin typeface="Times New Roman" panose="02020603050405020304" pitchFamily="18" charset="0"/>
              </a:rPr>
              <a:pPr/>
              <a:t>9</a:t>
            </a:fld>
            <a:endParaRPr lang="en-US" altLang="zh-CN">
              <a:latin typeface="Times New Roman" panose="02020603050405020304" pitchFamily="18" charset="0"/>
            </a:endParaRPr>
          </a:p>
        </p:txBody>
      </p:sp>
      <p:sp>
        <p:nvSpPr>
          <p:cNvPr id="41987" name="Rectangle 2">
            <a:extLst>
              <a:ext uri="{FF2B5EF4-FFF2-40B4-BE49-F238E27FC236}">
                <a16:creationId xmlns:a16="http://schemas.microsoft.com/office/drawing/2014/main" id="{862C89D0-12B2-4930-B765-B150466D9B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FA83C65-2CEB-4158-A33A-2771558F8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44C1BC-C3F8-487B-8B77-5247215D7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25EFC-B15A-4A41-B08C-16E5ECDCA930}" type="slidenum">
              <a:rPr lang="zh-CN" altLang="en-US">
                <a:latin typeface="Times New Roman" panose="02020603050405020304" pitchFamily="18" charset="0"/>
              </a:rPr>
              <a:pPr/>
              <a:t>10</a:t>
            </a:fld>
            <a:endParaRPr lang="en-US" altLang="zh-CN">
              <a:latin typeface="Times New Roman" panose="02020603050405020304" pitchFamily="18" charset="0"/>
            </a:endParaRPr>
          </a:p>
        </p:txBody>
      </p:sp>
      <p:sp>
        <p:nvSpPr>
          <p:cNvPr id="41987" name="Rectangle 2">
            <a:extLst>
              <a:ext uri="{FF2B5EF4-FFF2-40B4-BE49-F238E27FC236}">
                <a16:creationId xmlns:a16="http://schemas.microsoft.com/office/drawing/2014/main" id="{862C89D0-12B2-4930-B765-B150466D9B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FA83C65-2CEB-4158-A33A-2771558F8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763805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44C1BC-C3F8-487B-8B77-5247215D7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25EFC-B15A-4A41-B08C-16E5ECDCA930}" type="slidenum">
              <a:rPr lang="zh-CN" altLang="en-US">
                <a:latin typeface="Times New Roman" panose="02020603050405020304" pitchFamily="18" charset="0"/>
              </a:rPr>
              <a:pPr/>
              <a:t>11</a:t>
            </a:fld>
            <a:endParaRPr lang="en-US" altLang="zh-CN">
              <a:latin typeface="Times New Roman" panose="02020603050405020304" pitchFamily="18" charset="0"/>
            </a:endParaRPr>
          </a:p>
        </p:txBody>
      </p:sp>
      <p:sp>
        <p:nvSpPr>
          <p:cNvPr id="41987" name="Rectangle 2">
            <a:extLst>
              <a:ext uri="{FF2B5EF4-FFF2-40B4-BE49-F238E27FC236}">
                <a16:creationId xmlns:a16="http://schemas.microsoft.com/office/drawing/2014/main" id="{862C89D0-12B2-4930-B765-B150466D9B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FA83C65-2CEB-4158-A33A-2771558F8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682961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44C1BC-C3F8-487B-8B77-5247215D7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25EFC-B15A-4A41-B08C-16E5ECDCA930}" type="slidenum">
              <a:rPr lang="zh-CN" altLang="en-US">
                <a:latin typeface="Times New Roman" panose="02020603050405020304" pitchFamily="18" charset="0"/>
              </a:rPr>
              <a:pPr/>
              <a:t>12</a:t>
            </a:fld>
            <a:endParaRPr lang="en-US" altLang="zh-CN">
              <a:latin typeface="Times New Roman" panose="02020603050405020304" pitchFamily="18" charset="0"/>
            </a:endParaRPr>
          </a:p>
        </p:txBody>
      </p:sp>
      <p:sp>
        <p:nvSpPr>
          <p:cNvPr id="41987" name="Rectangle 2">
            <a:extLst>
              <a:ext uri="{FF2B5EF4-FFF2-40B4-BE49-F238E27FC236}">
                <a16:creationId xmlns:a16="http://schemas.microsoft.com/office/drawing/2014/main" id="{862C89D0-12B2-4930-B765-B150466D9B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FA83C65-2CEB-4158-A33A-2771558F8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289588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44C1BC-C3F8-487B-8B77-5247215D7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25EFC-B15A-4A41-B08C-16E5ECDCA930}" type="slidenum">
              <a:rPr lang="zh-CN" altLang="en-US">
                <a:latin typeface="Times New Roman" panose="02020603050405020304" pitchFamily="18" charset="0"/>
              </a:rPr>
              <a:pPr/>
              <a:t>13</a:t>
            </a:fld>
            <a:endParaRPr lang="en-US" altLang="zh-CN">
              <a:latin typeface="Times New Roman" panose="02020603050405020304" pitchFamily="18" charset="0"/>
            </a:endParaRPr>
          </a:p>
        </p:txBody>
      </p:sp>
      <p:sp>
        <p:nvSpPr>
          <p:cNvPr id="41987" name="Rectangle 2">
            <a:extLst>
              <a:ext uri="{FF2B5EF4-FFF2-40B4-BE49-F238E27FC236}">
                <a16:creationId xmlns:a16="http://schemas.microsoft.com/office/drawing/2014/main" id="{862C89D0-12B2-4930-B765-B150466D9B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FA83C65-2CEB-4158-A33A-2771558F8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235629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44C1BC-C3F8-487B-8B77-5247215D7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25EFC-B15A-4A41-B08C-16E5ECDCA930}" type="slidenum">
              <a:rPr lang="zh-CN" altLang="en-US">
                <a:latin typeface="Times New Roman" panose="02020603050405020304" pitchFamily="18" charset="0"/>
              </a:rPr>
              <a:pPr/>
              <a:t>14</a:t>
            </a:fld>
            <a:endParaRPr lang="en-US" altLang="zh-CN">
              <a:latin typeface="Times New Roman" panose="02020603050405020304" pitchFamily="18" charset="0"/>
            </a:endParaRPr>
          </a:p>
        </p:txBody>
      </p:sp>
      <p:sp>
        <p:nvSpPr>
          <p:cNvPr id="41987" name="Rectangle 2">
            <a:extLst>
              <a:ext uri="{FF2B5EF4-FFF2-40B4-BE49-F238E27FC236}">
                <a16:creationId xmlns:a16="http://schemas.microsoft.com/office/drawing/2014/main" id="{862C89D0-12B2-4930-B765-B150466D9B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FA83C65-2CEB-4158-A33A-2771558F8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127844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44C1BC-C3F8-487B-8B77-5247215D7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25EFC-B15A-4A41-B08C-16E5ECDCA930}" type="slidenum">
              <a:rPr lang="zh-CN" altLang="en-US">
                <a:latin typeface="Times New Roman" panose="02020603050405020304" pitchFamily="18" charset="0"/>
              </a:rPr>
              <a:pPr/>
              <a:t>15</a:t>
            </a:fld>
            <a:endParaRPr lang="en-US" altLang="zh-CN">
              <a:latin typeface="Times New Roman" panose="02020603050405020304" pitchFamily="18" charset="0"/>
            </a:endParaRPr>
          </a:p>
        </p:txBody>
      </p:sp>
      <p:sp>
        <p:nvSpPr>
          <p:cNvPr id="41987" name="Rectangle 2">
            <a:extLst>
              <a:ext uri="{FF2B5EF4-FFF2-40B4-BE49-F238E27FC236}">
                <a16:creationId xmlns:a16="http://schemas.microsoft.com/office/drawing/2014/main" id="{862C89D0-12B2-4930-B765-B150466D9B5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FA83C65-2CEB-4158-A33A-2771558F8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0561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039" indent="0" algn="ctr">
              <a:buNone/>
              <a:defRPr>
                <a:solidFill>
                  <a:schemeClr val="tx1">
                    <a:tint val="75000"/>
                  </a:schemeClr>
                </a:solidFill>
              </a:defRPr>
            </a:lvl2pPr>
            <a:lvl3pPr marL="914079" indent="0" algn="ctr">
              <a:buNone/>
              <a:defRPr>
                <a:solidFill>
                  <a:schemeClr val="tx1">
                    <a:tint val="75000"/>
                  </a:schemeClr>
                </a:solidFill>
              </a:defRPr>
            </a:lvl3pPr>
            <a:lvl4pPr marL="1371119" indent="0" algn="ctr">
              <a:buNone/>
              <a:defRPr>
                <a:solidFill>
                  <a:schemeClr val="tx1">
                    <a:tint val="75000"/>
                  </a:schemeClr>
                </a:solidFill>
              </a:defRPr>
            </a:lvl4pPr>
            <a:lvl5pPr marL="1828159" indent="0" algn="ctr">
              <a:buNone/>
              <a:defRPr>
                <a:solidFill>
                  <a:schemeClr val="tx1">
                    <a:tint val="75000"/>
                  </a:schemeClr>
                </a:solidFill>
              </a:defRPr>
            </a:lvl5pPr>
            <a:lvl6pPr marL="2285199" indent="0" algn="ctr">
              <a:buNone/>
              <a:defRPr>
                <a:solidFill>
                  <a:schemeClr val="tx1">
                    <a:tint val="75000"/>
                  </a:schemeClr>
                </a:solidFill>
              </a:defRPr>
            </a:lvl6pPr>
            <a:lvl7pPr marL="2742237" indent="0" algn="ctr">
              <a:buNone/>
              <a:defRPr>
                <a:solidFill>
                  <a:schemeClr val="tx1">
                    <a:tint val="75000"/>
                  </a:schemeClr>
                </a:solidFill>
              </a:defRPr>
            </a:lvl7pPr>
            <a:lvl8pPr marL="3199278" indent="0" algn="ctr">
              <a:buNone/>
              <a:defRPr>
                <a:solidFill>
                  <a:schemeClr val="tx1">
                    <a:tint val="75000"/>
                  </a:schemeClr>
                </a:solidFill>
              </a:defRPr>
            </a:lvl8pPr>
            <a:lvl9pPr marL="3656316"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3E2020B6-A87D-4F27-9ACB-D0FEFADE761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D412742E-F348-4F12-B64A-FB25E9BC142B}" type="datetime1">
              <a:rPr lang="zh-CN" altLang="en-US"/>
              <a:pPr>
                <a:defRPr/>
              </a:pPr>
              <a:t>2021/6/21</a:t>
            </a:fld>
            <a:endParaRPr lang="zh-CN" altLang="en-US"/>
          </a:p>
        </p:txBody>
      </p:sp>
      <p:sp>
        <p:nvSpPr>
          <p:cNvPr id="5" name="页脚占位符 4">
            <a:extLst>
              <a:ext uri="{FF2B5EF4-FFF2-40B4-BE49-F238E27FC236}">
                <a16:creationId xmlns:a16="http://schemas.microsoft.com/office/drawing/2014/main" id="{E6203291-8D26-473D-89A2-76261E867D0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2DD4775D-4882-4EBE-86C5-6E4607062ABD}"/>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B67CD936-48C1-4D8A-B04C-E84B2798DF45}" type="slidenum">
              <a:rPr lang="zh-CN" altLang="en-US"/>
              <a:pPr/>
              <a:t>‹#›</a:t>
            </a:fld>
            <a:endParaRPr lang="zh-CN" altLang="en-US"/>
          </a:p>
        </p:txBody>
      </p:sp>
    </p:spTree>
    <p:extLst>
      <p:ext uri="{BB962C8B-B14F-4D97-AF65-F5344CB8AC3E}">
        <p14:creationId xmlns:p14="http://schemas.microsoft.com/office/powerpoint/2010/main" val="2181226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95C6578-6A5C-4E2D-8B1E-10398F71BA44}"/>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C2FE6B7-C674-4964-A6D0-3D43E7F06F11}" type="datetime1">
              <a:rPr lang="zh-CN" altLang="en-US"/>
              <a:pPr>
                <a:defRPr/>
              </a:pPr>
              <a:t>2021/6/21</a:t>
            </a:fld>
            <a:endParaRPr lang="zh-CN" altLang="en-US"/>
          </a:p>
        </p:txBody>
      </p:sp>
      <p:sp>
        <p:nvSpPr>
          <p:cNvPr id="5" name="页脚占位符 4">
            <a:extLst>
              <a:ext uri="{FF2B5EF4-FFF2-40B4-BE49-F238E27FC236}">
                <a16:creationId xmlns:a16="http://schemas.microsoft.com/office/drawing/2014/main" id="{E929FEC1-9B99-4AC0-BC0B-74087279DC12}"/>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52281400-1511-4506-9836-797B44A9CCE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8866CB4A-011F-47D6-83C9-9A142DBA06F3}" type="slidenum">
              <a:rPr lang="zh-CN" altLang="en-US"/>
              <a:pPr/>
              <a:t>‹#›</a:t>
            </a:fld>
            <a:endParaRPr lang="zh-CN" altLang="en-US"/>
          </a:p>
        </p:txBody>
      </p:sp>
    </p:spTree>
    <p:extLst>
      <p:ext uri="{BB962C8B-B14F-4D97-AF65-F5344CB8AC3E}">
        <p14:creationId xmlns:p14="http://schemas.microsoft.com/office/powerpoint/2010/main" val="252614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B234F3-9286-47C5-BBC7-82D8B857A5A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8FC26DBD-9D84-4F33-A431-A1ED89D245D8}" type="datetime1">
              <a:rPr lang="zh-CN" altLang="en-US"/>
              <a:pPr>
                <a:defRPr/>
              </a:pPr>
              <a:t>2021/6/21</a:t>
            </a:fld>
            <a:endParaRPr lang="zh-CN" altLang="en-US"/>
          </a:p>
        </p:txBody>
      </p:sp>
      <p:sp>
        <p:nvSpPr>
          <p:cNvPr id="5" name="页脚占位符 4">
            <a:extLst>
              <a:ext uri="{FF2B5EF4-FFF2-40B4-BE49-F238E27FC236}">
                <a16:creationId xmlns:a16="http://schemas.microsoft.com/office/drawing/2014/main" id="{875AC337-4749-44A7-B9CA-F59210467B62}"/>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F84AA2AD-49E7-4826-8ECA-B3FDD457140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8B8908FC-6746-4CAB-88EC-87C8A459E214}" type="slidenum">
              <a:rPr lang="zh-CN" altLang="en-US"/>
              <a:pPr/>
              <a:t>‹#›</a:t>
            </a:fld>
            <a:endParaRPr lang="zh-CN" altLang="en-US"/>
          </a:p>
        </p:txBody>
      </p:sp>
    </p:spTree>
    <p:extLst>
      <p:ext uri="{BB962C8B-B14F-4D97-AF65-F5344CB8AC3E}">
        <p14:creationId xmlns:p14="http://schemas.microsoft.com/office/powerpoint/2010/main" val="2273011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99D90C1C-79E0-4E46-8C56-3BA97BF961C0}"/>
              </a:ext>
            </a:extLst>
          </p:cNvPr>
          <p:cNvSpPr txBox="1">
            <a:spLocks noChangeArrowheads="1"/>
          </p:cNvSpPr>
          <p:nvPr userDrawn="1"/>
        </p:nvSpPr>
        <p:spPr bwMode="auto">
          <a:xfrm>
            <a:off x="3136900" y="6451600"/>
            <a:ext cx="5364163" cy="246063"/>
          </a:xfrm>
          <a:prstGeom prst="rect">
            <a:avLst/>
          </a:prstGeom>
          <a:noFill/>
          <a:ln>
            <a:noFill/>
          </a:ln>
          <a:effectLst/>
        </p:spPr>
        <p:txBody>
          <a:bodyPr lIns="91407" tIns="45704" rIns="91407" bIns="45704">
            <a:spAutoFit/>
          </a:bodyPr>
          <a:lstStyle/>
          <a:p>
            <a:pPr algn="ctr" eaLnBrk="1" fontAlgn="auto" hangingPunct="1">
              <a:spcBef>
                <a:spcPts val="0"/>
              </a:spcBef>
              <a:spcAft>
                <a:spcPts val="0"/>
              </a:spcAft>
              <a:defRPr/>
            </a:pPr>
            <a:r>
              <a:rPr lang="en-US" altLang="zh-CN" sz="1000">
                <a:solidFill>
                  <a:prstClr val="black"/>
                </a:solidFill>
                <a:latin typeface="Calibri"/>
                <a:ea typeface="宋体"/>
                <a:cs typeface="Arial" pitchFamily="34" charset="0"/>
              </a:rPr>
              <a:t>Copyright © 2012, Elsevier Inc. All rights reserved.</a:t>
            </a:r>
            <a:endParaRPr lang="en-US" altLang="zh-CN" sz="1000">
              <a:solidFill>
                <a:prstClr val="black"/>
              </a:solidFill>
              <a:effectLst>
                <a:outerShdw blurRad="38100" dist="38100" dir="2700000" algn="tl">
                  <a:srgbClr val="000000"/>
                </a:outerShdw>
              </a:effectLst>
              <a:latin typeface="Calibri"/>
              <a:ea typeface="宋体"/>
              <a:cs typeface="Arial" pitchFamily="34" charset="0"/>
            </a:endParaRPr>
          </a:p>
        </p:txBody>
      </p:sp>
      <p:sp>
        <p:nvSpPr>
          <p:cNvPr id="3" name="Text Box 11">
            <a:extLst>
              <a:ext uri="{FF2B5EF4-FFF2-40B4-BE49-F238E27FC236}">
                <a16:creationId xmlns:a16="http://schemas.microsoft.com/office/drawing/2014/main" id="{37D29940-E8B6-4CA7-B80A-98CED0B0B5D5}"/>
              </a:ext>
            </a:extLst>
          </p:cNvPr>
          <p:cNvSpPr txBox="1">
            <a:spLocks noChangeArrowheads="1"/>
          </p:cNvSpPr>
          <p:nvPr userDrawn="1"/>
        </p:nvSpPr>
        <p:spPr bwMode="auto">
          <a:xfrm>
            <a:off x="11207750" y="6511925"/>
            <a:ext cx="984250" cy="246063"/>
          </a:xfrm>
          <a:prstGeom prst="rect">
            <a:avLst/>
          </a:prstGeom>
          <a:noFill/>
          <a:ln>
            <a:noFill/>
          </a:ln>
          <a:effectLst/>
        </p:spPr>
        <p:txBody>
          <a:bodyPr lIns="91407" tIns="45704" rIns="91407" bIns="45704">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C609E735-E57F-47FA-B09B-55605ED01A69}" type="slidenum">
              <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hangingPunct="1">
                <a:spcBef>
                  <a:spcPct val="50000"/>
                </a:spcBef>
              </a:pPr>
              <a:t>‹#›</a:t>
            </a:fld>
            <a:endPar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95780483"/>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90E5D6E7-5292-4711-845E-27324D5CA18F}"/>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CA20613B-EFD3-4986-AC73-D66D212CE5DE}" type="datetime1">
              <a:rPr lang="zh-CN" altLang="en-US"/>
              <a:pPr>
                <a:defRPr/>
              </a:pPr>
              <a:t>2021/6/21</a:t>
            </a:fld>
            <a:endParaRPr lang="zh-CN" altLang="zh-CN"/>
          </a:p>
        </p:txBody>
      </p:sp>
      <p:sp>
        <p:nvSpPr>
          <p:cNvPr id="5" name="Footer Placeholder 1029">
            <a:extLst>
              <a:ext uri="{FF2B5EF4-FFF2-40B4-BE49-F238E27FC236}">
                <a16:creationId xmlns:a16="http://schemas.microsoft.com/office/drawing/2014/main" id="{18440C34-9442-468D-9634-11A7FF1CB750}"/>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2A7DABF4-276D-4657-A094-9722FE1F7BEC}"/>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fld id="{2707C90B-ABD3-4067-99C8-E3E8CD4C0291}" type="slidenum">
              <a:rPr lang="en-US" altLang="zh-CN"/>
              <a:pPr/>
              <a:t>‹#›</a:t>
            </a:fld>
            <a:endParaRPr lang="en-US" altLang="zh-CN"/>
          </a:p>
        </p:txBody>
      </p:sp>
      <p:sp>
        <p:nvSpPr>
          <p:cNvPr id="7" name="Slide Number Placeholder 492">
            <a:extLst>
              <a:ext uri="{FF2B5EF4-FFF2-40B4-BE49-F238E27FC236}">
                <a16:creationId xmlns:a16="http://schemas.microsoft.com/office/drawing/2014/main" id="{6065BDC0-5700-45B5-BDD2-5F9E65A7780B}"/>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fld id="{1A836606-6E52-4BC8-ABA4-1E360440FB70}" type="slidenum">
              <a:rPr lang="en-US" altLang="zh-CN"/>
              <a:pPr/>
              <a:t>‹#›</a:t>
            </a:fld>
            <a:endParaRPr lang="en-US" altLang="zh-CN"/>
          </a:p>
        </p:txBody>
      </p:sp>
    </p:spTree>
    <p:extLst>
      <p:ext uri="{BB962C8B-B14F-4D97-AF65-F5344CB8AC3E}">
        <p14:creationId xmlns:p14="http://schemas.microsoft.com/office/powerpoint/2010/main" val="2315971726"/>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49"/>
            <a:ext cx="10972800" cy="565045"/>
          </a:xfrm>
        </p:spPr>
        <p:txBody>
          <a:bodyPr/>
          <a:lstStyle/>
          <a:p>
            <a:r>
              <a:rPr lang="en-US"/>
              <a:t>Click to edit Master title style</a:t>
            </a:r>
            <a:endParaRPr lang="en-US" dirty="0"/>
          </a:p>
        </p:txBody>
      </p:sp>
    </p:spTree>
    <p:extLst>
      <p:ext uri="{BB962C8B-B14F-4D97-AF65-F5344CB8AC3E}">
        <p14:creationId xmlns:p14="http://schemas.microsoft.com/office/powerpoint/2010/main" val="203669540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49"/>
            <a:ext cx="10972800" cy="565045"/>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09600" y="1882708"/>
            <a:ext cx="109728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3656672466"/>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8DAC836E-BF09-42F0-AB68-F7C84C3FA35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6438" y="1624013"/>
            <a:ext cx="77374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02480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1093844529"/>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7A3C7264-1699-47E3-A715-062BBD82CA48}"/>
              </a:ext>
            </a:extLst>
          </p:cNvPr>
          <p:cNvSpPr/>
          <p:nvPr userDrawn="1"/>
        </p:nvSpPr>
        <p:spPr>
          <a:xfrm>
            <a:off x="0" y="-33338"/>
            <a:ext cx="12192000" cy="6891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F026B79E-C708-4AA3-AE32-B35B8025CF77}"/>
              </a:ext>
            </a:extLst>
          </p:cNvPr>
          <p:cNvSpPr/>
          <p:nvPr userDrawn="1"/>
        </p:nvSpPr>
        <p:spPr>
          <a:xfrm>
            <a:off x="0" y="-33338"/>
            <a:ext cx="12192000" cy="554355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17">
            <a:extLst>
              <a:ext uri="{FF2B5EF4-FFF2-40B4-BE49-F238E27FC236}">
                <a16:creationId xmlns:a16="http://schemas.microsoft.com/office/drawing/2014/main" id="{01B84E04-825A-4A52-9D9A-07720C60CA8C}"/>
              </a:ext>
            </a:extLst>
          </p:cNvPr>
          <p:cNvSpPr/>
          <p:nvPr userDrawn="1"/>
        </p:nvSpPr>
        <p:spPr>
          <a:xfrm>
            <a:off x="7924800" y="-33338"/>
            <a:ext cx="4267200" cy="554355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9" name="Picture 25" descr="O_signature_wht_rgb.png">
            <a:extLst>
              <a:ext uri="{FF2B5EF4-FFF2-40B4-BE49-F238E27FC236}">
                <a16:creationId xmlns:a16="http://schemas.microsoft.com/office/drawing/2014/main" id="{37F4AB80-2DED-41DC-ADE0-84EEA50049E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42913"/>
            <a:ext cx="1784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7924800" y="-33863"/>
            <a:ext cx="4267200" cy="554355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01980" y="2738122"/>
            <a:ext cx="6182643" cy="1013779"/>
          </a:xfrm>
        </p:spPr>
        <p:txBody>
          <a:bodyPr/>
          <a:lstStyle>
            <a:lvl1pPr>
              <a:defRPr sz="28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01133" y="3885702"/>
            <a:ext cx="6182643" cy="1397499"/>
          </a:xfrm>
        </p:spPr>
        <p:txBody>
          <a:bodyPr/>
          <a:lstStyle>
            <a:lvl1pPr marL="0" marR="0" indent="0" algn="l" defTabSz="228519"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9245865"/>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069B34E8-11F1-4354-8A63-5768A8441767}"/>
              </a:ext>
            </a:extLst>
          </p:cNvPr>
          <p:cNvSpPr/>
          <p:nvPr userDrawn="1"/>
        </p:nvSpPr>
        <p:spPr>
          <a:xfrm>
            <a:off x="11329988" y="0"/>
            <a:ext cx="862012" cy="6175375"/>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5" name="Rectangle 13">
            <a:extLst>
              <a:ext uri="{FF2B5EF4-FFF2-40B4-BE49-F238E27FC236}">
                <a16:creationId xmlns:a16="http://schemas.microsoft.com/office/drawing/2014/main" id="{08632742-F667-4898-AA0D-9B0773795A9F}"/>
              </a:ext>
            </a:extLst>
          </p:cNvPr>
          <p:cNvSpPr/>
          <p:nvPr userDrawn="1"/>
        </p:nvSpPr>
        <p:spPr>
          <a:xfrm>
            <a:off x="7924800" y="-3175"/>
            <a:ext cx="427038" cy="617537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6" name="Rectangle 17">
            <a:extLst>
              <a:ext uri="{FF2B5EF4-FFF2-40B4-BE49-F238E27FC236}">
                <a16:creationId xmlns:a16="http://schemas.microsoft.com/office/drawing/2014/main" id="{6EF54592-9D00-4CC4-8CC6-610FB9688B9D}"/>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9">
            <a:extLst>
              <a:ext uri="{FF2B5EF4-FFF2-40B4-BE49-F238E27FC236}">
                <a16:creationId xmlns:a16="http://schemas.microsoft.com/office/drawing/2014/main" id="{60FAC442-15EF-4734-A65A-3AFC062FEE49}"/>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20">
            <a:extLst>
              <a:ext uri="{FF2B5EF4-FFF2-40B4-BE49-F238E27FC236}">
                <a16:creationId xmlns:a16="http://schemas.microsoft.com/office/drawing/2014/main" id="{3FBBD687-4F90-4889-A8F3-8CA1C7473852}"/>
              </a:ext>
            </a:extLst>
          </p:cNvPr>
          <p:cNvSpPr/>
          <p:nvPr userDrawn="1"/>
        </p:nvSpPr>
        <p:spPr>
          <a:xfrm>
            <a:off x="6864350" y="6175375"/>
            <a:ext cx="5327650" cy="6826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grpSp>
        <p:nvGrpSpPr>
          <p:cNvPr id="9" name="Group 27">
            <a:extLst>
              <a:ext uri="{FF2B5EF4-FFF2-40B4-BE49-F238E27FC236}">
                <a16:creationId xmlns:a16="http://schemas.microsoft.com/office/drawing/2014/main" id="{310B3AA2-1088-43FE-BB3E-731079381DF0}"/>
              </a:ext>
            </a:extLst>
          </p:cNvPr>
          <p:cNvGrpSpPr>
            <a:grpSpLocks noChangeAspect="1"/>
          </p:cNvGrpSpPr>
          <p:nvPr userDrawn="1"/>
        </p:nvGrpSpPr>
        <p:grpSpPr bwMode="auto">
          <a:xfrm>
            <a:off x="9021763" y="6194425"/>
            <a:ext cx="2717800" cy="609600"/>
            <a:chOff x="6446993" y="4546600"/>
            <a:chExt cx="2374390" cy="532552"/>
          </a:xfrm>
        </p:grpSpPr>
        <p:pic>
          <p:nvPicPr>
            <p:cNvPr id="12" name="Picture 27" descr="O_signature_clr_rgb">
              <a:extLst>
                <a:ext uri="{FF2B5EF4-FFF2-40B4-BE49-F238E27FC236}">
                  <a16:creationId xmlns:a16="http://schemas.microsoft.com/office/drawing/2014/main" id="{9D274746-CB4C-4CED-AFE1-25F5696F36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7E6186DD-5E98-476E-93FB-D688D6C352BC}"/>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07489" y="1565197"/>
            <a:ext cx="6707716" cy="1467631"/>
          </a:xfrm>
        </p:spPr>
        <p:txBody>
          <a:bodyPr anchor="t"/>
          <a:lstStyle>
            <a:lvl1pPr algn="l" defTabSz="914079" rtl="0" eaLnBrk="1" latinLnBrk="0" hangingPunct="1">
              <a:lnSpc>
                <a:spcPct val="90000"/>
              </a:lnSpc>
              <a:spcBef>
                <a:spcPct val="0"/>
              </a:spcBef>
              <a:buNone/>
              <a:defRPr lang="en-US" sz="2800"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8344184" y="0"/>
            <a:ext cx="2987040" cy="617220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20422351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7385" y="-27384"/>
            <a:ext cx="10465163" cy="11430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682D40-6921-4FD5-AF0C-627577128C65}"/>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3D205F6D-A591-4AF4-ACF9-412BE8B68007}" type="datetime1">
              <a:rPr lang="zh-CN" altLang="en-US"/>
              <a:pPr>
                <a:defRPr/>
              </a:pPr>
              <a:t>2021/6/21</a:t>
            </a:fld>
            <a:endParaRPr lang="zh-CN" altLang="en-US"/>
          </a:p>
        </p:txBody>
      </p:sp>
      <p:sp>
        <p:nvSpPr>
          <p:cNvPr id="5" name="页脚占位符 4">
            <a:extLst>
              <a:ext uri="{FF2B5EF4-FFF2-40B4-BE49-F238E27FC236}">
                <a16:creationId xmlns:a16="http://schemas.microsoft.com/office/drawing/2014/main" id="{ED681617-1BCE-4569-8E79-52015539E11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7EC1C42D-9C9F-41DF-84B5-2F5BC6A7CDE2}"/>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F9104C0F-23FD-4844-B5A0-40235B08BF22}" type="slidenum">
              <a:rPr lang="zh-CN" altLang="en-US"/>
              <a:pPr/>
              <a:t>‹#›</a:t>
            </a:fld>
            <a:endParaRPr lang="zh-CN" altLang="en-US"/>
          </a:p>
        </p:txBody>
      </p:sp>
    </p:spTree>
    <p:extLst>
      <p:ext uri="{BB962C8B-B14F-4D97-AF65-F5344CB8AC3E}">
        <p14:creationId xmlns:p14="http://schemas.microsoft.com/office/powerpoint/2010/main" val="587181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7C7B22C9-1CA9-4C30-AA0F-3FF3763DF864}"/>
              </a:ext>
            </a:extLst>
          </p:cNvPr>
          <p:cNvSpPr/>
          <p:nvPr userDrawn="1"/>
        </p:nvSpPr>
        <p:spPr>
          <a:xfrm>
            <a:off x="0" y="1546225"/>
            <a:ext cx="12192000" cy="3962400"/>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4" name="Picture 23" descr="Java_blk_rgb.png">
            <a:extLst>
              <a:ext uri="{FF2B5EF4-FFF2-40B4-BE49-F238E27FC236}">
                <a16:creationId xmlns:a16="http://schemas.microsoft.com/office/drawing/2014/main" id="{4A65D7BE-3C54-4414-A5AB-5018E20B78F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6113" y="2700338"/>
            <a:ext cx="4764087"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09600" y="2114998"/>
            <a:ext cx="6430051" cy="3213359"/>
          </a:xfrm>
        </p:spPr>
        <p:txBody>
          <a:bodyPr>
            <a:noAutofit/>
          </a:bodyPr>
          <a:lstStyle>
            <a:lvl1pPr marL="0" marR="0" indent="0" algn="l" defTabSz="228519"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3175537314"/>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C6B63C25-3856-4918-A97F-209714CAA866}"/>
              </a:ext>
            </a:extLst>
          </p:cNvPr>
          <p:cNvSpPr/>
          <p:nvPr userDrawn="1"/>
        </p:nvSpPr>
        <p:spPr>
          <a:xfrm>
            <a:off x="3994150" y="1546225"/>
            <a:ext cx="8197850" cy="3962400"/>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0" name="Text Placeholder 9"/>
          <p:cNvSpPr>
            <a:spLocks noGrp="1"/>
          </p:cNvSpPr>
          <p:nvPr>
            <p:ph type="body" sz="quarter" idx="11"/>
          </p:nvPr>
        </p:nvSpPr>
        <p:spPr>
          <a:xfrm>
            <a:off x="4591767" y="1907042"/>
            <a:ext cx="7159972" cy="3364876"/>
          </a:xfrm>
        </p:spPr>
        <p:txBody>
          <a:bodyPr/>
          <a:lstStyle>
            <a:lvl1pPr marL="0" indent="0">
              <a:buNone/>
              <a:defRPr sz="2400"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8468" y="1546581"/>
            <a:ext cx="3925824" cy="396240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472578783"/>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5446A399-2F99-4ED2-98B8-3232E6E3BBD9}"/>
              </a:ext>
            </a:extLst>
          </p:cNvPr>
          <p:cNvSpPr/>
          <p:nvPr userDrawn="1"/>
        </p:nvSpPr>
        <p:spPr>
          <a:xfrm>
            <a:off x="0" y="2278063"/>
            <a:ext cx="5334000" cy="3225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BB012100-6D62-4E7D-8C7D-054E4607B0BE}"/>
              </a:ext>
            </a:extLst>
          </p:cNvPr>
          <p:cNvSpPr/>
          <p:nvPr userDrawn="1"/>
        </p:nvSpPr>
        <p:spPr bwMode="auto">
          <a:xfrm>
            <a:off x="1588" y="1541463"/>
            <a:ext cx="5332412" cy="7366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42" tIns="46022" rIns="92042" bIns="46022" anchor="ctr"/>
          <a:lstStyle>
            <a:lvl1pPr marL="119063" indent="-1190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4000" b="1">
              <a:solidFill>
                <a:srgbClr val="FFFFFF"/>
              </a:solidFill>
              <a:ea typeface="MS PGothic"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5379159" y="1542197"/>
            <a:ext cx="6812843" cy="39624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541863" y="2479525"/>
            <a:ext cx="4175760" cy="2849880"/>
          </a:xfrm>
        </p:spPr>
        <p:txBody>
          <a:bodyPr>
            <a:normAutofit/>
          </a:bodyPr>
          <a:lstStyle>
            <a:lvl1pPr>
              <a:defRPr sz="1600"/>
            </a:lvl1pPr>
          </a:lstStyle>
          <a:p>
            <a:pPr lvl="0"/>
            <a:r>
              <a:rPr lang="en-US"/>
              <a:t>Click to edit Master text styles</a:t>
            </a:r>
          </a:p>
        </p:txBody>
      </p:sp>
      <p:sp>
        <p:nvSpPr>
          <p:cNvPr id="24" name="Text Placeholder 22"/>
          <p:cNvSpPr>
            <a:spLocks noGrp="1"/>
          </p:cNvSpPr>
          <p:nvPr>
            <p:ph type="body" sz="quarter" idx="14"/>
          </p:nvPr>
        </p:nvSpPr>
        <p:spPr>
          <a:xfrm>
            <a:off x="609601" y="1551498"/>
            <a:ext cx="4549424" cy="725801"/>
          </a:xfrm>
          <a:noFill/>
        </p:spPr>
        <p:txBody>
          <a:bodyPr anchor="ctr">
            <a:noAutofit/>
          </a:bodyPr>
          <a:lstStyle>
            <a:lvl1pPr marL="0" indent="0">
              <a:buNone/>
              <a:defRPr sz="2000"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09599" y="640649"/>
            <a:ext cx="11130845"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929498835"/>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8B37B55-3826-4492-8E5A-FD01FF305042}"/>
              </a:ext>
            </a:extLst>
          </p:cNvPr>
          <p:cNvSpPr/>
          <p:nvPr userDrawn="1"/>
        </p:nvSpPr>
        <p:spPr>
          <a:xfrm>
            <a:off x="0" y="1546225"/>
            <a:ext cx="12192000" cy="3962400"/>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1" name="Text Placeholder 9"/>
          <p:cNvSpPr>
            <a:spLocks noGrp="1"/>
          </p:cNvSpPr>
          <p:nvPr>
            <p:ph type="body" sz="quarter" idx="11"/>
          </p:nvPr>
        </p:nvSpPr>
        <p:spPr>
          <a:xfrm>
            <a:off x="601142" y="1896543"/>
            <a:ext cx="10157175" cy="1806223"/>
          </a:xfrm>
        </p:spPr>
        <p:txBody>
          <a:bodyPr>
            <a:normAutofit/>
          </a:bodyPr>
          <a:lstStyle>
            <a:lvl1pPr marL="114261" indent="-114261">
              <a:lnSpc>
                <a:spcPct val="90000"/>
              </a:lnSpc>
              <a:spcBef>
                <a:spcPts val="0"/>
              </a:spcBef>
              <a:spcAft>
                <a:spcPts val="1800"/>
              </a:spcAft>
              <a:buNone/>
              <a:defRPr sz="2400"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736609" y="3793073"/>
            <a:ext cx="5325532" cy="591937"/>
          </a:xfrm>
          <a:noFill/>
        </p:spPr>
        <p:txBody>
          <a:bodyPr anchor="b">
            <a:normAutofit/>
          </a:bodyPr>
          <a:lstStyle>
            <a:lvl1pPr marL="0" indent="0">
              <a:lnSpc>
                <a:spcPct val="90000"/>
              </a:lnSpc>
              <a:spcBef>
                <a:spcPts val="0"/>
              </a:spcBef>
              <a:spcAft>
                <a:spcPts val="1800"/>
              </a:spcAft>
              <a:buFont typeface="Arial" pitchFamily="34" charset="0"/>
              <a:buNone/>
              <a:defRPr lang="en-US" sz="2000"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736609" y="4458168"/>
            <a:ext cx="5325532" cy="937931"/>
          </a:xfrm>
          <a:noFill/>
        </p:spPr>
        <p:txBody>
          <a:bodyPr>
            <a:normAutofit/>
          </a:bodyPr>
          <a:lstStyle>
            <a:lvl1pPr marL="0" indent="0">
              <a:lnSpc>
                <a:spcPct val="90000"/>
              </a:lnSpc>
              <a:spcBef>
                <a:spcPts val="0"/>
              </a:spcBef>
              <a:spcAft>
                <a:spcPts val="1800"/>
              </a:spcAft>
              <a:buFont typeface="Arial" pitchFamily="34" charset="0"/>
              <a:buNone/>
              <a:defRPr lang="en-US" sz="1600"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49286390"/>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8AC72F5A-D622-423F-AE1E-5BEBB294E05D}"/>
              </a:ext>
            </a:extLst>
          </p:cNvPr>
          <p:cNvSpPr>
            <a:spLocks noChangeArrowheads="1"/>
          </p:cNvSpPr>
          <p:nvPr userDrawn="1"/>
        </p:nvSpPr>
        <p:spPr bwMode="auto">
          <a:xfrm flipH="1">
            <a:off x="4229100" y="1490663"/>
            <a:ext cx="36513" cy="4206875"/>
          </a:xfrm>
          <a:prstGeom prst="rect">
            <a:avLst/>
          </a:prstGeom>
          <a:gradFill rotWithShape="1">
            <a:gsLst>
              <a:gs pos="0">
                <a:schemeClr val="accent1"/>
              </a:gs>
              <a:gs pos="100000">
                <a:schemeClr val="accent1">
                  <a:lumMod val="75000"/>
                </a:schemeClr>
              </a:gs>
            </a:gsLst>
            <a:lin ang="5400000" scaled="1"/>
          </a:gradFill>
          <a:ln>
            <a:noFill/>
          </a:ln>
          <a:effectLst/>
        </p:spPr>
        <p:txBody>
          <a:bodyPr wrap="none" lIns="34269" tIns="17134" rIns="34269" bIns="1713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zh-CN" altLang="zh-CN">
              <a:solidFill>
                <a:prstClr val="black"/>
              </a:solidFill>
              <a:ea typeface="宋体"/>
            </a:endParaRPr>
          </a:p>
        </p:txBody>
      </p:sp>
      <p:sp>
        <p:nvSpPr>
          <p:cNvPr id="12" name="Text Placeholder 22"/>
          <p:cNvSpPr>
            <a:spLocks noGrp="1"/>
          </p:cNvSpPr>
          <p:nvPr>
            <p:ph type="body" sz="quarter" idx="16"/>
          </p:nvPr>
        </p:nvSpPr>
        <p:spPr>
          <a:xfrm>
            <a:off x="609603" y="2023876"/>
            <a:ext cx="3476541" cy="3318248"/>
          </a:xfrm>
          <a:noFill/>
        </p:spPr>
        <p:txBody>
          <a:bodyPr anchor="ctr">
            <a:noAutofit/>
          </a:bodyPr>
          <a:lstStyle>
            <a:lvl1pPr marL="0" indent="0">
              <a:lnSpc>
                <a:spcPct val="90000"/>
              </a:lnSpc>
              <a:spcBef>
                <a:spcPts val="0"/>
              </a:spcBef>
              <a:spcAft>
                <a:spcPts val="1800"/>
              </a:spcAft>
              <a:buFont typeface="Arial" pitchFamily="34" charset="0"/>
              <a:buNone/>
              <a:defRPr sz="1800"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4643968" y="1498600"/>
            <a:ext cx="6982080" cy="4379384"/>
          </a:xfrm>
        </p:spPr>
        <p:txBody>
          <a:bodyPr rtlCol="0" anchor="ctr" anchorCtr="1">
            <a:noAutofit/>
          </a:bodyPr>
          <a:lstStyle>
            <a:lvl1pPr marL="60304"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934759674"/>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2454"/>
            <a:ext cx="109728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087999539"/>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84687"/>
            <a:ext cx="109728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3413459017"/>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46405" y="-334963"/>
            <a:ext cx="8938684" cy="1095376"/>
          </a:xfrm>
        </p:spPr>
        <p:txBody>
          <a:bodyPr/>
          <a:lstStyle/>
          <a:p>
            <a:r>
              <a:rPr lang="zh-CN" altLang="en-US"/>
              <a:t>单击此处编辑母版标题样式</a:t>
            </a:r>
          </a:p>
        </p:txBody>
      </p:sp>
      <p:sp>
        <p:nvSpPr>
          <p:cNvPr id="3" name="文本占位符 2"/>
          <p:cNvSpPr>
            <a:spLocks noGrp="1"/>
          </p:cNvSpPr>
          <p:nvPr>
            <p:ph type="body" sz="half" idx="1"/>
          </p:nvPr>
        </p:nvSpPr>
        <p:spPr>
          <a:xfrm>
            <a:off x="1219205" y="2209804"/>
            <a:ext cx="5230284"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2684" y="2209804"/>
            <a:ext cx="5232400"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27582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FEE9DFE1-1D20-4130-857A-5B0213C70C91}"/>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2A3E4A43-5D58-4271-B602-D4EAF846ED0C}"/>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0B3C657C-CE5A-4FCD-8170-CD1D6D0B8D09}" type="datetime1">
              <a:rPr lang="zh-CN" altLang="en-US"/>
              <a:pPr>
                <a:defRPr/>
              </a:pPr>
              <a:t>2021/6/21</a:t>
            </a:fld>
            <a:endParaRPr lang="en-US"/>
          </a:p>
        </p:txBody>
      </p:sp>
      <p:sp>
        <p:nvSpPr>
          <p:cNvPr id="4" name="Holder 6">
            <a:extLst>
              <a:ext uri="{FF2B5EF4-FFF2-40B4-BE49-F238E27FC236}">
                <a16:creationId xmlns:a16="http://schemas.microsoft.com/office/drawing/2014/main" id="{11B2E241-E102-4FCC-81F3-61B3D12D50D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08FCC897-0A60-4111-A23B-71DF631CAEB1}" type="slidenum">
              <a:rPr lang="zh-CN" altLang="zh-CN"/>
              <a:pPr/>
              <a:t>‹#›</a:t>
            </a:fld>
            <a:endParaRPr lang="zh-CN" altLang="zh-CN"/>
          </a:p>
        </p:txBody>
      </p:sp>
    </p:spTree>
    <p:extLst>
      <p:ext uri="{BB962C8B-B14F-4D97-AF65-F5344CB8AC3E}">
        <p14:creationId xmlns:p14="http://schemas.microsoft.com/office/powerpoint/2010/main" val="104714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039" indent="0">
              <a:buNone/>
              <a:defRPr sz="1800">
                <a:solidFill>
                  <a:schemeClr val="tx1">
                    <a:tint val="75000"/>
                  </a:schemeClr>
                </a:solidFill>
              </a:defRPr>
            </a:lvl2pPr>
            <a:lvl3pPr marL="914079" indent="0">
              <a:buNone/>
              <a:defRPr sz="1600">
                <a:solidFill>
                  <a:schemeClr val="tx1">
                    <a:tint val="75000"/>
                  </a:schemeClr>
                </a:solidFill>
              </a:defRPr>
            </a:lvl3pPr>
            <a:lvl4pPr marL="1371119" indent="0">
              <a:buNone/>
              <a:defRPr sz="1400">
                <a:solidFill>
                  <a:schemeClr val="tx1">
                    <a:tint val="75000"/>
                  </a:schemeClr>
                </a:solidFill>
              </a:defRPr>
            </a:lvl4pPr>
            <a:lvl5pPr marL="1828159" indent="0">
              <a:buNone/>
              <a:defRPr sz="1400">
                <a:solidFill>
                  <a:schemeClr val="tx1">
                    <a:tint val="75000"/>
                  </a:schemeClr>
                </a:solidFill>
              </a:defRPr>
            </a:lvl5pPr>
            <a:lvl6pPr marL="2285199" indent="0">
              <a:buNone/>
              <a:defRPr sz="1400">
                <a:solidFill>
                  <a:schemeClr val="tx1">
                    <a:tint val="75000"/>
                  </a:schemeClr>
                </a:solidFill>
              </a:defRPr>
            </a:lvl6pPr>
            <a:lvl7pPr marL="2742237" indent="0">
              <a:buNone/>
              <a:defRPr sz="1400">
                <a:solidFill>
                  <a:schemeClr val="tx1">
                    <a:tint val="75000"/>
                  </a:schemeClr>
                </a:solidFill>
              </a:defRPr>
            </a:lvl7pPr>
            <a:lvl8pPr marL="3199278" indent="0">
              <a:buNone/>
              <a:defRPr sz="1400">
                <a:solidFill>
                  <a:schemeClr val="tx1">
                    <a:tint val="75000"/>
                  </a:schemeClr>
                </a:solidFill>
              </a:defRPr>
            </a:lvl8pPr>
            <a:lvl9pPr marL="3656316"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CE1D5E-1D14-4BCA-AA5C-6FA1F982022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51C0A2FF-BAE6-43BE-840F-421F5111E982}" type="datetime1">
              <a:rPr lang="zh-CN" altLang="en-US"/>
              <a:pPr>
                <a:defRPr/>
              </a:pPr>
              <a:t>2021/6/21</a:t>
            </a:fld>
            <a:endParaRPr lang="zh-CN" altLang="en-US"/>
          </a:p>
        </p:txBody>
      </p:sp>
      <p:sp>
        <p:nvSpPr>
          <p:cNvPr id="5" name="页脚占位符 4">
            <a:extLst>
              <a:ext uri="{FF2B5EF4-FFF2-40B4-BE49-F238E27FC236}">
                <a16:creationId xmlns:a16="http://schemas.microsoft.com/office/drawing/2014/main" id="{0F5387D6-ABAC-46FC-AE47-0F3E8B63413F}"/>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F6E6DBD1-5434-495A-9D14-4D26204AEA4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58870BE7-418B-4375-A9C3-E1C1A8BB611D}" type="slidenum">
              <a:rPr lang="zh-CN" altLang="en-US"/>
              <a:pPr/>
              <a:t>‹#›</a:t>
            </a:fld>
            <a:endParaRPr lang="zh-CN" altLang="en-US"/>
          </a:p>
        </p:txBody>
      </p:sp>
    </p:spTree>
    <p:extLst>
      <p:ext uri="{BB962C8B-B14F-4D97-AF65-F5344CB8AC3E}">
        <p14:creationId xmlns:p14="http://schemas.microsoft.com/office/powerpoint/2010/main" val="109193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71C5DD95-7B87-407D-BD9C-05C8E6BD63B1}"/>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E23E88CF-7A5A-4736-A0FC-850E7F8611D8}" type="datetime1">
              <a:rPr lang="zh-CN" altLang="en-US"/>
              <a:pPr>
                <a:defRPr/>
              </a:pPr>
              <a:t>2021/6/21</a:t>
            </a:fld>
            <a:endParaRPr lang="zh-CN" altLang="en-US"/>
          </a:p>
        </p:txBody>
      </p:sp>
      <p:sp>
        <p:nvSpPr>
          <p:cNvPr id="6" name="页脚占位符 4">
            <a:extLst>
              <a:ext uri="{FF2B5EF4-FFF2-40B4-BE49-F238E27FC236}">
                <a16:creationId xmlns:a16="http://schemas.microsoft.com/office/drawing/2014/main" id="{92AC8D1C-AE60-4789-8A36-DB5AA0CBCBE8}"/>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E7518376-12C6-451A-9266-C5026BB1F9CC}"/>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037F7A8A-88A3-47AB-9207-779ED84D8EA7}" type="slidenum">
              <a:rPr lang="zh-CN" altLang="en-US"/>
              <a:pPr/>
              <a:t>‹#›</a:t>
            </a:fld>
            <a:endParaRPr lang="zh-CN" altLang="en-US"/>
          </a:p>
        </p:txBody>
      </p:sp>
    </p:spTree>
    <p:extLst>
      <p:ext uri="{BB962C8B-B14F-4D97-AF65-F5344CB8AC3E}">
        <p14:creationId xmlns:p14="http://schemas.microsoft.com/office/powerpoint/2010/main" val="120753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A9191957-E732-4240-8395-717F32CFAF4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31A2B37-C711-4C53-811C-F47B82BD69EC}" type="datetime1">
              <a:rPr lang="zh-CN" altLang="en-US"/>
              <a:pPr>
                <a:defRPr/>
              </a:pPr>
              <a:t>2021/6/21</a:t>
            </a:fld>
            <a:endParaRPr lang="zh-CN" altLang="en-US"/>
          </a:p>
        </p:txBody>
      </p:sp>
      <p:sp>
        <p:nvSpPr>
          <p:cNvPr id="8" name="页脚占位符 4">
            <a:extLst>
              <a:ext uri="{FF2B5EF4-FFF2-40B4-BE49-F238E27FC236}">
                <a16:creationId xmlns:a16="http://schemas.microsoft.com/office/drawing/2014/main" id="{F91CB92C-316F-4E90-BA9E-F60A7A222745}"/>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30795F95-101E-448D-BD78-58C6AF63B9BD}"/>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8AB6C9FC-526A-4C79-AD62-B4BC87D5E3C5}" type="slidenum">
              <a:rPr lang="zh-CN" altLang="en-US"/>
              <a:pPr/>
              <a:t>‹#›</a:t>
            </a:fld>
            <a:endParaRPr lang="zh-CN" altLang="en-US"/>
          </a:p>
        </p:txBody>
      </p:sp>
    </p:spTree>
    <p:extLst>
      <p:ext uri="{BB962C8B-B14F-4D97-AF65-F5344CB8AC3E}">
        <p14:creationId xmlns:p14="http://schemas.microsoft.com/office/powerpoint/2010/main" val="24719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791CE934-5C13-42D7-BCCE-AD851AAF4CDB}"/>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C8DFA67B-2A7B-4B78-9287-67EE1FA13F2A}" type="datetime1">
              <a:rPr lang="zh-CN" altLang="en-US"/>
              <a:pPr>
                <a:defRPr/>
              </a:pPr>
              <a:t>2021/6/21</a:t>
            </a:fld>
            <a:endParaRPr lang="zh-CN" altLang="en-US"/>
          </a:p>
        </p:txBody>
      </p:sp>
      <p:sp>
        <p:nvSpPr>
          <p:cNvPr id="4" name="页脚占位符 4">
            <a:extLst>
              <a:ext uri="{FF2B5EF4-FFF2-40B4-BE49-F238E27FC236}">
                <a16:creationId xmlns:a16="http://schemas.microsoft.com/office/drawing/2014/main" id="{46A9FFFB-71CC-46BC-A47F-A11E3259C3FA}"/>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3897164B-35C2-4927-9679-CB999236E5D4}"/>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3931CAD0-C8AD-4F39-A445-8C0370CAAB30}" type="slidenum">
              <a:rPr lang="zh-CN" altLang="en-US"/>
              <a:pPr/>
              <a:t>‹#›</a:t>
            </a:fld>
            <a:endParaRPr lang="zh-CN" altLang="en-US"/>
          </a:p>
        </p:txBody>
      </p:sp>
    </p:spTree>
    <p:extLst>
      <p:ext uri="{BB962C8B-B14F-4D97-AF65-F5344CB8AC3E}">
        <p14:creationId xmlns:p14="http://schemas.microsoft.com/office/powerpoint/2010/main" val="1585169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AE5549E-11D6-417D-9788-DE9D16024617}"/>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8886262A-2CAA-4066-933E-368C933D0162}" type="datetime1">
              <a:rPr lang="zh-CN" altLang="en-US"/>
              <a:pPr>
                <a:defRPr/>
              </a:pPr>
              <a:t>2021/6/21</a:t>
            </a:fld>
            <a:endParaRPr lang="zh-CN" altLang="en-US"/>
          </a:p>
        </p:txBody>
      </p:sp>
      <p:sp>
        <p:nvSpPr>
          <p:cNvPr id="3" name="页脚占位符 4">
            <a:extLst>
              <a:ext uri="{FF2B5EF4-FFF2-40B4-BE49-F238E27FC236}">
                <a16:creationId xmlns:a16="http://schemas.microsoft.com/office/drawing/2014/main" id="{94902BAB-FCDA-45C2-BBEB-97FB466B2C8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36B6B80C-7773-44D1-916C-33B26ABB012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86D79D29-3146-4D1E-A0FF-1C04EEBF8BD5}" type="slidenum">
              <a:rPr lang="zh-CN" altLang="en-US"/>
              <a:pPr/>
              <a:t>‹#›</a:t>
            </a:fld>
            <a:endParaRPr lang="zh-CN" altLang="en-US"/>
          </a:p>
        </p:txBody>
      </p:sp>
    </p:spTree>
    <p:extLst>
      <p:ext uri="{BB962C8B-B14F-4D97-AF65-F5344CB8AC3E}">
        <p14:creationId xmlns:p14="http://schemas.microsoft.com/office/powerpoint/2010/main" val="3918869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1"/>
            <a:ext cx="4011084" cy="4691063"/>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AC470EC-5476-4B3A-8BD3-DA769F165DE8}"/>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54EE0EAB-2408-4B17-9FA6-89DE83FEFE3B}" type="datetime1">
              <a:rPr lang="zh-CN" altLang="en-US"/>
              <a:pPr>
                <a:defRPr/>
              </a:pPr>
              <a:t>2021/6/21</a:t>
            </a:fld>
            <a:endParaRPr lang="zh-CN" altLang="en-US"/>
          </a:p>
        </p:txBody>
      </p:sp>
      <p:sp>
        <p:nvSpPr>
          <p:cNvPr id="6" name="页脚占位符 4">
            <a:extLst>
              <a:ext uri="{FF2B5EF4-FFF2-40B4-BE49-F238E27FC236}">
                <a16:creationId xmlns:a16="http://schemas.microsoft.com/office/drawing/2014/main" id="{A7C9F4E8-9119-4CA3-814E-1543B67E0114}"/>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553D35CD-411E-425E-ADA8-291F05E73F9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5B4F1E54-4AAD-4C19-A911-19E20B5936C9}" type="slidenum">
              <a:rPr lang="zh-CN" altLang="en-US"/>
              <a:pPr/>
              <a:t>‹#›</a:t>
            </a:fld>
            <a:endParaRPr lang="zh-CN" altLang="en-US"/>
          </a:p>
        </p:txBody>
      </p:sp>
    </p:spTree>
    <p:extLst>
      <p:ext uri="{BB962C8B-B14F-4D97-AF65-F5344CB8AC3E}">
        <p14:creationId xmlns:p14="http://schemas.microsoft.com/office/powerpoint/2010/main" val="75074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039" indent="0">
              <a:buNone/>
              <a:defRPr sz="2800"/>
            </a:lvl2pPr>
            <a:lvl3pPr marL="914079" indent="0">
              <a:buNone/>
              <a:defRPr sz="2400"/>
            </a:lvl3pPr>
            <a:lvl4pPr marL="1371119" indent="0">
              <a:buNone/>
              <a:defRPr sz="2000"/>
            </a:lvl4pPr>
            <a:lvl5pPr marL="1828159" indent="0">
              <a:buNone/>
              <a:defRPr sz="2000"/>
            </a:lvl5pPr>
            <a:lvl6pPr marL="2285199" indent="0">
              <a:buNone/>
              <a:defRPr sz="2000"/>
            </a:lvl6pPr>
            <a:lvl7pPr marL="2742237" indent="0">
              <a:buNone/>
              <a:defRPr sz="2000"/>
            </a:lvl7pPr>
            <a:lvl8pPr marL="3199278" indent="0">
              <a:buNone/>
              <a:defRPr sz="2000"/>
            </a:lvl8pPr>
            <a:lvl9pPr marL="3656316"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8E9901E-1867-4F28-85AF-20CD0B641DAB}"/>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F4EA7414-1C21-46A0-868E-102DE29A3B15}" type="datetime1">
              <a:rPr lang="zh-CN" altLang="en-US"/>
              <a:pPr>
                <a:defRPr/>
              </a:pPr>
              <a:t>2021/6/21</a:t>
            </a:fld>
            <a:endParaRPr lang="zh-CN" altLang="en-US"/>
          </a:p>
        </p:txBody>
      </p:sp>
      <p:sp>
        <p:nvSpPr>
          <p:cNvPr id="6" name="页脚占位符 4">
            <a:extLst>
              <a:ext uri="{FF2B5EF4-FFF2-40B4-BE49-F238E27FC236}">
                <a16:creationId xmlns:a16="http://schemas.microsoft.com/office/drawing/2014/main" id="{FF4DABEB-BE21-4DC4-A5B7-87DD4356FF23}"/>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F45D7D49-4067-497A-A079-70EB23721531}"/>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fld id="{DDA5AFAD-CF69-40BC-9310-EBF5BCE07ADF}" type="slidenum">
              <a:rPr lang="zh-CN" altLang="en-US"/>
              <a:pPr/>
              <a:t>‹#›</a:t>
            </a:fld>
            <a:endParaRPr lang="zh-CN" altLang="en-US"/>
          </a:p>
        </p:txBody>
      </p:sp>
    </p:spTree>
    <p:extLst>
      <p:ext uri="{BB962C8B-B14F-4D97-AF65-F5344CB8AC3E}">
        <p14:creationId xmlns:p14="http://schemas.microsoft.com/office/powerpoint/2010/main" val="219258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F3E090FE-500A-4D3B-95EF-24B28FF80DAB}"/>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0F0BE38-1B64-4C0C-84CD-3E24DB1CE5B6}"/>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23EF8E-7EE6-4C62-9B61-4BB03CAAFBC8}"/>
              </a:ext>
            </a:extLst>
          </p:cNvPr>
          <p:cNvSpPr>
            <a:spLocks noGrp="1"/>
          </p:cNvSpPr>
          <p:nvPr>
            <p:ph type="dt" sz="half" idx="2"/>
          </p:nvPr>
        </p:nvSpPr>
        <p:spPr>
          <a:xfrm>
            <a:off x="609600" y="6356350"/>
            <a:ext cx="2844800" cy="365125"/>
          </a:xfrm>
          <a:prstGeom prst="rect">
            <a:avLst/>
          </a:prstGeom>
        </p:spPr>
        <p:txBody>
          <a:bodyPr vert="horz" lIns="91429" tIns="45714" rIns="91429" bIns="45714" rtlCol="0" anchor="ctr"/>
          <a:lstStyle>
            <a:lvl1pPr algn="l" eaLnBrk="1" hangingPunct="1">
              <a:defRPr sz="1200">
                <a:solidFill>
                  <a:prstClr val="black">
                    <a:tint val="75000"/>
                  </a:prstClr>
                </a:solidFill>
                <a:latin typeface="Arial" pitchFamily="34" charset="0"/>
                <a:ea typeface="宋体"/>
                <a:cs typeface="Arial" pitchFamily="34" charset="0"/>
              </a:defRPr>
            </a:lvl1pPr>
          </a:lstStyle>
          <a:p>
            <a:pPr>
              <a:defRPr/>
            </a:pPr>
            <a:fld id="{C877B376-B1D8-4612-A447-0BA1B5F60058}" type="datetime1">
              <a:rPr lang="zh-CN" altLang="en-US"/>
              <a:pPr>
                <a:defRPr/>
              </a:pPr>
              <a:t>2021/6/21</a:t>
            </a:fld>
            <a:endParaRPr lang="zh-CN" altLang="en-US"/>
          </a:p>
        </p:txBody>
      </p:sp>
      <p:sp>
        <p:nvSpPr>
          <p:cNvPr id="5" name="页脚占位符 4">
            <a:extLst>
              <a:ext uri="{FF2B5EF4-FFF2-40B4-BE49-F238E27FC236}">
                <a16:creationId xmlns:a16="http://schemas.microsoft.com/office/drawing/2014/main" id="{BC1E9241-7B09-4515-A13E-7A03CA4EEA0C}"/>
              </a:ext>
            </a:extLst>
          </p:cNvPr>
          <p:cNvSpPr>
            <a:spLocks noGrp="1"/>
          </p:cNvSpPr>
          <p:nvPr>
            <p:ph type="ftr" sz="quarter" idx="3"/>
          </p:nvPr>
        </p:nvSpPr>
        <p:spPr>
          <a:xfrm>
            <a:off x="4165600" y="6356350"/>
            <a:ext cx="3860800" cy="365125"/>
          </a:xfrm>
          <a:prstGeom prst="rect">
            <a:avLst/>
          </a:prstGeom>
        </p:spPr>
        <p:txBody>
          <a:bodyPr vert="horz" lIns="91429" tIns="45714" rIns="91429" bIns="45714" rtlCol="0" anchor="ctr"/>
          <a:lstStyle>
            <a:lvl1pPr algn="ctr" eaLnBrk="1" hangingPunct="1">
              <a:defRPr sz="1200">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918C4FE6-56C9-43F6-ABAD-40B885985A56}"/>
              </a:ext>
            </a:extLst>
          </p:cNvPr>
          <p:cNvSpPr>
            <a:spLocks noGrp="1"/>
          </p:cNvSpPr>
          <p:nvPr>
            <p:ph type="sldNum" sz="quarter" idx="4"/>
          </p:nvPr>
        </p:nvSpPr>
        <p:spPr>
          <a:xfrm>
            <a:off x="8737600" y="6356350"/>
            <a:ext cx="2844800" cy="365125"/>
          </a:xfrm>
          <a:prstGeom prst="rect">
            <a:avLst/>
          </a:prstGeom>
        </p:spPr>
        <p:txBody>
          <a:bodyPr vert="horz" wrap="square" lIns="91429" tIns="45714" rIns="91429" bIns="45714"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fld id="{B25619A7-26E1-44B0-8313-050687C2AAD1}" type="slidenum">
              <a:rPr lang="zh-CN" altLang="en-US"/>
              <a:pPr/>
              <a:t>‹#›</a:t>
            </a:fld>
            <a:endParaRPr lang="zh-CN" altLang="en-US"/>
          </a:p>
        </p:txBody>
      </p:sp>
      <p:pic>
        <p:nvPicPr>
          <p:cNvPr id="1031" name="Picture 8" descr="PPT内页副本1">
            <a:extLst>
              <a:ext uri="{FF2B5EF4-FFF2-40B4-BE49-F238E27FC236}">
                <a16:creationId xmlns:a16="http://schemas.microsoft.com/office/drawing/2014/main" id="{2EE94D2A-A286-47B6-85C6-7A53B58EF631}"/>
              </a:ext>
            </a:extLst>
          </p:cNvPr>
          <p:cNvPicPr>
            <a:picLocks noChangeAspect="1" noChangeArrowheads="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44188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146" algn="ctr" rtl="0" fontAlgn="base">
        <a:spcBef>
          <a:spcPct val="0"/>
        </a:spcBef>
        <a:spcAft>
          <a:spcPct val="0"/>
        </a:spcAft>
        <a:defRPr sz="4400">
          <a:solidFill>
            <a:schemeClr val="tx1"/>
          </a:solidFill>
          <a:latin typeface="Calibri" pitchFamily="34" charset="0"/>
          <a:ea typeface="宋体" pitchFamily="2" charset="-122"/>
        </a:defRPr>
      </a:lvl6pPr>
      <a:lvl7pPr marL="914293" algn="ctr" rtl="0" fontAlgn="base">
        <a:spcBef>
          <a:spcPct val="0"/>
        </a:spcBef>
        <a:spcAft>
          <a:spcPct val="0"/>
        </a:spcAft>
        <a:defRPr sz="4400">
          <a:solidFill>
            <a:schemeClr val="tx1"/>
          </a:solidFill>
          <a:latin typeface="Calibri" pitchFamily="34" charset="0"/>
          <a:ea typeface="宋体" pitchFamily="2" charset="-122"/>
        </a:defRPr>
      </a:lvl7pPr>
      <a:lvl8pPr marL="1371440" algn="ctr" rtl="0" fontAlgn="base">
        <a:spcBef>
          <a:spcPct val="0"/>
        </a:spcBef>
        <a:spcAft>
          <a:spcPct val="0"/>
        </a:spcAft>
        <a:defRPr sz="4400">
          <a:solidFill>
            <a:schemeClr val="tx1"/>
          </a:solidFill>
          <a:latin typeface="Calibri" pitchFamily="34" charset="0"/>
          <a:ea typeface="宋体" pitchFamily="2" charset="-122"/>
        </a:defRPr>
      </a:lvl8pPr>
      <a:lvl9pPr marL="1828586"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baidu.com/link?url=h8ZZbOuOgGxubFy5WyF1aa24YNUErppA3H4zflevALuDYhlI-JEnn0eHr5h-hDbiOx0cCGUrlZs2--rwYnECUPrqcmi39hhmMEvE74XUV7q"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aidu.com/link?url=h8ZZbOuOgGxubFy5WyF1aa24YNUErppA3H4zflevALuDYhlI-JEnn0eHr5h-hDbiOx0cCGUrlZs2--rwYnECUPrqcmi39hhmMEvE74XUV7q"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0" descr="2">
            <a:extLst>
              <a:ext uri="{FF2B5EF4-FFF2-40B4-BE49-F238E27FC236}">
                <a16:creationId xmlns:a16="http://schemas.microsoft.com/office/drawing/2014/main" id="{944202B3-7815-440A-9FD0-5F1A368FA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11">
            <a:extLst>
              <a:ext uri="{FF2B5EF4-FFF2-40B4-BE49-F238E27FC236}">
                <a16:creationId xmlns:a16="http://schemas.microsoft.com/office/drawing/2014/main" id="{FE97AF35-2941-4448-A599-B064271A4E0A}"/>
              </a:ext>
            </a:extLst>
          </p:cNvPr>
          <p:cNvSpPr>
            <a:spLocks noGrp="1"/>
          </p:cNvSpPr>
          <p:nvPr>
            <p:ph type="ctrTitle"/>
          </p:nvPr>
        </p:nvSpPr>
        <p:spPr>
          <a:xfrm>
            <a:off x="2286000" y="2362200"/>
            <a:ext cx="7772400" cy="1470025"/>
          </a:xfrm>
        </p:spPr>
        <p:txBody>
          <a:bodyPr/>
          <a:lstStyle/>
          <a:p>
            <a:pPr>
              <a:buFont typeface="Wingdings" panose="05000000000000000000" pitchFamily="2" charset="2"/>
              <a:buNone/>
            </a:pPr>
            <a:r>
              <a:rPr lang="zh-CN" altLang="en-US" sz="6000">
                <a:solidFill>
                  <a:schemeClr val="bg1"/>
                </a:solidFill>
              </a:rPr>
              <a:t>课程网站设计</a:t>
            </a:r>
            <a:endParaRPr lang="en-US" altLang="zh-CN" sz="6000">
              <a:solidFill>
                <a:schemeClr val="bg1"/>
              </a:solidFill>
            </a:endParaRPr>
          </a:p>
        </p:txBody>
      </p:sp>
      <p:sp>
        <p:nvSpPr>
          <p:cNvPr id="6156" name="Rectangle 12">
            <a:extLst>
              <a:ext uri="{FF2B5EF4-FFF2-40B4-BE49-F238E27FC236}">
                <a16:creationId xmlns:a16="http://schemas.microsoft.com/office/drawing/2014/main" id="{4114C5C3-395F-4AFF-931F-F81D00239BDB}"/>
              </a:ext>
            </a:extLst>
          </p:cNvPr>
          <p:cNvSpPr>
            <a:spLocks noGrp="1" noChangeArrowheads="1"/>
          </p:cNvSpPr>
          <p:nvPr>
            <p:ph type="subTitle" idx="1"/>
          </p:nvPr>
        </p:nvSpPr>
        <p:spPr>
          <a:xfrm>
            <a:off x="2895600" y="5181600"/>
            <a:ext cx="6400800" cy="1295400"/>
          </a:xfrm>
        </p:spPr>
        <p:txBody>
          <a:bodyPr rtlCol="0">
            <a:normAutofit/>
          </a:bodyPr>
          <a:lstStyle/>
          <a:p>
            <a:pPr eaLnBrk="1" fontAlgn="auto" hangingPunct="1">
              <a:lnSpc>
                <a:spcPct val="80000"/>
              </a:lnSpc>
              <a:spcAft>
                <a:spcPts val="0"/>
              </a:spcAft>
              <a:defRPr/>
            </a:pPr>
            <a:r>
              <a:rPr lang="en-US" altLang="zh-CN" dirty="0"/>
              <a:t> </a:t>
            </a:r>
          </a:p>
        </p:txBody>
      </p:sp>
      <p:sp>
        <p:nvSpPr>
          <p:cNvPr id="31749" name="灯片编号占位符 1">
            <a:extLst>
              <a:ext uri="{FF2B5EF4-FFF2-40B4-BE49-F238E27FC236}">
                <a16:creationId xmlns:a16="http://schemas.microsoft.com/office/drawing/2014/main" id="{4F1351D1-E967-43D8-8C83-3AE1A8DB50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8C448D-0279-414A-A280-4B980C737915}" type="slidenum">
              <a:rPr lang="zh-CN" altLang="en-US">
                <a:solidFill>
                  <a:srgbClr val="898989"/>
                </a:solidFill>
                <a:latin typeface="Calibri" panose="020F0502020204030204" pitchFamily="34" charset="0"/>
              </a:rPr>
              <a:pPr/>
              <a:t>1</a:t>
            </a:fld>
            <a:endParaRPr lang="zh-CN" altLang="en-US">
              <a:solidFill>
                <a:srgbClr val="898989"/>
              </a:solidFill>
              <a:latin typeface="Calibri" panose="020F0502020204030204" pitchFamily="34" charset="0"/>
            </a:endParaRPr>
          </a:p>
        </p:txBody>
      </p:sp>
      <p:sp>
        <p:nvSpPr>
          <p:cNvPr id="6" name="副标题 2">
            <a:extLst>
              <a:ext uri="{FF2B5EF4-FFF2-40B4-BE49-F238E27FC236}">
                <a16:creationId xmlns:a16="http://schemas.microsoft.com/office/drawing/2014/main" id="{B1EB8C6F-2F13-4F1D-AB44-F4E18F559962}"/>
              </a:ext>
            </a:extLst>
          </p:cNvPr>
          <p:cNvSpPr txBox="1">
            <a:spLocks/>
          </p:cNvSpPr>
          <p:nvPr/>
        </p:nvSpPr>
        <p:spPr bwMode="auto">
          <a:xfrm>
            <a:off x="1828800" y="51054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039"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079"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119"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159"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5199" indent="0" algn="ctr" defTabSz="91429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37" indent="0" algn="ctr" defTabSz="91429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278" indent="0" algn="ctr" defTabSz="91429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16" indent="0" algn="ctr" defTabSz="91429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b="1" dirty="0">
                <a:solidFill>
                  <a:schemeClr val="tx1"/>
                </a:solidFill>
              </a:rPr>
              <a:t>小组成员：庄祥宇、朱志儒、朱康乐、邹绍强</a:t>
            </a:r>
            <a:endParaRPr lang="en-US" altLang="zh-CN"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228600" y="1295400"/>
            <a:ext cx="10972800" cy="5426075"/>
          </a:xfrm>
        </p:spPr>
        <p:txBody>
          <a:bodyPr/>
          <a:lstStyle/>
          <a:p>
            <a:pPr marL="0" indent="0" eaLnBrk="1" hangingPunct="1">
              <a:lnSpc>
                <a:spcPct val="80000"/>
              </a:lnSpc>
              <a:buFont typeface="Arial" panose="020B0604020202020204" pitchFamily="34" charset="0"/>
              <a:buNone/>
              <a:defRPr/>
            </a:pPr>
            <a:endParaRPr lang="zh-CN" altLang="en-US" sz="2800" dirty="0"/>
          </a:p>
          <a:p>
            <a:pPr eaLnBrk="1" hangingPunct="1">
              <a:lnSpc>
                <a:spcPct val="80000"/>
              </a:lnSpc>
              <a:defRPr/>
            </a:pPr>
            <a:endParaRPr lang="zh-CN" altLang="zh-CN" sz="2800" dirty="0"/>
          </a:p>
          <a:p>
            <a:pPr eaLnBrk="1" hangingPunct="1">
              <a:lnSpc>
                <a:spcPct val="80000"/>
              </a:lnSpc>
              <a:defRPr/>
            </a:pPr>
            <a:endParaRPr lang="en-US" altLang="zh-CN" sz="3600" dirty="0"/>
          </a:p>
        </p:txBody>
      </p:sp>
      <p:sp>
        <p:nvSpPr>
          <p:cNvPr id="40963" name="灯片编号占位符 1">
            <a:extLst>
              <a:ext uri="{FF2B5EF4-FFF2-40B4-BE49-F238E27FC236}">
                <a16:creationId xmlns:a16="http://schemas.microsoft.com/office/drawing/2014/main" id="{AF533F5D-F4AB-416A-9052-68939F71D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E52E8-D50C-49AA-A4BA-EA1B9C443D71}" type="slidenum">
              <a:rPr lang="zh-CN" altLang="en-US">
                <a:solidFill>
                  <a:srgbClr val="898989"/>
                </a:solidFill>
                <a:latin typeface="Calibri" panose="020F0502020204030204" pitchFamily="34" charset="0"/>
              </a:rPr>
              <a:pPr/>
              <a:t>10</a:t>
            </a:fld>
            <a:endParaRPr lang="zh-CN" altLang="en-US">
              <a:solidFill>
                <a:srgbClr val="898989"/>
              </a:solidFill>
              <a:latin typeface="Calibri" panose="020F0502020204030204" pitchFamily="34" charset="0"/>
            </a:endParaRPr>
          </a:p>
        </p:txBody>
      </p:sp>
      <p:sp>
        <p:nvSpPr>
          <p:cNvPr id="40964" name="标题 2">
            <a:extLst>
              <a:ext uri="{FF2B5EF4-FFF2-40B4-BE49-F238E27FC236}">
                <a16:creationId xmlns:a16="http://schemas.microsoft.com/office/drawing/2014/main" id="{51C8A7A2-D6D5-4A30-8B35-113AEC10072D}"/>
              </a:ext>
            </a:extLst>
          </p:cNvPr>
          <p:cNvSpPr>
            <a:spLocks noGrp="1"/>
          </p:cNvSpPr>
          <p:nvPr>
            <p:ph type="title"/>
          </p:nvPr>
        </p:nvSpPr>
        <p:spPr>
          <a:xfrm>
            <a:off x="527050" y="-26988"/>
            <a:ext cx="10464800" cy="1143001"/>
          </a:xfrm>
        </p:spPr>
        <p:txBody>
          <a:bodyPr/>
          <a:lstStyle/>
          <a:p>
            <a:r>
              <a:rPr lang="en-US" altLang="zh-CN" dirty="0"/>
              <a:t>Web </a:t>
            </a:r>
            <a:r>
              <a:rPr lang="zh-CN" altLang="zh-CN" dirty="0"/>
              <a:t>端架构图</a:t>
            </a:r>
            <a:endParaRPr lang="zh-CN" altLang="en-US" dirty="0"/>
          </a:p>
        </p:txBody>
      </p:sp>
      <p:pic>
        <p:nvPicPr>
          <p:cNvPr id="2050" name="图片 1">
            <a:extLst>
              <a:ext uri="{FF2B5EF4-FFF2-40B4-BE49-F238E27FC236}">
                <a16:creationId xmlns:a16="http://schemas.microsoft.com/office/drawing/2014/main" id="{01B8FFFB-56C5-4E86-B51B-287A98395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1009884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86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228600" y="1295400"/>
            <a:ext cx="10972800" cy="5426075"/>
          </a:xfrm>
        </p:spPr>
        <p:txBody>
          <a:bodyPr/>
          <a:lstStyle/>
          <a:p>
            <a:pPr marL="0" indent="0" eaLnBrk="1" hangingPunct="1">
              <a:lnSpc>
                <a:spcPct val="80000"/>
              </a:lnSpc>
              <a:buFont typeface="Arial" panose="020B0604020202020204" pitchFamily="34" charset="0"/>
              <a:buNone/>
              <a:defRPr/>
            </a:pPr>
            <a:endParaRPr lang="zh-CN" altLang="en-US" sz="2800" dirty="0"/>
          </a:p>
          <a:p>
            <a:pPr eaLnBrk="1" hangingPunct="1">
              <a:lnSpc>
                <a:spcPct val="80000"/>
              </a:lnSpc>
              <a:defRPr/>
            </a:pPr>
            <a:endParaRPr lang="zh-CN" altLang="zh-CN" sz="2800" dirty="0"/>
          </a:p>
          <a:p>
            <a:pPr eaLnBrk="1" hangingPunct="1">
              <a:lnSpc>
                <a:spcPct val="80000"/>
              </a:lnSpc>
              <a:defRPr/>
            </a:pPr>
            <a:endParaRPr lang="en-US" altLang="zh-CN" sz="3600" dirty="0"/>
          </a:p>
        </p:txBody>
      </p:sp>
      <p:sp>
        <p:nvSpPr>
          <p:cNvPr id="40963" name="灯片编号占位符 1">
            <a:extLst>
              <a:ext uri="{FF2B5EF4-FFF2-40B4-BE49-F238E27FC236}">
                <a16:creationId xmlns:a16="http://schemas.microsoft.com/office/drawing/2014/main" id="{AF533F5D-F4AB-416A-9052-68939F71D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E52E8-D50C-49AA-A4BA-EA1B9C443D71}" type="slidenum">
              <a:rPr lang="zh-CN" altLang="en-US">
                <a:solidFill>
                  <a:srgbClr val="898989"/>
                </a:solidFill>
                <a:latin typeface="Calibri" panose="020F0502020204030204" pitchFamily="34" charset="0"/>
              </a:rPr>
              <a:pPr/>
              <a:t>11</a:t>
            </a:fld>
            <a:endParaRPr lang="zh-CN" altLang="en-US">
              <a:solidFill>
                <a:srgbClr val="898989"/>
              </a:solidFill>
              <a:latin typeface="Calibri" panose="020F0502020204030204" pitchFamily="34" charset="0"/>
            </a:endParaRPr>
          </a:p>
        </p:txBody>
      </p:sp>
      <p:sp>
        <p:nvSpPr>
          <p:cNvPr id="40964" name="标题 2">
            <a:extLst>
              <a:ext uri="{FF2B5EF4-FFF2-40B4-BE49-F238E27FC236}">
                <a16:creationId xmlns:a16="http://schemas.microsoft.com/office/drawing/2014/main" id="{51C8A7A2-D6D5-4A30-8B35-113AEC10072D}"/>
              </a:ext>
            </a:extLst>
          </p:cNvPr>
          <p:cNvSpPr>
            <a:spLocks noGrp="1"/>
          </p:cNvSpPr>
          <p:nvPr>
            <p:ph type="title"/>
          </p:nvPr>
        </p:nvSpPr>
        <p:spPr>
          <a:xfrm>
            <a:off x="527050" y="-26988"/>
            <a:ext cx="10464800" cy="1143001"/>
          </a:xfrm>
        </p:spPr>
        <p:txBody>
          <a:bodyPr/>
          <a:lstStyle/>
          <a:p>
            <a:r>
              <a:rPr lang="zh-CN" altLang="zh-CN" dirty="0"/>
              <a:t>系统管理模块</a:t>
            </a:r>
            <a:endParaRPr lang="zh-CN" altLang="en-US" dirty="0"/>
          </a:p>
        </p:txBody>
      </p:sp>
      <p:pic>
        <p:nvPicPr>
          <p:cNvPr id="3074" name="图片 1">
            <a:extLst>
              <a:ext uri="{FF2B5EF4-FFF2-40B4-BE49-F238E27FC236}">
                <a16:creationId xmlns:a16="http://schemas.microsoft.com/office/drawing/2014/main" id="{3323EDE9-8DCD-45D7-A9F5-102FD1F87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292986"/>
            <a:ext cx="5943600" cy="542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101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228600" y="1295400"/>
            <a:ext cx="10972800" cy="5426075"/>
          </a:xfrm>
        </p:spPr>
        <p:txBody>
          <a:bodyPr/>
          <a:lstStyle/>
          <a:p>
            <a:pPr marL="0" indent="0" eaLnBrk="1" hangingPunct="1">
              <a:lnSpc>
                <a:spcPct val="80000"/>
              </a:lnSpc>
              <a:buFont typeface="Arial" panose="020B0604020202020204" pitchFamily="34" charset="0"/>
              <a:buNone/>
              <a:defRPr/>
            </a:pPr>
            <a:endParaRPr lang="zh-CN" altLang="en-US" sz="2800" dirty="0"/>
          </a:p>
          <a:p>
            <a:pPr eaLnBrk="1" hangingPunct="1">
              <a:lnSpc>
                <a:spcPct val="80000"/>
              </a:lnSpc>
              <a:defRPr/>
            </a:pPr>
            <a:endParaRPr lang="zh-CN" altLang="zh-CN" sz="2800" dirty="0"/>
          </a:p>
          <a:p>
            <a:pPr eaLnBrk="1" hangingPunct="1">
              <a:lnSpc>
                <a:spcPct val="80000"/>
              </a:lnSpc>
              <a:defRPr/>
            </a:pPr>
            <a:endParaRPr lang="en-US" altLang="zh-CN" sz="3600" dirty="0"/>
          </a:p>
        </p:txBody>
      </p:sp>
      <p:sp>
        <p:nvSpPr>
          <p:cNvPr id="40963" name="灯片编号占位符 1">
            <a:extLst>
              <a:ext uri="{FF2B5EF4-FFF2-40B4-BE49-F238E27FC236}">
                <a16:creationId xmlns:a16="http://schemas.microsoft.com/office/drawing/2014/main" id="{AF533F5D-F4AB-416A-9052-68939F71D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E52E8-D50C-49AA-A4BA-EA1B9C443D71}" type="slidenum">
              <a:rPr lang="zh-CN" altLang="en-US">
                <a:solidFill>
                  <a:srgbClr val="898989"/>
                </a:solidFill>
                <a:latin typeface="Calibri" panose="020F0502020204030204" pitchFamily="34" charset="0"/>
              </a:rPr>
              <a:pPr/>
              <a:t>12</a:t>
            </a:fld>
            <a:endParaRPr lang="zh-CN" altLang="en-US">
              <a:solidFill>
                <a:srgbClr val="898989"/>
              </a:solidFill>
              <a:latin typeface="Calibri" panose="020F0502020204030204" pitchFamily="34" charset="0"/>
            </a:endParaRPr>
          </a:p>
        </p:txBody>
      </p:sp>
      <p:sp>
        <p:nvSpPr>
          <p:cNvPr id="40964" name="标题 2">
            <a:extLst>
              <a:ext uri="{FF2B5EF4-FFF2-40B4-BE49-F238E27FC236}">
                <a16:creationId xmlns:a16="http://schemas.microsoft.com/office/drawing/2014/main" id="{51C8A7A2-D6D5-4A30-8B35-113AEC10072D}"/>
              </a:ext>
            </a:extLst>
          </p:cNvPr>
          <p:cNvSpPr>
            <a:spLocks noGrp="1"/>
          </p:cNvSpPr>
          <p:nvPr>
            <p:ph type="title"/>
          </p:nvPr>
        </p:nvSpPr>
        <p:spPr>
          <a:xfrm>
            <a:off x="527050" y="-26988"/>
            <a:ext cx="10464800" cy="1143001"/>
          </a:xfrm>
        </p:spPr>
        <p:txBody>
          <a:bodyPr/>
          <a:lstStyle/>
          <a:p>
            <a:r>
              <a:rPr lang="zh-CN" altLang="zh-CN" dirty="0"/>
              <a:t>页面浏览模块模块</a:t>
            </a:r>
            <a:endParaRPr lang="zh-CN" altLang="en-US" dirty="0"/>
          </a:p>
        </p:txBody>
      </p:sp>
      <p:pic>
        <p:nvPicPr>
          <p:cNvPr id="4098" name="图片 1">
            <a:extLst>
              <a:ext uri="{FF2B5EF4-FFF2-40B4-BE49-F238E27FC236}">
                <a16:creationId xmlns:a16="http://schemas.microsoft.com/office/drawing/2014/main" id="{F5C86F8B-0723-4D83-B2FA-615635726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200974"/>
            <a:ext cx="5257800" cy="515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40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228600" y="1295400"/>
            <a:ext cx="10972800" cy="5426075"/>
          </a:xfrm>
        </p:spPr>
        <p:txBody>
          <a:bodyPr/>
          <a:lstStyle/>
          <a:p>
            <a:pPr marL="0" indent="0" eaLnBrk="1" hangingPunct="1">
              <a:lnSpc>
                <a:spcPct val="80000"/>
              </a:lnSpc>
              <a:buFont typeface="Arial" panose="020B0604020202020204" pitchFamily="34" charset="0"/>
              <a:buNone/>
              <a:defRPr/>
            </a:pPr>
            <a:endParaRPr lang="zh-CN" altLang="en-US" sz="2800" dirty="0"/>
          </a:p>
          <a:p>
            <a:pPr eaLnBrk="1" hangingPunct="1">
              <a:lnSpc>
                <a:spcPct val="80000"/>
              </a:lnSpc>
              <a:defRPr/>
            </a:pPr>
            <a:endParaRPr lang="zh-CN" altLang="zh-CN" sz="2800" dirty="0"/>
          </a:p>
          <a:p>
            <a:pPr eaLnBrk="1" hangingPunct="1">
              <a:lnSpc>
                <a:spcPct val="80000"/>
              </a:lnSpc>
              <a:defRPr/>
            </a:pPr>
            <a:endParaRPr lang="en-US" altLang="zh-CN" sz="3600" dirty="0"/>
          </a:p>
        </p:txBody>
      </p:sp>
      <p:sp>
        <p:nvSpPr>
          <p:cNvPr id="40963" name="灯片编号占位符 1">
            <a:extLst>
              <a:ext uri="{FF2B5EF4-FFF2-40B4-BE49-F238E27FC236}">
                <a16:creationId xmlns:a16="http://schemas.microsoft.com/office/drawing/2014/main" id="{AF533F5D-F4AB-416A-9052-68939F71D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E52E8-D50C-49AA-A4BA-EA1B9C443D71}" type="slidenum">
              <a:rPr lang="zh-CN" altLang="en-US">
                <a:solidFill>
                  <a:srgbClr val="898989"/>
                </a:solidFill>
                <a:latin typeface="Calibri" panose="020F0502020204030204" pitchFamily="34" charset="0"/>
              </a:rPr>
              <a:pPr/>
              <a:t>13</a:t>
            </a:fld>
            <a:endParaRPr lang="zh-CN" altLang="en-US">
              <a:solidFill>
                <a:srgbClr val="898989"/>
              </a:solidFill>
              <a:latin typeface="Calibri" panose="020F0502020204030204" pitchFamily="34" charset="0"/>
            </a:endParaRPr>
          </a:p>
        </p:txBody>
      </p:sp>
      <p:sp>
        <p:nvSpPr>
          <p:cNvPr id="40964" name="标题 2">
            <a:extLst>
              <a:ext uri="{FF2B5EF4-FFF2-40B4-BE49-F238E27FC236}">
                <a16:creationId xmlns:a16="http://schemas.microsoft.com/office/drawing/2014/main" id="{51C8A7A2-D6D5-4A30-8B35-113AEC10072D}"/>
              </a:ext>
            </a:extLst>
          </p:cNvPr>
          <p:cNvSpPr>
            <a:spLocks noGrp="1"/>
          </p:cNvSpPr>
          <p:nvPr>
            <p:ph type="title"/>
          </p:nvPr>
        </p:nvSpPr>
        <p:spPr>
          <a:xfrm>
            <a:off x="527050" y="-26988"/>
            <a:ext cx="10464800" cy="1143001"/>
          </a:xfrm>
        </p:spPr>
        <p:txBody>
          <a:bodyPr/>
          <a:lstStyle/>
          <a:p>
            <a:r>
              <a:rPr lang="zh-CN" altLang="zh-CN" b="1" dirty="0"/>
              <a:t>数据库设计</a:t>
            </a:r>
            <a:endParaRPr lang="zh-CN" altLang="en-US" dirty="0"/>
          </a:p>
        </p:txBody>
      </p:sp>
      <p:graphicFrame>
        <p:nvGraphicFramePr>
          <p:cNvPr id="4" name="表格 3">
            <a:extLst>
              <a:ext uri="{FF2B5EF4-FFF2-40B4-BE49-F238E27FC236}">
                <a16:creationId xmlns:a16="http://schemas.microsoft.com/office/drawing/2014/main" id="{5A0C8696-66CE-43E5-A7B1-6DFF419B72A1}"/>
              </a:ext>
            </a:extLst>
          </p:cNvPr>
          <p:cNvGraphicFramePr>
            <a:graphicFrameLocks noGrp="1"/>
          </p:cNvGraphicFramePr>
          <p:nvPr>
            <p:extLst/>
          </p:nvPr>
        </p:nvGraphicFramePr>
        <p:xfrm>
          <a:off x="2286000" y="1828800"/>
          <a:ext cx="7162800" cy="4648201"/>
        </p:xfrm>
        <a:graphic>
          <a:graphicData uri="http://schemas.openxmlformats.org/drawingml/2006/table">
            <a:tbl>
              <a:tblPr>
                <a:tableStyleId>{5C22544A-7EE6-4342-B048-85BDC9FD1C3A}</a:tableStyleId>
              </a:tblPr>
              <a:tblGrid>
                <a:gridCol w="630736">
                  <a:extLst>
                    <a:ext uri="{9D8B030D-6E8A-4147-A177-3AD203B41FA5}">
                      <a16:colId xmlns:a16="http://schemas.microsoft.com/office/drawing/2014/main" val="2871721377"/>
                    </a:ext>
                  </a:extLst>
                </a:gridCol>
                <a:gridCol w="1830609">
                  <a:extLst>
                    <a:ext uri="{9D8B030D-6E8A-4147-A177-3AD203B41FA5}">
                      <a16:colId xmlns:a16="http://schemas.microsoft.com/office/drawing/2014/main" val="2028444396"/>
                    </a:ext>
                  </a:extLst>
                </a:gridCol>
                <a:gridCol w="1493118">
                  <a:extLst>
                    <a:ext uri="{9D8B030D-6E8A-4147-A177-3AD203B41FA5}">
                      <a16:colId xmlns:a16="http://schemas.microsoft.com/office/drawing/2014/main" val="11104540"/>
                    </a:ext>
                  </a:extLst>
                </a:gridCol>
                <a:gridCol w="1474030">
                  <a:extLst>
                    <a:ext uri="{9D8B030D-6E8A-4147-A177-3AD203B41FA5}">
                      <a16:colId xmlns:a16="http://schemas.microsoft.com/office/drawing/2014/main" val="412054485"/>
                    </a:ext>
                  </a:extLst>
                </a:gridCol>
                <a:gridCol w="1042840">
                  <a:extLst>
                    <a:ext uri="{9D8B030D-6E8A-4147-A177-3AD203B41FA5}">
                      <a16:colId xmlns:a16="http://schemas.microsoft.com/office/drawing/2014/main" val="3609808652"/>
                    </a:ext>
                  </a:extLst>
                </a:gridCol>
                <a:gridCol w="691467">
                  <a:extLst>
                    <a:ext uri="{9D8B030D-6E8A-4147-A177-3AD203B41FA5}">
                      <a16:colId xmlns:a16="http://schemas.microsoft.com/office/drawing/2014/main" val="1250575634"/>
                    </a:ext>
                  </a:extLst>
                </a:gridCol>
              </a:tblGrid>
              <a:tr h="572089">
                <a:tc>
                  <a:txBody>
                    <a:bodyPr/>
                    <a:lstStyle/>
                    <a:p>
                      <a:pPr algn="ctr">
                        <a:lnSpc>
                          <a:spcPct val="150000"/>
                        </a:lnSpc>
                        <a:spcAft>
                          <a:spcPts val="0"/>
                        </a:spcAft>
                      </a:pPr>
                      <a:r>
                        <a:rPr lang="zh-CN" sz="1050" kern="0">
                          <a:effectLst/>
                        </a:rPr>
                        <a:t>序号</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字段名</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字段说明</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类型</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是否为空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说明</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00763995"/>
                  </a:ext>
                </a:extLst>
              </a:tr>
              <a:tr h="585087">
                <a:tc>
                  <a:txBody>
                    <a:bodyPr/>
                    <a:lstStyle/>
                    <a:p>
                      <a:pPr algn="ctr">
                        <a:lnSpc>
                          <a:spcPct val="150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userId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用户</a:t>
                      </a:r>
                      <a:r>
                        <a:rPr lang="en-US" sz="1050" kern="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PK</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07981643"/>
                  </a:ext>
                </a:extLst>
              </a:tr>
              <a:tr h="585087">
                <a:tc>
                  <a:txBody>
                    <a:bodyPr/>
                    <a:lstStyle/>
                    <a:p>
                      <a:pPr algn="ctr">
                        <a:lnSpc>
                          <a:spcPct val="150000"/>
                        </a:lnSpc>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nickName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dirty="0">
                          <a:effectLst/>
                        </a:rPr>
                        <a:t>昵称</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09114596"/>
                  </a:ext>
                </a:extLst>
              </a:tr>
              <a:tr h="585087">
                <a:tc>
                  <a:txBody>
                    <a:bodyPr/>
                    <a:lstStyle/>
                    <a:p>
                      <a:pPr algn="ctr">
                        <a:lnSpc>
                          <a:spcPct val="150000"/>
                        </a:lnSpc>
                        <a:spcAft>
                          <a:spcPts val="0"/>
                        </a:spcAft>
                      </a:pP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userName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姓名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30060103"/>
                  </a:ext>
                </a:extLst>
              </a:tr>
              <a:tr h="585087">
                <a:tc>
                  <a:txBody>
                    <a:bodyPr/>
                    <a:lstStyle/>
                    <a:p>
                      <a:pPr algn="ctr">
                        <a:lnSpc>
                          <a:spcPct val="150000"/>
                        </a:lnSpc>
                        <a:spcAft>
                          <a:spcPts val="0"/>
                        </a:spcAft>
                      </a:pPr>
                      <a:r>
                        <a:rPr lang="en-US" sz="1050" kern="10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userPassword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密码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varchar(100)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20802014"/>
                  </a:ext>
                </a:extLst>
              </a:tr>
              <a:tr h="578588">
                <a:tc>
                  <a:txBody>
                    <a:bodyPr/>
                    <a:lstStyle/>
                    <a:p>
                      <a:pPr algn="ctr">
                        <a:lnSpc>
                          <a:spcPct val="150000"/>
                        </a:lnSpc>
                        <a:spcAft>
                          <a:spcPts val="0"/>
                        </a:spcAft>
                      </a:pP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userRegisteTime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注册时间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datatime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32255977"/>
                  </a:ext>
                </a:extLst>
              </a:tr>
              <a:tr h="585087">
                <a:tc>
                  <a:txBody>
                    <a:bodyPr/>
                    <a:lstStyle/>
                    <a:p>
                      <a:pPr algn="ctr">
                        <a:lnSpc>
                          <a:spcPct val="150000"/>
                        </a:lnSpc>
                        <a:spcAft>
                          <a:spcPts val="0"/>
                        </a:spcAft>
                      </a:pPr>
                      <a:r>
                        <a:rPr lang="en-US" sz="1050" kern="100">
                          <a:effectLst/>
                        </a:rPr>
                        <a:t>6</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userStatus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状态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4533973"/>
                  </a:ext>
                </a:extLst>
              </a:tr>
              <a:tr h="572089">
                <a:tc gridSpan="2">
                  <a:txBody>
                    <a:bodyPr/>
                    <a:lstStyle/>
                    <a:p>
                      <a:pPr algn="ctr">
                        <a:lnSpc>
                          <a:spcPct val="150000"/>
                        </a:lnSpc>
                        <a:spcAft>
                          <a:spcPts val="0"/>
                        </a:spcAft>
                      </a:pPr>
                      <a:r>
                        <a:rPr lang="zh-CN" sz="1050" kern="0">
                          <a:effectLst/>
                        </a:rPr>
                        <a:t>补充说明</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4">
                  <a:txBody>
                    <a:bodyPr/>
                    <a:lstStyle/>
                    <a:p>
                      <a:pPr algn="just">
                        <a:spcAft>
                          <a:spcPts val="0"/>
                        </a:spcAft>
                      </a:pPr>
                      <a:r>
                        <a:rPr lang="en-US" sz="1050" kern="100" dirty="0">
                          <a:effectLst/>
                        </a:rPr>
                        <a:t>status: 0-</a:t>
                      </a:r>
                      <a:r>
                        <a:rPr lang="zh-CN" sz="1050" kern="100" dirty="0">
                          <a:effectLst/>
                        </a:rPr>
                        <a:t>未激活</a:t>
                      </a:r>
                      <a:r>
                        <a:rPr lang="en-US" sz="1050" kern="100" dirty="0">
                          <a:effectLst/>
                        </a:rPr>
                        <a:t>/</a:t>
                      </a:r>
                      <a:r>
                        <a:rPr lang="zh-CN" sz="1050" kern="100" dirty="0">
                          <a:effectLst/>
                        </a:rPr>
                        <a:t>停用，</a:t>
                      </a:r>
                      <a:r>
                        <a:rPr lang="en-US" sz="1050" kern="100" dirty="0">
                          <a:effectLst/>
                        </a:rPr>
                        <a:t>1-</a:t>
                      </a:r>
                      <a:r>
                        <a:rPr lang="zh-CN" sz="1050" kern="100" dirty="0">
                          <a:effectLst/>
                        </a:rPr>
                        <a:t>激活，</a:t>
                      </a:r>
                      <a:r>
                        <a:rPr lang="en-US" sz="1050" kern="100" dirty="0">
                          <a:effectLst/>
                        </a:rPr>
                        <a:t>2-</a:t>
                      </a:r>
                      <a:r>
                        <a:rPr lang="zh-CN" sz="1050" kern="100" dirty="0">
                          <a:effectLst/>
                        </a:rPr>
                        <a:t>禁用</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4620517"/>
                  </a:ext>
                </a:extLst>
              </a:tr>
            </a:tbl>
          </a:graphicData>
        </a:graphic>
      </p:graphicFrame>
      <p:sp>
        <p:nvSpPr>
          <p:cNvPr id="6" name="文本框 5">
            <a:extLst>
              <a:ext uri="{FF2B5EF4-FFF2-40B4-BE49-F238E27FC236}">
                <a16:creationId xmlns:a16="http://schemas.microsoft.com/office/drawing/2014/main" id="{45A1C86B-2C6C-43D5-A78C-261CD20B2049}"/>
              </a:ext>
            </a:extLst>
          </p:cNvPr>
          <p:cNvSpPr txBox="1"/>
          <p:nvPr/>
        </p:nvSpPr>
        <p:spPr>
          <a:xfrm>
            <a:off x="228600" y="1185109"/>
            <a:ext cx="6477000" cy="461665"/>
          </a:xfrm>
          <a:prstGeom prst="rect">
            <a:avLst/>
          </a:prstGeom>
          <a:noFill/>
        </p:spPr>
        <p:txBody>
          <a:bodyPr wrap="square" rtlCol="0">
            <a:spAutoFit/>
          </a:bodyPr>
          <a:lstStyle/>
          <a:p>
            <a:r>
              <a:rPr lang="zh-CN" altLang="zh-CN" sz="2400" b="1" dirty="0"/>
              <a:t>用户信息表（</a:t>
            </a:r>
            <a:r>
              <a:rPr lang="en-US" altLang="zh-CN" sz="2400" b="1" dirty="0" err="1"/>
              <a:t>tUserInfo</a:t>
            </a:r>
            <a:r>
              <a:rPr lang="zh-CN" altLang="zh-CN" sz="2400" b="1" dirty="0"/>
              <a:t>）：</a:t>
            </a:r>
            <a:endParaRPr lang="zh-CN" altLang="en-US" sz="2400" b="1" dirty="0"/>
          </a:p>
        </p:txBody>
      </p:sp>
    </p:spTree>
    <p:extLst>
      <p:ext uri="{BB962C8B-B14F-4D97-AF65-F5344CB8AC3E}">
        <p14:creationId xmlns:p14="http://schemas.microsoft.com/office/powerpoint/2010/main" val="2478693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228600" y="1295400"/>
            <a:ext cx="10972800" cy="5426075"/>
          </a:xfrm>
        </p:spPr>
        <p:txBody>
          <a:bodyPr/>
          <a:lstStyle/>
          <a:p>
            <a:pPr marL="0" indent="0" eaLnBrk="1" hangingPunct="1">
              <a:lnSpc>
                <a:spcPct val="80000"/>
              </a:lnSpc>
              <a:buFont typeface="Arial" panose="020B0604020202020204" pitchFamily="34" charset="0"/>
              <a:buNone/>
              <a:defRPr/>
            </a:pPr>
            <a:endParaRPr lang="zh-CN" altLang="en-US" sz="2800" dirty="0"/>
          </a:p>
          <a:p>
            <a:pPr eaLnBrk="1" hangingPunct="1">
              <a:lnSpc>
                <a:spcPct val="80000"/>
              </a:lnSpc>
              <a:defRPr/>
            </a:pPr>
            <a:endParaRPr lang="zh-CN" altLang="zh-CN" sz="2800" dirty="0"/>
          </a:p>
          <a:p>
            <a:pPr eaLnBrk="1" hangingPunct="1">
              <a:lnSpc>
                <a:spcPct val="80000"/>
              </a:lnSpc>
              <a:defRPr/>
            </a:pPr>
            <a:endParaRPr lang="en-US" altLang="zh-CN" sz="3600" dirty="0"/>
          </a:p>
        </p:txBody>
      </p:sp>
      <p:sp>
        <p:nvSpPr>
          <p:cNvPr id="40963" name="灯片编号占位符 1">
            <a:extLst>
              <a:ext uri="{FF2B5EF4-FFF2-40B4-BE49-F238E27FC236}">
                <a16:creationId xmlns:a16="http://schemas.microsoft.com/office/drawing/2014/main" id="{AF533F5D-F4AB-416A-9052-68939F71D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E52E8-D50C-49AA-A4BA-EA1B9C443D71}" type="slidenum">
              <a:rPr lang="zh-CN" altLang="en-US">
                <a:solidFill>
                  <a:srgbClr val="898989"/>
                </a:solidFill>
                <a:latin typeface="Calibri" panose="020F0502020204030204" pitchFamily="34" charset="0"/>
              </a:rPr>
              <a:pPr/>
              <a:t>14</a:t>
            </a:fld>
            <a:endParaRPr lang="zh-CN" altLang="en-US">
              <a:solidFill>
                <a:srgbClr val="898989"/>
              </a:solidFill>
              <a:latin typeface="Calibri" panose="020F0502020204030204" pitchFamily="34" charset="0"/>
            </a:endParaRPr>
          </a:p>
        </p:txBody>
      </p:sp>
      <p:sp>
        <p:nvSpPr>
          <p:cNvPr id="40964" name="标题 2">
            <a:extLst>
              <a:ext uri="{FF2B5EF4-FFF2-40B4-BE49-F238E27FC236}">
                <a16:creationId xmlns:a16="http://schemas.microsoft.com/office/drawing/2014/main" id="{51C8A7A2-D6D5-4A30-8B35-113AEC10072D}"/>
              </a:ext>
            </a:extLst>
          </p:cNvPr>
          <p:cNvSpPr>
            <a:spLocks noGrp="1"/>
          </p:cNvSpPr>
          <p:nvPr>
            <p:ph type="title"/>
          </p:nvPr>
        </p:nvSpPr>
        <p:spPr>
          <a:xfrm>
            <a:off x="527050" y="-26988"/>
            <a:ext cx="10464800" cy="1143001"/>
          </a:xfrm>
        </p:spPr>
        <p:txBody>
          <a:bodyPr/>
          <a:lstStyle/>
          <a:p>
            <a:r>
              <a:rPr lang="zh-CN" altLang="zh-CN" b="1" dirty="0"/>
              <a:t>数据库设计</a:t>
            </a:r>
            <a:endParaRPr lang="zh-CN" altLang="en-US" dirty="0"/>
          </a:p>
        </p:txBody>
      </p:sp>
      <p:sp>
        <p:nvSpPr>
          <p:cNvPr id="6" name="文本框 5">
            <a:extLst>
              <a:ext uri="{FF2B5EF4-FFF2-40B4-BE49-F238E27FC236}">
                <a16:creationId xmlns:a16="http://schemas.microsoft.com/office/drawing/2014/main" id="{45A1C86B-2C6C-43D5-A78C-261CD20B2049}"/>
              </a:ext>
            </a:extLst>
          </p:cNvPr>
          <p:cNvSpPr txBox="1"/>
          <p:nvPr/>
        </p:nvSpPr>
        <p:spPr>
          <a:xfrm>
            <a:off x="228600" y="1185109"/>
            <a:ext cx="6477000" cy="461665"/>
          </a:xfrm>
          <a:prstGeom prst="rect">
            <a:avLst/>
          </a:prstGeom>
          <a:noFill/>
        </p:spPr>
        <p:txBody>
          <a:bodyPr wrap="square" rtlCol="0">
            <a:spAutoFit/>
          </a:bodyPr>
          <a:lstStyle/>
          <a:p>
            <a:r>
              <a:rPr lang="zh-CN" altLang="zh-CN" sz="2400" b="1" dirty="0"/>
              <a:t>通知信息表（</a:t>
            </a:r>
            <a:r>
              <a:rPr lang="en-US" altLang="zh-CN" sz="2400" b="1" dirty="0" err="1"/>
              <a:t>NewsInfo</a:t>
            </a:r>
            <a:r>
              <a:rPr lang="zh-CN" altLang="zh-CN" sz="2400" b="1" dirty="0"/>
              <a:t>）：</a:t>
            </a:r>
            <a:endParaRPr lang="zh-CN" altLang="en-US" sz="2400" b="1" dirty="0"/>
          </a:p>
        </p:txBody>
      </p:sp>
      <p:graphicFrame>
        <p:nvGraphicFramePr>
          <p:cNvPr id="2" name="表格 1">
            <a:extLst>
              <a:ext uri="{FF2B5EF4-FFF2-40B4-BE49-F238E27FC236}">
                <a16:creationId xmlns:a16="http://schemas.microsoft.com/office/drawing/2014/main" id="{AE50BF91-0C0F-49C6-BE26-CFFA519A5A1F}"/>
              </a:ext>
            </a:extLst>
          </p:cNvPr>
          <p:cNvGraphicFramePr>
            <a:graphicFrameLocks noGrp="1"/>
          </p:cNvGraphicFramePr>
          <p:nvPr>
            <p:extLst/>
          </p:nvPr>
        </p:nvGraphicFramePr>
        <p:xfrm>
          <a:off x="1524000" y="1905000"/>
          <a:ext cx="9372599" cy="4724395"/>
        </p:xfrm>
        <a:graphic>
          <a:graphicData uri="http://schemas.openxmlformats.org/drawingml/2006/table">
            <a:tbl>
              <a:tblPr>
                <a:tableStyleId>{5C22544A-7EE6-4342-B048-85BDC9FD1C3A}</a:tableStyleId>
              </a:tblPr>
              <a:tblGrid>
                <a:gridCol w="825325">
                  <a:extLst>
                    <a:ext uri="{9D8B030D-6E8A-4147-A177-3AD203B41FA5}">
                      <a16:colId xmlns:a16="http://schemas.microsoft.com/office/drawing/2014/main" val="545190618"/>
                    </a:ext>
                  </a:extLst>
                </a:gridCol>
                <a:gridCol w="2395372">
                  <a:extLst>
                    <a:ext uri="{9D8B030D-6E8A-4147-A177-3AD203B41FA5}">
                      <a16:colId xmlns:a16="http://schemas.microsoft.com/office/drawing/2014/main" val="2862119401"/>
                    </a:ext>
                  </a:extLst>
                </a:gridCol>
                <a:gridCol w="1953760">
                  <a:extLst>
                    <a:ext uri="{9D8B030D-6E8A-4147-A177-3AD203B41FA5}">
                      <a16:colId xmlns:a16="http://schemas.microsoft.com/office/drawing/2014/main" val="3594047532"/>
                    </a:ext>
                  </a:extLst>
                </a:gridCol>
                <a:gridCol w="1928785">
                  <a:extLst>
                    <a:ext uri="{9D8B030D-6E8A-4147-A177-3AD203B41FA5}">
                      <a16:colId xmlns:a16="http://schemas.microsoft.com/office/drawing/2014/main" val="3529473492"/>
                    </a:ext>
                  </a:extLst>
                </a:gridCol>
                <a:gridCol w="1364566">
                  <a:extLst>
                    <a:ext uri="{9D8B030D-6E8A-4147-A177-3AD203B41FA5}">
                      <a16:colId xmlns:a16="http://schemas.microsoft.com/office/drawing/2014/main" val="3496063169"/>
                    </a:ext>
                  </a:extLst>
                </a:gridCol>
                <a:gridCol w="904791">
                  <a:extLst>
                    <a:ext uri="{9D8B030D-6E8A-4147-A177-3AD203B41FA5}">
                      <a16:colId xmlns:a16="http://schemas.microsoft.com/office/drawing/2014/main" val="3063350405"/>
                    </a:ext>
                  </a:extLst>
                </a:gridCol>
              </a:tblGrid>
              <a:tr h="662023">
                <a:tc>
                  <a:txBody>
                    <a:bodyPr/>
                    <a:lstStyle/>
                    <a:p>
                      <a:pPr algn="ctr">
                        <a:lnSpc>
                          <a:spcPct val="150000"/>
                        </a:lnSpc>
                        <a:spcAft>
                          <a:spcPts val="0"/>
                        </a:spcAft>
                      </a:pPr>
                      <a:r>
                        <a:rPr lang="zh-CN" sz="1050" kern="0">
                          <a:effectLst/>
                        </a:rPr>
                        <a:t>序号</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字段名</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字段说明</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类型</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是否为空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说明</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25297840"/>
                  </a:ext>
                </a:extLst>
              </a:tr>
              <a:tr h="677062">
                <a:tc>
                  <a:txBody>
                    <a:bodyPr/>
                    <a:lstStyle/>
                    <a:p>
                      <a:pPr algn="ctr">
                        <a:lnSpc>
                          <a:spcPct val="150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newsId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新闻</a:t>
                      </a:r>
                      <a:r>
                        <a:rPr lang="en-US" sz="1050" kern="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PK</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8983035"/>
                  </a:ext>
                </a:extLst>
              </a:tr>
              <a:tr h="677062">
                <a:tc>
                  <a:txBody>
                    <a:bodyPr/>
                    <a:lstStyle/>
                    <a:p>
                      <a:pPr algn="ctr">
                        <a:lnSpc>
                          <a:spcPct val="150000"/>
                        </a:lnSpc>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title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标题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67977882"/>
                  </a:ext>
                </a:extLst>
              </a:tr>
              <a:tr h="677062">
                <a:tc>
                  <a:txBody>
                    <a:bodyPr/>
                    <a:lstStyle/>
                    <a:p>
                      <a:pPr algn="ctr">
                        <a:lnSpc>
                          <a:spcPct val="150000"/>
                        </a:lnSpc>
                        <a:spcAft>
                          <a:spcPts val="0"/>
                        </a:spcAft>
                      </a:pP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00" u="sng" kern="100">
                          <a:effectLst/>
                          <a:hlinkClick r:id="rId3"/>
                        </a:rPr>
                        <a:t>content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内容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84700889"/>
                  </a:ext>
                </a:extLst>
              </a:tr>
              <a:tr h="677062">
                <a:tc>
                  <a:txBody>
                    <a:bodyPr/>
                    <a:lstStyle/>
                    <a:p>
                      <a:pPr algn="ctr">
                        <a:lnSpc>
                          <a:spcPct val="150000"/>
                        </a:lnSpc>
                        <a:spcAft>
                          <a:spcPts val="0"/>
                        </a:spcAft>
                      </a:pPr>
                      <a:r>
                        <a:rPr lang="en-US" sz="1050" kern="10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writer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作者</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48104610"/>
                  </a:ext>
                </a:extLst>
              </a:tr>
              <a:tr h="677062">
                <a:tc>
                  <a:txBody>
                    <a:bodyPr/>
                    <a:lstStyle/>
                    <a:p>
                      <a:pPr algn="ctr">
                        <a:lnSpc>
                          <a:spcPct val="150000"/>
                        </a:lnSpc>
                        <a:spcAft>
                          <a:spcPts val="0"/>
                        </a:spcAft>
                      </a:pP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deliverTime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发表时间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datatime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5941349"/>
                  </a:ext>
                </a:extLst>
              </a:tr>
              <a:tr h="677062">
                <a:tc>
                  <a:txBody>
                    <a:bodyPr/>
                    <a:lstStyle/>
                    <a:p>
                      <a:pPr algn="ctr">
                        <a:lnSpc>
                          <a:spcPct val="150000"/>
                        </a:lnSpc>
                        <a:spcAft>
                          <a:spcPts val="0"/>
                        </a:spcAft>
                      </a:pPr>
                      <a:r>
                        <a:rPr lang="en-US" sz="1050" kern="100">
                          <a:effectLst/>
                        </a:rPr>
                        <a:t>6</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clicktime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点击次数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79960140"/>
                  </a:ext>
                </a:extLst>
              </a:tr>
            </a:tbl>
          </a:graphicData>
        </a:graphic>
      </p:graphicFrame>
    </p:spTree>
    <p:extLst>
      <p:ext uri="{BB962C8B-B14F-4D97-AF65-F5344CB8AC3E}">
        <p14:creationId xmlns:p14="http://schemas.microsoft.com/office/powerpoint/2010/main" val="3130546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228600" y="1295400"/>
            <a:ext cx="10972800" cy="5426075"/>
          </a:xfrm>
        </p:spPr>
        <p:txBody>
          <a:bodyPr/>
          <a:lstStyle/>
          <a:p>
            <a:pPr marL="0" indent="0" eaLnBrk="1" hangingPunct="1">
              <a:lnSpc>
                <a:spcPct val="80000"/>
              </a:lnSpc>
              <a:buFont typeface="Arial" panose="020B0604020202020204" pitchFamily="34" charset="0"/>
              <a:buNone/>
              <a:defRPr/>
            </a:pPr>
            <a:endParaRPr lang="zh-CN" altLang="en-US" sz="2800" dirty="0"/>
          </a:p>
          <a:p>
            <a:pPr eaLnBrk="1" hangingPunct="1">
              <a:lnSpc>
                <a:spcPct val="80000"/>
              </a:lnSpc>
              <a:defRPr/>
            </a:pPr>
            <a:endParaRPr lang="zh-CN" altLang="zh-CN" sz="2800" dirty="0"/>
          </a:p>
          <a:p>
            <a:pPr eaLnBrk="1" hangingPunct="1">
              <a:lnSpc>
                <a:spcPct val="80000"/>
              </a:lnSpc>
              <a:defRPr/>
            </a:pPr>
            <a:endParaRPr lang="en-US" altLang="zh-CN" sz="3600" dirty="0"/>
          </a:p>
        </p:txBody>
      </p:sp>
      <p:sp>
        <p:nvSpPr>
          <p:cNvPr id="40963" name="灯片编号占位符 1">
            <a:extLst>
              <a:ext uri="{FF2B5EF4-FFF2-40B4-BE49-F238E27FC236}">
                <a16:creationId xmlns:a16="http://schemas.microsoft.com/office/drawing/2014/main" id="{AF533F5D-F4AB-416A-9052-68939F71D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E52E8-D50C-49AA-A4BA-EA1B9C443D71}" type="slidenum">
              <a:rPr lang="zh-CN" altLang="en-US">
                <a:solidFill>
                  <a:srgbClr val="898989"/>
                </a:solidFill>
                <a:latin typeface="Calibri" panose="020F0502020204030204" pitchFamily="34" charset="0"/>
              </a:rPr>
              <a:pPr/>
              <a:t>15</a:t>
            </a:fld>
            <a:endParaRPr lang="zh-CN" altLang="en-US">
              <a:solidFill>
                <a:srgbClr val="898989"/>
              </a:solidFill>
              <a:latin typeface="Calibri" panose="020F0502020204030204" pitchFamily="34" charset="0"/>
            </a:endParaRPr>
          </a:p>
        </p:txBody>
      </p:sp>
      <p:sp>
        <p:nvSpPr>
          <p:cNvPr id="40964" name="标题 2">
            <a:extLst>
              <a:ext uri="{FF2B5EF4-FFF2-40B4-BE49-F238E27FC236}">
                <a16:creationId xmlns:a16="http://schemas.microsoft.com/office/drawing/2014/main" id="{51C8A7A2-D6D5-4A30-8B35-113AEC10072D}"/>
              </a:ext>
            </a:extLst>
          </p:cNvPr>
          <p:cNvSpPr>
            <a:spLocks noGrp="1"/>
          </p:cNvSpPr>
          <p:nvPr>
            <p:ph type="title"/>
          </p:nvPr>
        </p:nvSpPr>
        <p:spPr>
          <a:xfrm>
            <a:off x="527050" y="-26988"/>
            <a:ext cx="10464800" cy="1143001"/>
          </a:xfrm>
        </p:spPr>
        <p:txBody>
          <a:bodyPr/>
          <a:lstStyle/>
          <a:p>
            <a:r>
              <a:rPr lang="zh-CN" altLang="zh-CN" b="1" dirty="0"/>
              <a:t>数据库设计</a:t>
            </a:r>
            <a:endParaRPr lang="zh-CN" altLang="en-US" dirty="0"/>
          </a:p>
        </p:txBody>
      </p:sp>
      <p:sp>
        <p:nvSpPr>
          <p:cNvPr id="6" name="文本框 5">
            <a:extLst>
              <a:ext uri="{FF2B5EF4-FFF2-40B4-BE49-F238E27FC236}">
                <a16:creationId xmlns:a16="http://schemas.microsoft.com/office/drawing/2014/main" id="{45A1C86B-2C6C-43D5-A78C-261CD20B2049}"/>
              </a:ext>
            </a:extLst>
          </p:cNvPr>
          <p:cNvSpPr txBox="1"/>
          <p:nvPr/>
        </p:nvSpPr>
        <p:spPr>
          <a:xfrm>
            <a:off x="228600" y="1185109"/>
            <a:ext cx="6477000" cy="461665"/>
          </a:xfrm>
          <a:prstGeom prst="rect">
            <a:avLst/>
          </a:prstGeom>
          <a:noFill/>
        </p:spPr>
        <p:txBody>
          <a:bodyPr wrap="square" rtlCol="0">
            <a:spAutoFit/>
          </a:bodyPr>
          <a:lstStyle/>
          <a:p>
            <a:r>
              <a:rPr lang="zh-CN" altLang="zh-CN" sz="2400" b="1" dirty="0"/>
              <a:t>留言信息表（</a:t>
            </a:r>
            <a:r>
              <a:rPr lang="en-US" altLang="zh-CN" sz="2400" b="1" dirty="0" err="1"/>
              <a:t>MessagerInfo</a:t>
            </a:r>
            <a:r>
              <a:rPr lang="zh-CN" altLang="zh-CN" sz="2400" b="1" dirty="0"/>
              <a:t>）：</a:t>
            </a:r>
            <a:endParaRPr lang="zh-CN" altLang="en-US" sz="2400" b="1" dirty="0"/>
          </a:p>
        </p:txBody>
      </p:sp>
      <p:graphicFrame>
        <p:nvGraphicFramePr>
          <p:cNvPr id="2" name="表格 1">
            <a:extLst>
              <a:ext uri="{FF2B5EF4-FFF2-40B4-BE49-F238E27FC236}">
                <a16:creationId xmlns:a16="http://schemas.microsoft.com/office/drawing/2014/main" id="{E99463D4-D0A7-46D9-8639-4B4B8574FC4C}"/>
              </a:ext>
            </a:extLst>
          </p:cNvPr>
          <p:cNvGraphicFramePr>
            <a:graphicFrameLocks noGrp="1"/>
          </p:cNvGraphicFramePr>
          <p:nvPr>
            <p:extLst/>
          </p:nvPr>
        </p:nvGraphicFramePr>
        <p:xfrm>
          <a:off x="2133600" y="1981200"/>
          <a:ext cx="7315200" cy="4571997"/>
        </p:xfrm>
        <a:graphic>
          <a:graphicData uri="http://schemas.openxmlformats.org/drawingml/2006/table">
            <a:tbl>
              <a:tblPr>
                <a:tableStyleId>{5C22544A-7EE6-4342-B048-85BDC9FD1C3A}</a:tableStyleId>
              </a:tblPr>
              <a:tblGrid>
                <a:gridCol w="644156">
                  <a:extLst>
                    <a:ext uri="{9D8B030D-6E8A-4147-A177-3AD203B41FA5}">
                      <a16:colId xmlns:a16="http://schemas.microsoft.com/office/drawing/2014/main" val="258100214"/>
                    </a:ext>
                  </a:extLst>
                </a:gridCol>
                <a:gridCol w="1869558">
                  <a:extLst>
                    <a:ext uri="{9D8B030D-6E8A-4147-A177-3AD203B41FA5}">
                      <a16:colId xmlns:a16="http://schemas.microsoft.com/office/drawing/2014/main" val="3121360881"/>
                    </a:ext>
                  </a:extLst>
                </a:gridCol>
                <a:gridCol w="1524886">
                  <a:extLst>
                    <a:ext uri="{9D8B030D-6E8A-4147-A177-3AD203B41FA5}">
                      <a16:colId xmlns:a16="http://schemas.microsoft.com/office/drawing/2014/main" val="2492957614"/>
                    </a:ext>
                  </a:extLst>
                </a:gridCol>
                <a:gridCol w="1505393">
                  <a:extLst>
                    <a:ext uri="{9D8B030D-6E8A-4147-A177-3AD203B41FA5}">
                      <a16:colId xmlns:a16="http://schemas.microsoft.com/office/drawing/2014/main" val="4024040176"/>
                    </a:ext>
                  </a:extLst>
                </a:gridCol>
                <a:gridCol w="1065028">
                  <a:extLst>
                    <a:ext uri="{9D8B030D-6E8A-4147-A177-3AD203B41FA5}">
                      <a16:colId xmlns:a16="http://schemas.microsoft.com/office/drawing/2014/main" val="1788911287"/>
                    </a:ext>
                  </a:extLst>
                </a:gridCol>
                <a:gridCol w="706179">
                  <a:extLst>
                    <a:ext uri="{9D8B030D-6E8A-4147-A177-3AD203B41FA5}">
                      <a16:colId xmlns:a16="http://schemas.microsoft.com/office/drawing/2014/main" val="3869558602"/>
                    </a:ext>
                  </a:extLst>
                </a:gridCol>
              </a:tblGrid>
              <a:tr h="747842">
                <a:tc>
                  <a:txBody>
                    <a:bodyPr/>
                    <a:lstStyle/>
                    <a:p>
                      <a:pPr algn="ctr">
                        <a:lnSpc>
                          <a:spcPct val="150000"/>
                        </a:lnSpc>
                        <a:spcAft>
                          <a:spcPts val="0"/>
                        </a:spcAft>
                      </a:pPr>
                      <a:r>
                        <a:rPr lang="zh-CN" sz="1050" kern="0">
                          <a:effectLst/>
                        </a:rPr>
                        <a:t>序号</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字段名</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字段说明</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类型</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是否为空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050" kern="0">
                          <a:effectLst/>
                        </a:rPr>
                        <a:t>说明</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29774442"/>
                  </a:ext>
                </a:extLst>
              </a:tr>
              <a:tr h="764831">
                <a:tc>
                  <a:txBody>
                    <a:bodyPr/>
                    <a:lstStyle/>
                    <a:p>
                      <a:pPr algn="ctr">
                        <a:lnSpc>
                          <a:spcPct val="150000"/>
                        </a:lnSpc>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MessagerId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留言</a:t>
                      </a:r>
                      <a:r>
                        <a:rPr lang="en-US" sz="1050" kern="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PK</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17276824"/>
                  </a:ext>
                </a:extLst>
              </a:tr>
              <a:tr h="764831">
                <a:tc>
                  <a:txBody>
                    <a:bodyPr/>
                    <a:lstStyle/>
                    <a:p>
                      <a:pPr algn="ctr">
                        <a:lnSpc>
                          <a:spcPct val="150000"/>
                        </a:lnSpc>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title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标题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65180952"/>
                  </a:ext>
                </a:extLst>
              </a:tr>
              <a:tr h="764831">
                <a:tc>
                  <a:txBody>
                    <a:bodyPr/>
                    <a:lstStyle/>
                    <a:p>
                      <a:pPr algn="ctr">
                        <a:lnSpc>
                          <a:spcPct val="150000"/>
                        </a:lnSpc>
                        <a:spcAft>
                          <a:spcPts val="0"/>
                        </a:spcAft>
                      </a:pP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00" u="sng" kern="100">
                          <a:effectLst/>
                          <a:hlinkClick r:id="rId3"/>
                        </a:rPr>
                        <a:t>content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内容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42706017"/>
                  </a:ext>
                </a:extLst>
              </a:tr>
              <a:tr h="764831">
                <a:tc>
                  <a:txBody>
                    <a:bodyPr/>
                    <a:lstStyle/>
                    <a:p>
                      <a:pPr algn="ctr">
                        <a:lnSpc>
                          <a:spcPct val="150000"/>
                        </a:lnSpc>
                        <a:spcAft>
                          <a:spcPts val="0"/>
                        </a:spcAft>
                      </a:pPr>
                      <a:r>
                        <a:rPr lang="en-US" sz="1050" kern="10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writer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作者</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varchar(50)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23016491"/>
                  </a:ext>
                </a:extLst>
              </a:tr>
              <a:tr h="764831">
                <a:tc>
                  <a:txBody>
                    <a:bodyPr/>
                    <a:lstStyle/>
                    <a:p>
                      <a:pPr algn="ctr">
                        <a:lnSpc>
                          <a:spcPct val="150000"/>
                        </a:lnSpc>
                        <a:spcAft>
                          <a:spcPts val="0"/>
                        </a:spcAft>
                      </a:pP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deliverTime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050" kern="0">
                          <a:effectLst/>
                        </a:rPr>
                        <a:t>发表时间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datatime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050" kern="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6820621"/>
                  </a:ext>
                </a:extLst>
              </a:tr>
            </a:tbl>
          </a:graphicData>
        </a:graphic>
      </p:graphicFrame>
    </p:spTree>
    <p:extLst>
      <p:ext uri="{BB962C8B-B14F-4D97-AF65-F5344CB8AC3E}">
        <p14:creationId xmlns:p14="http://schemas.microsoft.com/office/powerpoint/2010/main" val="88548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测试</a:t>
            </a:r>
            <a:r>
              <a:rPr lang="zh-CN" altLang="en-US" b="1" dirty="0"/>
              <a:t>计划</a:t>
            </a:r>
            <a:endParaRPr lang="zh-CN" altLang="en-US" dirty="0"/>
          </a:p>
        </p:txBody>
      </p:sp>
      <p:sp>
        <p:nvSpPr>
          <p:cNvPr id="3" name="内容占位符 2"/>
          <p:cNvSpPr>
            <a:spLocks noGrp="1"/>
          </p:cNvSpPr>
          <p:nvPr>
            <p:ph idx="1"/>
          </p:nvPr>
        </p:nvSpPr>
        <p:spPr>
          <a:xfrm>
            <a:off x="609600" y="1600200"/>
            <a:ext cx="10972800" cy="5121275"/>
          </a:xfrm>
        </p:spPr>
        <p:txBody>
          <a:bodyPr/>
          <a:lstStyle/>
          <a:p>
            <a:pPr lvl="0"/>
            <a:r>
              <a:rPr lang="zh-CN" altLang="zh-CN" sz="2400" dirty="0"/>
              <a:t>分别以学生和老师的身份登录网站测试是否能看到课程介绍</a:t>
            </a:r>
          </a:p>
          <a:p>
            <a:pPr lvl="0"/>
            <a:r>
              <a:rPr lang="zh-CN" altLang="zh-CN" sz="2400" dirty="0"/>
              <a:t>分别以学生和老师的身份登录网站测试是否能选择资料并下载</a:t>
            </a:r>
          </a:p>
          <a:p>
            <a:pPr lvl="0"/>
            <a:r>
              <a:rPr lang="zh-CN" altLang="zh-CN" sz="2400" dirty="0"/>
              <a:t>分别以学生和老师的身份登录网站测试是否能查看网站所存储的资料</a:t>
            </a:r>
          </a:p>
          <a:p>
            <a:pPr lvl="0"/>
            <a:r>
              <a:rPr lang="zh-CN" altLang="zh-CN" sz="2400" dirty="0"/>
              <a:t>分别以学生和老师的身份登录网站测试是否能在讨论区查看讨论内容，添加讨论和回复讨论</a:t>
            </a:r>
          </a:p>
          <a:p>
            <a:pPr lvl="0"/>
            <a:r>
              <a:rPr lang="zh-CN" altLang="zh-CN" sz="2400" dirty="0"/>
              <a:t>以学生的身份登录网站测试是否能将本地的作业上传至网站</a:t>
            </a:r>
          </a:p>
          <a:p>
            <a:pPr lvl="0"/>
            <a:r>
              <a:rPr lang="zh-CN" altLang="zh-CN" sz="2400" dirty="0"/>
              <a:t>分别以学生和老师的身份登录网站测试是否能查看所有通知</a:t>
            </a:r>
          </a:p>
          <a:p>
            <a:pPr lvl="0"/>
            <a:r>
              <a:rPr lang="zh-CN" altLang="zh-CN" sz="2400" dirty="0"/>
              <a:t>以老师的身份登录网站测试是否能够发布新通知、删除以前的通知</a:t>
            </a:r>
          </a:p>
          <a:p>
            <a:pPr lvl="0"/>
            <a:r>
              <a:rPr lang="zh-CN" altLang="zh-CN" sz="2400" dirty="0"/>
              <a:t>以老师的身份登录网站测试是否能上传资料、管理资料</a:t>
            </a:r>
          </a:p>
          <a:p>
            <a:pPr lvl="0"/>
            <a:r>
              <a:rPr lang="zh-CN" altLang="zh-CN" sz="2400" dirty="0"/>
              <a:t>以老师的身份登录网站测试是否能下载作业、浏览作业、清空作业</a:t>
            </a:r>
          </a:p>
          <a:p>
            <a:pPr lvl="0"/>
            <a:r>
              <a:rPr lang="zh-CN" altLang="zh-CN" sz="2400" dirty="0"/>
              <a:t>以老师的身份登录网站测试是否能编辑课程介绍</a:t>
            </a: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F9104C0F-23FD-4844-B5A0-40235B08BF22}" type="slidenum">
              <a:rPr lang="zh-CN" altLang="en-US" smtClean="0"/>
              <a:pPr/>
              <a:t>16</a:t>
            </a:fld>
            <a:endParaRPr lang="zh-CN" altLang="en-US"/>
          </a:p>
        </p:txBody>
      </p:sp>
    </p:spTree>
    <p:extLst>
      <p:ext uri="{BB962C8B-B14F-4D97-AF65-F5344CB8AC3E}">
        <p14:creationId xmlns:p14="http://schemas.microsoft.com/office/powerpoint/2010/main" val="1212707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采用的开发方法</a:t>
            </a:r>
            <a:endParaRPr lang="zh-CN" altLang="en-US" dirty="0"/>
          </a:p>
        </p:txBody>
      </p:sp>
      <p:sp>
        <p:nvSpPr>
          <p:cNvPr id="3" name="内容占位符 2"/>
          <p:cNvSpPr>
            <a:spLocks noGrp="1"/>
          </p:cNvSpPr>
          <p:nvPr>
            <p:ph idx="1"/>
          </p:nvPr>
        </p:nvSpPr>
        <p:spPr/>
        <p:txBody>
          <a:bodyPr/>
          <a:lstStyle/>
          <a:p>
            <a:pPr>
              <a:lnSpc>
                <a:spcPct val="150000"/>
              </a:lnSpc>
            </a:pPr>
            <a:r>
              <a:rPr lang="zh-CN" altLang="zh-CN" dirty="0"/>
              <a:t>前端采用</a:t>
            </a:r>
            <a:r>
              <a:rPr lang="en-US" altLang="zh-CN" dirty="0"/>
              <a:t>VUE</a:t>
            </a:r>
            <a:r>
              <a:rPr lang="zh-CN" altLang="zh-CN" dirty="0"/>
              <a:t>框架（基于</a:t>
            </a:r>
            <a:r>
              <a:rPr lang="en-US" altLang="zh-CN" dirty="0"/>
              <a:t>webpack</a:t>
            </a:r>
            <a:r>
              <a:rPr lang="zh-CN" altLang="zh-CN" dirty="0"/>
              <a:t>构建）开发网页，后端采用</a:t>
            </a:r>
            <a:r>
              <a:rPr lang="en-US" altLang="zh-CN" dirty="0"/>
              <a:t>SSM</a:t>
            </a:r>
            <a:r>
              <a:rPr lang="zh-CN" altLang="zh-CN" dirty="0"/>
              <a:t>框架（基于</a:t>
            </a:r>
            <a:r>
              <a:rPr lang="en-US" altLang="zh-CN" dirty="0"/>
              <a:t>maven</a:t>
            </a:r>
            <a:r>
              <a:rPr lang="zh-CN" altLang="zh-CN" dirty="0"/>
              <a:t>构建）实现各种服务。</a:t>
            </a:r>
          </a:p>
          <a:p>
            <a:pPr>
              <a:lnSpc>
                <a:spcPct val="150000"/>
              </a:lnSpc>
            </a:pPr>
            <a:r>
              <a:rPr lang="zh-CN" altLang="zh-CN" dirty="0"/>
              <a:t>开发环境为</a:t>
            </a:r>
            <a:r>
              <a:rPr lang="en-US" altLang="zh-CN" dirty="0"/>
              <a:t>Docker</a:t>
            </a:r>
            <a:r>
              <a:rPr lang="zh-CN" altLang="zh-CN" dirty="0"/>
              <a:t>、</a:t>
            </a:r>
            <a:r>
              <a:rPr lang="en-US" altLang="zh-CN" dirty="0"/>
              <a:t>IntelliJ IDEA</a:t>
            </a:r>
            <a:r>
              <a:rPr lang="zh-CN" altLang="zh-CN" dirty="0"/>
              <a:t>，</a:t>
            </a:r>
            <a:r>
              <a:rPr lang="en-US" altLang="zh-CN" dirty="0"/>
              <a:t>Web</a:t>
            </a:r>
            <a:r>
              <a:rPr lang="zh-CN" altLang="zh-CN" dirty="0"/>
              <a:t>容器为</a:t>
            </a:r>
            <a:r>
              <a:rPr lang="en-US" altLang="zh-CN" dirty="0"/>
              <a:t>Tomcat</a:t>
            </a:r>
            <a:r>
              <a:rPr lang="zh-CN" altLang="zh-CN" dirty="0"/>
              <a:t>，数据库为</a:t>
            </a:r>
            <a:r>
              <a:rPr lang="en-US" altLang="zh-CN" dirty="0"/>
              <a:t>Mysql</a:t>
            </a:r>
            <a:r>
              <a:rPr lang="zh-CN" altLang="zh-CN" dirty="0"/>
              <a:t>。</a:t>
            </a:r>
            <a:endParaRPr lang="zh-CN" altLang="en-US" dirty="0"/>
          </a:p>
        </p:txBody>
      </p:sp>
      <p:sp>
        <p:nvSpPr>
          <p:cNvPr id="4" name="灯片编号占位符 3"/>
          <p:cNvSpPr>
            <a:spLocks noGrp="1"/>
          </p:cNvSpPr>
          <p:nvPr>
            <p:ph type="sldNum" sz="quarter" idx="12"/>
          </p:nvPr>
        </p:nvSpPr>
        <p:spPr/>
        <p:txBody>
          <a:bodyPr/>
          <a:lstStyle/>
          <a:p>
            <a:fld id="{F9104C0F-23FD-4844-B5A0-40235B08BF22}" type="slidenum">
              <a:rPr lang="zh-CN" altLang="en-US" smtClean="0"/>
              <a:pPr/>
              <a:t>17</a:t>
            </a:fld>
            <a:endParaRPr lang="zh-CN" altLang="en-US"/>
          </a:p>
        </p:txBody>
      </p:sp>
    </p:spTree>
    <p:extLst>
      <p:ext uri="{BB962C8B-B14F-4D97-AF65-F5344CB8AC3E}">
        <p14:creationId xmlns:p14="http://schemas.microsoft.com/office/powerpoint/2010/main" val="1433468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ACFBD-7716-4363-B5E6-22E0D15D993B}"/>
              </a:ext>
            </a:extLst>
          </p:cNvPr>
          <p:cNvSpPr>
            <a:spLocks noGrp="1"/>
          </p:cNvSpPr>
          <p:nvPr>
            <p:ph type="title"/>
          </p:nvPr>
        </p:nvSpPr>
        <p:spPr/>
        <p:txBody>
          <a:bodyPr/>
          <a:lstStyle/>
          <a:p>
            <a:r>
              <a:rPr lang="zh-CN" altLang="en-US" dirty="0"/>
              <a:t>网站主页</a:t>
            </a:r>
          </a:p>
        </p:txBody>
      </p:sp>
      <p:sp>
        <p:nvSpPr>
          <p:cNvPr id="4" name="灯片编号占位符 3">
            <a:extLst>
              <a:ext uri="{FF2B5EF4-FFF2-40B4-BE49-F238E27FC236}">
                <a16:creationId xmlns:a16="http://schemas.microsoft.com/office/drawing/2014/main" id="{FA1D84B3-AFCC-48A2-9393-CA3D2C68FB6D}"/>
              </a:ext>
            </a:extLst>
          </p:cNvPr>
          <p:cNvSpPr>
            <a:spLocks noGrp="1"/>
          </p:cNvSpPr>
          <p:nvPr>
            <p:ph type="sldNum" sz="quarter" idx="12"/>
          </p:nvPr>
        </p:nvSpPr>
        <p:spPr/>
        <p:txBody>
          <a:bodyPr/>
          <a:lstStyle/>
          <a:p>
            <a:fld id="{F9104C0F-23FD-4844-B5A0-40235B08BF22}" type="slidenum">
              <a:rPr lang="zh-CN" altLang="en-US" smtClean="0"/>
              <a:pPr/>
              <a:t>18</a:t>
            </a:fld>
            <a:endParaRPr lang="zh-CN" altLang="en-US"/>
          </a:p>
        </p:txBody>
      </p:sp>
      <p:sp>
        <p:nvSpPr>
          <p:cNvPr id="13" name="文本框 12">
            <a:extLst>
              <a:ext uri="{FF2B5EF4-FFF2-40B4-BE49-F238E27FC236}">
                <a16:creationId xmlns:a16="http://schemas.microsoft.com/office/drawing/2014/main" id="{E587C7EB-474B-44FF-8B5D-CAB797FF0CBB}"/>
              </a:ext>
            </a:extLst>
          </p:cNvPr>
          <p:cNvSpPr txBox="1"/>
          <p:nvPr/>
        </p:nvSpPr>
        <p:spPr>
          <a:xfrm>
            <a:off x="186432" y="2290438"/>
            <a:ext cx="3062046" cy="2308324"/>
          </a:xfrm>
          <a:prstGeom prst="rect">
            <a:avLst/>
          </a:prstGeom>
          <a:noFill/>
        </p:spPr>
        <p:txBody>
          <a:bodyPr wrap="square" rtlCol="0">
            <a:spAutoFit/>
          </a:bodyPr>
          <a:lstStyle/>
          <a:p>
            <a:r>
              <a:rPr lang="zh-CN" altLang="en-US" sz="2400" dirty="0"/>
              <a:t>网站主页（未登录）</a:t>
            </a:r>
            <a:endParaRPr lang="en-US" altLang="zh-CN" sz="2400" dirty="0"/>
          </a:p>
          <a:p>
            <a:r>
              <a:rPr lang="zh-CN" altLang="en-US" sz="2400" dirty="0"/>
              <a:t>使用</a:t>
            </a:r>
            <a:r>
              <a:rPr lang="en-US" altLang="zh-CN" sz="2400" dirty="0" err="1"/>
              <a:t>vue+ElementUI</a:t>
            </a:r>
            <a:r>
              <a:rPr lang="zh-CN" altLang="en-US" sz="2400" dirty="0"/>
              <a:t>来实现，网站导航栏分为 首页、教学大纲、讨论区、视频区、用户中心。</a:t>
            </a:r>
          </a:p>
        </p:txBody>
      </p:sp>
      <p:pic>
        <p:nvPicPr>
          <p:cNvPr id="6" name="图片 5">
            <a:extLst>
              <a:ext uri="{FF2B5EF4-FFF2-40B4-BE49-F238E27FC236}">
                <a16:creationId xmlns:a16="http://schemas.microsoft.com/office/drawing/2014/main" id="{519275F1-E386-4A4F-8BD8-8845CBCCBF2D}"/>
              </a:ext>
            </a:extLst>
          </p:cNvPr>
          <p:cNvPicPr>
            <a:picLocks noChangeAspect="1"/>
          </p:cNvPicPr>
          <p:nvPr/>
        </p:nvPicPr>
        <p:blipFill>
          <a:blip r:embed="rId2"/>
          <a:stretch>
            <a:fillRect/>
          </a:stretch>
        </p:blipFill>
        <p:spPr>
          <a:xfrm>
            <a:off x="3124885" y="1232817"/>
            <a:ext cx="8880683" cy="5488658"/>
          </a:xfrm>
          <a:prstGeom prst="rect">
            <a:avLst/>
          </a:prstGeom>
        </p:spPr>
      </p:pic>
    </p:spTree>
    <p:extLst>
      <p:ext uri="{BB962C8B-B14F-4D97-AF65-F5344CB8AC3E}">
        <p14:creationId xmlns:p14="http://schemas.microsoft.com/office/powerpoint/2010/main" val="3786492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27BC6-5FFC-4FCB-A10F-F3FC699923B2}"/>
              </a:ext>
            </a:extLst>
          </p:cNvPr>
          <p:cNvSpPr>
            <a:spLocks noGrp="1"/>
          </p:cNvSpPr>
          <p:nvPr>
            <p:ph type="title"/>
          </p:nvPr>
        </p:nvSpPr>
        <p:spPr/>
        <p:txBody>
          <a:bodyPr/>
          <a:lstStyle/>
          <a:p>
            <a:r>
              <a:rPr lang="zh-CN" altLang="en-US" dirty="0"/>
              <a:t>用户登录</a:t>
            </a:r>
          </a:p>
        </p:txBody>
      </p:sp>
      <p:pic>
        <p:nvPicPr>
          <p:cNvPr id="6" name="内容占位符 5">
            <a:extLst>
              <a:ext uri="{FF2B5EF4-FFF2-40B4-BE49-F238E27FC236}">
                <a16:creationId xmlns:a16="http://schemas.microsoft.com/office/drawing/2014/main" id="{0B6994AE-F17B-41DE-9B09-DAD08B7E9054}"/>
              </a:ext>
            </a:extLst>
          </p:cNvPr>
          <p:cNvPicPr>
            <a:picLocks noGrp="1" noChangeAspect="1"/>
          </p:cNvPicPr>
          <p:nvPr>
            <p:ph idx="1"/>
          </p:nvPr>
        </p:nvPicPr>
        <p:blipFill>
          <a:blip r:embed="rId2"/>
          <a:stretch>
            <a:fillRect/>
          </a:stretch>
        </p:blipFill>
        <p:spPr>
          <a:xfrm>
            <a:off x="4190835" y="1232443"/>
            <a:ext cx="3810330" cy="4000847"/>
          </a:xfrm>
        </p:spPr>
      </p:pic>
      <p:sp>
        <p:nvSpPr>
          <p:cNvPr id="4" name="灯片编号占位符 3">
            <a:extLst>
              <a:ext uri="{FF2B5EF4-FFF2-40B4-BE49-F238E27FC236}">
                <a16:creationId xmlns:a16="http://schemas.microsoft.com/office/drawing/2014/main" id="{7D34C0B7-3C32-4103-BC5C-8257D626A432}"/>
              </a:ext>
            </a:extLst>
          </p:cNvPr>
          <p:cNvSpPr>
            <a:spLocks noGrp="1"/>
          </p:cNvSpPr>
          <p:nvPr>
            <p:ph type="sldNum" sz="quarter" idx="12"/>
          </p:nvPr>
        </p:nvSpPr>
        <p:spPr/>
        <p:txBody>
          <a:bodyPr/>
          <a:lstStyle/>
          <a:p>
            <a:fld id="{F9104C0F-23FD-4844-B5A0-40235B08BF22}" type="slidenum">
              <a:rPr lang="zh-CN" altLang="en-US" smtClean="0"/>
              <a:pPr/>
              <a:t>19</a:t>
            </a:fld>
            <a:endParaRPr lang="zh-CN" altLang="en-US"/>
          </a:p>
        </p:txBody>
      </p:sp>
      <p:sp>
        <p:nvSpPr>
          <p:cNvPr id="7" name="文本框 6">
            <a:extLst>
              <a:ext uri="{FF2B5EF4-FFF2-40B4-BE49-F238E27FC236}">
                <a16:creationId xmlns:a16="http://schemas.microsoft.com/office/drawing/2014/main" id="{4C8A6922-8E95-40C2-B1CA-EA91FB156790}"/>
              </a:ext>
            </a:extLst>
          </p:cNvPr>
          <p:cNvSpPr txBox="1"/>
          <p:nvPr/>
        </p:nvSpPr>
        <p:spPr>
          <a:xfrm>
            <a:off x="3471169" y="5495278"/>
            <a:ext cx="5266431" cy="1077218"/>
          </a:xfrm>
          <a:prstGeom prst="rect">
            <a:avLst/>
          </a:prstGeom>
          <a:noFill/>
        </p:spPr>
        <p:txBody>
          <a:bodyPr wrap="square" rtlCol="0">
            <a:spAutoFit/>
          </a:bodyPr>
          <a:lstStyle/>
          <a:p>
            <a:pPr algn="ctr"/>
            <a:r>
              <a:rPr lang="zh-CN" altLang="en-US" sz="3200" dirty="0"/>
              <a:t>使用</a:t>
            </a:r>
            <a:r>
              <a:rPr lang="en-US" altLang="zh-CN" sz="3200" dirty="0"/>
              <a:t>el-card</a:t>
            </a:r>
            <a:r>
              <a:rPr lang="zh-CN" altLang="en-US" sz="3200" dirty="0"/>
              <a:t>实现登录展示</a:t>
            </a:r>
            <a:endParaRPr lang="en-US" altLang="zh-CN" sz="3200" dirty="0"/>
          </a:p>
          <a:p>
            <a:pPr algn="ctr"/>
            <a:r>
              <a:rPr lang="zh-CN" altLang="en-US" sz="3200" dirty="0"/>
              <a:t>教师或学生可以分别登录</a:t>
            </a:r>
          </a:p>
        </p:txBody>
      </p:sp>
    </p:spTree>
    <p:extLst>
      <p:ext uri="{BB962C8B-B14F-4D97-AF65-F5344CB8AC3E}">
        <p14:creationId xmlns:p14="http://schemas.microsoft.com/office/powerpoint/2010/main" val="263969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CDA31-CAFF-4F88-BFF5-9C53CFE767FD}"/>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D885AE37-66DD-4337-AF3C-374E78929EFB}"/>
              </a:ext>
            </a:extLst>
          </p:cNvPr>
          <p:cNvSpPr>
            <a:spLocks noGrp="1"/>
          </p:cNvSpPr>
          <p:nvPr>
            <p:ph idx="1"/>
          </p:nvPr>
        </p:nvSpPr>
        <p:spPr>
          <a:xfrm>
            <a:off x="527385" y="1166018"/>
            <a:ext cx="10972800" cy="5385702"/>
          </a:xfrm>
        </p:spPr>
        <p:txBody>
          <a:bodyPr/>
          <a:lstStyle/>
          <a:p>
            <a:endParaRPr lang="en-US" altLang="zh-CN" dirty="0"/>
          </a:p>
        </p:txBody>
      </p:sp>
      <p:sp>
        <p:nvSpPr>
          <p:cNvPr id="4" name="灯片编号占位符 3">
            <a:extLst>
              <a:ext uri="{FF2B5EF4-FFF2-40B4-BE49-F238E27FC236}">
                <a16:creationId xmlns:a16="http://schemas.microsoft.com/office/drawing/2014/main" id="{573B0D9D-0634-4300-B480-C4FF35C27C80}"/>
              </a:ext>
            </a:extLst>
          </p:cNvPr>
          <p:cNvSpPr>
            <a:spLocks noGrp="1"/>
          </p:cNvSpPr>
          <p:nvPr>
            <p:ph type="sldNum" sz="quarter" idx="12"/>
          </p:nvPr>
        </p:nvSpPr>
        <p:spPr/>
        <p:txBody>
          <a:bodyPr/>
          <a:lstStyle/>
          <a:p>
            <a:fld id="{F9104C0F-23FD-4844-B5A0-40235B08BF22}" type="slidenum">
              <a:rPr lang="zh-CN" altLang="en-US" smtClean="0"/>
              <a:pPr/>
              <a:t>2</a:t>
            </a:fld>
            <a:endParaRPr lang="zh-CN" altLang="en-US"/>
          </a:p>
        </p:txBody>
      </p:sp>
    </p:spTree>
    <p:extLst>
      <p:ext uri="{BB962C8B-B14F-4D97-AF65-F5344CB8AC3E}">
        <p14:creationId xmlns:p14="http://schemas.microsoft.com/office/powerpoint/2010/main" val="633293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37990-9F75-4B98-B040-699DE0B077F2}"/>
              </a:ext>
            </a:extLst>
          </p:cNvPr>
          <p:cNvSpPr>
            <a:spLocks noGrp="1"/>
          </p:cNvSpPr>
          <p:nvPr>
            <p:ph type="title"/>
          </p:nvPr>
        </p:nvSpPr>
        <p:spPr/>
        <p:txBody>
          <a:bodyPr/>
          <a:lstStyle/>
          <a:p>
            <a:r>
              <a:rPr lang="zh-CN" altLang="en-US" dirty="0"/>
              <a:t>新闻展示</a:t>
            </a:r>
          </a:p>
        </p:txBody>
      </p:sp>
      <p:pic>
        <p:nvPicPr>
          <p:cNvPr id="6" name="内容占位符 5">
            <a:extLst>
              <a:ext uri="{FF2B5EF4-FFF2-40B4-BE49-F238E27FC236}">
                <a16:creationId xmlns:a16="http://schemas.microsoft.com/office/drawing/2014/main" id="{9B1A5EB9-2B45-4C80-89F0-44730D3FDE5E}"/>
              </a:ext>
            </a:extLst>
          </p:cNvPr>
          <p:cNvPicPr>
            <a:picLocks noGrp="1" noChangeAspect="1"/>
          </p:cNvPicPr>
          <p:nvPr>
            <p:ph idx="1"/>
          </p:nvPr>
        </p:nvPicPr>
        <p:blipFill>
          <a:blip r:embed="rId2"/>
          <a:stretch>
            <a:fillRect/>
          </a:stretch>
        </p:blipFill>
        <p:spPr>
          <a:xfrm>
            <a:off x="1390114" y="1280604"/>
            <a:ext cx="9411772" cy="4525963"/>
          </a:xfrm>
        </p:spPr>
      </p:pic>
      <p:sp>
        <p:nvSpPr>
          <p:cNvPr id="4" name="灯片编号占位符 3">
            <a:extLst>
              <a:ext uri="{FF2B5EF4-FFF2-40B4-BE49-F238E27FC236}">
                <a16:creationId xmlns:a16="http://schemas.microsoft.com/office/drawing/2014/main" id="{5896A56D-2808-405A-BD24-60A6A0DF5DEE}"/>
              </a:ext>
            </a:extLst>
          </p:cNvPr>
          <p:cNvSpPr>
            <a:spLocks noGrp="1"/>
          </p:cNvSpPr>
          <p:nvPr>
            <p:ph type="sldNum" sz="quarter" idx="12"/>
          </p:nvPr>
        </p:nvSpPr>
        <p:spPr/>
        <p:txBody>
          <a:bodyPr/>
          <a:lstStyle/>
          <a:p>
            <a:fld id="{F9104C0F-23FD-4844-B5A0-40235B08BF22}" type="slidenum">
              <a:rPr lang="zh-CN" altLang="en-US" smtClean="0"/>
              <a:pPr/>
              <a:t>20</a:t>
            </a:fld>
            <a:endParaRPr lang="zh-CN" altLang="en-US"/>
          </a:p>
        </p:txBody>
      </p:sp>
      <p:sp>
        <p:nvSpPr>
          <p:cNvPr id="7" name="文本框 6">
            <a:extLst>
              <a:ext uri="{FF2B5EF4-FFF2-40B4-BE49-F238E27FC236}">
                <a16:creationId xmlns:a16="http://schemas.microsoft.com/office/drawing/2014/main" id="{87BE7DD9-7328-45D1-B3A7-31FF84DFAE03}"/>
              </a:ext>
            </a:extLst>
          </p:cNvPr>
          <p:cNvSpPr txBox="1"/>
          <p:nvPr/>
        </p:nvSpPr>
        <p:spPr>
          <a:xfrm>
            <a:off x="792613" y="6136700"/>
            <a:ext cx="11139664" cy="584775"/>
          </a:xfrm>
          <a:prstGeom prst="rect">
            <a:avLst/>
          </a:prstGeom>
          <a:noFill/>
        </p:spPr>
        <p:txBody>
          <a:bodyPr wrap="square" rtlCol="0">
            <a:spAutoFit/>
          </a:bodyPr>
          <a:lstStyle/>
          <a:p>
            <a:pPr algn="ctr"/>
            <a:r>
              <a:rPr lang="zh-CN" altLang="en-US" sz="3200" dirty="0"/>
              <a:t>使用</a:t>
            </a:r>
            <a:r>
              <a:rPr lang="en-US" altLang="zh-CN" sz="3200" dirty="0"/>
              <a:t>el-drawer</a:t>
            </a:r>
            <a:r>
              <a:rPr lang="zh-CN" altLang="en-US" sz="3200" dirty="0"/>
              <a:t>实现新闻展示，教师可以编辑新闻</a:t>
            </a:r>
          </a:p>
        </p:txBody>
      </p:sp>
    </p:spTree>
    <p:extLst>
      <p:ext uri="{BB962C8B-B14F-4D97-AF65-F5344CB8AC3E}">
        <p14:creationId xmlns:p14="http://schemas.microsoft.com/office/powerpoint/2010/main" val="2789530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FB6B5-4E0A-428F-8762-542E619AFA8F}"/>
              </a:ext>
            </a:extLst>
          </p:cNvPr>
          <p:cNvSpPr>
            <a:spLocks noGrp="1"/>
          </p:cNvSpPr>
          <p:nvPr>
            <p:ph type="title"/>
          </p:nvPr>
        </p:nvSpPr>
        <p:spPr/>
        <p:txBody>
          <a:bodyPr/>
          <a:lstStyle/>
          <a:p>
            <a:r>
              <a:rPr lang="zh-CN" altLang="en-US" dirty="0"/>
              <a:t>通知展示</a:t>
            </a:r>
          </a:p>
        </p:txBody>
      </p:sp>
      <p:pic>
        <p:nvPicPr>
          <p:cNvPr id="6" name="内容占位符 5">
            <a:extLst>
              <a:ext uri="{FF2B5EF4-FFF2-40B4-BE49-F238E27FC236}">
                <a16:creationId xmlns:a16="http://schemas.microsoft.com/office/drawing/2014/main" id="{4C606DA1-8096-459F-AB5D-3DDC756B3B1D}"/>
              </a:ext>
            </a:extLst>
          </p:cNvPr>
          <p:cNvPicPr>
            <a:picLocks noGrp="1" noChangeAspect="1"/>
          </p:cNvPicPr>
          <p:nvPr>
            <p:ph idx="1"/>
          </p:nvPr>
        </p:nvPicPr>
        <p:blipFill>
          <a:blip r:embed="rId2"/>
          <a:stretch>
            <a:fillRect/>
          </a:stretch>
        </p:blipFill>
        <p:spPr>
          <a:xfrm>
            <a:off x="1387455" y="1280604"/>
            <a:ext cx="9417089" cy="4525963"/>
          </a:xfrm>
        </p:spPr>
      </p:pic>
      <p:sp>
        <p:nvSpPr>
          <p:cNvPr id="4" name="灯片编号占位符 3">
            <a:extLst>
              <a:ext uri="{FF2B5EF4-FFF2-40B4-BE49-F238E27FC236}">
                <a16:creationId xmlns:a16="http://schemas.microsoft.com/office/drawing/2014/main" id="{EDABB6DE-60F5-4A84-9766-78CFC9C392A8}"/>
              </a:ext>
            </a:extLst>
          </p:cNvPr>
          <p:cNvSpPr>
            <a:spLocks noGrp="1"/>
          </p:cNvSpPr>
          <p:nvPr>
            <p:ph type="sldNum" sz="quarter" idx="12"/>
          </p:nvPr>
        </p:nvSpPr>
        <p:spPr/>
        <p:txBody>
          <a:bodyPr/>
          <a:lstStyle/>
          <a:p>
            <a:fld id="{F9104C0F-23FD-4844-B5A0-40235B08BF22}" type="slidenum">
              <a:rPr lang="zh-CN" altLang="en-US" smtClean="0"/>
              <a:pPr/>
              <a:t>21</a:t>
            </a:fld>
            <a:endParaRPr lang="zh-CN" altLang="en-US"/>
          </a:p>
        </p:txBody>
      </p:sp>
      <p:sp>
        <p:nvSpPr>
          <p:cNvPr id="8" name="文本框 7">
            <a:extLst>
              <a:ext uri="{FF2B5EF4-FFF2-40B4-BE49-F238E27FC236}">
                <a16:creationId xmlns:a16="http://schemas.microsoft.com/office/drawing/2014/main" id="{F387D171-66DC-4AB7-B3E2-F0D736240020}"/>
              </a:ext>
            </a:extLst>
          </p:cNvPr>
          <p:cNvSpPr txBox="1"/>
          <p:nvPr/>
        </p:nvSpPr>
        <p:spPr>
          <a:xfrm>
            <a:off x="160986" y="5877017"/>
            <a:ext cx="11421414" cy="584775"/>
          </a:xfrm>
          <a:prstGeom prst="rect">
            <a:avLst/>
          </a:prstGeom>
          <a:noFill/>
        </p:spPr>
        <p:txBody>
          <a:bodyPr wrap="square" rtlCol="0">
            <a:spAutoFit/>
          </a:bodyPr>
          <a:lstStyle/>
          <a:p>
            <a:pPr algn="ctr"/>
            <a:r>
              <a:rPr lang="zh-CN" altLang="en-US" sz="3200" dirty="0"/>
              <a:t>使用</a:t>
            </a:r>
            <a:r>
              <a:rPr lang="en-US" altLang="zh-CN" sz="3200" dirty="0"/>
              <a:t>el-drawer</a:t>
            </a:r>
            <a:r>
              <a:rPr lang="zh-CN" altLang="en-US" sz="3200" dirty="0"/>
              <a:t>实现通知展示，教师可以编辑通知</a:t>
            </a:r>
          </a:p>
        </p:txBody>
      </p:sp>
    </p:spTree>
    <p:extLst>
      <p:ext uri="{BB962C8B-B14F-4D97-AF65-F5344CB8AC3E}">
        <p14:creationId xmlns:p14="http://schemas.microsoft.com/office/powerpoint/2010/main" val="133525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86085-5A53-432F-9684-A2D1844E9EC5}"/>
              </a:ext>
            </a:extLst>
          </p:cNvPr>
          <p:cNvSpPr>
            <a:spLocks noGrp="1"/>
          </p:cNvSpPr>
          <p:nvPr>
            <p:ph type="title"/>
          </p:nvPr>
        </p:nvSpPr>
        <p:spPr/>
        <p:txBody>
          <a:bodyPr/>
          <a:lstStyle/>
          <a:p>
            <a:r>
              <a:rPr lang="zh-CN" altLang="en-US" dirty="0"/>
              <a:t>布置作业展示</a:t>
            </a:r>
          </a:p>
        </p:txBody>
      </p:sp>
      <p:pic>
        <p:nvPicPr>
          <p:cNvPr id="6" name="内容占位符 5">
            <a:extLst>
              <a:ext uri="{FF2B5EF4-FFF2-40B4-BE49-F238E27FC236}">
                <a16:creationId xmlns:a16="http://schemas.microsoft.com/office/drawing/2014/main" id="{B114FB4B-9404-467C-82D3-5BEEBBA6CC29}"/>
              </a:ext>
            </a:extLst>
          </p:cNvPr>
          <p:cNvPicPr>
            <a:picLocks noGrp="1" noChangeAspect="1"/>
          </p:cNvPicPr>
          <p:nvPr>
            <p:ph idx="1"/>
          </p:nvPr>
        </p:nvPicPr>
        <p:blipFill>
          <a:blip r:embed="rId2"/>
          <a:stretch>
            <a:fillRect/>
          </a:stretch>
        </p:blipFill>
        <p:spPr>
          <a:xfrm>
            <a:off x="1126901" y="1166018"/>
            <a:ext cx="10934164" cy="4525963"/>
          </a:xfrm>
        </p:spPr>
      </p:pic>
      <p:sp>
        <p:nvSpPr>
          <p:cNvPr id="4" name="灯片编号占位符 3">
            <a:extLst>
              <a:ext uri="{FF2B5EF4-FFF2-40B4-BE49-F238E27FC236}">
                <a16:creationId xmlns:a16="http://schemas.microsoft.com/office/drawing/2014/main" id="{744C1B32-6B98-4422-833A-257A40EE09EC}"/>
              </a:ext>
            </a:extLst>
          </p:cNvPr>
          <p:cNvSpPr>
            <a:spLocks noGrp="1"/>
          </p:cNvSpPr>
          <p:nvPr>
            <p:ph type="sldNum" sz="quarter" idx="12"/>
          </p:nvPr>
        </p:nvSpPr>
        <p:spPr/>
        <p:txBody>
          <a:bodyPr/>
          <a:lstStyle/>
          <a:p>
            <a:fld id="{F9104C0F-23FD-4844-B5A0-40235B08BF22}" type="slidenum">
              <a:rPr lang="zh-CN" altLang="en-US" smtClean="0"/>
              <a:pPr/>
              <a:t>22</a:t>
            </a:fld>
            <a:endParaRPr lang="zh-CN" altLang="en-US"/>
          </a:p>
        </p:txBody>
      </p:sp>
      <p:sp>
        <p:nvSpPr>
          <p:cNvPr id="7" name="文本框 6">
            <a:extLst>
              <a:ext uri="{FF2B5EF4-FFF2-40B4-BE49-F238E27FC236}">
                <a16:creationId xmlns:a16="http://schemas.microsoft.com/office/drawing/2014/main" id="{ED999D00-64BC-4D21-A9B0-81E195933966}"/>
              </a:ext>
            </a:extLst>
          </p:cNvPr>
          <p:cNvSpPr txBox="1"/>
          <p:nvPr/>
        </p:nvSpPr>
        <p:spPr>
          <a:xfrm>
            <a:off x="1606857" y="5877017"/>
            <a:ext cx="10042083" cy="584775"/>
          </a:xfrm>
          <a:prstGeom prst="rect">
            <a:avLst/>
          </a:prstGeom>
          <a:noFill/>
        </p:spPr>
        <p:txBody>
          <a:bodyPr wrap="square" rtlCol="0">
            <a:spAutoFit/>
          </a:bodyPr>
          <a:lstStyle/>
          <a:p>
            <a:pPr algn="ctr"/>
            <a:r>
              <a:rPr lang="zh-CN" altLang="en-US" sz="3200" dirty="0"/>
              <a:t>使用</a:t>
            </a:r>
            <a:r>
              <a:rPr lang="en-US" altLang="zh-CN" sz="3200" dirty="0"/>
              <a:t>el-drawer</a:t>
            </a:r>
            <a:r>
              <a:rPr lang="zh-CN" altLang="en-US" sz="3200" dirty="0"/>
              <a:t>实现布置作业展示，教师可以布置作业</a:t>
            </a:r>
          </a:p>
        </p:txBody>
      </p:sp>
    </p:spTree>
    <p:extLst>
      <p:ext uri="{BB962C8B-B14F-4D97-AF65-F5344CB8AC3E}">
        <p14:creationId xmlns:p14="http://schemas.microsoft.com/office/powerpoint/2010/main" val="3061369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C2C94-C0E6-45F3-944A-B11ABBCA493B}"/>
              </a:ext>
            </a:extLst>
          </p:cNvPr>
          <p:cNvSpPr>
            <a:spLocks noGrp="1"/>
          </p:cNvSpPr>
          <p:nvPr>
            <p:ph type="title"/>
          </p:nvPr>
        </p:nvSpPr>
        <p:spPr/>
        <p:txBody>
          <a:bodyPr/>
          <a:lstStyle/>
          <a:p>
            <a:r>
              <a:rPr lang="zh-CN" altLang="en-US" dirty="0"/>
              <a:t>作业上传、查看</a:t>
            </a:r>
          </a:p>
        </p:txBody>
      </p:sp>
      <p:pic>
        <p:nvPicPr>
          <p:cNvPr id="6" name="内容占位符 5">
            <a:extLst>
              <a:ext uri="{FF2B5EF4-FFF2-40B4-BE49-F238E27FC236}">
                <a16:creationId xmlns:a16="http://schemas.microsoft.com/office/drawing/2014/main" id="{019C303F-BCBF-4490-A45B-75CD6EEFB736}"/>
              </a:ext>
            </a:extLst>
          </p:cNvPr>
          <p:cNvPicPr>
            <a:picLocks noGrp="1" noChangeAspect="1"/>
          </p:cNvPicPr>
          <p:nvPr>
            <p:ph idx="1"/>
          </p:nvPr>
        </p:nvPicPr>
        <p:blipFill>
          <a:blip r:embed="rId2"/>
          <a:stretch>
            <a:fillRect/>
          </a:stretch>
        </p:blipFill>
        <p:spPr>
          <a:xfrm>
            <a:off x="527385" y="1243606"/>
            <a:ext cx="3326150" cy="4525963"/>
          </a:xfrm>
        </p:spPr>
      </p:pic>
      <p:sp>
        <p:nvSpPr>
          <p:cNvPr id="4" name="灯片编号占位符 3">
            <a:extLst>
              <a:ext uri="{FF2B5EF4-FFF2-40B4-BE49-F238E27FC236}">
                <a16:creationId xmlns:a16="http://schemas.microsoft.com/office/drawing/2014/main" id="{07A0172B-B312-4ED3-AF0B-AAD98972E39A}"/>
              </a:ext>
            </a:extLst>
          </p:cNvPr>
          <p:cNvSpPr>
            <a:spLocks noGrp="1"/>
          </p:cNvSpPr>
          <p:nvPr>
            <p:ph type="sldNum" sz="quarter" idx="12"/>
          </p:nvPr>
        </p:nvSpPr>
        <p:spPr/>
        <p:txBody>
          <a:bodyPr/>
          <a:lstStyle/>
          <a:p>
            <a:fld id="{F9104C0F-23FD-4844-B5A0-40235B08BF22}" type="slidenum">
              <a:rPr lang="zh-CN" altLang="en-US" smtClean="0"/>
              <a:pPr/>
              <a:t>23</a:t>
            </a:fld>
            <a:endParaRPr lang="zh-CN" altLang="en-US"/>
          </a:p>
        </p:txBody>
      </p:sp>
      <p:sp>
        <p:nvSpPr>
          <p:cNvPr id="7" name="文本框 6">
            <a:extLst>
              <a:ext uri="{FF2B5EF4-FFF2-40B4-BE49-F238E27FC236}">
                <a16:creationId xmlns:a16="http://schemas.microsoft.com/office/drawing/2014/main" id="{089C5ED8-C375-4523-8545-3889FB4DB8EA}"/>
              </a:ext>
            </a:extLst>
          </p:cNvPr>
          <p:cNvSpPr txBox="1"/>
          <p:nvPr/>
        </p:nvSpPr>
        <p:spPr>
          <a:xfrm>
            <a:off x="1286011" y="5677755"/>
            <a:ext cx="10053837" cy="1077218"/>
          </a:xfrm>
          <a:prstGeom prst="rect">
            <a:avLst/>
          </a:prstGeom>
          <a:noFill/>
        </p:spPr>
        <p:txBody>
          <a:bodyPr wrap="square" rtlCol="0">
            <a:spAutoFit/>
          </a:bodyPr>
          <a:lstStyle/>
          <a:p>
            <a:pPr algn="ctr"/>
            <a:r>
              <a:rPr lang="zh-CN" altLang="en-US" sz="3200" dirty="0"/>
              <a:t>使用</a:t>
            </a:r>
            <a:r>
              <a:rPr lang="en-US" altLang="zh-CN" sz="3200" dirty="0"/>
              <a:t>el-card</a:t>
            </a:r>
            <a:r>
              <a:rPr lang="zh-CN" altLang="en-US" sz="3200" dirty="0"/>
              <a:t>实现作业上传展示</a:t>
            </a:r>
            <a:endParaRPr lang="en-US" altLang="zh-CN" sz="3200" dirty="0"/>
          </a:p>
          <a:p>
            <a:pPr algn="ctr"/>
            <a:r>
              <a:rPr lang="zh-CN" altLang="en-US" sz="3200" dirty="0"/>
              <a:t>学生可以上传作业，教师可以浏览、打分</a:t>
            </a:r>
          </a:p>
        </p:txBody>
      </p:sp>
      <p:pic>
        <p:nvPicPr>
          <p:cNvPr id="5" name="图片 4">
            <a:extLst>
              <a:ext uri="{FF2B5EF4-FFF2-40B4-BE49-F238E27FC236}">
                <a16:creationId xmlns:a16="http://schemas.microsoft.com/office/drawing/2014/main" id="{0C00A949-66CE-4194-818C-40A0F5587D94}"/>
              </a:ext>
            </a:extLst>
          </p:cNvPr>
          <p:cNvPicPr>
            <a:picLocks noChangeAspect="1"/>
          </p:cNvPicPr>
          <p:nvPr/>
        </p:nvPicPr>
        <p:blipFill>
          <a:blip r:embed="rId3"/>
          <a:stretch>
            <a:fillRect/>
          </a:stretch>
        </p:blipFill>
        <p:spPr>
          <a:xfrm>
            <a:off x="3853535" y="1261696"/>
            <a:ext cx="8233288" cy="4269979"/>
          </a:xfrm>
          <a:prstGeom prst="rect">
            <a:avLst/>
          </a:prstGeom>
        </p:spPr>
      </p:pic>
    </p:spTree>
    <p:extLst>
      <p:ext uri="{BB962C8B-B14F-4D97-AF65-F5344CB8AC3E}">
        <p14:creationId xmlns:p14="http://schemas.microsoft.com/office/powerpoint/2010/main" val="529130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73A47-7CB6-42AB-BBCC-FDB4D72EA60D}"/>
              </a:ext>
            </a:extLst>
          </p:cNvPr>
          <p:cNvSpPr>
            <a:spLocks noGrp="1"/>
          </p:cNvSpPr>
          <p:nvPr>
            <p:ph type="title"/>
          </p:nvPr>
        </p:nvSpPr>
        <p:spPr/>
        <p:txBody>
          <a:bodyPr/>
          <a:lstStyle/>
          <a:p>
            <a:r>
              <a:rPr lang="zh-CN" altLang="en-US" dirty="0"/>
              <a:t>课件下载</a:t>
            </a:r>
          </a:p>
        </p:txBody>
      </p:sp>
      <p:pic>
        <p:nvPicPr>
          <p:cNvPr id="6" name="内容占位符 5">
            <a:extLst>
              <a:ext uri="{FF2B5EF4-FFF2-40B4-BE49-F238E27FC236}">
                <a16:creationId xmlns:a16="http://schemas.microsoft.com/office/drawing/2014/main" id="{02B42A12-B2FA-46BD-A494-359C4FE4FBC0}"/>
              </a:ext>
            </a:extLst>
          </p:cNvPr>
          <p:cNvPicPr>
            <a:picLocks noGrp="1" noChangeAspect="1"/>
          </p:cNvPicPr>
          <p:nvPr>
            <p:ph idx="1"/>
          </p:nvPr>
        </p:nvPicPr>
        <p:blipFill>
          <a:blip r:embed="rId2"/>
          <a:stretch>
            <a:fillRect/>
          </a:stretch>
        </p:blipFill>
        <p:spPr>
          <a:xfrm>
            <a:off x="1509218" y="1166018"/>
            <a:ext cx="9173563" cy="4525963"/>
          </a:xfrm>
        </p:spPr>
      </p:pic>
      <p:sp>
        <p:nvSpPr>
          <p:cNvPr id="4" name="灯片编号占位符 3">
            <a:extLst>
              <a:ext uri="{FF2B5EF4-FFF2-40B4-BE49-F238E27FC236}">
                <a16:creationId xmlns:a16="http://schemas.microsoft.com/office/drawing/2014/main" id="{696506C2-38AE-4991-B2DD-5A44F05CEDF2}"/>
              </a:ext>
            </a:extLst>
          </p:cNvPr>
          <p:cNvSpPr>
            <a:spLocks noGrp="1"/>
          </p:cNvSpPr>
          <p:nvPr>
            <p:ph type="sldNum" sz="quarter" idx="12"/>
          </p:nvPr>
        </p:nvSpPr>
        <p:spPr/>
        <p:txBody>
          <a:bodyPr/>
          <a:lstStyle/>
          <a:p>
            <a:fld id="{F9104C0F-23FD-4844-B5A0-40235B08BF22}" type="slidenum">
              <a:rPr lang="zh-CN" altLang="en-US" smtClean="0"/>
              <a:pPr/>
              <a:t>24</a:t>
            </a:fld>
            <a:endParaRPr lang="zh-CN" altLang="en-US"/>
          </a:p>
        </p:txBody>
      </p:sp>
      <p:sp>
        <p:nvSpPr>
          <p:cNvPr id="7" name="文本框 6">
            <a:extLst>
              <a:ext uri="{FF2B5EF4-FFF2-40B4-BE49-F238E27FC236}">
                <a16:creationId xmlns:a16="http://schemas.microsoft.com/office/drawing/2014/main" id="{D03FA6AF-7E16-4FD6-B2EC-45C9C59B50D9}"/>
              </a:ext>
            </a:extLst>
          </p:cNvPr>
          <p:cNvSpPr txBox="1"/>
          <p:nvPr/>
        </p:nvSpPr>
        <p:spPr>
          <a:xfrm>
            <a:off x="0" y="5717145"/>
            <a:ext cx="12375472" cy="1077218"/>
          </a:xfrm>
          <a:prstGeom prst="rect">
            <a:avLst/>
          </a:prstGeom>
          <a:noFill/>
        </p:spPr>
        <p:txBody>
          <a:bodyPr wrap="square" rtlCol="0">
            <a:spAutoFit/>
          </a:bodyPr>
          <a:lstStyle/>
          <a:p>
            <a:pPr algn="ctr"/>
            <a:r>
              <a:rPr lang="zh-CN" altLang="en-US" sz="3200" dirty="0"/>
              <a:t>使用</a:t>
            </a:r>
            <a:r>
              <a:rPr lang="en-US" altLang="zh-CN" sz="3200" dirty="0"/>
              <a:t>el-drawer</a:t>
            </a:r>
            <a:r>
              <a:rPr lang="zh-CN" altLang="en-US" sz="3200" dirty="0"/>
              <a:t>实现课件下载展示</a:t>
            </a:r>
            <a:endParaRPr lang="en-US" altLang="zh-CN" sz="3200" dirty="0"/>
          </a:p>
          <a:p>
            <a:pPr algn="ctr"/>
            <a:r>
              <a:rPr lang="zh-CN" altLang="en-US" sz="3200" dirty="0"/>
              <a:t>课件的下载使用</a:t>
            </a:r>
            <a:r>
              <a:rPr lang="en-US" altLang="zh-CN" sz="3200" dirty="0"/>
              <a:t>el-link</a:t>
            </a:r>
            <a:r>
              <a:rPr lang="zh-CN" altLang="en-US" sz="3200" dirty="0"/>
              <a:t>实现，学生可以下载课件，教师可以上传课件</a:t>
            </a:r>
          </a:p>
        </p:txBody>
      </p:sp>
    </p:spTree>
    <p:extLst>
      <p:ext uri="{BB962C8B-B14F-4D97-AF65-F5344CB8AC3E}">
        <p14:creationId xmlns:p14="http://schemas.microsoft.com/office/powerpoint/2010/main" val="2299816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37B4D-F106-4864-8A1D-E7A62D513E8D}"/>
              </a:ext>
            </a:extLst>
          </p:cNvPr>
          <p:cNvSpPr>
            <a:spLocks noGrp="1"/>
          </p:cNvSpPr>
          <p:nvPr>
            <p:ph type="title"/>
          </p:nvPr>
        </p:nvSpPr>
        <p:spPr/>
        <p:txBody>
          <a:bodyPr/>
          <a:lstStyle/>
          <a:p>
            <a:r>
              <a:rPr lang="zh-CN" altLang="en-US" dirty="0"/>
              <a:t>教学大纲</a:t>
            </a:r>
          </a:p>
        </p:txBody>
      </p:sp>
      <p:sp>
        <p:nvSpPr>
          <p:cNvPr id="4" name="灯片编号占位符 3">
            <a:extLst>
              <a:ext uri="{FF2B5EF4-FFF2-40B4-BE49-F238E27FC236}">
                <a16:creationId xmlns:a16="http://schemas.microsoft.com/office/drawing/2014/main" id="{92B86FDB-E75D-4934-91E2-C6254B541B17}"/>
              </a:ext>
            </a:extLst>
          </p:cNvPr>
          <p:cNvSpPr>
            <a:spLocks noGrp="1"/>
          </p:cNvSpPr>
          <p:nvPr>
            <p:ph type="sldNum" sz="quarter" idx="12"/>
          </p:nvPr>
        </p:nvSpPr>
        <p:spPr/>
        <p:txBody>
          <a:bodyPr/>
          <a:lstStyle/>
          <a:p>
            <a:fld id="{F9104C0F-23FD-4844-B5A0-40235B08BF22}" type="slidenum">
              <a:rPr lang="zh-CN" altLang="en-US" smtClean="0"/>
              <a:pPr/>
              <a:t>25</a:t>
            </a:fld>
            <a:endParaRPr lang="zh-CN" altLang="en-US"/>
          </a:p>
        </p:txBody>
      </p:sp>
      <p:sp>
        <p:nvSpPr>
          <p:cNvPr id="8" name="文本框 7">
            <a:extLst>
              <a:ext uri="{FF2B5EF4-FFF2-40B4-BE49-F238E27FC236}">
                <a16:creationId xmlns:a16="http://schemas.microsoft.com/office/drawing/2014/main" id="{95696640-20BD-46C9-A6C0-969ED3A3FBE8}"/>
              </a:ext>
            </a:extLst>
          </p:cNvPr>
          <p:cNvSpPr txBox="1"/>
          <p:nvPr/>
        </p:nvSpPr>
        <p:spPr>
          <a:xfrm>
            <a:off x="527385" y="2249140"/>
            <a:ext cx="3423178" cy="3046988"/>
          </a:xfrm>
          <a:prstGeom prst="rect">
            <a:avLst/>
          </a:prstGeom>
          <a:noFill/>
        </p:spPr>
        <p:txBody>
          <a:bodyPr wrap="square" rtlCol="0">
            <a:spAutoFit/>
          </a:bodyPr>
          <a:lstStyle/>
          <a:p>
            <a:r>
              <a:rPr lang="zh-CN" altLang="en-US" sz="3200" dirty="0"/>
              <a:t>教学大纲（未登录或学生登录）</a:t>
            </a:r>
            <a:endParaRPr lang="en-US" altLang="zh-CN" sz="3200" dirty="0"/>
          </a:p>
          <a:p>
            <a:r>
              <a:rPr lang="zh-CN" altLang="en-US" sz="3200" dirty="0"/>
              <a:t>使用</a:t>
            </a:r>
            <a:r>
              <a:rPr lang="en-US" altLang="zh-CN" sz="3200" dirty="0"/>
              <a:t>el-card</a:t>
            </a:r>
            <a:r>
              <a:rPr lang="zh-CN" altLang="en-US" sz="3200" dirty="0"/>
              <a:t>实现教学大纲文本展示，教师可以编辑教学大纲。</a:t>
            </a:r>
          </a:p>
        </p:txBody>
      </p:sp>
      <p:pic>
        <p:nvPicPr>
          <p:cNvPr id="7" name="图片 6">
            <a:extLst>
              <a:ext uri="{FF2B5EF4-FFF2-40B4-BE49-F238E27FC236}">
                <a16:creationId xmlns:a16="http://schemas.microsoft.com/office/drawing/2014/main" id="{11866D2C-CA81-43E1-938F-8D220A77896A}"/>
              </a:ext>
            </a:extLst>
          </p:cNvPr>
          <p:cNvPicPr>
            <a:picLocks noChangeAspect="1"/>
          </p:cNvPicPr>
          <p:nvPr/>
        </p:nvPicPr>
        <p:blipFill>
          <a:blip r:embed="rId2"/>
          <a:stretch>
            <a:fillRect/>
          </a:stretch>
        </p:blipFill>
        <p:spPr>
          <a:xfrm>
            <a:off x="4529395" y="1085321"/>
            <a:ext cx="6057379" cy="5636154"/>
          </a:xfrm>
          <a:prstGeom prst="rect">
            <a:avLst/>
          </a:prstGeom>
        </p:spPr>
      </p:pic>
    </p:spTree>
    <p:extLst>
      <p:ext uri="{BB962C8B-B14F-4D97-AF65-F5344CB8AC3E}">
        <p14:creationId xmlns:p14="http://schemas.microsoft.com/office/powerpoint/2010/main" val="1686001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9A3A5-A589-4996-8BC1-A8EEDEEA3DB2}"/>
              </a:ext>
            </a:extLst>
          </p:cNvPr>
          <p:cNvSpPr>
            <a:spLocks noGrp="1"/>
          </p:cNvSpPr>
          <p:nvPr>
            <p:ph type="title"/>
          </p:nvPr>
        </p:nvSpPr>
        <p:spPr/>
        <p:txBody>
          <a:bodyPr/>
          <a:lstStyle/>
          <a:p>
            <a:r>
              <a:rPr lang="zh-CN" altLang="en-US" dirty="0"/>
              <a:t>讨论区</a:t>
            </a:r>
          </a:p>
        </p:txBody>
      </p:sp>
      <p:sp>
        <p:nvSpPr>
          <p:cNvPr id="6" name="文本框 5">
            <a:extLst>
              <a:ext uri="{FF2B5EF4-FFF2-40B4-BE49-F238E27FC236}">
                <a16:creationId xmlns:a16="http://schemas.microsoft.com/office/drawing/2014/main" id="{ACD7F2D3-5B15-46E0-93D6-BA276FE6811D}"/>
              </a:ext>
            </a:extLst>
          </p:cNvPr>
          <p:cNvSpPr txBox="1"/>
          <p:nvPr/>
        </p:nvSpPr>
        <p:spPr>
          <a:xfrm>
            <a:off x="388867" y="1499514"/>
            <a:ext cx="3146384" cy="5016758"/>
          </a:xfrm>
          <a:prstGeom prst="rect">
            <a:avLst/>
          </a:prstGeom>
          <a:noFill/>
        </p:spPr>
        <p:txBody>
          <a:bodyPr wrap="square" rtlCol="0">
            <a:spAutoFit/>
          </a:bodyPr>
          <a:lstStyle/>
          <a:p>
            <a:endParaRPr lang="en-US" altLang="zh-CN" sz="3200" dirty="0"/>
          </a:p>
          <a:p>
            <a:r>
              <a:rPr lang="zh-CN" altLang="en-US" sz="3200" dirty="0"/>
              <a:t>使用</a:t>
            </a:r>
            <a:r>
              <a:rPr lang="en-US" altLang="zh-CN" sz="3200" dirty="0"/>
              <a:t>el-card</a:t>
            </a:r>
            <a:r>
              <a:rPr lang="zh-CN" altLang="en-US" sz="3200" dirty="0"/>
              <a:t>实现讨论主题展示，使用</a:t>
            </a:r>
            <a:r>
              <a:rPr lang="en-US" altLang="zh-CN" sz="3200" dirty="0"/>
              <a:t>el-button</a:t>
            </a:r>
            <a:r>
              <a:rPr lang="zh-CN" altLang="en-US" sz="3200" dirty="0"/>
              <a:t>实现新增主题按钮</a:t>
            </a:r>
            <a:endParaRPr lang="en-US" altLang="zh-CN" sz="3200" dirty="0"/>
          </a:p>
          <a:p>
            <a:endParaRPr lang="en-US" altLang="zh-CN" sz="3200" dirty="0"/>
          </a:p>
          <a:p>
            <a:r>
              <a:rPr lang="zh-CN" altLang="en-US" sz="3200" dirty="0"/>
              <a:t>学生可以添加主题并评论、回复，教师可以删除主题和评论</a:t>
            </a:r>
          </a:p>
        </p:txBody>
      </p:sp>
      <p:pic>
        <p:nvPicPr>
          <p:cNvPr id="7" name="图片 6">
            <a:extLst>
              <a:ext uri="{FF2B5EF4-FFF2-40B4-BE49-F238E27FC236}">
                <a16:creationId xmlns:a16="http://schemas.microsoft.com/office/drawing/2014/main" id="{8BB39325-C24B-46F0-A87B-D0D41EAB41CF}"/>
              </a:ext>
            </a:extLst>
          </p:cNvPr>
          <p:cNvPicPr>
            <a:picLocks noChangeAspect="1"/>
          </p:cNvPicPr>
          <p:nvPr/>
        </p:nvPicPr>
        <p:blipFill>
          <a:blip r:embed="rId2"/>
          <a:stretch>
            <a:fillRect/>
          </a:stretch>
        </p:blipFill>
        <p:spPr>
          <a:xfrm>
            <a:off x="4423098" y="1633290"/>
            <a:ext cx="7159302" cy="4459779"/>
          </a:xfrm>
          <a:prstGeom prst="rect">
            <a:avLst/>
          </a:prstGeom>
        </p:spPr>
      </p:pic>
    </p:spTree>
    <p:extLst>
      <p:ext uri="{BB962C8B-B14F-4D97-AF65-F5344CB8AC3E}">
        <p14:creationId xmlns:p14="http://schemas.microsoft.com/office/powerpoint/2010/main" val="2161691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A3150-99BB-4110-8514-052EDF872DC5}"/>
              </a:ext>
            </a:extLst>
          </p:cNvPr>
          <p:cNvSpPr>
            <a:spLocks noGrp="1"/>
          </p:cNvSpPr>
          <p:nvPr>
            <p:ph type="title"/>
          </p:nvPr>
        </p:nvSpPr>
        <p:spPr/>
        <p:txBody>
          <a:bodyPr/>
          <a:lstStyle/>
          <a:p>
            <a:r>
              <a:rPr lang="zh-CN" altLang="en-US" dirty="0"/>
              <a:t>项目部署</a:t>
            </a:r>
          </a:p>
        </p:txBody>
      </p:sp>
      <p:sp>
        <p:nvSpPr>
          <p:cNvPr id="4" name="灯片编号占位符 3">
            <a:extLst>
              <a:ext uri="{FF2B5EF4-FFF2-40B4-BE49-F238E27FC236}">
                <a16:creationId xmlns:a16="http://schemas.microsoft.com/office/drawing/2014/main" id="{3B23D8FB-9B28-4CD7-A5D6-6A5CC57BDF66}"/>
              </a:ext>
            </a:extLst>
          </p:cNvPr>
          <p:cNvSpPr>
            <a:spLocks noGrp="1"/>
          </p:cNvSpPr>
          <p:nvPr>
            <p:ph type="sldNum" sz="quarter" idx="12"/>
          </p:nvPr>
        </p:nvSpPr>
        <p:spPr/>
        <p:txBody>
          <a:bodyPr/>
          <a:lstStyle/>
          <a:p>
            <a:fld id="{F9104C0F-23FD-4844-B5A0-40235B08BF22}" type="slidenum">
              <a:rPr lang="zh-CN" altLang="en-US" smtClean="0"/>
              <a:pPr/>
              <a:t>27</a:t>
            </a:fld>
            <a:endParaRPr lang="zh-CN" altLang="en-US"/>
          </a:p>
        </p:txBody>
      </p:sp>
      <p:sp>
        <p:nvSpPr>
          <p:cNvPr id="8" name="文本框 7">
            <a:extLst>
              <a:ext uri="{FF2B5EF4-FFF2-40B4-BE49-F238E27FC236}">
                <a16:creationId xmlns:a16="http://schemas.microsoft.com/office/drawing/2014/main" id="{E5E72CA4-E38C-4FF5-BAD3-D535B9FE28B0}"/>
              </a:ext>
            </a:extLst>
          </p:cNvPr>
          <p:cNvSpPr txBox="1"/>
          <p:nvPr/>
        </p:nvSpPr>
        <p:spPr>
          <a:xfrm>
            <a:off x="2419820" y="5349960"/>
            <a:ext cx="8443510" cy="1569660"/>
          </a:xfrm>
          <a:prstGeom prst="rect">
            <a:avLst/>
          </a:prstGeom>
          <a:noFill/>
        </p:spPr>
        <p:txBody>
          <a:bodyPr wrap="square">
            <a:spAutoFit/>
          </a:bodyPr>
          <a:lstStyle/>
          <a:p>
            <a:pPr algn="ctr"/>
            <a:r>
              <a:rPr lang="zh-CN" altLang="en-US" sz="3200" dirty="0"/>
              <a:t>采用</a:t>
            </a:r>
            <a:r>
              <a:rPr lang="en-US" altLang="zh-CN" sz="3200" dirty="0"/>
              <a:t>docker</a:t>
            </a:r>
            <a:r>
              <a:rPr lang="zh-CN" altLang="en-US" sz="3200" dirty="0"/>
              <a:t>将项目部署在阿里云上（</a:t>
            </a:r>
            <a:r>
              <a:rPr lang="en-US" altLang="zh-CN" sz="3200" dirty="0" err="1"/>
              <a:t>nginx+java+mysql</a:t>
            </a:r>
            <a:r>
              <a:rPr lang="zh-CN" altLang="en-US" sz="3200" dirty="0"/>
              <a:t>容器）</a:t>
            </a:r>
            <a:endParaRPr lang="en-US" altLang="zh-CN" sz="3200" dirty="0"/>
          </a:p>
          <a:p>
            <a:pPr algn="ctr"/>
            <a:r>
              <a:rPr lang="zh-CN" altLang="en-US" sz="3200" dirty="0"/>
              <a:t>地址：</a:t>
            </a:r>
            <a:r>
              <a:rPr lang="en-US" altLang="zh-CN" sz="3200" dirty="0"/>
              <a:t>http://47.101.58.148:8080/#/mainPage</a:t>
            </a:r>
            <a:endParaRPr lang="zh-CN" altLang="en-US" sz="3200" dirty="0"/>
          </a:p>
        </p:txBody>
      </p:sp>
      <p:pic>
        <p:nvPicPr>
          <p:cNvPr id="7" name="图片 6">
            <a:extLst>
              <a:ext uri="{FF2B5EF4-FFF2-40B4-BE49-F238E27FC236}">
                <a16:creationId xmlns:a16="http://schemas.microsoft.com/office/drawing/2014/main" id="{D2C8836B-7300-4535-8707-103BA320DFD1}"/>
              </a:ext>
            </a:extLst>
          </p:cNvPr>
          <p:cNvPicPr>
            <a:picLocks noChangeAspect="1"/>
          </p:cNvPicPr>
          <p:nvPr/>
        </p:nvPicPr>
        <p:blipFill>
          <a:blip r:embed="rId2"/>
          <a:stretch>
            <a:fillRect/>
          </a:stretch>
        </p:blipFill>
        <p:spPr>
          <a:xfrm>
            <a:off x="551645" y="1255691"/>
            <a:ext cx="11030755" cy="3954194"/>
          </a:xfrm>
          <a:prstGeom prst="rect">
            <a:avLst/>
          </a:prstGeom>
        </p:spPr>
      </p:pic>
    </p:spTree>
    <p:extLst>
      <p:ext uri="{BB962C8B-B14F-4D97-AF65-F5344CB8AC3E}">
        <p14:creationId xmlns:p14="http://schemas.microsoft.com/office/powerpoint/2010/main" val="335810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DC098-388B-47F6-A4BD-8AA7A9BEC37C}"/>
              </a:ext>
            </a:extLst>
          </p:cNvPr>
          <p:cNvSpPr>
            <a:spLocks noGrp="1"/>
          </p:cNvSpPr>
          <p:nvPr>
            <p:ph type="title"/>
          </p:nvPr>
        </p:nvSpPr>
        <p:spPr/>
        <p:txBody>
          <a:bodyPr/>
          <a:lstStyle/>
          <a:p>
            <a:r>
              <a:rPr lang="zh-CN" altLang="en-US" dirty="0"/>
              <a:t>国内外研究现状</a:t>
            </a:r>
          </a:p>
        </p:txBody>
      </p:sp>
      <p:sp>
        <p:nvSpPr>
          <p:cNvPr id="4" name="灯片编号占位符 3">
            <a:extLst>
              <a:ext uri="{FF2B5EF4-FFF2-40B4-BE49-F238E27FC236}">
                <a16:creationId xmlns:a16="http://schemas.microsoft.com/office/drawing/2014/main" id="{9A0E614F-2980-493D-9644-9FB67DCB7F77}"/>
              </a:ext>
            </a:extLst>
          </p:cNvPr>
          <p:cNvSpPr>
            <a:spLocks noGrp="1"/>
          </p:cNvSpPr>
          <p:nvPr>
            <p:ph type="sldNum" sz="quarter" idx="12"/>
          </p:nvPr>
        </p:nvSpPr>
        <p:spPr/>
        <p:txBody>
          <a:bodyPr/>
          <a:lstStyle/>
          <a:p>
            <a:fld id="{F9104C0F-23FD-4844-B5A0-40235B08BF22}" type="slidenum">
              <a:rPr lang="zh-CN" altLang="en-US" smtClean="0"/>
              <a:pPr/>
              <a:t>3</a:t>
            </a:fld>
            <a:endParaRPr lang="zh-CN" altLang="en-US"/>
          </a:p>
        </p:txBody>
      </p:sp>
      <p:pic>
        <p:nvPicPr>
          <p:cNvPr id="1027" name="Picture 3">
            <a:extLst>
              <a:ext uri="{FF2B5EF4-FFF2-40B4-BE49-F238E27FC236}">
                <a16:creationId xmlns:a16="http://schemas.microsoft.com/office/drawing/2014/main" id="{B674EB54-7F4D-4111-B5BA-2219BD606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502629"/>
            <a:ext cx="3167364" cy="22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86083E22-000F-4B81-9633-3A1F4C8F2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1526075"/>
            <a:ext cx="322262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a:extLst>
              <a:ext uri="{FF2B5EF4-FFF2-40B4-BE49-F238E27FC236}">
                <a16:creationId xmlns:a16="http://schemas.microsoft.com/office/drawing/2014/main" id="{5CF44A11-3790-4A07-94D2-849D4A2FF9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4343400"/>
            <a:ext cx="3483051" cy="2270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B4087077-7E5B-4449-86DA-39A219F581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261583"/>
            <a:ext cx="3094037"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a:extLst>
              <a:ext uri="{FF2B5EF4-FFF2-40B4-BE49-F238E27FC236}">
                <a16:creationId xmlns:a16="http://schemas.microsoft.com/office/drawing/2014/main" id="{BF202E10-2E3F-4A25-A48D-0E8900EDED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261583"/>
            <a:ext cx="33226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箭头连接符 5">
            <a:extLst>
              <a:ext uri="{FF2B5EF4-FFF2-40B4-BE49-F238E27FC236}">
                <a16:creationId xmlns:a16="http://schemas.microsoft.com/office/drawing/2014/main" id="{1048FB01-B815-4D09-87E9-79B2289BA526}"/>
              </a:ext>
            </a:extLst>
          </p:cNvPr>
          <p:cNvCxnSpPr/>
          <p:nvPr/>
        </p:nvCxnSpPr>
        <p:spPr>
          <a:xfrm>
            <a:off x="1981200" y="27432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EC75746A-E443-4FF7-B475-8BC536287C96}"/>
              </a:ext>
            </a:extLst>
          </p:cNvPr>
          <p:cNvCxnSpPr/>
          <p:nvPr/>
        </p:nvCxnSpPr>
        <p:spPr>
          <a:xfrm>
            <a:off x="7696200" y="27432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B76CAF5-6CBB-4003-9C43-6B4102F1D731}"/>
              </a:ext>
            </a:extLst>
          </p:cNvPr>
          <p:cNvCxnSpPr/>
          <p:nvPr/>
        </p:nvCxnSpPr>
        <p:spPr>
          <a:xfrm>
            <a:off x="9982200" y="38862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2466C7E-D64C-4E56-B467-60A278D90F54}"/>
              </a:ext>
            </a:extLst>
          </p:cNvPr>
          <p:cNvCxnSpPr/>
          <p:nvPr/>
        </p:nvCxnSpPr>
        <p:spPr>
          <a:xfrm flipH="1">
            <a:off x="7586964" y="5410200"/>
            <a:ext cx="490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85CD483-C970-4888-AB2C-B74296127BC0}"/>
              </a:ext>
            </a:extLst>
          </p:cNvPr>
          <p:cNvCxnSpPr/>
          <p:nvPr/>
        </p:nvCxnSpPr>
        <p:spPr>
          <a:xfrm flipH="1">
            <a:off x="3657600" y="54102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1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A19CF-4ECB-4D1B-B3E1-19E5C8503B7E}"/>
              </a:ext>
            </a:extLst>
          </p:cNvPr>
          <p:cNvSpPr>
            <a:spLocks noGrp="1"/>
          </p:cNvSpPr>
          <p:nvPr>
            <p:ph type="title"/>
          </p:nvPr>
        </p:nvSpPr>
        <p:spPr/>
        <p:txBody>
          <a:bodyPr/>
          <a:lstStyle/>
          <a:p>
            <a:r>
              <a:rPr lang="zh-CN" altLang="en-US" dirty="0"/>
              <a:t>课题内容</a:t>
            </a:r>
          </a:p>
        </p:txBody>
      </p:sp>
      <p:sp>
        <p:nvSpPr>
          <p:cNvPr id="3" name="内容占位符 2">
            <a:extLst>
              <a:ext uri="{FF2B5EF4-FFF2-40B4-BE49-F238E27FC236}">
                <a16:creationId xmlns:a16="http://schemas.microsoft.com/office/drawing/2014/main" id="{1315DD1E-D752-4E59-B1BD-CD2AB6B05233}"/>
              </a:ext>
            </a:extLst>
          </p:cNvPr>
          <p:cNvSpPr>
            <a:spLocks noGrp="1"/>
          </p:cNvSpPr>
          <p:nvPr>
            <p:ph idx="1"/>
          </p:nvPr>
        </p:nvSpPr>
        <p:spPr/>
        <p:txBody>
          <a:bodyPr/>
          <a:lstStyle/>
          <a:p>
            <a:r>
              <a:rPr lang="zh-CN" altLang="en-US" dirty="0"/>
              <a:t>工程型项目，</a:t>
            </a:r>
          </a:p>
          <a:p>
            <a:r>
              <a:rPr lang="zh-CN" altLang="en-US" dirty="0"/>
              <a:t>为软件体系结构课程建设一个课程网站。</a:t>
            </a:r>
          </a:p>
          <a:p>
            <a:r>
              <a:rPr lang="zh-CN" altLang="en-US" dirty="0"/>
              <a:t>静态部分：课程介绍、资料。</a:t>
            </a:r>
          </a:p>
          <a:p>
            <a:r>
              <a:rPr lang="zh-CN" altLang="en-US" dirty="0"/>
              <a:t>动态部分：建设一个讨论区、作业的布置上传。</a:t>
            </a:r>
          </a:p>
        </p:txBody>
      </p:sp>
      <p:sp>
        <p:nvSpPr>
          <p:cNvPr id="4" name="灯片编号占位符 3">
            <a:extLst>
              <a:ext uri="{FF2B5EF4-FFF2-40B4-BE49-F238E27FC236}">
                <a16:creationId xmlns:a16="http://schemas.microsoft.com/office/drawing/2014/main" id="{1711FA5F-542B-454E-B815-8DB589B7130B}"/>
              </a:ext>
            </a:extLst>
          </p:cNvPr>
          <p:cNvSpPr>
            <a:spLocks noGrp="1"/>
          </p:cNvSpPr>
          <p:nvPr>
            <p:ph type="sldNum" sz="quarter" idx="12"/>
          </p:nvPr>
        </p:nvSpPr>
        <p:spPr/>
        <p:txBody>
          <a:bodyPr/>
          <a:lstStyle/>
          <a:p>
            <a:fld id="{F9104C0F-23FD-4844-B5A0-40235B08BF22}" type="slidenum">
              <a:rPr lang="zh-CN" altLang="en-US" smtClean="0"/>
              <a:pPr/>
              <a:t>4</a:t>
            </a:fld>
            <a:endParaRPr lang="zh-CN" altLang="en-US"/>
          </a:p>
        </p:txBody>
      </p:sp>
    </p:spTree>
    <p:extLst>
      <p:ext uri="{BB962C8B-B14F-4D97-AF65-F5344CB8AC3E}">
        <p14:creationId xmlns:p14="http://schemas.microsoft.com/office/powerpoint/2010/main" val="3732065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9F96C-8C9B-4DB8-B173-B8D72B287271}"/>
              </a:ext>
            </a:extLst>
          </p:cNvPr>
          <p:cNvSpPr>
            <a:spLocks noGrp="1"/>
          </p:cNvSpPr>
          <p:nvPr>
            <p:ph type="title"/>
          </p:nvPr>
        </p:nvSpPr>
        <p:spPr/>
        <p:txBody>
          <a:bodyPr/>
          <a:lstStyle/>
          <a:p>
            <a:r>
              <a:rPr lang="zh-CN" altLang="en-US" dirty="0"/>
              <a:t>学生用例</a:t>
            </a:r>
          </a:p>
        </p:txBody>
      </p:sp>
      <p:sp>
        <p:nvSpPr>
          <p:cNvPr id="4" name="灯片编号占位符 3">
            <a:extLst>
              <a:ext uri="{FF2B5EF4-FFF2-40B4-BE49-F238E27FC236}">
                <a16:creationId xmlns:a16="http://schemas.microsoft.com/office/drawing/2014/main" id="{E51D062F-4228-4251-8A26-9A39A5A6DD1E}"/>
              </a:ext>
            </a:extLst>
          </p:cNvPr>
          <p:cNvSpPr>
            <a:spLocks noGrp="1"/>
          </p:cNvSpPr>
          <p:nvPr>
            <p:ph type="sldNum" sz="quarter" idx="12"/>
          </p:nvPr>
        </p:nvSpPr>
        <p:spPr/>
        <p:txBody>
          <a:bodyPr/>
          <a:lstStyle/>
          <a:p>
            <a:fld id="{F9104C0F-23FD-4844-B5A0-40235B08BF22}" type="slidenum">
              <a:rPr lang="zh-CN" altLang="en-US" smtClean="0"/>
              <a:pPr/>
              <a:t>5</a:t>
            </a:fld>
            <a:endParaRPr lang="zh-CN" altLang="en-US"/>
          </a:p>
        </p:txBody>
      </p:sp>
      <p:sp>
        <p:nvSpPr>
          <p:cNvPr id="5" name="Rectangle 2">
            <a:extLst>
              <a:ext uri="{FF2B5EF4-FFF2-40B4-BE49-F238E27FC236}">
                <a16:creationId xmlns:a16="http://schemas.microsoft.com/office/drawing/2014/main" id="{D613D6AD-D3DD-461B-9A00-398BEDA71C9A}"/>
              </a:ext>
            </a:extLst>
          </p:cNvPr>
          <p:cNvSpPr>
            <a:spLocks noChangeArrowheads="1"/>
          </p:cNvSpPr>
          <p:nvPr/>
        </p:nvSpPr>
        <p:spPr bwMode="auto">
          <a:xfrm>
            <a:off x="2514599" y="1981199"/>
            <a:ext cx="18373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E8700BFF-996B-422C-93B4-8A3E8E912CE2}"/>
              </a:ext>
            </a:extLst>
          </p:cNvPr>
          <p:cNvGraphicFramePr>
            <a:graphicFrameLocks noChangeAspect="1"/>
          </p:cNvGraphicFramePr>
          <p:nvPr>
            <p:extLst/>
          </p:nvPr>
        </p:nvGraphicFramePr>
        <p:xfrm>
          <a:off x="2514600" y="2053974"/>
          <a:ext cx="5638800" cy="3813426"/>
        </p:xfrm>
        <a:graphic>
          <a:graphicData uri="http://schemas.openxmlformats.org/presentationml/2006/ole">
            <mc:AlternateContent xmlns:mc="http://schemas.openxmlformats.org/markup-compatibility/2006">
              <mc:Choice xmlns:v="urn:schemas-microsoft-com:vml" Requires="v">
                <p:oleObj spid="_x0000_s1028" name="Visio" r:id="rId3" imgW="5829408" imgH="3939458" progId="Visio.Drawing.15">
                  <p:embed/>
                </p:oleObj>
              </mc:Choice>
              <mc:Fallback>
                <p:oleObj name="Visio" r:id="rId3" imgW="5829408" imgH="3939458" progId="Visio.Drawing.15">
                  <p:embed/>
                  <p:pic>
                    <p:nvPicPr>
                      <p:cNvPr id="6" name="对象 5">
                        <a:extLst>
                          <a:ext uri="{FF2B5EF4-FFF2-40B4-BE49-F238E27FC236}">
                            <a16:creationId xmlns:a16="http://schemas.microsoft.com/office/drawing/2014/main" id="{E8700BFF-996B-422C-93B4-8A3E8E912C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053974"/>
                        <a:ext cx="5638800" cy="3813426"/>
                      </a:xfrm>
                      <a:prstGeom prst="rect">
                        <a:avLst/>
                      </a:prstGeom>
                      <a:noFill/>
                    </p:spPr>
                  </p:pic>
                </p:oleObj>
              </mc:Fallback>
            </mc:AlternateContent>
          </a:graphicData>
        </a:graphic>
      </p:graphicFrame>
    </p:spTree>
    <p:extLst>
      <p:ext uri="{BB962C8B-B14F-4D97-AF65-F5344CB8AC3E}">
        <p14:creationId xmlns:p14="http://schemas.microsoft.com/office/powerpoint/2010/main" val="348232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3081A-840F-41B7-92C1-2DA64F250923}"/>
              </a:ext>
            </a:extLst>
          </p:cNvPr>
          <p:cNvSpPr>
            <a:spLocks noGrp="1"/>
          </p:cNvSpPr>
          <p:nvPr>
            <p:ph type="title"/>
          </p:nvPr>
        </p:nvSpPr>
        <p:spPr/>
        <p:txBody>
          <a:bodyPr/>
          <a:lstStyle/>
          <a:p>
            <a:r>
              <a:rPr lang="zh-CN" altLang="en-US" dirty="0"/>
              <a:t>教师用例图</a:t>
            </a:r>
          </a:p>
        </p:txBody>
      </p:sp>
      <p:sp>
        <p:nvSpPr>
          <p:cNvPr id="4" name="灯片编号占位符 3">
            <a:extLst>
              <a:ext uri="{FF2B5EF4-FFF2-40B4-BE49-F238E27FC236}">
                <a16:creationId xmlns:a16="http://schemas.microsoft.com/office/drawing/2014/main" id="{DCDCE893-F0E7-44F7-9D2F-94A2182189CD}"/>
              </a:ext>
            </a:extLst>
          </p:cNvPr>
          <p:cNvSpPr>
            <a:spLocks noGrp="1"/>
          </p:cNvSpPr>
          <p:nvPr>
            <p:ph type="sldNum" sz="quarter" idx="12"/>
          </p:nvPr>
        </p:nvSpPr>
        <p:spPr/>
        <p:txBody>
          <a:bodyPr/>
          <a:lstStyle/>
          <a:p>
            <a:fld id="{F9104C0F-23FD-4844-B5A0-40235B08BF22}" type="slidenum">
              <a:rPr lang="zh-CN" altLang="en-US" smtClean="0"/>
              <a:pPr/>
              <a:t>6</a:t>
            </a:fld>
            <a:endParaRPr lang="zh-CN" altLang="en-US"/>
          </a:p>
        </p:txBody>
      </p:sp>
      <p:sp>
        <p:nvSpPr>
          <p:cNvPr id="5" name="Rectangle 2">
            <a:extLst>
              <a:ext uri="{FF2B5EF4-FFF2-40B4-BE49-F238E27FC236}">
                <a16:creationId xmlns:a16="http://schemas.microsoft.com/office/drawing/2014/main" id="{2DED6EAE-E2BF-44E3-9F15-48D43C263DFC}"/>
              </a:ext>
            </a:extLst>
          </p:cNvPr>
          <p:cNvSpPr>
            <a:spLocks noChangeArrowheads="1"/>
          </p:cNvSpPr>
          <p:nvPr/>
        </p:nvSpPr>
        <p:spPr bwMode="auto">
          <a:xfrm>
            <a:off x="297180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D882D0E7-05C7-4F3D-8673-3838F6D56C6E}"/>
              </a:ext>
            </a:extLst>
          </p:cNvPr>
          <p:cNvGraphicFramePr>
            <a:graphicFrameLocks noChangeAspect="1"/>
          </p:cNvGraphicFramePr>
          <p:nvPr>
            <p:extLst/>
          </p:nvPr>
        </p:nvGraphicFramePr>
        <p:xfrm>
          <a:off x="2971800" y="1905000"/>
          <a:ext cx="4289425" cy="3940175"/>
        </p:xfrm>
        <a:graphic>
          <a:graphicData uri="http://schemas.openxmlformats.org/presentationml/2006/ole">
            <mc:AlternateContent xmlns:mc="http://schemas.openxmlformats.org/markup-compatibility/2006">
              <mc:Choice xmlns:v="urn:schemas-microsoft-com:vml" Requires="v">
                <p:oleObj spid="_x0000_s2052" name="Visio" r:id="rId3" imgW="6728679" imgH="6195184" progId="Visio.Drawing.15">
                  <p:embed/>
                </p:oleObj>
              </mc:Choice>
              <mc:Fallback>
                <p:oleObj name="Visio" r:id="rId3" imgW="6728679" imgH="6195184" progId="Visio.Drawing.15">
                  <p:embed/>
                  <p:pic>
                    <p:nvPicPr>
                      <p:cNvPr id="7" name="对象 6">
                        <a:extLst>
                          <a:ext uri="{FF2B5EF4-FFF2-40B4-BE49-F238E27FC236}">
                            <a16:creationId xmlns:a16="http://schemas.microsoft.com/office/drawing/2014/main" id="{D882D0E7-05C7-4F3D-8673-3838F6D56C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905000"/>
                        <a:ext cx="4289425" cy="3940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934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3FED4-3B1B-4CDA-B85C-F48E64B41E6F}"/>
              </a:ext>
            </a:extLst>
          </p:cNvPr>
          <p:cNvSpPr>
            <a:spLocks noGrp="1"/>
          </p:cNvSpPr>
          <p:nvPr>
            <p:ph type="title"/>
          </p:nvPr>
        </p:nvSpPr>
        <p:spPr/>
        <p:txBody>
          <a:bodyPr/>
          <a:lstStyle/>
          <a:p>
            <a:r>
              <a:rPr lang="zh-CN" altLang="en-US" dirty="0"/>
              <a:t>非功能性需求</a:t>
            </a:r>
          </a:p>
        </p:txBody>
      </p:sp>
      <p:sp>
        <p:nvSpPr>
          <p:cNvPr id="3" name="内容占位符 2">
            <a:extLst>
              <a:ext uri="{FF2B5EF4-FFF2-40B4-BE49-F238E27FC236}">
                <a16:creationId xmlns:a16="http://schemas.microsoft.com/office/drawing/2014/main" id="{2C41E7D9-06AD-4457-8371-7984D11847BD}"/>
              </a:ext>
            </a:extLst>
          </p:cNvPr>
          <p:cNvSpPr>
            <a:spLocks noGrp="1"/>
          </p:cNvSpPr>
          <p:nvPr>
            <p:ph idx="1"/>
          </p:nvPr>
        </p:nvSpPr>
        <p:spPr>
          <a:xfrm>
            <a:off x="527385" y="1281112"/>
            <a:ext cx="10972800" cy="5257800"/>
          </a:xfrm>
        </p:spPr>
        <p:txBody>
          <a:bodyPr/>
          <a:lstStyle/>
          <a:p>
            <a:pPr indent="266700" algn="just">
              <a:lnSpc>
                <a:spcPct val="150000"/>
              </a:lnSpc>
              <a:spcBef>
                <a:spcPts val="600"/>
              </a:spcBef>
            </a:pPr>
            <a:r>
              <a:rPr lang="zh-CN" altLang="zh-CN" sz="3200" kern="100" dirty="0">
                <a:effectLst/>
                <a:latin typeface="Times New Roman" panose="02020603050405020304" pitchFamily="18" charset="0"/>
                <a:ea typeface="宋体" panose="02010600030101010101" pitchFamily="2" charset="-122"/>
              </a:rPr>
              <a:t>性能要求：保障高并发数、数据吞吐量，提高页面加载速度、考虑慢网速情况等。</a:t>
            </a:r>
          </a:p>
          <a:p>
            <a:pPr indent="266700" algn="just">
              <a:lnSpc>
                <a:spcPct val="150000"/>
              </a:lnSpc>
              <a:spcBef>
                <a:spcPts val="600"/>
              </a:spcBef>
            </a:pPr>
            <a:r>
              <a:rPr lang="zh-CN" altLang="zh-CN" sz="3200" kern="100" dirty="0">
                <a:effectLst/>
                <a:latin typeface="Times New Roman" panose="02020603050405020304" pitchFamily="18" charset="0"/>
                <a:ea typeface="宋体" panose="02010600030101010101" pitchFamily="2" charset="-122"/>
              </a:rPr>
              <a:t>可用性：以用户需求为指导，提供</a:t>
            </a:r>
            <a:r>
              <a:rPr lang="zh-CN" altLang="en-US" sz="3200" kern="100" dirty="0">
                <a:effectLst/>
                <a:latin typeface="Times New Roman" panose="02020603050405020304" pitchFamily="18" charset="0"/>
                <a:ea typeface="宋体" panose="02010600030101010101" pitchFamily="2" charset="-122"/>
              </a:rPr>
              <a:t>用户</a:t>
            </a:r>
            <a:r>
              <a:rPr lang="zh-CN" altLang="zh-CN" sz="3200" kern="100" dirty="0">
                <a:effectLst/>
                <a:latin typeface="Times New Roman" panose="02020603050405020304" pitchFamily="18" charset="0"/>
                <a:ea typeface="宋体" panose="02010600030101010101" pitchFamily="2" charset="-122"/>
              </a:rPr>
              <a:t>友好的用户界面</a:t>
            </a:r>
            <a:r>
              <a:rPr lang="zh-CN" altLang="en-US" sz="3200" kern="100" dirty="0">
                <a:effectLst/>
                <a:latin typeface="Times New Roman" panose="02020603050405020304" pitchFamily="18" charset="0"/>
                <a:ea typeface="宋体" panose="02010600030101010101" pitchFamily="2" charset="-122"/>
              </a:rPr>
              <a:t>，</a:t>
            </a:r>
            <a:r>
              <a:rPr lang="zh-CN" altLang="zh-CN" sz="3200" kern="100" dirty="0">
                <a:effectLst/>
                <a:latin typeface="Times New Roman" panose="02020603050405020304" pitchFamily="18" charset="0"/>
                <a:ea typeface="宋体" panose="02010600030101010101" pitchFamily="2" charset="-122"/>
              </a:rPr>
              <a:t>解决在线课程教学的实际问题。</a:t>
            </a:r>
          </a:p>
          <a:p>
            <a:pPr indent="266700" algn="just">
              <a:lnSpc>
                <a:spcPct val="150000"/>
              </a:lnSpc>
              <a:spcBef>
                <a:spcPts val="600"/>
              </a:spcBef>
            </a:pPr>
            <a:r>
              <a:rPr lang="zh-CN" altLang="zh-CN" sz="3200" kern="100" dirty="0">
                <a:effectLst/>
                <a:latin typeface="Times New Roman" panose="02020603050405020304" pitchFamily="18" charset="0"/>
                <a:ea typeface="宋体" panose="02010600030101010101" pitchFamily="2" charset="-122"/>
              </a:rPr>
              <a:t>可靠性：在误操作的情况下，要能保证系统正常运行。</a:t>
            </a:r>
          </a:p>
          <a:p>
            <a:pPr indent="266700" algn="just">
              <a:lnSpc>
                <a:spcPct val="150000"/>
              </a:lnSpc>
              <a:spcBef>
                <a:spcPts val="600"/>
              </a:spcBef>
            </a:pPr>
            <a:r>
              <a:rPr lang="zh-CN" altLang="zh-CN" sz="3200" kern="100" dirty="0">
                <a:effectLst/>
                <a:latin typeface="Times New Roman" panose="02020603050405020304" pitchFamily="18" charset="0"/>
                <a:ea typeface="宋体" panose="02010600030101010101" pitchFamily="2" charset="-122"/>
              </a:rPr>
              <a:t>安全性：制定相应的安全策略和安全机制。</a:t>
            </a:r>
            <a:r>
              <a:rPr lang="zh-CN" altLang="en-US" kern="100" dirty="0">
                <a:latin typeface="Times New Roman" panose="02020603050405020304" pitchFamily="18" charset="0"/>
                <a:ea typeface="宋体" panose="02010600030101010101" pitchFamily="2" charset="-122"/>
              </a:rPr>
              <a:t>可以</a:t>
            </a:r>
            <a:r>
              <a:rPr lang="zh-CN" altLang="zh-CN" sz="3200" kern="100" dirty="0">
                <a:effectLst/>
                <a:latin typeface="Times New Roman" panose="02020603050405020304" pitchFamily="18" charset="0"/>
                <a:ea typeface="宋体" panose="02010600030101010101" pitchFamily="2" charset="-122"/>
              </a:rPr>
              <a:t>对学生学习情况进行数据统计，对留言动态进行留言监控。</a:t>
            </a:r>
          </a:p>
        </p:txBody>
      </p:sp>
      <p:sp>
        <p:nvSpPr>
          <p:cNvPr id="4" name="灯片编号占位符 3">
            <a:extLst>
              <a:ext uri="{FF2B5EF4-FFF2-40B4-BE49-F238E27FC236}">
                <a16:creationId xmlns:a16="http://schemas.microsoft.com/office/drawing/2014/main" id="{C59C8883-09A9-4322-BB36-3BEB0B8EFBAF}"/>
              </a:ext>
            </a:extLst>
          </p:cNvPr>
          <p:cNvSpPr>
            <a:spLocks noGrp="1"/>
          </p:cNvSpPr>
          <p:nvPr>
            <p:ph type="sldNum" sz="quarter" idx="12"/>
          </p:nvPr>
        </p:nvSpPr>
        <p:spPr/>
        <p:txBody>
          <a:bodyPr/>
          <a:lstStyle/>
          <a:p>
            <a:fld id="{F9104C0F-23FD-4844-B5A0-40235B08BF22}" type="slidenum">
              <a:rPr lang="zh-CN" altLang="en-US" smtClean="0"/>
              <a:pPr/>
              <a:t>7</a:t>
            </a:fld>
            <a:endParaRPr lang="zh-CN" altLang="en-US" dirty="0"/>
          </a:p>
        </p:txBody>
      </p:sp>
    </p:spTree>
    <p:extLst>
      <p:ext uri="{BB962C8B-B14F-4D97-AF65-F5344CB8AC3E}">
        <p14:creationId xmlns:p14="http://schemas.microsoft.com/office/powerpoint/2010/main" val="53373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a:extLst>
              <a:ext uri="{FF2B5EF4-FFF2-40B4-BE49-F238E27FC236}">
                <a16:creationId xmlns:a16="http://schemas.microsoft.com/office/drawing/2014/main" id="{80F965B7-9D93-498D-89C7-581D6376957A}"/>
              </a:ext>
            </a:extLst>
          </p:cNvPr>
          <p:cNvSpPr>
            <a:spLocks noGrp="1"/>
          </p:cNvSpPr>
          <p:nvPr>
            <p:ph type="title"/>
          </p:nvPr>
        </p:nvSpPr>
        <p:spPr>
          <a:xfrm>
            <a:off x="485775" y="153988"/>
            <a:ext cx="9082088" cy="1143000"/>
          </a:xfrm>
        </p:spPr>
        <p:txBody>
          <a:bodyPr/>
          <a:lstStyle/>
          <a:p>
            <a:pPr>
              <a:defRPr/>
            </a:pPr>
            <a:r>
              <a:rPr lang="zh-CN" altLang="en-US" b="1" dirty="0">
                <a:latin typeface="+mj-ea"/>
              </a:rPr>
              <a:t>系统概要设计</a:t>
            </a:r>
            <a:endParaRPr lang="en-US" altLang="zh-CN" b="1" dirty="0">
              <a:latin typeface="+mj-ea"/>
            </a:endParaRPr>
          </a:p>
        </p:txBody>
      </p:sp>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152400" y="1219200"/>
            <a:ext cx="10972800" cy="4779963"/>
          </a:xfrm>
        </p:spPr>
        <p:txBody>
          <a:bodyPr>
            <a:normAutofit fontScale="92500" lnSpcReduction="10000"/>
          </a:bodyPr>
          <a:lstStyle/>
          <a:p>
            <a:pPr>
              <a:defRPr/>
            </a:pPr>
            <a:endParaRPr lang="en-US" altLang="zh-CN" b="1" dirty="0"/>
          </a:p>
          <a:p>
            <a:pPr>
              <a:defRPr/>
            </a:pPr>
            <a:endParaRPr lang="en-US" altLang="zh-CN" b="1" dirty="0"/>
          </a:p>
          <a:p>
            <a:pPr>
              <a:defRPr/>
            </a:pPr>
            <a:r>
              <a:rPr lang="zh-CN" altLang="en-US" b="1" dirty="0"/>
              <a:t>逻辑架构图</a:t>
            </a:r>
            <a:endParaRPr lang="en-US" altLang="zh-CN" b="1" dirty="0"/>
          </a:p>
          <a:p>
            <a:pPr>
              <a:defRPr/>
            </a:pPr>
            <a:endParaRPr lang="en-US" altLang="zh-CN" b="1" dirty="0"/>
          </a:p>
          <a:p>
            <a:pPr>
              <a:defRPr/>
            </a:pPr>
            <a:r>
              <a:rPr lang="zh-CN" altLang="en-US" b="1" dirty="0"/>
              <a:t>功能模块图</a:t>
            </a:r>
            <a:endParaRPr lang="en-US" altLang="zh-CN" b="1" dirty="0"/>
          </a:p>
          <a:p>
            <a:pPr>
              <a:defRPr/>
            </a:pPr>
            <a:endParaRPr lang="en-US" altLang="zh-CN" b="1" dirty="0"/>
          </a:p>
          <a:p>
            <a:pPr>
              <a:defRPr/>
            </a:pPr>
            <a:r>
              <a:rPr lang="zh-CN" altLang="en-US" b="1" dirty="0"/>
              <a:t>数据库设计</a:t>
            </a:r>
            <a:endParaRPr lang="en-US" altLang="zh-CN" b="1" dirty="0"/>
          </a:p>
          <a:p>
            <a:pPr marL="0" indent="0">
              <a:buNone/>
              <a:defRPr/>
            </a:pPr>
            <a:endParaRPr lang="en-US" altLang="zh-CN" b="1" dirty="0"/>
          </a:p>
          <a:p>
            <a:pPr>
              <a:defRPr/>
            </a:pPr>
            <a:r>
              <a:rPr lang="zh-CN" altLang="en-US" b="1" dirty="0"/>
              <a:t>测试计划</a:t>
            </a:r>
            <a:endParaRPr lang="zh-CN" altLang="zh-CN" b="1" dirty="0"/>
          </a:p>
          <a:p>
            <a:pPr eaLnBrk="1" hangingPunct="1">
              <a:lnSpc>
                <a:spcPct val="80000"/>
              </a:lnSpc>
              <a:defRPr/>
            </a:pPr>
            <a:endParaRPr lang="en-US" altLang="zh-CN" sz="3600" dirty="0"/>
          </a:p>
        </p:txBody>
      </p:sp>
      <p:sp>
        <p:nvSpPr>
          <p:cNvPr id="32772" name="灯片编号占位符 1">
            <a:extLst>
              <a:ext uri="{FF2B5EF4-FFF2-40B4-BE49-F238E27FC236}">
                <a16:creationId xmlns:a16="http://schemas.microsoft.com/office/drawing/2014/main" id="{688A9F99-FD5F-4F40-ACB2-FC00384C90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825498-E960-483E-881D-1E79219AA0D2}" type="slidenum">
              <a:rPr lang="zh-CN" altLang="en-US">
                <a:solidFill>
                  <a:srgbClr val="898989"/>
                </a:solidFill>
                <a:latin typeface="Calibri" panose="020F0502020204030204" pitchFamily="34" charset="0"/>
              </a:rPr>
              <a:pPr/>
              <a:t>8</a:t>
            </a:fld>
            <a:endParaRPr lang="zh-CN" altLang="en-US">
              <a:solidFill>
                <a:srgbClr val="898989"/>
              </a:solidFill>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D07A09D-ABDE-4F59-B74F-0BFF9B7294C9}"/>
              </a:ext>
            </a:extLst>
          </p:cNvPr>
          <p:cNvSpPr>
            <a:spLocks noGrp="1"/>
          </p:cNvSpPr>
          <p:nvPr>
            <p:ph idx="1"/>
          </p:nvPr>
        </p:nvSpPr>
        <p:spPr>
          <a:xfrm>
            <a:off x="228600" y="1295400"/>
            <a:ext cx="10972800" cy="5426075"/>
          </a:xfrm>
        </p:spPr>
        <p:txBody>
          <a:bodyPr/>
          <a:lstStyle/>
          <a:p>
            <a:pPr marL="0" indent="0" eaLnBrk="1" hangingPunct="1">
              <a:lnSpc>
                <a:spcPct val="80000"/>
              </a:lnSpc>
              <a:buFont typeface="Arial" panose="020B0604020202020204" pitchFamily="34" charset="0"/>
              <a:buNone/>
              <a:defRPr/>
            </a:pPr>
            <a:endParaRPr lang="zh-CN" altLang="en-US" sz="2800" dirty="0"/>
          </a:p>
          <a:p>
            <a:pPr eaLnBrk="1" hangingPunct="1">
              <a:lnSpc>
                <a:spcPct val="80000"/>
              </a:lnSpc>
              <a:defRPr/>
            </a:pPr>
            <a:endParaRPr lang="zh-CN" altLang="zh-CN" sz="2800" dirty="0"/>
          </a:p>
          <a:p>
            <a:pPr eaLnBrk="1" hangingPunct="1">
              <a:lnSpc>
                <a:spcPct val="80000"/>
              </a:lnSpc>
              <a:defRPr/>
            </a:pPr>
            <a:endParaRPr lang="en-US" altLang="zh-CN" sz="3600" dirty="0"/>
          </a:p>
        </p:txBody>
      </p:sp>
      <p:sp>
        <p:nvSpPr>
          <p:cNvPr id="40963" name="灯片编号占位符 1">
            <a:extLst>
              <a:ext uri="{FF2B5EF4-FFF2-40B4-BE49-F238E27FC236}">
                <a16:creationId xmlns:a16="http://schemas.microsoft.com/office/drawing/2014/main" id="{AF533F5D-F4AB-416A-9052-68939F71D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6E52E8-D50C-49AA-A4BA-EA1B9C443D71}" type="slidenum">
              <a:rPr lang="zh-CN" altLang="en-US">
                <a:solidFill>
                  <a:srgbClr val="898989"/>
                </a:solidFill>
                <a:latin typeface="Calibri" panose="020F0502020204030204" pitchFamily="34" charset="0"/>
              </a:rPr>
              <a:pPr/>
              <a:t>9</a:t>
            </a:fld>
            <a:endParaRPr lang="zh-CN" altLang="en-US">
              <a:solidFill>
                <a:srgbClr val="898989"/>
              </a:solidFill>
              <a:latin typeface="Calibri" panose="020F0502020204030204" pitchFamily="34" charset="0"/>
            </a:endParaRPr>
          </a:p>
        </p:txBody>
      </p:sp>
      <p:sp>
        <p:nvSpPr>
          <p:cNvPr id="40964" name="标题 2">
            <a:extLst>
              <a:ext uri="{FF2B5EF4-FFF2-40B4-BE49-F238E27FC236}">
                <a16:creationId xmlns:a16="http://schemas.microsoft.com/office/drawing/2014/main" id="{51C8A7A2-D6D5-4A30-8B35-113AEC10072D}"/>
              </a:ext>
            </a:extLst>
          </p:cNvPr>
          <p:cNvSpPr>
            <a:spLocks noGrp="1"/>
          </p:cNvSpPr>
          <p:nvPr>
            <p:ph type="title"/>
          </p:nvPr>
        </p:nvSpPr>
        <p:spPr>
          <a:xfrm>
            <a:off x="527050" y="-26988"/>
            <a:ext cx="10464800" cy="1143001"/>
          </a:xfrm>
        </p:spPr>
        <p:txBody>
          <a:bodyPr/>
          <a:lstStyle/>
          <a:p>
            <a:r>
              <a:rPr lang="zh-CN" altLang="en-US" b="1" dirty="0"/>
              <a:t>系统结构</a:t>
            </a:r>
            <a:endParaRPr lang="zh-CN" altLang="en-US" dirty="0"/>
          </a:p>
        </p:txBody>
      </p:sp>
      <p:pic>
        <p:nvPicPr>
          <p:cNvPr id="1026" name="图片 1">
            <a:extLst>
              <a:ext uri="{FF2B5EF4-FFF2-40B4-BE49-F238E27FC236}">
                <a16:creationId xmlns:a16="http://schemas.microsoft.com/office/drawing/2014/main" id="{10DAE7F9-64C5-4A65-B305-D8922FCBB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752600"/>
            <a:ext cx="7748694"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5587</TotalTime>
  <Words>825</Words>
  <Application>Microsoft Office PowerPoint</Application>
  <PresentationFormat>宽屏</PresentationFormat>
  <Paragraphs>243</Paragraphs>
  <Slides>27</Slides>
  <Notes>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6" baseType="lpstr">
      <vt:lpstr>MS PGothic</vt:lpstr>
      <vt:lpstr>等线</vt:lpstr>
      <vt:lpstr>宋体</vt:lpstr>
      <vt:lpstr>Arial</vt:lpstr>
      <vt:lpstr>Calibri</vt:lpstr>
      <vt:lpstr>Times New Roman</vt:lpstr>
      <vt:lpstr>Wingdings</vt:lpstr>
      <vt:lpstr>自定义设计方案</vt:lpstr>
      <vt:lpstr>Visio</vt:lpstr>
      <vt:lpstr>课程网站设计</vt:lpstr>
      <vt:lpstr>目录</vt:lpstr>
      <vt:lpstr>国内外研究现状</vt:lpstr>
      <vt:lpstr>课题内容</vt:lpstr>
      <vt:lpstr>学生用例</vt:lpstr>
      <vt:lpstr>教师用例图</vt:lpstr>
      <vt:lpstr>非功能性需求</vt:lpstr>
      <vt:lpstr>系统概要设计</vt:lpstr>
      <vt:lpstr>系统结构</vt:lpstr>
      <vt:lpstr>Web 端架构图</vt:lpstr>
      <vt:lpstr>系统管理模块</vt:lpstr>
      <vt:lpstr>页面浏览模块模块</vt:lpstr>
      <vt:lpstr>数据库设计</vt:lpstr>
      <vt:lpstr>数据库设计</vt:lpstr>
      <vt:lpstr>数据库设计</vt:lpstr>
      <vt:lpstr>测试计划</vt:lpstr>
      <vt:lpstr>采用的开发方法</vt:lpstr>
      <vt:lpstr>网站主页</vt:lpstr>
      <vt:lpstr>用户登录</vt:lpstr>
      <vt:lpstr>新闻展示</vt:lpstr>
      <vt:lpstr>通知展示</vt:lpstr>
      <vt:lpstr>布置作业展示</vt:lpstr>
      <vt:lpstr>作业上传、查看</vt:lpstr>
      <vt:lpstr>课件下载</vt:lpstr>
      <vt:lpstr>教学大纲</vt:lpstr>
      <vt:lpstr>讨论区</vt:lpstr>
      <vt:lpstr>项目部署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 kangle</dc:creator>
  <cp:lastModifiedBy>Z XY</cp:lastModifiedBy>
  <cp:revision>32</cp:revision>
  <dcterms:created xsi:type="dcterms:W3CDTF">2021-03-14T14:26:12Z</dcterms:created>
  <dcterms:modified xsi:type="dcterms:W3CDTF">2021-06-20T23:56:07Z</dcterms:modified>
</cp:coreProperties>
</file>