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8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0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6B53-B9B6-44F8-B3E4-0DF97E3E091E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25FD-9EF8-4A15-B07C-722AC6B4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潘胜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8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178868" cy="3295819"/>
          </a:xfrm>
        </p:spPr>
      </p:pic>
    </p:spTree>
    <p:extLst>
      <p:ext uri="{BB962C8B-B14F-4D97-AF65-F5344CB8AC3E}">
        <p14:creationId xmlns:p14="http://schemas.microsoft.com/office/powerpoint/2010/main" val="203923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013759" cy="99065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8913"/>
            <a:ext cx="6026460" cy="1289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524796"/>
            <a:ext cx="6109014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600988" cy="2730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8844"/>
            <a:ext cx="6128065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2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63819"/>
            <a:ext cx="6324925" cy="106685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44003"/>
            <a:ext cx="6401129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16" y="129000"/>
            <a:ext cx="5816933" cy="31233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16" y="3488504"/>
            <a:ext cx="5906643" cy="33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4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04" y="651997"/>
            <a:ext cx="5886753" cy="231786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04" y="3229826"/>
            <a:ext cx="5969307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38" y="1166787"/>
            <a:ext cx="5778797" cy="104780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38" y="2330709"/>
            <a:ext cx="583595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1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43" y="1151901"/>
            <a:ext cx="5975657" cy="71123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43" y="1863138"/>
            <a:ext cx="5893103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0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91447"/>
            <a:ext cx="5874052" cy="2800494"/>
          </a:xfrm>
        </p:spPr>
      </p:pic>
    </p:spTree>
    <p:extLst>
      <p:ext uri="{BB962C8B-B14F-4D97-AF65-F5344CB8AC3E}">
        <p14:creationId xmlns:p14="http://schemas.microsoft.com/office/powerpoint/2010/main" val="10570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311948" cy="4351338"/>
          </a:xfrm>
        </p:spPr>
      </p:pic>
    </p:spTree>
    <p:extLst>
      <p:ext uri="{BB962C8B-B14F-4D97-AF65-F5344CB8AC3E}">
        <p14:creationId xmlns:p14="http://schemas.microsoft.com/office/powerpoint/2010/main" val="11500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2" y="1690689"/>
            <a:ext cx="2711589" cy="281319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4" y="1881198"/>
            <a:ext cx="2768742" cy="243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16" y="4313373"/>
            <a:ext cx="2101958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第十三章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0432"/>
            <a:ext cx="5785147" cy="1187511"/>
          </a:xfrm>
        </p:spPr>
      </p:pic>
    </p:spTree>
    <p:extLst>
      <p:ext uri="{BB962C8B-B14F-4D97-AF65-F5344CB8AC3E}">
        <p14:creationId xmlns:p14="http://schemas.microsoft.com/office/powerpoint/2010/main" val="349617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第十四章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785147" cy="73028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540918"/>
            <a:ext cx="5785147" cy="628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4" y="3289541"/>
            <a:ext cx="5867702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第十四章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99313"/>
            <a:ext cx="5905804" cy="1924149"/>
          </a:xfrm>
        </p:spPr>
      </p:pic>
    </p:spTree>
    <p:extLst>
      <p:ext uri="{BB962C8B-B14F-4D97-AF65-F5344CB8AC3E}">
        <p14:creationId xmlns:p14="http://schemas.microsoft.com/office/powerpoint/2010/main" val="69778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937555" cy="18860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98187"/>
            <a:ext cx="5994708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045511" cy="3416476"/>
          </a:xfrm>
        </p:spPr>
      </p:pic>
    </p:spTree>
    <p:extLst>
      <p:ext uri="{BB962C8B-B14F-4D97-AF65-F5344CB8AC3E}">
        <p14:creationId xmlns:p14="http://schemas.microsoft.com/office/powerpoint/2010/main" val="341813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321573" cy="16637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3354475"/>
            <a:ext cx="5245370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115364" cy="18860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65961"/>
            <a:ext cx="6172517" cy="1695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77435"/>
            <a:ext cx="60963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09" y="301572"/>
            <a:ext cx="6159817" cy="386734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39" y="4083994"/>
            <a:ext cx="593755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39" y="62753"/>
            <a:ext cx="5499131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39" y="4351338"/>
            <a:ext cx="6051861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79" y="473250"/>
            <a:ext cx="6077262" cy="11875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83" y="1552637"/>
            <a:ext cx="6001058" cy="2082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9" y="3783978"/>
            <a:ext cx="5982007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4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083613" cy="3416476"/>
          </a:xfrm>
        </p:spPr>
      </p:pic>
    </p:spTree>
    <p:extLst>
      <p:ext uri="{BB962C8B-B14F-4D97-AF65-F5344CB8AC3E}">
        <p14:creationId xmlns:p14="http://schemas.microsoft.com/office/powerpoint/2010/main" val="304456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982007" cy="205750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36688"/>
            <a:ext cx="48707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49</Words>
  <Application>Microsoft Office PowerPoint</Application>
  <PresentationFormat>全屏显示(4:3)</PresentationFormat>
  <Paragraphs>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作业答案</vt:lpstr>
      <vt:lpstr>第二章</vt:lpstr>
      <vt:lpstr>第三章</vt:lpstr>
      <vt:lpstr>第四章</vt:lpstr>
      <vt:lpstr>第五章</vt:lpstr>
      <vt:lpstr>第五章</vt:lpstr>
      <vt:lpstr>第五章</vt:lpstr>
      <vt:lpstr>第五章</vt:lpstr>
      <vt:lpstr>第六章</vt:lpstr>
      <vt:lpstr>第六章</vt:lpstr>
      <vt:lpstr>第七章</vt:lpstr>
      <vt:lpstr>第八章</vt:lpstr>
      <vt:lpstr>第九章</vt:lpstr>
      <vt:lpstr>第九章</vt:lpstr>
      <vt:lpstr>第十章</vt:lpstr>
      <vt:lpstr>第十一章</vt:lpstr>
      <vt:lpstr>第十一章</vt:lpstr>
      <vt:lpstr>第十一章</vt:lpstr>
      <vt:lpstr>第十一章</vt:lpstr>
      <vt:lpstr>第十三章</vt:lpstr>
      <vt:lpstr>第十四章</vt:lpstr>
      <vt:lpstr>第十四章</vt:lpstr>
      <vt:lpstr>第十五章</vt:lpstr>
      <vt:lpstr>第十五章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作业答案</dc:title>
  <dc:creator>微软用户</dc:creator>
  <cp:lastModifiedBy>微软用户</cp:lastModifiedBy>
  <cp:revision>19</cp:revision>
  <dcterms:created xsi:type="dcterms:W3CDTF">2020-05-23T02:19:35Z</dcterms:created>
  <dcterms:modified xsi:type="dcterms:W3CDTF">2020-05-23T07:12:25Z</dcterms:modified>
</cp:coreProperties>
</file>