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B104-67BA-4C21-903B-C7F6AFF2408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0281" y="1085292"/>
            <a:ext cx="10890422" cy="2387600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实验一：快速排序算法及其优化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Outline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0308" y="209747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、实验内容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、实验要求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、提交方式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9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编程实现</a:t>
            </a:r>
            <a:r>
              <a:rPr lang="zh-CN" altLang="en-US" dirty="0" smtClean="0">
                <a:solidFill>
                  <a:srgbClr val="FF0000"/>
                </a:solidFill>
              </a:rPr>
              <a:t>快速排序。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第二部分：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快速排序的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1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696"/>
            <a:ext cx="10515600" cy="4351338"/>
          </a:xfrm>
        </p:spPr>
        <p:txBody>
          <a:bodyPr/>
          <a:lstStyle/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基准的选择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快速排序的运行时间与划分是否对称有关。最坏情况下，每次划分过程产生两个区域分别包含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个元素，其时间复杂度会达到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O(n^2)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。在最好的情况下，每次划分所取的基准都恰好是中值，即每次划分都产生两个大小为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n/2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的区域。此时，快排的时间复杂度为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基准的选择对快排而言至关重要。快排中基准的选择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方式主要有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以下三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 固定基准；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 随机基准；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③ 三数取中。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6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）（习题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7.4-5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）当输入数据已经“几乎有序”时，使用插入排序速度很快。我们可以利用这一特点来提高快速排序的速度。当对一个长度小于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的子数组调用快速排序时，让她不做任何排序就返回。上层的快速排序调用返回后，对整个数组运行插入排序来完成排序过程。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）（可选）聚集元素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思想：在一次分割结束后，将与本次基准相等的元素聚集在一起，再分割时，不再对聚集过的元素进行分割。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①在划分过程中将与基准值相等的元素放入数组两端，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②划分结束后，再将两端的元素移到基准值周围。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6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实验要求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data.txt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文件格式： 第一行为 数组长度， 第二行为数组（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类型）的内容。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sorted.txt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格式：将结果数组的数据写在一行里，每个数据中间以空格隔开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81" y="3206632"/>
            <a:ext cx="9903838" cy="794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81" y="5997613"/>
            <a:ext cx="9903838" cy="4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实验要求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编程语言：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算法运行结束后应在控制台打印程序的运行时间（毫秒）。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8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、用文字描述你的算法的思想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、算法的核心代码，并在关键步骤附加注解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、实验结果分析。（可选择与归并排序，堆排序，冒泡排序等其他排序算法做比较分析）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、源码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、实验报告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（压缩包命名方式为：学号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次试验</a:t>
            </a:r>
            <a:r>
              <a:rPr lang="en-US" altLang="zh-CN" dirty="0" smtClean="0"/>
              <a:t>.zip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				</a:t>
            </a:r>
            <a:r>
              <a:rPr lang="zh-CN" altLang="en-US" dirty="0" smtClean="0"/>
              <a:t>例如： </a:t>
            </a:r>
            <a:r>
              <a:rPr lang="en-US" altLang="zh-CN" dirty="0" smtClean="0">
                <a:solidFill>
                  <a:srgbClr val="FF0000"/>
                </a:solidFill>
              </a:rPr>
              <a:t>SA20011001-</a:t>
            </a:r>
            <a:r>
              <a:rPr lang="zh-CN" altLang="en-US" dirty="0" smtClean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第一次实验</a:t>
            </a:r>
            <a:r>
              <a:rPr lang="en-US" altLang="zh-CN" dirty="0" smtClean="0">
                <a:solidFill>
                  <a:srgbClr val="FF0000"/>
                </a:solidFill>
              </a:rPr>
              <a:t>.zip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提交方式：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59</a:t>
            </a:r>
            <a:r>
              <a:rPr lang="zh-CN" altLang="en-US" dirty="0" smtClean="0"/>
              <a:t>前提交到 </a:t>
            </a:r>
            <a:r>
              <a:rPr lang="en-US" altLang="zh-CN" dirty="0" smtClean="0"/>
              <a:t>					 		</a:t>
            </a:r>
            <a:r>
              <a:rPr lang="en-US" altLang="zh-CN" dirty="0" smtClean="0">
                <a:solidFill>
                  <a:srgbClr val="FF0000"/>
                </a:solidFill>
              </a:rPr>
              <a:t>https://inbox.weiyun.com/8Mopnj1r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478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实验一：快速排序算法及其优化</vt:lpstr>
      <vt:lpstr>Outline：</vt:lpstr>
      <vt:lpstr>1、实验内容</vt:lpstr>
      <vt:lpstr>快排的优化：</vt:lpstr>
      <vt:lpstr>快排的优化：</vt:lpstr>
      <vt:lpstr>实验要求:</vt:lpstr>
      <vt:lpstr>实验要求:</vt:lpstr>
      <vt:lpstr>实验报告</vt:lpstr>
      <vt:lpstr>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实验一：排序算法</dc:title>
  <dc:creator>babar</dc:creator>
  <cp:lastModifiedBy>babar</cp:lastModifiedBy>
  <cp:revision>11</cp:revision>
  <dcterms:created xsi:type="dcterms:W3CDTF">2020-11-10T07:04:45Z</dcterms:created>
  <dcterms:modified xsi:type="dcterms:W3CDTF">2020-11-10T09:22:22Z</dcterms:modified>
</cp:coreProperties>
</file>