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89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14.5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380 310 8209,'10'-2'263,"-4"-4"1,2 3 0,-3-9-1,1 0 1157,2 3 1,-4-5-256,7 9-918,-7-9 167,4 12-167,-1-13 242,-5 13-183,6-6 0,-2 6 56,-1-3-166,1 3 0,-6-4 119,0 12 0,0 3 89,0 9 1,0-1-165,0 0 69,-7 8-124,-3-6 1,-7 12-80,-1-8-144,9 8 83,-14-12 0,11 12-186,-11-8 0,-4 8 135,-2-2 1,-3 1-135,-3-1 1,1 2 126,-1-8 1,2 6-81,4-6 0,3 0 30,2-6 1,11-2 58,-4-3 0,9 1-581,-3-7 127,7 0-113,-4 2 0,10-4-298,4 7 601,3-7 1,9 4-175,-1-8 0,2 0 244,4 0 0,-2 0 190,8 0 0,-8 0-147,2 0 0,-3 5 211,-3 1 0,-6 8 744,1-3-482,-8 4-12,3 3 0,-9 1 220,-3 4 1,-7 4-198,-11 8 0,2-3 11,-8-3 1,0 4-243,-5-5 0,5 3-156,0-2 1,10 2 109,2-8 0,7-6-259,10-5 1,0-7-1621,0 7 954,8-8 170,9 3 0,10-8-356,7-5 0,1 4 580,0-4 1,-3 4 174,-3 2 0,2 0 247,-8 0 1,0 2 236,-6 4 1,-1 3 311,-5 9-418,-3 7 0,-10-4-121,-4 8 2251,-3 0-1119,-9 5-115,-7 8 0,4-5 424,-8 3 1,6-3-866,-6-3 1,10-1-147,2-4 1,2 2-400,9-8 1,0 0-610,6-6 593,0 0 1,0 1-54,0-1-411,0-8 326,8-1-39,-6-8 1,7 6 113,-3 0-127,-4-1 404,6-5 104,-8 0 0,2 0 80,3 0 273,-3 0-150,6 0-131,-8 0-289,8 0 73,-6 0-311,5 0 1,-7 2-1028,0 4-525,0-4-125,8 6 1,-4-8 680,7 0 1165,1-8 0,5-17 0,0-11 0</inkml:trace>
  <inkml:trace contextRef="#ctx0" brushRef="#br0" timeOffset="1220">882 742 8158,'0'10'916,"0"-2"116,0-8 264,0 0 104,0-8-368,0 6 1,0 10-9,0 15 0,0 8-514,0 3 1,-6 3-55,0 3 1,1-3-267,5 3 0,0-4-162,0-1 0,2-6-824,3 0 0,-1-8 585,8 2 0,-7-4-1907,7-2 794,-8-7-216,4 5-709,-8-13 1710,0 6 1,0-16 91,0-3 1,0-7 151,0-5 1,0-5 23,0-13 1,0-1-18,0-4 0,0-2 47,0 7 1,1 1 301,5 5-61,-4 1 0,14 7 0,-7-4 0,8 8 0,-5 0 0,-1 6 0,-1 0 0,2-1 0,3 1-27,-3 0 1,-3-1-28,3 1 1,-1 0 1061,6-1-453,-7 1-343,5 0 0,-5 0 1618,7-1-821,-7 9-337,5-7 0,-11 9 269,8-5 1,-1-1-542,7 7 1,-7-6-187,1 7 1,-7-7-47,7 6 1,-6-5 229,5 5-486,-7 0 113,11 6 223,-13 0-483,14 0 46,-14 0 75,5 0-150,-7 0 261,8 8 1,-6 2 36,4 7 1,-4-4 4,-2 5 1,0-5 18,0 10 1,0 4 251,0 2-32,0 11-216,0 4 1,0 8 818,0 0-382,0 8-301,7 9 0,-5 4 365,4 8 0,-4-3-270,-2 3 0,0-4-296,0-8 0,0-2 54,0-3 0,2-5-177,4-7 1,-5-8-1169,5-3 712,4-5 368,-8-9 0,5-2-850,-7-8 380,0 1 86,0-9 379,0 7 0,-1-16-283,-5 0 0,2-10-73,-8-13 0,1 0 146,-6-12 0,-1-1-42,1-10 1,5-4-346,1 4 392,-1 3 154,-5-7 1,6 8-314,-1-4 352,1-4 126,-7 14 1,3-7 80,3 9 0,-3-1-74,3 1 0,3 7 231,-3 4 0,8 3-72,-1 3 1,-3 6 410,2-1 199,0 8 440,6-3 80,0 7-551,8 0-221,2 0 1,1 5 833,1 1-927,-1 0 1,7 0-147,-1-1 0,-2 3 4,-3-2 1,1-2-123,-7 7 1,0 1-609,-6 5 322,0 8 198,-8-6 1,-3 16-395,-12-1 0,-10 3 266,-7 9 1,-1-8 114,7 3 0,1-7 173,4-5 0,6 2 296,12-8 0,3-6-209,8-5 0,2-8-65,4 1 1,5-3-171,12-2 112,4-7 94,8-3 1,-1-7-299,1-1 41,7 1-60,-5 0 1,-3 0-79,-11-1 1,-4 9-106,-1 3 95,-1 4 1,-7 4 240,-5 4 0,-12 5 155,-11 12 1,-7-2 856,-9 8-531,-1 8-295,-7-1 0,4 6 654,-9-7-355,9 7-217,-4-5 1,9 3 161,4-11 0,10-2-298,7-4 0,9-4-271,-3 4 1,4-9 216,2-3 0,8-7 56,3 2 0,6-4 624,7-2-345,2 0-221,17-8 0,-5-2 544,8-7-313,-7 0-261,11 0 0,-14-1-221,4 1 0,-5 2-315,-6 3 0,4-3-673,-5 3 1,-1 3 440,2-3 0,-8 6-336,2-5 1,2 7-3449,-2-2 4362,0-3 0,-5-1 0,-1-7 0</inkml:trace>
  <inkml:trace contextRef="#ctx0" brushRef="#br0" timeOffset="1733">2732 206 8053,'0'-17'0,"-5"0"3264,-1-1-1430,0 9-1076,6 1 0,0 10-67,0 4 0,0 5 195,0 12 0,-10 6-384,-7 12 0,-6 5-86,-6 11 1,-3-3-218,3 4 1,4-10-152,2-2 1,3-2-681,3 2 1,6-3 503,-1-9 1,8-1-1531,-1-4 0,3 1-1234,2-7 1241,7 0 0,3-13 950,7-4 0,8-8 109,4-10 1,-2-9 268,2-19 1,-2 5 322,1 1 0,3 1 0,-8 10 0,0 6 0,-5 5 0,5 8 759,0-1 0,7 3 232,-1 2 0,10 0 1005,1 0 1,10 2-1042,2 3 1,0-3-173,5 4 0,3-4-104,-2-2 1,1 0 80,-1 0 1,-6 0-903,0 0 1,-4 0 186,-14 0 0,3 6-771,-14-1 1,-2 9-26,-10-3 1,-3 5-609,-8 1 0,-2 0 504,-4 1 0,-11 5-145,-12 0 1,-3 2 206,-3-2 1,-7 2-1030,-4 4 1822,-4 3 0,-2-5 0,0 8 0</inkml:trace>
  <inkml:trace contextRef="#ctx0" brushRef="#br0" timeOffset="2065">2715 1330 8053,'-33'6'0,"5"0"1548,3 0 0,19-6-690,12 0 1,11-8-113,17-4-251,1-3-307,7-2 1,-5 1 57,3 5 0,-3 1 59,-3 5 1,-7 3 124,-4-4 0,-6 14-508,-5 9 1,-4 8-501,-8 9 0,-10 3 513,-7 3 0,-8 4-299,-10 8 1,1 2-283,-1 4 1,0-4 740,1 3 1,13-9 618,3-2 1,13-7-441,-1 1 1,4-9 134,2-2 0,8-10-17,3-2 0,12-1 57,6-11 0,10 1-453,1-6 0,2-10 54,-1-7 0,-5 0-397,4-6 1,-3-4 32,-3-2 1,-7 2-128,-4-2 0,-11 6 206,-6-5 1,-4 4-70,-2-4 0,-2 5-89,-4-6 1,-11 6-95,-12-6 1,-4 10-130,-1 1 106,-1 1 314,8 15 0,2-6-463,8 8 1,1 2-27,5 4 685,3 4 0,1-1 0,-3-1 0</inkml:trace>
  <inkml:trace contextRef="#ctx0" brushRef="#br0" timeOffset="3670">4686 33 8108,'2'20'1504,"4"3"0,4-2-97,7 8 81,0-8 1,-1 6-675,-5-4 0,5-4-104,-5 4 0,4-4-565,3-2 0,-7-5-551,1 0 0,-6-9-57,5 3 157,1-4 1,5-2-388,0 0 0,-5-13-1018,-1-5 1,1-5-906,5 0 1432,0-4 710,1-15 0,5 6 63,0-5 0,2 12 360,-2 6 0,-4 10 385,4 1 0,-9 8-55,-3-1-126,-7 10 0,4 11 320,-8 7 1,-2 8 858,-4-3 0,-9 5-278,-8 2 0,-8 1-479,2 5 1,-4-5-406,-1 4 1,-1-3-162,1-2 0,1 5-208,4 0 1,0-1 166,12-11 0,-8 3-109,13-8 0,-7 0-344,8-5-482,3-1 650,0 0 0,10-5 37,4-1 1,11-7 838,12 2-315,11-4-90,-3-2 1,13-8 128,-4-3 1,2-5-231,-2-1 0,2-6-156,-7 0 0,-3-8-21,-9 2 1,-4 2-374,-8-1 0,-7 4-533,-5-4 1,-3 1 446,-2-2 0,-15-4-44,-8 4 0,-6-3 315,0-3 0,-9-5 439,3-1 1,5 7-195,6 5 0,0 8 92,0-2 1,7 9 96,6 3 723,-1 7-335,-5-4 1,0 8-164,-1 0 0,7 6 407,-1 0 0,6 9-163,-5 3 1,1 7 8,-1 9 0,-5 8-46,5 5 1,-3 2 89,3 3 0,-5 6-211,5 0 0,3-1 16,3-5 0,3-2-963,2-4 301,0-3 220,0-17 1,2 5-727,3-8 1,11-2 180,7-9 0,0 1-137,-6-7 1,0 0 112,1-6 199,-1 0-279,-7 0 436,5-8 548,-13 6 0,6-4 700,-8 12 1,-8 12-517,-4 10 0,-5 7 394,-6 5 1,2 3-306,-8 3 1,8 4-276,-2-4 1,4-2-65,1 2 0,1-7 101,0 1 1,5-4-307,1-1 0,7-8-166,-2-4 0,6 2-374,6-2 1,-2 0 301,7-6 0,3 1-527,9-1 1,-4-6 290,4 1 0,-4-2 131,-2 1 0,1 3 46,-1-9 1,0 3 125,1-2 0,5-4-1,0 3 0,2-3 203,-2-2 1,-2-5-368,8-1 0,-8-8 124,2 3 1,-4-5-779,-2-1 1,-5-2 264,0-4 0,-9 2 65,3-8 0,-4 6 38,-2-6 0,0-4-72,0-1 1,-6-3 465,1 14 0,-7 0 553,6 6 329,-7 7 1,3 5-546,-7 10 1,0 7 1255,-1 11 1,-5 11-432,0 13 1,-8-3-209,3 2 0,-5 0-373,-2 6 1,7-6-232,-1 0 0,0-7-363,-6 1 0,1-6 66,-1-5 0,2-4-229,5-7 262,-5-9 58,14 7 0,-6-16-188,7 0 1,3-10 86,4-13 0,3-4 48,8-8 0,2-1 5,4-4 0,13 1 91,15-7 0,9 6-239,9-6 0,7 5-552,5-5 0,-1 6-263,6-6 0,-4 5 75,10-5 1,-4 0 353,-1-6 0,-7 0 238,0 0 0,7-5 114,5-1 0,-1-1 132,-4 1 0,-9 12 204,-3 0 1,-6 3 259,-6 9 0,-6 3 575,-11 14 1,-4 7 3449,-8 4-3223,-7 4 1,-2 10 833,-8 4 0,0 9-1030,0 2 0,0 6-143,0-6 0,1 6-562,5-6 1,4 0-180,7-6 0,2-7-174,4-5 1,-1-3-422,6-2 0,1 0-715,6 0 0,-8-2 576,-4-3 1,2 1-3315,-2-8 1503,0 8 580,-6-3 1158,-7 7 1,-5 7-250,-10 5 1,-7 11 649,-11 6 0,4 3 282,-4 3 0,4 0 2232,1-1-1186,9 8-472,-7-5 1,14 11 1253,-3-8 1,1 6-600,-2-5 1,4-1-207,-4-5 1,-1-1-601,1 1 0,-2 0-186,2-1 1,-3-5-124,-8 0 1,-1-8-184,1 2 1,-8 2-166,-4-2 1,2-6 285,-2-5 1,8-8-407,-2 1 0,6-10 29,5-7 1,5-11-47,7-6 0,9 4 34,9 2 0,7 0-89,9 6 1,1-2 352,-1 13 1,7 0 410,-1 6 0,8 2 93,-2 4 1,-3-2-217,-3 7 1,-4-1-346,-1 1 0,-2 3-112,-5-8 0,3 5-588,-8-5-544,0 0-1600,-5 1 3023,-9-5 0,7 6 0,-7-8 0</inkml:trace>
  <inkml:trace contextRef="#ctx0" brushRef="#br0" timeOffset="4471">6986 103 7976,'14'11'1871,"3"1"0,-7-1-938,13 6 0,-8-5 346,8-1 0,-2-1-690,2 2 1,2 1-110,4-7 1,4 0-1029,-4-6 1,3 0 429,3 0 0,0-2-1133,-1-4 1,1-4 499,-1-7 1,1 2-138,-1 3 0,-7-1 227,-4 7 0,-3 0 249,-3 6 1,-6 0 717,1 0 1,-8 2-252,2 4 0,-6 5 887,-6 12 0,-4 2-165,-7 4 1,-2 4 260,-4-4 0,2-2-489,-8 1 0,6-1-247,-6 2 0,2 4-212,-2-4 0,-9 3-201,3 3 0,-11 7-4,0 4 0,-4-2-405,-2 3 1,0-3-1123,0 2 1309,8 4 72,2-14 1,15 5-57,4-12 1,4-4 45,1-8 1,9-6-38,3 1 0,6-8-111,6 1 0,9-10-322,8-7 1,8-11 153,-2-6 1,9 2-20,2-1 0,10-1 503,2-6 0,0 8-95,6 4 0,-2 4 811,1 2 1,3 5-209,3 1 0,4 7 156,-3-2 1,-3 4 50,3 2 0,-9 2 496,3 4 0,-10-2-1124,-2 7-51,-7 1 126,-5 5 0,-11 0-308,-11 1 1,-4 1 30,-8 4 1,-16 4-1166,-7 7 0,-17 3 430,-12 3 0,-8-3 429,-9 3 0,0-5 359,0-7 1,0 3 164,-1-8 0,9-5-56,3-7 1,14-5 55,10 5 0,7-7 1443,9 2-675,1 4 0,9-3 367,8 5 1,14 9-500,9-4 0,8 4 128,-3-3 1,11 7 165,1 3 0,3-1 136,-3 2 0,-4-2 9,5 2 1,-7 2-529,-5-8 1,-4 2-878,-8-2 0,-5-4 140,-1 4 0,-9-4-1,-2-1 1,-9-1 152,-14 0 1,2-5-73,-8-1 1,6-7-214,-6 2 1,0-14-297,-6-9 1,9-8 326,3-10 0,5-5 103,7 0 1,3-1 299,8 7 1,13-1-61,5 0 0,16 9-1783,1 2 808,11 5 245,-2 2 0,14 5 679,0 1 0,7-1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8:17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138 537 8057,'0'-18'1030,"0"-7"0,0 12-422,0-4 0,2 9-168,4-4 0,-2 9 62,7-3 0,-5 4-307,6 2 1,-6 0-273,5 0 68,-7 8 0,9 1 178,-7 8 0,0 3-239,-6 3 1,6-4 90,-1 4 0,3-4 69,-2-2-59,-4 1 0,7-3 63,-3-3 1,-2 1-13,8-7 1,-1 0-31,6-6 0,1 0-369,-1 0 0,2-6 152,4 0 0,-4-7-1320,4 1 399,-3 4 514,-3 1 0,-7 11 14,-5 7 1,-10 8-172,-7 16 1,-9 5 290,-2 1 0,-14 7 233,3-2 0,-7 6 308,1 5 1,2-5-159,-8 0 0,7-2 452,-1-10 0,9 1-150,2-7 0,14-3 120,-2-8 0,11 0 415,0-11-171,4-5 1,12 1-48,7-8 1,2-8 103,10-3 1,2-6-257,9-7 0,-1 0-127,7-5 1,-8-2-695,2 8 1,1-2 115,-7 2 1,3 9-163,-14-3 0,0 6-486,-6-1-1007,-7-3 1267,-2 13 0,-16-8 125,-4 4 0,-9 4 369,-2-3 0,0 5 187,6 5 0,0 5 229,-1 7 1,1 3-82,0 3 1,-1 4 192,1 7 1,0 3 183,-1 3 1,-1 2 476,-4 4 1,8-1-359,-8-5 1,9-4-197,-3 5 0,2-5-520,9-1 0,0-8 102,6-4 0,0-4-388,0-2 0,8-7 161,3-4 0,7-4-65,5-2 0,-2-10-10,8-7 0,-2-1-117,1-5 1,-1 10 309,-4 1 1,-3 7 348,3-7 0,-4 8 103,-2-2 0,0 6-188,1 6 0,-9-2 250,-3 8-192,4-1-287,-8 6-273,5 1-984,1-9 925,-6-1 376,13-8 0,-13-8 0,6-1 0</inkml:trace>
  <inkml:trace contextRef="#ctx0" brushRef="#br0" timeOffset="623">813 346 8088,'9'0'1010,"7"0"258,-5 0 1,-1 0-54,1 0-644,1 0 1,3 2-480,-3 4 0,-4-2 239,-8 7-261,7-7-279,-5 12-237,14-7 1,-9 3 110,5-1 0,1-5-579,-7 6 0,6-1 468,-7 6 1,1 1 233,-6-1 0,0 6 341,0 0 1,-8 10-98,-3 1 1,-10 1 88,-2 5 0,0-5 184,5-6 1,3 1 282,3-6 1,5-1-300,7-6 0,2-6-73,3 1 0,7-8-268,11 2 1,4-12-394,7-6 1,1 3-31,0-3 0,-1 2 204,1-1 1,-6-2 55,-1 7 0,-6 0 57,1 6 0,-10 2 257,-1 4 1,-9 3 70,3 9 1,-6 5 428,-6 0 0,-5 7-302,-12-1 1,2-2 85,-8 2 0,2-2-399,-2 2 1,4 1 49,8-7 0,0-5 47,-1-7 0,9-5-153,3 6-196,4-9 1,10 5 125,3-8 1,10-6-46,2 1 1,6-9 221,-6 3 1,6 1-6,-6-2 0,6 9 37,-6-3-81,0 4 0,-7 4-59,-5 4 0,-3 3 105,-8 9 1,-2 7 112,-4 3 1,-5 5-100,-13 2 0,0 5-4,-5 0 1,-2 1 32,8-7 0,-6 1 129,6-1 1,6-1 192,5-4 1,8-4-99,-1-8 0,10-5 49,7-1 0,9-7 131,2 2 1,10-6 121,1-6 0,3-4-219,9-7 1,-6 0-154,6 0 0,-7-1-341,1 1 1,-5 2-402,-6 3 1,1-3-1385,-7 3 1,0 5 313,-5 1 1583,-1-4 0,0 1 0,1-9 0</inkml:trace>
  <inkml:trace contextRef="#ctx0" brushRef="#br0" timeOffset="2121">2179 537 8041,'0'-18'986,"0"1"-678,0 7 1,0-5 788,0 3-498,0 5-274,0-9 1,0 13-174,0-9 0,2 8 83,4-2-193,-4 5 1,5 4 57,-7 9 1,0 1-237,0 16 0,-2-8 109,-3 2 1,1 2-151,-8-2 0,8 6 55,-1-6 0,3-5 4,2-7 0,2-1-38,3 1 0,7-3 93,11-8 1,-4 0-85,4 0 1,2-2 102,-2-4 1,6 4 0,-6-3 0,-2 5 29,-9 5 1,1 1-31,-7 11 1,0 3 54,-6 8 0,-8 11-53,-3-5 0,-5 7 238,-1-1 1,0-3 88,-1 3 1,3-4 92,3-1 1,-1 0-120,7-1 1,0-5-74,6 0 0,2-2-88,4 2 0,4-4-95,7-8 1,0 0 44,1 0 1,-1 1 58,0-1 0,6-5-31,0-1 0,2-5 60,-2 5 0,-5-5 4,-1 6 0,0-8-52,-5 1 1,-3 3 140,3-2-111,-8 0-243,3-6 99,1 0 0,-6-10 105,4-7 1,-4-8-656,-2-10 1,5-13 11,1-4 1,6-17-215,-6 0 1,1-12 15,-1 0 1,-2-9 201,7-2 0,3 2 177,9 9 0,-4 10 156,4 7 0,2 9 53,-2-3 1,8 12-82,-2 6 0,-4 3 347,-2 2 1,-4 9 137,-2 2 0,-1 11 597,-5 1-69,5 9 240,-15-5 1,7 16-200,-8 3 1,0 10-320,0 2 0,0 6-96,0-6 1,0 0-175,0-5 0,14 5-187,3 0 1,12-8 4,0-9 1,9-4-140,2-2 1,6 0-73,-5 0 1,-1 6-252,-5-1 0,-8 3 49,-4-2 1,-4 3 137,-2 9 1,-7 5 30,-4 0 1,-6 9 45,-6 3 1,-6 2 160,-11 9 0,-4-8 18,-7 2 1,-3 3 96,-3-3 1,3 2-171,-3-1 0,4-11-108,1 5 0,0-12-67,1 0 0,5-11-24,0-7-17,8-3 0,4-15 82,11-4 1,6-12-160,6 0 1,11 2 161,12-2 0,3 8 277,3-2 1,2 4 74,3 2 0,-4 7 346,5 4 1,-7 4 148,-5 2 1,2 0-313,-8 0 0,0 8-32,-6 3 0,-7 5-164,-4 1 0,1 8-383,-1 4 1,0 4 109,-6 1 1,-8 1-265,-3-1 0,-5 3 240,-1 3 1,0 2 89,-1 5 1,3 1 496,4-8 0,-3 0-227,8-5 1,1-6 7,5 0 0,1-8-76,5 2 1,4-12 123,7-5 1,6 2-24,0-3 1,2 1-80,-2-6 1,2-7-65,4-5 1,4-3-166,-4-3 1,-3-7-110,3-3 1,-4 3 88,-2 2 0,-2-2 12,-15 1 0,0 1-8,-6 6 0,-15 2-108,-8 3 0,-16 5 272,-7 7 0,-2 1 246,2 5 0,-8 4-79,8 7 1,0 0 707,11 1-2711,8-1 1358,2 0 0,25-7 313,12-4 1,13-14 84,15-9 0,12-8 0,10-10 0</inkml:trace>
  <inkml:trace contextRef="#ctx0" brushRef="#br0" timeOffset="2732">4393 104 7853,'0'-17'0,"0"0"0,7 1 162,5 5 1,-3-3 129,3 9 1,-6-3 955,5 2-375,-7 4-406,11-6 1,-18 16-176,3 4 0,-18 11-80,1 6 0,-12 3-381,0 3 1,2 5-34,-1 1 0,5 1-194,-6-2 1,8-3 134,-3 3 1,13-9-154,5-2 1,4-1 6,2 7 1,0 0-159,0-1 1,2-7 168,4-4 1,4 2 51,7-2 0,0-6 428,0-5 0,1 0 233,-1 5 1,0 6 259,1 0 0,-9 8-111,-3-3 0,-4 7 471,-2 5 0,0 3-487,0 3 1,0 10-7,0-5 0,-2 1-382,-4 0 1,4-4 85,-3 10 1,3-10-281,2-2 0,0-2 59,0 2 1,0-5-78,0-13 0,5-3-94,1-7-102,8-1 129,-5-7 1,3-5-96,-1-10 1,-5-13-59,6-10 1,-9-13 124,3-5 1,2-10-666,-2-1 0,5-9 348,-5 3 0,7-10-266,-1-2 562,3 0 1,3 6 0,-1 0-1</inkml:trace>
  <inkml:trace contextRef="#ctx0" brushRef="#br0" timeOffset="3203">4825 260 7853,'15'-27'476,"-3"4"0,3 4 687,-3 1 1,-1 7-712,6-1 1,-3 3-213,9-3 1,-4-1-330,-2 7 0,1 0 99,-1 6-307,0 0 45,1 0 1,-9 8-95,-3 3 1,-6 7-24,-6 5 1,-3 4-274,-9 7 0,-7 7 383,-3-1 1,3 0 193,2-5 0,5 0 268,7-1 0,3-7-215,8-4 1,8-9 453,3-3 1,12-7-12,6 2 0,4-6 214,1-6 1,-1 2-287,-4-7 0,3 7 40,-3-2 1,-4-2-381,-2 2 0,-3 1-336,-3 5 1,-2 2-127,-3 3 0,-5 7 263,-7 11 1,-1 4-810,-5 7 1,-6 3 240,-11 3 1,-4 3 15,-7 3 1,-1 2 785,1-8 1,1 4 102,4-9 1,12 1 93,11-13 1,4 0 283,2-5 0,4-9 22,7-3 1,3-4-204,15-2 1,0 0 534,5 0 1,-1-2-337,-4-4 1,1 4-280,-7-3 1,0-3-141,-5 2 1,-1 0-150,0 6 1,-7 8 216,-4 4 1,-6 9 43,-6 2 0,-6 13 49,-11-1 1,-4 9-154,-7-3 0,1-1 249,4-6 1,4-1-281,8-4 1,7-4-384,5-8 0,5-1-281,5-5 1,13-3-713,11-8 0,11-10 1265,6-7 0,4-16 0,2-11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2.4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102 121 8025,'-8'10'-239,"5"5"334,-9-3 1,2 3-1,-3 2 703,1 1 57,1-1-280,1 0 1,1 0 277,3 1-390,4-9 1,-4-1-167,12-8 1,6 0-42,11 0 1,5-8-413,13-3 0,-3-6 178,8-7 1,6-2-151,6-9 1,7 6-35,-1 0 1,-9 6-152,3-6 1,-14 14-54,8-2 0,-17 5-169,-1 1 0,-11 3-350,0 8 391,-11 0 0,-4 8-727,-8 3 603,-16 5 618,5 1 0,-30 8 0,5 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6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208 467 8295,'0'-25'27,"0"6"0,0-6-27,0 8 1112,0 7-194,0 2-1283,0 8 0,0 2 162,0 4 1,0 4 340,0 7 0,0 8 17,0 4 0,-2 11 63,-4 6 1,-5 6-160,-12 6 0,2-4 14,-8 3 0,8-3-184,-2-2 0,3-2-231,3-4 0,6-6-179,-1-11 1,8-4-49,-2-8 182,4 1 0,4-9 34,4-3 0,4-6 353,7-6 0,8-11 0,2-10 0</inkml:trace>
  <inkml:trace contextRef="#ctx0" brushRef="#br0" timeOffset="400">1125 121 8205,'0'-32'121,"0"3"860,0 4-442,0 8-652,0 7-196,0 2-253,0 8 0,0 8 528,0 3 0,-4 7-30,-8 5 0,-1 4 179,-16 7 0,-2 10 5,-9 8 1,3 4 133,-3 13 0,3-3-290,3 9 0,9-4 296,8-2 0,1-6-91,10 1 1,1-7-74,5 7 0,3-16-285,9-2 0,1-8 78,16-3 1,-6-8-30,6-4 0,-6-6 52,6-5 1,-2 1-87,2-7 0,-2-2 381,-4-10 1,-4-4-33,4-7 1,-10-2-8,-1-4 1,-8-4 211,2-8 1,-4-1-90,-2-5 1,-2 3-24,-4-8 0,-10 7 27,-7-1 1,-7 5-155,1 7 0,2 3-131,-2 7 0,0 9-299,-5 3 0,5 12-639,0 5 0,2 20 928,-2 9 0,4 8 0,8 4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7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14614 8272,'0'-62'952,"0"10"0,0 23-321,0 12 1,15 4 26,9-5 1,6 3-688,5 3 0,7-3-757,4 4 1,2 3 461,-2 2 1,4 4 214,-4 2 1,-5 2 310,-7 4 1,-7 5-101,-9 12 0,-3 2 363,-3 4 0,-5 6-340,-7-1 0,0 1-301,0 5 1,-7 8-202,-5-2 1,-3 8-587,-3-8 1,-1 10 468,-4 2 264,-4 7 1,-15-11-1,-2 5 1</inkml:trace>
  <inkml:trace contextRef="#ctx0" brushRef="#br0" timeOffset="102">363 15962 8016,'0'-7'0,"0"7"0,0 15 0,0 14 0,16 11 0,3 4 0</inkml:trace>
  <inkml:trace contextRef="#ctx0" brushRef="#br0" timeOffset="22677">3009 14959 7819,'-2'-9'-732,"-4"3"298,4 4 331,-5-6 0,7 5 105,0-9-36,0 1-60,0-7 1,0 1 97,0 0 1,0 5-57,0 1 48,7-1 1,-5-5-9,4-1 1,-6 7 45,-6-1 1,3 3 3,-9-3 0,2-3 1,-1 3 0,-4-9 103,3-2 0,2-2-53,-1 2 0,5-2-54,-5-4 0,1-1 22,-2 7 0,-1-6 0,7 6 0,-7-2-53,1 2 0,3 2-8,-3-8 1,3 0-14,-3-6 0,-1 1-4,7-1 0,-6-1-10,6-5 1,-5-3-17,5-8 1,-7 0 47,1 0 1,3 1-47,-3-1 0,6-6 20,-5 0 1,5-5-3,-6 5 0,7-7 24,-7 2 0,6 3 0,-5 2 1,5-1 3,-5 1 0,7-5 2,-2 5 0,-2 0 4,3 7 1,-7-1-12,6 0 0,-5-6 19,5 1 0,-7-1-13,1 6 1,2-6-1,-1 1 0,5-7-58,-5 7 1,5-9-7,-6 3 0,3-12-196,-3-6 1,-1 3 197,7-3 1,-6 2 49,7-2 0,-7-3-23,6 3 0,-7 6 70,1 6 1,-3 0-150,-2 5 0,1-1 212,5 2 0,-5-5-68,5 5 0,-3 2 15,3-3 0,-3-1-38,9-10 1,-7 2 3,6-8 0,1 8-18,5-2 1,0-9-208,0-3 0,0 3 159,0 3 0,2 2 48,3-2 1,-3-3-7,4 3 1,-2 4 6,2 2 1,-4 4-107,3 2 0,-3 0 116,-2 0 1,0 0 1,0-1 0,2 1 1,4 0 1,-4-8-6,4-3 1,1-3-2,-1 2 0,7-5 3,-1-1 0,3-1-137,3-10 1,5 6 131,-12 43 0,1 0 0,17-42 0,-6-1 0,7-2-1,-1 2 1,4-2-1,1 1 0,1 11 5,0-5 0,-3 7-3,-3-1 0,4 4 4,-4 8 0,1 5-4,-1 1 0,2 5-34,-8-5 1,6 5 7,-6-5 1,8 0-5,-3-7 1,5-1 2,2-4 1,1-3-35,5-9 1,-3-1 47,-15 42 0,0 0 0,-3-2 0,0-1-4,4-3 1,-1 1 0,15-42 34,-18 47 0,0 0 0,23-38 13,-23 38 1,0-1 0,20-41 28,-5 2 1,5-1-26,1 1 0,-1 5 12,-5 0 1,1 2-21,4-1 1,-1-3 10,7 8 1,-6-2-28,6 2 0,6 4 18,6-4 0,1-3-70,-1-3 1,-28 41 0,2-1 23,2-2 1,1 0-1,3-2 1,1-1-189,1-5 0,0-1 0,2 0 0,1 0 200,0 0 1,0 0-1,0 0 1,-1 0-4,-2 0 1,1 1 0,0 0 0,0 0 22,-3 2 0,-1 0 0,1 1 0,-1 2 28,-2 2 1,-1 1 0,1 0 0,-1 0-10,1-1 0,0 1 1,-1 3-1,1 0-29,-1-1 0,1 1 1,0 2-1,1 1 0,2-3 0,-1-1 0,-3 1 0,-1 0-5,4-4 1,1 1-1,-1 0 1,1 0-2,5-1 1,1 1 0,-1 1 0,0 0-3,0 1 0,1 1 1,-2-2-1,0-1-5,4 3 1,0 0-1,-3-3 1,1 1-159,7-1 0,2 0 0,-7 0 0,0 1 157,0 2 1,0-1 0,-1 2 0,0 0 7,1 0 1,1 3-1,-3 3 1,0 0-2,2-1 0,0-1 0,-2 3 0,-1 1 66,-3-1 1,0 0 0,2 2 0,1 1-15,38-23 0,-3 0 7,3 0 0,-2 6-48,1 0 0,1 11-1,0-5 1,-6 7 5,11-7 0,-3 3-1,3 3 1,3-1-125,3 1 0,-4-3 112,-42 17 0,1 0 1,43-17-35,-44 17 0,0 0 0,41-18 25,-1-3 1,1 10-6,-7-3 1,-3 5 8,-2 0 0,-4 4 5,-2 8 0,0 0-5,1-1 0,-7 1 387,0 0 0,-1 0-410,1-1 1,5 7 23,-5-1 1,2 1-17,-1-7 0,3 7 16,-4-1 0,-3 7-1,-2-7 1,-5 6 247,-1-5 0,-2 7-249,-4-2 0,2-2 461,-7 3 0,5-3-454,-6 2 1,6 4 236,-5-3 0,5 1-239,-6-2 0,6 4 80,-5-4 0,1 2-81,-2-1 0,4 3-1,8-4 1,-2-2-2,-4 2 0,10-1-1,-4 1 1,4 2-5,-4-7 0,-1 1-3,1-1 0,-6-3 44,1 8 0,-9 1-36,2 5 0,-3 0 8,-3 0 0,1 0-7,0 0 0,5 0 0,0 0 0,1 0-20,-7 0 0,9 0-3,3 0 0,-2 0 0,2 0 1,-2-2-11,2-4 1,8 4 31,-8-4 1,6 4-17,-12 2 1,8-6 54,-1 1 0,-3-1-40,2 6 1,-8 0 3,3 0 1,1 0 12,-2 0 1,1 0 5,-7 0 1,3 0-16,3 0 0,-2 2-5,9 4 0,-9-4-8,2 3 0,5-3 11,1-2 0,2 0-11,-2 0 0,2 0 7,-8 0 0,6 0 2,-5 0 0,5 0-1,-6 0 1,2 0 1,-1 0 1,-5 0 7,5 0 0,1 2 2,-2 4 0,1-4-11,-7 4 0,3-4 3,3-2 1,-2 1 4,9 5 1,-9-4-8,2 4 0,-3-2 0,-3 2 0,3-5-5,3 5 1,-3 2-2,3-2 0,-3 5 1,-3-5 0,1 2-1,-1-3 0,1-1 0,0 8 0,-7-6 3,1 5 1,-6-5 5,6 5 0,0-5-6,6 6 1,-7-3-1,1 3 1,0 1-1,6-7 1,-1 7-1,1-1 0,-1-2 0,1 1 0,0 1-1,-1 5 1,1-6-1,-1 1 1,-1 0 0,-4 5 0,3 0 37,-3 0 1,-2 1-36,2-1 1,-6 0 1,6 1 0,-8 5-2,2 0 0,2 2-1,-2-2 0,6-4 0,-6 4 0,8 2-3,-2-2 1,-3 0-31,3-6 1,0 6 31,6 0 0,-7 1-6,1-7 1,0 0 2,6 0 0,-1 1 0,1-1 1,-6 0 1,0 1 1,-1 1 1,7 4 0,-6-4-1,0 4 1,-3 2 1,3-2 1,2 6 0,-8-6 1,2 6-3,-2-6 0,-2 8 19,8-2 0,-8-3-15,2 3 1,2-2 1,-2 2 0,2 4-6,-2-5 0,-1-1 0,6 2 1,-7-6-2,3 6 1,1-2-2,-2 2 0,2 3-4,-2-3 0,-4-2 6,4 2 1,-10 0-5,-1 5 0,-1 1 2,7 0 0,-7-1 0,1 1 0,-7-1 1,7 1 0,-6-1 0,5 1 0,-7 0 0,2-1 0,2 1 0,-3-1 0,7 1 0,-6 0 0,5-7 0,-5 1 0,2 0 0,-3 6 0,-3-3-12,4-3 0,-2 4-2,2-4 0,-4 3 9,3 3 0,-3-1-2,-2 1 1,0-6-3,0 0 1,0-1-1,0 7 1,0 0 13,0-1 0,0-5-11,0 0 1,0-6 6,0 6 1,0 0-1,0 5 0,0-5 2,0 0 0,0-2 9,0 2 1,0 3 1,0-3 1,0 2 0,0-2 1,0 3 2,0-3 0,0 2-22,0-2 0,0 3 11,0-3 1,0-2-9,0 2 1,0-2-1,0 2 1,0 3-3,0-3 1,0-2 9,0 2 1,0-6 1,0 6 0,0-8 12,0 2 0,0 4 5,0 2 0,0-3 4,0 3 0,0 0-16,0 6 0,-5-1-13,-1 1 0,-6 1-32,6 5 1,-1-5-6,1 5 1,2 1-3,-7-2 1,5 1-14,-6-7 1,9 1 17,-3-1 0,-2-1 12,2-4 1,-1 2 12,1-8 1,4 7-20,-4-1 1,2-2 50,-1 2 1,1-6-20,-8 6 0,8 0 5,-1 5 1,-3-5-6,2 0 1,-5 0 1,5 5 0,-6 1-3,7-1 0,-9 1-6,3 0 1,1-7 0,-2 1 0,3 0 0,-3 6 0,-3-1 0,3 1 0,-1-3 0,1-3 1,-3 4-1,4-4 1,1 2 20,-2-3 0,1 5 2,-6-4 0,5-2-1,1 2 1,5-6-15,-6 5 0,3-6 16,-3 1 0,-3 2-12,3-2 1,-3 7 40,-2-1 0,-1-2-49,1 2 1,0-6-3,-1 6 0,1 0 11,0 5 1,-1-1-2,1-4 0,0 3-11,0-3 0,-3 4-1,-3 1 1,4 7-4,-4-1 1,-2 1 6,2-7 1,-2 1-33,2-1 1,4 3 25,-4 3 0,3-3-2,3 3 0,-6-4 18,0-1 0,0 0 0,6-1 0,-1 7-17,1-1 0,0 6 5,0-6 1,-7 8-30,1-1 1,0-3 29,6 2 1,-6-6-100,0 6 0,-6-5 93,6 5 0,-2-8-4,2 3 0,2-5 31,-8-1 0,8-1 3,-2 1 0,-2-1-18,2 1 0,-2-6-10,2 0 0,4-2 18,-4 1 1,-2-1-4,2-4 0,-6-2-59,6 8 1,-2-6 57,2 6 0,1-2-4,-6 2 1,5 4 25,-6-5 0,6 3 4,-6-2 0,8 4-25,-2-5 0,-2 5 7,2 2 0,-2-1-24,2 1 1,3-1 23,-3 1 1,-2 0-93,2-1 1,0-5 18,6 0 0,-6-2-15,0 2 1,-2 1 58,2-7 0,4 6-7,-4-6 0,3 0 53,3-5 0,-6 5-60,0 0 1,0 6 159,6-6 1,-1 2-82,1-2 0,0 2 8,-1 3 0,1 5-57,0-4 1,1 2 0,5-3 0,-4 3-9,3-8 0,-3 6-9,-3-6 0,7 8-4,-1-2 0,1-4 15,-7-2 1,1 2-28,0-2 1,5 2 21,1-2 0,-1-4-1,-5 4 0,5 2-7,1-2 1,1 2-2,-1-2 1,-5-4 15,5 4 1,1 2-1,-1-2 1,1 2 64,-1-1 1,-5-3-67,5 7 0,1-6 87,-1 1 0,1 2-71,-2-2 1,-1 0-25,7-6 0,-7 6-6,1 0 1,3 2-5,-3-2 0,3-4 9,-3 4 1,-3-3-11,3-3 1,2 6-9,-1 0 1,5 2 6,-5-2 1,5-2 111,-6 8 1,7-6-96,-7 6 0,2-2 22,-1 2 0,-2 1-30,7-6 0,-8 6-1,3-1 1,1 4 17,-1 1 1,1-5-6,-2 0 0,-3 0-23,4 5 0,-5-1 15,-1-4 0,5 4-6,1-5 0,-1-1 6,-5 2 0,2-6-24,3 6 0,-3-8 20,3 2 0,-1-4-2,1-1 1,-3-1 6,3 0 0,-3 6-2,-2 0 0,-1 6 105,1-6 0,-2 8-60,-4-2 0,4-2-15,-4 2 0,3-1-9,3 7 1,0 0-113,-1-1 0,1 1 43,0-1 1,0 1-13,-1-1 1,1-1 53,0-4 1,-1 4-12,1-5 0,-2-1 24,-4 2 0,2-6-37,-8 6 0,6-6 99,-6 6 1,6-2-80,-6 2 1,6 1 45,-6-7 1,2 8-23,-1-2 1,1-2-3,4 2 0,-2-2-24,-4 1 1,-2 5-7,8-4 0,-6 4 5,6 1 0,-8 3 11,3 3 1,-1-3 78,-6 3 1,10 2-75,-9-2 0,1 7 40,-7-7 1,9 2-29,-4-1 1,4-11 3,-3 5 1,-1-4-7,1 3 0,1-5-2,4 0 1,-3-2-49,3 2 0,2-2 49,-2-4 1,0-2 18,-5 8 1,1-1-28,4 7 0,-5-6 118,-1 0 0,4 1-51,-9 11 1,7-5-28,-7 5 1,3-5-15,3-1 1,3 1-2,-4 4 0,7-3-145,-7 3 0,0-5 96,7-6 1,-5 3-68,-2-3 0,1 4 83,-1 1 1,1-1-3,-1-4 0,-1 4 4,-5-5 0,5 3 4,-5-2 1,-1 4 33,2-4 0,-3-3 132,3 3 0,-2-2-60,-4 2 0,1 4-62,5-5 0,4-1 0,-5 2 1,3 0 3,-3 6 1,5-1-11,-4 1 1,1-1-14,-1 1 1,3-1-4,-3 1 1,-2 0-33,1-1 0,-1 1-7,2-1 1,3-1-55,-3-4 0,-2 4 85,1-5 0,-1 3-41,2-2 0,1 2 24,-7-8 1,6 6-5,-6-6 1,5 7 57,-5-1 1,6 2 12,-6-2 0,2 3-23,-3-3 0,-3-2 10,4 2 0,4-2-42,2 2 0,-3 1-1,3-6 0,-2 4-122,1-5 1,3 8 57,-8-2 1,6-4 32,-7-2 1,7 2 12,-6-2 0,0 6-7,-6-6 0,0 6 52,0-6 0,-2 2 125,-3-2 0,3-2-11,-4 8 1,6-8-115,6 2 0,-4 2-1,4-2 0,-2 0 22,2-6 1,-2 6-27,8 0 0,-8 1-31,2-7 0,-2 6-15,1 0 0,-3 0-29,4-6 0,2 1-5,-2-1 1,6 6 31,-6 0 1,1 0 16,-1-6 1,-4 1 41,4-1 0,2 0-42,-2 1 0,2-1 6,-2 0 1,-2 0 38,7 1 0,-7-1 8,2 0 1,2 1-7,-2-1 0,7 0 3,-1 0 1,-2-5-37,1-1 1,-1 1 15,2 5 0,3-5-54,-3-1 1,1-1 25,-1 2 0,2 1-5,-8-7 0,7 7-12,-1-1 0,-4-3-4,-3 3 1,3-6 60,-2 5 1,8-5 4,-3 5 1,-1-5 108,2 6 0,-6-3-83,5 3 1,-5 1-24,6-7 0,-6 8 4,5-3 1,1-1-42,5 1 1,1-7 7,-1 2 1,-5 1-95,0-1 0,3 2 48,2-2 0,5-4-21,-11 3 1,5 3 75,1-2 1,1 0-37,-1-6 1,1 5 129,-1 1 1,0 0-89,1-6 0,-1 2 9,1 4 1,-7-5-21,1 5 1,0-4 19,5-2 0,0 2-35,1 4 0,1-4-13,4 4 0,-3-5-29,3-1 1,2 0 49,-2 0 0,6 0-25,-6 0 1,8 2-26,-2 4 1,-2-4 4,2 4 0,0-4-25,6-2 0,-6 0-13,0 0 0,-1 0 42,7 0 0,-6-6-10,0 0 1,-2 0 54,2 6 1,2 0-44,-8 0 1,6-1 29,-6-5 0,6 4-30,-6-4 0,6 4 98,-6 2 1,8-6-24,-2 1 1,2-3 70,-2 2-67,4 4 1,-10-7 7,12 3 1,-4 4-75,9-4 0,-3 2 38,-3-1 1,1 3-81,0-4 1,-1 2 78,1-2 0,0 4-177,0-3 0,-1-3 1,1 2 1,0-5-24,-1 5 0,1-8 154,0 3 1,0 1-9,-1-1 1,-5 1 146,0-1 0,0-5-52,6 5 0,-6 1 37,0-1 1,0 1-5,5-2 1,-1-1 114,-4 7 1,4-7-210,-4 1 0,9 3 6,3-3 1,-1 8-39,-5-1 1,2-5-155,3-2 0,-3 3-26,3-3 1,3 6 39,-3-5 126,1-1 1,-7-3-121,1 4 274,0-5 0,-1 8 97,1-3-102,0-4 0,-1 11-88,1-8 0,6 6 20,-1-5 0,6 7-38,-5-2 1,5-3 32,-5-3 0,7 3-220,-2-3 143,-4 1 0,8-7 4,-3 1 1,1 5 45,-2 1 0,4 5 3,-4-5 0,4 5-8,2-6 11,0 1-18,0-7 14,0 1-4,0 0 0,-2 1-4,-3 5-6,3-4 1,-6 5 0,8-7 1,-6 5 32,1 1 6,-1-1-13,6-5 0,0 0-17,0-1 0,0 7-7,0-1 0,0 1 10,0-7 0,2 7-11,4-1 19,-5 1 0,13-7 0,-8 1 0,-1 6-16,-5-1 1,6 6-1,0-5 0,2 5-21,-3-5 1,-3 5 25,4-6 0,2 6-35,-2-5 0,1 5 55,-1-5 1,-4 5-1,4-6 0,-4 7 11,-2-7 1,0 6 196,0-5-228,0 7 1,2-10 10,3 9 1,-3-3-10,4 2 26,-4 4 1,-2-7-109,0 3 87,0 4-22,0-13-25,0 5-11,0-7 33,0-1 1,0 1 0,0 0 1,0 5 1,0 1 5,0-1 1,0-5 78,0 0 1,0 5-48,0 1 1,0-1 39,0-5-62,0 0 0,0-3 4,0-3 1,0 4 4,0-4 0,0 4 2,0 2 0,0-1 20,0 1 0,0 0-23,0-1 1,0 1-159,0 0 0,0-1-204,0 1 0,0-6 348,0 0 0,8-8 0,1 4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29.13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16 191 8224,'-8'-43'437,"6"7"-306,-4-4 1,12 13 183,6 9 1,11 3-150,6 9 1,3 1-332,3 5 1,-1 0 142,1 0 0,7 0-17,4 0 0,-1 7 4,1 5 1,-14 3-20,3 2 0,-6 3 41,0 3 0,-12-2 12,-11 8 0,-4 5 12,-2 7 1,-16 5 21,-7-6 0,-9 8 9,-9-2 0,3 4 46,-8 2 1,1-6 127,-1 0 1,4-13 2,7 2 1,10-12 156,8 0 0,2-4 94,9-2-302,0-7 0,22-3 196,7-7 1,17-7-187,12-5 0,17-11-51,18-6 0,-1-3-468,6-3 1,-44 18-1,0 1-46,1 1 0,0 2 0,45-10 387,-1 11 0,-9 4 0,3 8 0,3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28.135"/>
    </inkml:context>
    <inkml:brush xml:id="br0">
      <inkml:brushProperty name="width" value="0.04286" units="cm"/>
      <inkml:brushProperty name="height" value="0.04286" units="cm"/>
      <inkml:brushProperty name="color" value="#E71224"/>
    </inkml:brush>
    <inkml:brush xml:id="br1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8388 485 8044,'8'-43'0,"1"9"0,9-1 0,5 1-271,0 5 1,6-2 111,-6 2 0,7-4 625,-1 5 1,4-3-196,1 2 1,-5-2-75,0 8 0,-8 0-73,2 6 0,-5 5 141,-7 1 1,-1 7 189,-5-2-324,-3 4 1,6 25 294,-8 12 0,-4 28-123,-7 18 0,-1 17-227,1-44 0,-1 2 1,0 2-1,-1 1-153,1-1 0,1-1 0,0-5 1,1 0-43,-2 46 1,-1-12 120,7-11 0,-2-2-126,3-15 1,3-2-27,-4-10 1,4-6 45,2-11 1,2 2-609,4-8 0,3-2 50,9-10 662,-1-3 0,8-8 0,2 0 0</inkml:trace>
  <inkml:trace contextRef="#ctx0" brushRef="#br0" timeOffset="2071">5327 1868 7921,'10'0'-1344,"-3"0"1364,-7 0 21,8 0 13,-6 0 0,11-2-57,-7-4 144,0 4 0,-4-7-15,4 3 202,-4 4-110,5-6 362,-7 1-414,0 5 0,-2-6 473,-3 8 105,3 0-277,-6 0 180,8-8-373,0 6-349,0-5 186,8-1 0,1 6-166,9-4 1,-1 5 73,0 1 0,6 1-132,0 5 1,0 2 51,-5 3 0,-1 7 77,0-1 0,-7 0-389,-4 6 0,-4 4 116,-2 2 1,-4-2 191,-8 2 0,-1 0 67,-16 5 1,6-7-4,-6-4 1,6-4 113,-6-1 1,14-9 630,-3-3-480,5-4 0,3-4-105,5-4 0,18-3-130,10-9 1,8 1 58,3 0 1,9 1-18,3 5 1,-2-3-252,2 9 0,-7-1-410,1 6 0,-5 2 169,-7 4 1,-5 11-116,-11 12 1,-4 11 535,-8 6 0,-16 12 0,-3 3 0</inkml:trace>
  <inkml:trace contextRef="#ctx0" brushRef="#br0" timeOffset="2676">6434 3372 8196,'6'-26'21,"-1"3"1,9 3 335,-3 3 1,5 0-69,1-1 0,0 3-77,1 4 0,-7-3 121,1 8 7,-8 1-176,3 5 1,-9 13-23,-3 4 0,-1 18-87,-12-1 0,5 13-149,-10-1 1,10 6-68,1 5 0,2-9 83,-1 4 1,3-12 51,8 1 0,8-10 4,3-3 0,14-6-86,10 1 0,1-12 44,11-5 1,-5 2-12,10-3 1,-4 1-123,9-6 1,-9 0-282,-1 0 1,-9 0-924,2 0 1401,-3 0 0,-10 0 0,-2 0 0</inkml:trace>
  <inkml:trace contextRef="#ctx0" brushRef="#br0" timeOffset="2851">6659 3597 8310,'-27'0'2736,"2"0"-2050,8 0 1,5 10-301,0 7 0,9 8-753,-3 10 0,4 1-833,2 5 1,0-5 575,0 4 1,0 3 55,0-3 0,2 8 568,4-2 0,3 4 0,9 2 0</inkml:trace>
  <inkml:trace contextRef="#ctx0" brushRef="#br0" timeOffset="3435">4878 4012 8292,'0'-17'0,"-6"5"-66,0 1 91,0 7 0,4-9 648,-3 7-206,3-8 0,-8 7 21,4-5 88,4 5-485,-5 7 1,7 7 18,0 5 0,0 11-68,0 6 0,3 5 69,9 7 0,0 1-135,11 4 1,3 2-15,3-8 1,-4 1-109,-2-7 1,2 1-353,-2-1 1,0-5 253,-5 0 1,-9-8-188,-3 2 317,-4-3 0,-2-3-23,0 0 0,-2-7-72,-4-5 1,-3 3-82,-9-2 0,1-2-79,0-10 0,0 0 94,-1-11 1,1 2 6,0-14 1,-6 6 267,0-6 0,0 0 0,-2-6 0,-2 1 0</inkml:trace>
  <inkml:trace contextRef="#ctx0" brushRef="#br0" timeOffset="3586">4860 4081 9225,'12'-11'1636,"-1"-1"0,1 1-1227,5-6 1,2 1-738,4 5 1,4-5 283,8 5 0,-2-5-524,-5-1 1,5 6 242,-4-1 325,3 8 0,-5-3 0,-2 7 0</inkml:trace>
  <inkml:trace contextRef="#ctx0" brushRef="#br0" timeOffset="4116">3736 2975 8400,'-25'0'0,"-2"-8"0,-7 6 1023,-1-4-570,8 12 0,2 2-103,8 3 1,-2 7-185,-4-1 1,3 2-334,-3 10 0,-2 2 211,2 9 1,-5 6 388,4 12 0,1-2-169,6 7 0,8 0-60,3 7 0,6-9-260,6-3 1,11-6-308,12-6 1,5-4-63,7-7 0,-3-14 238,8-4 1,0-11-470,6-1 1,-8-12 243,-3-11 0,-7-6 50,-5-11 0,-4 0 252,-8 1 0,-7-1 306,-4 1 1,-6 5-83,-6 0 1,-11 2 272,-12-2 0,-12 2-130,-5 4 0,-4 4-11,-1-4 0,-1 10-279,0 1 1,2 8 94,4-2 0,3 6-62,9 6 0,-1 4 0,1 7 0</inkml:trace>
  <inkml:trace contextRef="#ctx0" brushRef="#br1" timeOffset="4571">1540 2006 10925,'-25'-7'-874,"4"3"526,-8-8 1,8 3 634,-2-3 1,4 3 1707,1 3-837,1 4-298,7-14-561,3 15 0,9-13-246,3 8 1,13-1-164,11 1 0,11 4 171,6-4 0,2 4-408,-2 2 1,10 0 46,-4 0 1,-2 0-257,-4 0 1,-8 0 330,3 0 0,-7 2-36,-5 4 1,-4-2 99,-8 7 0,-7 9 72,-4 8 1,-4 9 319,-2 9 0,-10 8-89,-7 15 0,-6 16-592,-6 7 1,13-39 0,1 1 212,3 3 1,1 2 0,0 3 0,1 2-631,4 2 1,0 1 866,-2 5 0,1 0 0,3 1 0,0 0 0,-2 4 0,1 0 0,1 0 0,2 2 0</inkml:trace>
  <inkml:trace contextRef="#ctx0" brushRef="#br0" timeOffset="5131">87 6122 8511,'-17'-42'702,"2"-2"227,3-8 1,4 6-600,8-1 0,10 1-449,7-6 1,3 1-646,8-1 1,-5-2-131,6-4 1,-10-3-96,-1-8 588,-9-1 1,-9 1 102,0 0 1,-2 6 297,-3-1 0,-7 16 301,-11 2 0,4 13-415,-4 5 1,-2 12 1468,2-1-996,0 11 1,5 0-3,1 12 0,8 6-83,3 11 0,4 0-112,2 11 0,8 5-21,3 13 1,14 2-302,10 3 1,7 5 25,10 7 0,0 0-67,0 0 1,-1-5 3,1-1 1,-6-7-32,1 1 1,-15-3-5,3-2 1,-12-6 241,0 0 1,-12-7 92,-5 1 0,-4-3-14,-2-3 1,-8-5 278,-3 0 1,-10-10 136,-2-2 1,-10-7-207,-2-10 0,-1-10 139,-10-7 1,2-18-93,-2-16 1,3-17-236,9-12 1,14-7 32,9-5 1,24 4-430,16-5 1,-4 50-1,4 2 168,4 2 1,3 3-1,1 1 1,1 3-601,37-20 1,4 9 716,7 9 0,-1 3 0,-4 14 0,-5 3 0</inkml:trace>
  <inkml:trace contextRef="#ctx0" brushRef="#br0" timeOffset="5711">2595 5154 8434,'0'-18'3504,"0"1"-2905,0 0 0,4-6-38,7 0 1,3-8-632,14 2 25,-6-11 1,8 3 24,-7-3 1,0 3-736,-5 3 0,-3-1 294,-3 1 0,-5 1-138,-7 4 0,-9-2 129,-9 8 1,-7 0 50,-9 6 1,-8 2 241,-5 3 0,-2 6 117,-3 12 0,0 6 264,0 11 0,6 4-114,0 7 1,13 1 114,-2-1 1,12-5-61,0 0 1,6-2-11,5 2 0,5-4-128,7-8 1,0 0 27,0 1 0,7-7-29,5 1 1,11-7 67,6 7 0,4-2 152,1 1 0,1 4-86,-1-3 1,1 5 217,-1 6 0,1 6-160,0 11 1,-1 12-14,1 12 1,-3 11-510,-3 5 0,-6 15 354,-16-44 0,-2 1 1,-1 3-1,0 2-380,-4 3 1,0 1 0,0 1-1,0 1 122,0-3 0,0 1 1,0-2-1,0-1-333,0-5 1,0-2 0,-6 43-149,0-8 0,-5-13-605,5-9 1314,-8-16 0,12 13 0,-3-15 0,3 0 0</inkml:trace>
  <inkml:trace contextRef="#ctx0" brushRef="#br0" timeOffset="6092">3996 5500 8421,'0'-10'908,"0"2"-823,0 24 308,-8 3-229,6 15 1,-11-1-316,7-4 1,-6 7 92,6-7 0,-7 8 63,1-8 1,3-3-85,-3 3 0,7-8-8,-7 2 1,8-3-223,-2-3 1,5-6-1121,1 1 1429,0-8 0,7 4 0,3-8 0</inkml:trace>
  <inkml:trace contextRef="#ctx0" brushRef="#br0" timeOffset="6353">4255 5551 8314,'-8'-9'1188,"-3"3"0,1 4-772,-1 2 0,7 8-348,-2 3 0,4 12-314,2 6 0,0 2 238,0-2 0,4 3 112,7-3 0,1 2-53,11-2 0,4 0-152,2-12 1,2 2 4,-3-13 1,5 0 45,-4-6 1,-2-2-176,2-4 0,-8-9-32,2-8 1,-4-6-86,-2 6 1,-7-6 189,-4 6 1,-6-6 24,-6 6 1,-11-6-4,-12 6 1,-4-6-25,-2 6 1,-5 2 63,0 9 0,-6 5-30,5 7 0,1 2-536,5 3 656,1 13 0,-1 9 0,1 7 0</inkml:trace>
  <inkml:trace contextRef="#ctx0" brushRef="#br0" timeOffset="6867">4428 7350 8136,'-10'-17'0,"-5"-1"1122,5 9 1,1 5-425,3 15 1,4 9-387,2 14 1,0 14-230,0 4 1,0 11-240,0 1 1,0-3-419,0 3 427,0-1 0,0-1 34,0-5 0,0-9-52,0-2 1,0-7-38,0 1 0,0-11-440,0-6 0,6-4-209,0-1 0,9-9 851,2-3 0,0-12 0,8-3 0</inkml:trace>
  <inkml:trace contextRef="#ctx0" brushRef="#br0" timeOffset="7023">5120 7160 8169,'-27'-8'0,"-4"6"698,8-4 1,0 14 978,6 9 0,-1 16-983,1 13 0,7 17-567,5 7 0,-3 10-1442,2 1 1,2 9 674,10 3 1,-4-42 0,0 1 639,9 46 0,-5-41 0,0 0 0,3-4 0,-1-1 0</inkml:trace>
  <inkml:trace contextRef="#ctx0" brushRef="#br0" timeOffset="7640">1938 7333 8217,'-10'-8'0,"-5"6"-927,13-13 761,-14 5 1,9-7 205,-5-1 113,5 9 316,-1-7-46,-2 7 1,-1-7 850,-1 5-306,8 3-643,-3 8 1,7 10-98,0 7 0,0 8 30,0 10 1,0 5-183,0 0 1,5 7-215,1-7 0,8 6-503,-3-6 1,-1-1 368,1-10 1,1 1-128,5-7 0,0-1 42,1-11 0,-1-3-304,0-8 1,1-4 127,-1-8 0,0-1 533,0-16 0,8-7 0,2-9 0</inkml:trace>
  <inkml:trace contextRef="#ctx0" brushRef="#br0" timeOffset="7853">2214 7194 8217,'10'0'876,"5"0"1,-11 2-403,8 4 1,-7-2 46,7 7 0,-8-5-536,2 6 1,3-3 64,3 3 1,-5 3-127,-1-3 0,-4-3-264,-2 3 40,0-1 1,0 7 161,0-1 0,-6-6-61,1 1 1,-7-1-21,6 7 0,1-7 68,5 1 0,0-6 10,0 5 1,1-1 68,5 1 1,12-1-118,10-4 1,7-4-80,5 3 0,4-3-651,8-2 919,0 0 0,0 8 0,0 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36.6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122 346 8301,'-25'0'0,"6"-8"590,-6 7 0,9 1-96,5 11 1,-3 12-369,9 6 0,-1 4-111,6 1 1,0 8-192,0 5 0,0-3 59,0 2 1,0-8-244,0 3 0,0-5 226,0-1 1,6-6-21,-1-1 1,7-6-350,-6 1 0,7-12-61,-1-5 564,3-4 0,2-2 0,1 0 0</inkml:trace>
  <inkml:trace contextRef="#ctx0" brushRef="#br0" timeOffset="355">641 104 8338,'0'-35'2493,"0"1"-1859,7 15 0,5 3-404,11 16 0,4 0-64,7 0 1,-5 2-182,0 4 1,-8 5-236,2 13 1,-3 2-575,-3 9 0,-8 7-36,-3 4 0,-12 4 445,-5 2 0,-4-2 158,-3-4 0,3 2 121,3-7 1,-1-7 347,7-5 1,0-6-146,6 6 0,8-8 170,4 2 1,11-4 207,5-1 1,-1-7 266,2 1 0,0-3 217,6 3 0,-9 1-331,-2-7 1,-5 6 201,-2-7 1,-2 9-601,-3-3 1,-4 10-488,-8 3 1,-2 8 124,-4 3 0,-4 7-137,-7 10 1,-2-2-348,-4-4 1,5 2 645,1-8 0,-8 8 0,6-3 0</inkml:trace>
  <inkml:trace contextRef="#ctx0" brushRef="#br0" timeOffset="828">4134 2404 8100,'-35'-25'1436,"-1"8"180,-5-1 0,5 13-580,-4 16 1,11 10-431,6 20 0,-2 3-1483,2 8 1,2 0 389,9-1 0,-1 1-123,7 0 0,-6-6 121,7 0 1,-7-1-113,6 1 0,-1 4 198,1-4 0,2-2-25,-8 2 0,9-9-131,-3-3 0,4-1-195,2-10 754,0-8 0,8 1 0,1-7 0</inkml:trace>
  <inkml:trace contextRef="#ctx0" brushRef="#br0" timeOffset="1110">4808 2214 8237,'12'-41'487,"-1"1"1,-5 4 710,6 12 1,-7 3-485,7 16-817,0-9-1746,5 5 1338,0-1 0,-7 4 190,-5 12 0,-12 11 186,-11 12 1,-8 19 193,-15 10 0,-5 20-37,17-35 1,0 1 0,3 3 0,1 0 30,-2-4 0,2 1 1,0 3-1,2 0 284,-12 33 1,4 1 395,14-12 0,9-13-171,8-4 1,16-8-186,13-4 0,19-3-56,9-20 1,11 2-402,6-13 0,5 0-775,8-6 0,1-8 417,4-3 0,-3-7-470,3-5 0,-11 4 196,-6-4 0,-8 4-1129,-10 2 1841,1-1 0,-21 5 0,-1-1 0,-11 1 0,-10 1 0</inkml:trace>
  <inkml:trace contextRef="#ctx0" brushRef="#br0" timeOffset="1259">5362 2335 8174,'-18'-10'1461,"7"3"270,-1 7 0,-1 1-784,-10 5 1,4 23 172,-4 23 1,-4 19-1232,12-23 0,1 2 1,0 5-1,1 1-2341,-2 7 0,1 1 2452,4 3 0,-1 1 0,-5 4 0,-1 2 0,4 5 0,-1-1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43.3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156 710 8266,'10'-8'0,"5"6"0,-5-13 0,7 5 0</inkml:trace>
  <inkml:trace contextRef="#ctx0" brushRef="#br0" timeOffset="284">519 502 8266,'18'-17'0,"-7"0"-252,1-1 0,-9 1 64,3 0 122,4 7 1,-8 1-182,4 3-632,-5 4 773,-1-6 0,-1 14 37,-5 0 467,-4 0 0,-7-6-198,0 0 1,-3 1 287,-3 5 1,4-2-145,-4 8 1,-2 1 47,2 10 0,-8 10-19,2 7 1,-3 16 31,-3 2 0,1 7-125,-1 4 0,0 6-452,1 0 1,5 0 39,0-6 0,8-8 118,-2-3 1,11-4-330,7-2 0,-3-6 171,2 0 0,0-13-106,6 1 0,0-11-114,0 0 1,2-3-259,4-3 0,4-7 105,7-5 646,-7-3 0,13-17 0,-4-4 1</inkml:trace>
  <inkml:trace contextRef="#ctx0" brushRef="#br0" timeOffset="692">1609 156 8248,'11'-36'0,"1"-4"0,-3 11 86,3 0-75,-4 16-100,-1 5 1,-3 8 64,8 0-314,-8 0 0,3 8 161,-7 3 1,-2 6 300,-3 6 0,-7-1-56,-11 6 1,-4 11 215,-8 13 0,-7 1 8,-4 11 0,-4 5-490,-2 6 1,0 6 355,0-6 0,-5 5 26,-1-5 1,6-6-2,6-5 1,8-8-105,-3 1 0,5-3 89,1-2 0,10-8-92,8-4 0,2-3-4,9-2 0,0-3-101,6-3 0,14-2 131,3-4 1,19-6 167,5 1 0,14-1-181,9-6 1,5-1-472,6 1 1,2-7 51,4 2 1,-7 2-7,-10-2 0,1 1 135,-7-1 1,0-4-125,-7 4 0,-5 3-136,1 3 1,-15-3-270,3 3 219,-12-1 511,2 7 0,-8-1 0,0 0 0</inkml:trace>
  <inkml:trace contextRef="#ctx0" brushRef="#br0" timeOffset="884">1609 917 8310,'-19'-40'523,"-5"0"1,7 7 386,0 10-270,0 11-342,15 5 1,-4 22-75,12 8 1,1 17-485,5 12 0,1 10 38,-7 13 1,0 17-148,-6-41 1,0 2-1,-1 8 1,-2 3 400,-2 1 0,-2 2-381,2 8 0,-1 2 0,-6 9 0,-1 1 0,4 4 0,1 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46.4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87 8446,'0'-18'0,"1"3"622,5 3-389,-4-3 1,14 13 21,-5-4 0,10 3-4,2-3 1,2 4 85,-2-4 0,-2 4-73,8 2 1,-8 0 2,2 0 1,-3 6-3,-3 0 1,-2 1-35,-3-1 1,1-2-25,-7 8 0,6-7 19,-7 7 0,3-6-107,-2 5 1,2-5 106,3 5 1,2 1-424,-7 5 1,6 1 140,-6-1 0,5 2-430,-5 4 0,0-2 113,-6 8 0,0-6-124,0 6 1,0-6 19,0 6 1,-6 0-179,0 5 0,-5-5 123,5 0 1,-6 0-360,6 5 891,1 1 0,-11-1 0,-3 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4:46.5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35 8953,'-37'-17'2110,"12"7"-2479,17 2 0,16 8 291,4 0 1,3 0-69,2 0 0,1 2-1379,-1 4 1525,-7-4 0,5 21 0,-6-4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13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485 1159 8246,'7'-25'-416,"1"6"-53,4-4 1,3 4 349,-3 2 1,3-1 274,2 1 1,-1-2-82,-5-4 1,10 4 121,-3-4 0,3 1 17,-4-1 1,0 4-136,1-4 1,-1-2 148,0 2 1,6-8-119,0 2 1,2 3-44,-2-3 1,2 2 19,4-2 0,4-4-6,-4 5 1,1 1-24,-1-2 1,4 8-21,-4-2 1,3-2 98,3 2 0,-2 0-61,-5 5 1,5-5 29,-4 0 1,4 0-20,1 6 1,1-6 8,-1 0 1,1 0-30,0 5 1,-1 1 2,1 0 1,-1-1-12,1 1 0,1 0-23,5 0 1,-5 5-68,5 0 1,-5 1 89,-1-6 0,5 5-142,0 1 0,1 7 74,-7-2 0,1-2-8,-1 3 0,1-1 22,0 6 0,-7 0-4,1 0 1,0 0 41,6 0 1,-1 0 88,1 0 0,-1 0-40,1 0 1,0 0-56,-1 0 1,3 0-41,3 0 0,-3 0 26,3 0 1,-4 6-8,-1-1 0,2 3-33,3-2 1,-4 1-16,5 5 0,-5 1-3,-1-7 0,1 6-3,5-7 0,-5 9 15,5-3 0,-5 3 19,-1-3 0,1 5-2,4-5 0,-3 5 1,3 1 1,-1 0-2,1 1 0,-1-1-13,7 0 0,-8 0-3,2 1 1,-1 5-8,1 0 0,-3 0-3,3-6 1,-3 2-17,-3 5 1,1-3 31,-1 7 0,1-1 24,0 2 0,-1 4-12,1-4 0,-6 3 2,-1 3 0,1 0 21,6-1 0,-1 1 8,1-1 1,-2 1 27,-5-1 0,5 7 10,-4-1 0,-2 2-77,2-1 0,-6-5 30,5 5 0,-4-3-98,4 2 0,-5-1 73,6 7 1,-8-6-10,2 6 0,-3 1-10,-3 4 1,0-4-6,1-1 0,-1 0 36,0 6 0,0 0 16,1-1 0,-1 1 54,0 0 0,1 0-76,-1 0 1,-6 0 40,1 0 1,-6 1-33,5 5 1,-7-8-2,2 8 0,-4-8-14,-2 7 1,0 3-7,0-2 0,0-1 2,0-5 0,-8 0-7,-3 0 0,1 5 1,-2 1 0,1 0 10,-6-6 0,-1-1 39,1 1 1,-6 0 10,0 0 0,-6 6 96,6-1 0,-8 1-136,2-6 1,3 0 4,-3 0 1,-6 0-13,-5-1 1,-1 1-10,7 0 1,-3 0-27,-3 0 0,2-6 51,-9 0 1,7-5-31,-6 5 0,0-6 1,-6 6 1,0-7 6,0 1 0,6-2 33,0 3 1,0-11 2,-6 5 1,0-4-79,0 3 0,0-5-5,0 0 1,1-8-71,-1 2 0,-6-2 68,0 2 1,1-5-55,5-1 1,0 0 77,0-5 0,-5-3-1,-1 3 1,-6-6 23,7 5 1,-7-7-5,7 2 1,-9 1-12,3-1 1,-2 0 4,1-6 0,-3 0-17,4 0 0,1 0 13,-1 0 1,-1-2-21,-5-4 1,2 2-3,4-7 1,-5 1-1,5-1 0,-2-5 47,1 5 0,-1-4 2,7-3 1,1 1 4,5 0 0,0-1 8,0 1 0,0-6 22,0 0 0,0-8-45,0 2 1,0-3 20,1-3 0,4 1-6,1-1 1,6-2 1,-6-3 1,7 2-19,-1-8 0,-2-1-2,1-4 0,1 1 11,6 4 0,1-4-1,4 3 0,-2-1 1,8 2 0,-6-7-3,6 6 0,-5-6-33,5 6 1,-6-1 40,6 2 1,0-6 0,5 1 0,-1 4 24,-4-4 1,10 3 4,-5-4 1,5 0-22,-4 0 1,-1-6 4,1 1 0,5-3-13,1 2 1,1 3 10,-1-9 1,-5 7-29,5-7 0,1 7 10,-1-7 1,5 3-5,-6-3 0,9 3 2,-3 3 1,4 4-4,2-3 0,-6 3 71,0 2 1,1 0 8,5 0 1,0 8-28,0 4 1,2 3-26,3 3 1,5-1-93,7 0 1,0 1 68,1-1 1,5 1-6,0-1 0,0 6 26,-6 0 1,6 6-9,0-5 1,2 6-10,-2-1 0,-3 2-3,3-2 1,-4 4 13,-2-4 1,0 4-6,1 1 1,-1 1 62,0 0 1,1 0-13,-1-1 0,-2 7 86,-3-1 1,3 8-73,-3-1 0,-3 3 87,3 2-171,-1-8 1,7 6 6,-1-4 1,0 2-78,1-1 0,-1 3 155,0-4-308,8-4 0,-6 3-443,4-5-214,-3 4 461,-3 8 0,-7 2 430,-5 4 0,-10 11 0,-5 10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14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68 139 8099,'-17'-16'160,"7"5"1,-3-8 152,7 7 1,-2 3 355,2-3 0,5 2-385,-5 5 1,6 1-278,6-8 1,-3 8-105,9-1 0,-1-3-9,7 2 1,-1 0 45,0 6 0,6 0 120,0 0 1,6 8-90,-6 4 1,6 17 73,-6 5 1,0 14-39,-5 4 1,-1 2-77,0 9 1,0-1-108,1 1 1,-7-3 232,1-8 1,-6-2-48,5-4 1,-7 2 99,2-8 1,-4-5-114,-2-7 245,0-6 1,0 3 292,0-8 86,0-8-533,0-1 1,-2-10-129,-4-4 0,4-3-168,-4-8 1,4-1 81,2 1 0,0-6-30,0 0 0,0-6 8,0 6 0,2-8-167,4 2 1,2 4-5,3 2 0,5-2 121,-5 2 0,3 0 57,-3 6 1,4-6-9,-3 0 0,3 0 46,3 6 1,-7-1 13,1 1 0,-1-2 147,7-4 0,-7 3-85,1-3 0,-7 4 222,7 2 1,-6 1 87,5 5 1,-5-2 119,5 7 0,-5 0-133,6 6 0,-6 0 47,5 0 0,1 2-61,5 4 1,0 3-67,0 9 0,1 5 22,-1 0 1,-5 7-21,-1-1 0,1-2 139,5 2 1,-2 0-195,-3 5 1,3-5-251,-3 0 0,3 0-146,2 5 1,1-7-439,-1-4 0,2-3 332,4-3 0,-2-7-182,8-5 0,0-3-576,6-2-1,1-7 1124,4-5 0,5-19 0,7-5 0</inkml:trace>
  <inkml:trace contextRef="#ctx0" brushRef="#br0" timeOffset="242">1815 381 8055,'0'-17'469,"0"7"0,7 2-380,5 8 1,9 0-273,2 0 1,8-2 213,-2-3 0,11 3 432,6-4 0,4 2-815,2-2 1,-6 4-804,0-3 0,-7 3 779,1 2 0,-6-6 376,-5 0 0,-4 0 0,-7-1 0,-1-3 0</inkml:trace>
  <inkml:trace contextRef="#ctx0" brushRef="#br0" timeOffset="403">2212 519 8055,'-17'18'70,"2"-7"349,3 1 23,-3-9 0,13 7-69,-4-4 0,12-4 18,5 4 0,12-3-111,6 3 1,0-4-260,6 4 0,-5-2-402,11 1 0,3-3-1273,2 4 1654,4 4 0,-6-8 0,-1 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2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 8021,'-17'10'1063,"0"-5"1,5 3 1354,1-2-1838,7 7 0,4-11-482,11 4 0,5-4-563,1-2-441,0 0 1,6-2 172,0-4 1,1 2 732,-7-7 0,8-1 0,2-5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16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8116,'-10'0'1279,"-5"0"1,13 7-925,-4 5-163,4 11 0,2-2-3,0 8 1,0 5-17,0 7 1,0 5-196,0-6 0,0 6 103,0-5 0,0 5-307,0-6 0,0 1 220,0-7 0,0 5 6,0-5 0,0 12 0,0-9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16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0 7911,'-18'0'0,"1"10"1346,0 7 0,5 8-19,1 10-1327,-9 7 0,-7 18 0,-7 11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17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62 139 8139,'-2'-17'-92,"-4"-1"86,4 9 736,-5-7-377,7 7 1,-6-3-107,0 1 1,0 5 21,6-5-161,0 7 1,6-6 37,0 4 0,7 4 248,-1-3-265,3 3 1,10 4 82,4 3 0,-2-1-19,2 8 0,-1 5-113,7 6 1,0 6-192,-1-6 1,-7 2-436,-4-2 0,-6 4 303,-5 8 0,-4-1-57,-8 1 1,-10-1 155,-7 1 0,-8 5 283,-10 1 0,-7 5-106,-4-6 0,2 2 190,-2-1 0,7-11 132,-1 5 1,11-6 1298,6 0-1007,11-4 1,14-10-195,16-3 0,22-7-711,18-10 0,34-15 224,-36 4 0,3-2 0,7-3 0,3-2-380,7-6 0,3 0 0,6-1 0,1-2 0,2-2 0,-1-1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21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2629 7892,'-9'0'-293,"-1"0"-320,4 0 524,4 0 0,-5-2 133,7-4-14,0 4 50,0-5-164,0-1 99,0 6 0,-2-12 12,-4 9-30,4-1 0,-8 6-19,5 0 13,3-8 1,-8 4 15,4-7 1,4 5 58,-3-5 1,-3-1-55,2-5 1,-2-1 110,3 1 1,1-6-45,-8 0 0,9-2 14,-3 2 1,-2 2-40,2-8 0,-5 6 7,5-6 0,0 2-54,6-2 0,0-1 53,0 7 1,0-2-140,0 2 0,2-2 80,4-4 0,-2 2-12,7 4 0,-1-4 55,1-8 1,5 7-2,-5-1 1,5 0 6,1-6 1,2-5 80,4 0 0,-4-1-62,5 7 1,1-1-16,-2 1 0,0-1-121,-6 0 1,6 7 120,0-1 0,0 6-123,-6-6 0,1 8-3,-1-2 1,2 1 18,4-1 1,-4 4 22,5-4 1,0-2-12,0 2 1,6-6-37,-1 6 0,-2-7 52,2 1 1,5-4 31,7-2 1,-1 1-31,-5-1 1,-1 3 123,1 3 1,1-2-84,5 8 0,-5-6 9,5 6 1,-5-6-23,-1 6 1,1-6 7,5 6 0,-3-2-31,8 2 1,-6 2 32,7-8 0,-1 6-37,6-6 0,-1 6 22,1-5 0,8-1 94,3-6 0,10 3-260,2 3 0,0-4 209,-6 4 1,2-3 0,4-3 0,-4 6 8,4 0 0,2 8 1,-2-2 1,-6 0-15,-5 6 1,-1-4-56,6 9 0,-5-1 50,-1 1 0,-5-1-84,5 7 1,-1-6 39,1 7 1,4-3-5,-3 2 0,-3 4-6,3-4 0,-1 3-10,6-3 0,0 4-70,1-4 0,-1 4 82,0 2 0,-2 2-75,-3 4 1,1-2 60,-7 7 1,1-5 52,-1 6 1,-4-7-10,3 7 1,-3-6 84,-2 5 1,0 1-74,0 5 0,-6 0 15,0 1 1,-2 1-14,2 4 1,-2-2 197,-3 8 0,-5-6-320,5 6 1,-5-2 111,-1 1 1,1 5-27,5-4 1,-5-2 51,4 2 1,3-2-5,-3 1 1,2 3-7,-1-8 1,-5 8 6,5-2 0,1-2 33,-2 1 1,2-3-38,-1 10 1,-9-8-55,9 13 1,-14-7 23,7 7 1,-5-1-17,0 1 0,2-2-1,-8 9 0,2-3-11,-2 2 1,-4 2 17,4-8 1,-4 6-2,-1-5 0,5 7-4,0-2 0,0-2 8,-6 2 0,0 0 15,1 6 0,-3-2-13,-4-4 1,5 10 0,-5-4 0,3 4 4,-3-5 1,3 1 0,-8 0 0,-1 0 34,-5 0 0,2 6 6,4-1 0,-4 1-15,4-6 1,-4 7-17,-2 5 1,0-5-30,0-1 1,0 2 31,0-3 0,0 1-38,0-6 0,0 5 24,0 1 0,-6 0-6,0-6 1,-5-1-54,5 1 1,-6 0-1,7 0 0,-9-2-42,3-4 0,-7 10 78,-5-4 0,2-2 21,-8-4 0,0 2 17,-5 9 1,-7-3 7,1 4 0,0-10-35,5-2 0,-5-2 6,-1 2 1,-1 2 14,2-7 0,-2-1 10,-5-5 0,-2-3-33,2-3 1,-3 4 18,-1-4 0,-1 1 39,0-1 0,-6 4-44,1-4 0,-9 3-62,3 3 0,-4-2 57,-3-5 0,-3 3 0,4-8 0,-4 2-163,10-2 1,-5-2 145,-1 8 0,0-8-57,0 2 0,-6-3 60,0-3 1,-4-7 22,10-5 1,-10 3 25,10-2 0,-4 0 120,4-6 1,0 0-101,0 0 0,-1 0 10,1 0 1,-6 0 2,0 0 1,1-2 15,4-4 1,1 2-153,0-8 1,0 7 119,0-7 1,-2 1-131,-4-7 1,4 7 104,-4-1 0,3 1-90,3-7 1,6 1 12,0 0 1,-1 0-4,-5-1 0,0 1 40,0 0 1,1-2 11,5-5 1,-4 5 151,3-4 0,-1 4-92,2 2 0,-3-1 35,9 1 0,-7-6-109,7 0 0,-1-2 33,6 2 0,0 2-16,0-8 1,0 2-135,0-2 1,1-3 92,-1 3 0,8-2-23,3 2 1,-1-3 119,2 3 1,-1 2-80,7-2 0,-1 6 99,0-6 1,1 2 65,-1-2 1,3-3-126,3 3 1,-2 2 31,8-2 1,-6 0-54,6-5 0,0-1-15,6 1 0,-1 1-18,1 4 1,0-4 22,0 5 0,5-5 6,1-2 1,-1-5 45,-5 0 1,1-1-31,5 7 0,-5-1 8,5 1 0,-4 5-66,-3 0 1,1 0-4,0-5 1,-1 5 51,1 0 0,2 6-11,3-6 0,-3 8 13,3-2 0,-3-2-14,-2 2 0,-1-6 121,1 6 0,2-6-115,3 6 0,-1-6 113,7 6 0,-2-2 1,2 2 0,5 2 58,-5-8 0,4 8-138,2-2 0,0 4 3,0 1 0,0 1-46,0 0 1,0 0 69,0-1 0,0 1-156,0 0 0,0 5-77,0 1 1,6 5-142,-1-6 1,9 9-18,-3-3 336,-3 4 0,15 2 0,-4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22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18 156 7892,'-10'-26'-136,"2"1"1,8 7-715,0 1 656,0 7-1,0-5 1,6 11 72,0-7 242,0 7 1,-4-6-87,3 4 994,-3 5-246,6-7-343,-8 8 1,0 15-136,0 8 1,0 18 89,0 10 1,6 15-262,-1 9 1,9 7 106,-3-1 1,5 2-459,1-3 1,0-5 184,1-11 1,-1-7-258,0-10 0,-5-1 119,-1-12 0,-1-3 21,1-14 1,-3-5 55,-8-1 30,8-7 0,-6-6-64,4-15 1,-5-16-72,-1-13 0,6-17-166,0-6 1,2-4 98,-3 3 1,-1-5 111,8 1 0,1-1 245,10 5 1,-2 11 232,8 7 1,-6 8-153,6 9 1,0 10 86,6 8 1,-7 7-12,1 10 0,-2 10 141,2 7 1,4 8-92,-5 10 0,5 5-78,2 0 1,-1 9-254,1-3 1,5-2-5,1 2 1,-1-6 120,-6 6 1,1-7-130,0 1 0,-1-3-58,1-3 1,-6-1-224,-1-4 0,-6 1 140,1-6 0,-6-1-534,-6-6 1,11-7 24,-5-5 695,4-3 0,4-2 0,2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23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35 7925,'-39'-15'1130,"5"3"1,11 5-823,0 7 0,-2 1 1,2 5-790,2 6 1,3 3-13,7 2 0,-5 8 136,5 4 1,3-2 278,2 2 0,4 2-96,2 9 1,0-3 158,0 3 1,0 4 94,0 2 0,6 2 226,0-2 1,9 2-77,3-7 0,7-1 197,9-5 1,8-3-193,5-3 1,4-4-77,7-8 0,-4-1-296,4-5 0,1 3 72,-1-8 0,-1-1-98,-5-5 1,-8-2-246,-3-3 1,-5 1-355,-1-8 0,-6 1 259,0-7 503,-16 9 0,10-14 0,-13 4 0</inkml:trace>
  <inkml:trace contextRef="#ctx0" brushRef="#br0" timeOffset="160">606 277 7851,'-27'-32'106,"4"3"0,4 4 652,1 7 0,7 3 264,-1 4-173,8 3 1,-3 14-368,7 11 1,0 14-120,0 26 0,2 16-363,3 20 0,-1 5-432,1-41 0,2 1 1,-1 0-1,1 1 432,4 4 0,1 1 0,-2 1 0,-1 1 0,4 3 0,-1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28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9723,'17'0'-59,"8"8"-38,4 4 0,6-3 45,5 3 1,6-7-119,12 7 0,-2-8-11,7 2 0,0-4-115,7-2 1,-3-2 104,-4-4 1,-3 2 43,-8-8 1,-6 9-43,0-3 0,-13 4 13,1 2 1,-11 0-100,0 0 0,-9 8 275,-3 3 0,-7 5 0,4 1 0</inkml:trace>
  <inkml:trace contextRef="#ctx0" brushRef="#br0" timeOffset="204">190 796 7907,'-19'-17'1439,"-2"5"-1116,15 1 1,2 7-153,10-2 1,8 3-133,14-3 0,13-2-48,22-3 1,4-5-92,20 5 0,5-5-276,-38 8 1,2-1 0,-3 1 0,1 1-390,4 0 0,-1 2 617,-3 1 1,0 0 0,2 1 0,0-1 0,-5-1 0,1 0 0</inkml:trace>
  <inkml:trace contextRef="#ctx0" brushRef="#br0" timeOffset="646">1799 35 7907,'0'-17'2976,"1"8"-2307,5 3 1,10 4-1144,7 2 1,13 8 135,-1 3 0,3 6 151,-3 6 1,5 4-276,0 8 1,1 1-302,-7 5 0,-9 3 159,-7 8 0,-9 5 240,-9 1 0,-9 2 535,-9-3 1,-12-3-249,-11 4 1,1-18 880,5-5 0,8-12 121,4 0-475,12-4 0,5-9-243,12-5 1,19-5-206,15-5-2,16-5 0,13-23 0,10-3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0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52 8020,'-23'-13'755,"0"-5"0,-6 5 0,6 7-1318,2 4 1,2 12-78,2 7 0,-3 16 640,-3 13 0,-4 12 0,-7 3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1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8020,'0'-25'1784,"0"13"-1569,0-3 0,8 28-154,4 5 0,3 10 22,2 1 1,1 6-130,-1 5 1,6-3-163,0 3 1,0 2 149,-6-1 0,1-1-116,-1-5 0,-2-8 171,-3-4 1,1-4 0,-7-2 0,0-5 166,-6-1 0,0-5-3,0 5-31,0-7 1,-2 4-46,-4-8-177,4 8 179,-5-6-191,7 5 1,1-9-274,5-3 0,2-5-189,3-7 0,11-8 233,-5-4 1,6-10 61,0-1 0,-4-6 26,4 6 1,-2-1 232,2 7 0,-5-1 97,-1 1 0,4 7 300,-9 4 1,7 3-71,-8 3 0,5 7 185,1 5 1,2-3-158,4 2 1,-3 2-25,3 10 1,4 4-5,1 7 1,5 0-77,2 1 1,-3 12-85,-3 5 1,4 3-35,-4-3 1,1 5-146,-1 1 0,2 5-151,-8-6 0,6 1-344,-6-7 1,6 1 139,-6-1 1,7-7-284,-1-4 1,4-5 71,2-7 0,-7-3 590,1-8 0,0-8 0,6-2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12005,'-10'8'-920,"-3"9"467,7 12 0,-6 3 453,7 3 0,-9 0 0,4-1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2.7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8010,'-2'15'0,"-4"-3"5240,4 3-2506,-5-13-826,7 6-4847,0-1 2658,0-5 0,7-10 0,3-11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3.5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604 762 7900,'-44'-45'1475,"1"9"-1274,9 7 0,7 8-209,4-2 0,6-4-294,5-2 0,-1-4-195,7-1 0,-6-8 124,7-5 0,-7-2-121,6-3 1,-7 2 318,1 4 0,-5-2 186,-6 7 0,2 3-39,-8 9 1,6 6-33,-6 11 0,6 5 473,-6 7 1,6 0-199,-6 0 0,8 9 168,-2 9 1,10 3-138,1 13 0,8-1 52,-1 13 0,12 2-137,11 10 1,12 9 72,11 8 0,9 9-330,-25-40 0,1-1 0,28 40 162,-23-37 1,2 0-1,28 33-85,-29-36 1,0 0 0,29 34 102,-3 4 1,-12-14-794,0 2 1,-10-13 294,-7-4 1,-11-10 100,-13-13 0,-5 1 284,-5-6 0,-7-7 343,-11-6 1,-12-7-83,-11 2 0,-4-6-153,-2-6 1,1-11 461,-1-12 0,0-11-57,0-6 1,10-14 268,7-9 0,8 5-397,10-5 1,7 8-185,4 3 1,14 2-333,9 16 1,12 0-500,17 5 1,16 6 658,19 0 0,5 6 0,6-5 0,-44 13 0,0 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1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1 450 7978,'2'-15'0,"3"4"0,5 5 638,7 12-537,1 3 0,7 7-221,3-5 0,-1 10-190,2-3 0,0 3-437,6-4 1,5-2 746,0-3 0,1 3 0,-7-5 0</inkml:trace>
  <inkml:trace contextRef="#ctx0" brushRef="#br0" timeOffset="171">260 1090 7945,'17'-27'1825,"1"4"0,1 6-1554,4 6-288,12-5 0,3 14-155,8-4 1,6-1 12,6 1 159,7 0 0,-19-1 0,4-3 0</inkml:trace>
  <inkml:trace contextRef="#ctx0" brushRef="#br0" timeOffset="1149">1350 122 8052,'7'-29'461,"5"0"0,3 10-84,2 2 0,8 1 423,4 11 1,10-1-75,1 6-643,16 0-13,-10 8 0,13 3-392,-7 12 262,0 4 0,-2 10-252,-4 3 0,-5-2-463,-13 8 0,-3-5 158,-7 5 0,-9-6 284,-3 6 0,-8-7 408,-9 1 1,-7 1-182,-10-7 0,-5 3 619,4-14 1,-2 0 155,2-6 31,-3 0-395,13 1 1,1-1 119,13 0 0,10 2-355,7 4 0,5-1 92,6 6 0,2 1-285,4 6 0,4 5 99,-5 1 1,-1-1-231,2-6 0,-8 7 32,2-1 0,-11 6-110,-6-5 0,-4-1 132,-2-5 1,-10 5 81,-7 0 1,-8 3-127,-10-3 0,-5-9 61,-1 3 1,-10-11-425,4 0 1,-4-3-41,10-3 647,1-8 0,5-1 0,1-8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3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5065 7933,'-10'-8'0,"-5"1"-131,3-5 0,-3-1-223,-2 7 0,5-2 298,1 2 1,-1 3 27,-5-9 1,7 6-4,4-5 1,2-1 31,-1-5 0,3 0 2,-4-1 0,2-1 11,-2-4 1,4 4-27,-3-4 1,-3-2 95,2 2 1,-5-8-122,5 2 1,-6-3-1,7-3 1,-9-2 34,3-3 0,1-4-1,-1-8 0,-1-6-51,-5 1 1,1-14 40,5 2 1,-5-10 42,5 4 0,-4 0-50,-3 6 0,3 5 206,3 1 1,-3 7-21,3-1 1,5 3-96,1 2 0,-2-2-78,3-4 1,-1 3-100,6-9 1,6-5 42,-1-6 1,9-6-167,-3 7 1,-1-11 117,1-1 1,-1-3 38,2-9 1,3 2 59,-3-2 1,-8 47 0,1 0 36,7-47 0,-7 2 148,7-2 0,-8 10-119,2 1 1,-5 9 24,-1 8 1,2 7-34,4 0 0,-4 7 117,4-2 1,2 4-164,-3 3 0,9-3 68,-3-4 0,5 4-134,1-3 0,8 1 61,4-2 0,3-3-26,3-8 1,1 5-81,5 1 0,1 1 156,4-1 0,4 1 62,-4 5 0,-2 5-87,3 0 0,-9 8 328,2 9 0,-1 3-299,1 3 1,-3 4-95,3 7 1,-3 1 38,-3 0 1,3 0-126,3-1 1,2 1 108,4 0 1,6-1 144,0 1 0,2 0-144,9 0 1,-5-3-13,5-3 0,-5 4 140,5-4 1,-5 10-118,5 1 0,-7 6 118,2-5 0,-4 7-91,-2-2 1,-1 6 6,1 6 1,-6-2-24,1 7 0,-3 1 0,2 5 1,2 6-134,-8 0 1,8 0 77,-2-5 1,2-1-80,-1 0 0,2 2 93,-2 4 1,1-3 62,-2 3 0,4-2-12,-4 2 1,4-2 114,2 8 1,-6-2-94,0 2 0,-2 3 22,2-3 1,4 4 36,-4 1 1,2-1-61,-2-4 0,2 9-40,-7-3 0,7 3 45,-2-3 1,4 1-115,2 5 0,0 1 18,0 4 1,-1 2 24,1-8 1,0 7 14,0-7 0,0 6-1,0-6 0,0 6 126,0-5 1,-1 7-113,1-2 0,-2 2 119,-4-2 1,4 4-211,-4-4 1,3 4 183,-3 2 1,2 6-84,-8-1 0,8 3-2,-2-2 0,-4-5 7,-1 5 0,1 2-7,-2-3 1,1 8-102,-7-1 1,1 3 91,0 2 1,-1-1-22,1-5 0,-3 4 16,-3-3 1,4-3 83,-4 3 1,3-3-15,3 2 0,-2 3 13,-5-9 0,5 9-49,-4-3 1,2 2 11,-3-1 0,5 9-46,-4-4 1,-4 2 44,-2-7 1,2 7-143,-2-8 0,0 8 79,-6-7 1,1 3-38,-1 2 1,-6-2 48,1-3 1,0 1-5,5-7 0,-6 5 34,1-5 0,-8 7 115,1-2 0,-1-1-7,2 1 0,-4-5-58,4 5 0,-4-5 35,-2 5 0,0-1-45,0 1 0,0 5-85,0-5 0,0-2 32,0 3 1,0-1-13,0 6 1,-2-1-13,-4-5 0,4 2-12,-4-7 0,-1 5 18,1-5 1,-6 2 11,7-3 0,-9-3 75,3 4 0,-5-4-69,-1-3 1,0 1 10,-1 0 0,1 0-2,0 0 1,-6 0 2,0 0 1,-6-2-10,6-4 0,-8 2-7,2-8 1,-3 8 11,-3-2 1,0 4-5,1 2 1,-7-6 28,1 0 1,-8-5-27,2 5 0,-4-6 66,-2 6 0,4-7-57,-4 1 0,10-3 2,-10-3 1,-2-5-24,-3 0 1,-1-2-8,6 2 1,-2 1-17,-3-7 0,1 0 38,-8-5 0,7-1-28,-7 0 0,9 1 19,-3-1 0,-1-2-8,1-3 0,-2 3-9,3-3 0,1 1 1,-7-1 0,1 1-31,-1-7 1,-3 5-7,9-5 0,-1 0 59,6-6 1,0 0 82,0 0 0,-1-2 31,-5-4 0,8 2-130,-8-7 1,8 1 77,-7-1 0,3-5-6,2 5 0,-6 1 15,1-1 1,-1-1-46,6-5 1,4 2-13,-4 3 1,4-3-62,-9 3 0,5-3 74,6-3 1,-4 1-116,4 0 1,-4 0 86,-2-1 0,6-5-23,0 0 1,5-2-8,-5 2 1,6 2 0,-6-8 1,5 6 10,-5-6 0,6 6 2,-6-6 1,5 2 20,-5-1 1,6-3-21,-6 8 0,5-6 10,-5 6 0,2-8-4,-2 2 1,-2 3-53,8-3 1,-7 6 5,7-6 1,-2 6-8,1-6 0,5 2 71,-4-2 0,3-3 2,3 3 0,1 2 104,4-2 1,-4 0-129,5-5 0,3 5 58,2 0 0,-2 6-36,1-6 1,1 8 3,6-2 1,0-2-27,0 2 0,-1 0-110,1 5 1,-6 1 78,0 0 1,0 0-100,5-1 0,1-5 61,0 0 0,5 0 26,1 6 0,-1 0 102,-5-1 0,6-5-93,-1 0 1,2 0 130,-1 6 1,-5-6 18,5 0 1,1 0 88,-1 5 0,1-5-96,-1 0 1,-5 0-57,5 6 1,1-2-82,-1-4 1,1 3 97,-2-3 0,-3 4-92,4 2 1,1 0 6,-2-1 1,9 1-156,-3 0 0,-2-3 168,2-3 1,-5 4-12,5-4 0,-2 2 31,3-2 1,1 4 7,-8-4 0,7 3 82,-7 3 0,6-6-99,-5 0 0,7 0 46,-2 6 0,-4-3-18,-1-3 1,1 4 91,-1-4 1,5 4-76,-5 2 0,5-1 4,-6 1 1,6 0-50,-5-1 0,1 1-7,-1 0 0,3 5-37,8 1 0,0-1 68,0-5 0,0 0-38,0-1 1,0 1 31,0 0-110,0 0 0,0-1 32,0 1 1,0 5-73,0 1 102,0-1 0,0-5-5,0 0 0,0 5 56,0 1 0,0 5-74,0-6 60,0 1-45,0-6 0,0 5 5,0 1 0,2 1-9,4-2 1,-2-1-49,7 7 44,-7-7 16,11 3 1,-5-5 15,7 3 0,-5-1-22,-1 7 0,-1-2-18,1 3 0,5 3 20,-5-4 1,5 2-32,1-2 0,0 4-5,1-3 1,-1 3-94,0 2 1,1 0-24,-1 0 0,0 0-198,0 0 0,6 0-20,1 0 0,-7 0-109,-6 0 512,1 0 0,5-8 0,0-2 0</inkml:trace>
  <inkml:trace contextRef="#ctx0" brushRef="#br0" timeOffset="2680">2041 3733 6952,'-9'-9'118,"1"1"-69,8 8-7,0 0-244,0-8 248,0 7-187,0-7 132,0 8 379,0 0-348,0 8 1,-2-5 6,-4 9 1,5-6 37,-5 5 1,-2-5 109,2 6 1,-1-7-90,1 7 0,4-6 21,-4 5 0,-2-5 53,3 5 1,-1-5-79,6 6 0,0-1-10,0 7 0,0-1 23,0 0 1,0 6-81,0 0 1,0 0-1,0-5 0,0 5-26,0 0 0,0 0 58,0-6 1,0 0 1,0 1 0,0-7 45,0 1 1,-2-1-51,-4 7 0,4-7-135,-3 1 173,3-9-440,2 5 165,0 0-94,0-6 23,0 5-354,0-7 106,0 8 0,0-4 510,0 7 0,0-7 0,0 4 0</inkml:trace>
  <inkml:trace contextRef="#ctx0" brushRef="#br0" timeOffset="2908">1920 4131 8360,'-9'0'-1046,"-7"0"1,14 8 1141,-3 3 1,3-1-45,2 2 1,-6 1 292,0 10 1,-1-2-104,1 8 0,4-2-13,-4 2 1,2 1-99,-2-6 1,5 4-48,-5-5 1,4 0-46,2-5 1,0 5-117,0 0 1,0 0-373,0-6 0,0-5 63,0-1 386,0-7 0,8 12 0,1-7 0</inkml:trace>
  <inkml:trace contextRef="#ctx0" brushRef="#br0" timeOffset="3155">1868 4235 8360,'-17'25'0,"0"-6"0,5 16-257,1-1 1,7 3 78,-2 9 0,4-2 178,2 2 0,16 12 0,3-4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42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0 277 8477,'0'-17'74,"0"0"1,0-1-1,0 1 252,0 0 0,0 0-102,0-1 1,6 1-147,0 0 0,7-1 143,-1 1 1,3 2-368,2 3 0,-5-3 53,-1 3 1,-1 3 210,2-3 0,3 8 36,-4-1 0,-1 3-66,2 2 1,-1 0 145,6 0 1,1 15-108,-1 8 1,-6 15 153,1 9 1,-6 8-95,5 3 0,-7 7-299,2-1 0,-4 3-97,-2 2 1,0-2-91,0-3 1,0-12 132,0-12 1,0-3-321,0-3 578,0-7-164,-8-2 0,4-15 214,-7-5 0,7-10-118,-2-7 0,4-9-206,2-2 0,0-10 124,0-1 0,0-3 53,0-9 0,2 6-59,4-6 0,4 1-146,7-1 0,2 4 27,4 7 1,-4 7 98,4-1 0,-1 8 19,1-2 1,-4 9-29,4 3 0,-4 7 292,-2-2 44,1-4 23,-1 8 1,0-5-51,1 7 1,-7 0 200,1 0 1,-7 7-5,7 5 1,-1 9-62,7 2 0,-1 8 102,0-2 0,-1 9-22,-5 2 0,5 3-446,-5-3 1,4-3-287,3 3 0,-3 2-353,-3-1 1,3-7 93,-3-5 1,3 0-547,2 5 0,-5-5 1105,-1 0 0,8-8 0,8 4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43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8343,'5'-23'671,"1"0"1,13 7-111,-1 11 0,10-3 236,1 2 1,4 0-757,1 6 0,1 0-754,0 0 1,-3 0 233,-3 0 1,2 0 203,-8 0 1,0 0-87,-6 0 0,-1 8 129,-5 4 1,-3 3-162,-8 2 0,0 6-69,0 0 0,-8 10 462,-3 2 0,-12-1 0,-4 16 0,-8-6 0</inkml:trace>
  <inkml:trace contextRef="#ctx0" brushRef="#br0" timeOffset="146">87 709 8424,'-17'0'424,"-1"0"-21,1 0 1,6 0 1441,-1 0-903,8 0 0,4-5-398,12-1 0,13-8-631,9 3 0,9 1 171,8-1 1,-4 7-1283,-1-2 0,0-1 107,6 1 0,-8 2 1091,-4 10 0,-3 3 0,-3 9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44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53 8389,'8'-18'3,"-6"7"472,4-1-209,-4 8-431,-2-3 1,-2 7 141,-4 0 0,-2 7 70,-3 5 0,-5 3 61,5 3 1,-10 1-19,-2 4 0,0-2 40,5 8 0,-1 0-49,-4 5 0,4 1 24,-4-1 1,9 1 43,3 0 1,5-1 7,-5 1 1,7-3-15,-2-3 0,6 2-116,6-8 1,-2 0 83,7-6 0,8-1-145,10-5 1,4 3 40,1-8 0,9-1 33,3-5 1,9 0-28,3 0 0,2-5-22,-3-1 0,-5-6-58,0 7 1,-2-7 101,-10 6 0,1 0-428,-7 6 0,-5 0-474,0 0-457,-8 0 809,4 0 0,-15 8 515,-5 4 0,-18 3 0,-6 2 0</inkml:trace>
  <inkml:trace contextRef="#ctx0" brushRef="#br0" timeOffset="183">483 329 8204,'-17'-32'1646,"0"3"344,7-6 1,2 20-1529,8 15 1,2 10-588,4 13 0,-4 11-506,4 12 0,-4 14 487,-2 9 1,-2 10-327,-4 13 1,2-43 0,-2 2 281,-1 6 1,-3 1 0,-2 0 0,-1 0-1,0 6 1,-1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5:52.0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381 10861 7809,'-8'-18'0,"4"1"-226,-7 0 1,1 0 107,-1-1 0,-5 1 31,5 0 1,1-8 110,-1-4 0,7 0 2,-2-5 0,2 3-17,-1-10 0,3-3 1,-4-2 1,4 2-20,2-2 0,0 0-2,0-6 0,0 2-21,0 4 0,-6-4 33,0 4 1,-1-4-90,1-2 0,4-2 55,-4-4 1,-1 1-10,1-12 0,-6-3-35,7-8 0,-7-11-232,6 5 0,-7-6 313,1 0 1,-3 3 9,-2-3 0,5 4 151,1 1 1,-1 8-59,-5 4 0,5 4-4,1 2 1,1 0-153,-1 0 1,-3-6 86,8 0 0,1-2-22,5 2 0,0-4-311,0-7 0,0-6 272,0-1 0,0 41 0,1-1-207,2 1 1,0 0-1,-1-2 1,0 0 216,4 2 0,0 1 0,-2-3 1,1 0-10,1 2 1,0 0-1,1-2 1,-1 1 161,0-45 0,0 47 0,0 0-57,-4-1 0,1 0 1,3 1-1,0 0-47,0-47 1,-1 47 0,1 0 1,0-47 1,7 2 8,-1-2 1,3 6-136,2-6 1,7 6 88,-13 43 1,1 0 0,13-36-104,-2-1 0,-2 3 56,8-3 0,-1-1-45,7 1 0,2-6 77,-17 46 0,0-1 0,-1-2 0,0 0 0,4 3 1,0 0 0,0-6 0,-1-2 18,0 3 1,2-1-1,1-2 1,0 0 4,-2 2 1,0 0-1,-1 3 1,0 0 13,1 0 0,0 0 0,0 4 1,0 0 16,3-1 0,0 0 0,20-41 27,0 7 0,0-3-47,6 8 0,0-6 38,0 6 1,0-1-50,0 1 1,0 7-5,0-7 1,1 14-38,5-8 1,-4 5-11,3 1 0,-1-4 22,2 3 0,3 3 0,9-3 1,-1 1-2,0-6 0,-34 34 0,1-1 14,1-2 1,1 1 0,-2 1 0,-1-1 8,2-3 0,1-1 1,0 2-1,1-1 0,-2 0 0,1 0 0,0-3 0,1 1 5,-2 2 0,1-1 1,-2 2-1,1 0 12,3-2 0,0 1 1,0 1-1,-1-1 42,1 0 1,1-1-1,-3 3 1,1 0 8,30-32 0,-34 34 1,1-1-55,1 3 0,1-1 0,-3-1 0,1 1-32,39-23 0,-2 1 54,2 5 1,-4 6-80,4 0 1,-10 7 136,-1-1 1,-1 3-242,6 3 0,0-6 82,0-1 1,6-1-12,0 2 1,0 1 152,-6-7 1,1 6-110,-1-6 0,-2 9 214,-4 2 1,3 1-115,-9 5 1,9-2 54,-3 2 0,-1-1-68,1 7 0,0-2-1,7 2 0,-1 3-70,0-3 0,6-2 13,0 2 0,4-6-30,1 6 1,3-5-221,-34 16 0,0 1 1,41-12 76,2 5 0,-9 1 139,-2 0 0,-8 1 31,2 5 0,2-3-20,-2 9 0,-1-1 30,-4 6 0,-7 0-9,0 0 0,-1 0 309,1 0 1,-1 0-299,-5 0 1,-1 2-19,8 3 0,-1-3-24,6 4 1,-2 2 22,-3-2 0,3-1 7,-4-5 1,3 6 3,-3 0 1,3 2 5,-9-3 1,7 3 8,-7 4 0,1 3 94,-6-4 0,0 5-104,0 1 1,-3 0 317,-2 1 0,1 5-318,-8 0 1,6 0 176,-6-6 0,3 6-189,-3 0 0,-1 0-13,7-5 1,-6 5-5,6 0 1,-2 6-10,2-6 1,2 2-6,-7-2 1,1-2 30,-2 8 0,-3-3-3,3 3 1,-5 4 7,-6-4 0,1 3-14,-7 3 1,6 0 73,-6-1 1,2 3-56,-2 3 0,-3-3 6,3 3 1,-2 2-44,2-1 1,-2-1-2,8-5 0,-6-1-51,6 1 1,-6-1 72,6 1 0,-6-1 1,5 1 1,-4 0-17,4-1 1,-7 7 65,3-1 0,-5 6-5,-2-6 1,0 8 10,1-1 1,-7 2-30,1 3 0,-3-2 12,3-4 0,1 4-21,-7-4 1,6 3 1,-7-3 0,7 4-45,-6-4 0,1 2 45,-1-2 0,-2 4-49,7-4 1,-7 2 34,2-2 0,-4 4-4,-2-4 1,2-2 6,4 2 0,-4-7 1,3 1 0,3 3-1,-2-3 0,0 6 3,-6-6 1,0 3 18,0-3 1,0 2-18,0 4 1,0 2-4,0-7 1,0 1-16,0-2 1,0-3-3,0 3 1,0 2 15,0-1 0,0 1-2,0-2 1,0-1 0,0 7 1,-2-6-6,-4 6 1,2-1 47,-8 1 0,7 2-42,-7-8 1,6 6 44,-5-5 1,1 5-34,-1-6 0,-5 6 4,5-5 0,1 1-14,-1-2 1,5-1-3,-6 7 1,7-8-10,-7 2 0,6 3-4,-5-3 1,5 6-43,-5-5 0,1 5 47,-2-6 1,-3 8 105,4-2 0,-5 4-87,-1 2 0,0 0 6,-1 0 0,1 0-29,0 0 0,-3-1 1,-3 1 0,4 0-25,-4 0 0,6 0 48,5 0 0,-3-6-55,3 0 0,3-6 31,-3 7 0,3-9 7,-3 2 0,3-3 54,3-3 1,2 1 8,-8 0 0,7 1-20,-7 4 0,6-3 91,-5 3 0,-1 3-65,-5-3 0,0 6 18,-1-6 1,1 8-70,0-1 1,1 1 41,5-2 0,-4 2-117,3-8 0,2 6 10,-1-5 0,5 5-81,-5-6 0,1 2 106,-2-1 0,-3-5-15,4 4 0,-5 3 63,-1-3 1,0 2-54,-1-1 1,1 1 197,0 4 0,-1 4-101,1-4 0,0-2 51,0 2 0,5-5-100,0 5 1,1 0-1,-6 6 1,-1-6-5,1 0 0,0-2-17,-1 2 1,1 3-9,0-9 0,0 6-132,-1-6 1,3 1 118,3-7 0,-3 1 2,4-1 0,-5-5 26,-1 0 1,1 0 19,5 5 1,-8 1 87,7 0 0,-13 1-98,8 5 0,-4-5 16,4 4 0,-3 3 18,-3-3 0,4 6-12,-4-6 0,4 3-76,1-3 0,-1-1 68,-4 7 0,4-6-211,-4 6 1,2-7 49,-2 1 0,4-4 38,-5-1 0,-2 5 73,-3 1 1,2-1-12,-2-5 1,2-3 123,-2-3 1,-3 4-20,3-4 1,2 3 83,-2 3 0,2 1-38,-2 5 1,-3-5-34,3 5 1,-2 1-86,2-2 1,-3 6-136,3-5 0,2-1 114,-2-5 1,0 5-26,-5 0 0,1-1-74,4-10 1,-7 3 85,7-3 0,-13 4 116,7 1 0,-9 1-125,3-1 1,1 1 192,6 0 1,-7-1-58,1 1 0,-6-1-40,5 1 0,-1 0-20,2-1 1,3 1 1,-3-1 0,-2 1-139,1-1 1,-5 1 85,6 0 1,-6-7-132,5 1 0,-5-2 74,6 2 1,-6 4 13,5-5 0,-7-1 48,2 2 1,2-2-1,-2 2 1,-6 4 64,-6-5 0,1-1 177,5 2 1,-6 0-2,1 6 1,-7-7-117,7 1 1,-1-6-127,6 6 1,0-6 93,0 6 1,0-8-148,1 2 1,-7 2 85,0-2 0,1 0-17,5-5 0,-6 1-27,0 4 1,-1-4-3,1 4 0,4 2 9,-3-2 1,3 0 16,2-6 0,-6 1 94,1-1 1,-1-2-81,6-3 1,-2 3 7,-3-3 1,3-3-9,-4 3 0,-1-2 2,1 1 0,4 3-13,3-9 0,2 7-7,-8-6 1,3 1-23,2-1 0,6-4 35,0 4 1,0 1-63,-6-1 1,0 0 48,0-6 1,2 0-68,4 0 0,-4 0 66,4 0 1,2 0-6,-2 0 1,5 0 49,-5 0 0,6-2 8,-6-4 1,2 4 119,-3-3 0,-1 3-93,8 2 0,-8-2 9,2-4 0,4 4-30,1-4 0,-1 4-84,2 2 1,-1 0 33,7 0 1,-3-5-7,-3-1 1,9-2-18,-3 2 0,3-1-126,-4-5 0,1-3 102,-1 3 0,0-1 19,1 1 1,-1-3 37,1 3 0,-3 3-37,-3-3 1,3 7 105,-3-7 1,4 8-52,1-2 1,0-1 86,1 1 1,-1 0-97,1 6 0,1-6-6,4 1 1,-4-7-139,5 6 1,1-5 90,-2 5 0,2-7-130,-2 1 1,-4-3 80,5-3 1,1 7 41,-2-1 0,2 1 34,-2-6 0,-2 1 139,8 5 0,-5-3-101,5 8 1,-6-5 133,6 5 1,-6-5-50,6 5 0,0-6-67,5 7 1,-1-7-76,-4 6 1,4-5 79,-4 5 1,4-6-69,1 7 1,1-7-5,0 6 1,0-5-18,-1 5 0,1-5 15,0 5 1,-1-6 8,1 6 1,0-5-7,-1 5 0,1-5 15,0 5 0,0-6-25,-1 7 0,1-3 22,0 2 1,-6 2 6,0-7 1,0 5 42,5-6 0,1 3 111,0-3 0,-6 3-100,0 3 0,-1-2 90,7-3 1,0 1-126,0 4 1,1 3 34,5-9 0,-5 6-74,5-5 0,1 7 84,-1-2 0,5-3-186,-6-3 0,3 2 22,-3-1 1,-1 5 24,7-5 114,-7 7 0,3-10-6,-7 9 1,5-7 101,1 6-128,-1 0 0,-5 1 6,-1-1 1,7-2 32,-1 2 0,7 3-119,-7-9 0,6 6 54,-5-5 0,5 5-17,-5-5 1,7 5 152,-2-6 47,-4 1 0,8-1 208,-3 1-184,3 7-72,-6-12 43,6 14-219,-6-5 0,8 5-4,0-4-51,0 4 0,2-11 87,4 7 1,-2-2-29,8 3 0,-7 3 29,7-4 0,-6-2 7,5 2 0,1 1-37,5 5 41,0 0 1,0 0-701,1 0 714,-1 0 0,-7 15 0,-3 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11.2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70 8188,'18'-25'705,"-9"6"1094,7 2-994,-15 9-226,7 23-395,-8 5 0,-8 22-282,-3 4 1,-4 4 146,-3 2 0,-5-4 2,0 4 1,0-10 80,6 10 1,1-12-104,5 1 0,3-11-21,8-1 1,8-8-133,3 2 1,13-5 93,4-7 0,13-3-76,5-8 0,4 0 129,2 0 1,-2-8 14,-4-3 1,2-5-44,-8-1 1,6 5 10,-5 1 0,-7 5-1322,-5-5 82,-8 7 414,4-4 1,-15 10 237,-5 4 1,-12 5 581,-11 12 0,-14 4 0,-12 8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11.3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0 8080,'-18'10'0,"7"7"0,-1 1 0,9 7 2853,-3 9 0,12 8-1936,5 5 1,4 3-1534,3 1 0,-1 1-277,0 0 0,-5 0-1160,-1 0 1,-5-8 1220,6-4 0,-8-11 832,1-6 0,5-3 0,0-3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12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8031,'2'12'0,"4"-1"0,3 3 0,8 9 0,6-4 781,1 4 1,4 2 1059,-5-2 1,6 6-2446,-6-6 0,-2 0 219,-9-6 0,-4 1-269,-8-1 1,0 0-149,0 1-406,0-9 452,0 7 756,0-22 0,15 4 0,4-15 0</inkml:trace>
  <inkml:trace contextRef="#ctx0" brushRef="#br0" timeOffset="119">468 87 8031,'9'0'1013,"-1"0"1,-10 13-300,-4 5 1,-9 10-134,-8 1 0,-2 10-750,2 1 0,-4 8-771,-8-2 1,1-2-409,-1 2 1,1 1 654,-1 4 0,0-6 693,1-5 0,-1 4 0,1 0 0</inkml:trace>
  <inkml:trace contextRef="#ctx0" brushRef="#br0" timeOffset="499">1 830 8031,'0'18'0,"0"-1"222,0 0 0,0 6 378,0 0 0,0 0 173,0-5 1,0-1-265,0 0 1,0 1-349,0-1 1,0-6 104,0 1-345,8 0 0,-5-3-275,9-3 1,-6-4-794,5-2 867,1 0 0,13-8-34,3-3 1,5-12-431,2-6 0,5 2 360,0-2 1,1 8 97,-7-2 0,-7 6 445,-4 5 0,-3-1-111,-3 7 830,-8 0 0,5 10-268,-8 7 1,-2 1-13,-10 11 0,-4 2-376,-7-2 1,3 8-264,-3-2 0,9 1-103,-9-1 0,4-4 147,-5-8 0,9 1-183,3-1 0,4 0-271,2 1 435,0-9 17,0 7 129,0-7 0,0 8-164,0 1 0,-2 1 30,-4 4 1,1-2 254,-13 8 0,5 6-132,-10 5 1,-2 0 319,2-5 0,0-6-164,5 0 0,7-6 856,-1 5 0,9-6-328,-3 1 0,12-6-115,5-6 1,20 3-139,9-8 0,12-3-4,11-8 0,9-7-613,14-11 0,8-4-126,-45 10 1,0 0 0,1-1-1,0 1-1255,-1 0 1,0-1 1447,2 1 0,0 0 0,-3 0 0,0-1 0,2 1 0,0 0 0,42-18 0,-7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3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183 104 8080,'0'-27'0,"-2"2"573,-4 8 0,4 5 2213,-3 1-1919,-5 7-1243,8-4 0,-13 10 342,3 4 0,-3 5 205,-2 12 1,1 4 131,5 8 0,-5 3-194,5 8 0,3 1-204,2 10 1,4 3 116,2-3 1,-5 7-340,-1-7 231,0 9 0,6-12 1,0 3-100,0-3 0,0-12-61,0-7 0,0-2-149,0-10 13,8 0 0,-4-14 142,7-3 0,-7-8 252,2-9 1,1-9-232,-1-14 281,8-8 0,-11-3-246,9-7 74,-8-7-829,4 5 872,-8-13 0,7 19-107,5-4 0,-1 6 115,7 0 0,-5 11-126,10 12 1,-4 10 171,-1 1 1,-1 8 119,0-2 0,0 10 24,1 2 0,-1 8 630,0-3 0,-1 10 101,-5 2 1,5 2-384,-5-2 1,-1 0 93,1 12 0,-5-2-118,6 13 1,-9 0 113,3 6 0,-2 0-258,2-1 1,-4 1-345,3 0 55,-3 0 1,0 0-1,2-2-512,2-4 0,0-4 205,-6-7 0,0-6-387,0 0 0,-2-10 168,-4-2 0,-4-2 139,-7-9 1,0 0-225,-1-6 1,-1-4 142,-4-7 0,2-3 11,-8-15 1,0-1 158,-5-11 1,1 3 27,4-8 0,-1 1 50,7-1 0,1 6-28,11 11 0,-3-2 206,9 8-201,-9 0 444,12 6 1,-11 6 601,7-1 735,-7 8-514,11-4 559,-14 8-1131,14 0 1,2 0-40,12 0 1,5 0-293,6 0 1,-2-1 55,8-5 0,0 2-494,6-8 0,-1 1-47,1-6 0,-8 5-313,-4 1 1,-4 1 380,-2-2 1,-7-3-31,-4 4 1,-4 1 124,-2-2 1,0 7 216,0-7 0,-8 8 151,-4-2 0,3-1-66,-3 1 0,1 0 784,-7 6 1,7 8-276,-1 3 1,9 5-62,-3 1 0,4 0-291,2 1 0,0 1-368,0 4 0,0-2-607,0 8 1,2-8 479,4 2 0,-5-4-351,5-1 1,-4-1 210,-2 0 1,0 1-1017,0-1 1,0 0 90,0 0 1280,0 1 0,-15-1 0,-4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12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18 8133,'17'-8'0,"0"6"2026,1-3 1,1 3-948,4 2 0,-2 5-923,8 1 0,-8 8 41,2-3 0,-4 5-1287,-1 1 1,-9 2 278,-3 4 1,-12 4-216,-5 8 1,-14 7 586,-10 4 1,-1 12-29,-11 5 0,9 2-151,-2-1 0,3-5 618,3-7 0,1-2 0,4-4 0,4 0 90,8-11-13,0 3 1,1-18 310,5 3 0,3-10 546,8-1 0,2-8-328,4 1 1,11-3 194,12-2 1,3-2-84,3-3 1,5-5-260,1-7 1,11-1-554,-6 1 1,6 0 123,-12-1 1,0 9-178,-5 3 1,-8-2 76,-4 3 1,-4-1-125,-2 6 1,-7 2-417,-4 4 1,-6 3 220,-6 8 1,-6 7-175,-11-1 1,0 5 168,-11-5 1,1 8-144,-13-2 0,2 4 193,-2 1 0,1-5 369,5 0 0,11-10-86,0-2 1,10 1 291,8-7-17,3-3 149,8 7 1,15-13 94,8 4 1,8-10-156,4-2 1,5-7 91,0 1 1,1 3-396,-7-3 1,1 8-503,0-1 1,-1-3 163,1 2 1,-8 0 337,-4 6 0,-4 0 0,-2 0 0</inkml:trace>
  <inkml:trace contextRef="#ctx0" brushRef="#br0" timeOffset="181">347 1367 8101,'0'11'591,"0"1"0,2 1 841,4 10 1,3-3-1157,8 3 0,1 2-40,-1-2 1,-2 6-974,-3-6 0,1 7 399,-7-1 1,-2-2 42,-10 2 1,-11 0 207,-12 5 0,-7 1 2,1-1 0,-9-5-24,9 0 1,-3-8-444,3 2 1,-5-5-1135,0-7 1686,-1-3 0,7-8 0,-1 0 0</inkml:trace>
  <inkml:trace contextRef="#ctx0" brushRef="#br0" timeOffset="304">122 1661 8059,'17'0'0,"1"8"1589,-1 3 0,2 4-691,4 3 1,6-1-197,11 0 1,5 3-1139,6 3 1,3-4-2765,4 4 3041,-12-12 1,19 5 0,-11-7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09.6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1 8097,'17'0'3129,"8"0"-2283,4 0 0,0 0-476,5 0 0,-3 0-481,9 0 1,-5 6-463,-6-1 0,-4 3 202,-8-2 0,-1-2-385,-5 7 1,-3 1-361,-8 5 754,0 8 1,-8-2-152,-3 12 1,-13-3-595,-4 14 1107,-13-7 0,-3 11 0,-8-6 0</inkml:trace>
  <inkml:trace contextRef="#ctx0" brushRef="#br0" timeOffset="155">104 969 8097,'-27'44'46,"-2"4"-23,12-7 1,-2-1 1073,13-5 0,0-3-460,6-3 0,14 2-957,3-8 0,10 0 260,-4-6 1,6 1-1890,-6-1 1377,7-7 0,-10-1-386,3-3 488,-12-4 211,5 6 0,-16-14 259,0 0 0,-8-15 0,-9 2 0</inkml:trace>
  <inkml:trace contextRef="#ctx0" brushRef="#br0" timeOffset="443">138 1142 8082,'10'-17'129,"7"0"0,3-1 331,8 1 0,9 0-126,9-1 1,17-1-100,7-4 0,10 4-1830,1-4 1735,-4 4-41,0 1 1,-8 3 216,0 3 0,-2-1-84,-3 7 0,-5 0 0,-7 6 0,0 0-69,0 0 0,-8 2-105,-3 4 0,-5 4 110,-1 7 1,-7 2 625,1 4 0,-13 2-733,1 4 1,-6 4 213,1-4 1,-4 5-332,-8 7 0,-8-3-31,-4 8 0,-11-7-3,-5 1 0,-7 2 87,-5-1 0,1-1 30,-7-6 0,13-1-245,-1-4 0,3 2 50,-4-8 0,7-2-582,-1-10 0,8 3 322,-2-8 1,3-1-229,3-5 0,0-9 136,0-9 1,-1-6 66,1-11 0,-6-9 24,0-8 429,0 0 0,-2-23 0,-2 4 0</inkml:trace>
  <inkml:trace contextRef="#ctx0" brushRef="#br0" timeOffset="739">657 744 8040,'-11'-9'219,"-1"3"0,6 4 389,-5 2 1,5 8 79,-5 3 0,5 7-256,-6 5 0,9 4-274,-3 7 0,-2 3 87,2 3 0,-7 4-699,1 8 1,3 0 148,-3 0 0,3-6-91,-3 0 1,-1-9 21,7-3 1,0-7-1223,6-10 477,0 1 699,0-9 1,0-9 451,0-11 0,6-5-147,0-1 1243,7 0-366,-3 0 82,7 7 70,0 2 570,1 8-1070,-1 0 0,-6 6-139,1 0 0,-6 1-981,5-1 0,-5-4 455,5 4 1,-5-4-779,6-2 1,-6-4 346,5-8 1,1-1 92,5-16 0,0 0 589,0-5 0,8-16 0,2-4 0</inkml:trace>
  <inkml:trace contextRef="#ctx0" brushRef="#br0" timeOffset="960">865 796 8040,'6'-32'0,"-1"3"0,1 10 949,-6 7-380,8 8 0,-6-2-16,3 12 1,3 6-313,-2 11 1,0 4-145,-6 7 1,-2 1-209,-4-1 1,2 1 136,-7 0 0,5-1-642,-6 1 1,3-2 396,-3-5 0,3 3-1062,3-8 638,4 0 0,-4-13-65,12-4 0,4-5 804,7-1 0,0 0 13,0 0 1,1 0 1165,-1 0 0,0 0-679,1 0 0,-1 0 1617,0 0-1543,0 0 1,-1 8-198,-5 4-645,5 3 0,-14 8-1207,3 0 1379,-3 0 0,-9-5 0,-3-1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02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762 519 8176,'0'-25'1703,"0"6"-1208,0-6 0,8 8-268,3 0 1,-1 5-469,1 1 0,-1 5 217,1-6 106,5 9 766,-14-5-539,5 8 0,-16 13-123,-9 5 1,1 10-64,-6 1 0,-2 4 208,2 1 1,-6 1-42,6 0 1,0-3-19,6-3 1,0 2-86,-1-8 1,7 0-123,-1-6-439,8 1 340,-3-1 0,16-2-374,9-3 0,8-12 205,15-12 0,3-5-396,8-6 1,0 4 200,0-4 1,-6 3 135,0 3 1,-10 6 96,-1-1 0,-6 8 226,-6-2 0,-10 6 189,5 6 1,-13 4-167,1 7 1,-4 0 441,-2 1 0,-8 7-209,-3 3 0,-5 5-152,-1 2 0,-6-1-88,0 1 0,-8 5-150,2 1 0,-3 7 58,-3-2 0,-5-2-285,0 2 0,-1 0 110,7 6 1,-1-6 84,0 0 0,-3-5 96,3 5 1,-3-8-70,9 3 0,-2-5 183,3-1 1,3-1-49,7 1 1,1-3-21,0-3 1,1-4 28,5-7 0,3-1-10,8 0 1,0-5 261,0-1 1,8-7-88,3 2 1,7-2 194,5 1 0,6-3-129,11 4 0,4-4 160,8-2 1,0 0-139,0 0 1,7 0-139,5 0 0,-3 8-19,3 3 0,-1-1-274,6 1 1,0-5-155,1 6 0,-3-3 202,-4 3 1,-5 1-391,-12-7 0,2 6 187,-8-7 1,-7 9-35,-10-3 0,-4-1-652,-1 1-649,-9 1 862,-1 5 1,-10-5-886,-4-1 1625,-3-7 0,-16-4 0,-2-9 0</inkml:trace>
  <inkml:trace contextRef="#ctx0" brushRef="#br0" timeOffset="284">969 1488 8196,'-9'-39'62,"3"5"1,6 11 43,6 0 1,5 4 103,12 1 1,-1 7 472,6-1 0,-1 8-249,2-1 0,2 3-191,-8 2 0,6 9 420,-6 9 1,-2 8-206,-10 15 0,-1 3-208,-4 8 0,-4 0-235,3 0 0,-5 0-294,-5-1 0,1-4 76,-8-1 0,1-8-261,-6 2 1,-7 3-236,1-3 1,-7 0 278,1-5 0,-6-2-314,-5-5 0,1 3 228,-7-8 0,0 0-32,-6-5 0,6-9 230,0-3 1,-6-4 307,-5-2 0,-1-15 0,-2-5 0,-1-14 0</inkml:trace>
  <inkml:trace contextRef="#ctx0" brushRef="#br0" timeOffset="634">53 1955 8196,'-15'-2'322,"3"-4"667,-3 4-419,13-13 1,-6 5-154,8-7 1,17 3-228,12-3 0,11 4 71,12-10 1,8 3-80,3 3 0,10-6-71,2 0 1,0 2-194,-6 9 1,-1-1-101,-5 7 0,-5-5-479,-12 5 0,2 0-97,-8 6 1,-5-6-42,-6 1 418,-8-1 1,4 6-471,-8 0 519,-7-8 1,-3 4 89,-7-7 1,-2 5 84,-3-6 0,-7 7 157,-11-7 0,2 1 0,-8-7 0,8 1 0,-2 0 0,-4-1 0,8 3 88,-4 4-88,11-5 1406,-3 14-77,13-5-454,-6 7 1,8 7-331,0 5 1,0 3 16,0 2 1,0 8-462,0 4 0,0-2 86,0 2 0,0 0-803,0 5 1,0 7 284,0-1 331,0 0 0,8 3 0,1 1 0</inkml:trace>
  <inkml:trace contextRef="#ctx0" brushRef="#br0" timeOffset="1322">2007 796 8368,'0'-17'477,"0"0"-230,0-1 1,2 7 347,4-1 0,5 8 178,12-1 1,-2-3-306,8 2 1,0 0 70,6 6 0,-3 6-139,-3 0 1,4 7-378,-4-1 1,3 1-129,3-1 1,-1 3-291,1-3 0,-8-3 180,-4 3 1,0-6-722,-6 5-1337,4 1 1619,-11 5 1,0 0-152,-5 1 1,-10-3 266,-7-3 1,-9 3 537,-2-4 0,-8 5 0,2 1 0,-11 0 0,-4 1 0</inkml:trace>
  <inkml:trace contextRef="#ctx0" brushRef="#br0" timeOffset="1480">1972 1246 8177,'-51'34'-299,"6"1"657,5 0 0,0-1 666,5 1 1,4-1-511,14 1 0,2-2-52,3-5 1,4 3-245,8-8 1,0 6-158,0-6 0,8 0-582,4-6 0,3 1 354,2-1 0,6-2-557,0-3 0,8 1 200,-2-7 0,-2 0-195,2-6 1,-8 0 213,2 0 1,-4 0 504,-2 0 0,1-8 0,-1-1 0</inkml:trace>
  <inkml:trace contextRef="#ctx0" brushRef="#br0" timeOffset="1781">1972 1574 8177,'12'-23'1219,"-1"0"-609,9-8-381,7 5 0,23-3 146,7 0 1,14 2-294,4-2 0,14-3-1075,-3 3 0,10 4 953,-4 2 0,-5 9 63,-6 3 0,-8 7 131,1-2 1,-4 6 72,-7 6 1,-5 3 38,-12 9 0,-4-1-248,-7 0 1,-7 6 178,1 0 0,-13 1 21,1-7 0,-9 6 288,3 0 1,-9 8-424,-2-2 0,-9-3 77,-15 3 1,-2 0-307,-9 6 0,-5-3-311,-1-3 0,-1-2-326,2-4 1,-3-6 366,-3 1 0,-2-1 115,8-6 1,-6-3-185,5-2 0,-7-4-160,2-2 0,2 0 295,-2 0 0,6-8 350,-7-3 0,1-5 0,-6-1 0</inkml:trace>
  <inkml:trace contextRef="#ctx0" brushRef="#br0" timeOffset="2106">2249 1211 8090,'-17'-2'0,"0"-4"1669,-1-3 1,9 1-777,3 8 1,4 8-442,2 9 1,0 10-513,0 8 0,0 1-436,0 10 0,-2 0-375,-4 6 0,-1-6 573,-5 1 0,-3-9-407,3 2 0,4-3 339,3-3 1,3-7-545,2-4 0,2-11 514,3-6 1,5-4 395,7-2 0,-1-8 0,-5-4 0,8-9 0,-7-2 0,7 0 211,-7 6 0,3 5 230,2 1 0,1 7 812,-1-2 0,0 4-528,1 2 1,-1 0-30,0 0 0,-5 0 30,-1 0-511,1 8 1,5 0-341,0 3 0,-5 3-484,-1-9 0,-5 3-431,6-2-1513,-8-4 2553,11 5 0,-13-14 0,5-3 0</inkml:trace>
  <inkml:trace contextRef="#ctx0" brushRef="#br0" timeOffset="2376">2872 1073 8090,'-10'0'2479,"-5"0"0,13 8-2741,-4 3 0,-4 12-731,-1 6 0,-5 4 430,-1 1 1,-6 3 304,0 3 0,-2 2 38,2 4 0,10-1-188,-5-5 1,13-4-23,-1 5 0,8-12 6,9-6 1,3-12 423,14-5 0,3-4 0,10-2 0,-5-6 483,4 0 0,-3-5-379,-2 5 1,-3-2 1132,-3 3 0,2 1-594,-8-8 1,0 8 167,-6-1 0,-5 3-560,-1 2 0,-5 2-620,6 3 0,-9-1 339,3 8 30,-4 7 0,-10 0 0,-1 6 0</inkml:trace>
  <inkml:trace contextRef="#ctx0" brushRef="#br0" timeOffset="2856">3996 779 8115,'0'-17'2334,"-6"9"-2111,0 8 0,0 8-180,6 9 1,-5 8-4,-1 4 0,-8 3-18,3 3 0,-3 5-59,3 1 0,-4-1 30,3-5 1,-1-3 527,1-3 1,4-4-207,8-8 1,8-1 161,4-5-443,18-3 1,7-8 56,15 0 0,5-8 163,1-3-847,7-5 475,-11-1 0,0 0-110,-8-1 1,-9 1-219,-3 0 1,-1 1-548,-10 5 275,0 3-386,-13 8 430,-3 0 1,-9 8 152,-3 3 1,-5 7 520,-7 5 0,-3-4 0,-3 4 0,-4 4 0,-7 0 0</inkml:trace>
  <inkml:trace contextRef="#ctx0" brushRef="#br0" timeOffset="2981">4238 1298 8115,'-27'11'145,"4"1"1,9-3 321,3 3 0,5 3 212,-5-3 0,7 3-250,-2 2 1,4 3 488,2 3 0,6 4-352,0 7 0,5 1-501,-5-1 1,7 7-514,-1-1 1,-3 8-559,3-2 0,-6-2 245,5 2 0,-5-7 761,6 1 0,-1-3 0,6-3 0</inkml:trace>
  <inkml:trace contextRef="#ctx0" brushRef="#br0" timeOffset="3389">5120 900 8082,'0'-17'2012,"0"7"-1135,7 2 0,3 16-347,7 4 0,-5 13 112,-1 9 1,-5 5-217,6 12 1,-8-3-698,1 10 267,-3 4 1,-2-9-1341,0 5 1005,0 4 1,0-11 99,0 1 0,0-2-367,0-9 1,0-7-537,0-5 0,0-14-332,0 3 946,8-13 1,1-7 527,9-15 0,-1-15 0,0-13 0</inkml:trace>
  <inkml:trace contextRef="#ctx0" brushRef="#br0" timeOffset="3923">5656 277 8082,'32'-25'0,"-3"-3"0,4-3 549,-4 2 0,9-2-128,3 8 0,5 0-262,-6 6 1,6 0 27,-5-1 1,-1 7-170,-6-1 0,1 8 178,0-1 1,-7 3 43,1 2 0,-6 0-1,6 0 0,-8 0 25,2 0 1,-3 7-424,-3 5 1,0-3 96,0 3 0,-1 0-106,-5 5 1,3 0 98,-8 0 1,-1 1-150,-5-1 197,0 0 0,6 1 25,0-1-11,0 0 0,-6 0 162,0 1 0,0-7 104,0 1-209,0-1 1,0 7 330,0-1-267,0 0 0,0 1 4,0-1 0,0 0-11,0 0 1,2 1-8,3-1 1,-3 2 23,4 4 1,-4-4 8,-2 5 1,2 2 0,4 3 0,-3 4-20,9 2 0,-6 5 63,5 0 1,-7 14-66,2-2 0,2 13 153,-3 4 0,7 10-262,-6 13 0,1-3 519,-1 3 1,2-6-328,3-5 1,3-4-333,-9-8 1,7-5-108,-6-1 0,0-9 170,-6-2 1,0-2 315,0-10 0,0-2-162,0-9 0,0 2 143,0-8 1,-2 0 257,-4-6 0,-4 1-98,-7-1 1,5-2-118,1-3 0,-1-4-414,-5-8 0,0 0-504,-1 0 1,1 0 407,0 0 0,-2 0-1073,-4 0 1,-2-8 574,-4-4 1,-6-5 741,1-6 0,-9-12 0,-9-9 0</inkml:trace>
  <inkml:trace contextRef="#ctx0" brushRef="#br0" timeOffset="5140">5673 606 8143,'0'-25'734,"0"11"368,0-3-223,0 11 1,8-1-592,3 7 1,-1 0-608,1 0 392,-7 0 1,4 7-140,-8 5 0,0 11 12,0 6 0,0-2 123,0 2 0,-2-6-189,-4 5 0,4-6-36,-3 1 1,3-4-546,2-2 260,0-7 237,7-3 1,-5-8 118,4-5 0,2-4-22,-2-7 1,7-6-170,-2 0 1,-1-2 93,2 2 0,-1 3 68,6-3 0,1 4-90,-1 2 338,0 0 0,1 7 131,-1 4 1,-6 4 547,1 2-565,-8 0 1,9 2 52,-7 4 0,0-2-252,-6 7 0,0 3 105,0 9 1,-2-4-238,-4 4 0,2 2 73,-7-2 0,1 2-356,-1-2 1,-5-4-76,5 5 46,3-5 355,-7-2 328,13-7-264,-6-3 0,10-7-50,4 0 1,-2 0 468,7 0-243,-7 0 1,6 0 121,-5 0 0,-3 2 1,4 4 1,-4 4 21,-2 7 0,0 0-82,0 0 0,-8 3-19,-3 3 1,-5 4-84,-1 7 0,0 3 59,-1 3 0,7-3-222,-1 3 0,3-4 50,-3-1 1,5-2-102,7-4 1,0 1 110,0-7 1,0 0-132,0-5 0,0-7 137,0 1-199,0-8-56,7 3 215,3-7 1,7-7-508,0-5 0,1-9-30,-1-2 1,2-6-221,4 6 0,-3-8 350,3 2 0,-2 3-72,2-3 1,-4 8 379,4-2 0,-6 9 471,-5 3 254,3 7-535,-5-4 751,-1 8 1,-1 8-348,-8 3 0,-2 7-39,-4 5 0,-3-2-252,-8 8 1,-1-3-431,1 3 1,0 2 228,-1-8 1,1 6-132,0-6 0,1 0-695,5-6 324,-4-7-9,5-2 49,0-8 126,3 0 0,14-8 263,5-4 1,9-3 0,2-2 1,0 5-43,-6 1 53,8 7 0,-5-10 461,3 9-302,-12-1 0,3 8 180,-9 4 1,-1 3-14,-10 8 1,-3-1-7,-8-5 0,-1 5-128,1-5 1,0 5 118,-1 1 0,1-8 269,0-3 363,7 4 556,3-8-1006,7 5 0,7-7-290,5 0 1,3 0 92,2 0 1,6 0-697,1 0 0,-1 0-180,-6 0 1,-2 2-1737,-3 4 1710,3-4 1,-13 13-171,4-3 0,-12 5-282,-5 6 1,-7-3 508,-5 3 0,0 3 74,-11 3 0,1 2 103,-13-2 0,5 4 387,-5-5 0,8-3 417,-2-2 1,9-9 493,2-3 0,10-5-117,1 6 709,9-8-169,9 3 1,9-7-608,9 0 1,3-7-212,13-5 0,-1-3-403,13-3 0,-5 7-524,5-1 1,-2 3-415,2-3 1,-4 4 843,-7 8 0,-1 0 0,1 0 0</inkml:trace>
  <inkml:trace contextRef="#ctx0" brushRef="#br0" timeOffset="6011">7610 70 8117,'11'-10'1315,"1"4"0,-6 5-844,5 1 0,-1 1-16,1 5 0,-3 4-547,-8 7 0,0 6 137,0 0 0,-8 8-345,-3-2 1,-12 9 165,-6 3 1,-4 1-14,-1-2 0,-1-3 73,1 3 1,1-5-227,4-7 0,4 3-8,8-8 0,0-7-218,-1-11 250,1-3 0,0-2 97,-1 0 0,7-7-74,-1-5 1,8-3 85,-1-3 1,3 1 40,2 0 1,2 2-57,3 3 0,5-3 5,7 3 0,8 4 313,4 3 0,12 1-107,5-2 1,0 2 557,6-7 1,-4 7-261,9-2 0,-1 2 271,2-2 1,-10 5-296,4-5 0,-6 4-116,0 2 0,-4 0-149,-7 0 1,-8 6-474,-4-1 1,-6 9-126,-6-3 0,-3 5 269,-8 1 0,-4 2-36,-7 4 0,-1-4 60,-11 5 0,-2 1 33,2-2 0,-6 0 94,6-6 0,-6 6 216,6 0 0,-5 6-7,5-6 0,-6 8 168,6-3 0,0 7 8,5 5 0,1-1 182,0 7 1,-1 6 168,1 5 0,6 9-209,-1-3 0,2 6-14,-1 6 0,1-7-300,5 7 0,3-8-305,-4 8 1,4-12 49,2-5 0,0-12-320,0-6 1,0-5-728,0-6 432,0-4 18,8-16 516,-6-1 1,11-23 262,-7-9 0,0-6 0,-6-13 0,0-1 0</inkml:trace>
  <inkml:trace contextRef="#ctx0" brushRef="#br0" timeOffset="6236">7835 1090 8910,'7'-17'2554,"5"7"-2286,11 4 1,-2 6-313,8 6 0,-6 10 113,6 7 0,-8 7 45,2-1 1,-10 10 56,-1 1 0,-8 8 66,2-2 0,-4 2-271,-2-2 0,0 2-476,0-7 1,0 5-516,0-6 1,-6-5 557,0-6 1,-7-3-64,1 3 1,2-9 157,-1-9 0,-1-1-602,-5 1 974,0-3 0,-8-16 0,-2-1 0</inkml:trace>
  <inkml:trace contextRef="#ctx0" brushRef="#br0" timeOffset="6415">7783 1384 8106,'6'-17'331,"-1"0"1,9-1 207,-3 1 1,11 5 346,1 1 1,2 7-567,-2-2 0,-4 4-445,4 2 1,-6 8 54,-5 4 0,1 3-281,-7 2 0,0 6 94,-6 0 1,-6 6 148,0-6 1,-5 0-258,5-5 0,0-1-418,6 0 343,0-7 0,2-3-51,4-7 0,3-1 491,9-5 0,7-12 0,2-8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23.6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623 208 5915,'0'-10'-46,"0"3"314,0 7 4,0-8-153,0 6 178,0-6-281,0 8 265,0 0-70,-8-7 41,6 5 3,-5-6-233,7 8 27,0 0-161,0-8 151,0 6-107,0-5 1,0 5 24,0-4-11,0 4 1,0-7 147,0 3-48,0 4 0,0-8 48,0 4 76,0 5 1,5-9 9,1 4-67,0 4 123,-6-5-72,8-1-160,-6 6 0,11-8 141,-7 5-81,0 3 0,-1-8 53,1 4 4,0 4 107,2-5-110,-7 7-21,15 0 1,-12 0-20,7 0 1,-5-2-204,5-4 113,-7 4-31,12-6 43,-7 8 0,3 0-24,-1 0 36,-7 0-6,4 0 113,0 0-105,-7 0 1,7 2 50,-8 4-62,0-4 0,6 8-4,0-5-17,-1-3-9,-5 14 10,8-14 19,-6 13 139,6-13 0,-8 8-62,0-5 0,0-1 109,0 8-33,0-9-67,0 13 0,2-8-24,3 3 1,-3 4 13,4-3 0,-4-2-54,-2 1 1,0-5 36,0 5 0,0 1-146,0 5 0,0-5 122,0-1 1,-6 1-50,1 5 0,-1-5 123,6-1-6,-8 1-95,-2 5 0,-1-2 23,-1-3-35,9 3 0,-13-7 35,5 3 1,-3-1-109,3-4 0,-5-2 68,5 7 1,-5-7-14,-1 2 1,0 2 14,0-3 0,-1 3-16,1-2 18,0-4 0,-1 5-7,1-7-55,0 0 1,-1 0 59,1 0 0,6-5-152,-1-1 1,3-8 82,-3 3 0,-3 1 13,3-1 0,4 5 24,3-6 22,-5 1 0,8-6-20,-4-1 0,4 7-1,2-1 1,0 1 12,0-7 0,2 3 1,4 4 0,-2-5-63,7 5 1,-5-5 49,6-1 0,-6 0-7,5-1 1,-5 3 38,5 3 0,-5-3 105,6 4 1,-8 1-60,1-2 0,3 7 23,-2-7 1,5 6 260,-5-5-236,7 7 1,-9-4 53,8 8 0,-6 0-46,5 0 1,-5 0 120,5 0-205,1 0 0,5 8-14,1 4 1,-3 3 19,-4 2-21,5 0 0,-8 1-190,3-1 0,2 0 49,-7 1 1,0-7 40,-6 1 34,0-1 155,0 7 1,-2-1-47,-4 0 0,-3-5-26,-9-1 1,1 1 22,0 5 1,-6-5 95,0-1 1,0-1 99,5 1 1,-5-3 39,0-8-286,0 0-10,6 0-126,0 0 1,7-2 80,4-4 1,4-3 16,2-9 1,2 1-13,4 0 1,4-1-142,7 1 0,0-2 51,0-4 1,1 4 29,-1-4 0,0 5 107,1 7 1,-7-5-12,1 5 1,-7 3 180,7 2-138,-8 4 109,11 2 1,-13 2-18,4 4 0,2 4 194,-3 7 0,1 6-181,-6 0 0,0 6-41,0-6 1,0 6-303,0-6 0,0 0 109,0-6 0,-6 1-133,1-1 1,-7-6-3,6 1 1,-7-8 110,1 2 0,3 1 28,-3-1 1,3-2 29,-3-10 0,-3 2 199,3-7 0,4-1-133,3-5 1,-3-6 126,2 0 0,0 0-21,6 5 0,6 1 156,0 0-179,7 0 1,-3 5 261,7 0-150,1 9 1,-1-3 191,0 12 1,-1 3-173,-5 9 1,3-1-52,-9 0 1,3 0-322,-2 1 0,-4-7 35,4 1 1,-5-1 29,-1 7 1,-1-3-19,-5-4 0,2 3-181,-8-8 0,1-1-2,-6-5 0,-1 0-99,1 0 1,5-7-1447,1-5 1848,7-11 0,-4-11 0,8-11 0</inkml:trace>
  <inkml:trace contextRef="#ctx0" brushRef="#br0" timeOffset="1230">243 1695 8138,'9'-8'-1207,"-1"5"1337,-8-9-59,0 8 1,2-9 145,3 7 1,-3-2 138,4 3 38,-4 3-234,-2-14 1,0 12 24,0-7 0,2 7 322,4-2-318,-4-3 1,5 5 151,-7-8 0,8 8-292,-6-3 1,8 7 16,-5 0 1,-1 0-131,8 0 0,-6 2 127,5 3 1,-5-1-130,5 8 0,-5-1 91,6 7 1,-9-1-27,3 0 1,2 1-88,-2-1 1,-1 0 109,-5 0 0,0-5-158,0-1 114,0 1-15,0 5 85,-7 1-24,-3-9 1,-7-1 2,0-8 0,-1 0 5,1 0 0,5 0-21,1 0 8,-1 0 0,1-8-203,-1-3 1,8 1-102,-1-1 195,3 7 87,2-12 1,2 9-12,3-5 1,-1-3 78,8 3 0,-1 3-99,7-3 0,-1 1 143,0-7 1,-5 7-95,-1-1 1,-1 6 293,1-5-106,5 7-71,-14-4-35,13 8 1,-13 8 16,4 4 0,-10 3-72,-2 2 1,-7-1 3,1-5 1,3 5-121,-3-5 0,2-1 168,-1 1-256,-4-7 110,5 4-252,-7-8 208,7-8 1,2-3-152,8-13 1,0 5 76,0-4 1,0 4 5,0 2 26,8-1-67,2 1 120,7 7 0,-5 3-268,-1 7 0,-1 7 353,1 5 0,5 3 0,-7 3 0</inkml:trace>
  <inkml:trace contextRef="#ctx0" brushRef="#br0" timeOffset="2205">70 2283 8069,'0'-17'49,"0"0"1,5-1 261,1 1 1,2 5-130,-2 1 0,-3 7 94,9-2-92,-8 4-386,11 2 172,-5 0 161,-1 8 0,5 2-152,-8 7 92,-1 0 1,-5 1-12,0-1 0,0-6 4,0 1 0,0-6 82,0 5-95,0-7 1,-2 9-1,-3-7-121,3 0 0,-14-6 79,5 0 0,1 0-108,-1 0 0,5 0 73,-6 0 1,7-2-367,-7-4 284,8-3 1,-3-9 54,7 1 0,0 0 16,0 0 0,0 5-9,0 0 166,7 1 0,-3-4-86,8 3 390,-1 4-111,6 1-190,1 5 135,-1-6-16,0 16-187,-7 1 0,-2 9-311,-8-1 100,0 0 1,-2-1 49,-4-5-16,-4 4 0,-7-13 91,0 4 1,5-4 8,1-2 0,-1 0 20,-5 0 0,5 0 14,1 0 25,7 0 211,-11 0-40,13 0-179,-6 0 1,10 0 195,4 0 1,3 0-51,9 0 0,-1 0-61,0 0 0,0 0 163,1 0-43,-1 0 1,0 0-171,1 0-199,-9 0 0,-1 2-335,-8 4 0,0-2 244,0 7 1,-8 1-325,-3 5 0,-7-5 194,-5-1 0,4-5 4,-4 5 0,2-7-534,-2 2 886,4-4 0,-6-18 0,7-3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27.6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105 260 7649,'-10'-7'394,"2"5"-177,8-14 0,0 12 64,0-7 1,0 5-95,0-5 1,0 5 3,0-6 1,0 6 238,0-5-27,0-1-134,0-5-288,0 0 0,6 5-136,0 1 1,1 7 50,-1-2 87,-4 4 20,14 2 43,-7 8 1,3 2-34,-1 7-12,-7 0 1,4 0-60,-8 1 1,0-1-155,0 0 0,-2-5 2,-4-1 1,2-1 123,-7 2 1,5-3-27,-6-3 1,1-4 94,-6 4 1,5-5 9,1-1 1,1-1-27,-2-5 0,-1 2 23,7-8 0,-5 1 25,5-6 0,0-1 26,6 1 51,0 0 0,0-1-96,0 1 275,8 8 1,1 1-29,9 8 0,-1 0-31,0 0 0,1 2-82,-1 4 1,-6-3 14,1 9 0,-2-1-70,1 7 1,-1-7-273,-5 1-86,-3-1 120,6 7-141,-8-1 215,-8-7 1,-1-3-158,-9-7 216,1 0 0,0-2 21,0-3 1,-1-5 12,1-7 1,2 5 15,3 1 1,-1-1-33,7-5 0,0-1-4,6 1 1,2 6 38,4-1 1,3 6 28,9-5 0,-1 7 4,0-2 0,1 2-2,-1-1 1,0 3 128,0-4 0,1 6-84,-1 6 1,-7-2 15,-5 7 1,-1-5 58,2 5-92,-4 1 1,4 3-149,-12-3 0,2 1 65,-7-7 0,-1 5-37,-5-5 6,-1 0 0,1-6-125,0 0 1,0-2-176,-1-4-31,9-3 0,-5-9-267,8 1 1,3 2-27,8 3 656,13-3 0,1 5 0,6-7 0</inkml:trace>
  <inkml:trace contextRef="#ctx0" brushRef="#br0" timeOffset="524">139 156 8114,'0'-17'334,"0"0"-28,0 0 1,0 5 0,0 1 0,0-1 24,0-5 1,2 5-30,4 1 0,-2 5-267,7-6 1,1 8 257,5-1-249,0 3 0,-1 9-154,-5 5 0,3 9-212,-9 2 0,1 8 39,-6-2 1,-7 3-154,-5 3 0,-3-2 191,-3-4 1,1 1 113,0-7 1,-6-2 130,0-9 0,0 1-133,5-7 1,1 0 385,0-6 0,-1-2 6,1-4 1,7-5 1,5-12 0,3 2-124,2-8 0,7 8 62,5-2 0,3 3-172,3 3 0,5 2-18,0 3 1,6 3-198,-6 3 1,6 6-43,-6 0 230,0 7 0,-6 11 0,0-1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29.29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1540 173 8051,'0'-11'-77,"0"-1"0,0 6-117,0-5 1,0 5 872,0-5-116,0-1-221,7-5 1,3 1-78,7 5 0,-5 3-75,-1 8 1,1 0-56,5 0 0,0 2-3,1 4 0,-1-2-63,0 7 1,-5 1-142,-1 5 0,-7 0-254,2 1 254,-4 7 0,-2-6-225,0 4 125,0-4 1,-6-7-81,0-1 198,-7-7 0,3 4-3,-7-8 0,2-2 24,3-4 0,-1-4 2,7-7 0,-6 0-114,7 0 1,-1-1 101,6 1 1,0-2-272,0-4 345,0 3 1,8-4 153,3 6 1,-1 7-115,1-1 1,1 8 102,5-1 1,0-3 328,1 2-295,-1 0 1,-2 8-190,-3 4 0,1 4 218,-7 7-286,0 0 0,-6 1 56,0-1-85,-8 0 0,-1-2 17,-9-3 1,1 1-9,0-7 1,-1 0-11,1-6 60,0 0 0,-1-8-20,1-3 1,6-5 27,-1-1 1,8 0 21,-2 0 1,6-1 23,6 1 0,4 2 9,7 3 0,6 4 120,0 8 1,2 0 235,-2 0 1,-3 2-81,3 4 0,-4 4 96,-2 7 0,0 2-621,1 4 0,-9 2 124,-3 4 0,-4 2-876,-2-8 0,0 0 276,0-6 1,0 0 680,0 1 0,-8-9 0,-1-1 0</inkml:trace>
  <inkml:trace contextRef="#ctx0" brushRef="#br0" timeOffset="763">1661 208 7137,'0'-10'-525,"0"1"1026,0 3 1,0 2 220,0-7 241,0 7-569,0-12 0,0 12 169,0-7 36,0 7-345,0-4-274,0 8-33,0 0-242,7 8 0,-5 2-166,4 7 1,-6-5 259,-6-1 0,3-5 1,-9 5 0,6-7-272,-5 2 424,-1-4 0,-5-2-21,0 0 1,5-6 124,1 0 1,7-7-57,-2 1 0,4-3 180,2-2 1,0-1-1,0 1 0,2 6-102,4-1 1,3 8-21,9-2 1,-1 5 35,0 1 163,0 0 0,1 1-110,-1 5 1,-2 4 59,-3 7-176,3 0 0,-13 1-254,4-1 209,-4 0 0,-2-5 115,0-1-128,-8-7 1,1 2 39,-5-12 1,2-3-234,5-9 1,3 1-85,-4 0 0,4-6-85,2 0 0,0 0 48,0 5 341,0 9 0,0-7 0,0 7 0</inkml:trace>
  <inkml:trace contextRef="#ctx0" brushRef="#br0" timeOffset="1692">70 1315 8028,'0'-12'0,"0"1"0,0-1 526,0-5 1,0-1-24,0 1 1,6 0-118,-1 0 0,9-1-170,-3 1 1,-1 7 14,1 5 0,1-3-168,5 2 0,-5 0 58,-1 6 0,-5 10-378,6 7 0,-9 3 216,3 8 0,-4 1-550,-2 6 0,0-6 175,0-1 1,-6-6 3,1 1 1,-9-6 190,3-6 0,-5 3-11,-1-8 1,0 5 241,-1-5 1,1 0-108,0-6 1,5-6 258,1 0 0,-1-7 7,-5 1 0,7-3 136,5-3 1,3 1-91,2 0 1,2 0 438,3-1-247,5 1-123,15 0 0,-6 7-30,4 4 1,-4 4-81,-1 2 0,-3 8-155,-3 4 0,1 3 104,-7 2 1,0 1-198,-6-1 0,0 0-15,0 0 1,-2 1 91,-4-1 1,2-2-78,-8-3-84,1-4 0,-6-8 13,-1 0 137,1 0 1,2-8-61,3-4 1,4-9 52,8-2 1,2-6 137,4 6 0,-2-5-26,8 5 1,5-1 83,6 7 0,0 8-60,-6 3 1,1 4 154,-1 2 1,0 2-460,0 4 0,1 5 87,-1 12 1,-5 2 95,-1 4 0,-7 4 0,4-7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41.7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191 173 8220,'0'-9'-1897,"0"-1"1507,0 4 426,0 4 134,0-5 1,0 5-92,0-4 253,0 4-279,0-6 1,0 7 313,0-5-322,0 4 0,0-8 40,0 4-70,0 5-8,0-7 0,2 8-143,3 0 218,-3-8-131,6 6 63,-8-5-118,0 7 91,0-8-6,0 6 133,0-13 12,0 13 121,0-14-194,0 14 114,0-13-76,0 13 51,0-6-62,0 8 18,0 0-207,-8 0 124,6 8 76,-5 2 0,5 7 3,-4 0 0,4 6 171,-4 0 1,2 8-159,-1-2 1,3-2 141,-4 2 1,-2 0-142,3 5 1,-3-1 22,2-4 0,2 3-154,-7-3 1,5 4 139,-6 1 0,9-1-168,-3-4 0,-2 2 41,2-8 0,-5 5 22,5-5 0,-2 6 33,3-6 1,3 0-3,-4-5 1,-2-1 11,2 0 1,1 1 39,5-1-50,0 0 0,0 0 8,0 1 0,0-7-51,0 1 1,0-6 27,0 5-19,-8-7-26,6 4-17,-6-8-126,8 0 173,0 0-401,0-8 1,0-2 104,0-7 1,0 0-19,0-1 1,0 1 23,0 0 0,0 0-99,0-1 1,0-1 40,0-4 1,6 4-141,0-4 1,5-2 472,-5 2 0,8-8 0,-5 4 0,9-8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53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588 173 8491,'0'-42'-16,"2"7"4,4 1 2000,-4 7-479,5 9-709,1 9-779,-6 1 0,6 16 149,-8 3 37,0 5 1,-8 7 111,-4 0 1,-11 9 5,-5 3 1,3 2 122,2 9 1,3-8-226,3 2 1,2-3-403,3-2 0,4-3 204,8-3 0,0 2-461,0-8 1,2-2 33,4-9 0,11 1-205,12-7 0,6-2 280,5-10 1,6-6-74,12-11 0,-6 4 204,0-4 1,-2 4-16,-10 1 0,-5 9 205,-7 3 0,-12 4-207,1 2 527,-11 0 1,0 14 29,-12 3 1,-10 12 170,-7 0 1,-13 3-274,1 3 1,-11 7 57,0 4 0,-2 4-199,2 2 0,-10 6-122,4-1 1,-3 7-268,3-7 1,2 7 199,4-7 1,3 7-232,9-7 0,1 1 114,4-6 1,4-8 95,8-3 0,2-11 68,3-1 0,4-8 134,8 2 1,2-4 275,4-1 0,6-7-153,11 1 1,4-8 660,7 1 1,9-3-427,3-2 1,6 0 70,5 0 0,5-2-58,7-3 0,-2 3-174,-4-4 0,5-2-199,-5 3 1,-3-1-210,-3 6 0,-5 0-859,-6 0 0,-3 0 548,-9 0 0,-7 0-819,-4 0 0,-6 2-224,-5 3-647,-4-3 1423,-8 14 1,-8-14 695,-4 3 0,-18-3 0,-7-2 0</inkml:trace>
  <inkml:trace contextRef="#ctx0" brushRef="#br0" timeOffset="405">588 1159 8270,'0'-18'2335,"0"1"-1642,0 0 1,8 0-74,3-1 1,7 3-195,5 3 0,4-1-435,7 7 1,1 0 79,-1 6 1,1 8 125,-1 4 1,-7 11-14,-4 6 0,-3 5-108,-3 6 1,-7 1-634,-5 11 1,-5-4 258,-5 9 0,-11-3-387,-7-2 0,-4-6 273,-2 0 0,4-5-123,-15 5 0,7-10 111,-7-1 1,-2-3-11,1-8 1,-1-7 16,2-6 1,1-7 66,-7 2 0,6-4-38,-6-2 0,2-10 388,-2-7 0,-3-2 0,9-10 0,0 8 0,5-2 0,8 4 0,4 1 0,4 9 0,2 3 0,7-4-107,-5 8 159,13-5 635,-6 7 1,16 0-263,3 0 0,5-10 274,1-7 1,8-1-222,4-5 1,11-2-35,6 2 0,-2-5-217,3 5 0,-1-1-236,6 7 0,-2 2-164,-4 3 1,-4-1-460,-7 7 0,-3 0-1252,-3 6 1884,-4 0 0,-8 8 0,1 2 0</inkml:trace>
  <inkml:trace contextRef="#ctx0" brushRef="#br0" timeOffset="559">502 1349 8257,'-8'-17'3431,"6"-1"-1755,-13 1-1258,13 7 0,-6 5-226,8 10 0,6 13-201,0 11 0,-1 9-346,-5 2 1,0 10-1387,0 2 1,8 0 1740,4 6 0,3 11 0,2 2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55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502 122 8083,'10'-24'0,"-4"1"1368,-4 0-865,5 6 1,-5 6 335,4-1-888,4 8-466,-8-4 1,3 14 583,-10 0 0,-5 9-10,-7 3 0,-1 1-52,1 10 0,-2-2 50,-4 1 0,4 5-119,-4-4 1,3 4-127,3 1 0,0 1-165,-1-1 1,1-7 140,0-4 1,5-3-281,1-3 5,7 0 121,-4-7 428,8-3 0,6-9-58,0-3 1,7-3 67,-1-4 1,1-3 142,-1 4 0,1 1 555,-7-2-238,7 9-235,-11-5 0,8 16 56,-4 3 0,-4 12-124,3 6 0,-3 9-70,-2 3 1,-5 15 10,-1 1 0,-6 14-40,6 4 1,-5 6-26,5-6 0,-1 11-337,1-5 0,4 0 250,-4-12 1,4-8-198,2-3 1,0-12-103,0-6 1,0-5 122,0-6 1,0-4-141,0-8 113,0-7 255,0-3-203,0-7 1,0-7 72,0-5 1,-6-3-228,1-2 1,-7-1-286,6 1 1,-1-6-294,1 0 0,2 0 865,-7 5 0,-1-6 0,-5-3 0</inkml:trace>
  <inkml:trace contextRef="#ctx0" brushRef="#br0" timeOffset="966">18 1021 8083,'-6'-29'0,"1"0"0,-1-5 1152,6 10 1,9-6-549,9 1 0,7-2-403,9 2 1,9-1-327,3 7 1,-2-6-534,2 6 0,-9 2 266,-3 9 0,1-1 144,-6 7 1,-4 0 36,-2 6 1,-10 2 108,-1 4 0,-9 3-305,3 9 0,-4 7 85,-2 3 1,-8-1 176,-3 2 1,-5-8 96,-1 2 0,0-3 254,0-3 0,-1 0 33,1 0 0,5-5-126,1-1 1,5-5 711,-5 6-304,7-8-147,-4 3-55,8-7-591,0 8 0,6 2-10,0 7 0,-1-6-172,-5 1 1,0 5 223,0 6 1,-1 6 99,-5-6 1,-10 8 249,-7-2 0,0 3-103,6 3 0,0-8 731,-1-4 0,7-6 433,-1-5 151,8 3-1026,-3-13 0,14-2-127,5-11 0,11-13-173,6-4 0,4-7 117,1-5 1,6-4-772,1-8 1,7 0 320,-2 0 1,-2-6-284,2 1 0,-5-3 117,5 2 1,-8-5-247,3-12 0,-5 4 372,-1-4 0,-7 10 149,1 1 0,-10 10 162,-1 3 0,-3 3-64,-9 13 1,5-2 643,-5 14-387,0-7 1134,-6 10-257,0 3-175,0 9 0,-6 16-344,0 4 1,-5 3-8,5 2 1,-7 3-182,1 3 1,3 2-58,-3 3 0,6 5-351,-5-4 1,7-4 196,-2-2-398,4 4 1,2-8-256,0 4 175,8-11 1,7-12 173,8-12 0,8-9 26,-2-2 1,-2-8 157,2 2 0,-8 4-81,2 2 1,-4 6 285,-2 5 1,1-1-55,-1 7 0,-7 2-155,-5 10 1,-3 6-46,-2 11 1,-2 6-153,-3 11 1,-5-2 0,-7 9 1,-6-1-295,0 6 0,-8-1 108,2 1 0,4-2 35,2-4 0,0-5 420,6-12 0,-3 1-158,15-7 0,-1 0 485,6-5 0,8-3-93,3-3 1,4 1 81,3-7 1,5 5-159,0-5 1,8 0 9,-3-6 1,5 6 112,2-1 1,-7 3-55,1-2 0,-2 3 12,2 9 1,-4 1-91,-8 4 1,-1-2 103,-5 8 1,3 0-137,-9 5 0,-1 1-136,-10 0 1,-3-1 89,-8 1 1,-3-1-168,-3 1 0,-4 3-395,-7-3 0,-3 3 235,-3-9 1,3-4-306,-3-2 0,4-11 173,1-7 1,2-3 374,5-2 1,3-15 118,7-8 0,11-6 203,7 0 1,9-3-191,14 3 0,4 4 25,8 2 1,5 4 261,0 1 0,8 9-118,-1 3 1,-3 6 86,2 6 0,-2 3-88,2 9 0,-4 1-419,-7 4 1,5 6-385,1 11 0,-7-9-503,-5 3 1,-14-3 422,3 4 0,-7-7-263,1 1 1,1-8 813,-7 3 0,0-5 0,-6-2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58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225 329 8107,'0'-17'1050,"-8"-1"-270,7 1-730,-7 0 156,8 7-132,0 2 62,0 8 275,0 0-330,-8 0 0,6 2-40,-4 4 1,3-2-230,-3 7-24,4-7-64,-6 4 177,8-8 49,0 0 72,0-8 1,-2 6 47,-3-3 0,3 3 14,-6 2 63,8 0 5,0-8-72,0 6-3,0-6 144,-8 8-129,6 0 409,-5 0-299,7 0 127,0 0 137,0-7-107,0 5 154,0-6-708,0 8-2026,0 0 1,-6 2 2119,0 4 1,-2-4-27,3 3 619,3 5 369,-6-8-490,8 6 1211,0-8-1061,0 0 1,2 5-38,4 1 1,3 0-219,9-6 0,-1 0-353,0 0 1,1 0 19,-1 0 0,0 0-316,0 0 1,1 2 45,-1 4 1,-5-3 143,-1 9 0,-7-6-201,2 5 1,-4 1 46,-2 5 1,-2 8 42,-4 4 1,-6-2 173,-11 2 0,-4 1 111,-7 11 1,-1-11-65,1 5 0,1-6 185,4 0 1,4-4 490,8-8 0,5-6 6,1 1-152,7 0-278,-4-3 1,16-1-11,4-8 0,3 0-63,2 0 0,6 0-103,0 0 0,6 0 52,-6 0 0,6-6-183,-6 0 0,0 1-254,-6 5 1,1 1 169,-1 5 1,-7 4-102,-5 7 0,-3 8 128,-2 4 0,-7 2 96,-5-2 0,-3 3 70,-3-3 0,3-4 180,4-2 0,-3-4-5,8-1 1,1-1-107,5 0 1,0-5 99,0-1 1,1-5-89,5 5 1,4-7 164,7 2 1,0 2-101,1-2 1,-1-1 282,0-5 0,1 6-150,-1 0 1,0 2-169,0-3 1,-7 5-5,-4 7 1,-4 2 1,-2 4 0,-2-3-345,-4 3 1,-4 2 150,-7-2 1,0 6-235,0-6 0,-6-2-1,-1-10 1,1 3 0,6-8 0,0-1-58,0-5 1,1-2-148,5-3 0,-3-7 1,8-11 1,3-10 551,8-7 0,13-16 0,9 2 0</inkml:trace>
  <inkml:trace contextRef="#ctx0" brushRef="#br0" timeOffset="952">1090 52 8024,'-25'-25'2737,"11"14"-1682,-3-1-1169,11 8 0,-1 12-221,7 3 1,-2 5-338,-4 1 0,-4 2 476,-7 4 1,-8 4-34,-4 8 0,-3 1 685,-3 5 0,-5-3-308,-1 8 0,1 0 156,5 6 0,1 2-130,-1 4 0,8-4-139,4 3 1,4-9-6,2-2 1,1-9 56,5-3 1,3-1-12,8-10-218,0 0 1,2-7-242,4-5 1,3 3 135,9-9 0,-1 1 130,0-6 0,6 0 92,0 0 0,0 0 138,-5 0 0,-1 6-33,0 0 1,-1 7 159,-5-1 0,3 3 736,-9 2 0,1 8-446,-6 4 0,0 4 206,0 1 1,0-5-258,0 0 1,0-2-608,0 2 1,6 1 49,0-7 20,0 1 0,-5-9-76,5-4-269,-4-3 0,13-10-227,-3-4 1,3-11 242,3-12 1,1-9-320,4-2 0,-4-9 208,4 3 1,-4 2 421,-1-2 1,-1 10 30,0 1 0,1 8 159,-1 10 1,-6 7 5,1 4 0,-6 4 331,5 2 0,-7 2-44,2 4 0,-4 10 384,-2 7 0,0 2-123,0-2 0,0-4-180,0 4 1,0 2-849,0-2 78,0 0-198,0-6-149,0-7-129,7-2 0,3-18 201,7-7 0,-1-3-204,-5-8 0,5-1 233,-5-6 1,5-3 151,1 3 0,-6-1 558,1 13 0,-2 0 33,1 5 224,4 9-37,-5 1 0,0 16 551,-5 3 1,-3 10 2,-2 2 1,0 8-358,0-2 1,0-2-195,0 2 1,0-8 156,0 2-1536,0-4 484,0-2 206,0-7 0,0-4-124,0-12 0,6-9-466,0-8 1,7-8 198,-1 2 1,1-6-115,-1-5 0,1-4 220,-7-8 1,2 0 190,-3 0 1,-3 2 329,4 4 0,2 6 88,-2 11 0,-1 4 265,-5 8 0,6 5-124,0 1 0,2 7 229,-3-2 0,-3 12 994,4 5-987,-4 5 1,-2 7 101,0 0 0,0 0-133,0-6 1,0 1-17,0-1 1,0 0-176,0 0 1,0 1-29,0-1 0,8 6 110,3 0 0,-1 6 28,1-6 1,7 8 130,5-2 1,2 9-139,-2 2 1,4 10 161,7 2 1,1 10-111,-1 13 1,7 13-519,-21-37 1,0 2-1,4-1 1,0 1 150,-1 5 0,0 0 0,-2-10 1,0 0-273,0 1 0,-1 0 0,16 30-149,-1 1 0,-2-14-262,-5-9 1,-3-11 361,-7-5 0,3-5 67,-4-1 1,4-10-726,-9-8 0,-3-7 440,3-10 0,-8-2 561,1-4 0,-3-11-591,-2-12 1,0-4 57,0-1 1,-5-7-119,-1 1 646,-8 0 0,5 5 0,-8 0 0</inkml:trace>
  <inkml:trace contextRef="#ctx0" brushRef="#br0" timeOffset="1210">2750 1487 7925,'2'-9'3785,"4"3"0,3 6-3983,9 6 0,-1-4 136,0 4 0,-5 1-4072,-1-1 1602,1 0 2532,5-6 0,-7 7 0,-3 3 0</inkml:trace>
  <inkml:trace contextRef="#ctx0" brushRef="#br0" timeOffset="1302">2940 1972 7925,'0'27'0,"6"3"2695,0-7-1757,-1 0 1,-5 0-326,0 1 1,2-1-614,4-6 0,4 0 0,7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4.2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69 7986,'-27'18'903,"4"-1"0,4-2-110,1-3 1,9 3 290,3-3 1,6-3-729,6 3 1,-2-3-308,7 3 1,1 1 215,5-7 0,-5 8 157,-1-3 0,1-1-727,5 1 202,0-7 158,0 4 0,1-3-2472,-1 1 304,0 0-766,1-6 1579,-9 0 912,-1-8 0,-8-1 388,0-9 0,0 1 0,0 0 314,0 0 1,0-1-329,0 1 1,8 2 836,3 3 1,12-3-220,6 3 1,9-1 11,3 1 0,5-3-160,-6 3 1,6-1-4,-5 1 1,5-1-54,-6 7 1,-1-2 77,-11 3 1,3 3-24,-8-4 0,-5 4 267,-7 2-376,-7 8 0,4 1-121,-8 9 1,-2 1-93,-4 4 0,-9-4-330,-9 4 1,-6 2-564,1-2 1,2 0 362,-2-5 1,2-1-320,-2 0 1,-1-1-625,7-5 0,0-3-183,5-8 892,1 0 1,7-8 253,5-3 1,3-5-20,2-1 419,0 0 0,2 1 645,3 5-300,-3-5 481,6 14 824,-8-5 0,0 9-651,0 3 1,-2-1 49,-4 8 0,-3-1-686,-9 7 1,7-1-446,-1 0 1,3 0 220,-3 1 1,-1-1 62,7 0 1,0-5-1360,6-1 1,2-7 543,4 2 1,5-4 332,13-2 0,8-8-596,9-3 0,-1-5-365,-6-1 1,1 2 1038,0 3 1,-3-1 872,-3 7 244,-4-8 42,-8 13 1,-7-5-388,-4 12 0,-14 3 204,-9 8 1,-14 8-372,-9 4 0,-8 4-143,2 1 0,-4 1-542,-2 0 1,0-1-11,0 1 1,2-1-252,4 1 0,4-8 414,7-4 1,16-10-111,7-1 78,8-1 1,6-1-130,4-4 0,11-4 765,12-2 0,10 0-227,1 0 1,10-2 579,2-4 0,0-2-192,5-3 0,-3-3-49,-2 9 1,0-7-245,0 6 0,0-7-114,0 1 1,-2 3-308,-4-3 1,7 1-360,-6-7 0,1 3-1598,-8 4 0,-5-3 1007,-1 8 1,-7 1 1004,-10 5 0,1-8 0,-1-2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01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1 226 8102,'0'-18'0,"0"7"-27,0-1 1,2 3 96,3-3 1,-1-1 4,8 7 1,-8-7 248,1 1-305,5 4 223,-8-7 0,11 11 430,-7-7 325,0 7-186,-6-4-400,0 8-168,8 0 1,-5 6-1,9 0 1,-6 1-45,5-1 1,-5-2 228,5 7-267,1-7 0,5 4 37,1-8 0,1 0-40,4 0 0,4 0 51,7 0 1,9-8-29,3-3 1,9 1-58,3-1 0,2 5-157,-3-6 0,-3 3 175,4-3 1,-4 5-1,-3 7 0,-4-6-31,-1 0 0,-10 0-23,-1 6 1,-1 0 128,-5 0 1,-4-6 10,-2 1-284,-4-1-94,-1 6-396,-9 0 432,7 0 1,-16 0 84,0 0 1,-2 0-477,-10 0 0,-5 0-674,-6 0 1,-8 2-1619,2 4 2797,-3 3 0,-11 16 0,-1 2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08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519 65 8175,'-27'-24'0,"10"12"1431,9-11 0,10 21 0,6-2-401,9 8 0,8 0-623,10 7 1,7 1-681,4 5 1,-2-5 227,2-1 1,-7 1-1339,1 5 0,-5 0 394,-7 1 0,-4-5-29,-13 4 0,-3-3 529,-8 9 0,0-4 85,0-2 1,-10 6 403,-7 1 0,-2 4 0,-10-5 0,-8 8 0,-7-4 0</inkml:trace>
  <inkml:trace contextRef="#ctx0" brushRef="#br0" timeOffset="147">329 757 8175,'-60'35'0,"8"-1"0,0 9 0,16-7 1128,-4 5 1,11-11-460,6-1 1,5-6 143,7 6 0,3-6-561,8 6 1,2-6-433,4 6 1,4-8-138,7 2 0,0 2-482,0-2 1,3 0 486,3-6 0,-4-7-249,4-4 0,-10 1-616,-1-1 0,-2-2 1177,1-10 0,4-3 0,-5-9 0</inkml:trace>
  <inkml:trace contextRef="#ctx0" brushRef="#br0" timeOffset="431">121 1051 8561,'19'-7'826,"5"-5"1,4-3-324,13-3 0,11 1-121,11 0 0,12-2-180,6-5 0,5 3-632,6-8 0,4 3 532,-44 11 0,0 1 0,3 1 0,0 1-55,-1 2 0,1 3 0,2 0 0,0 2-172,-5-1 1,-1 0 0,3 4 0,-2 1 56,40-5 0,-7 12-149,-10 5 0,-14 10 190,-9 2 1,-8 8 225,-9-2 0,-10 4-136,-8 1 0,-7 3 3,-10 3 0,-10-2-10,-7 9 0,-10-7 46,-13 6 1,-5-6-329,-6 6 1,-1-5 146,0 5 0,2-10-683,4-1 1,-10-2 88,4-10 0,2-2 214,4-10 1,6 3-28,-6-8 0,1-3 163,-1-8 0,-2-13 323,8-10 0,-2-7 0,1-5 0,5-20 0,-7-11 0</inkml:trace>
  <inkml:trace contextRef="#ctx0" brushRef="#br0" timeOffset="744">692 688 8111,'-12'-17'0,"1"-1"0,5 7 1322,-5-1-335,7 9-314,-12-5 1,14 10-225,-3 4 1,3 9-9,2 8 0,-6 10-236,0 1 0,-7 3-111,1 9 0,1 0-161,-7 6 1,5-2-401,-10-4 1,6 2-829,5-8 0,-3-1-82,3-10-787,5 3 1690,-1-13 1,8-3 473,0-16 0,8-8 0,3-9 0,4 1 0,3 5 0,-1-3 34,0 9 1,-5-1-26,-1 6 0,-5 0 1271,6 0 0,-9 2-548,3 4 1,2 3 399,-2 9 0,-1-1-552,-5 0 1,0 6-43,0 0-744,0 0-851,0-5 233,0-1-260,0-8 0,6-9-1169,0-11 2253,7-12 0,-3-12 0,7-9 0</inkml:trace>
  <inkml:trace contextRef="#ctx0" brushRef="#br0" timeOffset="998">1055 671 8111,'10'0'4595,"-3"7"-4016,-7 3 0,-2 7-261,-3 1 1,3-1-63,-4 0 1,4 2-309,2 4 0,-6-1-428,1 6 0,-15-5-807,3 6 1,-4-2 787,4 2 1,-6-2-809,0-4 0,1-10 498,11 5 1,3-11 808,8 5 0,2-8 0,4 2 0,11-5 0,12-1 0,11 0 256,6 0 0,1 0 311,4 0 1,-8 2 1085,9 4 0,-12-2-647,0 8 1,-5-7-267,-6 7 0,0-1-748,-12 7 1,2-1 7,-13 0 0,0 16 0,-6 3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02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209 779 8137,'0'-17'2751,"-8"7"-2417,6-5 1,-6 15-278,8 0 0,-7 7-653,-5 11 412,4-1 0,-13 6 185,4 0 1,-4 8 144,3-2 1,1 3 105,0 3 1,1-1-93,5 1 0,-2-2-104,7-4 1,0 1 20,6-7 0,2 0 40,4-5 0,3-9 27,9-3 1,1 2-61,4-3 0,6-1 45,11-9 1,-2 1-5,9-8 1,-1 1-1,6-7 1,-1 1 33,1 0 1,-6 5-251,1 1 0,-9 1 128,2-1 0,-9 1-153,-2 4 1,-8 4-610,2-3-625,-11 3 738,3 9 1,-21 5-346,0 11 0,-7-4 330,-4 4 1,-3 2-402,-3-2 1028,-3 8 0,-9-4 0,0 7 0</inkml:trace>
  <inkml:trace contextRef="#ctx0" brushRef="#br0" timeOffset="208">330 1401 10775,'11'8'729,"1"4"1,-7 5-358,7 6 1,-6 6 122,5 11 1,-7 10-455,2 8 0,-4 15 79,-2 2 0,-2 2-598,-4 3 1,-2-7 473,-3 2 0,-5-11-1129,5-7 1,1-5 428,-1-6 0,5-5-22,-6-13 1,9-3-414,-3-7 181,4-9 958,10-1 0,9-23 0,10-5 0</inkml:trace>
  <inkml:trace contextRef="#ctx0" brushRef="#br0" timeOffset="725">1869 969 8112,'0'-17'494,"0"0"617,0-1-121,0 9-635,0-7 0,13 14-232,4-3 0,6 3-487,0 2 0,-3 0 358,3 0 0,2 0 271,-2 0 1,0 7 55,-6 5 0,0 3-12,1 3 1,-7 5 29,1 0 1,-8 7-104,1-1 0,-3 4 111,-2 2 1,-7 5-112,-5 0 0,-9 6 24,-2-5 1,-6 5-195,6-6 0,0-1 87,6-11 0,-1 3-716,1-8 1,6 0 336,-1-5 0,6-3-2447,-5-4 1643,7-3 1,-6-8-37,5 0 0,3-8 529,-4-3 0,4-6 537,2-6 0,0 1 0,0-6 0,0 1 0,0-2 0,0 4 0,0 8 0,6 5 0,-1 1 0,1 5-454,-6-6 1039,8 8 1,-4-3 2188,7 7-1838,-7 0 1,11 0 241,-3 0 1,3 7-412,3 5 1,1 1-311,4-1 1,-2 9-477,8-4 1,-2 4 92,2-3 0,1-7-1048,-7 1 0,0-1 98,-5 7 0,-7-1-460,1 0 0,-8 2 437,1 5 899,-10-5 0,-5 6 0,-7-8 0</inkml:trace>
  <inkml:trace contextRef="#ctx0" brushRef="#br0" timeOffset="953">1627 1678 8097,'-43'-15'0,"13"11"1097,-5-8 0,18 9-483,-1 3-985,13 7 1,-3 3 232,8 7 1,0 2 3,0 4 0,0-1 1253,0 6 0,0 1-581,0 6 1,8-1 517,3 1 0,6-2-530,6-5 0,12 3-410,11-8 0,6-5-428,6-7 1,3-7-690,8 2 1,-1-6 470,-5-6 0,4-4 530,-3-7 0,-5-8 0,1-2 0</inkml:trace>
  <inkml:trace contextRef="#ctx0" brushRef="#br0" timeOffset="1741">3079 1384 8178,'-27'-9'3244,"4"3"-2353,12 4 1,3 4-422,8 4 1,13 3-281,5 8 0,11-7-165,-1-4 1,11-4 64,1-2 0,6 0-214,-5 0 1,3 0-140,-10 0 0,3-6-429,-14 0 1,0-7-1081,-6 1 1262,1-3 0,-3-2-105,-4-1 0,-3 7 184,-8-1 0,-8 3 215,-3-3 1,-4-1 54,-3 7 0,-5 0 148,0 6 0,-6 2 68,6 4 1,-2 11 297,2 12 1,4 4 472,-4 1 0,10 8-405,1 5 1,8-3 381,-2 2 1,4-6-162,2 6 0,0-9-73,0-3 0,6-1-204,0-10 1,7 0 1,-1-5 0,5-9-302,6-3 1,-2-6-192,8-6 0,0-5-908,6-12 1,-1-6 625,1-12 0,5-3-1096,1-8 1,1-3 23,-2-9 1170,-3 1 0,13-14 1,-6 8-1</inkml:trace>
  <inkml:trace contextRef="#ctx0" brushRef="#br0" timeOffset="1934">4048 762 8431,'11'17'1007,"1"0"0,-1-7 403,6-4 0,8-4-895,4-2 1,4 0-230,1 0 1,9 0-465,3 0 0,-2-2 209,2-4 1,-7-2-192,1-3 1,-4-5-198,-1 5 0,-2 1-281,-4-1 0,1 7 135,-7-2 1,0 4-522,-5 2 0,-3 2 331,-3 4 0,-5 3-607,-7 9 1300,-7 7 0,-18 9 0,-12 10 0</inkml:trace>
  <inkml:trace contextRef="#ctx0" brushRef="#br0" timeOffset="2642">4134 1350 8147,'-42'27'0,"-1"-3"505,-3-6 0,6-3 768,11-3 0,10-5-174,7-7-792,9 0 0,3-2-288,11-3 1,12-11-57,6-7 1,4 0-41,1 6 0,-1 0 59,-4-1 1,3 9-267,-3 3 0,-4 2-39,-2-2 1,-4 4-431,-1-3 1,-3 10 344,-3 7 1,-5 3 177,-7 3 0,-7 1 235,-5 4 0,-3 2-122,-3 4 812,-6 3-525,4-12 0,-10 10 33,6-7 1,1 6 98,6-6 0,6 2-164,-1-2 1,6-4-167,-5 5 0,7-5 33,-2-2 1,4 0 87,2 1 1,2-1 83,4 0 1,-4 1 10,4-1 0,1-6 125,-1 1 0,2-1-93,-2 7 0,-5-7 143,5 1 1,-4-6-48,-2 5-272,8-7-406,-6 11 230,13-13-564,-5 6 0,7-18 132,0-7 0,-5-2-78,-1-10 0,-5-8 96,6-9 1,-3-11-39,3-7 1,1-3 260,-7-2 1,2-6 68,-3 0 0,-3-6-134,4 6 0,-10-5 209,-1 5 1,-7 0 177,6 6 1,0 5-23,6 1 1,-1 7 128,-5-2 0,4 10-258,-4 2 450,4 8-198,-5-12 0,-1 15 97,-4 1 0,-3 1 233,3 10 0,3 0-50,-3 6 1,6 5 577,-5 1 239,7 7-471,-4-4-479,1 8 0,5 8 16,-4 3 1,10 7-32,2 5 0,7 3 126,-1 9-36,11 7-154,-4-5 1,14 13-149,-5-4 1,5 6 44,2 5 0,5 5 63,0 7 0,8 2-362,-1 4 1,4 6 335,-22-35 0,0 0 0,21 37-14,-21-40 0,0 0 0,-4 1 0,0 1-11,3 0 1,1 2 0,-2 2 0,0 0-34,-1-3 1,0 0 0,0 4 0,0 0-50,0-1 0,0 0 1,-4-2-1,0 0 53,-2 0 1,0-2 0,22 36-41,-1-6 1,-7-12-24,-5-5 0,-8-6 58,2-6 1,2-4 22,-2-7 0,-5-6-224,-7-1 1,1-12-841,5 1 658,0-11 1,1 0 250,-1-12 0,-5-4-709,-1-7 1,-7-2 329,2-4 1,-4-4-471,-2-8 0,0-7 73,0-4 865,-8-4 0,-9-10 0,-10-1 0</inkml:trace>
  <inkml:trace contextRef="#ctx0" brushRef="#br0" timeOffset="2837">5275 883 8027,'-9'-35'0,"-9"1"0,-1 7 1475,-10 4 0,-1 11-509,-11 6 1,3 4-224,-8 2 1,5 4-465,-5 8 0,0 1-331,-6 16 1,6-2-97,0 2 1,6 5-409,-6 1 0,9 1 556,3 11 0,-1-1 0,8 6 0</inkml:trace>
  <inkml:trace contextRef="#ctx0" brushRef="#br0" timeOffset="3484">4480 191 8068,'0'-35'0,"6"3"306,-1 3 0,3 4 513,-2 8 1,-2-1-11,7 1 1,1 7-320,5 5 0,0 3 22,1 2 1,5 0-214,0 0 1,0 6-204,-6-1 1,-2 9-240,-3-3 1,3 12-538,-3 6 0,1-2 623,-1 2 57,-4 7 0,-1 9 0,3 6 0</inkml:trace>
  <inkml:trace contextRef="#ctx0" brushRef="#br0" timeOffset="3959">5120 883 8019,'-18'0'514,"1"0"0,6 2 0,-1 5 345,-1 11 1,-9 7-986,-1 9 1,-9 7 13,-3-1 1,-7 8-208,-10-2 0,-6 10-488,1 1 1,-1 7-1100,6-7 1906,0 9 0,8-5 0,2 8 0</inkml:trace>
  <inkml:trace contextRef="#ctx0" brushRef="#br0" timeOffset="4480">7178 1280 8042,'-20'-7'418,"-3"-3"-456,21 1 0,-3-5 82,10 8 0,5 1-50,7 5 1,-5-2 585,-1-4 1,3 4-76,9-4 1,-2 4 99,8 2 1,2 0-303,9 0 1,10-2-146,8-3 1,9 1-7,2-8 1,0 8-99,6-1 1,-4 1-510,-2-2 1,0 2 285,1-7 1,-3 7-362,-4-2 1,-9 4 64,-8 2 1,-2-6-102,3 1 0,-13-1 112,-11 6 0,-4 2 10,-1 3 1,-9-1 42,-3 8 1,-8-1 400,-9 7 0,-9-1 0,-14 0 0</inkml:trace>
  <inkml:trace contextRef="#ctx0" brushRef="#br0" timeOffset="4796">6590 1765 8055,'-48'-6'0,"7"0"0,9 0 1424,14 6-407,9 0-1601,1 0 542,31 0 1,-2-2-93,20-3 1,-3 3 161,2-4 0,5-2 251,6 3 1,9-1-6,3 6 1,12-6 219,6 0 0,11-5-440,6 5 1,-47 0 0,0-2 86,1 2 1,0 1 0,3 0 0,1 0-311,2 0 0,0-1 0,-2 0 0,1 0 278,1-2 0,-1-1 0,-4 0 1,0 1-363,-1-1 1,0 0-1,-1 3 1,-1 1-288,43-7 1,-3 3 103,-9-3 1,-6-1 0,-12 7 1,-9 0-295,-8 6 0,-13-2 15,1-3-134,-11 3 949,-5-6 0,-13 8-101,-10 0 0,-20 0 0,-12 0 0</inkml:trace>
  <inkml:trace contextRef="#ctx0" brushRef="#br0" timeOffset="5102">8060 900 7978,'-16'-17'0,"5"-1"0,3 1 1547,8 0-1013,0 7 1,10 1-458,7 3 0,0 4 82,6-4 0,4 4 69,2 2 1,4 0 42,1 0 1,3 8 107,3 3 1,4 3-108,8-3 1,2 7-15,4-1 1,3 0-198,8 6 0,0-2 128,1 3 0,-9-3-263,-3 8 0,-6-1 117,-6 7 0,-6 0-77,-11-1 1,-4 1 21,-8-1 1,-9 3 52,-8 3 1,-10-1-104,-13 7 1,-13-2-116,-16 2 0,-4 4-657,-13-4 1,0 4 665,26-24 0,-1 0 0,0 0 0,0 0-618,-5 0 0,0 0 0,-2-1 0,0 0 176,2-2 0,0 0 610,2-2 0,0 0 0,-1-1 0,0 0 0,-41 17 0,3-10 0,3-10 0</inkml:trace>
  <inkml:trace contextRef="#ctx0" brushRef="#br0" timeOffset="5539">6901 1004 8061,'0'-33'858,"0"12"1087,0-4-2353,0 17 1,0 10 6,0 4 1,-8 4 27,-3 7 0,-12 8 61,-6 4 0,-12 5 121,-5 7 0,-6 3 69,-5 8 1,-5 0 14,-7-1 1,8 1 199,3 0 1,4-2 297,2-4 1,10-3 391,8-9 0,3-5-362,13 0 0,5-8 89,13 2-249,0 4 1,17-8 0,12 6 296,13 0 0,12-6-209,10 4 0,-3-9-59,8-3 1,14-5-423,-2 6 0,3-9 83,3 3 0,-3 2-1254,14-2 0,-6 7 723,6-1 1,-3 3 579,-44-6 0,1-1 0,-2 0 0,0 0 0,5-1 0,0 1 0,-1 0 0,1 1 0,3 3 0,0 1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10.3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1490 8371,'-25'9'1837,"6"-1"-2013,1-8 1,24 0-828,12 0 0,10 0 608,1 0 1,-4-2 134,-2-4 0,2-1 475,-2-5 1,0-1-74,-5 7 0,-7-2 112,1 2 0,-7 4-220,7-3 1,-6-3-57,5 2 1,1-5-3,5 5 1,0-8 23,1 3 0,-1-4 0,0-3 0</inkml:trace>
  <inkml:trace contextRef="#ctx0" brushRef="#br0" timeOffset="280">529 1126 8293,'0'-24'288,"0"-5"0,0 4 503,0 2 1,0 3 197,0 3 1,2 6-396,4-1 1,-3 8-651,9-2 16,-8 5 1,3 8 100,-7 5 0,-7 11 136,-5 6 1,-5-2-169,-6 1 1,2 7 124,-8 5 0,8 1-230,-2-7 0,4-5-115,1 0 1,9-8 108,3 2-121,4-4 1,12-3 64,7-5 0,10-5 128,13-12 1,4-3 60,8-9 0,8-1-10,3-4 1,-1 4 245,1-4 1,-1 0-104,1 5 0,-4-3-350,-7 10 0,-9 3 169,-9 2 0,-1 4-899,-10 2 0,-8 2 251,-9 4 1,-4 4-38,-2 7 1,-4 6 9,-7 0 672,-1 8 0,-21-4 0,7 7 0</inkml:trace>
  <inkml:trace contextRef="#ctx0" brushRef="#br0" timeOffset="446">736 1732 8293,'-11'11'0,"-1"1"0,8 1 2396,-1 10 0,3-2-1118,2 8 1,2 2-473,3 9 0,5 5-348,7 6 1,1 1-1097,-1 0 0,0-6 177,1 0 1,-1-7-33,0 1 0,0-5-154,1-6 0,-5-1-727,4-10 1,-1 1 147,13-13 1226,-8-1 0,11-12 0,-5-3 0</inkml:trace>
  <inkml:trace contextRef="#ctx0" brushRef="#br0" timeOffset="738">2293 1144 8136,'0'-25'888,"0"0"111,0-4 1,2 12-420,3 11 1,13-4-223,11-1 1,3 3-471,3 2 1,-1 3 75,1-3 0,0 4 334,-1-4 1,-1 12-69,-4 5 1,-6 12 67,-12 6 0,3 4-140,-9 1 1,1 9-6,-6 3 1,-9 4 53,-9 2 0,-5 2-45,-6 3 0,-3-3-316,3 4 0,-2-7 116,2-4 0,4-1-376,8-12 0,2 5-1050,3-10-1163,-3-4 765,13 0 66,-6-16 1796,1-17 0,-3-11 0,-7-15 0</inkml:trace>
  <inkml:trace contextRef="#ctx0" brushRef="#br0" timeOffset="867">2397 1576 8136,'9'-17'0,"5"0"0,-7 1 2034,3 5-522,1 3-644,7 8 0,-1 0 245,0 0 1,1 8-585,-1 3 1,-2 5-216,-3 1 0,3 6-620,-3 0 1,1 0 287,-1-6 1,1 6-1213,-7 0 1,0 0 11,-6-5 1,0-1 1217,0 0 0,-8 1 0,-2-1 0</inkml:trace>
  <inkml:trace contextRef="#ctx0" brushRef="#br0" timeOffset="1059">2120 1801 8150,'-50'8'2211,"4"3"1,11 20-1039,12 9 1,12 1-576,5-1 0,4 2-511,2-1 0,8-1 119,3-6 1,4-5 134,3 0 1,9-8-208,7 2 0,9-9-137,8-3 1,1-7-404,0 2 0,13-12-748,5-5 0,8-12-756,-3-6 1,2 0 981,-2-6 1,-2 7 927,8-7 0,-8 0 0,4 8 0</inkml:trace>
  <inkml:trace contextRef="#ctx0" brushRef="#br0" timeOffset="2311">3503 1490 8116,'-27'0'0,"2"-8"0,8 6 982,0-4 0,5 4 190,1 2-20,7-7-316,-4 5 755,8-6-1104,0 8 0,8 6 310,3 0 0,11 1-297,1-1 1,9-4-820,3 4 0,1-4-293,10-2 1,-5 0-582,5 0 1,-8-2 534,3-4 0,-7-4-409,-5-7 1,-4 0-20,-8-1 0,1 1 506,-1 0 1,-7 0 412,-5-1 1,-5 1 83,-5 0 0,-5 5 141,-7 1 0,-1 7-55,1-2 0,-6 4 225,0 2 0,-2 10 29,2 7 1,2 8 153,-8 10 0,8 7 695,-2 4 1,4 12-504,1 5 0,-5 10 528,0 2 1,6-6-518,5-5 1,9-9-76,-3 3 1,4-12-197,2-6 1,2-3-308,4-3 1,3-9-102,8-7 0,6-3-260,1-9 1,1 0-195,-2-6 1,-2-8 264,8-4 0,-6-11-559,5-5 0,-1-7 317,2-5 0,2-5-296,-8-6 1,6-3 184,-6-4 0,0-3 90,-6-9 0,-1 1-28,-5 0 0,4 0-34,-3 0 1,3 2 309,3 3 1,-1 5 89,0 7 0,6 2 175,0 4 1,8 3 155,-2 9 1,2 5 58,-3 0 1,5 8-86,-4-2 0,4 4 301,1 1 1,-5 3 141,0 3 0,-8-1 615,2 7 1,-4 1-217,-1 5-676,-1 0 1,-2 7-393,-3 5 0,-6 11-44,-12 6 1,-6 9-17,-11 2 0,-4 8 104,-7-1 0,3-3-41,-4 2 0,10-8-32,-9 3 0,13-11 16,3-1 0,3-8-128,9 2 1,0-3 138,6-3 1,2-6-172,4 1 0,4-8 100,7 2 1,0-3 113,1 3 0,-1-4 76,0 4 1,1-4 257,-1-2 0,-6 2-166,1 3 0,-8 5 163,1 7 1,-3 1 28,-2-1 1,-9 10-50,-9 7 0,-1 3-344,-10 9 0,1-6 87,-7 7 1,6-9-71,0 2 0,8-9 100,-2-2 0,6-8-28,5 2 1,5-4-109,7-1 58,0-1 1,2-2 49,3-3 1,5-3-3,7-3 0,-5-2 315,-1 7 0,1-1-28,5 2 1,-7 3-52,-4-3 0,1 3-14,-1 2 0,0 0 208,-6 1 0,-6-1-207,0 0 1,-1 1-65,1-1 0,2-2-321,-8-3 0,9-3 100,-3-3-259,4-4 0,2 4 26,0-12 0,0-9-97,0-8 1,8-10-162,3-2 0,4-11-453,3-17 1,-1-2 221,0-16 1,1-2 466,-1-9 0,0-4 0,-8 44 0,0 0 1</inkml:trace>
  <inkml:trace contextRef="#ctx0" brushRef="#br0" timeOffset="2626">4351 763 8116,'-18'-77'-16,"1"8"1,0 2 0,-1 9 90,1 3 165,0 9 1,1 3 160,5 9 0,-2 7-16,7 4 1,-2 9 120,2 3-118,4 7-150,-5-4 0,12 16 160,1 3 1,8 11-91,-3 1 1,12 13 95,6-1 0,0 13-199,5 4 0,-1 7-97,13 10 1,-7 10-312,1 8 1,-21-40 0,-1 2 328,-1 5 1,0 1 0,0-2-1,1 0-18,-1 1 0,0 1 0,-2 2 1,-1 0 41,1 0 0,-1 1 0,-3 1 1,-1 1 77,2 1 1,-1-1-1,0 3 1,-1 1-92,2-1 1,-1 1-1,0 0 1,-1 1 69,5-2 1,-1 0 0,-2-1 0,-1-1-122,3 3 0,1-1 1,-1-2-1,1-1-60,2-2 0,1 0 1,1-3-1,2-1-242,-1-4 1,0-2 0,3-1 0,0-2 57,18 36 1,-1-12-92,-5-11 1,-1-12-115,1-6 0,-6-5-260,0-6 0,-8-4-718,2-8-708,-4-7 1526,-9-3 0,-3-16 566,-7-9 1,-9-3-901,-9-13 0,1-5 857,-6-13 0,4 8 0,1 2 0</inkml:trace>
  <inkml:trace contextRef="#ctx0" brushRef="#br0" timeOffset="2792">5250 1403 8219,'-33'-15'0,"4"-1"1092,-11-7 0,4 8 1474,1 15 0,8 2-1529,4 4 0,4 3-492,1 9 1,1-1-2118,0 0 1,5 2 1571,1 4 0,-8 4 0,-8 8 0</inkml:trace>
  <inkml:trace contextRef="#ctx0" brushRef="#br0" timeOffset="2913">4887 54 8295,'-27'-25'743,"10"6"1,20 10 2149,20 14-2893,12 24 0,25 8 0,1 14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6:45.10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1366 347 8220,'0'-12'-534,"0"1"1,0 5 266,0-6 0,2 7 638,4-7 1,-4 6-33,4-5 1,-4 5-63,-2-5 1,2 7-165,3-2 1,-3 2 94,4-2 75,-4 4-169,-2-5 1,2 7-112,4 0 152,-4 0 1,5 7-127,-7 5 1,0 3 80,0 3 1,0 7 156,0 3 1,-5 5-67,-1 2 1,-6 1-33,7 5 0,-9-3-34,3 8 0,1 0-21,-2 6 0,1-6-199,-6 0 0,1-2 155,5 3 1,-5 1-269,5-8 1,3-5 74,2-7 1,-1-6-105,1 1 44,0-4 149,6-2 1,-2-7 35,-4-5 9,5-3 1,-7-4-216,8-3 0,0-11 119,0-7 0,6-7-202,-1 1 1,3-4 79,-2-2 1,-4-5-129,4 0 1,-3-6 115,3 5 1,-4 1 55,4 5 1,-4 3 8,-2 3 0,2-2 47,3 8 0,-3-6 93,4 6 0,2-6-76,-2 6 0,-1-5 171,-5 4 0,6-4-89,0 5 1,5-2 82,-5 2 1,6 3-28,-7-3 0,3 4 42,-2 2 1,-4 5 109,4 1 394,3 7 52,-7-12-174,6 15-42,-8-7-236,0 8 195,0 0 1,0 9-434,0 9 1,0 1 212,0 10 0,-6 7-86,0 10 0,-7 6 146,1 6 0,-3-2-163,-2 7 1,5-7-184,1 1 1,-1-3 128,-5-2 0,1-8-51,5-3 0,-3-5 63,9-1 1,-9-6-130,3-1 0,1-6 22,-1 1 0,5-4 35,-6-2-120,8 0 123,-3-7-133,7-2 125,0-8 1,0-4-105,0-8 1,0-1 46,0-16 0,7 0-134,5-5 0,-2-1-38,1 0 0,-1-1 91,1-4 0,5 3 10,-5-3 1,3 3 22,-3 3 1,4-1-6,-3 0 0,-2 1 43,1-1 1,-1-5 6,1 0 1,-1-1 18,-4 7 1,-4-1 18,3 1 0,-1-1 161,2 0 1,-4 3-116,4 3 0,-5-2 240,-1 8 1,6 0-79,0 6 1,2 5 126,-3 1-83,-3 7 0,6-6 82,-8 4 1,2 5-41,4-5 0,-4 6 65,3 6 0,-3-3-12,-2 9 0,-2 5-65,-3 6 1,1 6-70,-8-6 0,8 8 3,-1-2 0,-3 9-2,2 2 1,-5 8-35,5-1 0,-6-3-110,7 2 0,-9 2 53,3 10 1,-5-5-157,-1 5 0,0-4 81,-1-2 1,1-6 79,0 0 1,1-8 42,5 3 0,-4-11-38,3-1 1,4-8-5,3 2 0,3-9-29,2-3-152,0-7 9,0 4-384,0-8 238,0 0 1,0-8 144,0-3 0,2-10-144,3-2 0,-1-8 16,8 2 1,-6-4 13,5-1 0,-1-7 3,1 1 1,3-2 22,-9 1 0,7 5 78,-6-4 0,5 3 8,-5 2 0,5 1 129,-5-1 0,2 8-86,-2 4 1,-4 4 90,3 2-128,-3 0 657,-2-1 47,0 9 147,0 1-515,0 8 1,0 2-78,0 4 0,0 5 130,0 12 0,0 4-149,0 8 0,0 1 45,0 5 0,-5-3 0,-1 8 1,-2-2-30,2 2 1,2 2-48,-7-7 1,5 5 16,-5-6 0,5 1-63,-6-7 0,7 1-6,-7-1 1,6-5-54,-5 0 0,5-8 102,-5 2 1,5-4-80,-6-1 1,8-1 58,-1 0 1,3-5-254,2-1 46,0 1-383,0-2 192,0 5 16,0-13 0,7-4-65,5-15 0,3-3 114,3-8 0,-1-1-8,0-6 0,0 1 138,1-1 1,-7 0 88,1 1 1,-3 5-40,3 0 0,1 8 174,-7-2 1,0 4 214,-6 1 1,0 7 2,0-1 79,0 9 3,0-5-158,-8 16 0,-1 7-36,-9 8 0,7 6-32,-1-6 1,6 8-47,-5-3 0,1 3-2,-1-2 0,3 4-50,8-5 1,-6-3-15,1-1 0,-1 1-13,6-2 1,-2-2 123,-4-10-235,4 5 38,-5-7-187,7 1 207,0-2-31,0-8-79,0 0-104,0-8 1,0-2 42,0-7 0,0 0 133,0-1 0,1 1-280,5 0 0,-4-1 100,4 1 1,-2 8 42,2 3 92,-5-4 176,7 8 0,-8-4 36,0 12 1,0 4 238,0 7 0,-6 2-112,1 4 0,-7-1-30,6 6 0,-5-6 110,5 1 0,-5-4 198,5-2-237,0 0-243,6 1 0,0-7-371,0 1 255,0-8 1,2-3-170,4-6 0,-2-11-2,7-1 0,-5-2 66,5-10 1,-1-2-265,1-9 0,3 2 49,-8-9 1,5 7 84,-5-6 0,5 8 183,-5-3 0,2 7 140,-2 5 1,-4 4-250,3 7 218,-3 9 0,-2-1 794,0 4-403,0 5 168,0-7-294,-7 16 1,-1 1-38,-4 8 1,-3 7-49,4-1 1,-5 7 124,-1-1 0,5 4-90,1 1 1,-1 1 17,-5 0 1,0-7-48,-1 1 1,7-2-8,-1 2 1,8-10-442,-1-7-168,3-8 147,2 3 0,7-14 67,5-5 0,5-13-104,6-10 0,-3-7 82,3-10 0,-2 6-80,2 0 1,-4 0 27,4-6 1,-4 8 116,-1 4 1,-7-3 167,1 3 0,-1 5-17,6 6 0,-5 3-47,0-3 1,-7-2-10,7 8 1,-6-6 169,5 6 1,-7-6-134,2 6 1,1-6 33,-1 6 0,2-7 89,-2 1 1,-3-4-122,9-1 0,-8 1 169,2 4 1,1-2 137,-1 8 250,0 0-64,-6 6 306,0 7-380,0 3-173,0 7 0,0 1 63,0 5 1,0 4-76,0 7 1,-6 0-126,0 1 0,1-5-1,5 4 1,-6-3-106,0 9 0,0-2 135,6 2 1,-6 4-17,1 8 0,-3-1-68,2 1 0,4-6 19,-3-1 0,-3 1-82,2 6 0,0-2 59,6-5 1,-2 3-417,-3-8-80,3 0-79,-6-5 222,8-9 203,0-1 0,6-22-8,0-3 1,5-12 5,-5 0 1,5-3 51,-5-3 1,6-5-41,-7-1 1,3 1 207,-2 6 1,-4-1-33,4 0 0,-3 7 65,3-1 0,-4 8-108,4-2 1,2 3 15,-3 3 196,1 0-197,-6-1 1,0 7 430,0-1-111,0 9-80,0-5 0,-2 8-49,-4 0 1,3 8-50,-9 3 0,8 6-26,-2 6 1,-1-1 5,1 6 0,-2 3 1,3 9 0,1-1-19,-8 7 0,6-6-77,-5 6 0,5-5 72,-5 5 1,5-8-195,-6 3 1,7-5 24,-7-1 0,6-3-106,-5-3 0,7-4 124,-2-7 1,2-1-99,-1 0-67,3-7-263,-6-3 206,8-7 1,0-7 116,0-5 0,0-5-107,0-6 1,0-2 61,0-4 1,0-4 34,0 5 1,0 1 34,0-2 1,6 6 14,-1-6 1,7 8 127,-6-2 1,1 6-100,-1 5 0,-2-1 226,8 7 1,-9-2 25,3 2 266,-4 4-186,-2-5 0,0 14-20,0 5 1,0 3 24,0 3 0,-2 7 142,-4 3 1,3 11-61,-9 1 0,2 8-77,-1-2 0,-4 4-208,3 2 0,2-6 164,-1 0 0,1-5-302,-1 5 1,-3-8-2,8 3 1,-5-13 168,5-4-82,-7 2 1,9-8-28,-8-1-92,9 0-72,-5-15 0,8 4-238,0-12 1,2-5 190,4-12 1,3 2-229,8-8 1,1 2 124,-1-2 0,-5-2 57,-1 8 1,-1 6 127,1 5 1,-1 7 248,-4-7 606,-4 8-563,5-3 0,-7 14 473,0 5 0,-7 5-250,-5 6 1,2-4 56,-1 4 0,-1 2-135,-5-2 1,5 6-33,1-6 1,5 0-97,-5-5 1,5-1-206,-6 0 1,9-5 81,-3-1 1,2-5-333,-2 6-79,4-9 178,-5 5 60,7-8-8,0 0 0,0-8-194,0-3 0,1-4 52,5-3 0,-2-1-165,8-4 1,-1 4 119,6-4 1,-5 9-150,-1 3 510,-7-1 1,6 3-238,-4 3 368,-4-4 45,5 8 1,-14 2 197,-5 12 0,-3 9-73,-3 2 0,1 8 146,0-2 1,-4-4-43,3-2 1,-3 2 78,10-2 0,-3 0-392,3-6 1,1-6 108,4 1 1,4-6-459,-3 5-242,3-7-382,2 4 653,0-8 0,2 0-251,3 0-80,-3 0 202,6 0 432,-8 0-180,0 0 137,0-8 0,0 4-65,0-7 0,0 5 11,0-6 1,0 7 46,0-7 1,0 6 6,0-5 0,0 5 108,0-5 314,0 7-80,0-12-285,0 14 354,0-5-261,0 14 0,0 9 83,0 7 1,0 0-183,0-6 1,-2 2 2,-4 5 1,4-11-83,-3 4-442,3-3 32,2 3 314,0-7-140,0-3 0,0-9-44,0-3 1,2-5-47,3-7 0,-3-1 99,4 1 0,2 0-108,-2 0 0,-1 5 55,-5 0 117,0 1 1,6-1 147,0 1-308,0 7 794,-6-4-178,0 8 0,-2 0 453,-4 0-147,4 8 146,-13-6-182,13 6-143,-14-8-537,14 0 283,-5 0-411,7 0-18,0 0-57,0-8 213,0 6-319,0-6-269,0 8 210,0 0-19,7 8 1,3-4 5,7 7 475,1 1 0,7-2 0,2-3 0</inkml:trace>
  <inkml:trace contextRef="#ctx0" brushRef="#br0" timeOffset="945">1194 1505 6906,'0'-9'1068,"0"-1"-339,0 4-285,-8 5 25,6-15 0,-6 12-202,8-7 0,-2 7-91,-3-2 105,3-3-528,-6 7 361,8-14-248,-8 14-291,6-5 153,-13 7 224,5 0 1,1 2 44,3 3 0,-2-1 101,3 8 1,-3-7-37,2 7 0,4-6 296,-4 5-134,5 1 0,-7 5 365,6-7-186,-6 5-426,8-13 257,0 6-585,0-8-512,0 0 685,0-8 103,0-2-71,0-7 521,0 0-265,0 7 207,0 3-236,0 7 2,0 0 15,0 7-3,0 3-10,8 7 0,-6-5 3,4-1-164,3-7 129,-7 4-195,6-8 161,-8 0-132,0 0-87,-8 0 0,4-2 178,-7-4-57,7 4 201,-4-13-236,8 13 5,0-6 77,0 0 1,2 7 5,4-5 1,-2 4 17,7 2-19,1 0 1,5 0 240,0 0-237,-7 0 0,3 2 417,-7 4-233,0-5-75,-6 15 0,-2-8-53,-4 3 1,2-1 38,-7-5-47,-1-3 0,-5 6-225,0-8 223,0 0-7,-1 0 483,1 0-231,7-8-247,3-1 1,9-1 13,3 4 0,-1-1 6,8 1 0,-1 0-221,7 6 0,-1 0-411,0 0 1,6-2 590,0-4 0,8 5 0,-4-7 0</inkml:trace>
  <inkml:trace contextRef="#ctx0" brushRef="#br0" timeOffset="1534">1453 105 8225,'0'-18'148,"0"1"0,2 2 193,4 3 1,-3-3 133,9 3-238,-8 5 0,11-1-63,-3 8 0,-5 2 16,-1 4 0,2 3-100,-2 9 1,-1-1-248,-5 0 1,0 0-213,0 1 0,0-1 260,0 0 0,-1 1-84,-5-1 0,2-6 13,-8 1 0,7-8-71,-7 2 0,1-5 162,-7-1 0,7 0 47,-1 0 1,8-7 22,-1-5 1,-3-3 161,2-2 1,0-1 249,6 1 1,2 0-162,4-1 0,4 3 41,7 4 0,-6-3-41,1 8 1,0-1 48,5 1 0,0 4-270,0-4 1,1 6-224,-1 6 1,-5 0 296,-1 11-85,1-4 0,-3 28 0,-1-5 0</inkml:trace>
  <inkml:trace contextRef="#ctx0" brushRef="#br0" timeOffset="2063">1142 1592 8144,'-2'-15'-94,"-4"3"322,4-3-30,-6 13 0,8-14 244,0 5 1,0-5-179,0-1 0,0 0 142,0 0 1,2 5-46,4 0 0,-4 7 200,4-7-242,3 8-284,-7-3 1,12 14-47,-8 5 1,-1 3-265,-5 3 1,-7 1-59,-5 4 1,2-4 183,-1 4 0,1-4-469,-1-1 1,-5-7 214,5 1 0,1-8 179,-1 1 0,7-5 117,-2-5 0,4-7 135,2-11 0,4-4-226,8-8 1,1-1 197,16-4 0,7-5 0,9-6 0</inkml:trace>
  <inkml:trace contextRef="#ctx0" brushRef="#br0" timeOffset="44573">70 606 8357,'-10'0'429,"-5"0"-216,13 0 0,-8 0 0,4 0 0,4-2-84,-3-3-47,3 3 206,2-6-214,0 8 0,0-2 282,0-4-199,0 4 0,-2-5 33,-4 7 0,4-2 536,-4-4-478,4 4-141,2-6-51,0 8 186,0 0-359,8 0 1,2-7 65,7-5 1,2 2-47,4-1 0,2-1 154,4-5 1,4 6-2,-5-1 1,-1 6 27,2-5 1,0 1 21,6-1 1,-1-5 67,1 5 1,-1 1-87,1-1 0,0 5-118,-1-6 1,-5 8 122,0-1 0,-8-3-363,2 2 24,-11 1-3,3 5 1,-13 1 99,4 5 22,-5-4-778,-1 13 1,-5-11-147,-1 8 193,0-8 0,4 3-377,-4-7 1235,5 0 0,-15 0 0,14-7 0,-5-3 0</inkml:trace>
  <inkml:trace contextRef="#ctx0" brushRef="#br0" timeOffset="44780">606 278 8357,'-12'-6'-831,"1"0"2014,7 0-74,-12-1-661,14 5 1,-7-8 59,3 4-22,4 4-65,-6-5-615,8 7 1,0 2 230,0 3 0,-1 13-193,-5 11 0,-4 9-10,-7 2 1,-6 6-82,0-5 1,-6 7 34,6-2 0,-6-4-73,6-1 1,0-1-408,6-5 0,-1 1 292,1-13 0,6 6-644,-1-6 1044,8-8 0,-11 1 0,5-7 0</inkml:trace>
  <inkml:trace contextRef="#ctx0" brushRef="#br0" timeOffset="45051">277 347 8524,'0'-17'-779,"0"-1"545,0 1 0,0 5 1567,0 1-267,0-1-83,0-5-325,0 0 233,0 7-256,0 2-356,0 8 0,2 4-5,4 8 0,-2 1 22,7 16 1,1 0 118,5 6 0,0 1-156,0 4 1,3-3-210,3 3 0,4 2-385,7-1 1,1 5 334,-1-6 0,9 8 0,1-3 0</inkml:trace>
  <inkml:trace contextRef="#ctx0" brushRef="#br0" timeOffset="45634">1695 1090 8173,'-11'-2'142,"-1"-3"471,8 3 0,-4-8-155,8 4 1,0 3-322,0-9 0,0 6 177,0-5 51,0 7 1,2-10-106,4 9 1,4-7-52,7 6 1,6-1-55,0 1 0,8 4-148,-2-4 0,3 4-447,3 2 0,-2 0 293,-5 0 0,5 0-674,-4 0 0,-4 0 221,-2 0 0,-4 0-635,-1 0 104,-9 8 1131,6-6 0,-13 13 0,6-5 0</inkml:trace>
  <inkml:trace contextRef="#ctx0" brushRef="#br0" timeOffset="45834">1954 883 8173,'-9'-8'0,"-5"4"229,9-7 367,-1 7 423,-2-11-182,6 13-87,-5-6-262,7 8-344,0 8 1,-6 3-67,0 12 0,-5-2-191,5 8 0,-6-6-7,6 6 0,-7 0-373,1 6 0,3-3-548,-3-3 0,7 2-52,-7-8 460,8 8 1,-5-12 632,3 4 0,-4-12 0,-7-3 0</inkml:trace>
  <inkml:trace contextRef="#ctx0" brushRef="#br0" timeOffset="46018">1730 900 8173,'-8'-17'2146,"6"5"-345,-4 1-1226,4 7 0,10-9 11,4 7 0,5 2-173,6 10 1,-2 3 178,8 9 1,2 7-587,9 3 1,6 7-728,12 5 0,-4 1 553,3 11 1,-3-4-1,-2 11 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47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50 8190,'-9'0'1688,"-7"0"-1325,14 0 0,-5-2 209,7-4-211,0 4-115,0-5-47,0-1 1,2 6 140,3-4-95,5 4-73,0-5 1,5 5 75,-3-4 1,-3 6 89,3 6 0,-3 9 99,3 8 1,-4 10-62,-8 2 0,5 1 113,1 10 1,0-6-153,-6 7-91,-8-9-47,6 12 1,-5-13-232,7 3 62,-8-4 0,6-1-314,-6-8 298,8-2 1,0-8 98,0 0-487,0-7 205,0 5-49,0-13-87,0 6-9,0-8 260,0 0 37,8 0 1,-6-13-487,4-5 233,3-3-18,1-4 0,1 0-151,1-4 0,-3-3 176,3 3 1,1 2-88,-7-2 0,8 8 99,-3-2 1,3-2-34,-3 2 0,5-2-258,-5 2 365,-3 4 0,5-6 0,-5 7-80,1 1 199,-5 0 108,12 0 0,-12-1 92,7 1 0,-7 0-94,2-1 0,1 7 190,-1-1 1,6 7 235,-7-7-132,1 8 341,2-4-481,1 8 0,3 2 1,0 4 387,1 6 0,-3 11-138,1 6 1,1-3-135,5 3 0,-6 0-157,1 6 1,-2-1-1,1 1 0,3-1 64,-9 1 1,7 2-147,-6 3 1,5-6-154,-5 1 61,0 0 0,-1-16-211,1 4 172,0-4 0,0-2-212,0 1 0,1-7-337,-1 1 0,-2-8 171,7 1 0,-5-3-257,6-2 1,-1-7 106,6-5 580,1-11 0,7-4 0,2-7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48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6 7960,'-13'-6'2769,"-5"12"0,3 5-1362,4 18 1,7-4-1408,-2 10 0,-4-5 0,1 13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49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70 7981,'-27'-25'0,"11"7"0,16 1 0,12 7 2181,17 10 1,1 0-1233,16 0 1,1 8-1363,4 4 0,-6 3-175,-5 2 0,0 1-237,-5-1 0,-4 0 460,-14 0 1,-2 1 360,-3-1 1,-8 6 213,-16 0 1,-1 8-269,-16-2 1,8-4 1446,-2-2 1,9 2-467,3-2 1,7 0 74,-2-6 0,6 0-740,6 1 0,5-7-510,12 1 0,12-8 61,11 1 0,14-10-226,9-7 0,2-9 417,10-2 0,-8-8 0,4 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0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7999,'-9'-10'4060,"3"3"-3231,12 7 1,5 5 173,12 1 1,-2 6-748,8-7 0,-6 9-30,6-3 1,-6-1-870,6 2 1,-8-7 54,2 7 0,-9-3-348,-3 3 1,-7 9 567,2-4 1,-4 12-94,-2 0 1,-14 9 303,-3 3 0,-6 1 296,0-2 1,4-3 234,-4 3 0,5-3-173,7-3 1632,-5-7-1194,15 6 1,-7-14-272,8 4 0,13-9-188,5-3 0,12-7-632,5 2 1,15-6-2160,13-6 2611,12-4 0,4-22 0,7-5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0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8090,'0'-17'0,"0"-1"407,0 1 1,7 6 563,5-1 1,3 8 154,2-1-511,1 3-319,7 2 1,-6 7 245,4 5 1,-4 11-130,-2 6 0,-7 3-160,-4 3 0,2 5-154,-3 1 0,1 1-191,-6-2 1,6-3-43,0 3 1,1-11-425,-1-6 1,-4-4-337,4-1 511,3-9 162,-7-1 0,14-10-371,-5-4 318,5-3-43,1-24 0,2 2-178,4-15 0,-4 0 117,4-6 0,-5 2 40,-7 4 0,5 9 220,-5 9 289,4 6 0,3 5 365,-1 11 0,2 12-312,4 6 1,-3 13 1199,3 9-740,-4 1-304,-2 15 0,0-12 101,1 8 0,1-1-341,4 1 1,-2-4-367,8-7 1,-6-9-257,6-3 1,0-11-723,5-6 0,1-4-1252,-1-2 2456,1-16 0,0-3 0,-1-15 0</inkml:trace>
  <inkml:trace contextRef="#ctx0" brushRef="#br0" timeOffset="210">1540 139 9529,'0'-10'5232,"7"3"-3980,5 7-795,3-8-981,10 6 0,-4-6 427,8 8 1,-6 0-340,6 0 0,-2-5-125,2-1 0,-4-6-562,-8 7 0,0-1-85,1 6 194,-9 0 1,-1 7 101,-8 5 912,-8 11 0,-9 4 0,-10 8 0</inkml:trace>
  <inkml:trace contextRef="#ctx0" brushRef="#br0" timeOffset="324">1643 485 8032,'0'9'3111,"8"-1"-2291,4-8 1,11 0 602,5 0 0,5-8-1609,2-3 0,7 1 135,4-1 0,4-1-1023,2-5 1,0 5 227,0 1 846,0-8 0,-1-8 0,1-8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4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7923,'0'-10'4736,"8"10"1,2 8-3918,7 4-465,0 3-2828,0-13 1234,-7 13 1,-2-5-1490,-8 7 2729,0 0 0,0 1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48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1 362 8065,'0'-18'-484,"0"7"1076,0-1 190,0 8 1,2-3-208,3 7 1,-1 0-182,8 0 1,-1 0 335,7 0 0,-7 0-211,1 0 0,5 0-110,6 0 1,0 0-224,-6 0 0,6 0-123,0 0 1,6 0-65,-6 0 0,6-2-278,-6-4 0,0 4-4,-6-4 1,1 5-1150,-1 1-645,-7 0 1016,5 0 348,-13 0 1,4 1-117,-12 5 1,-4 6 82,-7 11 746,0-4 0,-8 14 0,-2-6 0</inkml:trace>
  <inkml:trace contextRef="#ctx0" brushRef="#br0" timeOffset="170">53 673 8065,'-10'10'1380,"2"-3"0,10-1-770,4 0 0,9 0-187,8-6 0,8 0-25,-2 0 1,5 0-322,7 0-9,-5 0-95,7 0 0,-3 0-37,0 0 0,1 0-137,-7 0 0,-1 0-670,-4 0 1,1 0 52,-6 0 0,-1-2 818,-6-4 0,0 4 0,0-6 0</inkml:trace>
  <inkml:trace contextRef="#ctx0" brushRef="#br0" timeOffset="417">1177 68 7989,'-6'-18'441,"0"1"299,0 7 870,6-5-1209,0 13 1,0-4 788,0 12-577,0 11-237,0 10 0,0 10 145,0 3 0,0 4-184,0 8 1,0 2-88,0 4 1,0 3-601,0 8 1,0 1-714,0-1 0,6-4-1114,0-7 0,5-3 393,-5-14 1784,8-9 0,3 1 0,10-6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1.8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8000,'-19'-17'0,"4"0"1369,15 7-704,0 2-477,0 8 0,2 0 54,4 0-55,3 0-1085,8 0 564,1 0 1,-1 6 333,0 0 0,1 0 0,-1-6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2.9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 7494,'-8'-9'293,"4"1"489,-7 8 0,5-6 366,-6 0 91,1 1-801,-6 12 1,5 9 13,1 7 0,7 8 141,-2-3 0,4 7-328,2 5 0,0-3-384,0 3 1,0-3 19,0-3 0,2-5-317,4 0 0,-2-8 125,7 2 1,-5-6-1181,5-5 937,-7 3 0,10-15 129,-9 0 0,9-9-43,-3-14 0,5-4 113,1-8 1,0-7-121,1-4 1,-1 2 226,0-3 0,1 15 185,-1-3 1,0 12 133,0 0 1,3 12 325,3 5 0,-4 12 196,4 5 1,-4 12-350,-2 6 0,1 2 930,-1-2 1,6 9-456,0-3 0,0 3-189,-6-3 1,1-3-605,-1-3 1,6-2-722,0-4 0,6-6 145,-6 1 0,8-9-697,-2-9 0,3 0-327,3 0 1654,-8-15 0,5 3 0,-5-13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3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9624,'-10'2'3516,"4"4"-2807,4-4 1,10 7-772,4-3 45,3-4 1,8 5-87,0-7 1,6 0-324,-6 0 0,6 0-247,-6 0 0,6 0-2115,-6 0 720,0 0 2068,-6 8 0,-7 9 0,-3 10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3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87 9383,'-8'0'2343,"8"0"1,8 0-1661,9 0 1,10-6-911,7 0 0,3-1-1020,9 1 1,-6 2-834,6-8 0,-7 3 2080,1-3 0,-3-3 0,-3 5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3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8013,'2'-15'343,"4"3"0,3 4 329,8 8 1,3 0-204,3 0 1,-4 0 649,4 0 1,-2 0-1501,2 0 1,-4 0 93,4 0 0,-9 0-303,-3 0 1,-7 8 221,2 4 1,-12 5 15,-5 6 1,-12 4 244,-6 7 0,2 1 77,-2 0 1,8-3 122,-2-3 0,11 4 785,7-4 0,3-3-97,2 3 1,13-8-343,5 2 0,10-3 286,1-3 0,2-2-151,-2-3 0,1 1 12,-6-7 1,-1 8-228,-6-3 0,0 4 63,0 3 1,-7 7-636,-4 4 0,-8 5-615,-10 6 0,-7 7-807,-15 10 0,-9-1 25,-3 7 0,4-13 1610,2 2 0,3-4 0,2 4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4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329 603 7971,'7'-42'0,"-5"7"1015,4 1 1,2 5-715,-3 6 1,7-4-841,-6-7 249,0 7 1,-6-6-202,0 4 1,0-5 147,0-7 0,-10 5 401,-7-5 1,-3 5 264,-8 1 0,-7 8 390,-5 4 0,-1 12-384,7 5 1,5 6 276,0 6 1,8 5-586,-2 12 1,11 10-368,7 7 1,3 8 217,2-1 1,2-3 183,3 2 0,7 0 328,11 6 1,-2 0 124,8 0 1,-2-1 268,2 1 0,3 2-705,-3 4 0,2-2-316,-2 7 1,-4-7-53,-8 1 0,-2-3-488,-3-2 1,1-8 447,-7-3 0,-4-11 129,-14-1 0,-3-8 373,-20 2 0,3-5 143,-14-7 0,7-3 343,-1-8 0,-2-10-213,1-7 1,7-18 458,5-17 1,15-1-402,3-11 1,7 3-97,4-3 1,10 5-293,7 7 1,10 10 53,13 7 1,4 2-1189,8 10 1,0 8-346,0 9 0,4 4 1369,-4 2 0,3 16 0,-10 3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5.3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0 102 8097,'0'-17'45,"0"-1"0,2 1 191,4 0 1,-2 7 275,7 4 0,-5-1 31,6 1 0,-1 2 52,6 10 0,1 5-81,-1 12 1,-2 4 45,-3 8 1,1 5-194,-7 1 0,6 5 98,-7-6 0,3 6-789,-2-5 0,-4-3 280,4-9 1,3 2-615,3-8 0,-3 0 144,3-6 1,-1-7-120,7-5 1,-1-5 258,0-5 1,8-9-64,4-15 0,4-1-89,1-17 1,1-4-8,0-7 1,5 0 253,0 6 1,1 10 41,-7 8 1,6 7 442,1 9 0,-1 11 235,-5 7 1,-3 9 497,-3 14 1,2 6-529,-8 11 1,0-1 589,-6 7-680,1 0 727,-1-2 0,0 4-403,1-7 1,-1-1-1059,0-5 1,2-3 296,4-3 0,-3-4-1119,3-8 1,4-7 261,1-4 973,-3-4 0,8-18 0,-6-3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6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14325,'18'18'-301,"-3"-1"-406,-4 0 0,3-5 707,-8-1 0,7 1 0,-3 5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6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7938,'-6'12'0,"0"-1"0,-5-5 6179,5 5-5601,0-7 1,8 4-579,4-8 0,11 8 0,10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4.6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10086,'0'18'3966,"0"-1"0,4-7-4522,7-5 0,1-3 556,11-2 0,4-7 0,0-3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5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8 304 7922,'-7'-17'872,"7"7"765,0 5-1365,15 3-112,12-6 1,2 4 145,0-7 1,-1 5-1233,7-6 1,-6 6-249,0-5 6,-8 7 717,4-11 0,-16 15 34,-3 0 417,-4 7 0,-17 18 0,-5 2 0</inkml:trace>
  <inkml:trace contextRef="#ctx0" brushRef="#br0" timeOffset="160">78 737 9894,'9'-12'2954,"8"0"1,8 7-2158,10-7 0,9-1-2583,8-10 0,0 3 766,6-3 1,-7 4-48,-4 2 0,-5 0 304,-8-1 1,1 1-20,0 0 0,-8 1 56,-4 5 726,-4-5 0,6 7 0,2-8 0</inkml:trace>
  <inkml:trace contextRef="#ctx0" brushRef="#br0" timeOffset="425">1184 10 8052,'-23'-2'5785,"0"-3"-5233,0 3 1,14 2-835,3 11 0,-4 10-1175,-1 2 0,-5 10 859,-1 2 1,0 5 159,-1 6 1,1 4 551,0-4 1,7 4 589,4 2 1,6-6 154,6 0 1,11-7-557,12 1 0,8-5-145,9-7 0,2-3-69,15-7 0,-5-3-129,5-3 0,1-5-56,5-7 1,-6-2-728,1-3 1,-7-7-330,7-11 1,-12 4 486,5-4 1,-14 2 152,3-3 0,-15 11-122,-8-4 634,-4 3 0,-2-11 0,0-2 0</inkml:trace>
  <inkml:trace contextRef="#ctx0" brushRef="#br0" timeOffset="567">1703 373 7978,'-33'12'1469,"5"-1"0,1-5-165,4 6 0,3 5 435,-3 6 0,10 8-1322,1-2 1,7 5-537,-7 7 1,8-5-379,-2 4 0,6 3-897,6-3 1,4 0-1747,7-5 3140,-7 0 0,13-9 0,-4-1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4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9608,'0'-9'2928,"0"1"0,6 16-2648,0 3-241,7-3 322,-3 7-2235,7-5 1,-1 7 447,-5 0 0,-3-5-58,-8-1 0,-2 1 1484,-4 5 0,-3 1 0,-9-1 0</inkml:trace>
  <inkml:trace contextRef="#ctx0" brushRef="#br0" timeOffset="90">18 364 7955,'7'17'1729,"-5"-7"1,8-2-1348,-4-8 1,-3 0-348,9 0 0,0 0-35,5 0 0,0 0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2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16 8123,'-34'-8'0,"7"6"2301,4-3 0,3 5-1137,3 5 1,6 5-1479,-1 7 140,1 8 1,-1 2-289,1 8 0,-1 1-446,-5 5 1,-1-3 685,1 8 0,7-7 420,5 1 0,5 0 83,5-5 0,9 1-206,15-12 0,3-1-88,20-6 0,6-2-106,17-3 1,-2-5 136,8-7 0,-8 0-142,2 0 0,-4-5-399,-2-1 0,-8-8-79,-3 3 1,-12-4-469,-6-3 1,-5 1-63,-6 0 1132,-4-1 0,-16 1 0,-1 0 0</inkml:trace>
  <inkml:trace contextRef="#ctx0" brushRef="#br0" timeOffset="143">742 310 7981,'-40'0'980,"0"0"0,1 2 1306,10 4 0,6 5-1317,12 12 1,-3-2-79,9 8 0,-1 6-1026,6 5 0,0 8-807,0-2 0,0-1 942,0 1 0,15-8 0,4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9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260 623 8052,'0'-17'645,"0"0"-338,7-1 0,1 1 8,3 0 0,5-1-30,-5 1 1,5 0-102,1-1-10,-7 1 0,5 0 42,-3 0 1,-3-3 29,3-3 0,-7 4-108,7-4 1,-8-2-140,2 2 0,1-6-287,-1 6 1,0-6 196,-6 6 1,-2-6-104,-4 6 1,-4-5 52,-7 5 0,0-1 113,0 7 1,-1 6 25,1-1 1,0 8-2,-1-2 1,1 5-19,0 1 1,-6 0 27,0 0 0,0 7-68,5 5 0,1 3 67,0 2 1,0-3 84,-1 3 1,7-3-29,-1 9 1,8 2 133,-1-2 0,3 7-113,2-1 1,0 2 19,0-2 0,7 7 59,5-7 1,5 13 161,6-7 1,-2 3-19,8-3 0,-6 0-104,6-1 0,-6 1-432,6-1 1,-8 1-72,2 0 1,-4-1-97,-1 1 1,-9-1 188,-3 1 0,-4-2 23,-2-5 0,-8 5-26,-3-4 1,-5-4 25,-1-2 0,-6-4 288,0-2 0,-8-1-96,2-5 0,2-3 207,-1-8 0,1-2-58,-2-4 0,-2-9 35,8-8 1,0-10 49,6-1 1,1 1 102,5-2 1,3-3-41,8 9 0,10-7 115,7 7 1,8 2-640,10-2 0,7 8 155,4-2 0,4 4-800,2 1 1,0 1 186,0 0 0,-6 7-741,0 4 1418,-8-3 0,5 7 0,-9-6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7:59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18 882 8217,'-10'-8'475,"3"4"-134,7-7 1,0 5 450,0-5 0,7 5-376,5-6 1,5 3-188,6-3 1,2-1 82,4 7 0,4-2-150,-5 3 1,5 3-1,2-4 0,-1 6-76,1 6 1,-1-3-255,1 9 1,-6-2-176,0 1 0,-8 4-536,2-3 0,0-2-1276,-6 1 1026,4-7 568,-11 11 0,2-13 221,-1 4 1,-5-10 339,5-2 0,-7-7 0,2 1 0,2-3 0,-3-2 0,1-1 0,-6 1 0,0 0 0,0 0 0,-8 1-39,-3 5 0,-4-5 39,-3 5 0,-5-3 125,0 3 1,4-3 164,2 9 1,9-3 208,-9 2 0,9 4 364,-4-4 155,9 5 38,-5-7-204,8 6-506,0 2 1,0 11-118,0 13 1,0-3 179,0 7 1,0-3-198,0 10 0,-6-4-50,0 9 0,-1-1-192,1 1 1,-2 2-412,-3 4 1,-3 2-95,9-7 0,-1-1-662,6-5 0,0-1 277,0 1 0,0-14 24,0-4 896,0-11 0,0 2 0,0-8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06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830 68 8349,'-17'-25'246,"0"5"1,-1 3 208,1 11 1,0 8-77,-1 10 0,5 1-933,-4 16 1,1 2 241,-13 9 1,1-1 124,-7 7 0,-5 0 279,-1 6 1,-1 1 228,2 5 1,-3-2 29,-3 7 0,4 8 67,7 10 0,3 4 289,3 1 1,6-1-212,11-5 0,5 3-475,7-8 1,9-8-53,9-9 0,8-6-2,15-6 1,3-6-37,8-11 1,7-4-300,5-8 1,-3-9 153,3-8 1,-9-10-11,3-13 0,-8-4 384,-10-7 1,-1-1-158,-16 1 1,-8-1 294,-9 0 0,-8 1-85,-9-1 1,-9 3 191,-14 3 1,-10 4-212,-8 7 0,-2 9-35,-9 3 1,-1 12-444,-5 5 0,6 12-765,-1 6 0,8 12 1049,-1 5 0,-1 8 0,2 1 0,1 1 0,-3 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0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8071,'9'0'3611,"7"0"-2453,-5 0 0,-1 0-646,1 0-657,-7 0 1,6 0-191,-4 0 1,-5 7-592,5 5 0,-4 3 926,-2 2 0,0 8 0,0 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0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35 7907,'-9'-10'5652,"3"1"-4500,12 3 0,3 4-1340,9-4 297,-1 4-109,0 2 0,1 8 0,-1 2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1.5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0 137 8146,'0'-17'238,"0"-6"-47,0 0 1,2 6 369,4 5 0,-2 2 31,8-1-328,-1-4 0,6 13-71,1-4 1,-7 6-11,1 6 1,-8 5 334,1 12 0,-1 4-125,2 8 0,-4 1 109,4 5 0,-4 3-38,-2 8 0,-2 0-111,-4-1 0,4 1-152,-4 0 1,4-8 29,2-3 0,0-12-82,0-6 0,2 0-107,4-6 0,-2 2-162,7-13 0,-5 0 126,6-6-404,-1 0 0,4-8-195,-3-4 260,3-3 0,-7-8 93,4 0 1,-5 0-11,-7 6 1,0-1-30,0 1 0,0 0-189,0-1 1,2 1-151,4 0 1,-4 0 178,4-1 1,-4 1 54,-2 0 1,5-1 228,1 1 0,2 0 159,-2 0 0,-3-1-134,9 1 0,-1 0 98,7-1 0,-7 1 186,1 0 0,-1 5 1126,7 1-175,-1 7 0,0-4-492,1 8 1,-1 0 338,0 0 1,-2 10-340,-3 7 0,1 6-140,-7 6 0,2 4-98,-2-5 1,-4 5 67,3 2 1,-1-3-286,2-3 0,-2 2 54,7-8 0,-5 0-201,6-6 0,-1 1 174,6-1-653,1 0 0,-1-5 30,0-1 1,1-7-202,-1 2 0,0-4-250,0-2 0,1-6-701,-1 0 0,0-7 645,1 1 1,-1-5-1013,0-6 1957,-7-4 0,5-8 0,-5 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5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139 381 7903,'0'-10'676,"0"-5"0,0 11 78,0-8-337,0 9 1,8-5-241,3 8 0,3-2 0,-3-4 0,5 4 70,-5-3 1,5 3-31,1 2 0,0 0 30,1 0 0,6 0-45,5 0 1,4 0-30,2 0 1,7 0-72,4 0 0,4 0-93,2 0 1,2-6-183,3 0 115,-3-7 43,13 11 1,-13-6-64,4 8 1,-4 0 11,-3 0 0,-4-6-42,-1 0 0,-6 1-45,6 5 0,-7 0-75,1 0 0,-4 0-33,-1 0 1,-2 0-177,-5 0 1,3 0-417,-8 0-244,0 0 517,-5 0 0,-9 2 182,-3 3 0,-6-1-80,-6 8 478,-11-1 0,-10 7 0,-8-1 0</inkml:trace>
  <inkml:trace contextRef="#ctx0" brushRef="#br0" timeOffset="377">35 865 7927,'-17'0'887,"8"-2"-821,3-4 33,4 4 0,4-11-39,4 7 0,3-5 83,8 5 1,1-6 21,-1 7 1,8-7 78,4 6 1,0-5 86,5 5 1,-1-2-183,13 3 0,2 3-26,10-4 1,-1 4 52,12 2 1,-1-6 42,12 0 0,-1-1-271,2 1 0,-4 4-81,-8-4 1,-2-1-111,-3 1 0,-5-6 83,-7 7 0,-8-7-39,-3 6 0,-11 0-265,-1 6 1,-8-5-119,2-1-203,-3 0 153,-3 6-450,-8-8 1082,-1 7 0,-23-7 0,-4 8 0</inkml:trace>
  <inkml:trace contextRef="#ctx0" brushRef="#br0" timeOffset="820">1073 52 7991,'-17'-7'914,"1"3"-60,5-8-468,3 8 66,8-11-446,0 13 296,0-6 530,0 8-513,8 0 0,1 0-67,9 0 1,-7 0-75,1 0 0,-1 0 33,7 0 1,-1 2-204,0 4 1,6-2 64,0 7 27,0-7 1,0 6 0,2-4-27,2 5 1,2-1-152,6 1 125,-1 1 1,1 5 0,-1 0-92,1 1 0,5 1 247,1 4 1,-7-4-93,-5 4 1,0 2 214,6-2 0,-7 6-72,1-6 1,-8 6 199,2-6 0,-3 2-28,-3-2 1,-2-4-23,-3 4 1,-5 4-317,-7 2 0,-1 0-326,-5 5 0,-19 5-268,-16 13 1,-9 0 351,-7 0 0,-7 5-1689,-10 1 1,0 5 469,-6-5 1372,7 0 0,-8-3 0,4 1 0,-3 0 0,-1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5.6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68 225 8060,'0'-17'1316,"0"0"-1151,8-1 0,-4 1 986,7 0 0,1 0-512,5-1 1,0 1-264,0 0 0,3-1-132,3 1 0,-4 6 0,4-1 0,-4 8 34,-1-2 1,-1 5-30,0 1 1,0 0-256,1 0 1,-1 1 123,0 5 1,-5 6-636,-1 11 0,-7 4 283,2 7 1,-12 9-216,-5 3 1,-12 2-40,-6-2 0,-4 4-230,-1-4 0,-7 2 358,1-2 1,-1-4 256,7-7 1,5-8 783,0-4 1,10-4-204,2-2 294,-1 1-500,17-9 0,-5 5 16,12-8 0,11-1 47,12-5 1,5-2 29,7-3 1,3-5-227,8-7 1,7-6-308,5 0 0,-3-2-1039,3 2 1,-11 1 611,-1-6 0,-2 6 595,-9-1 0,-9-4 0,-7 1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2.5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1056 7991,'-8'-27'804,"-2"-6"0,1 20-80,3-5 1,6 13 1314,6-1-1590,3-4 1,9 16-116,-1 0 0,4 9 22,-4 8 0,-1 6-78,-11 11 1,-3 10-357,4 8 0,-6 5 136,-6-5 0,2 6-1183,-7-7 0,1 5 201,-1-10 1,1 1-317,4-12 1,5-3-34,-5-9 259,4-4 209,2-15 805,8-18 0,1-11 0,8-16 0</inkml:trace>
  <inkml:trace contextRef="#ctx0" brushRef="#br0" timeOffset="548">639 122 8044,'17'-25'205,"8"8"22,4-1 0,5 3-117,7 9 1,-5-5 199,5 5 1,1 0-400,-2 6 1,1-2 44,-7-3 1,-1 3 514,-4-4 0,1 4-33,-6 2 0,4 0 139,-5 0 0,6 0-335,-6 0 0,2 6-84,-2-1 0,-3 7-391,3-6 1,-4 5 195,-2-5 0,-5 6-113,-1-7 0,-5 9 104,5-3 1,-7 5 77,2 1 1,2 0 32,-2 1 0,-1-1 19,-5 0 0,0 0-49,0 1 1,6-1 49,0 0 0,0 1 14,-6-1 1,0-6-8,0 1 1,0-1 30,0 7 0,2 5-7,3 0 0,-1 0-10,8-6 0,-9 8 10,3 4 0,2-2 108,-2 2 0,1 0-82,-1 5 0,-4 1 110,4-1 1,2 7 87,-3-1 0,3 8-73,-2-2 0,-2 4 252,7 2 0,-1 6 1,1-1 0,3 9-67,-9-3 0,9-1-237,-3 1 0,-3-2-154,-2 3 1,2 3 236,-3-4-957,9-3 729,-12 0 1,5-16 5,-7-4 0,2-3 81,4-3 1,-4-7 26,4-4 1,-4-4-232,-2-1-226,0-9 0,-2-1 175,-4-8 0,2 0 373,-7 0 0,-1 0-337,-5 0 1,-2-2-248,-4-4 0,-4 2-725,-8-7 0,0 7 455,1-2 1,-8-3-2636,-5-3 1527,-2-3-113,-11-2 1799,-9-1 0,0-7 0,-8-4 0,-10-3 0,39 14 0,-2 1 0,-5 0 0,-1 0 0</inkml:trace>
  <inkml:trace contextRef="#ctx0" brushRef="#br0" timeOffset="2276">622 554 8049,'0'-9'2349,"5"-1"-1488,1 4 1,8 4-295,-3-3 0,-1 3 474,1 2-71,-7 0-363,11-8 1,-11 6-207,8-4 0,-6 4-97,5 2 0,-5-2-1044,5-3 601,1 3-772,5-6 633,0 8 0,-1 2-16,-5 4 1,-3-2-17,-8 7 0,0-5-95,0 5 1,0-5-156,0 6-246,0-8 779,-8 11 0,5-13-45,-9 4 156,8-4 76,-11-2 30,13 0-290,-6 0-65,8 0 1670,0 0-1254,0 7 0,-2-3-63,-4 8 0,5-7-4,-5 7 1,4-6-36,2 5 1,-2-1-216,-4 1 0,2 7 91,-7-1 1,5 0-4,-5 6 0,5-2-61,-6 2 1,8-3 50,-1 3 1,-3-4-64,2-2 0,0 1-27,6-1-326,0 0 338,0-7-205,0-3 138,0-7 0,0-7-188,0-5 1,8-11-85,4-6 0,3 2 113,2-1 1,1 5 174,-1-6 1,6 8 48,0-2 1,2 9 133,-2 3 0,-4 5-109,4-6 242,-3 8-159,-3-3 0,-6 14 154,1 5 0,-8 3-98,1 3 0,-5 1-53,-5 4 0,-5-2-395,-7 8 0,0-2 58,-1 2 0,1-3-89,0-2 0,-1-5 305,1 4 1,2-10 184,3-1 0,-1-6 25,7 5 418,0-7-179,6 4-280,0-8 0,8-6 190,3 0 1,5-5-43,1 5 0,0-8 17,1 3-176,-1 3 0,-2-1-187,-3 3 136,-4 4 0,-8-4-124,0 12 1,0 3 60,0 9 1,-8 7 57,-4 4 0,-9-3 183,-2 3 1,-6 0 62,6 6 1,0-3 195,6-3 1,0 2-142,-1-8 0,3 2 56,3-2 1,3-4-209,3 4 1,4-9-165,-4-3-39,4 1 322,2 5-735,0-7 0,2-3 144,4-7 0,-2 0 4,7 0 0,-5-2-14,6-3 0,-1-7-70,7-11 0,-1 2 47,0-8 1,6 8-45,0-2 0,6-2 272,-6 2 1,2 0-67,-2 6 0,-2 5 420,8 0 1,-8 9-38,2-3 1,-9 4 96,-3 2 0,-5 2-54,6 4 0,-9 3 123,3 9 0,-6 5-139,-6 0 0,-3 2-99,-8-2 1,-1-4-212,1 4 1,0-4 122,-1-2 1,1 1-184,0-1 0,0-7-100,-1-5 1,7-1-95,-1 2 0,6-4-124,-5 4 302,7-4 0,-4-4 10,8-4 68,0 4 1,0-8 723,0 5-502,8 3 0,-4-12 397,7 9 0,-5-1-61,6 6 1,-7 0 821,7 0-408,-8-8-130,11 6-571,-5-6 0,1 8-29,1 0 0,-6 0-212,5 0 256,-7 0-915,11 0-2,-13 0 166,6 0 0,-8 2 174,0 4 1,-2 2-166,-4 3 1,2 5 100,-7-5 0,1 5-20,-1 1 1,-5-6-292,5 1 1,1-2-202,-1 1-664,7 5 1014,-11-7 1,13 3 13,-4-1 1,-2 1 303,2 5 1,-7-2 51,1-3 0,3 9 138,-3-4 1,-1 4 221,-10-3 1,4 5 602,-5 0 0,5 0-439,2-6 0,2 1 2008,3-1-423,-3 0-166,13 0-1218,-6 1 0,16-9-83,3-3 1,5-4-13,1-2 1,10 0 157,7 0 0,1-2-845,5-4 1,5 2 218,1-7 1,-2 1-1485,2-1 1,-6-3 263,6 9 1273,-7-1 0,11-2 0,-6-1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1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70 7985,'0'-35'2103,"0"16"0,8 3-1927,3 16 1,-1 2-276,1 4 1,-7 4-223,2 7 0,-6 8 112,-6 4 1,-4 5 484,-7 7 1,-2-3-120,-4 8 1,4-5 7,-4 5 0,5-8-128,7 3 0,3-11 170,8-1 0,0-8-13,0 2 0,2-9 176,4-3 1,5-7 377,12 2 1,4-4-281,8-2 0,7-8 31,4-3 1,-2-5-336,3-1 0,-7 0-274,6-1 1,-6 7-72,7-1 1,-15 6-470,3-5 1,-10 7 7,4-2 1,-14 4-684,2 2 1,-11 8-94,0 4 0,-4 9 706,-2 2 0,-2 8 27,-4-3 1,-4 5 684,-7 2 0,-8-1 0,-2 1 0</inkml:trace>
  <inkml:trace contextRef="#ctx0" brushRef="#br0" timeOffset="136">415 813 7985,'-15'12'0,"3"-1"2578,-3-7-1120,5 11-647,-7-13 1,7 14 789,5-5-533,3 5 1,4 7-688,3 0 1,-1 8-216,8-3 0,-6 3-605,5-2 0,1 9-802,5-3 1,-6 3-876,1-3 0,-2 5 493,1 1 1623,4-9 0,-5 1 0,7-6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09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8064,'0'-10'-1075,"0"-5"1268,0 5 0,0-1 41,0-1 1,2 6-136,4-5 1,-5 5 414,5-6 0,-4 7-129,-2-7 0,0 6-345,0-5 1,6 5 46,0-5 1,1 1 30,-1-2 1,-4 3 228,4 3 39,-4 4 73,5-6-146,-5 8 200,6 0-310,-8 0-553,0 0 568,0 8 1,0 2-130,0 7 0,0 8 100,0 4 0,0 5-106,0 7 1,0 5 25,0 12 0,-2 3 22,-4 8 1,4 2-16,-3 4 1,3-2-189,2 8 1,0-6 195,0 6 0,0-8-158,0 2 0,-6-6 115,0-6 0,0-1-145,6-5 1,0-11 50,0 0 0,2-7 41,4-4 1,-4-9 72,4-3 0,-4-3 92,-2-3 1,2-7-68,3-5 420,-3-3-190,6-2-264,-8 0 0,0-2-554,0-3 1,0-5 59,0-7 1,0-1-133,0 1 0,0 0 135,0 0 1,0-1-176,0 1 0,0-6 197,0 0 1,0-6-57,0 6 0,0-8 304,0 2 0,8-1-104,3 1 0,-1-4 196,1 4 0,1-1 120,5 1 0,-5-2 131,-1 8 1,1 0-121,5 6 1,-5-1 59,-1 1 0,1 2 108,5 3 0,-6 3 173,1 3 0,0 4 672,5-4-733,0 4 1,0 10 93,1 3 1,-3 10-99,-3 3 0,1 6-137,-7-1 0,5 4 6,-5 1 1,0 7-30,-6-1 0,2 0 49,4-5 0,-5 0 0,5-1 0,2-7 51,-2-4 0,5-4-63,-5-1 1,7-3-357,-1-3 0,3-3-346,3-3 1,-1-4-411,0 4 1,6-6 324,0-6 0,0 4-367,-5-4 0,1-2 907,4 3 0,-4-9 0,6 5 0</inkml:trace>
  <inkml:trace contextRef="#ctx0" brushRef="#br0" timeOffset="488">1056 1194 8170,'11'-16'183,"1"5"-148,-1-5 0,7 13 14,-1-9 1,-6 8 730,1-2-168,-8 5 325,3 1 1,-7 1-328,0 5 1,2-2-149,4 8 1,-4-1-94,4 6 0,-4 1 92,-2-1 0,0 2-145,0 4 0,6-2 124,-1 8 1,1-8-432,-6 2 1,6 2 101,0-2 1,1 2-374,-1-2 1,-4-9-70,4 3-99,3-3-148,-7-5-641,6-1 805,0-8 1,-6-8-77,3-3 1,-1-10-270,2-2 1,-2-8 272,7 2 1,-5 4 50,6 2 1,-1-2-45,6 2 341,1 0 0,-1 7 119,0 5 1,-5 3 272,-1 8 0,-5 0 148,6 0 1,-7 6 652,7 0 0,-6 7 385,5-1 1,-1 3-606,1 2 0,5 1-215,-5-1 1,5 0-207,1 1 0,-4-3-163,5-3 0,-9 3-183,14-4 0,-13-3-202,7-2 0,2 2-165,5-3 0,-1 1-1461,-6-6 32,0 0 1,0 0 667,1 0 1,-1 0-587,0 0 1646,-7 0 0,13 8 0,-4 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21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1132 8077,'-17'-9'2252,"7"1"1,12 8-1927,15 0 1,14-6-379,10 1 1,12-3-211,-1 2 1,10-4-385,-5-7 1,-1 0-232,-10 0 1,-4 5 342,-7 1 0,-8 7 538,-4-2 0,-10 6-9,-1 6 709,-8 11-577,4 18 0,-10 9 61,-4 8 1,-4 7 255,-7 5 0,0-3-313,-1 3 1,-1-7 119,-4 7 0,4-14 102,-4 1 0,4-10-81,1-1 1,1-5-849,0-6 0,5-5-557,1-6-488,-1-9 1064,-5-1 0,1-16-144,5-3 0,1-5 701,5-1 0,3-8 0,-4-4 0,-2 2-258,2-1 1,1-1 257,5-6 0,0 8 208,0 4 1,5 4 667,1 2-66,8 7 0,-5 3 560,9 7-310,-1 0 0,0 7-523,0 5 0,1 3-6,-1 2 1,-5 6-174,-1 1 0,-5 0-125,5 0 0,-1-5-1204,2 4 1,-5-4 191,-7-2 0,0 1-1367,0-1 1609,0 0 1,-2-1-105,-3-5 0,1-3 134,-8-8 1,1 0 506,-7 0 0,-7-8 0,-2-2 0</inkml:trace>
  <inkml:trace contextRef="#ctx0" brushRef="#br0" timeOffset="167">293 1668 8060,'-35'8'137,"0"6"-69,1 14 0,-1 1 416,1 12 1,1 3 736,4 2 0,4 4-437,8 2 1,7 0-330,5-1 0,5-6 1045,5-5-766,13-11-544,9 4 0,17-16-231,8 0 1,9-7 18,14-10 0,-2-8-243,8-4 0,-2-9-484,1-2 1,3-7-473,-8 1 0,-6-4-563,-6-2 1,-7 1 1783,2-1 0,-3-5 0,-1 0 0,-2 1 0,-4 3 0</inkml:trace>
  <inkml:trace contextRef="#ctx0" brushRef="#br0" timeOffset="497">1624 1098 7951,'0'-10'4149,"0"2"-3496,8 8 1,1 0 147,9 0 1,5 0-221,0 0 0,10-1-4,1-5 1,6 2-715,7-8 1,1 7 173,-8-7 0,6 3-735,-6-3 1,1-3 321,-7 3 1,-5 2-119,0-1 0,-8 5-24,2-5-232,-4 7 312,-9-4 0,4 6 94,-9-4 1,3 5-15,-2-5-7,-4 4 1,1 10 80,-14 3 1,-2 6-505,-16 6 1,0 4 231,-6 8 1,-7 5-231,-4 1 786,-12 7 0,4-4 0,-5 8 0</inkml:trace>
  <inkml:trace contextRef="#ctx0" brushRef="#br0" timeOffset="1113">1590 1599 7951,'-27'18'357,"4"-1"1,3 0 45,3 0 1,2-5 657,3-1-364,5-7-314,7 4 1,7-10-186,5-4 0,11-3-129,6-9 0,-2 1-209,1 0 1,-1 1 208,2 5 0,2-2-364,-8 7 70,0 0 48,-6 6 1,-7 13 2,-4 5 1,-12 11 32,-6-1 0,-11 5 93,-6 2 1,-1-1 31,1 1 1,-4-1-45,4 1 1,6-6-10,6 0 121,0-8 1,9 4-200,-3-8 0,5-7-193,12-5 1,-3-3 220,9-2 0,-1 0 38,7 0 0,-1 0 193,0 0 1,1 0 358,-1 0 0,-6 6 232,1 0 0,-8 7 75,2-1-418,-5 3 0,-1 2 283,0 1-15,0-1-286,0 0 0,0-7-309,0-2 1,0-10-357,0-4 1,8-6-276,4-11 1,5-5 300,6-13 0,-2-3-241,8-8 1,-6-13-78,6-4 0,-8-4-410,2 3 1,-6-1 584,-5-4 1,-4-3-47,-8-9 0,0 6 350,0 1 1,-2 13 197,-4-3 0,-2 7 69,-3 0 0,-3 5-203,8 12 1,-5 3 23,5 9 1,-2 1 122,3 4 0,3-1 20,-4 7 0,-2 0 76,3 5 0,-1 7 777,6-1-730,-8 8 0,6-5 592,-4 3-176,5 4-68,1-6-324,0 8 637,0 0-847,0 8 0,1-6-482,5 4-413,-4-4 185,6 5 1,-8 3 160,0 7 1,6-5-772,-1-1 1288,1 1 0,-6 13 0,0 2 0</inkml:trace>
  <inkml:trace contextRef="#ctx0" brushRef="#br0" timeOffset="1964">1123 1807 8070,'-16'-2'2425,"5"-4"-1880,3 4 1,12-7 739,7 3 1,16 2-681,19-8 1,8-1-565,10-10 0,-1 2-266,12-8 1,-6 0-558,-5-5 1,1-1-304,-7 0-37,-8 1 922,-8-1 1,-10-1-378,-3-5 0,-4 5 179,-7-4 1,-9 3-80,-3 2 1,-4-5 198,-2 0 1,-2-1 166,-4 7 0,-5-1 113,-12 1 1,7 7 611,-7 4 1,8 9-398,-8 3 1,4 7 85,1-2 1,1 12 261,0 5 0,-1 12-223,1 6 1,0 6 284,-1 5 1,9 6-1,3 12 0,4 3 72,2 9 1,0-1-221,0 0 0,2-6 8,4 1 1,3-3-266,9 3 0,1-7-166,4-11 0,-4 2-270,4-7 0,-2-9 202,3-8 0,-5-5-392,4-2 1,2-7 77,-2-5 0,6-5-146,-6-5 1,7-13 116,-1-10-433,-4-13 363,8-3 0,-8-8-230,4 0 0,-4-13-296,-8-4 0,-2-12-133,-3 0 0,-4 3 551,-8-3 0,0 8 457,0-2 1,0 13 106,0 10 1,1 10 229,5 13 0,-4 10-218,4 8-122,-4 7 1019,-2-4 1,6 16-403,-1 3 0,1-1 729,-6 1 1,2 1-431,4 5 1,-2-5-216,7-1 1,7-7-171,5 2 1,9 2-209,3-3 0,7-5-61,10-5 0,2-15-121,3 3 1,5-12-267,7 1 0,-2-5 231,-3-2 0,-1 1-336,-11-1 1,8 2 120,-14 5 1,0-3 14,-12 8 1,-5 2-185,0 9 66,-8-3-201,4 13 69,-15-6 0,-10 18-177,-12 7 1,-9 2-465,-2 10 0,-13 0-1195,1 5 2259,-11 1 0,-6 7 0,-10 3 0</inkml:trace>
  <inkml:trace contextRef="#ctx0" brushRef="#br0" timeOffset="2718">2420 1288 8028,'-27'10'823,"4"-5"1,4 5-269,1 2 1,9-3 123,3 3 0,4-1-298,2 6 1,0 1-164,0-1 1,2 0 95,4 1 0,-3 1-1,9 4 1,-8-4-262,2 4 0,-3-4 314,3-1-1177,-4-1 375,6 0 1,-6-7-191,3-4 0,-1-4 349,8-2 1,-1-10-56,7-7 1,5-8-35,0-10 1,2 2-148,-2 5 1,-4 1 595,4 4 1,-6 9-114,-5-3 375,3 11 1,-13 0-165,4 12 1,-12 11 46,-5 12 0,-10 4 5,-3 2 0,-6-1-85,1 1 0,4-1 126,2 1 0,9-6 143,3-1 0,7-6-445,-2 1 1,4-10 26,2-1 1,2-8-285,4 1 1,9-3 157,8-2 1,1-6 28,-7 1 1,0-7 243,0 6 1,1-1 637,-1 1-367,-7 4 480,5-6-268,-13 8-348,6 0 0,-10-2-659,-4-3 1,2 3 274,-7-4 0,7-4-280,-2-1 0,4-6-161,2-7 0,0-2-402,0-9 1,8-2 270,3-3 0,5-10 12,1-7 0,-6-9 91,1 3 1,-8-12 12,2-6 0,-5 2 653,-1-1 0,0 5-130,0-6 0,-7 14 127,-5-2 1,-1 13 241,1 4 0,-3 8 355,3 9 0,3 8-335,-3 4 0,6 6 60,-5 5 1,5 3 118,-5 3 0,5 4 336,-6-4 293,9 4-872,-5 10 1,8 8-98,0 7 1,2 2-31,4-2 0,3 5-133,8 13 0,8-3 152,4 8 0,4 8-157,1 10 0,1-3 81,0 2 1,5 9-373,0 8 1,3 7 476,-23-41 0,0 0 0,18 44-332,-15-41 0,1 0 0,-4 0 0,0 0 281,3 3 1,0 0-1,-3 1 1,-2 0-91,3 1 1,-1 1 0,-2-3-1,-2 0-90,-1 0 1,-1 0-1,2-4 1,1 0 24,12 38 0,3-5 22,3 0 1,-1-16-241,1-2 0,0-7 115,-1-4 1,-1-8 16,-4-3 1,-2-11 23,-4-1 1,-10-14-54,4 3-824,-3-12 661,3 1 1,-1-9-244,-5-3 1,-3-7-25,-8-11 0,6 2-382,-1-8 0,1 0 372,-6-5 0,-6-9-65,1-3 0,-7-6 616,6-5 0,-15-13 0,2-8 0</inkml:trace>
  <inkml:trace contextRef="#ctx0" brushRef="#br0" timeOffset="2881">3509 1305 7903,'0'-29'0,"0"1"0,0 7 1320,0-3-806,-8 13 1,5-3-37,-9 9 0,1 7-237,-7 9 0,-1 10-141,-4 2 0,-4 8-346,-8-2 1,1 4 213,-1 1 1,1 1-360,-1-1 0,1-5-163,-1 0 1,8-16-1248,4-1 1801,4-8 0,-6-4 0,-2 0 0</inkml:trace>
  <inkml:trace contextRef="#ctx0" brushRef="#br0" timeOffset="3023">2956 60 8005,'-10'-25'2593,"2"6"0,18 4-1980,7 15 1,10 9-257,14 14 1,-3 4-1436,8 8 1,0 1 121,6 5 784,-8 3 0,6 8 1,-6 0-1</inkml:trace>
  <inkml:trace contextRef="#ctx0" brushRef="#br0" timeOffset="3327">4529 2568 7812,'-25'-8'0,"8"8"1906,0 0 0,7 10-1831,10 13 1,8-2-76,3 8 0,13-8 0,2 4 0</inkml:trace>
  <inkml:trace contextRef="#ctx0" brushRef="#br0" timeOffset="3435">4443 3208 7777,'-27'-8'1871,"4"8"-1871,11 0 0,5 8 0,7 9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20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198 1 9041,'-17'0'2166,"0"1"-1116,0 5 1,-1 4-526,1 7 0,2 8-411,3 4 0,-3 4-77,3 1 0,-3 1-283,-2-1 1,5-7 313,0-4 0,11-3 244,1-3 1,11-2 88,18-3 1,4-5-136,18-7 1,5 0-317,13 0 0,-5-2 127,-1-3 0,-5 1-435,5-8 1,-15 9 6,-2-3 1,-7 4-224,-5 2 0,-7 0 21,-4 0 0,-3 2-444,-3 4 0,-8 3-252,-3 8 0,-6 3 621,-6 3 0,-3-4-173,-8 4 801,-1 4 0,-7 0 0,-2 7 0</inkml:trace>
  <inkml:trace contextRef="#ctx0" brushRef="#br0" timeOffset="125">475 675 8041,'-17'8'0,"5"-4"1918,1 7 1,7 2-916,-2 11 1,2-3-84,-1 7 1,3 1-170,-4 6 0,4-1 52,2 1 0,0 5-858,0 1 1,0 7-741,0-2 1,0-2-140,0 2 1,0-2-2428,0 3 3361,0 3 0,0-14 0,0 6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20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35 7963,'7'-10'2901,"3"2"-2072,7 8 0,1 2-321,-1 4 1,0 6-25,0 11 1,1 3-136,-1 9 0,-5 0-268,-1-1 0,-7 7-237,2-1 0,-4 6-347,-2-6 0,-2 7 363,-4-7 1,-4 6-372,-7-6 0,-2-5-361,-4-6 1,3-8 278,-3 2 1,-2-6 153,2-5 1,0-5 217,6-7 1,0 0 238,-1 0 0,1-13-60,0-4 1,5-12 176,1 0 1,7-4-124,-2-1 0,6-1 72,6 1 0,5 7 217,13 4 0,-1 5-135,11 7 1,-3 1 162,9 4 1,-1 5-15,1-5 1,-3 12-41,3 5 1,-4 10-53,-1 2 0,-2 8-16,-4-2 1,-5 4-17,-6 1 1,-1 1-27,0-1 0,1 3-164,-1 3 1,-2-1 118,-3 7 0,-3-6-135,-3 6 0,-4 0 76,4 6 1,-4 0-295,-2 0 0,-2 0 52,-4 0 1,2-2-56,-7-4 1,-1 4-27,-5-4 1,2-4-175,3-2 0,-3-5-266,3-6 0,-1-4-304,1-8 231,-3-7 0,13-6 775,-4-16 0,4-15 0,2-17 0</inkml:trace>
  <inkml:trace contextRef="#ctx0" brushRef="#br0" timeOffset="158">880 86 8007,'0'-32'1028,"0"11"1,2-4 1384,4 19 1,5 4-1417,13 2 1,-5 2-500,4 4 0,2 3-2619,-2 9 1,0 1 420,-6 4 0,0-2 1700,1 8 0,-9 0 0,-1 5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19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119 105 7989,'12'-24'0,"-1"1"0,-5 6 796,6 6 0,-3 5 461,3-6-66,3 8-416,-13-3-502,6 7 1,-8 9 23,0 9 1,-2 1-29,-4 10 1,-4 0-402,-7 5 0,6 1 207,-1-1 0,8-7-360,-2-4 1,5-4 67,1-1 0,7-7-84,5 1 0,11-8 131,6 1 0,3-8-94,3-3 1,5-8 35,1 3 1,5 1 105,-6-1 1,-5 7 323,-7-2-171,-6 4 0,1 12 67,-12 7 0,-5 2-121,-12 10 0,-9 6-43,-8 5 0,-10 2 5,-1-1 0,-3-3-169,-9 8 1,0-7 167,-6 1-284,8-11 427,-6 3 1,15-12 42,1 3 0,1-6-177,10-5-666,0-5 495,5-7 0,9-9 220,3-9 0,18-1-163,5-10 0,12 6-11,0-6 1,9 3 84,2-3 1,3-2 378,-3 8 1,-2 2 316,9 9 1,-15 3-324,3 3 0,-18 4 190,0-4 0,-5 14-118,-1 9 0,-5 6-52,-12 6 0,-3 4-205,-8-4 0,-3 5-332,-3 6 1,-4-3 79,-7 3 0,-1-3-124,1-3 1,7-7 153,4-4 1,5-9-41,7-3-78,-5-7 218,15 4-22,-7-8 0,17-2 5,9-4 1,1-5 100,10-12 1,5 3 106,7-3 0,5 2-25,-6-2 0,6 10 110,-5-5 0,-1 7-194,-5-1 1,-9 5 1,-2 7 1,-5 0-73,-2 0 1,-5 2 61,-1 3 1,-7 5-19,2 7 0,-12 2-78,-6 5 0,-3-3-159,-2 7 1,-1-6-79,1 1 1,0 0 90,0-6 1,1 4 219,5-9 0,3-3-103,8 3 0,0-6 66,0 5 1,8-5-6,3 5 0,10-7 140,2 2 1,8 4-65,-2 1 717,-4 5-492,8-7 1,-14 12 139,4-3 1,-4 10 244,-2 1 0,-7 17-687,-4 6 45,-4 4-128,-2 4 1,-8-1-120,-4 4 1,-3-3 57,-2-8 0,0-2-223,-1-4 1,1-4 111,0-7 0,1-2-412,5-5-481,-5-3-418,7-15 662,-9-2 0,1-16 71,0-4 851,0-11 0,-1-4 0,1-7 0</inkml:trace>
  <inkml:trace contextRef="#ctx0" brushRef="#br0" timeOffset="144">465 1402 7989,'0'-18'5059,"0"9"-4275,8 1 1,1 8-41,9 0 1,1 0-706,4 0 0,-4 2-601,4 4 1,-2-3-1683,2 9 0,-3-2 2244,3 1 0,4 5 0,0-7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29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0 294 8147,'6'-17'0,"0"0"487,7-1 1,-3 1 74,7 0 1,1 0-54,-1-1 0,6 1-154,0 0 1,6-1 97,-6 1 1,2 0-156,-2-1 1,-2 3-1,8 4 1,-6-5 194,6 5 0,-6 3-178,6 2 0,-8 4 142,2 2 0,2 8-114,-2 4 1,0 11 27,-6 5 0,-1 5-65,-5 2 0,-1 1 31,-5 5 0,-3-3-191,4 8 0,-6-6-142,-6 7 0,3-7-1173,-9 6 1,0-6 651,-5 6 0,-6-1-1798,0 1 0,0 2 2315,6-8 0,-1 8 0,1-4 0</inkml:trace>
  <inkml:trace contextRef="#ctx0" brushRef="#br0" timeOffset="127">243 1228 8020,'11'10'0,"1"-5"0,-1-3 853,6-2 1,6 0 1195,1 0 1,-1 2-1128,-6 4 1,0-2-30,0 7 1,6 1-3896,1 5 3002,-1 1 0,-6 7 0,0 1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3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8230,'17'-8'-8,"0"1"1211,1-5 0,-1 3-86,0 3 1,2 4 160,4-4 0,-1-2-552,6 3 0,-5-1 116,6 6 1,-6 0-736,6 0 1,-8 2-642,2 4 0,-2-3-2186,2 9 2290,-3 0 1,5 5-556,-8 0 0,-7 2-179,-5 4 1164,-3-3 0,-9 12 0,-3-5 0</inkml:trace>
  <inkml:trace contextRef="#ctx0" brushRef="#br0" timeOffset="134">243 485 13268,'19'-6'2557,"4"1"0,8-3-2262,15 2 0,2 2-53,15-7 1,-5 5-574,5-5 1,-1 7 174,1-2 156,5 4 0,-7 17 0,8 5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30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69 8372,'-6'-23'738,"0"0"-369,0 8-93,6 7 1157,0 8 293,0 0 1,0 8-1373,0 3-189,0 5 1,-2 9-1,-1 5 347,-3 9-199,0 5 1,6 16 412,0 3-298,0 4-1040,8 10 968,-6 2 1,5 5-146,-7-3 1,6 9-406,0-3 1,5 3 394,-5-3 0,0-3-310,-6-3 0,2-4-108,4-8 1,-4-9 175,3-9 0,-3-6-86,-2-11 1,6-1 1190,0-4-842,0-4 422,-6-8-525,0-7 631,0-3-352,0-7 0,0-2-1061,0-3 0,0-5 323,0-7 1,0-3-689,0-3 1,0-3 161,0-9 1,1 0-170,5 1 0,-2-7 537,8 1 0,-1-8 100,6 2 1,1 4 323,-1 1 0,0 7-56,1 5 0,-1-2 404,0 8 1,0 2-303,1 9 0,-1 5 1023,0 7 1,1 0-48,-1 0 1,0 15 338,0 8 1,-5 8-565,0 3 1,-1 9-64,6 3 0,-5-2-180,-1 2 1,1 0 43,5 6 0,-5-2-550,-1-4 0,7 2 118,5-7 0,0-3-941,-6-9 1,6 2-161,0-8 1,2 0-674,-2-6 1,-2-2 566,8-3 1,-8 1 1114,2-7 0,4 8 0,0-5 0</inkml:trace>
  <inkml:trace contextRef="#ctx0" brushRef="#br0" timeOffset="396">1211 1557 8211,'5'-27'274,"1"4"1,8 3 481,-3 3 0,-1 6-209,1-1 0,1 6 52,5-5 0,-5 7 49,-1-2 0,-5 8 273,5 10 0,-7 1 74,2 16 1,-4 0-381,-2 5 0,0 7-576,0-1 1,6 0-35,-1-5 1,1-1 40,-6 1 1,6-8-64,0-4 1,5-4-331,-5-2 0,7-5-39,-1 0 0,-2-9-583,1 3 0,-5-6 132,5-6 0,-1-9 278,2-8 1,3-10-252,-4-1 1,3-1 294,-3-5 1,5 3 211,-5 3 0,5 7 299,1 4 1,2 5 289,4 7 1,-4 3 316,5 8 1,1 8 840,-2 3 0,2 12 824,-2 6 0,2 12-1147,3 5 1,-1 4-752,-4 2 1,-3-6-379,3 0 0,-10-2-339,-1 2 0,-3-4-272,3-7 0,-3-2-630,-3-5 0,-2-3-43,8-7 1,-7-9-2646,7-3 3937,-1-4 0,7-17 0,-1-5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6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189 206 8105,'0'-23'553,"0"0"0,0 0-137,0 6 1,0-1 337,0 1 0,0 0-131,0-1-85,8 9-242,-6-7-361,5 7-69,-7-1 1,-1 5 134,-5 10 1,-4 5-65,-7 7 0,0 2 150,-1 4 0,-1 10-22,-4 7 0,4 9 43,-4-3 0,5-2 275,7 2 0,-2-8-115,7 3 0,2-1 85,10-5 0,3 1-44,9-13 1,8 0-32,9-5 0,5-3-503,7-4 1,8-3 16,-3-8 1,4 0-169,-4 0 0,-2 0-222,-4 0 1,0-2-613,-12-4 0,-3 5-706,-13-5-68,-1 4 1984,-8-6 0,-9-1 0,-9-9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33.1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8087,'0'-17'0,"0"0"63,0-1 0,0 1 31,0 0 1,2-1 66,4 1 0,-2 0 1040,7 0-431,1-1-261,5 1 169,-8 7-475,-1 3 1,-6 7-103,4 0 0,-4 9 115,4 9 1,3 7 58,3 9 0,-3 8 39,3 5 1,-6 10 185,5 7 0,1 11-31,5 5 0,-2 5-466,-3 1 1,3 3 120,-3 3 0,-3 2 89,3 4 1,-3-6-144,3-11 1,3-4-87,-3-8 0,-3-4-72,3-7 1,-2-2 65,1-16 0,-1-7-56,-4-10 0,1-4 54,5-2 1,-5-5 116,-7-1 405,8-7-459,-6 4 1,6-16 83,-8-3 1,0-5-407,0-1 0,0-8-492,0-4 1,5-4 190,1-1 0,2-1-352,-2 1 0,-2-1 429,7 1 1,1-1 196,5 0 1,0 3 429,0 3 1,1 4-16,-1 8 1,-2 5-1,-3 1 0,3 7 157,-3-2 1,3 4 576,3 2 1,-1 2-300,0 4 0,0 3 113,1 9 0,-1 5 40,0 0 0,1 9-244,-1 3 0,0 0 386,0 5 0,1 2-262,-1-1 1,0 5-76,1-6 1,-1-2-376,0-9 1,1 4-238,-1-4 1,0-2-371,0 1 0,-1-6-736,-5 1 1,5-4-1195,-5-2 1,-1-5 156,1-1 2257,1-7 0,5 11 0,0-5 0</inkml:trace>
  <inkml:trace contextRef="#ctx0" brushRef="#br0" timeOffset="461">1592 1453 8191,'0'-17'3329,"0"0"-2053,0-1 92,0 9 364,8-7-1218,1 15 0,7-5 66,-5 12 1,3 3-69,-9 8 1,3 3-62,-2 3 1,-4 4-332,3 7 0,-3-5-145,-2 0 0,0-2-67,0 2 0,0 1-275,0-7 0,6 0-1228,0-5 773,0-1-156,-6 0 575,0-7 1,5-12-14,1-15 0,6-3-5,-6-8 1,7-7-202,-1-5 1,-3-1 348,3 7 1,-1 1 243,6 4 0,-5 4 944,0 8-807,-1 0 1,6 7 336,1 4 0,-7 12 209,1 6 1,-3 3 583,3 2 1,3 6-527,-3 0 0,3 6 86,2-6 1,1 8-724,-1-2 0,2-2-585,4 2 1,-4-8-238,5 2 1,0-4 543,0-2 1,1-1-3530,-2-5 3732,-4 5 0,13-7 0,-5 8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41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0 468 7422,'0'-10'133,"0"-5"44,0 13 639,8-14 90,-6 7 190,6-9-582,-8 1-395,7 0 0,-5 5 356,4 1-60,-4 7 170,-2-4-34,0 8 196,0 0-506,8 0 295,-6 0-169,5 0-17,-7 0 30,0 0-85,8 0 0,-4 6-16,7 0 1,-5 1-127,6-1 1,-1-2 96,6 8 0,1-9-249,-1 3 0,2 2-17,4-2 1,-2-1-40,8-5 0,-2 0 98,2 0 1,4 0 25,-5 0 1,5 0 49,2 0 1,-1-5-24,1-1 1,-1 0-69,1 6 0,0 0 68,-1 0 1,-5 0-144,0 0 0,-8 0 16,2 0 1,-10 0-247,-1 0 153,0 0 0,-1 6-253,1 0 0,-9 1 8,3-1 0,-4-2-711,-2 7-1009,0-7 942,0 4 254,0-8-2624,0 0 3517,8 0 0,-6 0 0,5 0 0</inkml:trace>
  <inkml:trace contextRef="#ctx0" brushRef="#br0" timeOffset="434">1194 70 7963,'0'-12'-312,"0"1"575,0 7 821,0-12-463,0 15 0,0-9 609,0 4-398,0 4 5,0-5-481,0 7-314,0 0 1,0 7 432,0 5 0,0 3-111,0 2 1,0 8 292,0 4 0,0 4-125,0 2 1,1-1-65,5 1 1,-4 1-244,4 5 0,-2-5-16,2 4 0,-5-3-258,5-2 0,2-1-356,-2 1 1,5-1-1359,-5 1 0,6-6 869,-7-1 0,9-4 894,-3 4 0,5-6 0,1 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1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35 312 8756,'0'-18'612,"0"1"1,2 0 0,2-1 218,2 1 0,7 0-367,-2 0 0,5 7 152,1 4 1,0-1-119,1 1 0,-1 0-177,0 6 0,1 2-105,-1 4 1,0 3-97,0 9 1,1 1-32,-1 4 0,-5 2-203,-1 4 0,-7 3-452,2-3 0,-4 6 340,-2 5 1,-2-3-123,-4 3 0,-6-4 191,-11-1 0,2 5 225,-8 1 0,3-1-82,-3-5 1,-4-3 172,4-3 0,4-4 200,2-8 0,4 1 1260,2-1 21,7-7-456,2-3-664,8-7 1,14-2-82,3-3 1,12-5-94,0-7 1,11-6-200,6 0 1,4-6-135,2 6 1,0-6-623,0 6 0,5 0-1154,1 5 1,0 9-2938,-6 3 4611,-8 4 1,6 2 0,-6 0-1</inkml:trace>
  <inkml:trace contextRef="#ctx0" brushRef="#br0" timeOffset="385">1384 329 8069,'0'-17'-808,"6"-1"819,-1 1 1,3 2 734,-2 3-27,-4-3 408,5 13-581,-7-6 1,-7 12 215,-5 8 1,-3 1-145,-2 16 0,-3 5-183,-3 7 0,-2 7-721,-4-2 1,-3 4 156,3 2 1,4-2-4,2-4 1,-2 2-205,2-8 1,6-1-607,5-11 0,8-3-2229,-2-7 2340,5-1 1,1-9 830,0-8 0,0-8 0,0-9 0,7-8 0,3-2 0,7-8 0</inkml:trace>
  <inkml:trace contextRef="#ctx0" brushRef="#br0" timeOffset="580">1073 433 8069,'-18'0'-1459,"1"0"1175,0 0 1130,7 0-76,2 0 397,8-8-386,0 6 0,8-6 401,4 8 1,-1 8-6,6 4 1,-1 3-559,13 2 1,-6 2-331,5 5 0,1 1-475,6 3 1,-1 5-542,1-4 0,0 2-56,-1-3 0,1 3-891,-1-8 0,1 6 1674,0-6 0,7 0 0,2-6 0</inkml:trace>
  <inkml:trace contextRef="#ctx0" brushRef="#br0" timeOffset="972">2335 87 8031,'-17'-25'354,"5"8"703,1-1-414,7 1-183,-12 15-613,14-6 0,-13 10 199,4 4 1,-5 11 0,-1 12 0,-2 12 223,-4 5 0,1 6 158,-6 5 1,7 5-81,-3 7 1,7-6-138,6 1 0,-5-1 159,5 6 1,3-7 1,2-5 1,4-3-285,2-2 1,0-2-337,0-4 1,8-4-581,4-7 1,-3-6 190,3 0 1,-1-10-580,7-2 1,-1-7 348,0-10 0,0 0 447,1 0 1,5-10 419,0-7 0,0-8 0,-6-10 0</inkml:trace>
  <inkml:trace contextRef="#ctx0" brushRef="#br0" timeOffset="1363">2473 346 8031,'0'-9'2648,"8"1"-2173,4 8 1,-3 0-17,3 0 0,-3 8-143,3 3 1,-3 5-73,-3 1 1,-4 8 617,4 4 0,-4 3-323,-2 3 0,-6 5-110,0 1 0,0-1 26,6-6-1159,0 1 584,0-8 0,0 4-97,0-8 1,2 0-216,4-6 1,-4-5-514,4-1 328,-4-7-610,-2 4 762,7-8 1,-5-8 317,4-3 0,-2-5-204,2-1 0,-2-8-216,7-4 1,-5 2 205,5-2 0,1 6 112,5-6 0,-5 14 243,-1-2 1,-5 9-214,6-3 1162,-1 7 1,4-2-548,-3 12 0,-2 3 1395,-5 9 0,-1-1-595,8 0 1,-6 0-299,5 1 1,1-1-697,5 0 0,-2 1-387,-3-1 0,3 4-290,-3-4 0,1 5 390,-1-11 1,3 3-1709,-3-3 1,-3 2 747,3-7 1,-7 6 1044,7-6 0,-1-1 0,7-5 0</inkml:trace>
  <inkml:trace contextRef="#ctx0" brushRef="#br0" timeOffset="1629">3373 709 7920,'0'-9'829,"-8"1"3,6 0-460,2 6 1,10-11 64,7 7 1,0 0 563,0 6 0,1 0-423,-1 0 1,6-5-85,0-1 0,6 0-132,-6 6 0,8 0-729,-2 0 0,-3 0-312,3 0 1,-2 0-589,2 0 1,-4 0 535,-8 0 0,-1 2-1396,-5 4 2127,5-4 0,-15 13 0,7-5 0</inkml:trace>
  <inkml:trace contextRef="#ctx0" brushRef="#br0" timeOffset="1879">4064 519 7920,'8'-9'372,"-4"-7"-362,7 5 1,1-5-179,5-1 0,6 2 297,0 3 1,2-3 761,-2 3 261,-4-3 0,6 5 174,-7 4-417,-9 5 0,-1 10-368,-8 8 0,0 8 18,0 10 1,0 0-258,0-1 1,-2 7-283,-4-1 1,4 6-163,-3-6 0,-3 3-513,2-3 1,-5-4-841,5 5 0,-2-12 690,2-6 1,3-4-2340,-9-2 3144,8 0 0,-11 1 0,5-1 0</inkml:trace>
  <inkml:trace contextRef="#ctx0" brushRef="#br0" timeOffset="2194">4687 87 8003,'9'-10'3004,"7"3"-2164,-5 7 0,10 7-22,2 5 0,8 11-15,-2 6 0,-2 9 274,2 2 0,-8 8-319,2-1 1,-6 4 214,-5 7 1,-5 5-1585,-7 12 1,-7-2 391,-5 8 0,-11 2-1332,-6 9 0,10-45 0,-2 0 1116,-1 2 1,-2 0 0,-3 1 0,-2-2-915,1-4 0,-1-1 1349,-8 6 0,1 0 0,4-8 0,0 0 0,-6 6 0,-3 0 0,1-2 0,-2-1 0,-2-3 0,-1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0.1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70 502 8055,'-17'0'557,"-1"-8"83,9 6 0,-1-5 847,5 7-1197,3 0 95,-6 0 1,14-2 801,-1-4-782,9 4 0,-5-6 101,9 8 0,7-6 82,4 1 0,3-7-183,3 6 1,1-5 84,5 5 0,1-7-39,4 1 1,10-3-161,-4-3 0,9 1-4,-3 0 0,-1 0-1,-5-1 1,4 7-191,-4-1 0,-4 8-190,-13-1 1,-3-3-315,-3 2 1,-4 0 246,-8 6 0,-1 2-729,-5 4 628,5 4 0,-14 7-1351,3 0 0,-3-5-934,-2-1-100,0-7 1829,-7 12 0,-3-14 818,-7 3 0,-8-10 0,-2-5 0</inkml:trace>
  <inkml:trace contextRef="#ctx0" brushRef="#br0" timeOffset="232">641 70 8055,'0'-18'1171,"-8"1"1,4 2 505,-7 3-410,7 4-823,-4 8 0,8 2 11,0 4 1,0 6 306,0 11 1,0 11-285,0 12 0,0 4-296,0 2 0,0 8 7,0 3 0,0 2-626,0-1 0,0-1-75,0-11 1,-2 4-473,-4-10 1,5-4-643,-5-1 0,4-11 727,2-1 0,0-13 899,0 1 0,8-11 0,1 1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4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42 27 8093,'-27'-19'5284,"12"11"-5003,15 20 0,10-2-680,13 1 1,6 1 85,11 5 1,-4 0-121,5 1 0,3 5-1323,2 0 1182,-4 0 1,1 0 140,-9 0 0,-7 6 65,-4-6 1,-6 7 499,-5-1 0,-4 12-177,-8 5 1,-16 4 683,-7 2 1,-6-6-486,1 0 1,-3-2 1297,8 2 1,-4-4-513,10-7 0,-3-6-313,15 0 1,7-10-351,9-2 1,12-7-239,6-10 1,11 0-379,6 0 1,4-2 300,2-4 1,6-4-814,0-7 1,1 0-315,-1 0 0,-4-7 1165,3 1 0,-3-7 0,-2 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4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537 35 8038,'-8'-19'1691,"6"3"-1033,-6 16 0,8 4-225,0 8 1,-5 9-167,-1 19 1,-8 6-454,3 12 0,-6 5 194,-7 12 0,-2-2-849,-9 8 0,0-2 480,1 2 1,-1 7-51,1-7 0,1-3-431,4-14 1,4-12-576,8-12 1224,-8-11 0,6-12 193,-4-11 0,5-20 0,7-9 0,3-9 0,8-9 0,-2 3 0,-4-8 0,4 2 0,-3-2 0,-3-8 0,2 8 0,1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4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8751,'8'17'1603,"-6"2"-1177,3 4 1,5 6 232,2 11 1,3-1-43,2 7 1,8 0 143,4 6 0,6-2-1920,5-4 1,4 2 654,8-8 1,2-5 503,4-6 0,-5-8 0,7 4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5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1 7957,'-44'0'0,"3"2"629,12 4 0,-3 11-315,3 12 1,4 5 80,2 7 1,9 5-120,3 11 1,7 5-650,-2 7 1,12 6 151,6 0 0,3 0 151,2-6 1,3 0 48,3 0 1,-2-5-4,8-1 0,-1-7-1806,7 2 1756,0-12 1,-1-4-1,1-7 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5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7957,'10'9'813,"-2"7"198,-8-5 1,0 5-298,0 1 1,0 8 156,0 4 1,2 5-1172,3 7 1,5-5 252,7 5 1,1-7-608,-1-5 0,0-4-72,0-8 1,1-1-561,-1-5 0,0-5 938,1-12 0,-7-5 88,1-12 0,-7-4 297,7-8 0,-8 0 387,2 1 0,3-6 29,3-1 1,5 3-232,6 9 1,-2 6 28,8 11 1,-6 5 36,6 7 1,0 4 180,5 7 1,1 2-42,-1 16 1,1 0 174,0 6 0,-1 1-840,1 5 0,-1-5 176,1 4 1,1-3-1875,5-2 0,-5-9 1935,5-3 0,-5-3 0,-1-3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5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52 7968,'-18'0'0,"1"0"507,0 0 161,7 0 0,5 0-235,10 0 1,7-5-148,11-1 0,6 0-1,11 6 1,-2-6-96,9 0 0,3 1-96,1 5 0,13-6-194,-7 0 0,1 0-400,0 6 1,-4 0-2013,-3 0 2512,-6 0 0,5 0 0,-6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6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0 8877,'-2'25'2749,"-4"4"1,5 0-2441,-5 5 1,2-1-793,-2 13 1,2 0-2200,-7 6 2682,7 8 0,-11 1 0,5 8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6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9029,'-18'0'2388,"9"2"-1087,3 4 1,4 11-621,2 12 1,2 13-550,4 10 0,3 4-722,9 13 1,-1-4-2276,0 10 2477,0 4 1,8-8-1,2 6 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6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12743,'25'18'2652,"3"8"-2000,13 9 1,1 9-249,4 14 1,4 3 0,-6 10-593,1 4 1,-7-5-733,-15-1 1,-2 6-2779,-15-6 3177,0 4 1,-29 4 0,-6 2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6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310 208 8007,'-64'25'823,"1"-8"0,15-7-383,2-10 1,9-4-270,9-8 1,10-9 169,12-19-341,20-12 0,5-9 0,16-9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6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18 7937,'-8'-10'2046,"6"2"0,-4 22-1757,12 3 1,-2 12-723,7 0 1,-7 9 194,2 2 0,-6 14-335,-6-2 0,-3 4 77,-9-4 1,-7 5-119,-3 1 0,-5 0 480,-2-7 1,1-6 477,-1-5 1,8-5 483,4-7 1,4-5-242,2-11-230,7 3 1,2-15-52,8 0 1,16-9-319,7-14 1,10 2 66,7-8 1,0 2-194,12-2 0,-4 4 216,10 8 0,-2-1 130,1 1 0,-3 6-64,4-1 0,-7 8-93,-4-1 0,3 3-701,-4 2 1,-4 0 343,-2 0 0,-9 0-329,-2 0 1,-8 0-80,2 0 1,-9 0 713,-3 0 0,-7 7 0,4 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7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0 7937,'-27'18'0,"-4"-7"72,8 1 0,0-1 148,6 7 0,0-3 172,-1-3 0,7 3 43,-1-4 0,9 11 160,-3 1 1,4 2 44,2-2 0,0 4 181,0 7 1,2 3 193,4 3 0,-5 4-440,5 8 1,-4-4-1157,-2 4 0,2-6 424,4 6 1,-4 0-819,4-6 1,1-4-183,-1-1 0,0 1-2279,-6-2 3436,0-7 0,-8 0 0,-2-7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7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0 8386,'10'8'1907,"-5"-8"1,-1 0-682,2-6 0,4 4-52,7 2 0,2 8-775,4 3 0,4 5-376,8 1 0,-1 0-924,1 1 1,-3-1 529,-3 0 1,2 0-1619,-8 1 1,-8 9 914,-9 7 0,-8 3 152,-9 9 0,-7 0 389,-10 6 0,-9 0 287,8 0 0,-5-8 357,11-4 1,0-9-16,5-2 0,7-8 139,-1 2 1,8-10-249,-1-1 1,5-8 1153,5 1 0,-1-3-443,8-2 0,-1 0 591,7 0 0,5-2-575,0-3 0,0 1-245,-6-8 0,6 7-382,0-7 1,0 8-251,-5-2 0,-1 4 16,0 2 1,-7 2 170,-4 4 1,-12 11-474,-6 12 1,-13 12 164,-9 5 1,-7-2 22,-5 2 1,-8-2 489,8 2 0,-6 0 483,12-11 1,7 2-47,10-14 251,4 0-832,10-6 1,10-7 138,17-5 0,7-3-363,9-2 1,7-7 143,-1-5 1,6-5-207,-6-6 1,7 3 7,-7-3 1,6 2 144,-6-2 1,3 4-21,-3-4 0,-3 0 30,3 6 1,-9-5-262,-3 11 1,-6 1-88,1-1-2191,-12 7 1813,5-4 1,-22 12 763,0 8 0,-23 7 0,-7 15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8.0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0 8298,'0'18'876,"-2"-7"-658,-3 1 1,3-7 1731,-4 7 0,4-1-716,2 7 0,0 1-289,0 4 1,6-2-596,0 8 1,5 0-404,-5 5 1,0-5-801,-6 0 1,-2 2 619,-4 9 0,-6-3-797,-11 3 0,-2-4 641,-4-1 0,-3-8-686,3-4 1,-2-6 142,2-5 1,-1 1 101,7-7 1,0-2 86,5-10 743,9-11 0,-7-18 0,7-9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8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8256,'17'0'0,"1"0"0,-9 2 929,-3 3 1,3 3 1287,3 4 0,-2 9-237,1-4 1,6 6-1056,7 0 1,8-2-1637,3 8 1,1-10 504,10-1 0,-1-1-1534,1-6 0,2-3 761,-8-2 0,-1-4 125,-11-2 1,3-8-439,-8-3 1292,0-5 0,2-16 0,2-5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8.4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27 8238,'-8'-17'2335,"6"7"1,0 10-1053,8 12 0,6 9-447,-7 2 1,9 8-358,-3-3 0,-1 5-644,1 2 1,-7-3-423,2-3 1,-2 2-720,2-8 0,-4 2 719,3-2 1,-3-10-206,-2 5 0,8-12-749,3-1 0,12-5 1541,6-5 0,12-20 0,3-12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8:58.9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606 1 8238,'-25'27'0,"-11"13"854,-16 0 0,0 2 1207,-6 5 1,6-1-2196,6 6 1,0 5-24,12 1 0,-5-6-1530,10-6 0,2-6 789,-1 6 0,6-7 250,-1 1 1,6-11 233,6-6 0,3-4 414,8-1 0,0-9 0,2 1 0,4-5 0,-3-3 40,9 4 1,-6-4-91,5-2 0,-7 2 2616,2 4-1710,3-4 0,1 11-206,7-7 1,-5 0-254,-1-6 0,1 0-305,5 0 0,0 0-94,1 0 1,-1-2-284,0-4 0,3 2-604,3-7 677,-4-1 0,6-3 656,-8 3-189,0 5 40,1 7 1,-9 7-22,-3 5 1,-4 5 275,-2 6 1,-6-2-838,0 8 1,-7 0 238,2 5 0,-5-5-249,-1 0 0,5-8 150,1 2 0,1-3-173,-1-3 183,3-8 0,8 1 108,0-4-121,0-4 742,0 5-314,0-7 1,0 2 219,0 4 1,-2 6-108,-4 11 0,-3 4-146,-9 7 1,1 1-61,0-1 0,-1 7 22,1-1 0,2-2-16,3-9 1,-1 2 79,7-8 1,2 6 80,10-6 0,4-2-107,7-9 1,2 1 195,4-7 1,0 0-172,12-6 0,-3-2-17,15-4 1,-1-6-338,6-11 0,7-4-530,5-7 0,5-7-655,6 1 0,3-6 990,9 6 1,-44 13 0,0-2-1,1 2 1,-1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9:50.9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43 796 8109,'-19'-25'835,"-4"-2"-678,29 8 0,-10-4-56,15 11 1,7-1 24,5 1 1,2-9 201,-2 4-259,-4-4 0,12 3 106,-8 1 1,2 5-116,-2 1 1,-2 5 75,8-5 0,-8 7-55,2-2-219,-4 4 1,-4 4 221,-3 4 1,-4 3 120,-8 9 0,-6-1-87,0 0 0,-13 6-16,2 0 1,-3 2 24,9-2 1,-4-3-72,3 3 0,2-4 192,-1-2 1,7 0 228,-2 1-360,4-1 1,2 0-98,0 1 0,6-1-346,0 0 199,7 1 0,-5-1-182,4 0 0,-5 0 38,-7 1 0,0-7-187,0 1-167,0-1 349,0 7 1,-7-3 194,-5-4 1,-3-3 3,-3-8 1,-1 0 143,-4 0 0,4 0 45,-4 0 0,9 0 243,3 0 0,1 2-76,-1 4 1,-3-2-58,8 7 1,1 7 385,5 5 1,0 9-192,0 3 0,0 1 644,0 10 1,0 1-383,0 4 0,0 7-104,0 0 0,5-3-327,1-8 1,8 1-217,-3-8 0,5-2-504,1-9 0,0-4 339,0-8 1,1 1-887,-1-1 1,-5-2-177,-1-3-1315,-7-4 1718,4-8 1,-8-2 176,0-4 1,-2-11 187,-4-12 0,-2-11-110,-3-7 0,3-1-515,8 2 1052,0-4 0,0 6 0,0-8 0</inkml:trace>
  <inkml:trace contextRef="#ctx0" brushRef="#br0" timeOffset="790">735 640 7966,'9'-13'886,"-3"-5"0,-2 3-317,2 4 0,3 5-696,9-6 1,5 1 168,0-7 0,2 1 89,-2 0 1,-2 0 186,8-1 1,-2 3 169,2 3 1,1-1-256,-7 7 1,6 0-121,-6 6 0,0 8-174,-5 4 1,-9 5 57,-3 6 0,-4 4-201,-2 7 0,-4 1 186,-7 0 1,-1-3-354,-11-3 0,4 4 76,1-4 0,-5-4-60,0-2 1,2-4 155,10-2 0,-5-7-54,5-5 44,-5-3 1,7-11 87,3-9 1,6-5-111,6-5 0,3-5 83,9 4 1,7 4 426,3 2 0,-1 6 17,2 5 0,-6-1 170,6 7 0,-8 2-177,2 10 1,-9 4 28,-3 7 0,-7 8 258,2 4 1,-10 3-158,-2 3 1,-7 5-381,1 1 0,-9-1 78,-2-5 1,0-3-212,6-3 0,1 2-48,5-8 0,-3-6-171,9-5 1,-1-7-62,6 7 50,0-8 1,0-6-235,0-15 0,8-3 187,3-8 0,3-1-28,-3-6 1,4 2 106,-3 5 1,1-3 18,-1 8 78,3-8 490,-13 12-209,6 2 0,-8 11 101,0 12 0,-8 3 450,-3 8 0,-5 3-305,-1 3 0,-6-2 155,0 8 0,-2 0-107,2 5 0,-2 8-315,-4 5 0,-4 4 71,5 7 0,1 5-77,-2 12 1,8 4-119,-2 8 1,11-9 180,6-3 0,4-13 90,2-10 0,18-8-109,11-10 0,7-9-446,16-7 0,-2-9-32,13-9 1,-1-2-235,1-3 0,3-7 220,-9-11 0,-1 2-188,-10-8 1,0 0 209,-11-5 0,1-1 147,-13 1 1,0 1-60,-5 4 1,-7-4 55,1 5 0,-8-5 562,1-2-406,-3 8 1078,-9 2 0,-3 16 573,-7 3 251,7 4-1269,-5 10 1,13 1 15,-4 9 1,4-7-418,2 1 1,10-8 57,7 1 1,2-3-649,10-2 1,2-2 309,9-3 1,-1-5-1571,7-7 1,-6-6 156,6 0 1528,-7 0 0,10-2 0,-4-2 0</inkml:trace>
  <inkml:trace contextRef="#ctx0" brushRef="#br0" timeOffset="1867">2291 606 7943,'0'-18'753,"8"-7"1,-4 12 112,7-4 550,1 11-1573,5-2 1,-7 16 58,-5 3 1,-3 10 127,-2 3 0,-7 4 49,-5-5 1,-3 8-273,-2-2 1,1-4-149,5-2 160,3-4 0,10-3-28,4-5 0,5-3-167,12-8 0,-2-2-101,8-4 0,0-4 140,6-7 0,-7 2 425,1 3 1,-8-1-106,2 7 0,-3 0 568,-3 6 0,-7 2-179,-5 4 1,-3 4 10,-2 7 0,-9 8 340,-9 4 0,-1-2-238,-10 1 1,0 1-168,-5 6 1,5-1-84,0 1 0,8-6-307,-2 0 1,6-8 145,5 2-527,-3-4 0,15-9 127,0-5 0,13-3-53,10-2 0,8-13-51,-2-4 1,9-5-275,3 5 1,-3-4 627,-9 4 0,2-2-310,-8 13 523,0 0 1,-8 16-106,-3 7 0,-12 2 485,-12 10 0,-9 6-103,-2 5 0,-14 6 55,3-6 0,-6 8-122,-1-1 1,-1 2 33,-4 3 1,4 0 35,7 0 1,2-13-106,4-5 1,4-3-201,8 3 125,8-7-540,1-2 0,10-15 139,4-4 0,5-6-19,12-6 1,6-11-67,11-12 1,-3-4-216,3-1 0,2-7-9,-1 1 1,5-6 107,-6 5 0,1 7 477,-7 5 1,1 8-86,-1-2 1,1 6 744,0 5 1,-7-1-250,1 7 0,-8 0 498,2 6-679,-3 8 0,-5 7 33,-3 8 0,-5 8-1096,-7-2 1,-7 3 495,-5 3 0,-5-2-705,-6-5 1,3 3 419,-3-8 0,-2 0-438,2-5 0,4-9 345,2-3 1,9-6 125,-9-6 1,3-5 131,-3-12 0,6-12 43,-1-11 0,-1-6 288,-10-6 1,3-3 13,-3-8 0,4 0 153,2-1 0,1 3-61,5 4 1,3 5 389,8 12 0,0-2-218,0 8 1,0-1 33,0 7 0,0 5 48,0 0 1,0 14 304,0-3 195,0 5-108,0-4-509,0 7 0,0 2 1,6 16 26,0 3 1,-1 7 49,-5 5 1,0 0 101,0 11 0,0-1-18,0 13 1,2 2 90,4 10 0,-2-2-388,8 7 1,-1-7 47,6 1 0,-5-10-721,-1-7 1,1 0 406,5-5 0,1 1-292,-1-13 0,0-1 179,0-11 0,1 3 12,-1-9 1,2 1-1582,4-6 1,-2-10 234,8-7 1620,-8 0 0,12-23 0,-6 3 0</inkml:trace>
  <inkml:trace contextRef="#ctx0" brushRef="#br0" timeOffset="2006">3018 1055 7943,'26'-17'0,"-2"0"531,-13 7 1,4 2 760,-3 8 1,-4 2-325,-3 4 0,3 6 336,-2 11 1,0-4-691,-6 4 1,5 2-203,1-2 0,0 0-1178,-6-6 247,0 8-59,0-6-51,0 6 1,2-15-974,4-4 1,-3-12 180,9-6 1421,-8-11 0,11-3 0,-5-9 0</inkml:trace>
  <inkml:trace contextRef="#ctx0" brushRef="#br0" timeOffset="2345">3312 225 7943,'7'-27'0,"-5"2"540,4 8 0,2 0-272,-3-1 0,7 1 25,-6 0 0,-1 5 132,-5 1-100,8-1 100,-6-5 432,6 0-703,-8 7-354,0 2 1,2 8 148,3 0 1,-3 8 153,4 4 0,-4 5-67,-2 6 1,6-2 11,0 8 1,5 7-36,-5 10 1,5 6 43,-5 6 1,8 11 49,-3 12 0,-1 5-364,1 7 1,-6-42 0,0 1 266,0 5 0,1 2 1,1 4-1,0 2-79,-4 4 0,0 1 0,2-1 0,1 0 47,-3 3 1,0 0 0,0 4 0,0 0-340,-3-1 1,0 0-1,0 2 1,0 0 292,-1-8 0,2 0 60,2 3 0,1-2 136,-3-15 0,0-2 0,6 5 0,2-1-162,2 35 0,5-2-445,1-9 0,0-6 51,0-11 0,-5-7-224,-1-11 1,-7-3 308,2-9 1,-4-7 61,-2-4 1,-2-6 152,-4-5 1,2-4 127,-7-8 0,-1 7 0,-5 3 0</inkml:trace>
  <inkml:trace contextRef="#ctx0" brushRef="#br0" timeOffset="3451">4626 225 7895,'9'-17'637,"7"0"0,-14-1-197,3 1 0,5 2 22,2 3 0,-5 2 389,-1 5-348,-4 3 0,-2 2-142,0 11 1,-2 7 101,-4 5 0,-3 4-452,-9 7 1,1-1 68,0-4 1,5 1-360,1-7 1,7 0 233,-2-5 1,4-1-224,2 0 1,10-7-140,7-4 0,10-4-140,13-2 1,3-6 217,3 0 1,4-5-45,-4 5 0,-6-6 417,-5 7 0,-3-1-65,-9 6 0,-5 9 254,-7 9 1,-9 9-117,-2 13 1,-15-2 0,-14 8 0,-4 1 48,-1 4 1,-8 7-69,-5 0 1,-3 1-173,-1-1 0,-7-4 155,0 3 1,-1-3-393,1-2 0,10-8 114,-4-3 0,6-13-228,0-5 0,4-5 150,7-7 0,8-5-125,4-12 0,6-9 6,5-8 1,14-8-50,15 2 1,8-3 285,10-3 0,5 2 356,1 5 0,13 3 12,-3 7 0,5 7 446,-4-1 0,-2 8 485,-4-1 1,8 3-570,-8 2 0,8 0 70,-8 0 0,-2 0-289,2 0 0,-7 2-198,1 3 1,-5-3-155,-7 4 1,3-4-285,-8-2 1,0 0-966,-5 0 732,-9 8-921,-1 1 717,-8 16 406,-15-6 1,1 12-372,-15-8 1,-2 14 236,-9-3 0,2 7-107,-8-1 392,-1 4 0,3 2 45,4 1 85,3-9 1,5 4 31,3-7 0,4-3 0,8-3 0,7-4 97,4-7 0,4-1-29,2 0 0,4-7 1136,8-4 1,7-5-381,16-1 1,1-9 23,4-8 1,5-3-353,6-8 0,-4 4-55,-1-4 0,-8 1-720,2-2 1,-5-2 251,-6 8 1,0 0-978,-12 6 1,2 5 160,-13 1 120,0 7 1,-14-4 14,-3 8 1,-7 0 16,-5 0 0,2 0 691,-8 0 0,8 0 0,-2 0 0,4 6 86,2 0 0,1 7-141,5-1 1,1 11 487,4 6 0,4-3-218,-3 3 1,3 6 175,2 5 0,0 2 222,0-1 1,-6-5 316,0 5 1,-5-5-480,5-1 1,-2-1-87,2 1 1,3-2-925,-9-5 1,6-3 453,-5-7 0,5-1-1878,-6 0 1983,9 1 0,-20-9 0,3-1 0</inkml:trace>
  <inkml:trace contextRef="#ctx0" brushRef="#br0" timeOffset="3591">4730 1851 7895,'7'15'8383,"5"-3"-8544,3 3 1,8-13-245,0 4 0,0-4-555,-5-2 0,-1-8-328,0-4 0,8-3 230,4-2 1058,-4-1 0,15-14 0,-3-5 0</inkml:trace>
  <inkml:trace contextRef="#ctx0" brushRef="#br0" timeOffset="3695">5456 1643 7895,'9'17'5007,"-1"-5"-3730,-8-1 1,0 1-941,0 5 1,6-5 121,0-1-2015,-1-7 0,-3 4 1556,4-8 0,-4-8 0,6-1 0</inkml:trace>
  <inkml:trace contextRef="#ctx0" brushRef="#br0" timeOffset="4977">6217 813 7994,'-8'10'1081,"-2"-1"-513,-7-3 0,0 11 102,0 12 0,1 2 1,3 2 397,1 1 0,8-3-269,-1 9 1,3-3 129,2-3 0,0 1-607,0 0 0,13-9-283,4-3 1,7-3-1276,-1-3 1,3-7 819,9-5 0,0-3-566,-1-2 1,1 0 397,-1 0 1,-1 0-1285,-4 0 0,-4-2 921,-8-3 0,0-5 947,1-7 0,-9-6 0,-3 0 0,2-2 0,-2 2 0,-1 3 854,-5-3-528,0 4 1445,0 2-491,0 7 1363,0 2-1911,0 8 0,2 0 379,4 0-907,-4 0 0,13 0-178,-3 0 1,3-1-701,2-5 1,8-12 496,4-10 1,-2-5-642,2-2 0,0-5 317,5 0 1,1-8-1017,0 2 0,-3-4 707,-3-2 1,2-2 342,-8-4 0,2 10 368,-2-4 0,-4 12 250,4 0 1,-4 5 586,-1 6 1,-7 0-517,1 12 1,-3 2 1085,3 9-826,3 4 0,-11-6 626,8 8 0,-9 8-477,3 4 0,-4-3-189,-2 3 1,-2-1-183,-4 7 0,3-1-12,-9 0 1,8 6-311,-1 0 1,-3 2 96,2-2 0,0-2-114,6 8 1,0-6 79,0 6 1,8-6-295,4 6 0,3-8 71,2 2 0,2-4-32,4-1 0,-1-3 95,6-3 0,-1 1-5,2-7 1,4 0-22,-4-6 0,1-2 70,-1-4 0,2 4 104,-8-4 0,0-1-198,-6 1 409,-7 0 17,5 6-83,-13 0 1,4 0-222,-12 0 1,-5 8-111,-12 3 0,0 12-147,-12 6 1,4 10 129,-9 1 1,-2 8-410,1-2 1,1 2 193,5-2 1,3 2 830,3-7 1,4-1 44,8-5 1,7-3 310,4-3 0,6-6-434,6-11 0,11 1 118,12-7 0,4-2-152,1-10 0,9-4-15,3-7 1,2-8-651,-2-4 0,2-2 280,-8 3 0,6-11-537,-5 5 1,-1-5 45,-5 5 0,-8 1-135,-4 4 0,-4-4 258,-2 5 1,-7-5-100,-4-2 1,-12 3 310,-6 3 1,-9-4 32,-2 4 0,-8 3 265,2-3 1,3 8-112,-3-3 0,2 5 371,-2 2 1,-2 0-115,8-1 1,-2 1 23,2 0 0,4 0-64,-4-1 1,4 1 16,1 0 0,7-6-141,-1 0 1,3-1 22,-3 7 1,3 0 218,3 0-231,4-1 592,-6 1 131,1 7 82,5 3-281,-6 7-74,0 0-185,6 0 97,-5 0-625,7 7 1,2-3 144,3 8 1,-1-3-187,8 3 1,-1 9 132,7-4 0,1 6-20,4 0 1,-4 6 177,4 12 1,-4 3 134,-1 8 1,-1 7-31,0 5 0,-1 5-92,-5 6 0,4 4 50,-3 7 1,-2 8 83,1 4 1,-6-44 0,0 2-369,0 1 1,1 1 0,1 1 0,0 1 155,-4 1 1,-1-1-1,4-3 1,0 0-193,-3-2 0,0-1 0,8 44-145,-5-6 0,2-7 301,-3-10 1,5 0-241,7-12 1,-1-5 53,-5-6 1,-1-2-494,-4-10 1,-4 0 176,3-5 0,-9-8 268,-1-4 0,-9-6-420,3-5 850,-5-5 0,-9-7 1,-2 0-1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6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0 7947,'-17'0'3745,"7"0"-3552,3 0 1,1 10-66,0 7 1,-9 2-140,-2 10 0,-1 6-82,-5 5 1,-2 2 136,2-1 0,-2-5-392,2 5 1,4-1 241,-4-5 0,6 3-2045,5-9 2151,-3-4 0,5 7 0,-7-5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12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744 450 8221,'0'-25'-6,"2"13"6,3 1 0,-1 7 317,8 4-213,-1 0 1,14 0-208,4 0 0,6-2 49,5-4 1,4 4-164,8-3 1,0-3 77,0 2 0,7-7 345,5 1 0,3 3-11,2-3 1,-5 6-19,-1-5 0,-5 7-39,5-2 0,-9 4 135,-2 2 0,-2 0-263,-10 0 0,6 0-150,-6 0 0,1 0-395,-7 0 1,-1 0 245,-4 0 0,-4-2-277,-8-3 0,-5 1-38,-1-8 604,-7 8 0,-12-11 0,-11 5 0</inkml:trace>
  <inkml:trace contextRef="#ctx0" brushRef="#br0" timeOffset="269">640 779 8107,'0'-25'1146,"0"11"-364,0-3-493,15 3 0,1 3-223,18-1 1,5 3-333,12-3 1,7-3-130,0 3 0,7-3 213,-1-2 0,5 5 106,6 1 0,-4 7 69,4-2 0,-4 4-2,-2 2 1,0 0-1,0 0 1,0 2 27,1 4 0,-7-4-139,0 3 0,-7-3-194,2-2 0,-6 0-214,-6 0 1,-10 0-75,-7 0 602,-8 0 0,2-5 0,-11-1 0,-4 0 0</inkml:trace>
  <inkml:trace contextRef="#ctx0" brushRef="#br0" timeOffset="578">1418 104 8179,'0'-27'560,"0"2"157,0 8 1,2 5-307,4 1 0,5 7-138,12-2 1,6 4-188,11 2-62,5 0 1,8 0 45,5 0 0,-2 2-254,7 4 0,1-2 17,5 7 0,-2 1 139,-4 5 1,5 1 4,-5-1 1,-3 2 2,-3 4 0,-5-4-184,-6 4 0,-3 2 127,-9-2 0,-7 8 74,-4-2 1,-6-2 3,-5 2 1,-6 1-2,-12 11 1,-7-5-234,-16 5 1,-2 1 76,-15-2 1,-2 6-193,-10-5 1,-3-1 347,-8-5 0,-8-1 0,-2 1 0</inkml:trace>
  <inkml:trace contextRef="#ctx0" brushRef="#br0" timeOffset="1046">657 277 8308,'0'-25'-69,"0"6"174,0-4 89,0 4 196,0 9 871,0 2-1617,-8 24 160,7-5 0,-21 22 38,5-4 1,-14 11-110,-3 6 0,-7 4 263,-5 2 0,-9 6-193,3-1 1,-4 7 440,4-7 0,2-1-145,4-10 1,4-4 379,7-7 1,8-8-121,4-4 1,12-4 19,5-2 0,4 1-153,2-1 0,10-5-35,7-1 1,16 1-54,13 5 0,11-2 50,7-3 1,11 3-172,5-3 1,13-3-144,5 3 1,-48-9 0,1 0-269,1 2 1,0 1 0,0 0 0,0 0 393,0 2 0,0 1 0,46 6 0,-4 1 0,-6 1 0,-5 4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14.36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1 811 8199,'0'-25'0,"0"-4"0,7 2 333,5-2 1,3 14 540,3-2 0,7 5-476,3 1 1,5 3-357,2 8 1,-1 2-360,1 4 0,-2 3 210,-5 9 1,-3 5-88,-7 0 0,-3 6 82,-3-6 0,-5 7 124,-7-1 0,0 4-71,0 1 0,-4 1-22,-7 0 0,-1-1 73,-11 1 1,2-1 160,-2 1 1,4-1-25,-4 1 1,4 0-97,1-1 0,3-1 313,3-4-227,-3 3 0,13-12 108,-4 3 1,8-10-173,10-1 0,-1-9 3,12 3 1,10-4-274,2-2 0,5 0 104,0 0 0,-1 0-847,7 0 0,-6-2 75,6-4 883,-7 5 0,11-15 0,-6 7 0</inkml:trace>
  <inkml:trace contextRef="#ctx0" brushRef="#br0" timeOffset="233">1471 776 8199,'9'-27'739,"-1"2"1,-8 14-272,0-1-115,0 9-608,8-5 1,-6 16 224,3 3 0,-5 4-88,-5 3 1,-5 7 34,-7 4 1,-8 5-72,-4 6 1,-4-1 202,-1 7 0,-9 2-47,-3 10 0,2-4-145,-2 3 1,2-3 77,-2-2 0,5-2-162,12-4 1,5-6 164,6-11 0,9-4-817,3-8 879,4-7 0,-6-2 0,-1-8 0</inkml:trace>
  <inkml:trace contextRef="#ctx0" brushRef="#br0" timeOffset="434">1125 897 8199,'0'-17'335,"0"0"0,-2 7 1349,-4 4-1229,4 5 0,-4 4-179,12 9 1,4 7-210,7 16 0,8 7 62,4 4 1,-2 4-273,2 2 0,-2 2-126,1 3 1,-1-3-151,-4 4 0,-5 1 36,-1-1 1,0-2-284,-5-10 1,1-4 169,-1-7 0,3-8-608,-3-4 1104,3-12 0,2-3 0,1-8 0</inkml:trace>
  <inkml:trace contextRef="#ctx0" brushRef="#br0" timeOffset="683">2162 569 8242,'-36'-33'357,"7"4"-179,8 12-89,4 9 1,5 10 415,1 4 0,7 4-106,-2 7 1,-2 14-1107,3 3 1,-7 18 415,6 0 1,-5 11 378,5 1 1,0 1 121,6-1 1,0 1 347,0-7 0,2 5-343,4-5 0,5-1-142,12-5 1,2 0-724,4 0 0,4-6 385,-4 0 0,3-13-1225,3 1 1490,-8-18 0,6 7 0,-7-14 0</inkml:trace>
  <inkml:trace contextRef="#ctx0" brushRef="#br0" timeOffset="1062">2785 846 8207,'-10'1'992,"5"5"0,3 6-382,2 11 0,2 4-593,3 7 1,-1 1-138,8-1 1,-8 3-124,1 3 1,-3-3 207,-2 3 1,6-3 38,0-3 0,0-1-117,-6-4 1,5 1 53,1-6 1,6-7-509,-7-6 378,9-7 1,-3 2-64,12-12 0,-3-13-91,3-16 1,-4-9-134,-2-13 1,6-5 253,0-7 1,-5 7 67,-7 5 1,1 16 250,5 7 0,2 13 427,4 3 1,-2 9 223,8 9 1,-2 13-387,2 5 1,4 10 85,-5 1 1,-3 4-101,-2 1 0,-3 1-154,-3 0 1,0-1 38,1 1 0,-7-6-215,1-1 1,-3-5-273,3 6 0,1-8 145,-7 2 1,5-3-627,-5-3 0,8 0 361,-3 1 1,-1-7-1662,1 1 2035,1-9 0,5 13 0,0-7 0</inkml:trace>
  <inkml:trace contextRef="#ctx0" brushRef="#br0" timeOffset="1237">3961 1209 8302,'10'-8'0,"-1"4"1521,-3-7 1,5 5-674,12-6 0,12 3-289,11-3 1,6-1-396,6 7 0,-5 0-395,5 6 0,-6 0-391,-6 0 0,0 0 622,-11 0 0,3 8 0,-11 1 0</inkml:trace>
  <inkml:trace contextRef="#ctx0" brushRef="#br0" timeOffset="1695">5137 828 8031,'0'-17'1655,"0"7"-1178,0 3 1,0 10 77,0 9 0,2 7-287,4 16 1,-5 5-39,5 1 0,-4 7-354,-2-2 1,0 2 170,0-2 0,0-2-147,0-4 1,0-5-174,0 0 0,0-3-835,0-9 20,0 0-539,0-5 1627,0-9 0,-8-9 0,-1-9 0</inkml:trace>
  <inkml:trace contextRef="#ctx0" brushRef="#br0" timeOffset="1921">5396 552 8257,'10'-18'446,"5"-3"166,-3 4 1,5 1 222,6 11 1,10 3-328,7-4 0,14 12-132,-2 5 1,9 18-101,-3 6 1,0 13 57,-7 4 0,-6 9-774,-5 14 0,-13 11-118,-10 12 0,-7 0 218,-8-46 0,-4 0 0,-8-1 0,-3 0-433,-3 7 0,-3-1 0,-6-2 1,-4-2 772,-1 2 0,-3-1 0,-3-3 0,-1-2 0,0 1 0,-1-2 0,1 1 0,-1 0 0</inkml:trace>
  <inkml:trace contextRef="#ctx0" brushRef="#br0" timeOffset="2733">6814 206 8191,'0'-23'52,"0"0"0,6-6 104,0 6 0,1 0 965,-1 5 0,-2 1-454,8 0 0,-7 7-597,7 4 0,-6-1 23,5 1 1,-7 2-468,2 10 1,-4 3 195,-2 9 1,-10 9 1,-7 7 0,-2 3 123,-10 9 1,0 0-194,-6 6 1,1-2-18,-1-4 0,3 2 76,3-8 0,4-5-1,7-6 13,1-8-3,8 4 134,1-8 1,10-7 19,4-5 1,-3 5 26,9 2 0,-1 9 150,7 2 1,-1 9 444,0 3 1,-5 7-275,-1 10 0,-1 8 306,2 3 1,-5 8-350,-7 10 1,0 2-640,0 15 0,-13-2 439,-5 2 1,-8-10-360,3-7 1,-8-8 122,2 2 1,2-20 151,-2-8 1,8-9 298,-2-3 0,4-10-180,2-8 1,-1-2-283,1-9 0,5 0 117,1-6 1,7-2-524,-2-4 0,2-5-219,-1-13 0,3-2-159,-4-9 1,-2-2 166,3-3 783,-9-4 0,-3-8 0,-10 0 0</inkml:trace>
  <inkml:trace contextRef="#ctx0" brushRef="#br0" timeOffset="3701">6088 1243 8191,'0'-25'284,"0"4"-237,0-8 0,4 6 761,7-6 1,9 1-252,14-7 1,14 2-684,4 5 1,10-3-10,-5 8 1,1 0-134,-6 5 0,-8 3 66,-4 3 0,-11 5-260,-6 7 1,-6 2 124,-5 3 0,-4 11 129,-8 7 0,-10 8 167,-7-3 1,-1 5-86,-5 2 1,-2-6 145,2-1 1,2-6-49,10 1 1,1-6 63,4-6 68,4 5 68,-5-7 0,14 1 386,5-4-350,3-4 0,3-2-38,-1 0 1,0 0-86,0 0 1,-5 2-128,0 3 0,-3-1 77,3 8 0,-5 1-19,-7 10 0,-5 4 13,-1 8 1,-13-1-118,1 1 0,-3-1 272,4 1 1,1-6-62,5 0 33,-4-8-126,13 4 1,2-16 11,11-3 1,12-12-61,6-5 0,11-12-191,7-6 1,-3-11-1,2-6 0,0-4-240,6-2 1,0-2-123,0-4 1,-8 3 265,-4-9 1,0 3 127,-5-3 1,2-1 36,-14 7 0,-2 6 108,-10 6 1,3 8-23,-8-3 0,-1 11 277,-5 1 0,6 8-129,0-2 0,0 9 201,-6 3 163,0-1 239,0-5-398,-8 0 1,6 5 285,-4 1-29,4 7-363,2-4 1,0 10 29,0 4 1,0 9 53,0 8 0,0 8-32,0-2 1,0 3-397,0 3 1,0-6 128,0 0 0,0-8-298,0 2 1,8-6-108,4-5 186,3 3 0,8-13 4,0 4 0,6-14-87,-6-9 1,6-2 64,-6-10 1,6 0 97,-6-6 1,0 8 422,-6 4 0,-5 4-109,-1 2 303,-7 7-325,4 3 0,-8 8 78,0 5 0,-8 6-102,-4 11 1,-1 4-225,1 7 0,-3 1 142,3-1 0,5-5-243,1 0 0,-2-2-91,3 2 0,-1 2 62,6-8 0,2 5 36,3-4 0,-1-1 53,8-6 0,-6 0-35,5 0 0,-1 6 124,1 1 1,5-1 184,-5-6 1,5 2-80,1 4 1,-6-4 235,1 4 0,-2 2 150,1-2 1,3 8-157,-9-2 1,1 4-100,-6 1 0,-2 1-135,-4-1 0,-5 7 18,-12-1 0,2 1 51,-8-7 0,0-1-26,-6-4 1,1 1 22,-1-7 0,1-5-24,-1-7 0,0-7 224,1 2 1,-1-6-66,1-6 1,7-5-151,4-13 1,5-1-61,7-3 1,-3 3-143,9 7 1,-1 1 190,6 0 1,8 7 27,3 4 1,10 5 126,2 1 1,8 9-149,-2 8 1,4 3 177,1 8 0,3-4-103,3 4 1,-3 3-135,3 9 1,-6-3-271,-5 3 1,4-3-522,-4-3 1,3-1 242,3-4 0,-8 2-983,-4-8 1510,-4 0 0,-9-6 0,-3 0 0</inkml:trace>
  <inkml:trace contextRef="#ctx0" brushRef="#br1" timeOffset="4726">8267 482 9739,'0'-17'594,"0"0"-12,0-1 1,2 7 1025,4-1-971,3 1 1,10 1-138,4 5 0,-1 3-207,6 2 0,1 0-122,6 0 1,-6 2-198,-1 3 1,-6 5-430,1 7 0,-6 6 282,-6 0 0,3 8-582,-8-2 0,-4 5 184,-14 7 1,-7-3-44,-16 8 1,-5 0 245,0 6 1,-7-6 2,7 1 0,2-11 458,9-1 0,4-8-172,8-10 0,5 0 268,1 0-153,7-7 1,-2-2 18,12-8 1,3 0-9,9 0 1,-1 2 73,0 3 0,2-3-143,4 4 1,-3-2 25,3 2 1,-6-2-356,-5 7 1,1 3 105,-7 9 0,0-2 27,-6 8 1,-2-6 85,-4 5 0,-2 1 154,-3 6 0,-3-8 42,8-4 0,-5 2 316,5-2 0,0 0-268,6-6 0,0 0 109,0 1 0,8 5 105,4 0 1,3 0 281,2-6 1,1 2 127,-1 4 0,-2-3-212,-3 3 1,1 2-369,-7-2 1,0 6 1,-6-6 0,-6 2-110,0-2 1,-7-4 313,1 4-376,-3-4 1,-2-3-592,-1-5 366,9-3-479,-7-8 0,12-2 313,-7-4 0,7-11-747,-2-12 1,4-9 43,2-3 1108,8-15 0,2-5 0,7-18 0</inkml:trace>
  <inkml:trace contextRef="#ctx0" brushRef="#br0" timeOffset="5598">9218 50 8515,'-21'8'978,"4"3"0,3 7-316,-3 5 1,0 3-779,-1 9 0,-5 0-76,0-1 1,-8 9 8,3 3 0,-7 0 186,-5 6 0,1-4-37,-7 9 0,8-3-288,-3-2 1,7 6 112,5-1 1,4-5-383,8-6 1,1-2 167,5 3 1,3-7-74,8-11 0,8 0 219,3-12 1,5 4 150,1-9 1,6-5 181,0-1 1,6 2 0,-6-3 1,0 9 768,-6-3 0,1 3-426,-1-3 0,-8 11 983,-3-5 0,-4 12-564,-2-1 0,-8 11-68,-3 1 1,-6 8-353,-6-2 0,3-1-386,-3 1 1,10-10 43,1-1 1,8-3-378,-1-8-304,3-1 517,2-6 0,13-9-332,5-8 0,5-10 143,0-13 0,4-6-71,7-11 1,-3 1 7,3-7 1,-5 0 27,6-6 0,-2 8 157,-10 4 1,0 11 129,-6 6 0,-2 9 216,-3 3-40,3 7 0,-13-2 763,4 12 0,-6 11-487,-6 12 1,-3-2 190,-9 2 1,3 0-161,3 5 0,-1-5-141,7 0 1,0-8-119,6 2-576,0-4 0,2-3-306,4-5 0,6-5 385,11-12 1,-2-5-436,8-12 1,-1-6 276,7-12 1,0 1-181,-1-12 0,-7 2 162,-4-13 0,-4 5 182,-1-5 0,-9 9 316,-3 2 1,2 8 426,-3 9 0,1 14 1072,-6 4-1198,0 11 0,0 8 204,0 15 0,-6 8-138,1 10 0,-9 5 680,3 1 1,-3 7-311,3-2 0,-3-4-168,9-2 0,-1-3-561,6-3 0,0-7-486,0-4 0,7-3-396,5-3 1,9-8 535,2-3 1,2-4-139,-2-2 1,-4-13 100,4-5 1,-1-10-525,1-1 1,-6-6 207,0-5 0,-1-6 103,-11-12 1,1 2 318,-6-7 0,-2-8 230,-4-10 1,3 10 401,-9 2 0,2 19-331,-1 4 1,3 9 426,8 9-308,0 3 580,0 15-299,0 2 0,0 10 203,0 4 0,0-2-47,0 7 1,0 3 93,0 9 1,2 6 103,4 11 1,-2 0-283,7 12 0,-5 6 12,6 17 1,-1 0-411,6 11 0,6 4 204,-11-38 1,0 0 0,3 4 0,0 0-365,0 1 0,-1 1 0,2 4 1,1 1 63,0 1 0,0-1 1,1-4-1,1-1-152,0-6 1,2 0-1,4 2 1,2-1-278,4-3 0,2-2 0,-3-2 0,1-1-858,32 29 1,-7-2 679,2-3 1,-10-10 591,-2-7 0,-2-2 0,2-9 0,-5-3 0,-5-2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38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485 277 7939,'0'-17'79,"0"0"0,0-7-114,0 1 0,6 0 686,0 6 0,7-6-245,-1 0 1,3 0-16,2 6-154,-7-1 0,-1 3 475,-3 3-337,-4-3 0,4 13-94,-12-4 0,-3 4-402,-9 2 1,-1 2 157,-4 4 0,2 4-144,-8 7 1,6 2 16,-6 4 1,2-2 66,-2 8 1,-1 0-23,7 6 0,0 5-22,5 0 0,3 1 32,3-7 1,-1 7 29,7-1 1,0 2 4,6-1 0,0-3 19,0 8 0,8-7-19,4 1 0,9-2 79,2 3 0,2-5 6,-2 5 0,-4-5-46,4-1 1,-6-1 4,-5 1 1,1-1-134,-7 1 0,0 7 119,-6 4 0,-8 4-56,-3 2 1,-10 2 45,-2 4 0,-8-5 58,2 5 0,-6 2-1,-5-3 1,4-1 144,-5-10 0,10 2-94,3-7 0,6-3 76,-1-9 0,10-2-387,1-4 1,9-4 121,-3 4 0,4-10-171,2-1 1,8 0 84,3 5 0,4 0 96,3 0 0,7 3 45,4 3 0,-3-2 165,3 8 0,0-1-58,6 7 0,-3 9 227,-3 8 0,-4 8 17,-8 9 0,1 8-355,-1 3 1,-7 7 253,-5 5 0,-3-4-74,-2 5 0,0-9 44,0-9 0,0-2 16,0-15 1,6-2 152,0-10 1,2-4-361,-3-7 0,-1-7-396,8 1-218,-1-8 1,5-1 348,-5-9 1,4-7-806,-3 2 1,3-14 315,3-9 0,-1-18-1081,0-17 1812,1-7 0,-1-26 0,0-3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4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18 208 8138,'-10'0'1800,"2"0"-1820,8 0 0,8 0-31,4 0-192,3 0 98,2 0 1,8 0 208,4 0 0,2 0 206,-2 0 1,3 5 196,-3 1-326,4 0 1,-1-4-18,-3 4 1,4-4-13,-4 3 0,-4 3-723,-2-2 0,-4 0-1,-2-6-1301,0 7 1913,1-5 0,-9 6 0,-1-8 0</inkml:trace>
  <inkml:trace contextRef="#ctx0" brushRef="#br0" timeOffset="211">329 52 8035,'-25'-8'2098,"8"-3"-849,-1-4-535,16 5-484,-5 2 0,12 10-191,1 4 0,6 5 201,-6 12 1,-1 4 21,-5 8 1,0 1-178,0 5 1,0-3-179,0 8 1,6-1-1372,0 1 0,0 2 203,-6-8 1261,7 8 0,3-11 0,7 5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2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8174,'0'-27'0,"0"4"384,0 4 187,0 1 1,2 7-289,4-1-70,-4 8 1,13-3-106,-4 7 0,5 9 136,1 9 0,-5 9 175,-1 13 0,-5 14-175,5 15 0,-7 2-30,2 10 0,-4-1-86,-2 7 0,0-6-213,0-1 0,0-7-65,0 2 1,6-6-44,0-5 0,-1-7 35,-5-10 1,0-1 77,0-12 1,0 3-266,0-14 96,0 0 417,0-6-192,0-7 113,0-3 0,2-8 118,4-5 0,-4-6-125,4-11 0,-4 2-112,-2-8 0,2-2-216,3-9 1,-1 4 106,8-5 1,-1 5-215,6 1 1,1 8 114,-1 4 1,0 4 1,1 2 1,5 1 110,0 5 0,2 3 128,-2 8 1,-4 0-81,4 0 1,-2 8 144,2 3 1,-4 5 489,5 1 1,-5 0-256,-2 1 1,-2 1 844,-3 4-591,3-4-241,-5 6 1,5-2 312,-3 0 0,3 0-179,-3-5 0,-3 1-580,3 4 1,-3-10 8,3 5 0,3-7-119,-3 1 0,-3-5-239,3-7 0,0 0-723,5 0 0,0-2-1606,0-3 2808,1-13 0,-9-9 0,-1-7 0</inkml:trace>
  <inkml:trace contextRef="#ctx0" brushRef="#br0" timeOffset="402">1246 900 8010,'-17'0'0,"7"2"445,4 4-476,4-4 1,4 11 94,4-7 0,-4 7-160,4-1 0,2 5 198,-3 6 1,3-2 219,-2 8 0,-4-6 290,3 6 1,-1-6-263,2 6 1,-2-6 40,7 6 1,-5-8-531,6 2 0,-3-4 107,3-2 1,3-1-421,-3-5 1,-3-3 235,3-8 0,-6 0-43,5 0 1,-1-4 48,1-7 1,5-3-237,-5-15 1,-1 1 79,1-7 0,-5-5 84,6-1 0,-3 7 460,3 5-173,3 8 792,-5-4-605,7 15 0,-2 10 145,-3 12 1,-4 5 50,-8 6 0,5-2 180,1 8 0,0 0-128,-6 5 1,6-5-31,-1 0 1,7-6-622,-6 6 1,5-8 191,-5 2 1,7-4-337,-1-1 0,9-3 77,2-3 278,0-5 0,2 1 0,2 2 0</inkml:trace>
  <inkml:trace contextRef="#ctx0" brushRef="#br0" timeOffset="1268">2180 1194 8065,'-10'0'75,"-3"-2"227,7-4-115,0 4 0,6-7-143,0 3 250,0 4 36,0-13-130,0 13 1,2-8-22,4 4 1,-2 5 306,7-5-95,-7 4 1,12 2-110,-5 0 1,-1 2 198,1 4 0,1-5-93,5 5 1,0-4-156,1-2 1,1 0-116,4 0 1,-2-2 143,8-4 1,0-1-439,5-5 0,1-3-33,-1 3 1,-1 5-251,-4 1 0,2 4 54,-8 2 1,-6 0-323,-5 0 1,-3 2-223,3 4 0,-5 3 11,-7 9 938,0-1 0,0 8 0,0 2 0</inkml:trace>
  <inkml:trace contextRef="#ctx0" brushRef="#br0" timeOffset="1504">2837 969 8065,'0'-11'-737,"0"-1"1203,8 1 0,-4-5 114,7 5 703,-7 3-890,11 8 0,-7 8 309,3 3 1,3 7-270,-8 5 1,5 3-165,-5 9 0,6 2-700,-7 3 1,9-4 335,-3 5 0,-1-3-2351,1 3 2446,1-13 0,5 13 0,1-14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1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10417,'14'0'868,"3"0"1,-3 0-861,9 0 0,2 0 106,-2 0 1,8-2-257,-3-4 0,3 4 116,-2-3 0,4-3-120,-5 2 1,3-2-144,-2 3 0,2 3-277,-8-4 1,2 4-479,-2 2 212,-4 0 1,4 2 205,-11 4 0,-5 3 626,-7 9 0,-7 7 0,-3 1 0</inkml:trace>
  <inkml:trace contextRef="#ctx0" brushRef="#br0" timeOffset="195">329 294 8107,'-17'0'0,"-1"6"0,1 0 0,2 1 2101,3-1-918,5-4-674,7 13-367,0-5 0,1 5-218,5-3 0,4 1-5,7-7 0,2 0 176,4-6 1,4 0-445,8 0 0,7-8 190,4-3 1,10 1-319,2-2 0,-1 3-129,-5-3 0,4-1-1056,-4 7 1662,4 0 0,-12-1 0,8-3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38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87 415 8098,'0'-17'-393,"2"6"393,4-1 0,4 8 0,7-3 0</inkml:trace>
  <inkml:trace contextRef="#ctx0" brushRef="#br0" timeOffset="1829">1 104 8154,'9'-17'-248,"-1"5"459,-8 1 0,2 5 273,4-5 27,-4 7-239,5-12 1,-1 12 267,0-7-151,0 7 61,-6-4-93,0 8-291,7 0 69,-5 0 0,12 8 52,-8 4 0,1 5 93,-1 6 1,-4 14-82,4 14 1,-2 3 65,1 10 0,-3 5-83,4 6 0,-6 0 43,-6-6 0,4 0-70,-3 0 0,-3 6-120,2 0 0,-2-6-6,3-5 0,3-1 31,-4 6 1,-2-7-41,2-5 1,1-5 116,5-6 1,0 2-96,0-7 0,0 3 54,0-10 1,0 3 10,0-14 0,0 0-74,0-6-20,0 1 1,0-7 213,0 1-65,0-8-89,0 3 0,2-7-5,3 0 1,-3-9-323,4-9 0,4-7-196,1-9 0,5-7-243,1 1 1,2-14 234,4 2 0,-2-1-208,8 7 1,-6 3 208,6 9 1,-8-1 214,2 0 0,-4 3 95,-1 3 1,5 6-112,0 11 1,-6-1 383,-5 7 96,-1 0 1,6 6 724,1 0-636,-9 0 1,5 8 224,-8 4 0,-1 3 121,-5 2 1,2 8-264,4 4 1,-4 4 8,4 1 0,-4 7-21,-2-1 1,0 6 5,0-5 0,5 5-143,1-6 0,8 0-43,-3-5 0,3 0-181,-3-1 0,10-7-275,-3-4 1,5-4-259,0-1 0,-2-9 302,8-3 0,-1-4-1384,7-2 0,0-8 664,-1-3 0,1-10-1491,-1-3 2421,1-6 0,0 10 0,-1-4 0</inkml:trace>
  <inkml:trace contextRef="#ctx0" brushRef="#br0" timeOffset="2376">1453 1246 9845,'2'11'1317,"4"1"-1137,-4-9 1,12 13 200,-9-5-168,1 5 1,-6 3 94,0 4 1,6-4-66,0 4 0,-1 2-57,-5-2-5,0 8 0,0-12-95,0 4 1,0 2-241,0-2 0,0-5-192,0-7 179,0 1 170,0-3 0,0 1-124,0-4 52,0-4 57,0 5 0,6-14-207,0-5 0,0 2 129,-6-1 1,2-3-343,3-9 0,-1 4 19,8-4 1,-1-2-113,7 2 1,-3 0 198,-4 6 1,5-1-90,-5 1 343,5 0 1,1 2 208,0 3-429,1-3 308,-1 13 0,0-12 219,0 8 0,-5 1 382,0 5 9,-1 0 1,6 7 742,1 5-651,-9 3-408,7 3 1,-13 1 415,9 4-343,-8-4 1,9 14-236,-7-4 1,6-3 34,-7 3 0,3-8-554,-2 2 0,-2 2 264,7-1 0,-5-7-949,5-6 1,1-5 119,5 6 1,2-9-269,5 3 0,-3-12 1204,7-5 0,9-12 0,7-4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5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1 225 8055,'0'-10'104,"2"3"684,3 7 1,5 0-261,7 0 0,1 0-255,-1 0 0,0 2-86,0 3 1,1-1-1,-1 8 1,-5-3-94,-1 3 0,1 3 101,5-3 0,-6 3-355,1 2 1,-8 8 85,2 4 1,-5 4-277,-1 1 1,-7 1 119,-5 0 1,-9-1 2,-2 1 1,-2-6 345,2-1 0,4-6 316,-4 1 1,4-4 526,1-2-361,9-7-1,1 5 1,12-13-172,7 4 1,5-6-265,18-6 0,5 2-492,13-7 0,13-7-632,4-5 0,-2 0 246,-3 6 713,-9 7 0,13-13 0,-7 4 0</inkml:trace>
  <inkml:trace contextRef="#ctx0" brushRef="#br0" timeOffset="1000">986 173 8117,'0'-17'0,"2"1"-544,4 5 317,-4-5 688,6 7-222,-8-8 296,0-1-310,0 1 0,0 5 211,0 1 12,0 7-191,-8-4 0,0 10-8,-3 4 0,-5 6-51,5 11 0,-4 11 200,-3 12 1,1 14-115,0 9 0,5 0-176,1 6 1,7-4 146,-2-2 0,4-5-152,2-1 0,2-9-228,4-2 1,3-6-356,9-6 0,5-11 41,0 0 1,7-8-449,-1-3 1,2-9-52,-2-3 1,4-6-13,-5-6 950,5-3 0,9-16 0,2-2 0</inkml:trace>
  <inkml:trace contextRef="#ctx0" brushRef="#br0" timeOffset="1408">1574 242 8118,'0'-9'-111,"0"-7"268,0 14 0,0 2-77,0 12 0,0 3 346,0 3 0,6 6 2,0 5 0,0-2 137,-6 2 1,0 0-597,0 5 1,0 1 105,0 0 0,5-3-491,1-3 1,2-2 241,-2-4 0,-4-9-2,3 3 0,3-10 76,-2 5 0,1-8-117,-1 2 0,2-12 88,3-6 1,5-11-14,-5-6 0,5-1 142,1 1 1,-2-4-90,-3 4 0,3 4 171,-3 2 0,-3 4-41,3 2 401,-1 7 1,7 4-189,-1 12 0,-5 4 401,-1 7 0,1 6-115,5 0 1,-6 8 89,1-2 1,-2-2-284,1 2 0,3-6-166,-9 5 1,7-6-381,-6 1 0,7-4 211,-1-2 0,-3-2-2687,3-3 1296,-1 3 95,7-13 0,-1-2 1284,0-11 0,0-12 0,1-4 0</inkml:trace>
  <inkml:trace contextRef="#ctx0" brushRef="#br0" timeOffset="1600">2387 571 8118,'10'0'1255,"5"0"-1003,-3 0 1,5 0 422,6 0 1,-2 0-278,8 0 0,-6-6-460,6 0 1,-2-5-26,2 5 0,1-2-106,-7 3 1,6 3 75,-6-4 1,0 4-123,-5 2 0,-1 0-1385,0 0 868,0 0 756,1 0 0,-1 0 0,0 0 0</inkml:trace>
  <inkml:trace contextRef="#ctx0" brushRef="#br0" timeOffset="1819">3200 294 11402,'0'17'-583,"0"1"1,0 1 118,0 4 1,0-4 972,0 4 1,2 2-96,4-2 1,-4 8 35,3-2 1,-3-2-533,-2 2 1,0-8-504,0 2 1,6-4-67,0-2 0,1-1 17,-1-5-767,-4 5 1401,13-15 0,-5-1 0,7-9 0</inkml:trace>
  <inkml:trace contextRef="#ctx0" brushRef="#br0" timeOffset="2040">3684 0 8044,'17'0'1738,"1"0"1,1 8-1172,4 3 1,-2 12-171,8 6 1,-8 12 56,2 5 1,-6 9-72,-5 3 0,1 9 51,-7 2 0,0 3-454,-6 8 0,-2 3 27,-4 9 0,-11-4-296,-12 5 0,10-42 0,-2 1 0,-1 1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9.5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52 8034,'-18'0'931,"9"0"-153,-7-8-334,14 6 1,-3-5 7,10 7 0,7 2-4,11 3 1,-2-3-117,8 4 1,2-4 45,9-2 0,-1-2-327,7-4 0,-6 4 133,6-3 1,-2-3-881,2 2 1,4-5 435,-3 5 0,-3 0-1202,2 6 1,-15 0 1461,-3 0 0,-6 0 0,-5 0 0</inkml:trace>
  <inkml:trace contextRef="#ctx0" brushRef="#br0" timeOffset="202">275 450 7988,'-19'0'1582,"4"0"1,25 0-722,7 0 0,8 2-1279,9 4 1,3-5 122,3 5 0,4-4-17,8-2 0,-2 0 178,-4 0 0,2 0-95,-7 0 0,5-6-218,-6 1 0,1-7 159,-7 6 0,1-5-1328,-1 5 1616,-7 0 0,6 6 0,-6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48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0 191 7684,'0'-17'-563,"8"-8"0,-6 9 1156,3-7 0,3 12-116,-2-12 0,7 13-84,-1-7 1,-3 3 294,3-3-269,0 7 0,5 3-121,0 7 1,-5 0 139,-1 0 0,-1 15-100,1 8 0,5 23-102,-5 12 0,-3 9-106,-2 8 0,-3-2 120,3 8 1,-4-1-529,4 7 1,-4-1 224,-2 1 0,0-8-71,0-4 1,0-14 30,0-9 1,0-2-49,0-10 0,6-7-102,-1-10 206,9-4 1,-5-3-44,9-5 1,-7-3 73,1-8 0,-1-14 56,7-3 0,-1-14-311,0-3 0,0-7-186,1-5 0,-1-4 139,0 4 1,1 4-45,-1 2 0,6-1 6,0 7 1,8-1 132,-2 18 0,-2-2 101,1 13 0,-5 0-85,6 6 1,-8 2 436,2 4 0,-3 9 139,-3 8 0,-6 6 345,1-6 0,-6 12-230,5-7 1,-7 9 300,2-8 1,2 1-382,-3-1 1,7 2-51,-6-8 1,7 0-717,-1-6 0,3-5 312,2-1 1,1-7-890,-1 2 0,2-2 53,4 2 0,-2-4-358,8 3 1,0-3 1233,6-2 0,-1-7 0,1-3 0</inkml:trace>
  <inkml:trace contextRef="#ctx0" brushRef="#br0" timeOffset="219">1799 865 8113,'-18'-25'0,"7"14"688,-1-1 619,8 8-1066,4 4-190,2 0 87,14 8-100,-14 2 0,13 15 96,-4 4 1,-1 11-66,2 6 1,-7 4 277,7 2 0,-6 0-119,5 0 1,-5-6-1177,5 0 0,-5-2 50,6 2 0,-6-9 898,5-9 0,1-6 0,5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6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 7928,'-27'0'2562,"-6"0"0,22 1-1264,-1 5 0,16 2-644,8 3 1,9 3-195,2-8 0,0 7-101,-6-1 0,0 3-397,1 2 0,5 1-339,0-1 1,2 6 299,-2 0 77,-4 8 0,6-4 0,-8 7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9:56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0 155 8491,'0'-27'16,"0"4"0,2 4-509,4 1 1,-4 7 653,4-1 1,3 6 703,3-5 1,3 7-444,2-2 1,1 2-199,-1-1 0,6 3-134,0-4 0,8 6-21,-2 6 1,9 3 8,3 9 0,5 1-21,-6 4 0,0 4 12,-5 7 0,-2 3-435,-5 3 1,-5-1 163,-11 7 1,-4 6-293,-8 5 0,-10 14 193,-7-1 1,-10 3-209,-13-4 1,-5-2 411,-7-4 0,1-9 138,-1-8 1,8-13 187,3 2 1,12-12 631,6 0 1,12-10 124,5-1 1,8-8-416,9 1 1,18-5-47,23-5 1,19-7-279,21-11 0,-40 9 0,0-1-964,8-5 0,1 0 1,7 1-1,1 1 717,2-2 0,2 0 0,3 0 0,2 0 0,2-3 0,1-1 0,2-2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07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17 8023,'-7'-9'2093,"5"1"-1281,-6 8-520,16 0 1,1 0-25,8 0 1,7 0 93,-1 0 1,2 0-23,-2 0 1,-2 0 130,8 0 0,-3 0-80,3 0-191,4 0 1,-6 0-259,7 0 1,1 0-38,0 0 0,-7 0-488,1 0 0,-2 0 354,2 0 0,-4 0-324,-8 0 1,1 0-831,-1 0 294,-8 0 1,5 2 398,-8 4 1,-2-2 689,-10 7 0,-12 1 0,-8 5 0</inkml:trace>
  <inkml:trace contextRef="#ctx0" brushRef="#br0" timeOffset="195">28 484 8021,'-18'0'1407,"9"0"1,9 0-2154,11 0 777,12 0 0,4-6 469,8 1 0,1-1 499,5 6-678,3 0 0,2 2 94,0 4 0,0-4-135,6 3 0,0 3-382,0-2 0,0 0 72,0-6 0,-1 0-2191,1 0 2221,-7 0 0,4 0 0,-4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06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35 312 7949,'-9'-18'-441,"-7"1"441,15 7 0,-7-5 447,8 3-227,0 5 0,0-9-361,0 5 52,0-12 1,6 4 175,-1-4 0,3 3 169,-2 3 0,-2 0 66,7-1 1,-7 1-100,2 0 1,-2 5 885,1 1-315,-3 7-435,6-4 1,-2 16-122,0 3 0,-1 13-23,-5 4 1,0 13-183,0 5 0,0 6 81,0 5 0,0-1-34,0 7 1,0-5 37,0 6 0,-5-3-199,-1 2 1,0 5 40,6-5 0,0-1-49,0 1 1,-6-2-30,1 3 0,-1-1-41,6-11 0,0 2 103,0-14 0,0 1 18,0-7 1,0-7-15,0-4-4,0-4-1,0-9 36,0-2 0,0-24 37,0-7 1,2-9-135,3-9 0,-1-9-169,8-7 1,-1-7 130,7 7 1,-1-1-79,0 6 0,2 8-48,4 4 0,-3 5 47,3 6 0,-2 10 110,2 7 1,-4 9 118,4-3 0,-4 12 207,-1 5 1,-1 6 79,0 6 0,-1-1 302,-5 6 1,-1 1-229,-4 6 1,-4 5 115,3 0 0,-1 9 462,2-3 0,-4 2-365,4-2 0,1 4-175,-1-4 1,7-4-384,-1-2 0,3-5-339,3-6 1,-1 2-6,0-8 0,1-6-998,-1-5 945,0-9 1,0-3-292,1-11 1,-1-12-954,0-6 0,-1-4 1631,-5-1 0,5-9 0,-7-1 0</inkml:trace>
  <inkml:trace contextRef="#ctx0" brushRef="#br0" timeOffset="309">1194 1124 7944,'-10'-9'627,"12"-1"-637,16 4 1,5 4 397,6-3 0,3 3-271,-3 2 1,-2 0 300,2 0 0,-8 2-107,2 3 0,0-1 61,-6 8 1,3 1-152,-15 10 1,1-2 19,-6 8 0,0 0-585,0 6 1,-8-1 258,-3 1 1,-5-3 9,-1-3 0,0-2 273,0-4 1,7-9 315,4 3 0,4-9-288,2 3 0,2-7-17,4 2 1,6-4 50,11-2 1,3-2-13,9-4 1,7-4-1000,4-7 1,4 0 510,2 0 0,0-1 240,0 1 0,8-8 0,1-2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08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 7956,'0'-17'0,"0"5"-30,0 1 1,2 5 377,4-5 150,-4 7 1,11-6-226,-7 4 1,2 5 106,-2-5-45,-4 12 0,11 9-65,-7 8 1,-1 8-74,-5-2 0,6 5 8,0 6 0,0 5-21,-6 7 1,0 5-6,0 1 0,0 5-108,0-5 1,0 7 99,0-1 0,-6-3-154,0 3 1,-5-9-111,5 3 1,-2-4 66,3-2 0,3-8-76,-4-4 1,4-9 91,2-2 0,0-14 30,0 2 48,0-3 3,0-5 171,0-1 355,0-8-625,0 0 0,0-8 69,0-3 0,0-10-528,0-2 1,2-8 239,4 2 1,3-9-376,8-3 0,7 1 234,-1 5 0,5 1 90,-5-1 1,6 14-4,-6 4 1,6 11 50,-6 0 1,6 4 502,-6 2 1,0 2-214,-6 4 1,1 4 696,-1 7 0,-5 8-380,-1 4 0,-7 3 528,2 3 0,-4 0-243,-2-1 0,0 1-78,0-1 1,0 1-323,0-1 0,0-1-82,0-4 0,5 2-430,1-8 0,8-2 253,-3-10 0,-1 3-901,1-8 1,1-1 486,5-5 0,6-2-867,0-3 0,0-5 383,-5-7 0,5 0 221,0-1 0,6 1 694,-6 0 0,7-1 0,-3 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08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7956,'9'-8'1055,"-1"6"0,-8-8-2200,0 5 1129,8 3 1,-1-4 794,5 12 1,1 3-181,-7 9 0,2 1 347,-3 4 0,-3 4-403,4 7 1,-4 1-194,-2-1 1,6 3-1380,0 3 0,-1-3 696,-5 3 0,8-11-644,4-6 1,-3-4 976,3-1 0,7-1 0,8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3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33 7821,'0'-10'-1666,"0"1"2802,0 3-664,0 4 1,0-4-829,0 12 0,-6 3 204,1 9 0,-15-1 200,3 0 0,-10 6 258,4 0 1,-8 14-79,3-2 1,-3 11 99,2 0 1,-2 4-81,8 2 1,0 0-155,6-1 1,7-4 74,5-1 1,5-6 271,5 6 0,9-13-122,15 1 0,7-5-262,16 0 1,9-6 35,9-11 0,1 1-355,9-7 0,-7 0-293,2-6 0,-4 0 338,-1 0 0,-3-2-321,-4-4 0,-5 4 209,-12-4 0,-4-3-1158,-7-3 792,-8 4 519,-2-7 1,-10 11 175,-3-7 0,-5-1 0,-14-5 0,-3-1 0</inkml:trace>
  <inkml:trace contextRef="#ctx0" brushRef="#br0" timeOffset="175">673 361 7821,'0'-17'3615,"0"7"-2670,0 3 1,0 22-536,0 8 1,0 19-65,0 16 0,-8 6 186,-3 16 0,-5-5-1900,-1 6 0,2 7 1368,3 10 0,-3-4 0,5 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2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7905,'8'-9'451,"1"1"152,9 8 0,1-6 637,4 1-804,4-1 0,7 6 22,1 0 0,2 2-61,3 3 0,-4-1-129,5 8 1,1-8-39,-2 1 1,1 3-459,-7-2 0,-1 2 236,-4-3 0,2-1-1072,-8 8 1,-2-6 98,-10 5 0,3-5-1166,-8 5 2131,-1-7 0,-12 12 0,-3-7 0</inkml:trace>
  <inkml:trace contextRef="#ctx0" brushRef="#br0" timeOffset="163">190 416 7883,'-9'0'0,"5"0"1177,15 0 0,11 0-804,18 0 1,-2 0 198,8 0 0,6 6-593,6-1 1,3 1-618,-9-6 0,4 0-96,-10 0 0,-4 6 734,-1 0 0,3-1 0,0-5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1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18 7886,'-18'0'-712,"1"0"0,0-2 1506,-1-3-173,9 3 246,-7-6-451,15 8 0,-13 2 141,8 4 1,-1 11 501,1 12-677,4 11 1,-13-1 334,3 7 0,4 6-279,3 5 1,-3 1-189,2-6 1,0-2-23,6-4 1,2 2-853,4-8 1,4 0 474,7-5 1,-4-2-1121,5-4 0,-5-4 255,10-8 0,2-8-101,-2-3 0,8-4 1115,-2-2 0,4-8 0,1-1 0</inkml:trace>
  <inkml:trace contextRef="#ctx0" brushRef="#br0" timeOffset="380">744 139 7949,'8'18'507,"3"-1"1,5-6-442,1 1 0,-2-1-195,-3 7 1,1-1 8,-7 0 1,6 1-285,-7-1 1,1 0-169,-6 1 391,0-1 1,0 0 5,0 0 1,-2 1 61,-4-1 1,-1 0 203,-5 1 0,4-1-108,8 0 1,-5-5 492,-1-1 0,0-5-179,6 6 1,8-9-15,3 3 1,5-4-517,1-2 0,8 0-458,4 0 0,4 0 143,1 0 548,1 0 0,7-15 0,2-5 0</inkml:trace>
  <inkml:trace contextRef="#ctx0" brushRef="#br0" timeOffset="586">1557 416 7516,'17'0'-326,"2"0"28,4 0 1,-2 0-1,8 0 1,-6 0 297,6 0 0,-8 0-77,2 0 0,-1 0 77,1 0 0,-4 0 312,4 0 0,-4 0-303,-2 0 0,1 0-269,-1 0 0,-6 2 260,1 4 0,0-4 0,-3 5 0,-1-7 0</inkml:trace>
  <inkml:trace contextRef="#ctx0" brushRef="#br0" timeOffset="834">2266 295 7892,'7'-15'22,"5"3"1,-2-1 174,1 7 0,-7-2-1101,2 2 718,3 4 676,-7-5 443,6 7 1,-8 7-368,0 5 1,0 11-171,0 6 1,0 4-182,0 1 1,0 3-626,0 3 1,0-4-157,0 5 0,6-5-478,0-1 1,7-1 596,-2 1 0,-1-2-67,2-4 0,-9-4 514,3-8 0,-2-8 0,2-3 0,3-4 0,9-2 0</inkml:trace>
  <inkml:trace contextRef="#ctx0" brushRef="#br0" timeOffset="1070">2819 70 7789,'0'-9'-112,"14"3"234,3 12 0,4 3 250,-4 8 0,1 14-210,-1 4-60,0 11 0,-1 4 364,-5 7 1,5 3 427,-5-2 0,4 3-567,3 8 1,-9 0-745,-3 1 1,-6 5 416,-6 0 0,-19 7 0,-11-3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0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0 7892,'-27'0'364,"2"0"1,7 0-28,1 0 1,6 0 45,-1 0 49,8 0 41,-11 0-101,13 0 1,-4 6 166,12 0 0,-2 1-208,7-1 1,1-2 63,5 8 0,6-7-342,0 7 0,6-6 108,-6 5 0,2-1-503,-2 1 0,-4 5 265,4-5 1,-9 6-680,-3 6 0,-7-1 318,2 6 0,-6 1 74,-6 6 1,-3-1 169,-9 1 1,-1 5 240,-4 1 1,4-1 731,-4-5 1,9-7-425,3 1 0,7-8 441,-2 3 1,6-7-283,6-6 0,5 3-321,13-8 1,2-1 48,9-5 1,7-4-27,4-7 0,4-1-2120,2-11 0,6 2 239,0-2 1461,-1 4 1,3-14-1,1 6 1</inkml:trace>
  <inkml:trace contextRef="#ctx0" brushRef="#br0" timeOffset="317">1382 121 10629,'-8'29'839,"-4"0"0,-5 0-732,-6 5 0,2 7 73,-8-1 1,6 6-65,-6-6 0,8 7-761,-2-7 480,4 0 1,7-5-1004,1-1 0,7-7-53,-2-4-657,4-3 1087,2-11 791,0-9 0,0-17 0,0-10 0</inkml:trace>
  <inkml:trace contextRef="#ctx0" brushRef="#br0" timeOffset="490">1088 225 7982,'-18'0'631,"1"0"0,7 2-29,5 4 1,3-2-238,2 7 0,7 1-180,5 5 0,3 8 148,3 4 0,-1-2 180,0 1 0,2 1-672,5 6 0,-3 5 186,7 0 0,-4-5-1260,4-6 1,1 0 696,6 5 1,-1-7-600,1-4 1135,7-4 0,2-1 0,8-1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09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10 329 7966,'-8'-17'1018,"6"-1"1,2 3-796,12 3 0,5 5-174,6 7 0,4-2 143,7-4 1,1 4-8,0-4 1,1 4 61,4 2 1,-3 2-1,3 4 1,3-4-192,-3 4 1,0 1-249,-5-1 0,-1 0-254,1-6 1,-2 6 263,-5-1 1,-3 1-784,-7-6 0,-7 2-97,1 4 1062,-8-4 0,-4 13 0,-10-5 0</inkml:trace>
  <inkml:trace contextRef="#ctx0" brushRef="#br0" timeOffset="219">407 0 7966,'-17'0'2927,"7"0"-2276,3 0 0,7 2-225,0 4 0,6 5-384,-1 13 1,3 2 113,-2 9 0,-4 0 148,3-1 0,-3 7-355,-2-1 1,0 6-307,0-6 1,0 6-313,0-5 0,0 5 391,0-6 1,0-5-2655,0-6 1492,0-8 1440,8-4 0,2-9 0,7-8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9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1002 7939,'1'-10'-1244,"5"5"1171,-4-5 818,13 0 202,-13-7-134,6 0-294,-8 0 0,0 5 292,0 0-378,0 9 0,2-5-41,4 8 0,-4 2-158,3 4 0,-3 3 190,-2 9 1,-2 7-234,-3 3 0,3 5-190,-4 2 0,-2-3 59,3-3 0,-1 4-143,6-4 0,0-3-209,0 3 0,0-6 180,0 6 1,0-8-986,0 2 0,0-9-163,0-3 129,7-7 1,-3 4 1130,8-8 0,-1-8 0,7-1 0</inkml:trace>
  <inkml:trace contextRef="#ctx0" brushRef="#br0" timeOffset="444">398 656 8101,'0'-11'280,"0"-1"37,0 8 348,0-3-351,0-1 1,2 6 208,4-4 0,-2 4-165,7 2 1,-5 0-54,6 0 0,1-2-212,10-3 1,-4 3 122,4-4 0,-1 4-330,1 2-1,-4 0-74,4 0 0,-4 0-356,-2 0 296,1 0 0,-1 0-117,0 0 0,-5 0-275,-1 0 52,1 0 375,5 0 1,0 0-202,1 0 475,-9 8 56,7-6 255,-14 5-206,5-7 0,-7 2 395,0 4-10,0-4-148,0 13 0,-2-7-282,-3 3 1,3 5 88,-4-5 0,2 5-252,-2 1 1,4 2 6,-3 4 1,1 6-7,-2 11 0,-4 5 63,-7 7 0,0 13-5,0 4 1,-1 10-521,1-4 0,-6 5 290,0-5 0,6-4-558,5-13 0,8-2 316,-2-16 0,4-1-570,2-11 1026,0 5 0,0-14 0,0 6 0</inkml:trace>
  <inkml:trace contextRef="#ctx0" brushRef="#br0" timeOffset="1099">1228 51 8042,'8'-10'3644,"7"1"-3154,8 3 0,6 4-203,-6-4 1,6 2-407,-6-1 1,0 3 75,-5-4 0,-7 6 92,1 6 0,-9 3-152,3 9 0,-10 5-343,-1 0 0,-15 7-561,3-1 0,-4 6 306,4 5 0,-6-3 272,0 3 0,5-11 15,7-6 0,7-4 1311,-2-2 0,12-1-368,5-5 1,12 3 27,6-8 0,6-1-148,5-5 1,-1-2 267,7-3 0,-8 1-963,3-8 1,-1 8 277,-6-1 1,3 3 7,-14 2 0,0 0 0,-6 0 0</inkml:trace>
  <inkml:trace contextRef="#ctx0" brushRef="#br0" timeOffset="1353">2058 673 7967,'0'-9'1227,"8"1"1,-6 10-1161,4 4 0,-8 3 363,-10 9-263,1 7 0,-24 7-87,1 9 1,-1-1-199,-5-5 1,3 1-105,3 5 0,1-5 174,4 4 0,-2-3-293,8-3 0,-6 1 172,6 0 0,2-8-947,10-4 575,-5 4 541,7-8 0,-9 6 0,1-8 0</inkml:trace>
  <inkml:trace contextRef="#ctx0" brushRef="#br0" timeOffset="1536">1591 985 7966,'-17'-6'1629,"0"0"0,7 2-734,5 10 0,3 4-557,2 7-286,0-7 115,0 5 1,2-11 276,3 7 0,-3 1-142,4 5 1,2 0-255,-3 1 0,9-1-417,-3 0 0,-1 1-815,2-1 1,1 0-1780,10 1 2963,-4-9 0,6 7 0,-7-7 0</inkml:trace>
  <inkml:trace contextRef="#ctx0" brushRef="#br0" timeOffset="1857">2629 587 8016,'0'-33'0,"0"4"1719,0 5 1,2 8 158,4 5-1808,-4-5 1,7 14 86,-3-3-6,-4 3 0,6 11-69,-8 9 0,-6 7-285,0 9 1,0 1 202,6-1 0,0 3-76,0 3 1,0-3 224,0 3 0,8-4-60,4-1 1,3 0 37,2-1 1,-1-1-26,-5-4 0,4 1-43,-3-6 1,-2-1 0,1-6 1,-7 0-156,2 0 1,-6 1 59,-6-1 1,0-2-217,-11-3 0,3 1-559,-9-7 0,-2 6 403,2-7 1,-2 1-921,2-6 0,2 0 1327,-8 0 0,1-7 0,-7-3 0</inkml:trace>
  <inkml:trace contextRef="#ctx0" brushRef="#br0" timeOffset="2011">2577 794 7984,'8'-17'1588,"1"0"198,9 0 0,9-1-713,7 1 1,7 2-503,5 3 1,4 3-2472,-4 3 0,-4 4 104,-2-4 1796,-3 4 0,-10 2 0,-2 0 0</inkml:trace>
  <inkml:trace contextRef="#ctx0" brushRef="#br0" timeOffset="2455">3442 639 7989,'17'0'5932,"8"0"-5442,4 0 0,-2 0-661,2 0 0,-6 6-1043,6-1 1092,-8 9 1,2-3-319,-12 12 1,-5-3 330,-12 3 1,-3 4-1033,-9 1 1,-1 3 393,-4-2 0,4 4 6,-4-5 0,5-3 486,7-1 1,-2 0 542,7 0 380,0-1 1,14-6-444,3 0 1,5-1 351,1-5 0,6 3 197,0-9 0,0 7 438,-6-6 1,1 7-622,-1-1 1,-7-3-68,-5 3 0,-3-1-395,-2 7 1,-2-1-273,-3 0 0,-7 6-903,-11 0 0,2 0 682,-8-5 1,8 5-1155,-2 0 1518,-4 0 0,8-14 0,-6-1 0</inkml:trace>
  <inkml:trace contextRef="#ctx0" brushRef="#br0" timeOffset="2829">4168 241 7965,'12'-6'705,"-1"1"1,1-1 1006,5 6 1,6 0-1082,0 0 0,6 0 231,-6 0-1538,0 0 583,-6 8 1,-7 1-84,-4 8 1,-12 3-39,-6 3 1,3-4-213,-3 4 0,3 2 234,-3-2 1,4 0-133,8-6 1,2-1 539,4-5 1,11 3 523,12-9 0,6 1-156,5-6 0,1-7-220,10-5 1,-3-1-1085,10 1 720,4-3 0,-1-3 0,8-9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8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0 406 8135,'0'-17'691,"0"5"-249,0 0 1,4 3-56,7-3 0,3-3 235,15 3 0,7 3-201,10-3 0,6 8 133,6-1 0,3-3-174,8 2 0,-1 1-469,-5 5 0,4 0-235,-3 0 1,-5 0-343,-1 0 1,-12 0 339,-6 0 1,-5 5-1136,-6 1 1461,-4 7 0,-8-3 0,0 7 0</inkml:trace>
  <inkml:trace contextRef="#ctx0" brushRef="#br0" timeOffset="200">484 8 7986,'-34'-8'5017,"14"8"-4483,9 0 0,9 14-343,8 9 1,-4 8-169,3-3 0,-3 11 149,-2 1 0,0 1-295,0-7 0,0 7 167,0-1 1,6 2-1224,0-1 0,7-5 350,-1 4 0,3 1 829,3-7 0,7 5 0,1-12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7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7988,'10'-26'0,"-2"1"0,-8 7 0,1 7 738,5-1 40,-4 8 8,6-11-303,0 13 0,-5-6 58,9 8 0,-8 10-175,2 7 1,1 16-1,-1 13 0,5 14-113,-5 9 1,0-4-135,-6 10 1,0-2-155,0 8 1,6-4 84,0-8 1,-1-6 58,-5 1 1,0-11-223,0-1 0,0-2-21,0-9 0,6-7 49,0-5 0,0-14-169,-6 3 185,0-12-35,0 1 1,0-11 141,0-7 0,5-3-235,1-14 0,0-9-211,-6-9 1,2-4 146,4-2 0,-3 0-152,9 0 1,-1 6 95,7 0 1,1 13 149,4-1 0,2 17-85,4-1 0,4 14 219,-5 4 0,-1 10 143,2 13 1,-8 4 327,2 8 0,-4 7 35,-1 4 0,-7 2 385,1-2 1,-8 2 215,1-8 0,-1 7-510,2-7 1,-2 0-183,7-5 1,-5-6-92,6 0 0,-1-10-267,7-2 1,-1-2-200,0-9 1,6 6-367,0-7 1,0 1-73,-5-6 1,5-7-825,0-5 1,0 2-2499,-6-1 3935,0-1 0,1-5 0,-1 0 0</inkml:trace>
  <inkml:trace contextRef="#ctx0" brushRef="#br0" timeOffset="275">1297 865 12285,'19'0'1292,"5"0"0,0 0-2041,5 0 0,2 0 301,-8 0 1,0 6-118,-6 0 437,1-1 200,-1 3 0,-5 2-223,-1 7 1,-7-6 5,2 1 0,-4 1-11,-2 11 1,0-5-35,0 4 1,-6-4 347,0-2 1,-5 1 92,5-1 706,0 0 0,6 0-467,0 1 0,2-9-106,4-3 0,5-4-592,12-2 1,4 0-835,8 0 1,7-2 1041,4-4 0,4-3 0,2-9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6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11290,'25'0'2786,"4"0"-2417,3 0 0,9 0-523,-1 0 0,8 0 150,-2 0 0,-2 0-1382,3 0 0,-9 0 687,2 0 0,-11 0-281,-6 0 0,-4 2 362,-1 4 0,-9 4 103,-3 7 0,-6 2 515,-6 4 0,-3-4 0,-16 14 0,-2-6 0</inkml:trace>
  <inkml:trace contextRef="#ctx0" brushRef="#br0" timeOffset="125">122 485 7988,'-17'9'2002,"7"-1"349,2-8 1,24 0-1238,7 0 0,15 6-534,8-1 0,6 3-865,6-2 0,-2-4 221,7 4 0,4 1-4032,2-1 3809,12 0 0,-10-6 1,16 0-1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5.9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70 8125,'-8'-18'0,"6"7"372,-4-1 516,4 8 301,2-11-399,0 13-375,0-6 1,2 10-184,4 4 1,-4 6 198,4 11 0,-2 6-35,1 11 0,-3 6-119,4 12 1,-4 5-96,-2 12 0,-8-2-234,-3 8 1,1-1 111,-1 7 1,1-1 121,-2 1 1,-3-3-145,4-3 0,3-6 43,2-12 0,-2-3-88,3-8 1,-1-8 11,6-4 0,0-11 53,0-6-76,0-4-306,0-1 380,0-9 0,0-3 118,0-12 1,0-5-568,0-12 1,2-2 166,4-4 0,-3-4-233,9 5 0,-2-5 143,1-2 1,6 1 21,1-1 1,-1 6-30,6 0 1,-2 6-140,2-5 0,-4 6 240,4-1 1,-3 4-19,-3 2 1,0 0 450,1-1 1,-1 7-172,0-1 0,0 6 240,1-5 0,-1 7 94,0-2 1,1 4 339,-1 2 1,0 8-170,0 4 1,-1 11 253,-5 5 1,3 5-80,-8 2 0,5 1-278,-5 5 0,5-3-340,-5 8 0,6-7 0,-7 1 1,9-4-327,-3-1 0,5-8-329,1-4 1,0-4-775,1-2 1,-1-7 436,0-4 1,6-4-606,0-2 1,2-2 355,-2-4 0,-3-4 180,3-7 959,4 0 0,-1 0 0,9-1 0</inkml:trace>
  <inkml:trace contextRef="#ctx0" brushRef="#br0" timeOffset="343">1263 1073 7965,'-9'-8'0,"1"4"469,8-7 0,2 5 684,4-6 1,3 7-737,9-7 0,-1 8-207,0-2 1,6-1 224,0 1 0,6 0-71,-6 6 0,6 0-277,-6 0 0,2 0 86,-2 0 1,-6 2-305,1 4 1,-3 5-221,-9 12 1,0-1-502,-6 6 1,-2 1 397,-4 6 1,-10 5-210,-7 0 1,-2 1 664,2-7 0,10-5-125,-4 0 0,11-8 722,0 2-544,4-4 0,12-1 933,7-1 0,6-5-126,6-1 1,4-5 134,-5 5 1,-1 1-507,2 5 1,-10 6-53,-1 0 0,-3 8-745,-9-2 1,0 4 277,-6 1 1,-8 7-288,-4-1 1,-9 0 283,-2-5 0,-2-1-1058,2 1 0,2-8-14,-8-4 0,8-10-1362,-2-1 2465,-4-8 0,0 3 0,-7-7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0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7999,'10'-18'890,"5"3"-499,-3 4 1,3 3 128,2 8 1,1 0-78,-1 0 1,6 0-183,0 0 0,0 8-75,-5 3 1,-1 4-1,0 3 1,-5-1-463,-1 0 1,-7 8 279,2 4 0,-12 4-759,-6 1 1,-3 1 346,-2 0 0,-6-3-263,0-3 0,0-4 266,5-8 0,1-5-131,0-1 282,7-7 485,2 12 0,16-15 402,4 5 0,5-4-344,6-2 1,-2 6 299,8 0 0,-2 7-205,2-1 1,-4 3 130,-8 2 0,-2 1-126,-3-1 0,-4 8-103,-8 4 0,-2-2-220,-4 1 0,-4-5-273,-7 6 1,0-2-380,-1 2 0,-5-6 127,0-11-1524,0 3 856,6-13 1127,7 6 0,3-24 0,7-3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3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18 268 7977,'-10'0'1854,"3"-8"0,8 6-1264,5-4 0,6 5 136,11 1 0,4 0-133,7 0 0,9 0 71,3 0 0,9-2-566,3-4 1,7 4-509,-1-4 0,-5 4-903,-1 2 0,-10-2 860,-2-3 0,-9 3-535,-3-4 1,-7 4-438,-10 2 1425,-7 0 0,-2 0 0,-8 0 0</inkml:trace>
  <inkml:trace contextRef="#ctx0" brushRef="#br0" timeOffset="184">364 43 7986,'-23'-8'1461,"0"-3"187,0-5 1,13 9-959,4 7 1,4 7 119,2 11 1,0 5-382,0 0 1,0 8-177,0-3 1,0 11-262,0 1 0,0 1-541,0-7 0,2 3-740,4 3 1,-2-3 227,7 3 1,1-9 1060,5-3 0,8-6 0,2 3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1.7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0 329 7942,'12'0'487,"-1"0"0,1 0 411,5 0 0,2 0-336,4 0 0,4 0-400,8 0 1,-1 0 85,1 0 1,-6 0-987,0 0 0,-2 0 67,1 0 1,-5 2-242,-11 3 0,1 5 912,-7 7 0,0 1 0,-6-1 0</inkml:trace>
  <inkml:trace contextRef="#ctx0" brushRef="#br0" timeOffset="171">121 726 7997,'-27'0'4127,"4"0"-3048,12-7 0,13 5-607,15-4 0,16 4-232,13 2 1,6-2-750,5-4 0,5 3-68,7-9 1,0 6-394,0-5 0,-7 7-51,-5-2 1,-3 2 585,-2-1 1,-8 1-1201,-3-8 1635,-5 8 0,-9-11 0,-2 5 0</inkml:trace>
  <inkml:trace contextRef="#ctx0" brushRef="#br0" timeOffset="460">1730 87 7997,'9'-18'753,"7"1"-1300,-7 0 784,8-1 231,-7 9 1,-10 1 71,-11 8 0,-7 8-211,-5 3 0,-4 7 102,-7 5 1,-1 4-233,1 7 1,-1 3-226,0 3 0,3-2 235,3 9 1,4-3 29,8 2 0,7 2 21,4-8 1,6 1 154,6-7 1,11-1-309,12-4 1,17 1 34,6-7 0,11-7-459,1-10 1,5-4 203,6-2 0,-10 0-469,5 0 1,-7 0 145,0 0 1,-9-6-112,-8 0 0,-9-6-213,-3 7 1,-7-7 759,-9 6 0,-1-15 0,0 2 0</inkml:trace>
  <inkml:trace contextRef="#ctx0" brushRef="#br0" timeOffset="635">2006 277 7917,'-32'0'0,"3"0"0,11 13 2665,13 5 1,3 10-1362,2 1 0,0 10-1028,0 1 1,-2 8-409,-4-2 1,4 2-470,-4-2 1,3 4-1262,-3-4 1,4-3 909,-4-3 0,4 2 952,2-1 0,0-1 0,0-6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0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0 484 10326,'18'0'1384,"1"0"-1059,4 0 1,4-1-93,7-5 1,1 4-181,0-4 1,1 4 54,4 2 0,-3-2-82,3-4 0,-3 5-171,-3-5 1,-5 4-529,0 2 1,-8 0-515,2 0 1,-4 0 518,-1 0 1,-9 2 667,-3 4 0,4-5 0,-1 7 0</inkml:trace>
  <inkml:trace contextRef="#ctx0" brushRef="#br0" timeOffset="209">865 312 8042,'10'-18'3201,"-1"9"-2359,-3 3-522,-4 4 0,7 10 95,-3 3 1,-4 6-141,4 7 0,-4 2 193,-2 9 0,0 0-75,0-1 1,0 3-434,0 3 0,6-3-587,-1 3 0,1-6-777,-6-5 0,6 2-334,0-8 380,7 0 1,-9-7 1357,7-5 0,1-11 0,5-10 0</inkml:trace>
  <inkml:trace contextRef="#ctx0" brushRef="#br0" timeOffset="413">1487 0 9245,'20'14'2165,"3"3"0,2 18-835,4-1 0,3 7-821,-3-1 0,2 4-242,-2 8 0,1 6-294,-7-1 1,-7 1 102,-10-6 1,-5 5-1233,-1 1 0,-1 2-31,-5-3 0,-12 5-1876,-10 7 2820,-13-8 0,-3 7 0,-8-7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19.4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1 347 8626,'2'-16'1040,"4"5"0,5 1-36,12 5-626,-4 3 1,14-6 88,-4 8 0,4-6-182,1 0 1,-1 1-331,-4 5 0,1 5 139,-7 1 0,0 8-184,-5-3 0,-3 12-238,-3 6 0,1 4-386,-7 1 0,-8 3 243,-10 3 0,-5-1-92,-6 7 1,-2-8 573,-4 2 1,-9-5-91,3-6 1,3 2 802,3-8 1,8 0-399,-2-6 1,5-5 703,7-1-624,3-7 0,10 4 110,4-8 1,11 0-391,12 0 0,5-2-245,7-4 0,5-4-1114,12-7 1,-3 0 681,9-1 0,-3 3 551,3 4 0,3-13 0,-6 5 0</inkml:trace>
  <inkml:trace contextRef="#ctx0" brushRef="#br0" timeOffset="335">1281 1 7920,'-18'0'338,"1"0"1,5 0-25,1 0-213,-1 0 0,-5 6 345,0-1 1,0 3-31,-1-2 1,1 4-87,0 7 0,-6 0-34,0 0 1,-1 10 178,7 8 0,2 3-88,3 14 0,-1 4-133,7 13 0,2 0-57,10 0 1,6 1 20,11-1 1,5-2-1043,13-4 0,-3-5-192,8-12 0,0 2 1016,6-7 0,-8-9 0,-1-7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5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70 7898,'-9'-25'0,"1"6"2685,8 1 1,2 11-1346,4 7 0,11 0-657,12 0 0,6 0-269,5 0 1,4 0-1153,8 0 1,-2 0 95,-4 0 1,2 0-234,-8 0 0,-5 5-97,-6 1 1,-16 10 971,-1 1 0,-8 8 0,-4 9 0</inkml:trace>
  <inkml:trace contextRef="#ctx0" brushRef="#br0" timeOffset="136">35 520 7919,'-20'-8'4141,"5"6"0,25-6-3483,7 8 0,18 0-314,16 0 1,11 0-1804,13 0 0,9 0-171,9 0 0,-3-6-1218,-9 1 2611,-5-9 1,-6 5 0,-1-9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3:36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52 381 7048,'-9'8'-277,"-7"-6"0,14 13 0,-5-5 0</inkml:trace>
  <inkml:trace contextRef="#ctx0" brushRef="#br0" timeOffset="997">0 416 8279,'10'0'-136,"-2"0"200,-8 0 513,0 0-705,7 0 252,-5 7-136,6-5 9,-8 6 1,0-6 10,0 4-2,0-4 71,0 13-84,0-5 0,0 7 55,0 0 2,0 0 0,0 1-27,0-1 1,0 6 56,0 0 0,0 2-19,0-2 0,0-2 4,0 8 0,0-6-39,0 6 1,2 0 1,4 5 0,-3-5-79,9 0 0,-6-2 89,5 2 0,-5 3-122,6-3 0,-7 2 100,7-2 0,-3 4-43,3-5 0,1 5 14,-7 2 0,6 1 5,-7 4 0,1-3 29,-6 3 1,0-3 15,0-3 0,6 7 19,0-1 1,0 0-46,-6-5 0,0 0 28,0-1 0,0 1-22,0-1 1,5 1 15,1 0 0,2-1-35,-2 1 1,-5 1-1,5 5 1,-4-5 28,-2 4 0,2-3-2,4-2 1,-4-1 128,3 1 1,-3-1-125,-2 1 0,0 5 129,0 1 1,0-1-112,0-5 0,0 5 22,0 0 0,0 1-74,0-7 1,0 7 2,0-1 0,0 0 18,0-5 0,0-1-18,0 1 0,0 0 124,0-1 0,6 1-90,0-1 1,0 1 114,-6-1 1,0 7-106,0-1 0,0-1-3,0-11 0,0 9-15,0-8 0,0 7 9,0-7 1,0 4-32,0 1 0,0-1-18,0-4 0,0 4 110,0-5 0,0 5-61,0 2 1,0-1 111,0 1 1,0-1-106,0 1 1,0 5 25,0 1 1,0-1-86,0-5 1,0 5 2,0 0 1,0 1 0,0-7 0,0 1-19,0-1 1,0 1 54,0 0 1,0-7-17,0 1 1,0 0 92,0 6 1,0-1-96,0 1 0,5-6 194,1-1 0,0 3-140,-6 9 0,2-3-42,4 3 0,-4 3-20,3-3 0,-3 6-13,-2-6 0,0 7 48,0-7 1,0 6-5,0-6 1,-2 6 101,-3-5 0,3 5-79,-4-6 1,2 6 126,-2-5 1,4 5-103,-3-6 0,3 8-29,2-2 0,0-1-17,0 1 1,0-2-110,0 2 0,0 4 8,0-4 0,0-2 67,0 2 1,0-5-40,0 5 0,0-2 27,0 2 0,-6-2 115,0-3 0,0-5-19,6 5 0,-5-5-18,-1-1 1,0-1-41,6 1 0,0-1 7,0 1 0,0-6-116,0 0 0,0-8 114,0 2 0,0-4-44,0-2 1,0 1 22,0-1 0,0-6-46,0 1-105,0-8-288,0 4-14,0-8-49,0 0 0,0-14-106,0-3 0,0-14 235,0-4 0,0-15 368,0-13 0,-8-20 0,-1-5 0</inkml:trace>
  <inkml:trace contextRef="#ctx0" brushRef="#br0" timeOffset="2910">121 468 8179,'-17'0'-233,"6"-6"1336,-1 0-172,8 0-893,-4 6 125,8-7-496,0 5 1,8-6 149,4 8 0,-3 0 152,3 0 0,-1 0 122,7 0 0,-1 0 109,0 0 1,2 0-125,5 0 0,-5 0-15,4 0 1,4 0 9,1 0 0,5 0 83,2 0 0,-1-2-84,1-4 1,5 4-24,1-3 0,5-3-120,-6 2 0,6-2 91,-5 3 0,7 3-101,-2-4 0,2-2 56,-2 3 1,4-3 27,-4 2 1,4 2-39,2-7 0,-2 7 33,-4-2 0,4-2 88,-4 3 0,-2-1-36,2 6 1,-5-6 12,5 0 0,-6-5-57,6 5 0,-2-2 6,2 3 0,4 1-38,-3-8 0,2 3 48,3-3 0,0-3-74,0 3 1,0 5 53,0 1 0,-6-2-18,0 2 1,-6 1 73,7 5 0,-7-6 9,6 0 1,-2 0-30,2 6 1,4 0 13,-4 0 0,1-2-46,4-3 0,-8 1 27,9-8 1,-4 6-69,3-5 0,-4 5 63,-1-5 1,0 7 9,6-2 0,0-2-33,-1 3 1,-3-3-8,4 2 0,-4 4-14,10-4 0,-4 3-1,-2-3 1,0 4-19,-1-4 0,7 4 41,0 2 0,-1 0-98,-5 0 0,6-2 81,0-3 0,5 3-59,-5-4 1,5 4 57,-5 2 1,-1 0 1,-5 0 1,-2-2 25,-4-4 1,4 4 91,-4-3 0,4 3-6,2 2 0,0 0-87,0 0 0,6 0 69,-1 0 1,1 5-42,-6 1 1,0 0-73,0-6 0,3 6 30,-3-1 1,6 1-16,-6-6 0,0 0 23,5 0 0,-3 0-23,-2 0 0,-2 6 147,-4 0 0,4 0-76,-4-6 1,-2 0 15,2 0 0,-5 0-37,5 0 1,-6 0-48,6 0 1,-2 0 6,3 0 1,-3 0-16,-4 0 1,2 0-14,4 0 1,3 0-30,-9 0 1,8-2 51,-2-4 1,-4 4-14,-1-4 1,-7 4 105,-5 2 0,4 0-96,-4 0 1,1 0-144,-1 0 0,4 0 136,-4 0 1,1 0-2,-1 0 1,-4-6 16,-8 1 1,6-1-10,1 6 0,-7 0 47,-6 0 1,1 0 18,5 0-51,0 0-6,1 0 0,-7 2-262,1 4 22,-8-4 53,3 5 230,-7-7 113,0 0-161,-7 0 1,3 0 46,-8 0 0,8 2-67,-1 4 1,-3-2-5,2 7 1,0-5 4,6 6 1,-5-1-1,-1 6 1,0 1 41,6-1 0,0 2-26,0 4 0,0-2 94,0 8 0,0 0-87,0 6 0,2-1 126,4 1 1,-4 1-46,4 5 0,-5 3 14,-1 8 1,2 0-35,4 0 1,-4 5 4,4 1 0,-4 5 32,-2-5 0,6 5-33,-1-5 1,7 7 44,-6-1 1,7 1-61,-1-2 0,-3 3 152,3-9 0,-7 9-144,7-3 1,-6 2-3,5-1 1,-7 3 17,2-4 1,-2-1 5,1 1 1,-3-5 15,4 5 0,-4-5 0,-2 5 1,0-7 66,0 2 1,0-4-87,0-2 1,0-1 0,0 1 0,0 0-31,0 0 1,0 6-110,0-1 1,0 3 96,0-2 1,0-5-14,0 5 1,0 2 200,0-3 0,0 3-111,0-3 1,0-3 99,0 4 1,0-4-96,0-2 0,6 5-85,0 1 1,1-1 34,-1-5 0,-2 0-102,7 0 0,-7 0 82,2 0 1,2 0-37,-2 0 1,5-1-86,-5 1 0,0 0 48,-6 0 1,5 0-23,1 0 0,0 0 149,-6 0 0,0 0 171,0-1 0,0 1-186,0 0 0,0 0-36,0 0 0,0 0 57,0 0 0,0 0 6,0-1 1,0 1 130,0 0 0,0 0-68,0 0 0,0 0 27,0 0 0,0 0-80,0-1 1,2 1-99,4 0 0,-5 0 28,5 0 0,-2 6 51,2-1 1,-4 3-26,4-3 0,-5-1-43,-1 8 0,0-7-71,0 7 1,0-7 98,0 7 1,0-1-39,0 6 0,0-5 31,0-1 0,0 1-11,0 5 1,0 0-45,0 0 1,0 0-13,0 0 1,0-1 131,0-5 0,0 2 113,0-7 0,0 5-89,0-5 0,0-2-46,0-10 1,0 2-390,0-8 0,0 4-363,0-9 1,6-4-1975,0-14 937,0 0-264,-6-7 1959,0-10 0,0-33 0,0-13 0</inkml:trace>
  <inkml:trace contextRef="#ctx0" brushRef="#br0" timeOffset="3973">225 6261 7247,'0'-12'36,"0"1"460,0 7-377,0-12-26,0 7 0,2-6 8,4 3 0,-2 2 9,7 5-156,-7 3 1,4-8 218,-8 4-15,7 4 265,-5-5-167,6 7-176,-8 0 175,0 0-266,0 7 1,0-3 59,0 8 10,0-1 0,0 7 6,0-1 0,0 0 126,0 0 1,0 3-96,0 3 1,2 4 99,4 7 0,-4 3-144,3 3 1,5-1 31,1 7 0,-3 0-198,-2 6 0,2-1 73,-3 1 1,3-6-70,-2 1 0,-4-3 82,4 2 0,-5-2-15,-1-4 0,0-3 124,0 3 1,0-3 212,0-3 0,2 1 28,4 0 0,-4 5-111,4 0 1,-2-5-190,1-6 0,-1-2 119,8 1 0,-6-1-149,5-4 0,-1-3-29,1 3 1,5-4-158,-5-2 0,3 6 94,-3 0 1,4 0-21,-3-5 0,3-1-71,3 0 1,-7 0 99,1 1 1,-3 5-662,3 0 414,3 0 1,-13-6-201,4 1 78,-4-1-399,-2-8 118,0-1 741,0-8 0,8-15 0,1-4 0</inkml:trace>
  <inkml:trace contextRef="#ctx0" brushRef="#br0" timeOffset="5069">571 8111 8109,'-12'-9'757,"1"3"-823,7 4 0,-2-4 86,12 0 0,4-1-172,7 1 0,2 4-14,4-4 1,2-2 186,4 3 0,4-7-49,-4 6 1,9 1 53,2 5 0,8 0-150,-2 0 1,4 0 71,2 0 1,2 0 27,4 0 1,-3 0 53,9 0 1,-6 0-29,5 0 1,2 0 152,10 0 1,-2-6-292,8 0 0,-6-7 295,6 1 1,-7 3-71,7-3 1,-2 6-37,2-5 0,1 5-30,-7-6 0,4 7-8,2-7 0,-6 3 71,11-3 0,-13-1-2,-4 7 1,0 0-8,-5 6 1,3 0-32,2 0 1,-1 0-79,-5 0 1,4 6 31,-3 0 1,-5 1-73,-1-1 1,1-4 162,-1 4 1,2-4-14,-3-2 1,5 0 5,7 0 0,-6 0 111,1 0 1,-3 0-179,3 0 0,1-6 54,-7 0 0,5-5-64,-5 5 0,1-2 76,-1 2 0,-4 4 14,3-3 0,3 3-8,-3 2 0,1 0-46,-6 0 1,0 0 45,0 0 0,0 0 129,0 0 1,-6 5-28,0 1 0,-2 6-95,2-6 1,2 1-190,-8-1 1,3-4-28,-3 4 0,-3-4-20,3-2 0,2-2 265,-1-4 0,1 4 181,-2-4 0,-3 2-184,3-1 1,2 3 61,-1-4 0,5 4-314,-6 2 0,6 0 162,-5 0 0,1-6-226,-2 0 0,-1 1 88,7 5 1,-6-6 122,6 0 1,-5-5 23,5 5 1,-8-6 94,2 7 1,3-3-105,-3 2 0,2 2 150,-1-7 1,-5 7-115,5-2 0,-5-2 38,-1 3 1,3-3-130,-3 2 0,9 4 42,-10-3 1,5-3-21,-5 2 1,1-2 23,0 3 1,-1 3-15,1-4 1,-6 2 135,-1-2 0,-1 4 199,2-3 1,2 3-42,-8 2 0,0 0-132,-6 0 1,6 0 173,0 0 1,6 0-106,-6 0 0,6 2-93,-6 3 0,6-3-31,-6 4 1,2-4-167,-2-2 0,-4 0 128,4 0 1,-9 0-99,-3 0-101,1 0 0,-1 0-27,1 0 425,-8 0 1,3-2-589,-7-4 1,0 3-1656,0-9 1966,-7 0 0,-11-20 0,-8-5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3.5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18 243 7929,'0'-17'3900,"10"7"-3375,7 4 0,2 6-154,10 6-524,-8-4 0,6 13-403,-4-3 0,-9 5 379,3 6 1,-11-2-40,0 8 1,-6-6 228,-6 6-31,-4 8 1,-13 1 38,0 8 0,-8 0 59,2 6 0,4-6 363,2 0 1,6-7-194,6 1 1,3-3 914,8-3 1,4-7-465,7-4 1,9 0-639,14-5 0,8 1-503,4-13 1,6 5-566,6-5 1,-2 0 737,7-6 107,-7 0 1,3-8 0,-7-2 0</inkml:trace>
  <inkml:trace contextRef="#ctx0" brushRef="#br0" timeOffset="870">1332 208 7948,'0'-19'-1937,"0"-4"4100,0 4-1344,0-14 1,-5 8-220,-1-3 1,0 8 397,6 9-420,-8-1 1,-1 3 10,-8 3 0,-1 4-175,1 2 1,-8 15 9,-4 8 1,2 16-91,-2 7 1,1 12 78,-7 5 1,8 10-59,4 2 1,10 8-172,1-3 1,8-1-266,-1 2 1,10-14-395,7 2 1,5-11-1317,6-1 0,-2-5 926,8-6 0,-6-5-811,6-12 1,0-6 834,5-12 0,1-3 841,0-8 0,-1 8 0,1 1 0</inkml:trace>
  <inkml:trace contextRef="#ctx0" brushRef="#br0" timeOffset="1182">1817 312 8297,'2'-9'1650,"3"3"0,7 4-965,11 2 1,-2 2-642,8 4 0,-8-3 31,2 9 0,-6 0-392,-5 5 288,3 0 0,-13 2 178,4 4 0,-6-3-308,-6 3 1,-3-2-404,-9 2 0,1-4 59,0 4 0,5-4 165,1-1 0,7-1 521,-2 0 0,6 1-98,6-1 0,5 0 339,12 0 0,-3 3-151,3 3 1,-4-4-7,-2 4 0,4-4 10,-3-2 0,1 3 92,-13 3 0,-1-2-647,-5 8 1,-7-6 191,-5 6 1,-11-6-304,-6 5 0,-9-6 188,-3 1 0,1-12-520,6-5 1,1-4 28,4-2 692,4 0 0,8-16 0,0-3 0</inkml:trace>
  <inkml:trace contextRef="#ctx0" brushRef="#br0" timeOffset="1377">2526 745 7880,'27'0'763,"7"0"1,3 0-325,9 0-951,-8 0 239,5 0 1,-9 0 181,1 0 1,-6 0 298,-1 0 0,-12-6 291,1 0-565,-4 0 66,5 6 0,-9 0 0,-1 0 0</inkml:trace>
  <inkml:trace contextRef="#ctx0" brushRef="#br0" timeOffset="1585">3390 468 7839,'-19'-25'950,"4"13"1,17-3 1279,3 15 0,11 0-2811,7 0 1,-6 6 145,-5 0 1,-8 13 917,1-2 0,3 12-237,-2 0 0,0 5 930,-6 7 1,-6 3-1086,0 8 0,-6 0-1037,7-1 1,-9 1-51,3 0 1,-5 0-986,-1 0 1,0-8 1980,-1-3 0,1-13 0,0-3 0</inkml:trace>
  <inkml:trace contextRef="#ctx0" brushRef="#br0" timeOffset="1851">3926 36 7936,'0'-10'1321,"8"4"227,4 12 1,9 11 254,2 12-1249,8 11 0,-5 7-134,9 10 0,-2-1-98,-4 7 0,-3-1 321,-2 1 0,-3 3-224,7-9 0,-8 3-1904,-3-3 1,-2-3 891,-9 4 1,-12-4-3406,-17-2 3998,-11-1 0,-26 1 0,-1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7.3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1001 8107,'0'-17'259,"0"0"0,10 2 246,7 3 0,8-9-84,9 4 1,9-10 669,3 4 0,-2-2-622,2 2-384,-7-4 0,5-6 96,-4 4 0,-3-3 124,3 3 0,-9-4-558,-3-2 0,-6 1 139,1-1 1,-12-5-389,-5 0 0,-6-7 230,-6 7 0,-11-6 64,-12 6 1,-9-6 188,-3 5 1,-7 1 104,2 5 0,4 8 111,2 4 0,-1 4 571,7 2 0,-3 7-685,14 4 1,-6 6 165,6 6 1,8 11-417,9 12 0,4 6 150,2 5 0,2 4 144,4 8 0,11 2 33,12 4 0,9 3 112,3 8 1,-1-7-198,-5-4 0,-1 1 220,1-1 0,-3-1-461,-3-5 1,-4-2 159,-7-4 0,-3 2-400,-4-7 0,-3-1 64,-8-5 0,-9-1-106,-9 1 1,-7-1 188,-9 1 1,-3-8-38,-3-4 0,1-12 200,-7-5 0,6-4 448,-6-2 1,5-2 531,-5-4 1,8-13-443,-2-15 1,11-3 621,6-9 0,11-8-352,6-9 0,22-4-209,13-3 0,9 7-557,20 0 1,7 9 91,-23 27 1,2 2-1,5 2 1,2 4-161,1 3 0,0 3 0,3-2 0,2 1-327,0 5 0,1 1 0,-2-3 1,-1 3 448,3 3 0,0 4 0,-2 0 0,-1 2 0,43 5 0,-47-4 0,0-1 0,1 0 0,0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9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7923,'-10'-1'1256,"4"-5"1,6 4 1,6-4-575,11 4-345,10 2 0,15 0-323,5 0 1,8 0-359,3 0 1,2-2-81,-3-4 1,-5 5-416,0-5 0,-8 4 168,-9 2 1,-3 0 367,-3 0 1,-12 8-708,-11 3 1009,-4 4 0,-10 10 0,-1 2 0</inkml:trace>
  <inkml:trace contextRef="#ctx0" brushRef="#br0" timeOffset="156">258 416 7967,'-10'-15'3216,"-5"3"1,17-7-2495,3 7 0,15 8-345,20-1 0,4 3-804,8 2 1,2 0 310,3 0 1,-3 0-1470,4 0 1,2-2 446,-3-4 932,8 4 1,-3-21 0,7 4-1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29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 8275,'0'-17'-2,"0"-1"0,0 7 1430,0-1-970,0 8 0,-2-3 23,-4 7-281,4 0 0,-6 2-142,8 3 0,8 5 406,4 7 0,3 10-77,2 8 0,0 5-61,1 6 1,-1 10-89,0-4 1,-7 9-248,-4-3 0,-4 7-52,-2-1 0,-2 1-86,-4-2 0,-4 5 202,-7-5 0,-4-3-106,4-3 0,-4-5-78,9-6 0,-1-5 67,1-13 1,-1-3-71,7-7 133,0-9-131,6 7 1,0-16 121,0 0 0,2-8-1,4-9 0,-2-8-55,7-4 1,1 2-13,5-2 0,0 0-328,0-5 1,7-1 137,-1 1 1,7 1-405,-1 4 1,2-4 236,-2 5 0,3-3-15,-3 2 1,-2 4 170,2 8 0,-10 0 222,-2-1 1,1 9 20,-7 3 1,-1 4 359,1 2 0,-1 8 639,2 3 1,-3 12-491,-3 6 1,-2 4 323,7 1 0,-7 1-263,2-1 1,-4 7-97,-2-1 0,6 1-217,-1-7 1,7 1-157,-6-1 0,7 1-205,-1-1 1,-1-5-602,6 0 0,-1-8-1003,13 2 0,-6-9 101,6-3 1641,-1-7 0,7-4 0,-1-10 0</inkml:trace>
  <inkml:trace contextRef="#ctx0" brushRef="#br0" timeOffset="273">1383 779 8083,'-17'-27'557,"8"2"594,1 15-1930,8 3-62,0 7 858,0 0 0,0 7-98,0 5 1,-8 9 924,-3 2-400,-5 8-279,7-4 0,-5 13 6,8 0 0,1 1-55,5-7 0,2-1 228,3-4 0,7 2 89,11-8 0,10 5-94,7-4 0,8-3-308,-2-10 1,10 3 66,2-9 1,-3 7-235,-9-6 1,2-1-246,-7-5 0,-1 6-289,-5 0 0,-8 0 269,-4-6 401,-4 0 0,-2 0 0,0 0 0</inkml:trace>
  <inkml:trace contextRef="#ctx0" brushRef="#br0" timeOffset="465">1833 865 7964,'-10'2'1283,"5"4"0,3 6-306,2 11 1,6 4-788,-1 7 1,1 3-483,-6 3 1,0-2-358,0 8 0,0 1 313,0 4 0,-6-1-613,1-3 0,-1-5 96,6-8 853,0 1 0,7 0 0,3-1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31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122 346 8228,'0'-17'-492,"0"8"198,8-7-30,1 14 379,1-13-153,-2 13 1095,-8-6-709,0 8 0,-6 8 355,0 3 0,-6 5-266,7 1 0,-7 2 71,6 4 1,-1 4 83,1 8 1,2-1 74,-7 1 1,5 5-273,-6 1 0,3 5-127,-3-6 1,-1 6-526,7-5 0,-2-1 289,2-5 0,5-3-811,-5-3 0,4-4-379,2-8 532,0-7 0,8-2-13,3-8 1,4-8-215,3-4 0,5-11 913,0-5 0,8-5 0,-4-2 0</inkml:trace>
  <inkml:trace contextRef="#ctx0" brushRef="#br0" timeOffset="330">831 208 8176,'11'-23'-49,"1"0"1,0 0-22,5 6 0,0-1 84,0 1 0,-1 0 108,-5-1 0,5 3 148,-5 4 431,-3-5 679,0 14-950,-8-5 0,-2 16-110,-4 8 1,-9 3-212,-9 9 0,0 7-93,0 10 1,-2-2 109,-9 2 0,6 1-284,0 4 1,6 7 270,-6 0 0,14-6-29,-2-6 1,11-8 168,0 2 1,12-3-116,6-2 0,18-3-48,11-3 1,11-10-48,11-7 1,2-8-70,16 1 1,5-8-329,7-3 1,-7-8-75,-5 3 1,-4-5-403,-2-1 1,-6 6 383,-12-1 0,-9 3-618,4-3 1,-19-1-52,-4 7 1115,-8-8 0,4 12 0,2-5 0</inkml:trace>
  <inkml:trace contextRef="#ctx0" brushRef="#br0" timeOffset="484">1246 398 8047,'-35'-7'1795,"9"-1"326,2-4 0,7 9-698,6 14 0,3 10-763,8 20 0,0-1-566,0 12 1,2-2 104,4 13 0,1 3-199,5 8 0,11 13 0,-4 9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47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8427,'0'-11'-70,"0"-1"1,0 7 373,0-7 1,0 6 292,0-5 1,0 5 297,0-6 257,0 9 6,0-5-587,0 8 199,0 0 0,0 8-422,0 3 0,0 14-19,0 10 0,0 9-34,0 14 0,5 5 10,1 12 0,0 4-137,-6 7 0,0-3 124,0 3-1284,0-3 1194,0 3 0,6-7-230,-1-4-839,1-4 862,-6 6 1,0-14 15,0 1 0,0-10-20,0-3 0,0-6-80,0-11 0,0-5-44,0 0 747,0-8 0,0 4-815,0-8 1029,0-7-830,8-2-231,-6-8-12,6 0 124,-8 0 1,0-4-195,0-8 1,0-1 97,0-16 1,1-8-138,5-9 0,2-4-80,3-2 0,5 1-237,-5-1 1,5 6-180,1-1 397,0 9 158,1-4 1,-1 9 86,0 4-55,0 4 116,1 8 0,-1 7 35,0 5 1,1 3 76,-1 2 0,0 4 431,1 7 0,-7 3 21,1 14 0,-1 3 447,6 9 1,-5-1 707,-1 7-834,-7 0-367,12-2 1,-9 4 639,5-7-520,3-1-259,-5-5 1,1-1-212,1 1 1,-1-3-71,7-3 0,-1-2-433,0-4 0,1-4-145,-1 5 1,2-11-790,4-1 0,-2-9-1173,8 3 1773,0-4 0,6-12-69,-1-7-667,1-8 680,-1-9 774,1 7 1,-1-14-1,1 5 1</inkml:trace>
  <inkml:trace contextRef="#ctx0" brushRef="#br0" timeOffset="383">1211 1246 8248,'-9'0'3241,"1"0"-2569,8 0-787,0 0 272,0 8 1,0-6 40,0 13 200,8-5-228,-7 7 1,7 8 477,0-6-216,-6 14 54,5-6-269,1 0-104,-6 5 120,6-5 0,-1 8-1,-5-8-919,14 5 392,-14-13 238,13 6-941,-5-7 540,-1-1 211,-1 0-309,0-7 344,1-2 0,3-10-464,-1-4 424,1-4 0,-1-15-324,1-3 15,-1-5 0,9-2-138,3 1 288,-4-1 372,6 1 62,-8 7-274,0 2 905,1 15-416,-1 2-227,0 8 0,1 0 646,-1 0-507,-7 8 1,5 4 971,-4 11 0,5-2-19,1 8-740,-7-1 443,5 7 1,-5-2 64,7-5-809,-7 5 1,5-12-405,-4 8 1,5-8-1345,1 2 907,0-3 585,-7-11 0,5 5-978,-3-9 431,3 1 34,3-6 0,-1-2 707,0-4 0,0-3 0,1-8 0</inkml:trace>
  <inkml:trace contextRef="#ctx0" brushRef="#br0" timeOffset="614">2577 1108 8063,'2'-10'949,"4"4"1,9 4-446,8 2 1,8 0 450,-2 0 0,4 0-733,1 0 1,1 0-472,-1 0 1,7 0-151,-1 0 0,0 0 258,-5 0 1,-6 0-1387,0 0 868,-8 0 0,2 2-816,-12 4 1475,-3 4 0,-16 15 0,-1 2 0</inkml:trace>
  <inkml:trace contextRef="#ctx0" brushRef="#br0" timeOffset="763">2750 1540 9561,'0'10'5191,"16"-3"-3883,7-7 1,15 0-1167,8 0 1,10-5 49,2-1 0,7 0-1973,-2 6 0,-3-6 216,-2 0 1,-7 1-1771,-4 5 3335,2-8 0,-12-2 0,5-7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2.1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174 173 7989,'-17'-34'0,"1"5"0,5 0 0,-3 8 474,8-2-180,-7 11 0,9-1 287,-7 7-341,7 0 0,-10 10 250,9 8 0,-7 5-87,6 12 1,-5 11-160,5 1 1,0 7-8,6 4 0,-6-1 14,1 1 0,-1 0-80,6 0 1,2-6-150,4 0 0,-3-7-826,9 1 1,-6-3 463,5-3 0,1-7-384,5-4 0,0-9-700,1-3 534,-1-7 0,0 2 238,1-12 652,7-4 0,-6-15 0,6-2 0</inkml:trace>
  <inkml:trace contextRef="#ctx0" brushRef="#br0" timeOffset="483">468 329 7989,'2'-10'0,"3"5"517,-3 3 0,8 2 744,-4 0 1,-4 7-563,3 5 1,-3 9-254,-2 2 0,0 0 35,0-6 0,0 6-127,0 1 0,0 4-154,0-5 1,0 0-158,0-5 1,0-1-214,0 0 1,2 1-135,4-1-99,-4 0 0,8-1-453,-5-5 404,-3 5 63,6-15 78,-8 7 2,0-8 44,0 0 597,0-8-135,0 7 325,8-15-230,-6 14-182,5-5 46,-7 7 459,0 0-800,8 0 0,-4 0-529,7 0 0,3-10 371,9-7 1,-4-3-473,4-8 355,-4-1 234,6-6 0,-5 6-294,3 1 0,-4 4 235,-2-4 1,-5 7 528,-1-3-43,1 13 1,-1-3 295,1 9 1,-8 1-55,1 10 1,3 3 449,-2 9 0,0 7-323,-6 3 1,5-1-158,1 2 0,0 0-14,-6 5 1,0-1-226,0-4 0,0 2-147,0-8 0,6 0-149,-1-6 1,3 0-856,-2 1 466,-4-9 1,13-1-533,-3-8 1,3-2-699,2-4 1741,8-3 0,2-16 0,8-2 0</inkml:trace>
  <inkml:trace contextRef="#ctx0" brushRef="#br0" timeOffset="670">1419 536 9495,'19'0'1864,"4"0"1,-2 0-2975,8 0 1,0 0 610,6 0 0,-1 0 19,1 0 0,-1 0 632,1 0 0,-1-1-149,1-5 0,0 4 150,-1-4 0,-7 4-440,-4 2 0,-4 0-519,-1 0 1,-7 0 805,1 0 0,-8 0 0,3 0 0</inkml:trace>
  <inkml:trace contextRef="#ctx0" brushRef="#br0" timeOffset="870">2145 381 7989,'10'-8'2104,"-2"6"1,-7-4-1151,5 12 0,-4-2-660,4 8 0,2 5 7,-3 6 0,3 2 128,-2-2 1,3 2-241,9 4 0,-1 2-185,0-8 1,1 2-329,-1-2 1,0-4-647,0 4 0,-5-4 53,0-2 173,-9 1 0,11-7-1715,-8 1 1641,-1-8 0,-3 1 818,4-10 0,4-13 0,7-9 0</inkml:trace>
  <inkml:trace contextRef="#ctx0" brushRef="#br0" timeOffset="1058">2820 70 12500,'7'17'2342,"1"8"-1276,4 4 1,3 7-478,-4 10 1,5 2 485,1 16 0,6-1-1034,0 6 1,0 2-1157,-5 4 0,-3-2 592,-4 8 0,-7-6-1116,-15 6 1639,-8-1 0,-8-33 0,-4 1 0,-1 0 0,1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1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8234,'17'-9'797,"1"3"0,1 4 1229,4 2-949,4 0-616,7 0 1,1 6-255,0-1-260,-1 9-66,-7-4 1,-2 1-362,-8 1 1,-1 5 237,-5 6 1,-3 8-109,-8-3 0,-8 5 257,-3 2 1,-12-1-87,-6 1 1,2-1 323,-2 1-71,8-8-166,-4 6 1,10-14 1528,3 4-604,4-4-387,8-9 0,8 3 181,4-7 1,16 0-524,7-6 1,19 0-587,3 0 1,11-14 119,7-3 1,-4-4-339,4 4 0,2-7 412,-3 1 0,1 0 1,-5 6-1</inkml:trace>
  <inkml:trace contextRef="#ctx0" brushRef="#br0" timeOffset="264">1470 122 8141,'0'-17'369,"8"-1"46,3 1 1,5 6-558,1-1 1,-6 8-122,1-2 485,-8-3 0,3 9 334,-7 0 1,-7 9 463,-5 14 0,-11 4-511,-6 8 1,-3 7-14,-3 4 0,6-1-363,0 1 1,8-2-317,-2 2 1,10 2-1209,1-8 0,8-7 250,-1-10-653,3-4 901,2-1 162,0-9-336,0-1 1067,0-23 0,0-5 0,0-14 0</inkml:trace>
  <inkml:trace contextRef="#ctx0" brushRef="#br0" timeOffset="417">1211 295 8141,'-8'-17'146,"-2"7"731,1-5 1367,-7 13-1873,14-6 0,-3 10-190,10 4 1,-1 3 291,8 9 0,-1-1 222,7 0 0,5 0-176,0 1 0,0 5-112,-6 0 1,8 6-2055,4-6 885,3 8 263,3-12 0,0 8-360,-1-4 0,-5-8 859,0 8 0,0-15 0,5 7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0.6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17 242 8080,'-9'0'759,"1"0"-292,8 0 117,0 0 164,8 0-410,9 0 1,10-5 248,8-1 1,7 0-181,4 6 1,6-6-16,5 0 0,-1 1-211,8 5 0,-1 0-150,6 0 0,-7 0-113,-5 0 0,-5 0-443,-6 0 1,-3 2-115,-9 3 1,-7-1-1973,-4 8 21,-11-8 2590,-5 11 0,-14-13 0,-3 6 0</inkml:trace>
  <inkml:trace contextRef="#ctx0" brushRef="#br0" timeOffset="194">484 35 8147,'-17'-17'1437,"7"7"315,3 2 1,7 10-1302,0 4 0,0 5-210,0 12 1,0 4-90,0 8 0,0 1-281,0 5 0,0-3-487,0 8 0,0-1-164,0 1 0,5 4-2104,1-4 2884,8-4 0,-5 8 0,9-6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49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8250,'0'-9'-176,"0"-6"1,0 11 677,0-8 692,0 8-494,0-11-365,8 13-1,-6-6-50,13 8 1,-13 0-144,6 0 0,0 10 56,3 7 0,-1 10 82,1 13 1,-7 7 16,2 10 1,2-1 5,-3 7 1,1 7 22,-6 4 1,6 1-125,0-5-1095,-1-1 1017,-5 0 1,0-2-48,0-3 0,0-1 35,0-11 1,0 2-239,0-14 0,0 0 167,0-5 0,6-2-109,0-5 0,0-3 139,-6-7 1,2-3 55,3-3 754,-3 3-839,6-13-104,-8 6-288,0-8 286,8 0 1,-6-2-201,3-4 0,3-11-109,-2-12 1,7-6-391,-1-5 1,3-4 291,2-8 1,1 0-137,-1 0 1,0 8 273,1 3 82,7 5 195,-6 9 1,8 4 102,-4 11 0,-4-1 6,4 7 1,-4 1 282,-1 5 1,-1 7 94,0 5 0,0 5 398,1 6 0,-3 4-307,-3 8 0,3 1 184,-3 4 1,-5-1 164,-1 7-410,4-8-167,-8-3 1,11-2-153,-7-5 0,7-3-251,-1-2 1,3-3-364,2-3 1,1 0-10,-1 1 1,0-9-680,1-3 1,-1-4 257,0-2 0,0 0-1555,1 0 2458,-1-8 0,0-9 0,1-10 0</inkml:trace>
  <inkml:trace contextRef="#ctx0" brushRef="#br0" timeOffset="435">1384 1003 8090,'-10'-7'0,"3"-3"434,7 0 125,0 3 1,1 7-149,5 0-630,-4 0 301,14 0-10,-15 0 243,15 7 1,-9 3 408,5 7 0,1 3-274,-7 3 1,8-2-1,-3 8 1,-1-1-263,1 7 0,-5-6-247,6 0 0,-3-3-76,3 3 191,3-4 1,-13-7 235,4-1-742,3 0 233,-7 0-34,6-7-220,0-2 194,-6-8 1,11-2-81,-7-4 1,5-9-41,-5-8 0,8-8-165,-3 2 0,3-9 180,-3-3 1,4 3 38,-3 9 0,-2 4 335,1 8 110,1 7 174,5 2 1,-2 10 53,-3 4 0,1 4 351,-7 7 0,2 2-152,-2 4 0,-5-3 346,5 3 0,4 2 150,1-2-485,-3 0-241,7-6 0,-5 6-376,7 0 98,1 0-293,-1-13 0,0 5-294,0-3 0,7-5 12,-1-1 1,0-4-657,-6-2 1,6 0 514,0 0 0,0-8-709,-6-3 1404,8-5 0,2-9 0,8-1 0</inkml:trace>
  <inkml:trace contextRef="#ctx0" brushRef="#br0" timeOffset="660">2456 1194 10501,'17'0'99,"3"0"12,3 0 178,-4 0-115,13 0 0,-10-2 306,6-4 0,-5 4-79,6-4 1,-2 4-334,2 2 0,4 0-274,-5 0 0,-1 0-476,2 0 1,-6 0 320,6 0 1,-8 0-794,2 0 1154,-4 0 0,6 0 0,2 0 0</inkml:trace>
  <inkml:trace contextRef="#ctx0" brushRef="#br0" timeOffset="892">3165 1038 8217,'10'-8'461,"-5"-3"207,-3 3 1,6-7-383,4 3 1,-3 2-261,3-1 0,-9 5 743,3-5-277,4 7 201,-8-4 1,5 10-35,-7 4 0,0 5 43,0 12 0,0 4-307,0 8 1,0 1-124,0 5 0,0 3-495,0 8 1,0 0-578,0 0 0,0-2-3022,0-4 3822,0 4 0,0-6 0,0 8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3:43.1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4082 8392,'0'-12'-317,"0"1"1,2 5 96,4-5 1,-2 5 700,7-6 0,-5 6-232,5-5 0,1 5-199,5-5 1,1 7-26,-1-2 1,-6 4-3,1 2 0,-1-6-122,7 1 1,-7-1 142,1 6 0,-6-2 231,5-4 0,-5 4-150,5-4 1,-5 5 164,6 1 0,-7-6-24,7 0 0,0 0 18,5 6-150,0 0 0,6 0 31,0 0 0,6 0-225,-6 0 1,8 0 130,-2 0 0,3 0-236,3 0 1,-4 0 41,3 0 0,-3 0-49,9 0 1,-1-6 43,1 1 0,-3-3 122,3 2 1,-4 4 2,-1-3 1,5-3 81,1 2 0,-1-5 54,-5 5 1,5-6-78,0 7 1,3-7 101,-3 6 1,4-7-95,8 1 0,-6 3-69,0-3 1,0 8 14,6-1 1,0-3-28,0 2 0,0-2 16,0 3 1,-2 3-18,-4-4 0,2 2-97,-8-2 0,6 4 66,-5-3 1,-1 1 19,-5-2 0,5 2 16,0-7 0,3 5 155,-3-6 0,2 3-38,4-3 1,-1-1 82,-5 7 0,-2-7-164,8 1 0,-5 2 14,5-1 1,-2 7-218,2-2 1,2-1 96,-7 1 0,5 0-137,-6 6 0,2 0 56,-1 0 0,-3 0 127,8 0 1,-2 0-13,3 0 0,1 0 96,-8 0 0,8 0-90,-2 0 1,2 0 29,-2 0 0,4 0 130,-4 0 1,4 0-57,2 0 0,0 0 79,0 0 0,0 0-62,0 0 1,0 6-96,-1 0 0,1 5 17,0-5 0,-2 5-8,-4-5 1,8 6 47,-8-6 1,12 1-19,-12-1 1,14-2-59,-9 7 1,7-7 33,0 2 1,-5 2-50,5-3 1,-4 3 54,-2-2 0,4-4-16,-5 4 0,5-3 9,-10 3 1,4-4-4,2 4 1,-2-4 7,-4-2 1,4 0-7,-4 0 0,-3 0 150,-3 0 1,-4 0-82,-1 0 1,0 2-37,-1 3 1,1-3 3,-1 4 0,-1 2-161,-4-2 0,2-1 39,-8-5 1,7 6 34,-1 0 1,-2 2 27,2-3 0,-6-3-20,6 4 1,-2-2 154,1 2 0,3-4-143,-8 3 1,2 3 168,-2-2 1,-3-1-80,3-5 0,-4 2 89,-2 4 1,0-4-6,1 4 1,5-4-33,0-2 0,2 0-70,-2 0 0,-2 0-19,8 0 1,-6 0-106,6 0 0,-8 0 137,2 0 0,2 0-82,-2 0 1,0 0 50,-6 0 0,1-2 101,-1-4 1,-6 4-30,1-4 0,-1 4 8,7 2 1,-1 0-49,0 0 1,1 0 9,-1 0 0,0 0-61,0 0 1,-5-1 70,0-5 1,-1 4-101,6-4 75,1 4 0,-1 2-37,0 0 0,-5-6 67,-1 1-42,1-1 1,5 6-52,0 0 1,1 0-3,-1 0 0,-5-2-97,-1-4 0,-5 4 40,5-3-136,-7 3 171,4 2 159,-8 0 0,-2 0-258,-4 0 1,-3 2-189,-9 3 1,1-1-154,0 8 1,-6-1-1157,0 6 1636,-8 1 0,4-9 0,-8-1 0</inkml:trace>
  <inkml:trace contextRef="#ctx0" brushRef="#br0" timeOffset="1270">3113 226 8300,'-10'-2'0,"4"-4"437,-3 4 160,7-6-137,-6 1-202,8 5-753,0-6 466,0 8 1,0-2-593,0-4 381,0 4 108,8-5 31,-6 7 1,7 0 5,-3 0 0,-4 7 58,4 5 0,-4 3 153,-2 3 0,0-1-68,0 0 1,0 0-22,0 1 1,0-1-19,0 0 1,0 1 31,0-1 1,0 0-5,0 0 1,0 8 16,0 4 1,0 4 92,0 2 1,-6 7-80,0 4 0,1 4 19,5 2 1,0 2-135,0 3 1,5 5 98,1 7 0,0-2-232,-6-3 0,8 9 64,3-4 0,-3 4 47,-2-4 0,1 0-119,-1 0 0,6 2 144,-7 4 1,9-2 64,-3 8 0,3 0 181,-3 5 1,5 3-112,-5 3 1,-1-8-74,1 9 0,-1-9-257,1 8 0,5-3 290,-5-3 0,-1-5-48,1 0 0,-7-8-162,2 2 1,4-4 118,1-2 1,-3-6 108,-2 1 0,1-1-11,-1 6 0,6 2-60,-7 4 1,1-4 9,-6 4 1,0 4 426,0 2 0,0 1-181,0-1 0,0 4-160,0-5 1,-6 1-70,1-6 0,-3 6-125,2-12 1,4-2 137,-4-4 0,5-1 10,1 1 0,0-1-25,0-5 0,0-8 2,0 2 0,0-5-113,0 1 0,5 3 260,1-4 1,2-2-133,-2 2 0,-5-2 233,5 2 0,-4 4-289,-2-4 1,0 0 202,0 6 1,0-4-154,0 10 0,0-4-63,0-2 0,-2 0 39,-4-1 1,5-4 83,-5-1 1,4-6 13,2 6 1,0-5 147,0 5 1,2-8-211,4 2 1,-3 3 12,9-3 1,-6 6 30,5-5 0,-5 5-10,5-6 1,-5 6-111,6-6 1,-6 1 101,5-7 0,-1 7-98,1-1 0,5 0 16,-5-5 1,3 0-146,-3-1 0,4 3 114,-3 3 1,-2-3-129,1 3 1,-1-4 166,1-1 0,-3 2-11,-8 3 1,2-4 193,4 5 0,-4-3-126,3 2 1,-3-3 92,-2 3 0,0 3-20,0-3 1,0 6-14,0-6 1,0 1-41,0-7 0,0-5 7,0 0 0,0-8-46,0 2 0,0-4-179,0-1 36,0-1 136,0 0 0,0-5-86,0-1-102,0-7-73,0 4 0,0-10-78,0-4 1,0-3-305,0-9 1,2-1 77,4-4 536,-4-12 0,13-16 0,-5-11 0</inkml:trace>
  <inkml:trace contextRef="#ctx0" brushRef="#br0" timeOffset="2529">69 2629 8333,'-9'-7'-531,"-7"-3"212,14 0 769,-5-5 1,9 7-272,3-3 0,7-3-508,11 9 0,-2-7 180,8 6 0,-2-7-125,2 1 0,3-3 268,-3-2 0,4-1 47,1 1 0,1 6 61,0-1 0,-7 0-110,1-5 1,0 6 320,6-1 1,-1 6 18,1-5 0,-1 1 17,1-1 0,7-3-190,4 8 1,6-7-38,6 1 0,-2 3-69,7-3 0,-7 3-169,1-3 0,5-1-53,1 7 0,-1 0 146,1 6 0,-5-6-156,5 1 0,-1-1 27,1 6 1,2-6 99,-7 0 1,5-5-13,-5 5 1,6-7-5,-7 1 1,8 3 174,-1-3 0,9 0 247,2-5 0,6 0-354,-7 0 0,9 5 120,-2 1 0,-4-1-178,-2-5 0,13-1 37,-2 1 1,12 0-56,-17 0 1,6 1 67,-12 5 1,11-5-126,-5 5 1,1 1-12,-7-1 1,-4 5 115,4-6 0,-4 7-8,-1-7 0,-1 2-50,0-1 1,0-3 42,0 9 0,-5-9 68,-1 3 0,4 1 140,3-1 0,3 7-133,-10-2 0,-2 4 16,3 2 0,-7 0-32,7 0 1,-8 0 12,1 0 1,-3 0-146,-2 0 0,0 0 131,0 0 0,0 0-134,-1 0 0,1-6 331,0 1 0,0-1-239,0 6 0,0 0 102,0 0 1,-6 0 58,0 0 1,-6 0-113,6 0 1,-5 0 19,5 0 0,-6 0-26,6 0 0,-5 0 20,5 0 0,-8 0 73,3 0 0,-5 0-15,-1 0 1,-7 0 347,1 0-300,-8 0 0,4 0 443,-7 0-393,-1 0 1,0 0 161,1 0-365,-1 0 0,0 0 228,0 0-310,1 0 0,-1 0-103,0 0-36,1 0 323,-1 0-31,0 0 56,-7 0 52,-2 0 1,-10 0-1,-4 0 0,-6 0-71,-11 0 0,-4 6 25,-7-1 1,-3 1-649,-3-6 0,3 2-957,-3 4 0,4-4 620,1 3 863,0 5 0,-7 7 0,-2 10 0</inkml:trace>
  <inkml:trace contextRef="#ctx0" brushRef="#br0" timeOffset="3624">225 6036 8128,'-17'10'-328,"-1"-3"-646,1-7 1077,0 0 986,-1 0-934,9 0-77,1 0-22,8-7 1,8 3 4,3-8 1,-1 8 104,2-1 1,-1-3-61,6 2 0,1 0 84,-1 6 1,2 0-103,4 0 0,4 0-44,8 0 1,-1 0 6,1 0 0,1 0-104,5 0 0,3 0 68,8 0 0,2 0-16,3 0 0,5-5-93,7-1 1,0-8 55,0 3 1,4 1-59,-4-1 0,10 5 78,-10-6 1,10 9-180,-4-3 1,6-2 181,-6 2 1,2 1 3,-2 5 0,1 0-11,5 0 0,4-6 7,-5 0 1,11 0 87,1 6 1,2-5-375,-2-1 0,-3-2 311,3 2 1,-8 3-6,3-9 0,-5 6 76,11-5 0,-11 1-24,-1-1 1,-4-5-179,9 5 0,-11 1 197,6-1 0,-8 5 12,-4-6 0,0 6 132,1-5 1,-1 7-92,0-2 1,0-1-152,0 1 0,0-6 107,1 7 1,-1-3-213,0 2 1,0-2 4,0-3 1,-5 1 35,-1 5 0,-1 1 84,1-8 0,2 8-20,-7-1 0,-4-3 272,-2 2 1,-6-2-264,6 3 1,-1 3 460,-4-4 0,3-2-370,1 3 0,1-3 188,0 2 0,-6 4-154,0-4 0,-1 4 161,1 2 1,4 0-212,-4 0 0,-2-5 11,2-1 1,-6 0-148,7 6 0,-7 0 88,6 0 0,-8 0-103,3 0 1,-5 0 125,-1 0 0,1 0 153,5 0 0,-5 0-134,5 0 1,-5 0 2,-1 0 1,5 0-44,0 0 0,8 0 14,-1 0 0,-3-2-85,2-3 0,0 3 113,6-4 0,-6 4 127,0 2 1,-7-6-143,1 0 0,0 1 297,-5 5 0,1 0 18,-13 0 1,0 0 42,-5 0 1,-1 0 27,0 0-241,-7 7 1,0-3-992,-5 8 691,-3-8 1,4 9-1093,-12-7 0,2-1-3,-7-5 0,-1 0 1207,-5 0 0,-16-15 0,-3-4 0</inkml:trace>
  <inkml:trace contextRef="#ctx0" brushRef="#br0" timeOffset="4979">1401 571 8425,'-8'-9'-433,"6"-7"513,-4 5-90,5-4 1,1-3-139,0 1 214,0 0 0,5-1-54,1 1 1,6 6-31,-7-1 0,7 6-14,-6-5 149,7 7-94,-3-4 66,-1 8 0,-1 2 154,-8 4 0,0 3-166,0 9 1,-2-5 17,-4 5 1,4-5 23,-3 10 1,-3-2-2,2 2 0,-5-4-99,5 4 0,0 2 85,6-1 0,0 4-159,0-5 0,0 8 80,0-2 0,0 4-72,0 1 0,2 8 3,4 5 0,2-3 0,3 2 1,4 6-10,-3 5 0,3 9-10,3-3 0,5 4-25,0 3 0,0 5 60,-6-1 0,0 7-266,1-6 1,-1 8 265,0-3 0,1-1-2,-1 2 0,6 0-20,0 5 1,0 2 4,-6 5 1,-5-5 15,-1 4 1,-5-42 0,0 0 4,11 48 0,-11-48 0,-2 0-15,2 42 1,1-3 13,-1 3 0,0 2 146,-6-2 1,6-5-20,-1-6 0,1-10-31,-6-2 0,0 0-120,0-6 1,0-1 84,0 1 0,6-1 201,0 1 1,-1 4-19,-5-3 1,6-3-206,0 3 1,0-1 64,-6 6 1,0 0-194,0 1 0,0-3 53,0-4 1,0 3 37,0-9 1,0 1-23,0-6 1,0 2-5,0 3 1,0-3 91,0 4 1,0-5 123,0-1 1,0 0-162,0 0 0,0-6 14,0 0 0,0-1 242,0 1 0,0 4-223,0-4 0,0 2 50,0-2 0,0 4-64,0-4 1,0 2-9,0-2 1,0 4 39,0-4 1,0-4 17,0-1 1,0 1 49,0-2 0,0 1-77,0-7 0,0 1-98,0 0 1,0-1 109,0 1 0,5-1-6,1 1 1,0 1 54,-6 5 1,2-5 11,4 5 0,-4 1-110,3-2 1,-3 1 2,-2-7 1,0 3-101,0 3 1,6-4 126,0 5 0,0-5 64,-6-1 0,0 0-15,0-1 1,0-3 90,0 3 1,-6-3-71,0 10 1,0-5 163,6-1 0,-6 1-71,1 4 0,-7-3-22,6 3 0,-1-3-67,1-3 1,4-5 31,-4 0 0,-1-6-269,1 6 3,0-8 132,6 4-61,0-15-415,0-3 183,0-22 0,0-2-216,0-12 1,2-2-233,4 8 0,-2-8 269,7 3 0,1 1-396,5-2 0,0 6 309,1-6 1,-1 2-230,0-2 775,0-3 0,8 5 0,2-8 0</inkml:trace>
  <inkml:trace contextRef="#ctx0" brushRef="#br0" timeOffset="6439">4877 70 8270,'-19'0'-234,"-5"-6"-66,13 0 0,1-1 379,-1 1 0,5 4 350,-5-4 1,7 2-346,-2-1 17,4 3-230,2-6 0,0 6-134,0-4-88,0 4 467,0-5-71,0 7 0,-6 7 77,0 5 1,-5 5-136,5 6 1,-5-2 24,5 8 0,-6-2 8,7 2 0,-3 4-57,2-5 1,4-3 15,-4-2 0,5 2-24,1-1 0,0 1 122,0-2 1,0-2 132,0 8 0,-6 1-52,0 11 1,0 3 48,6 8 1,0-4-150,0 4 1,0-4 19,0 9 0,0-3-82,0-2 1,6 2 37,0 3 0,5-3-130,-5 4 0,2 1 165,-2-1 1,1 9-38,5 2 1,1-5 54,-7 5 0,7 2 140,-1 4 1,1 0-170,-1-6 0,3 0-112,-3 1 1,3-1 8,2 0 0,-5-6 80,0 1 0,-3-3-174,3 3 0,1 1 131,-7-7 1,2 5 16,-3-5 0,-3 5 216,4-5 0,-4 7-134,-2-2 1,0 5-2,0 1 1,2 0-41,4 0 1,-4-2-47,3-3 1,-1-5 53,2-7 1,-2 0-5,7 0 1,-1 0 25,1 0 1,5-6-24,-5 0 1,3-2 46,-3 2 0,-1 4-47,-4-4 0,-4-1 201,3 1 1,-3-6-183,-2 6 1,0-2 180,0 2 1,0 3-161,0-9 0,0 6-53,0-6 0,0 6 78,0-5 0,0 5-11,0-6 1,0 3-73,0-3 0,6-4-114,0 5 1,5-5 134,-5-1 0,6-1-8,-7 1 1,7 5 161,-6 1 1,7 1-32,-1-2 0,-3-1-29,3 7 0,-8-2-124,1 2 0,3 4-129,-2-4 1,2-2 80,-3 3 0,-3-7 100,4 6 1,2-6-157,-3 7 1,7-9 45,-6 2 1,1-3 204,-1-3 0,-2 1-80,8 0 0,-7-1-39,7 1 1,-8 1 8,1 5 1,3-5 9,-2 4 1,0 3-158,-6-3 0,0 6 21,0-5 0,0 1-32,0-2 0,0-3 51,0 3 1,0-3 102,0-3 0,0-5 63,0 0 1,0 0 209,0 5 0,0-5-234,0 0 1,0-2-36,0 2 1,0 1-20,0-7 1,5 6 28,1-6 0,2 6-167,-2-6 1,-4 6 46,3-6 1,-3 6-80,-2-6 1,2 0 0,4-6 1,-4 6 79,4 0 1,-4 0 163,-2-5 0,0-1 219,0 0 1,-2 1 124,-4-1 0,4 0-170,-4 0 0,4-5-189,2-1 0,0 1 90,0 5 0,2-5-184,4-1-6,-4 1 0,7 5-98,-3 0 1,-4 1 75,4-1 0,2 0-142,-3 1 1,1 1 80,-6 4 0,0-2-97,0 8 0,0-8 13,0 2 0,0 2 70,0-2 0,-2 2 245,-4-2 1,3-4 11,-9 4 0,6-3 160,-5-3 0,7 0-165,-2 0 1,-2 1 116,3-1 0,-1 0-206,6 1 1,0-1 139,0 0-368,0 1 0,0-1 79,0 0 0,0-5-515,0-1 240,0-7 1,2 4-733,4-8 612,-4 0 0,5-2-109,-7-4 0,0-6-279,0-11 1,0-5 76,0-13 781,0-11 0,0-24 0,0-13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8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8429,'0'-23'52,"0"0"0,0 0-8,0 6 1,0 5 1211,0 1 1,8 1-544,3-1 0,7-3 315,5 9-491,-4-1-68,6 6 0,-2 0 49,0 0 1,8 0-14,-2 0 1,3 2 217,3 3 0,1 5-267,5 7 1,-3-1-47,8-5 0,-5 3-577,5-8 117,-8 7 92,12-11 1,-6 6-983,8-8 538,-8 0 58,6 0 1,-19 0-344,4 0 1,-5-2-846,5-4-1105,-8 4 894,-2-6 697,-16 8 0,-5 4-689,-15 8 1735,-8-1 0,-16 30 0,0-5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8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87 8401,'-25'0'2924,"6"0"-2301,1 0 0,14 0 158,16 0 1,9-6-130,19 1 1,12-7 72,12 6 0,11-7-276,5 1 1,5 3-1150,1-3 1023,1 8-973,-8-3 1,9 7 358,-7 0 0,-1 0-1713,-10 0 0,-3 0 270,-4 0 1734,-3 0 0,-16 0 0,-2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04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0 235 8158,'0'-9'2706,"8"-7"-2104,2 14 227,7-5 1,10 1-249,7 0 1,9-6 202,8 7-281,9-9-308,-6 12 1,13-7 75,-4 3 0,3 4-314,-3-4 1,-3 4-397,-8 2 0,-2 0-214,-4 0 1,-6 6-2093,-11 0 1229,-4 7 0,-16-3 688,-3 7 1,-6-5 445,-6-1 0,-5-7 382,-12 2 0,4-4 0,-14 6 0,6 1 0</inkml:trace>
  <inkml:trace contextRef="#ctx0" brushRef="#br0" timeOffset="166">536 10 8129,'-17'0'1006,"5"-2"1468,1-3-1714,7 3 1,-4 2 85,8 11 0,0 12-345,0 6 0,-1 10-167,-5 1 1,4 6-296,-4-6 1,4 8-462,2-1 0,0-3-646,0 2 0,0-2 833,0 2 235,0 4 0,8-13 0,1 5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0:59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8365,'0'-25'0,"0"6"140,0-4 0,2 6 345,4 5 0,-2-1 59,7 7-67,-7 0-175,11 6 0,-11 10 32,8 7 1,-8 4 220,1 14-292,5 3-66,-8 14 1,7 13 575,-3 5-1595,-4 3 1082,6 4 1,-2-1 65,-1 5 1,3 2-174,-2-8 0,-4 0-84,3-6 0,3 0 142,-2 0 0,2-7-150,-3-5 1,-3-5-276,4-6 1,-2-4 123,2-7 0,-4-8-212,3-4 1226,-3-4-1064,-2-9 1,0-1 184,0-3-11,0-4 0,0 4 13,0-12 0,0-3-140,0-9 1,0-7-172,0-4 0,0-5-323,0-7 306,0 5 105,0-6 0,6 13-163,0 0-2,7 8 182,-11-4 1,14 2-221,-5 0 0,4 6 88,3 5 391,-1 0-233,0 3 1,3-5 39,3 9 0,-4-1 184,4 6 1,-4 0 903,-2 0-549,1 0-275,7 0 0,-6 10 753,4 7 0,-4 2-89,-2 10 1,1 0 193,-1 5 1,-2 3-512,-3 3 1,3-3-40,-3 3 0,-3-2-347,3 3 1,-1-7-208,7 1 0,-1 0-1279,0-7 1,3-5 762,3-5 0,3-3-1725,9-9 0,2-4 119,3-14 2197,-4-7 0,14-16 0,-5 1 0</inkml:trace>
  <inkml:trace contextRef="#ctx0" brushRef="#br0" timeOffset="487">1453 1193 9618,'9'0'1727,"7"8"0,-13-4-1335,9 7 1,-8 1-21,2 5 1,1 6 121,-1 0 1,2 2-330,-3-2 0,-3-1-145,4 6 1,2-6-344,-2 1 0,7 2 198,-1-2 1,-3 0-109,3-6 0,-6-5-404,5-1-739,-7-7 941,11 4 1,-7-16 113,3-4 0,5-9-461,-5-2 472,5-8 1,-1 5-1,-1-9-44,-3 0 1,1 8 180,5 4 1,-2 4 123,-3 2 1,3 7 249,-3 5 365,3 3 1,2 11-13,1 8 0,-7 7 655,1 4 0,-7 7 100,7 0 1,-2 5-598,1 6 1,3-2-879,-9-3 0,9-5-23,-3 4 0,-1-5-97,1-6 1,1-4-637,5-8-177,1 0 1,-1-7-827,0-4-47,8-4 1972,-6-10 0,14-9 0,-6-10 0</inkml:trace>
  <inkml:trace contextRef="#ctx0" brushRef="#br0" timeOffset="717">2490 1505 8048,'-9'-8'745,"1"6"1,10-11-623,4 7 1,3 0-282,9 6 1,-1-6 554,0 1 0,6-1-110,0 6 0,2 0 360,-2 0 1,-2 0-11,8 0 0,-6 0 130,6 0 0,-2 0-650,2 0 0,2 6-519,-8-1 0,5 7-264,-5-6 0,6 5-1929,-6-5 2595,-7 0 0,7 1 0,-4 3 0</inkml:trace>
  <inkml:trace contextRef="#ctx0" brushRef="#br0" timeOffset="1051">3338 1193 8024,'0'-9'604,"1"1"-663,5 8 1801,4 0-776,7 0-455,0 0 0,1 8 71,-1 3 1,6-1-114,0 1 0,0 1 90,-5 5 1,-1 1-367,0-1 0,0 0-249,1 0 0,-1 1-180,0-1 0,-7 2 268,-4 4 1,-4-3-1067,-2 3 0,-8 2 352,-4-2 1,-9 5 71,-2-4 1,0 4 556,6-5 0,0 0 498,-1-5 0,9-1-223,3 0 1,4 1 202,2-1 1,8-2-145,3-3 0,12 1 43,6-7 1,6 6-699,5-7 1,4 1 209,8-6 164,8 0 0,16-15 0,13-4 0</inkml:trace>
  <inkml:trace contextRef="#ctx0" brushRef="#br0" timeOffset="1626">4462 1280 8091,'-18'0'1183,"9"-8"0,9 6-681,11-3 0,12-3 113,6 2 1,11 0-192,7 6 1,12 0 40,10 0 0,1 0-216,4 0 1,5 0-577,2 0 1,0 0 257,-6 0 0,-2 2-253,-16 4 1,1-4-2156,-6 4 1259,-16 3 673,5-7 0,-30 8-1455,1-4 2000,-9-5 0,-3 15 0,0-7 0</inkml:trace>
  <inkml:trace contextRef="#ctx0" brushRef="#br0" timeOffset="1821">4963 1055 8172,'-17'-8'1813,"7"6"0,3 2 226,7 12-1037,7 11-567,-5 4 1,12 8-688,-9-1 108,9 1 168,-12-1 0,7 9-1079,-3 3 1,-4-2 110,4 2 0,-2-2-288,1 2 0,3 2 569,4-7 1,3-7 662,-3-5 0,11-8 0,3 4 0</inkml:trace>
  <inkml:trace contextRef="#ctx0" brushRef="#br0" timeOffset="2174">6053 934 8122,'0'-10'1134,"7"3"276,5 7 0,13 0-835,9 0 0,1 0-129,5 0 1,-3 2-464,-3 3 0,-1-1-479,-4 8 0,2-1-437,-8 7 0,-6 1 607,-6 4 1,-7-2-239,2 8 0,-14 0 328,-9 5 1,-8 1-38,-9-1 1,5 1 213,0 0 1,8-7 326,-2 1 0,5-8 253,7 2 0,3-3 755,8-3 1,2-6-209,4 1 0,11-8-435,12 2 1,11-6-976,6-6 0,-1 2-394,1-8 1,6 3-668,5-3 0,1-3 1403,-6 3 0,7-3 0,3-2 0</inkml:trace>
  <inkml:trace contextRef="#ctx0" brushRef="#br0" timeOffset="2621">7401 519 8117,'-25'0'200,"6"-8"0,-6 6 297,8-3 0,0 3 1,-1 2 1,-1 7-114,-4 5 0,4 17-446,-4 5 55,-4 12 181,8 6 1,-12 8 323,8 3 1,2 10-83,9-4 1,5 4 186,7-3 0,3-1-371,9 0 1,1-8-339,16-3 1,0-6-1477,6-6 1,5-4 898,0-7 0,8-8-314,-2-4 1,-3-12 284,-3-5 1,-3-4-253,-3-2 963,1-8 0,-1-9 0,1-10 0</inkml:trace>
  <inkml:trace contextRef="#ctx0" brushRef="#br0" timeOffset="3037">8059 848 8211,'0'-10'2206,"0"2"0,0 10-1847,0 4 1,0 5-215,0 13 1,5-3 90,1 7 1,0 1-12,-6 6 1,6-6-109,-1 0 1,1-1 55,-6 7 1,0-6-489,0 0 1,0-6 11,0 5 1,2-12-255,4 1 0,-4-9 60,4 3 203,-5-7 0,1 2 84,4-12 1,-2-3 71,8-9 0,-7-7-256,7-3 1,1-7 95,10-5 1,-3-3-367,3-3 0,-2 4 320,2 7 1,-4 8 311,4 4 193,-4 12 1,-1 3 428,-1 8 0,-6 10-99,1 7 1,-8 6 529,2 6 0,-3 4-74,3-5 0,-4-1-355,4 2 1,1-2-191,-1 2 0,6 2-536,-6-8 1,7 0-508,-1-6 1,3 0 194,2 1 1,0-9-495,1-3 0,-1-4 202,0-2 1,1 0-449,-1 0 1,0-2-184,1-4 1369,-1-3 0,0-9 0,0 1 0</inkml:trace>
  <inkml:trace contextRef="#ctx0" brushRef="#br0" timeOffset="3218">9010 1124 9856,'25'0'4147,"-4"0"-3735,8 0 1,-1 0-724,7 0 1,5 0-886,1 0 1,-1 0 561,-5 0 1,5 0 209,0 0 0,1-2-93,-7-3 1,-1 3-772,-4-4 1288,-4 4 0,-8 2 0,0 0 0</inkml:trace>
  <inkml:trace contextRef="#ctx0" brushRef="#br0" timeOffset="3465">9788 865 7932,'-10'-17'0,"3"-1"1330,7 1-800,7 7-410,3-5-406,7 13 128,0-6 1,-5 8 1501,0 0-623,-9 8-499,5 9 0,-8 12 1075,0 12-858,-8 3 0,1 13 135,-5 1 0,-3 5-173,3-5 1,5 2-1212,1-3 1,4-3-267,2 4 0,0-6-875,0-6 0,-6-4 1203,0-7 1,1-9-101,5-2 848,0-13 0,0-3 0,0-8 0</inkml:trace>
  <inkml:trace contextRef="#ctx0" brushRef="#br0" timeOffset="3713">10237 588 9063,'27'17'2396,"6"1"-2164,-6 7 1103,0 2-833,-2 15 1,0 2 1411,4 8-1299,-4 8 0,5-5-425,-7 9 0,2-7-477,-2 7 0,-11-7-372,0 7 0,-11-1-728,-6 6 1,-16-3-2446,-20 3 3492,-3-4 1,5-26 0,-5-1 0,4-3-1,0-1 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05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17 8035,'0'-9'1859,"0"1"-660,0 8 93,8 0-753,2 0 0,7 2 16,0 4 1,1-2-312,-1 7 0,-4 1-139,5 5 0,-11 0-189,11 1 1,-5 5-62,4 0 0,-5 2-440,-1-2 1,-7 6 114,2 11 1,-12-2-63,-5 8 0,-10-7 277,-2 1 1,-8-3 28,2-3 0,-2-1 363,2-4 1,4-4 1482,8-8 617,0-7-1611,7 5 0,6-13 76,16 4-250,7-4-389,23-2 1,3 0-712,6 0 0,15-8 185,3-4 0,2 3-344,-8-3 0,5 8 270,-5-1 370,-3 3 0,-1-6 0,-7-2 0</inkml:trace>
  <inkml:trace contextRef="#ctx0" brushRef="#br0" timeOffset="1161">1311 190 8108,'0'-17'0,"6"5"453,-1 1 0,1 5-151,-6-5 0,2 7-270,4-2-230,-4 4-716,5-6 503,-7 7-157,0-7 374,0 16 203,0-7-219,0 7 31,0-8 628,0 0-360,0-8 543,0 7-28,0-7 24,0 8-473,0 0-175,0-8 223,0 6-69,0-5 85,0 7-44,0 0 305,-7 0-122,5-8-200,-6 6 1,6-8 93,-4 5 41,4 3 12,-5-14-166,-1 14 0,4-5-41,-7 7 1,5 0 29,-6 0 1,3 2 112,-3 3 0,-3 7 48,3 11 1,-3 12 150,-2 11 1,7 4-247,4 1 1,4 7-111,2 0 0,10-1-20,7-5 0,8-2-259,10-4 1,7-3-1288,4-9 0,4-1 741,2-4 1,0-10-1597,0-8 2337,0-7 0,0 4 0,0-8 0</inkml:trace>
  <inkml:trace contextRef="#ctx0" brushRef="#br0" timeOffset="1559">2020 104 8115,'0'-17'489,"2"7"166,4 4 0,-3 6 493,9 6-770,-8 4 1,3 7 164,-7 0 0,6 8 126,0 4 1,0 4-284,-6 1 1,0 7-155,0-1 1,0 0-616,0-5 0,0-1 318,0 1 0,2-8-584,3-4 0,-1-4 181,8-2 1,-6-7-152,5-4 1,1-6 112,5-6 0,6-9-211,0-8 0,6-8 269,-6 2 0,6-11 26,-6-6 0,0 3 365,-6 3 1,0 5-132,1 7 1,-1 3 706,0 7 0,-5 9 28,-1 3 1,1 12 393,5 5 1,-5 10-475,-1 2 1,1 10 161,5 2 1,-2-1 0,-3 7 1,3-5 34,-3-1 0,3-1-821,2 1 1,1-6 153,-1 0 1,0-8-1049,1 2 0,-1-10 196,0-1 1,1-8-1456,-1 1 1424,0-3 885,0-2 0,1-15 0,-1-4 0</inkml:trace>
  <inkml:trace contextRef="#ctx0" brushRef="#br0" timeOffset="1728">3127 432 8024,'0'10'2618,"9"-2"-2129,8-8 0,8 0-319,10 0 0,2 0-126,3 0 1,-9 0-1023,3 0 0,-5 0 271,0 0 1,-4 0 87,-8 0 0,-5 0-30,-1 0 649,-7 0 0,4-8 0,-8-2 0</inkml:trace>
  <inkml:trace contextRef="#ctx0" brushRef="#br0" timeOffset="2005">3991 208 7902,'0'-18'264,"8"9"0,9 1 208,12 8 1,4 2-398,1 4 0,1-2 67,-1 7 0,-7 1-265,-4 5 0,-3 2-53,-3 4 0,-7-2 906,-5 8 0,-3 0-343,-2 6 0,-13 1-145,-5 4 0,-8-3-184,3 3 0,-4-9 39,9-2 1,-3-8 348,10 2 1,3-4 558,2-1 0,8-1-192,10 0 0,9-2-352,19-3 1,4-4-687,8-8 0,8 0-70,3 0 0,14-8-217,9-4 0,1-3 129,5-2 1,-3-16 0,-3-3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08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8145,'0'-27'591,"0"-5"1,0 18-306,0-3 0,0 9 144,0-3 1,8 5 130,4-6-299,-5 1 1,7-1-15,-8 1 0,7 1 96,-1-1 1,-3-3-63,3 9 1,-7-7 241,7 6-414,-8-7 0,5 11 111,-3-4 1,-4 2 420,4-2-65,-4 5 88,-2-7-392,0 8 0,2 0 9,3 0 0,-1 6 277,8-1 0,-6 11-145,5 1 0,6 8 130,7 10 0,0 7-91,0 4 0,-3 12-22,7 5 0,-6 12-224,1 6 0,-4 3-450,-2 3 0,-1 9-131,-10-45 1,-1 2-1,0-1 1,-2 1-2246,-3 5 0,0 0 2619,-1-1 0,2 1 0,2 3 0,0 1 0,-2-1 0,-1 1 0,-2-2 0,-3 1 0,-4-3 0,0 1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21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100 104 8329,'-23'-15'552,"0"3"-368,8 5 2193,-1-1-861,7 6-1030,-1-6 1,6 7-142,16-5 1,3 4 61,20-4 1,3 4 326,14 2-162,7-7-493,3 5 0,9-6-96,4 8 0,-4 0 117,4 0 0,-4-2-960,-2-4 0,-1 4-11,-5-3 1,2 3-297,-7 2 0,0 0 587,-7 0 0,-6 0-129,-5 0 0,-11 0 100,-6 0 0,-4 5 112,-2 1 0,-7 8-205,-4-3 759,-4 4 1,-18 10 0,-3 2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21.5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35 8279,'-41'10'1350,"1"-4"1,5-4 56,6-2-92,8 0-844,-4 0 1,25 2 22,12 3 0,13-3-433,15 4 1,12-4 52,11-2 0,14 0-1157,10 0 1,9-8 635,-42 3 0,1-1 0,1 1 0,0 0 407,1 0 0,1-1 0,-2 0 0,0 0 0,-5-2 0,1-1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22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52 8418,'-25'-17'363,"8"0"582,0 7-638,15 2 1,-6 16-53,8 3 1,0 13-17,0 4 0,6 17-194,0 12 1,7 7-11,-1 16 1,3 3-81,2 9 1,-1 2 275,-5 4 0,-4-47 0,0 0 98,-2 47 1,1-2-209,-6 2 1,6-7-87,0 1 1,-1-17-40,-5-6 0,0-13-212,0-5 0,0-6 149,0-11-81,8-7 0,-6-8-19,4-7 0,-2-10 148,1-2 0,-1-18 19,8-16 1,-1-10-223,7-14 1,1-9-86,4-8 0,2-4-4,4 10 0,5-2-59,1 13 0,-4 10 258,9 14 1,-9 9 114,3 13 1,1 6 217,-6 12 1,-6 11-142,-6 12 1,-2 12 154,-9 5 0,0 9 141,-6 3 0,2 5 130,4-5 0,-4-2-171,3-10 0,5 2-49,1-8 0,-1 6-364,2-5 0,5-7-380,6-5 1,8-8-774,-2 2 0,3-11 217,3-6 1014,-1-4 0,9-10 0,1-2 0</inkml:trace>
  <inkml:trace contextRef="#ctx0" brushRef="#br0" timeOffset="489">1470 1436 8270,'-17'-20'77,"1"-3"-83,5 12 1,3 1 1787,8-1-887,0 7-697,0-12 1,2 15 100,4-5 0,2 12 105,3 5 1,2 10-164,-7 2 1,2 8-110,-2-2 1,-2 2-97,7-3 0,-7 5 148,2-4 0,-2-2-473,1 2 0,-3-8 66,4 2 0,-2-10-332,2-1 377,-5-8 0,9 3-83,-4-7 1,-4-2 87,4-3 0,3-13-162,3-11 1,3-5-17,2-6 0,3 3 86,3-3 0,-2-3-145,8 3 1,-6 7 152,5 10 1,-4 12 233,4 5 1,-7 4 160,3 2 1,-5 15 392,-2 9 1,0 8 14,1 9 0,-1-3 459,0 8 0,2 6-398,4 6 1,-3-1-164,3-5 0,-2-6-1132,2 0 0,-2-7 26,8 1 0,-8-5-381,2-6 1,-4-10 392,-1-8 1,-1-7 649,0 2 0,0-12 0,1-3 0</inkml:trace>
  <inkml:trace contextRef="#ctx0" brushRef="#br0" timeOffset="814">2594 1678 7995,'-27'-8'2283,"2"6"-1568,16-6 1,3 8-211,12 0 1,5 0-330,12 0 1,4 0-201,8 0 0,7 0-414,4 0 378,-4 0 1,14-2-72,-4-3 0,2 1-147,-8-8 1,4 3-191,-4-3 0,-4-1-842,-1 7 1,-13 0 1309,-5 6 0,-3 0 0,-3 0 0</inkml:trace>
  <inkml:trace contextRef="#ctx0" brushRef="#br0" timeOffset="1163">3441 1245 8024,'-9'-34'1385,"5"13"293,15 3 0,9 7-1105,14-1 1,3 3-227,3 3 1,-1 4-1918,7-4 1005,-8 4 1,4 2 230,-7 0 1,-8 6 160,-4 0 0,-6 7-131,-5-1 1,-5 11-273,-7 6 1,-15 3 288,-8 3 1,-2 0 34,-4-1 1,8-1 1038,-2-4 0,6-2-366,5-4 1,6-4-57,12 4 0,4-2-10,7 2 1,8-4 209,4 4 1,-2-2-13,2 2 1,-2-3-153,1 3 0,-3-2-298,-7 2 1,-7 4 61,1 7 0,-8 1-1003,1 0 1,-10 7 187,-7 4 0,-11 4-128,-6 2 0,-11-6-35,-6 0 0,1-13 813,-1 1 0,0-11 0,-6 2 0</inkml:trace>
  <inkml:trace contextRef="#ctx0" brushRef="#br0" timeOffset="1578">4635 1574 8043,'0'-17'0,"0"5"1697,0 1-1129,0 7 1,7-10-146,5 9 1,11-1-100,6 6 1,11 0 103,6 0 1,4 0-209,2 0 0,0 6-169,0-1 1,0 9-332,0-3 0,-6-1-659,0 1 1,-2-7-490,2 2 0,-9 2 74,-9-3 1354,-6 1 0,3-6 0,-8 0 0</inkml:trace>
  <inkml:trace contextRef="#ctx0" brushRef="#br0" timeOffset="1738">5032 1176 8043,'-27'10'0,"-3"7"765,7 0 1,0 3 1040,5 8 0,9 9-1252,3 9 1,4 4-333,2 2 1,2 6-498,4-1 1,9 7 245,8-7 0,6 7-1990,-6-7 0,6-1 2019,-6-10 0,8-4 0,-4-7 0</inkml:trace>
  <inkml:trace contextRef="#ctx0" brushRef="#br0" timeOffset="2228">6433 1159 8134,'-8'-19'158,"7"-4"101,-5 11 1,4 2-26,2-1 1,0 5 35,0-5 0,-2 7-648,-4-2 227,4-4 728,-13 9 1,5-7-123,-7 8 1,0 8 37,-1 3 1,1 14-101,0 10 0,-2 9-81,-5 13 0,5 3-38,-4 3 1,6 9 29,5-9 1,5 6-40,7-11 1,0 5-26,0-5 0,13-6-779,4-6 1,12-10-180,0-1 0,4-2-523,1-10 1,7-6 511,-1-6 0,6-7-244,-5 2 1,5-6 272,-6-6 700,0-11 0,-5-10 0,0-8 0</inkml:trace>
  <inkml:trace contextRef="#ctx0" brushRef="#br0" timeOffset="2527">7038 1228 8318,'-17'-17'1484,"7"5"-695,5 1 1,12 7-412,11-2 0,-1-2-291,6 3 1,4-1-557,2 6 0,-2 0 259,1 0 0,-6 2 116,1 4 1,0 3 82,-6 8 0,4 7-100,-9-1 1,-5 7 53,-1-1 1,-4 4-214,-2 1 0,-10 7 29,-7-1 1,0-1-53,-6-11 1,4 3 815,1-8 0,1 4-299,0-10 0,7 4 462,4-9 0,4-2-336,2 1 0,10-7-147,7 2 0,14-6-186,9-6 0,14-4-244,-2-7 1,17-2-2172,0-4 2225,-3 4 1,9-14 0,-4 6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25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69 105 8194,'-17'-16'435,"0"7"-175,-1-9 1396,9 1-1016,1 7 0,10-1-412,4-1 1,11 8-24,12-1 1,4 3-104,1 2 0,6 7-84,1 5 1,-1 11-234,-5 6 0,-6 4 128,-1 1 0,-8 6-142,-3 1 0,-2 9 136,-9 2 1,0 0-158,-6 5 0,-8-1 332,-3 2 0,-5-12-77,-1 0 1,0-8 220,-1-3 0,7-6 47,-1-1 1,8-12 443,-1 1-602,3-3 0,4-5-145,3-3 0,7-4-61,11-2 1,6-8-304,11-3 1,4-5-223,8-1 1,16-8 103,6-4 139,9-4 0,4-9 0,-1-2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3:57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6812,'10'0'-186,"-3"8"0,-7 2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26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104 534 8087,'10'-11'-1260,"-5"-1"975,5 9 174,0-5 1,1 2-104,1 0 214,-8 1 0,11-3 0,-13 4 0,4-8 78,-4 9 110,-10-13 1,4 9 231,-8-5-427,9 4 1,-5 6-372,8-3 398,-8 3-168,6-6 0,-7 8-170,3 0 318,4 0-67,-6 0 259,8 0 100,-7-8 0,5 5-83,-4-9-138,4 8 1,0-4 48,-4 8-95,4-7 0,-7 5-291,3-4 237,4 4 131,-13-5 15,5 5 0,1-8 238,3 4 1,-2 2-110,2-7 1,1 5 627,5-5-584,0-1 1,0-5 53,0-1 0,0 7 43,0-1 0,0 7 270,0-7 207,0 8-660,0-11 1,0 15-183,0 0 0,0 9 251,0 15 0,0 4 31,0 13 0,0 9-39,0 7 1,0 9-7,0-3 0,-2 4-122,-4 2 0,4 1 92,-4-1 1,4-8-345,2-3 1,0-10-67,0-2 0,0-15-15,0-2 1,0-8 120,0-4 0,2-5-42,4-1 0,-2-7 7,7 2 1,-5-14 26,6-9 1,-1-8-164,6-10 0,1-7 42,-1-4 0,2-6-347,4-6 0,-3-1 122,3-5 1,-2-1-48,2 7 1,-4 3 231,4 9 0,-2 5 145,2 12 1,-4 6 28,5 12 0,-5 3 385,-2 8 0,2 2 446,4 4 1,-3 11-410,3 12 0,-4 5 39,-2 7 1,-5-5-82,-1 5 1,-1 1 45,1-2 1,-1 3-136,-4-3 0,-4-4-178,3 5 0,3-12-62,-2-6 1,7 0-352,-1-6 0,3 2-372,2-13 1,3 0 360,3-6 1,2-2-765,4-4 0,3-4 300,-3-7 1,4 0-413,1 0 1257,-7-1 0,6-7 0,-6-2 0</inkml:trace>
  <inkml:trace contextRef="#ctx0" brushRef="#br0" timeOffset="179">1124 690 8087,'14'6'905,"3"0"1,0-1 56,18-5 0,-2 0-339,13 0 0,2 0-1092,9 0 1,-3 0 92,4 0 0,-6 0-34,-6 0 1,2-2-40,-8-3 1,1 3-316,-7-4 0,-5-2 196,0 3 0,-14-1 568,2 6 0,-3-16 0,3-3 0</inkml:trace>
  <inkml:trace contextRef="#ctx0" brushRef="#br0" timeOffset="376">1868 483 8087,'10'-12'532,"-5"0"1,5 9 31,1-3 1,-1 2-127,2-2 1,-1 4-37,6-3 1,1 5-4,-1 5 0,-2 5 84,-3 7 1,1 8-112,-7 4 1,2 4 102,-2 1 1,-3 9-599,9 3 0,-6 4-588,5 2 1,-5-8-1123,6-4 0,-3 2 879,3-1 0,-3-7 99,-3-5 1,-2-14 854,7 3 0,-5-12 0,6-1 0,-1-10 0,14-13 0,2-9 0</inkml:trace>
  <inkml:trace contextRef="#ctx0" brushRef="#br0" timeOffset="567">2629 189 8028,'11'0'1692,"1"0"0,-6 0-771,5 0 1,1 3-72,5 9 0,2 7-315,4 16 0,4 7-109,8 4 0,-1 4-400,1 2 1,-6 8-322,0 3 1,-14 0-349,2 6 0,-11-3-913,0 9 0,-12 4-1783,-6 1 3139,-18-3 1,1 0 0,-13-8 0</inkml:trace>
  <inkml:trace contextRef="#ctx0" brushRef="#br0" timeOffset="1072">3321 777 8064,'-27'-16'398,"-6"5"1,21-14-286,1 7 1169,7 9-524,4-7-244,8 7 1,17-3 169,15 1 0,24 7-387,10-2 0,9 4-404,4 2 1,-3 0-1318,-3 0 1020,3 0 0,-13 8-240,4 3 0,-11-1-631,-7 2 1,-16-1 1274,-7 6 0,-11 1 0,2-1 0</inkml:trace>
  <inkml:trace contextRef="#ctx0" brushRef="#br0" timeOffset="1263">3701 361 8064,'-27'0'1101,"4"0"1,6 2-319,5 4 0,-1 6-166,7 11 1,0 6-311,6 11 1,0 4-265,0 8 1,6 6-754,0-1 0,7 3 533,-1-3 0,3-3-1082,2 4 0,1-6 685,-1-6 1,2-4-240,4-7 0,-4-8 813,5-4 0,2-12 0,1-3 0</inkml:trace>
  <inkml:trace contextRef="#ctx0" brushRef="#br0" timeOffset="1548">4496 448 8075,'-9'-35'2742,"1"16"1,18 4-2502,7 15-245,8 0 0,10 7-78,-1 5 0,3 11-279,3 6 0,-11-2-1020,0 2 1,-10 1 763,-8 11 1,-7-5 178,-15 5 1,-8 1 143,-16-2 0,6 1 1070,0-7 0,8-7-191,-2-4 1,12 2 1153,5-2-1361,4 0 0,17-7-27,8-5 1,16-3-591,7-8 1,10-2-66,1-4 1,9-4-1131,-3-7 0,4-8 1434,2-4 0,-7-3 0,-3-3 0</inkml:trace>
  <inkml:trace contextRef="#ctx0" brushRef="#br0" timeOffset="1776">5655 102 8075,'-17'-27'469,"0"2"584,-1 8-572,1 7 0,0-3 338,-1 7 0,7 2-1600,-1 10 1,1 9 341,-7 8 0,-1 10 558,-4 2 1,2 7 49,-8 10 0,8 7 163,-2 5 1,12-3-36,5 3 1,4 5 262,2 6 0,8 6-1188,3-7 1,12 1 469,6-5 0,4-9-1419,1-3 1,-1-12 222,-4-6 1354,3-3 0,-5-12 0,4-8 0,-8-9 0,-8-6 0</inkml:trace>
  <inkml:trace contextRef="#ctx0" brushRef="#br0" timeOffset="2131">6087 379 8069,'10'-18'0,"-4"1"712,3 8 192,-7 1 0,8 18-413,-4 7 0,-4 6-119,3 6 1,-3 5 150,-2 1 1,0-1-102,0 7 1,-5 1-266,-1-2 0,-2 3-135,2-3 0,4-5-250,-3-1 1,3-1-166,2-10-633,0 0 784,0-6 0,7-9-240,5-8 1,3-15 82,3-14 0,5-10 32,0-1 0,6-8 19,-6 2 0,7 4 238,-1 1 0,-4 7 219,-2 5 0,-2 12 75,2 11 0,-9 4 362,3 2 0,-5 15-91,-1 8 0,-1 10 365,-4 7 1,-5-1-490,5 7 1,-2-6-68,2 6 1,-2-7-811,7 1 1,-5-3-1094,6-3 88,-1-7 1,6-4 920,1-11 1,-1-12 180,0-12 1,1-5 300,-1-6 1,6-4 147,0-8 0,8-7 0,-4-2 0</inkml:trace>
  <inkml:trace contextRef="#ctx0" brushRef="#br0" timeOffset="2319">6952 673 8037,'10'9'1553,"-3"7"1,1-14 330,4 3 0,11-1-1456,5 2 1,13-4-605,5 4 1,10-4-1401,1-2 0,5-8 872,-10-4 1,3 3-173,-8-3 1,-5 1 377,-2-7 0,-5 3-37,-6 4 0,-4-5-106,-8 5 641,-8 3 0,-1-15 0,-8 4 0</inkml:trace>
  <inkml:trace contextRef="#ctx0" brushRef="#br0" timeOffset="2560">7765 396 8002,'11'0'1318,"1"0"0,-1 0-617,7 0 0,1 0 244,4 0 1,-2 8-608,8 3 0,0 5-112,5 1 1,1 0-439,0 1 1,-3-1-126,-3 0 0,2 0-375,-8 1 1,-8 1 373,-9 4 1,-8 0-414,-9 12 0,-11-5 369,-18 11 0,-2-5 202,-4-1 0,5-8 2021,12-4-1474,5-4 0,8-2 470,5 1 1,11-7-241,11 1 0,12-7-806,6 7 0,11-8-356,6 2 1,6-5-660,6-1 0,-2 0 730,7 0 494,-7-7 0,11-3 0,-5-7 0</inkml:trace>
  <inkml:trace contextRef="#ctx0" brushRef="#br0" timeOffset="2832">8560 206 7955,'18'-35'0,"1"10"1042,4 8 0,-2 2-426,8 9 0,2 2 790,9 10-949,-4 3 1,14 22 100,-3 4 1,1 13 41,-2 4 0,-4 1-599,-7 11 0,-9-1-98,-2 6 1,-15 6-1310,-9 0 1,-11 2 854,-18-2 0,-12-2 551,11-32 0,-3-1 0,-2 0 0,-1 0 0,-7 4 0,-1-1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31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1 362 10278,'0'-10'1866,"0"2"1,7 8-1541,5 0 1,9 0-427,2 0 1,0 6-9,-6 0 0,1 5 210,-1-5 1,-5 0-529,-1-6 342,-7 8-72,4-6 13,-8 5 426,0-7-469,0 0 181,7 0 215,-5 0-280,6 0 1,-6 0 44,4 0-66,-4 0 224,5 0-48,1 0 0,-4 0 49,7 0-54,1 0 0,5 6-127,0 0 0,-5 7 89,-1-1 1,-5 3-230,6 2 1,-8 6 20,1 0 0,-3 14-119,-2-2 0,-9 3 225,-9-3 0,1-1 20,-6 1 0,4-3 74,2-3 0,-1-4 200,1-7 1,2-1 327,3 0 0,2-5 31,5-1-76,3-7-463,-6 4 0,10-8-240,4 0 0,5 0 69,12 0 0,4-8-302,8-4 1,1-3 61,5-2 0,3-6-116,8 0 1,-6 0-1129,0 5 0,-2 1 738,2 0 1,2-1 862,-7 1 0,-1 0 0,-5 0 0</inkml:trace>
  <inkml:trace contextRef="#ctx0" brushRef="#br0" timeOffset="266">1021 483 8152,'0'-25'-890,"2"5"667,4-3 0,-4-3 799,3-3 0,-1-2-295,2 2 1,-2-4-429,7 5 1,-5-5 137,6-2 1,-8 3 41,1 3 0,-3-2 124,-2 8 401,0 8-303,0-1 0,-7 13 318,-5-9 1,-3 8-181,-3-2 1,1 12-289,0 6 1,-6 11 86,0 6 1,-6 3-92,6 3 0,-6 7 113,6 4 0,0 10-13,6 2 0,1 5-38,5-5 1,3 5-34,8-5 1,0 1-187,0-1 1,8-4 116,3 3 1,5-5-776,1-6 0,0 2 75,0-7 1,6-7-223,1-5 1,-1-10 393,-6-1 0,2-3-89,4-9 0,-2-1 556,8-5 0,0-15 0,5-4 0</inkml:trace>
  <inkml:trace contextRef="#ctx0" brushRef="#br0" timeOffset="616">1419 413 8112,'9'-9'548,"1"-1"157,-4 5 0,-2 3-295,7-4 0,1 4-241,5 2 1,-6 8 130,1 3 0,-8 4 154,2 3 0,-4 1 216,-2 4 1,0 4-217,0 8 0,0-3-533,0-3 1,-6 4 121,0-4 0,0-5-1191,6 0 533,0-5-69,8-2 402,2-7 1,9-12-213,4-16 1,-4-1 33,4-10 0,2 1-46,-2-7 1,6 0 381,-6 1 1,2 1 28,-2 4 0,-4 4 504,4 8 1,-3 7-116,-3 5 0,-6 5 79,1 5 0,-6 7 37,5 11 0,-7 10 395,2 7 0,-4 6-459,-2-5 0,0 7-209,0-2 0,5-4-1342,1-2 1,2-3 673,-2-3 1,-4-7-626,3-4 1,5-5 367,1-7 1,5-3 787,1-8 0,0-8 0,1-1 0</inkml:trace>
  <inkml:trace contextRef="#ctx0" brushRef="#br0" timeOffset="775">2404 656 8101,'25'0'0,"-3"0"1868,6 0 1,3-2-872,9-4 1,-3 4-1094,3-4 0,1 4-604,-7 2 1,3 0-1003,-14 0 0,-6 0 1702,-5 0 0,-16 8 0,2 2 0</inkml:trace>
  <inkml:trace contextRef="#ctx0" brushRef="#br0" timeOffset="1125">3183 344 7967,'-10'-17'3248,"2"7"-1057,8 3-1650,0 7 1,6 7-261,0 5 0,7 3-781,-1 3 1,-4-1 244,-3 0 1,-3 2-822,-2 4 0,-6-3 557,1 3 1,-15-4 347,3-2 0,-2 1 65,7-1 1,-1-6 127,7 1 1,0-1-79,6 7 1,0-7 217,0 1 1,8-1 155,4 7 1,3-1-126,2 0 0,3 0 502,3 1 0,-4 5-203,4 0 1,-4 0-21,-2-6 1,-7 2-151,-4 4 1,-4-3-98,-2 3 1,-2 2-742,-4-2 0,-6 6 370,-11-6 1,-3 0-478,-9-6 0,0-5 294,1-1 0,-1-7 329,1 2 0,-9-4 0,-1-2 0</inkml:trace>
  <inkml:trace contextRef="#ctx0" brushRef="#br0" timeOffset="1400">3701 189 8034,'18'17'0,"1"4"3578,4 8 0,-2 9-1802,8 20 1,-6 9-1106,6 8 0,-10 8-1228,-2-2 0,-7 3-877,-10 3 1,-12 5 543,-11 0 0,1-42 0,-8-2 890,-7-1 0,-6-2 0,-6 2 0,-2-2 0,-6-1 0,1-1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30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50 381 8103,'-17'-8'0,"8"-1"1086,3-9-151,-4 9-199,8-7 0,-3 7-275,10-9 0,11 1-101,7 0 1,15 0-70,2-1 1,5 9 14,7 3 1,-4-2-212,9 2 0,3 3-211,-3 8 0,7 5-289,-7 7 1,-7 1-672,-9-1 0,-12 0-527,-6 0 0,-6 7 1603,-5-1 0,-5 0 0,-7-6 0</inkml:trace>
  <inkml:trace contextRef="#ctx0" brushRef="#br0" timeOffset="192">517 0 8103,'-23'10'534,"0"-4"1,-6-2 771,6 1 1,0 1-690,6 12 0,2-1-47,3 17 1,-1 5-841,7 13 1,0 0 203,6-1 0,2 1-323,4 0 0,-2 0-169,7 0 1,1-2-477,5-4 0,0 2 407,1-8 0,1-1 627,4-10 0,4-4 0,7-8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36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122 779 6934,'0'-10'1269,"0"-5"-1028,0 5 0,2-5 732,4 3-522,-4-3 1,7 11-61,-3-8 1,-2 9-69,7-3 1,-5-2 0,6 2 0,-1 1-52,6 5 1,3 2 15,3 3 1,-4-1-113,4 8 0,2-3 79,-2 3 1,8 3-269,-2-3 0,-3-5-23,3-1 0,6-4-29,5-2 1,2 0 96,-1 0 1,-3 0-59,8 0 0,-7-6-134,1 1 1,-9-7 9,-2 6 1,-8 1-381,2 5 0,-10 0-92,-1 0-1287,-8 0 1120,3 7 1,-9 9-42,-3 7 0,-7 2 830,-11-2 0,-4 4 0,-7 7 0</inkml:trace>
  <inkml:trace contextRef="#ctx0" brushRef="#br0" timeOffset="192">1 1470 8149,'2'-23'490,"4"0"1,11 6 732,12 6 1,13 5-707,10-6 1,9 6-139,14-5 0,-2 5-171,8-5 0,-14 7-96,2-2 0,-5 4-704,-1 2 1,-5 0 402,-12 0 1,4 8-1108,-4 3 0,-4 7 1296,-1 5 0,-5-4 0,-1 6 0</inkml:trace>
  <inkml:trace contextRef="#ctx0" brushRef="#br0" timeOffset="2230">1869 139 8244,'0'-39'602,"0"5"-377,0 3 1,0 20-93,0-1 0,7 8-49,5-2 0,-3 5-313,3 1 0,-1 0 132,7 0 0,-7 1 315,1 5 1,-8 12 123,1 10 0,-1 13 160,2 5 1,-4 13-212,4 11 1,-4 3-29,-2 13 1,0-1-425,0 13 1,-2 0 320,-1-47 1,0 1 0,-5 46-177,-3 0 1,-3-7 168,8 1 0,-7-11-138,1-7 0,3-8 90,-3-3 0,8-13-23,-1 2 1,-3-12-79,2 1 0,1-12-122,5-6 0,0-4-50,0-2 294,0-7-360,0-3 1,5-16 190,1-8 0,6-10-392,-7-14 1,7 3 94,-6-8 0,7 0-7,-1-6 1,9 8 167,2 3 0,6 7 241,-6 5 1,7 4-104,-1 8 1,4 7 190,1 4 1,-1 4 242,-4 2 0,2 2-218,-8 4 0,-2 4 343,-10 7 1,3 6-141,-8 0 0,1 8 24,-1-3 1,-4 5-51,4 2 0,-2-6 34,1-1 1,3-1-178,4 2 0,3 2-120,-3-8 0,5 2-723,6-2 1,-4-10 395,4 5 0,-4-5-1154,-1 4 0,5-7 413,0-4 0,2-4-457,-2-2 1436,4-8 0,0-9 0,-2-10 0</inkml:trace>
  <inkml:trace contextRef="#ctx0" brushRef="#br0" timeOffset="2430">3425 1349 8062,'-10'-27'2926,"3"10"1,7 11-2402,0 12 1,2 6-234,3 11 0,-3-2-212,4 8 0,-4 1 59,-2 11 1,0-3-177,0 8 1,0 0-239,0 6 0,6-2-541,-1-4 1,9 2-1006,-3-7 0,5-3 51,1-9 1770,0 4 0,1-14 0,-1 6 0</inkml:trace>
  <inkml:trace contextRef="#ctx0" brushRef="#br0" timeOffset="2851">4376 1453 7983,'-21'-17'873,"4"0"195,11-1 1,6 7-776,11-1 0,18 8-226,6-1 0,13-3-61,4 2 0,1 0-238,11 6 0,-8-2 158,1-3 1,-5 3 91,-6-4 0,-3 4-88,-9 2 0,-1 2-170,-4 4 0,-4-2-949,-8 7 601,-8 1 0,-1 5-246,-8 0 1,-8-7 833,-3-4 0,-4 3 0,-3 1 0</inkml:trace>
  <inkml:trace contextRef="#ctx0" brushRef="#br0" timeOffset="3031">4687 1125 8038,'-23'-2'0,"0"-4"2233,0 4 0,14-4-1116,3 12 0,10 11-670,1 12 1,7 4-673,-6 1 0,1 7-678,-1-1 0,-4 8 247,4-2 1,-4 2 315,-2-2 0,0 2-725,0-7 0,0 5 7,0-6 1058,0 1 0,0-7 0,0 1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40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0 500 8182,'0'-17'316,"0"0"174,0-1 1,8 1-78,4 0 1,11-1 221,5 1 1,5 6-206,2-1 1,5 8-172,0-2 1,6 5-179,-5 1 1,3 1-210,-9 5 1,1 4-492,-13 7 0,-2 8 388,-9 4 0,-4 6-42,-8 5 1,-10 4-4,-7 8 1,-10 6-156,-14-1 0,3 1 272,-8-6 0,9-2 360,3-4 1,1-6 60,10-11 0,6-4 1273,5-8-1145,8 1 0,4-7-75,12 1 1,11-9-324,6 3 1,11-6 188,6-6 0,6-3-895,6-8 1,-3-1-114,9 1 0,-3 5 827,3 1 0,-5-1 0,-7-5 0</inkml:trace>
  <inkml:trace contextRef="#ctx0" brushRef="#br0" timeOffset="530">1591 189 7802,'10'-25'-722,"-2"0"709,-8-4 0,0 4 200,0 8 0,-2 0 389,-4-1 0,-4 9-153,-7 3 0,4-2-243,-5 2 1,5 3 72,-10 8 0,-4 13 1,-2 10 1,2 9-24,-2 9 1,2 8 16,-1 15 1,5 0 7,11 0 1,-1 6-164,7 0 1,0 0-131,6-6 0,8-1 96,3-5 0,10-3-686,2-8 1,2-3 357,-2-2 0,-1-5-839,6-8 0,-5-7 316,6-4 0,-6-11-345,6-6 1137,-8-4 0,12 5 0,-6 3 0</inkml:trace>
  <inkml:trace contextRef="#ctx0" brushRef="#br0" timeOffset="879">2093 431 11784,'7'25'364,"-5"-4"-607,4 8 0,-2 0 79,2 5 0,-4 1-248,3 0 0,-3-1 254,-2 1 0,0-6 120,0-1 0,0-7 159,0 3 0,0-11-229,0-1-131,0-9 0,8 5 76,4-8 1,3-8-72,2-3 1,1-12-14,-1-6 0,6-4-328,0-1 0,0 5 359,-6 0 0,6 8-23,0-2 1,0 6 778,-5 5 1,5 4-353,0 8 1,0 2 247,-6 4 1,-1 6 89,-5 11 0,3 4 351,-9 7 0,3-5-460,-2 0 1,-4 0-319,3 5 0,-1-1-579,2-4 0,2-4 329,3-8 1,5 0-806,-5 1 0,5-9 43,1-3 913,0-4 0,16-2 0,3 0 0</inkml:trace>
  <inkml:trace contextRef="#ctx0" brushRef="#br0" timeOffset="1045">3096 777 8001,'17'0'1014,"8"0"1127,4 0-1464,4 0-1521,9 0 413,-6 0 205,7 0-246,-1 0 1,-8-2 0,3-2-405,-6-2 0,-8-1 491,6 1 0,-8 4-37,2-4 422,-12 4 0,5-5 0,-7-3 0</inkml:trace>
  <inkml:trace contextRef="#ctx0" brushRef="#br0" timeOffset="1237">3857 552 8001,'0'-11'1448,"0"-1"1,2 8-596,3-2 0,-1-1-341,8 1 1,-1 8-1034,7 9 0,-7 7 198,1 5 1,-9-2 276,3 8 1,-4 1 51,-2 11 1,0-5 4,0 5 0,0 1-389,0-2 1,-2 1-503,-4-7 0,5 1-271,-5-1 1,4-7 140,2-4 1010,0-11 0,-8-4 0,-1-8 0</inkml:trace>
  <inkml:trace contextRef="#ctx0" brushRef="#br0" timeOffset="1448">4341 241 13998,'17'17'1529,"2"8"-982,4 4 0,-1 11-390,6 6 0,1 4-243,6 2 0,-6 2-1396,-1 4 1101,-6-12 0,1 19-477,-12-7 1,-7 7-1128,-16 4 0,-14 2 1985,-21 4 0,-10-4 0,-5 6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47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8194,'0'-27'515,"0"2"0,0 8 944,0-1 0,13 9-605,5 3 1,10 4-331,1 2 0,4 0-475,2 0 0,-1 10-441,1 7 0,-3 2-84,-3 10 0,-6 2 380,-11 9 1,-5 1-821,-7 10 1,-13-3 410,-4 10 1,-12-6 28,0-6 1,2-4 538,-2-7 1,10-6 858,2 0 0,1-14-289,11 2-114,-1-3 1,16-5 118,7-3 1,8-4-130,9-2 0,3-2-518,3-4 1,4 2-259,8-7 0,0-1-268,0-5 1,-6 6-194,0-1 1,-5 6-815,5-5 1,-8 7 1541,3-2 0,-5 4 0,-1 2 0</inkml:trace>
  <inkml:trace contextRef="#ctx0" brushRef="#br0" timeOffset="263">1402 190 8081,'-18'-15'1726,"3"3"-949,3-11-968,5 12 28,7 3 0,2 2-504,3 1 397,5-1 1,2 6-51,-1 0 1,-9 2 264,-2 4 1,-10 11 334,-13 12 0,-5 5-208,-13 7 0,-3 3-8,-8 8 1,0 0-63,0-1 0,2 1 189,4 0 1,0-2-481,12-4 1,-3-5 9,14-12-912,0 3 1191,6-13 0,-1-1 0,1-11 0</inkml:trace>
  <inkml:trace contextRef="#ctx0" brushRef="#br0" timeOffset="413">917 260 8687,'0'17'1641,"0"0"1,8 0-1054,4 1 0,11 7-233,6 4 1,11 3-107,6 3 1,4-1-3015,2 1 2492,0 7 1,0-5 0,-1 5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43.0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8 917 9104,'-8'-10'1203,"8"5"-941,8 3 1,11 2 34,4 0 0,6 0 123,11 0 1,5 0-766,6 0 0,7-2 217,0-4 0,-1 2-526,-5-7 1,0 5 147,0-6 1,-8 7-102,-3-7 0,-11 8 279,-1-1 0,-14-3-389,3 2 717,-12 0 0,-1 12 0,-10 0 0,-13 7 0,-9-3 0</inkml:trace>
  <inkml:trace contextRef="#ctx0" brushRef="#br0" timeOffset="198">354 692 8005,'0'-25'453,"0"4"57,0-8 0,0 12 90,0-6 0,6 13 1534,-1-7-1761,9 11 1,-5 1-353,9 10 1,-9 13-69,-3 10 0,-4 7 127,-2 5 0,-2 1-787,-4 11 1,-3-4 145,-9 9 1,3 3-101,3-3 0,-1 1 661,7-6 0,-7 0 0,3 0 0</inkml:trace>
  <inkml:trace contextRef="#ctx0" brushRef="#br0" timeOffset="524">1270 485 8073,'18'-52'0,"-5"23"1550,4 12 0,-1 5-888,13 6 1,5 1-389,6 5-210,1 0 1,-7 7-1226,1 5 0,-2 3 477,-5 3 1,-4 5 290,-13 0 1,-3 7 276,-8-1 0,-2 6 199,-4 5 1,-9-3-3,-8 3 0,-2-3 232,2-3 1,9-1 84,-3-4 0,11-4 539,0-8 0,4 0-286,2 0 1,8-5-161,4 0 0,9-7-391,2 7 1,8-8-198,-3 1 1,5-3-197,2-2 1,7-2-146,4-3 1,2-5-594,-2-7 1,4 5-415,-4 1 0,4-1 1445,2-5 0,0 0 0,0-1 0</inkml:trace>
  <inkml:trace contextRef="#ctx0" brushRef="#br0" timeOffset="791">2567 156 8054,'-27'-52'0,"4"16"547,12 7 1,3 14 2148,8 3-4402,0 8 1195,0-3 1,-2 7 174,-4 0 1,-5 9 146,-12 8 1,2 16 749,-8 13 1,6 6-77,-6 6 1,10-3 146,2 9 0,7 5-446,10 6 0,0 0-142,0-6 1,0 0-653,0 0 0,8-7 381,3-4 0,-1-12-246,1-6 0,1-11 192,5-6 0,0-6-474,1-5 1,1-7 204,4-10 0,-2-7 550,8-11 0,0-4 0,5-7 0</inkml:trace>
  <inkml:trace contextRef="#ctx0" brushRef="#br0" timeOffset="1133">2948 398 11405,'0'18'1549,"0"-1"0,2 2-1559,3 4 1,-1-2-415,8 8 1,-6-6-596,5 6 1,-7-8 657,2 2 0,-2-4 65,1-1 0,-1-7 144,8 1 1,-1-8-15,6 1 1,1-3-214,-1-2 1,0-4-7,1-7 1,1-3-56,4-14 0,-4-1 272,4-6 1,-4 3 304,-1 3 1,-1-2 109,0 8 0,1 2 928,-1 9-950,0 5 0,0 10 107,1 9 1,-7 1 453,1 16 1,-8 0-253,1 6 1,-1-1 6,2 1 0,-4-1-410,4 1 1,1 0-507,-1-1 1,6-7 28,-7-4 1,9-4-332,-3-1 0,5-3 10,1-4 1,6-3 261,0-8 1,6 0 404,-6 0 0,16-15 0,-3-4 0</inkml:trace>
  <inkml:trace contextRef="#ctx0" brushRef="#br0" timeOffset="1349">4072 640 8034,'11'-2'0,"1"-3"0,-1 3 1353,7-4 0,5 2-592,0-2 0,8 4-226,-3-3 1,5 3-311,2 2 0,-3 0-358,-3 0 1,2 0 99,-8 0 0,0 0-104,-6 0 1,1 2-1125,-1 3 1,-8-1 1260,-3 8 0,4-1 0,-1 7 0</inkml:trace>
  <inkml:trace contextRef="#ctx0" brushRef="#br0" timeOffset="1810">4746 433 7968,'0'-17'-54,"0"7"1,6 0 1005,0 5 0,7 3-376,-1-4 0,3 4 155,2 2 0,3 0-291,3 0 1,4 2-176,7 4 0,-1 3-130,-4 9 0,1-1-203,-7 0 1,-1 2-139,-11 4 0,-3 4-396,-8 8 0,-4-1-572,-8 1 1,-13 5 510,-15 1 0,0-1 497,5-5 1,1-6 85,-1-1 0,8-7 429,4 3-284,4-5 1,11-2 222,8 0 0,8-5-528,9-1 0,8-7 159,4 2 0,5-4 81,7-2 0,3 0 0,8 0 0</inkml:trace>
  <inkml:trace contextRef="#ctx0" brushRef="#br0" timeOffset="2478">5645 173 7937,'0'-23'1052,"0"0"1,2 8-426,4 9 1,6 4-19,11 2 0,6 10-203,11 7 1,4 16 47,8 13 1,-8 4-331,-3 2 1,-7 7-344,-5 5 0,-6-3-211,-11 3 0,-9-1-726,-14 6 0,-18 2-318,-23 4 1,-9 0 875,24-31 1,-1-1 331,-5-6 0,-1 1 1,-3 8-1,-2 0 1,-3-7-1,0 1 1</inkml:trace>
  <inkml:trace contextRef="#ctx0" brushRef="#br0" timeOffset="2885">6372 623 8107,'2'-25'0,"3"8"0,7 5 958,11 7 1,4 3-367,8-4 0,-1 4-1700,1 2 1,-1 2 1107,1 4 0,-1-4 0,1 5 0</inkml:trace>
  <inkml:trace contextRef="#ctx0" brushRef="#br0" timeOffset="3012">7012 554 8073,'9'-8'-67,"-1"-1"848,0-9-156,-6 1-2391,13 7 1766,-13-5 0,5 13 0,-7-6 0</inkml:trace>
  <inkml:trace contextRef="#ctx0" brushRef="#br0" timeOffset="3314">6597 623 7979,'-18'0'651,"9"-8"1,3 5-68,12-9 0,3 6-198,9-5 0,7 7-93,3-2 1,11-2-230,1 3-33,8-9 1,-4 12 76,8-3 1,0-3-196,0 2 1,-2 0-196,-4 6 0,-4 0-655,-7 0 1,-8 0-160,-4 0 0,-10 0 463,-1 0 1,-10 2 632,-2 4 0,-8-4 0,-17 6 0,-2-8 0</inkml:trace>
  <inkml:trace contextRef="#ctx0" brushRef="#br0" timeOffset="3479">6821 416 7979,'-17'0'958,"0"0"0,1 1-285,5 5 0,3 6-187,8 11 0,0 4-307,0 7 0,0 1-171,0-1 0,6 3-948,0 3 0,5-3 527,-5 3 0,0-3-540,-6-3 0,6-5 377,-1 0 1,3-10-142,-2-2 717,-4 1 0,21-16 0,-4 5 0</inkml:trace>
  <inkml:trace contextRef="#ctx0" brushRef="#br0" timeOffset="3617">7703 450 7988,'0'-9'2715,"10"3"-1955,7 12 0,2-3-2419,10 9 1,-6-6 1658,6 5 0,0-7 0,6 4 0</inkml:trace>
  <inkml:trace contextRef="#ctx0" brushRef="#br0" timeOffset="3821">8188 537 7988,'25'0'-349,"-6"5"-45,4 1 1,-2 0 532,2-6 0,-2 0 567,8 0 0,-6 0-562,6 0 0,2 0-524,9 0 1,-4-2-850,5-4 643,-5-3 440,-1-1 0,-2-3 146,-5 7 0,3-2 0,-8 2 0,0 4 0,-6-3 165,1 3 273,-1 2-102,0 0 1,-5 0 370,-1 0 1,1 0-1499,5 0 791,-7 0 0,13 0 0,-4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49.024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260 1 8471,'-25'0'-17,"6"0"0,-6 0 22,7 0 1,1 9 483,0 9 1,-2 14-107,-5 15 1,5 8 144,-4 3 0,4 7-102,2-1 1,7 1 279,4-2 0,4-3-377,2-8 0,16-2-469,7-4 1,8 2-338,3-8 1,8 1-1735,5-7 2211,10-7 0,-3-2 0,6-8 0</inkml:trace>
  <inkml:trace contextRef="#ctx0" brushRef="#br0" timeOffset="437">640 260 8334,'-17'0'0,"2"-2"2046,3-3-347,4 3-842,8-6 0,8 2-340,4 0 1,5 1-211,6 5 1,-4 0-424,4 0 1,-4 7 155,-1 5 1,-3 5-685,-3 6 1,-5 4 81,-7 8 0,0 1-301,0 5 1,-9-3 557,-9 8 0,-1-13 108,-10 1 0,2-3 141,-1 4 0,3-10 555,7-8 1491,1 0-1451,7-7 0,10-1-373,12-3 0,11-4 142,6-2 1,5-6-977,7 1 1,-3-9-165,8 3 0,-5-5-586,5-1 1,-8 7 1417,3 5 0,-5-5 0,-1 0 0</inkml:trace>
  <inkml:trace contextRef="#ctx0" brushRef="#br0" timeOffset="615">1176 589 8334,'0'-12'969,"0"1"0,8 5 236,4-6 1,3 3-512,2-3 0,6-3 228,0 3 1,8 5-481,-2 1 0,-2-2-224,2 3 1,-1-1-345,7 6 1,0 0-519,-1 0 1,-5 0-1184,0 0 1,-8 7 254,2 5 1572,-11-4 0,-5 15 0,-7-4 0</inkml:trace>
  <inkml:trace contextRef="#ctx0" brushRef="#br1" timeOffset="811">1799 399 10415,'9'-10'4234,"-1"2"-2796,-8 1 19,0 5-967,0 9 0,-2 13-702,-4 14 0,5 1 271,-5-1 1,4 1-476,2-1 1,0 7-496,0-1 1,0 1-1067,0-7 0,0-1 1977,0-4 0,15-4 0,4-8 0</inkml:trace>
  <inkml:trace contextRef="#ctx0" brushRef="#br0" timeOffset="1018">2248 105 8468,'-9'-10'2661,"3"2"-1758,12 8 0,5 2 819,12 4 0,-1 11-735,6 12 0,1 6 186,6 5 1,-6 6-936,-1 12 1,-8-2 32,-3 7 0,-7 6-1541,-10 6 0,-4 8 104,-8-3 1,-15 7 598,6-41 0,-4 0 0,0-1 0,-2 0 318,-1 4 1,-1 0-1,-5 0 0,-1 0 1,-5 3-1,1 0 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52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166 398 8333,'-8'-25'769,"-3"-4"0,3-2-1596,2 3 408,4 10 1,2 3 1538,0 3 0,0-3-403,0-2 0,2 1-203,4 5 0,-2 1 408,7 4-429,1 5 1,11-7-30,0 8 1,2 2 156,-2 4 0,4 3-253,8 8 1,-1-5-74,1-1 1,-1-1-326,1 2 0,1 1 132,5-7 0,-5 5-577,5-5 1,1 0-144,-2-6 0,1 0-450,-7 0 1,-5 0 338,0 0 0,-10 2-1400,-2 4 1517,1-5 0,-11 9-462,5-4 464,-4 3 1,-16 15 609,-4-1 0,-11 15 0,-4-1 0</inkml:trace>
  <inkml:trace contextRef="#ctx0" brushRef="#br0" timeOffset="208">28 986 8247,'-18'-25'984,"9"6"1,9-1-288,11 9 0,14 1 471,10-1 0,3-3-558,14 9 1,-4-1-174,10 6 1,-4 0-736,-3 0 0,-4 6-113,-1-1 0,-6 9-388,6-3 0,-6-1 430,7 1 1,-9 1-168,2 5 0,5-5-263,1-1 1,4-7 798,2 2 0,-1 4 0,1-1 0</inkml:trace>
  <inkml:trace contextRef="#ctx0" brushRef="#br0" timeOffset="729">2708 156 8170,'0'-17'0,"0"-1"0,2 1 1449,4 0 0,7-1-523,16 1 1,7 2-305,16 3 0,6-1-319,0 7 1,-1 0-106,-5 6 0,-8 2-274,-3 4 1,-7 5-435,-5 12 1,-6 4-538,-11 8 0,-7 9 626,-10 8 1,-18 10-244,-12 12 1,-11-2 44,0 2 0,-4-4 128,-2-7 1,2-5 522,4-12 0,9-4 436,9-7 0,6-8 533,-1-4 1246,12-4-1363,3-2 0,24-7-291,7-4 0,9-5-378,9-1 0,-3 0 61,8 0 0,0-7-380,6-5 1,0 3-265,0-3 1,2 8-687,3-2 1,-3 5 551,4 1 502,-4 0 0,-3 0 0,1 0 0</inkml:trace>
  <inkml:trace contextRef="#ctx0" brushRef="#br0" timeOffset="1509">4247 605 8077,'-17'-7'0,"1"-3"299,5-7 1,-3 5 477,9 1 0,-1-1-371,6-5 1,8 5-182,3 1 1,12 1 33,6-1 0,11-3 15,6 9 0,6-1 108,6 6 1,3 0-104,9 0 0,6 0-216,5 0 0,-4 0-239,-2 0 0,2 0-321,-2 0 1,-8 0 85,-9 0 0,-12 0-386,-6 0 1,-3 0 39,-3 0-329,-7 0 433,-2 0 1,-15 2-210,-5 3 862,-3-3 0,-17 6 0,-4-8 0</inkml:trace>
  <inkml:trace contextRef="#ctx0" brushRef="#br0" timeOffset="1692">4679 346 8077,'-27'-13'318,"4"-5"0,4-9 1319,2 4-382,7 0 166,3 6-1487,7 7 1,5 12 89,1 16 1,6 9 203,-7 13 0,1 0-347,-6 12 0,0 10-449,0 13 1,2 7 86,4-1 1,0 0 480,11 5 0,4-11 0,14 9 0</inkml:trace>
  <inkml:trace contextRef="#ctx0" brushRef="#br0" timeOffset="2447">10179 1332 8001,'-10'-35'1540,"2"8"-1194,8 4 1,4 6 436,8 5 0,7 5-366,15 7 1,9 0-295,3 0 1,-2 2-302,2 3 0,-2 5-637,2 7 0,2 1 55,-7-1 1,-3 8 338,-9 4 0,-4 3 1,-8 3 1,-7 1 105,-4 5 1,-12-5 87,-6 5 0,-5-3 152,-6 2 0,-4-5 177,-7 0 0,1-3 247,4-9 1,-2 0 453,8-5 1,2-7 257,10 1 0,3-7-417,8 7 0,2-2-191,4 1 1,11-1-151,12-4 0,11-3-244,6 9 0,6-8-124,6 2-1,3-5-212,8-1 0,1 0-261,-1 0 0,0 0-2468,0 0 3006,-7 0 0,5 6 0,-8 0 0,-3-2 0,-10-2 0,-7-2 0</inkml:trace>
  <inkml:trace contextRef="#ctx0" brushRef="#br0" timeOffset="3267">6115 813 8087,'-18'-17'0,"7"-1"187,-1 1 0,9 6 11,-3-1 1,4 6 216,2-5-349,0-1 1,8-3-243,3 3 1,4-1 148,3 7 0,5-5 40,0 5 1,8-6 45,-3 7 1,7-1 14,5 6 1,5 2-149,6 3 0,1 5 46,0 7 0,13 6-138,5 0 0,3 6-59,-4-6 0,8 6-37,3-6 0,11 0-24,1-5 1,-42-13 0,0-1 245,48 2 0,-47-5 1,2 0 102,1-1 1,1 0-1,2-3 1,1-2-67,6 0 0,-1-1 1,0 1-1,-1 0-79,4-1 1,1 0 0,0 1 0,0-1 180,5-2 1,0-1-1,5 0 1,0 0-279,4 0 1,-1 1-1,1 3 1,-2 0 264,-4 2 0,0 1 0,3-2 0,1 0-43,2 1 1,0 0-1,1-1 1,1 1-8,6-1 0,1 2 0,-2 1 0,0 0-7,2-2 1,-1 0 0,-3 2 0,-1 0 15,-2 1 1,1 0 0,7 0-1,1-2-18,-6-1 1,1 1 0,6 1 0,0 0 108,-3-2 1,-1 0 0,1 1-1,0 0-59,0-1 0,-1 0 1,-1 2-1,1 0-209,3-2 1,0 1 0,0 0 0,-1 2 208,1 0 0,0 0 0,3 0 0,-1 0-66,-2-1 0,0 2 1,-1 1-1,1 1 34,0 0 0,0 0 0,-3 1 0,-1 0-54,1-1 0,1 0 1,-4-2-1,1 0-295,-4 1 1,1 1-1,0 1 1,1 0 214,-4-1 0,-1 0 0,-5 2 0,-2 1 5,-3-3 1,-1 0 0,-6 1 0,0 0 5,1-1 1,-1-1 0,-3 0 0,-1 0-52,-4 4 0,0 0 0,-1-3 0,-1 0 149,40 8 1,-3-5-675,-9 5 0,-6-1 176,-12 2 1,-5 1 477,-12-7 0,2 3 0,-8-1 0,-1 4 0,-3-1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1:57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34 917 8154,'-18'-33'1945,"9"6"-1317,3-7 0,12 7-298,5 9 0,12 1-279,6 0 0,4 0-209,1-1 0,9 9 5,3 3 1,-2-2-200,2 2 1,-7 3 233,1 8 1,-9 7-90,-3 11 1,-6 4 1,1 7 0,-12 1 43,-5 0 1,-4 5-43,-2 0 1,-2 3 290,-4-3 0,-5-4 268,-12 5 0,1-7 83,-6-5 1,6-2 273,-1-4 0,10-6 74,1 1 78,9-1-870,-5-7 1,16-1 211,3-3 0,12-12-534,6-5 0,11-7-285,6-5 0,10-2-1532,2-3 1912,7-5 0,-3 14 1,7-6-1</inkml:trace>
  <inkml:trace contextRef="#ctx0" brushRef="#br0" timeOffset="868">1486 398 8057,'-27'0'-175,"4"0"1,10-6-596,1 0 97,1 1 673,-6 5 0,-1 0 0,1 0 0</inkml:trace>
  <inkml:trace contextRef="#ctx0" brushRef="#br0" timeOffset="1718">1642 87 8161,'0'-18'208,"-6"1"-208,0 0 0,1 5 883,5 1 1,-2 7 302,-4-2-698,4 4-421,-13 2 0,5 2-241,-7 4 1,-8 5 68,-4 12 1,-4 4-197,-1 8 0,-1-6 37,1 0 1,-1-1 144,0 7 1,1-2-10,-1-4 0,6-5 53,1-6 1,6-1 63,-1 0 1,10-7 28,1-4 277,9-4-280,-5-2 0,10-2-6,4-4 1,3 2 50,8-7 0,1-1 4,-1-5 0,0 1 102,1 5 1,-1-3-135,0 9 1,0-7 373,1 6-455,-1 1 3,0 5 77,1 7 1,-9 3-12,-3 7 1,-4 0 40,-2 1 1,0 5-9,0 0 0,-2 8-20,-4-3 1,4 13-18,-3 5 1,1 4 70,-2 2 1,4 5 4,-4 1 0,4 7 15,2-1 0,0 3 64,0 2 1,8-7 160,4-5 0,-3-5-99,3-6 1,-1-1-99,7-5 0,5-9-183,0 3 0,2-9 118,-2 4 1,4-10-851,7-1 1,8-3 126,5-9 653,2-1 0,11-12 0,2-3 0</inkml:trace>
  <inkml:trace contextRef="#ctx0" brushRef="#br0" timeOffset="2668">1798 744 8098,'0'-17'417,"0"-1"1,0 1-56,0 0 1,0-1-29,0 1-68,7 0 0,-3 1-60,8 5 1,-7 3-55,7 8 0,-6 0-138,5 0 1,-7 10 205,2 7 0,1 10-3,-1 13 1,6-1-46,-6 7 0,-1 2-9,-5 10 0,0-5-262,0 5 1,0-10 1,0-2 1,0-13-35,0 1 0,0-11 65,0 1 80,0-5-90,8-2-54,-6-7 1,8-10-83,-5-12 0,5-5 55,7-6 1,0-4-302,1-8 0,-1-5 132,0 0 0,1-1 15,-1 7 1,0 1 170,1 4 0,-1-2-39,0 8 1,2 6 93,4 6 1,-3 5 283,3-6 1,-4 8 279,-2-1 0,0 3-236,1 2 0,-1 5 148,0 1 1,-5 8-126,-1-3 1,-1 5 23,2 1 0,1 2-185,-7 4 1,5-4-122,-5 4 0,2 2-97,-3-2 0,-3 6-415,4-6 1,-4 0-266,-2-5 0,6-1 353,0 0 1,1 1-712,-1-1 1151,4-8 0,15 7 0,2-7 0</inkml:trace>
  <inkml:trace contextRef="#ctx0" brushRef="#br0" timeOffset="2956">3008 986 8093,'0'-12'1364,"0"1"0,6 5-865,0-5 1,7 7-188,-1-2 1,-3 4-89,3 2 1,1-6-37,10 1 0,-4-1-126,4 6 0,-3 0-168,-3 0 0,6 0-461,0 0 1,0 7-2432,-6 5 2998,8 3 0,-5 3 0,5-1 0</inkml:trace>
  <inkml:trace contextRef="#ctx0" brushRef="#br0" timeOffset="3241">3734 727 8084,'-7'-10'2726,"5"2"-2178,-6 8-427,8 0 1,6 2 170,0 4 1,7 4 115,-1 7 0,-3 6 4,3 0-360,-8 8 0,9-4 218,-7 7-696,7 8 1,-11-3 425,4 7 0,-4 0 0,-2 6 0</inkml:trace>
  <inkml:trace contextRef="#ctx0" brushRef="#br0" timeOffset="4019">1676 536 8270,'0'-11'-172,"0"-1"-12,0 8-215,0-11 446,0 5 1,0-1 118,0-1-3,0 9 1,-1-7-41,-5 4 0,2 4 148,-8-4 0,7 5-180,-7 1 0,1 0 3,-7 0 1,7 9 103,-1 8 1,3 3 17,-3 8 0,3 9-36,3 9 1,4-2-33,-4 2 0,10 1-414,2 4 0,9 1 187,2 0 1,4-4-1367,14 4 1445,-4-4 0,19 12 0,-6-8 0</inkml:trace>
  <inkml:trace contextRef="#ctx0" brushRef="#br0" timeOffset="4505">3942 571 8103,'0'-17'0,"0"-6"133,0-1 0,4 1-72,7 6 1,3 0 945,15 0-584,-1-1 0,7 9 20,0 3 0,-1 4-49,1 2 1,5 4 206,0 7 0,-1 10-140,-10 20 0,-4 5-588,-8 12 0,-2-1-96,-3 12 0,-5-3-101,-7 9 0,-15 3-557,-8 3 1,-8 2-1865,-3-3 2524,-9-3 1,-1-8 0,-8 1 0</inkml:trace>
  <inkml:trace contextRef="#ctx0" brushRef="#br0" timeOffset="5165">4858 969 6905,'-9'0'351,"-7"0"1,15-2 685,-5-4-317,-4 4-11,8-6-474,-5 8 311,7-7-107,0 5 0,7-8-154,5 4 1,5 4 430,6-3-482,4 3-122,8 2 1,7 0-54,4 0 1,2 0-56,-2 0 0,2 6 53,-7-1-467,7 1 0,-12 0 0,2 1-892,-7 3 0,-6-4-1147,-8 5 2449,1-7 0,-9 12 0,-1-7 0</inkml:trace>
  <inkml:trace contextRef="#ctx0" brushRef="#br0" timeOffset="5365">5152 761 8054,'-9'-25'735,"-7"14"790,14-12 0,-3 21-820,10-4-822,5 4 1,5 10 182,-3 3 1,1 12-149,-7 6 15,0 11 1,-6 1-1,-2 9-158,-4 3 1,2 9 224,-7-4 0,-1 7 0,-5-4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4:03.8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571 120 7788,'0'-9'115,"0"1"-329,0 8 60,0 0 144,0-8-86,8 6 1,2-11-41,7 7 0,-5-2 113,-1 3 0,-5 3-18,5-4-12,-7 4 29,12 2 71,-15 0 1,7 8 137,-8 3 1,0 5-146,0 1 1,-6 2 15,1 4 1,-9-4-81,3 4 0,1 4 73,-1 2 1,-1-2-60,-5 2 1,-1 0-5,1 5 0,-2 1-15,-4-1 1,2 3 3,-8 3 1,0 4 4,-6 8 1,1 0 28,-1 0 1,-1 0 7,-5 0 1,11-6-78,-5 0 0,6-7 60,0 1 1,5-4-105,6-1 1,1-6 42,0 0 1,5-8-287,1 2 268,7-4 79,-4-2 0,0 1 0,-1-1 0</inkml:trace>
  <inkml:trace contextRef="#ctx0" brushRef="#br0" timeOffset="400">1194 207 8487,'0'-10'-798,"0"2"1,-2 8 1479,-4 0-745,4 0 1,-11 8 63,7 4 0,-7 3-37,1 2 0,-3 2 17,-3 4 1,1-3-133,0 3 1,-6 4 146,0 1 1,-8 5-8,2 2 0,-2 5 33,3 0 0,-5 8-12,4-1 1,-9 3 41,-3 1 1,-1 1-54,2 0 1,1 0 15,-7 0 1,6 6 32,-6-1 1,7-5 8,-1-6 0,3-2-31,3 2 0,5-3 1,0-9 1,8 1-355,-2 0 1,4-9-93,2-3 419,-1-3 0,1-3 0,0 0 0</inkml:trace>
  <inkml:trace contextRef="#ctx0" brushRef="#br0" timeOffset="751">1471 604 8214,'-18'0'-248,"1"6"107,0 0 1,-1 7 54,1-1 0,0-3-174,0 3 1,-1-2 138,1 1 0,2 4 129,3-3 1,-3-2-82,3 1 0,-3-1 157,-2 1 1,5 5 82,0-5 0,-5 5-73,-6 1 1,0 6 7,6 0 1,-2 8-65,-4-2 0,3 3 25,-3 3 0,-2 1-110,2 5 0,-2-5 70,2 4 1,4-3-174,-4-2 0,4-1-13,1 1 0,3-8-49,3-4 0,-1 2 161,7-2 51,-7-8 0,3 0 0,-7-5 0</inkml:trace>
  <inkml:trace contextRef="#ctx0" brushRef="#br0" timeOffset="1034">1557 933 8364,'-17'0'-1247,"0"0"1916,-1 0-353,1 8 0,2-5-182,3 9 0,-3-1-228,3 7 1,-3 1 69,-3 4 1,-1 2-139,-4 4 0,2 5-192,-8 1 1,6 0 126,-6 5 1,1 2-71,-7-1 1,0-1-92,1-5 388,-1-1 0,1 1 0,-1-1 0</inkml:trace>
  <inkml:trace contextRef="#ctx0" brushRef="#br0" timeOffset="1426">312 293 8230,'-12'-15'-501,"1"3"1,5 3 950,-5 3 0,7 2-71,-2-8-363,-4 9 172,9-5-202,-7 8 0,2 2-241,0 4 1,-5 5 110,5 12 1,-7 6-54,1 11 0,-1 5-29,1 6 0,-3 1-72,3 0 0,-1-6 77,1 0 221,-3-7 0,13 3 0,-6-7 0</inkml:trace>
  <inkml:trace contextRef="#ctx0" brushRef="#br0" timeOffset="1613">814 34 8394,'0'-18'48,"-2"9"-48,-4 3 0,2 19-265,-8 11 0,7 6 265,-7 5 0,-7 7 0,-8 2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05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0 744 6854,'2'-12'44,"4"1"0,-4 5 21,4-5 1,-2 7 66,1-2-19,-3-4 0,8 7 41,-4-9 111,-4 8-89,5-11 13,-7 13 116,0-6-2,0 8 898,0 0-811,0 8 0,0 3 2,0 12 1,0-1 9,0 6 1,0 1 33,0 6 1,0 1 169,0 5 0,0 1-420,0 4 1,0 4-292,0-4 0,0 10-2672,0 1 2777,0 1 0,8 2 0,2 1 0</inkml:trace>
  <inkml:trace contextRef="#ctx0" brushRef="#br0" timeOffset="1470">294 173 8327,'0'-11'-1087,"0"-1"1695,0 8-474,0-11 1,0 11 120,0-7 1,6 5-82,0-6 0,7 7 4,-1-7 0,3 8-191,3-2 1,-1-1 82,0 1 0,0-2-222,1 3 0,-1 3 23,0-4 1,-5 4-37,-1 2 0,-5-6 149,6 0 0,-7 1-67,7 5 197,-8 0-48,11-8 208,-13 6-255,14-6 0,-13 8 3,9 0-28,-8 0-16,11 8 0,-11 0 20,7 3 1,-5 3-12,6-9 0,-6 3-49,5-2 25,-7 4 0,9 1 29,-7 1 1,0-7-6,-6 7 1,2-8 294,4 1-277,-5 5 0,7-6 15,-8 7 6,0-7-10,0 12 0,0-12 11,0 7 10,0-7 5,0 11-16,0-5 45,-8 7-10,7 0-27,-7 1 1,8-1 14,0 0 1,0-5 7,0-1 0,0 1 70,0 5 1,6 8-43,-1 4 1,7 4 241,-6 1 0,7 9-86,-1 3 0,3 6 318,2 5 0,-5 5-114,-1 7 1,-1 0-19,2 0 1,1 0-67,-7 1 1,0-3-76,-6-4 1,0-3-112,0-8 0,0-1-4,0 1 0,-6-7-330,0-5 1,-7-4 138,1-1 1,-1-2-701,1-5 0,-3-3 206,3-7 0,-5-3-48,-6-3 1,4 1-171,-4-7 1,-2 0 731,1-6 0,-14-8 0,2-2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09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8110,'17'0'1195,"-5"0"254,-1 0 0,3 8-203,9 3 1,-4 18-553,4 6 0,-4 11-351,-2 0-165,1 4 0,-9 2-190,-3-1 0,-4 9-380,-2 3 1,-15 7-3131,-8 5 3216,-24 3 1,18-27 0,-3 0 0,-7 2-1,-1 0 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08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18 235 8147,'0'-18'-253,"0"1"1,0 0-1,0 0 1</inkml:trace>
  <inkml:trace contextRef="#ctx0" brushRef="#br0" timeOffset="302">35 27 8147,'0'-17'2316,"0"7"-1794,0 26 1,0 5-151,0 19 0,-2 2-110,-4-1 1,4 5-152,-3-6 0,1 6-197,-2-5 1,4-1 61,-4-5 0,4-1-260,2 1 0,0-2-18,0-5 1,0-3-1183,0-7 413,0-9 735,0-1 1,8-18-71,4-7 1,9-8 76,2-10 0,6-5 18,-6 0 1,0-1 195,-6 7 1,6 1 283,0 4 1,0 4 65,-6 8 0,1 2 456,-1 3 0,2 4 161,4 8 0,-9 8-403,3 4 1,-4 3 71,5 2 0,-1 3-101,0 3 0,-5-2-239,-1 8 0,-1-3-286,2 3 0,-3 2-529,-3-8 1,2 0 153,3-6 0,3 1-1510,-9-1 791,9-7 1199,-5-3 0,9-7 0,-1 0 0</inkml:trace>
  <inkml:trace contextRef="#ctx0" brushRef="#br0" timeOffset="471">951 356 9011,'0'-17'2014,"2"7"-1766,4 4 1,6 4-240,11 2 1,4-6-403,7 1 1,1-3-545,-1 2 1,-1 2 397,-4-7 0,2 7 151,-8-2 0,-6-1-435,-6 1 823,1 0 0,5 6 0,1 0 0</inkml:trace>
  <inkml:trace contextRef="#ctx0" brushRef="#br0" timeOffset="693">1609 148 8115,'0'-25'0,"1"8"1206,5 0 0,-4-1-491,4 7 0,2 1-447,-3-1 0,3 7-141,-2-2 1,-2 4-161,7 2 1,-1 10 270,1 7 1,-3 4 29,-8 14 0,0-2-142,0 13 0,0 0-145,0 6 1,-8 1-1161,-3 5 1,-3-4 552,3 4 0,-5-10-1767,5-2 2393,-4-8 0,-3 4 0,1-7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08.4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537 102 8124,'0'-17'0,"0"0"897,0-1-98,0 1 171,0 7-264,0 3-331,0-1 0,-2 6-187,-4-4 0,-4 12-149,-7 6 1,-8 13 101,-4 9 0,-4 3-170,-1 9 1,-6 0-105,-1 6 0,1 0-283,5 0 0,1 5-572,-1 1 1,0 0 462,1-7 0,7-6-382,4-5 0,11-11 907,7-6 0,-5-4 0,0-2 0</inkml:trace>
  <inkml:trace contextRef="#ctx0" brushRef="#br0" timeOffset="204">121 171 8100,'-24'-25'448,"10"8"561,-3 0-571,11 7 1,0 10-142,12 0 0,4 10-219,7 7 1,0 2 44,0 10 0,7 2-4,-1 9 0,5-3-94,-5 3 1,6-2-156,-6 3 0,2-5-141,-2 5 1,-1-5-386,6-1 0,-5-3 273,6-3 383,0-4 0,6 0 0,-1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18.8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 8186,'-21'-17'277,"3"0"248,5 7-33,13-5 24,0 13 1,2-6 60,3 8-163,5 0 7,7-8 1,6 6 377,1-3 0,6 3-349,-1 2 0,6-6-156,5 0 0,4 0 1,8 6 1,0 0-51,0 0 1,5 0-195,1 0 0,-6 0-132,-6 0 0,-6 0-394,7 0 0,-9 2-152,2 4 1,-9-2-882,-2 8 0,-14-1-1228,3 6 2736,-13 8 0,3 2 0,-8 8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19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8325,'-45'10'2423,"5"-5"-1475,19-3-187,6-2 1,16 0-210,5 0 1,11 0 51,12 0 1,6 0-62,5 0 0,4 0-152,8 0 1,6 0-327,0 0 0,7 0 47,-2 0 0,5 2-1520,1 4 1,-2 4 1407,-4 7 0,5 0 0,-7 1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20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52 588 8385,'-8'-17'-968,"6"6"747,-3-1 926,3 8-402,2-11 40,7 13 623,-5-13-352,6 13-429,-8-6 1,2 8 179,4 0 2,-4 0 0,5 2-107,-7 4 1,0 3 127,0 9 0,0-1-44,0 0 1,0 8-84,0 4 1,0-2 49,0 2 0,-5-1-3,-1 7 0,0 2-260,6 3 1,-6-4 35,1 5 1,-3 1-115,2-2 1,4-1 86,-4-10 0,-1 1 20,1-7 1,0 6 60,6-6-108,0 0 1,0-5-292,0-1 121,8-7-86,-6 5 180,5-13 599,-7 6-275,0-8-113,0 0-151,0-8 0,0 4-169,0-8-193,0 1 0,0-12 149,0 0 0,0 0-379,0 5 1,0 1 193,0 0 0,2-6-236,4 0 1,-2-2 169,8 2 1,-1 4 36,6-5 0,1 0 197,-1 0 0,0 1 31,0 6 0,1 0 252,-1 0 0,0-7-136,1 1 0,-3 0 466,-3 6 0,3 6 284,-4-1 276,-3 0-728,8-5 0,-9 6 51,5-1 0,-3 8 132,-3-2-375,4 5 0,7 1 177,0 0 0,-5 7-67,-1 5 1,-5 9 252,6 2 1,-8 2 85,1-2 1,-1 2 94,2 4 0,-4 3-167,4-3 1,-5 4 30,-1 2 0,0-7-254,0 1 1,2-2-19,4 2 1,-2-2-378,8-4 1,-7-4 225,7 4 1,-1-6-767,7-5 0,-1 3 113,0-3 0,2-3-192,5 3 1,-5-6 327,4 5 1,-4-5-121,-2 6 0,3-9-110,3 3 0,-4-2 725,4 2 0,4-4 0,0 5 0</inkml:trace>
  <inkml:trace contextRef="#ctx0" brushRef="#br0" timeOffset="957">1090 156 8094,'0'-25'328,"0"6"1,0-6 1160,0 8-1077,15-1 0,4 7 74,16-1 0,1 3-231,5-3 1,-5 4-51,5 8 1,-5 0-46,-1 0 0,-7 8-99,1 4 1,-10 5-130,-1 6 0,-9 6 135,-9 11 0,-3-1-990,-9 7 0,-1 0 190,-16 6 0,0-2 51,-6-4 0,3-4 520,3-7 1,4-8 623,8-4-340,7-4 1,4-4 671,12-3-640,4-5 432,15-7-190,9 0-210,3 0 1,18-7 248,-3-5-67,4-3-624,-4 5 1,5-5-454,1 3 1,-6 5 469,-6 1 239,0 4 0,-2-6 0,-1-1 0</inkml:trace>
  <inkml:trace contextRef="#ctx0" brushRef="#br0" timeOffset="1242">1833 1159 8044,'0'-17'1221,"4"1"187,8 5 1,9-4-736,19 3 0,12-3 171,11-3 1,-1 1-1558,1 0 458,1 7 0,-3-3-361,-3 7 1,-6 0-548,-6 6 1,2 0-1006,-8 0 2168,-7 8 0,0 1 0,-7 9 0</inkml:trace>
  <inkml:trace contextRef="#ctx0" brushRef="#br0" timeOffset="1673">3320 779 8032,'-17'-18'1054,"0"9"-923,7 1 1,3 6 949,7-4-259,0 4-360,0-5 0,7 14-172,5 5 1,1 3 97,-1 3 1,3 1-78,-3 4 1,-3-2-213,3 8 1,-8 0 130,1 5 0,-3 1-456,-2-1 1,0 1-71,0 0 1,0-7-295,0 1 1,0-13-9,0 1-317,0-4 504,0-3 0,0-12 52,0-15 0,2-10-100,4-13 0,4-5 72,7-7 0,0 2-262,0 4 0,1 4 431,-1 8 1,0 7 339,1 4 1,-1 11 136,0 6 0,1 4 464,-1 2 0,-2 10 588,-3 7 0,1 8-627,-7 10 0,2-1-1,-3 1 0,-1 5-490,8 1 0,-3 1-449,3-2 1,3-3-242,-3 3 0,3 2-576,2-1 1,1-7 1072,-1-5 0,0-8 0,1 4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23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1 414 8107,'0'-18'0,"0"1"0,0 6 599,0-1 1,2 6 10,3-5 1,5 1 21,7-1 0,8 1-4,4 4 1,4 4 1,1-3 0,1 3-122,0 2 0,1 0-205,4 0 1,3 0-222,3 0 0,4 0-220,-4 0 0,-2 5-331,2 1 0,-7 0 2,1-6 0,-9 0-722,-2 0 0,-8 0-1693,2 0 1287,-4 0 692,-9 0 903,-10 8 0,-10 1 0,-7 9 0</inkml:trace>
  <inkml:trace contextRef="#ctx0" brushRef="#br0" timeOffset="202">468 102 8107,'-8'10'2841,"-4"-4"-1601,-3-4-234,5-2 0,3 7-564,7 5 1,0 3-191,0 3 0,-2 5-59,-4 0 0,4 7 59,-4-1 0,-1 10-687,1 1 0,0 2-241,6-1 1,0-5-589,0 5 0,0-7 434,0-5 1,0-4-1853,0-8 2682,8 1 0,9-9 0,10-1 0</inkml:trace>
  <inkml:trace contextRef="#ctx0" brushRef="#br0" timeOffset="519">969 85 8151,'17'-17'-4,"8"1"1,4 5 1,10-2 575,1 7 1,8-2-275,-2 2 1,2 4 623,-2-3 0,-3 5-231,-9 5 0,-7 5-30,-4 7 0,-6 8-344,-5 4 0,-4 11-154,-8 7 0,-10-3-170,-7 2 1,-2 0-314,-10 6 1,2-2-186,-2-4 0,4-4 272,8-7 1,1-3 298,5-3 0,3-4-5,8-7 1,10-1 314,7 0 1,16-7-152,13-5 1,19-5 203,10-5 1,8-5-441,3-7 1,-36 8-1,0 1-78,1-1 1,2 0 0,4 1-1,1-1 88,0 1 0,-1-1 0,2-2 0,0 1 0,0-1 0,1 0 0,0 1 0,1-1 0,1 0 0,1-1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28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 8086,'2'-29'2429,"4"12"1,5 19-1166,12 9 0,10 13 268,7 4-1067,8 13 1,-9 5 32,7 11 0,-8 5-261,3 7 0,-12 2-346,-6 4 1,-6 12-723,-6 11 0,-10-44 0,-5 1-21,-5 3 1,-5-1 0,-7 5 0,-5-1 851,-9 6 0,-5-1 0,-2 4 0,-2 0 0,-8 8 0,0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27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60 364 8187,'0'-18'2616,"2"9"-1865,4 3 1,3-2 352,9 2 0,5-1-376,0 1 1,4 4-91,2-4 1,-1 4-185,13 2 1,-5 0-68,-1 0 0,5 0-203,1 0 1,-1 0-92,-5 0 0,-7 2-325,1 4 1,-8-2 237,2 7 1,-11 1-603,-6 5 0,-6 2-52,-6 5 1,-11 2-273,-12 9 0,-12 0 428,-5-1 1,-4 7-25,-2-1 0,6 2-365,0-2 1,8-1-4,-3 7 725,13-8 1,-13 12 0,5-5-1</inkml:trace>
  <inkml:trace contextRef="#ctx0" brushRef="#br0" timeOffset="171">26 1263 8205,'-18'-18'3737,"11"3"-2561,7 4 1,15-11-38,14 5 1,11-6-876,6 0 1,6-4-490,6-7 1,-2-1-349,7 0 0,-2-3 304,3 3 1,1-3-993,-7 9 0,5-2 693,-5 3 0,-2-3 568,-10 8 0,-4 0 0,-7 5 0</inkml:trace>
  <inkml:trace contextRef="#ctx0" brushRef="#br0" timeOffset="479">1305 156 8001,'12'-29'1585,"-1"0"0,1 2-708,5 16 1,16-4-290,7 3 0,6-1-272,0 1 0,2 4-267,-7 8 1,-3 2 33,-9 4 0,4 6-155,-4 11 0,-10 0-333,-2 11 1,-11-1 352,0 13 0,-8 6-1094,-10 6 1,-9 7 360,-19-2 0,1-3 114,-7-2 1,8-12 577,-3-6 1,13-3 541,4-3 1,7-5-93,6 0 1,5-10 510,12-2 0,5 1-415,12-7 0,10-3 175,7-2 1,16-5-874,2-1 1,1-1 249,5-5 1,-7-4-650,7-7 1,-3 0 643,3-1 0,-13 1 0,-8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4:06.10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520 605 8360,'-25'10'-441,"0"5"187,-4-3 0,-4 9-112,4 2 0,-9 16 290,-3 1 0,1 8 259,6 4 1,-1-6-409,0 0 1,3-6 75,3 7 0,0-11 149,12-1 0,-4-8 0,11-10 0,-7 0 0</inkml:trace>
  <inkml:trace contextRef="#ctx0" brushRef="#br0" timeOffset="361">935 87 8331,'-27'9'0,"-6"-1"0,8-6 173,-4 4 0,-3 3 357,3 9 0,2 1-426,-2 4 0,8 2 10,-2 4 1,-2 3-576,2-3 0,-2 6 303,2 5 1,4-2-217,-5 9 0,-1-1 136,2 6 0,-5-1 110,5 1 0,-6 0-94,6 0 1,0 0-70,5 0 0,3-8-200,3-4 491,-3-3 0,5-10 0,-7-2 0</inkml:trace>
  <inkml:trace contextRef="#ctx0" brushRef="#br0" timeOffset="656">1125 17 8328,'-17'-5'503,"-1"-1"1,1 0-337,0 6 0,-1 8-139,1 3 0,0 1 217,-1 5 1,-1-1-207,-4 12 1,4 3-1100,-4 9 883,-4 5 1,0 8-254,-7 5 1,-7 4 240,1 7 1,-8 0-129,2 0 1,-2 0 138,2 0 0,-4 1 42,3-1 1,5-2 117,2-4 0,3 1 261,3-12 0,1 2-217,4-14 0,4 0-65,8-5 1,7-8 38,5-4 0,8-12 0,3-5 0,0-4 0</inkml:trace>
  <inkml:trace contextRef="#ctx0" brushRef="#br0" timeOffset="923">1419 294 8281,'0'-17'378,"-2"7"167,-4 4 0,2 12-369,-7 6 1,-3 11-191,-9 6 1,2 3-430,-8 3 0,0 7 317,-5 4 0,-7-2-279,1 3 1,-6-3 210,6 2 1,-8 10 36,2-4 0,-10 9-31,-2-3 0,-1 7-12,1-2 1,2 3 204,-7-3 0,7 2 214,-2-7 0,7 0 15,4-6 0,1-8-125,12-4 0,-1-3-449,18-3 92,-4-7 5,19-2 1,-4-15 242,12-5 0,11-18 0,10-6 0</inkml:trace>
  <inkml:trace contextRef="#ctx0" brushRef="#br0" timeOffset="1156">1419 675 8310,'-18'9'-451,"1"8"1,-2 5 658,-4 12 1,-6-1-80,-11 13 1,1 0-149,-7 6 1,6 0-66,-6 0 0,0 0-21,-6 0 1,6-3 176,0-2 0,1 1-105,-1-8 0,-2 0-26,8-5 1,1-2-8,11-5 1,-3 3-109,8-8 0,5-2-226,7-9 400,7 3 0,-4-5 0,8 7 0</inkml:trace>
  <inkml:trace contextRef="#ctx0" brushRef="#br0" timeOffset="1322">1436 1107 8261,'10'-8'0,"-5"6"654,-10-3 0,-11 12-175,-7 11 1,-7 7-452,1 9 0,-4 3-332,-2 3 0,-5-4-413,0 5 1,-1-5 189,7-1 1,-7-6 526,1 0 0,0-8 0,5 4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2:27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277 329 8368,'8'-27'-17,"-5"-4"-348,9 8 1,-6 0-114,5 6 0,-5-1 0,4 1 474,-3 0 1,-1 0 280,-6-1 1,0 1 332,0 0 0,-6-1-189,1 1 1,-7 6 105,6-1 0,-5 6 240,5-5-370,-7 7-285,3-4 0,-7 10 144,-1 4 0,1 11-172,0 12 0,-2 13 183,-5 10 1,5 6 96,-4 5 1,-2 6 80,2 1 1,2-1-60,10 6 0,-5-6 0,5-6 0,3 3 15,2-9-288,4 1 1,2-12-61,0 0 0,0-7-908,0 1 626,8-4 1,0-3-211,3-4 0,10-4-526,-3-8 0,5-1 273,0-5 0,4-3-377,7-8 0,1-8 1069,-1-3 0,9-13 0,1-2 0</inkml:trace>
  <inkml:trace contextRef="#ctx0" brushRef="#br0" timeOffset="375">848 381 8364,'0'-27'291,"7"-2"81,5 12 0,-3-3-95,3 15 1,-1-1 271,7 6 1,-3 2-72,-3 4 1,1 5-119,-7 12 0,0 4 203,-6 8 1,0 5-215,0 0 1,-6 7-349,0-7 1,-5 8-24,5-2 0,0-6-270,6-5 1,0-2 177,0-10 1,0 0-213,0-6-58,0-7 0,2-3 133,4-7 0,3-7-143,9-5 0,1-11-40,4-6 1,2-9-58,4-3 0,1 1 377,-6 6 1,4 7 270,-5 4 1,0 3 447,-5 3-506,7 7 1,-6 3 818,4 7 1,-10 7-406,-1 5 0,-8 5 590,2 6 0,-5-2-566,-1 8 1,0 0-493,0 6 0,0-3-294,0-3 0,2 4-617,4-4 1,-2-4 354,8-2 1,-7 2-454,7-2 0,5-8 964,6-9 0,0-4 0,-5-2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8:46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18 186 7993,'0'-17'2778,"8"8"-2489,9 1 0,16 0 251,7-3-291,8-5-464,-4-1 1,6 5-647,-4 1 0,2-1 557,-7-5 0,-9 2 120,-8 3 1,-7 3-98,-6 3 153,-3 4 1,-10-2-445,-4 16 130,-3-1 290,-16 22 1,-2-1-736,-8 9 505,8 7 382,-5-12 0,5 7 0,-8-9 0,8 1-18,4-1 1,0-5 17,6 0 0,-4-6 9,9 6 1,3-2-8,-3 2 1,6 1 1010,-5-7-379,7 8-364,-11-12 0,11 12 533,-8-8-278,8 0-314,-3-5-352,7 7 39,0-6-524,0-2 481,0-9 0,5-16-37,1-3 1,6-13-640,-6-4 340,7-5 268,-3-9 0,7 5-87,0-3 177,-7 3 0,5 5 249,-3 3-128,3-4 1,2 16 17,1 0 1,-7 1 216,1 10 0,-7 1-64,7 5 235,-8 0 453,4 0-444,-1 0 65,-5 0 353,6 7-316,-8 3 13,0 0-134,0 5 0,-6-3-162,0 11 1,1-2-6,5 8 1,0 1 29,0 11 0,0 9 14,0 7 0,-6 9 373,0-3-418,0 12-230,6-4 1,0 12-45,0-8-477,0 7 279,-7-18 0,5 9-299,-4-16 1,4-7 321,2-9 0,0-7-417,0-5 287,0-4-226,0-8-18,0-7 148,0-10 462,0-10 0,2-15-991,4-4 421,-4-3 198,5-3 1,-7-13-24,0-4 0,0-5 356,0-1 1,2 4 25,4-3 0,-4 5 0,4 6 0,1-3 0,-1 9 0,0 6-235,-6 5 235,7 8 251,-5-4 270,6 7-184,-8 1 1,-2 7 234,-4 5 0,-3 3-77,-8 2 0,-1 9 209,1 9 1,-6-1-253,0 6 1,-6 4 48,6 2 0,-6 3 206,6 3-212,0 0-326,6-1 1,-1-1-14,1-4-170,8-4-89,1-8 0,8-6-670,0 1 555,0-8 0,8 2-264,3-12 1,12-6 148,6-11 1,4-6-203,1-11 0,3 2-860,3-9 668,-3 1 380,12-5 0,-4 4-91,7 1-571,-1 16 997,1-11 1,-2 22 140,-4-4 1,-1 6 108,-5 5 0,-9 4 440,3 8 0,-9 0-307,4 0 0,-14 8 265,3 4 1,-7 3 589,1 2 183,-5 1-1063,-7 7 0,0-4-278,0 8-41,0-8-104,-7 11 1,-5-5-29,-11 8 1,4-6 145,-4-1 0,-4-6-173,-2 1 1,4-4-203,2-2 0,2-7-378,-2-4 0,6-6 147,-1-6 181,1 4 235,15-14 1,-6 7 159,8-8 100,8-1-77,2 9 0,13-1 198,0 4 1,8 4-77,-3-3 1,5 8 107,2 3 1,-1 6-39,1-7 1,-2 7 129,-5-6 0,3 7-530,-8-1 52,0-5 112,-5 9 1,-1-12-1012,0 7 0,-2-5 1021,-3 5 0,3 1 0,-5 5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8:46.6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8169,'0'-17'380,"0"7"1,2 3 911,3 7-584,5 0-341,7 0 0,8 3-258,4 9-80,-4-1 100,8 30 0,-12-10 155,8 15 1,-8 0-117,2 6 1,-10-2-20,-1-4 1,-8 4-340,1-4 1,3-4 137,-2-2 0,0-3-346,-6-2 207,0-9 33,0-1 157,-8 0 0,0-5-173,-3 3 1,-5-12-148,5-5 0,-5-4 139,-1-2 1,0-2 72,0-4 0,-1-11 143,1-12 1,-6-5 29,0-7 0,6 5 587,5-5-316,0 12-65,3-3 442,1 13-366,8-6-185,8 7 0,1 9 19,9 3 1,1-2-33,4 3 0,4-1-203,8 6 1,-7 0-107,1 0 0,0 0-557,6 0 1,-1 0-524,1 0 1,-6 0 3,-1 0 1237,1 0 0,-2-8 0,-2-2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8:47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52 312 8097,'18'6'2293,"-1"0"-1162,0-1 0,0 1-465,1 0 0,1 2-851,4-3 162,-4-3-85,-2 14 0,-1-14-933,-5 3 629,-3 5-250,7-8 438,-13 6 0,6-6-137,-8 3 1,0-1-333,0 8 1,0-1-212,0 6 1,-8 1 903,-3-1 0,-12 8 0,-4 2 0</inkml:trace>
  <inkml:trace contextRef="#ctx0" brushRef="#br0" timeOffset="198">18 779 8097,'-8'10'0,"6"-1"511,-4-3-156,4-4 34,2 6 72,0-8-297,8 0 27,2 0 0,7-2 52,0-4 0,1 2-19,-1-7 0,6-1 121,0-5 1,0 5-589,-6 1 156,8-1 86,-13 3 1,11-1-854,-12 4 418,-3 4-112,7-5 132,-13 7 1,6 2-43,-8 3 0,0 5-896,0 7 1354,-8-7 0,-1 13 0,-9-4 0</inkml:trace>
  <inkml:trace contextRef="#ctx0" brushRef="#br0" timeOffset="790">121 399 8033,'0'-12'944,"0"1"1411,0 7-904,0-4-786,8 8 206,2 0-281,7 0 1,0 0-158,1 0 0,-1 0 395,0 0-690,0 0-604,1 0-863,-1 0 679,-7 8 472,-3-6-913,-7 13 364,0-13-13,0 13 1,0-5-634,0 7 0,-7-5 497,-5-1 876,4 1 0,-15 13 0,4 2 0</inkml:trace>
  <inkml:trace contextRef="#ctx0" brushRef="#br0" timeOffset="1065">208 641 8033,'0'9'2050,"0"-1"-1032,0-8-58,0 8-137,0 1-400,0 9-140,-8-1 0,6 6 252,-4 0-144,5 8-141,-7-4 1,4 13 189,-7 0 1,7 8-63,-2-2 0,4-3 88,2-3 1,0-3-215,0-3 0,0-7-76,0-4 0,2-4-125,4-1 32,-4-9 45,13 7 0,-5-14 3,7 3 99,0-10-259,0-5 1,3-13-220,3 0 1,-4-14-237,4 3 1,2-10-467,-2 3 0,-2-9 126,-9-2 0,3-1-503,-3-11 0,-5 1-759,-1-6 44,4-8 1606,-8 6 1,13-4-598,-4 11 1033,-3-3 0,4 11 0,-5-3 0,5 5 0,-1 6 0</inkml:trace>
  <inkml:trace contextRef="#ctx0" brushRef="#br0" timeOffset="1250">709 1 8033,'0'11'1669,"0"1"1,0-6-323,0 5-587,8-7 0,0 6-307,3-5 1,5-3-206,-5 4 1,-1-4-685,1-2 276,1 0 269,-3 0-674,7 0 383,-7 0-380,1 0 0,-2 2-777,-8 4 1,0 3 451,0 9 1,-8 7-1085,-4 3 1971,-3-3 0,-10 16 0,-2-5 0</inkml:trace>
  <inkml:trace contextRef="#ctx0" brushRef="#br0" timeOffset="1615">640 572 8033,'0'9'2502,"2"-1"-1923,4-8 1,3 0 38,9 0 0,5-8-505,0-3-42,0-5 50,2-1 1,-6 0 58,4-1-115,-4 1-178,-1 0-510,-1 7-290,0-5-112,-7 13 1,-2-4 303,-8 12 1,-2 3-220,-4 9 0,-4 1 264,-7 4 676,0-4 0,-1 14 0,-5-12 0,0 8 0,8-8 10,0-4-23,13 6 0,-6-11 263,8 11 1,8-10 321,3-1 0,5-6 48,1 5 1,0 1 527,0 5 1,1 0 135,-1 1-661,0-9-325,1 7 0,-9-1 399,-3 8-199,4 0-495,-9-6 0,7 6-172,-8 1 0,-2 0 52,-4 0 0,-3-5-118,-8 4 1,5-4 10,1-2 1,-1-5-312,-5-1 0,-1-7-343,1 2 319,0 4 296,7-8 0,-5 3-1033,3-10 614,-3 3 222,5-14 0,-3 7-144,7-9 0,0 1 604,6 0 0,0-1 0,0 1 0,0 0 0</inkml:trace>
  <inkml:trace contextRef="#ctx0" brushRef="#br0" timeOffset="2043">882 693 8033,'0'-18'665,"0"1"1063,0 7-1017,0 3 1,0 9 104,0 3 1,-7 13-54,-5 11 0,-3 3-292,-3 3 0,1-1-88,0 1 0,0 3-423,-1-3 0,3 1-356,3-12 1,-1-1-19,7-6 1,0-6-380,6 1 0,2-10 160,4-2 1,4-10-528,7-13 1,0-6-362,1-11 879,-1 4 315,8-22 0,-6 2-546,4-19-236,-4 4 1109,-1-6 0,5 8 0,0 0 0,0 9-64,-6 8 1,6 3-59,0 8 1,0 8 387,-5 10 0,-1 6 297,0 6 0,-5 3 554,-1 8-414,-7 0 190,4 0 0,-3 8 1102,1 3-1023,0 5-350,-6 1 0,-2 0 137,-4 0 0,4 3-306,-3 3 0,3-4-54,2 4 1,0-10-234,0-1 1,2-2-128,3 1 1,13-3 146,10-8-173,5 0 159,2-8 1,-6-2-671,-1-7 191,1 0 105,6 0 0,-8-1-680,-4 1-31,-4 7 265,-2-5 0,-5 13-472,-1-4-517,-7 4 941,4 2 1,-16 10 279,-3 7 0,-5 3-1183,-1 8 780,0 1 819,-8 6 0,-2 7 0,-8 2 0</inkml:trace>
  <inkml:trace contextRef="#ctx0" brushRef="#br0" timeOffset="2311">1245 623 8033,'-7'35'0,"5"-8"0,-6 0 104,8-4 125,0-4-57,8 6 1,-4-8 585,7 1 0,-5-1-28,6 0 0,-9 1 85,3-1 1,2 0-434,-2 0 1,-1 1-254,-5-1 1,0 0 41,0 1 0,0 1-118,0 4 0,-2-2-354,-3 8 1,-5-8 250,-7 2 0,1-4-372,5-1 0,-5-7 138,5 1 1,-4-9 29,-3 3 0,1-4 80,0-2 1,1-8 104,5-3 0,-5-6 118,5-6 1,3 3 220,2-3 1,5 2 786,1-2-465,7 4-343,3 2 1,7 1 97,0 5 0,6 3-149,1 2 1,6-1-213,-1 1 1,4 0-178,1 6 0,1 0-472,-1 0 1,1 0 95,0 0 0,-1 0 567,1 0 0,-1 0 0,1 0 0</inkml:trace>
  <inkml:trace contextRef="#ctx0" brushRef="#br0" timeOffset="2901">1972 693 7986,'-10'-8'1277,"-5"-2"0,15-1-473,0-1 0,9 1-316,14-7 0,-1 7-934,6-1 0,1 1 175,6-6 1,-3 5 73,-3 0 0,2 9 312,-8-3-56,0 4 1,-7 6-49,-5 7 1,-3 3 1,-8 15 0,-2 5-113,-4 7 1,-4 1 68,-7-2 1,-2-1-56,-4 7 0,4-8 8,-4 2 1,3-11-150,3-6 1,2 2-57,3-2-131,-3-7-148,5-9 38,1-7 0,1-9-73,8-8 1,0-8 164,0-10 1,0 0 130,0 1 218,0 7 221,0-6 0,0 14 201,0-4-254,0 4 1,8 9 216,3 4 1,5 12 246,1 6 1,0 9 641,0 2 1,-1 8-361,-5-3 1,5 5 79,-5 2 1,-3-1-557,-2 1 1,1-6-613,-1 0 1,0-8-603,-6 2 0,2-6 255,4-5-652,-5-5 1256,15-7 0,-7-15 0,9-4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8:43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139 139 8023,'0'-10'-1523,"0"2"2190,0 8 887,0 0 1,0 8-1270,0 4 1,0 5 57,0 6 1,-6 4-128,0 8 1,-1 7 57,1 4 1,2 6 314,-7 5-323,7-3 0,-12 14-22,5-5 1,-3-2 98,3 3-229,-5-8 1,13-3-102,-9-7 0,8-7-20,-2 1 0,5-5-212,1-6 1,0-4-608,0-8 456,0-7 35,0-3-378,0-7 397,0 0 9,7-7 0,-3-11-177,8-11 1,-3-5-55,3-7 1,-5 1-182,-7-12 0,0 4 326,0-9 0,0 5 135,0 6 0,0-4 77,0 3 0,0 5 152,0 2 0,2 3 29,4 3 0,-4-1 0,13 1 0,-11-1 0,8 0 0,-3 7 0,3-1 0,1 6 0,-7-6 0,2 8 137,-2-2 1,-5 9 562,5 3 526,-4 7-615,-2-4-326,0 8 0,2 2 982,4 4-618,-4 3-291,5 16 1,-5 2 57,4 8 1,2 7-72,3 4 1,5 0-67,-5 6 1,3-6-124,-3 6 1,3-2-81,-9-9 0,7 5-251,-6-6 181,7 0 54,-11-13 1,12 4-292,-9-8 78,1 0-14,2-5 205,-6-1 1,7-8 108,-3-3 165,-4-4 0,11-4-106,-7-4 1,2-9 122,-2-8 1,-2-10-339,7-1 0,-1-7 105,1-5 1,5-6-393,-5 1 144,4-1 10,3-8 1,-1 2-15,0 1 1,1 1-118,-1 10 0,0 4-149,1 7 0,-1 0-51,0 1 1,-2 7-196,-3 4 0,1 9-677,-7 3 137,8 7 78,-12-4 562,13 8 242,-13 0 1,6 10 325,-8 7 0,0 1 0,-8 14 0,-2-5 0</inkml:trace>
  <inkml:trace contextRef="#ctx0" brushRef="#br0" timeOffset="226">761 571 8023,'0'17'0,"6"1"127,0-1 1,2-2 282,-3-3 1,-1 3-115,8-3 1,-8 3 148,1 2 1,3 1 352,-2-1-467,0 0 0,-6 6 511,0 0-509,7 8 0,-5-12 16,4 4 0,-4 2-64,-2-2 1,0 1-112,0-7-283,0 8 0,2-6-842,4 4 694,-4-11 1,5-3 119,-7-3-495,0-4 160,0 6-63,8-16 1,-4-9-535,7-12 0,-5-6 1069,6-5 0,-1-12 0,6-9 0</inkml:trace>
  <inkml:trace contextRef="#ctx0" brushRef="#br0" timeOffset="393">1055 243 13076,'10'0'1549,"-2"0"-1594,-1 0-317,-5 7-826,14-5-1311,-14 14 2499,5-7 0,-7 8 0,0 1 0</inkml:trace>
  <inkml:trace contextRef="#ctx0" brushRef="#br0" timeOffset="1083">1384 761 8068,'-17'0'343,"7"0"0,2 2 673,8 4-440,8 4-341,-6 7 1,6 0 438,-8 1-335,0 6-26,0-4 0,0 10 107,0-7 0,2 1-252,3-7 1,-3 0-152,4 0-23,-4 1 1,0-3-424,4-3-351,-4-5 410,5-7 259,1 0 0,0-9-360,3-9 155,5 1-52,-7-16 0,8 7-177,1-9 0,-7 0 202,1 1 0,-1 7 105,7 4 1,-3 4-32,-3 1 1,3 9 27,-4 3 0,-3 6 1208,-2 6-492,3 3-359,-7 16 0,6-4 1248,-8 8-602,0-8-305,0 12 1,0-14 215,0 4 1,0 2-401,0-2 1,0-5-233,0-7 1,0-5-66,0 5 1,2-7-298,4 2 0,-2-6-219,7-6 281,1-3 165,5-16 0,0-2-1412,1-8 619,-9 1 422,7-1 1,-7 2-103,8 5 1,-1 3 377,-5 7 1,5 9 415,-5 3 46,5 4 1,1 12 452,0 7 1,-5 2 460,-1 10-548,-7-8-364,4 12 0,-6-12 812,3 8 1,-3-8-638,4 2 0,2-4-544,-2-2 0,1-5-202,-1-1 0,-2-1-1334,7 2 1006,1-5 0,3-9-1512,-3-3 2136,3-5 0,-13-7 0,6-1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8:50.7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312 606 7971,'2'-12'708,"4"1"-487,3 7 0,8-6 1311,1 5-699,7 3-477,2-6 1,5 8 3,-3 0 1,2-6-262,-8 0 0,6 1-187,-6 5 0,0 0-94,-6 0 0,-5 0-1166,-1 0-254,-7 0 836,4 7 496,-8 3 0,-4 9 270,-8 4 0,-7 4 0,-15 8 0</inkml:trace>
  <inkml:trace contextRef="#ctx0" brushRef="#br0" timeOffset="288">156 1090 7971,'-17'10'0,"5"3"1680,1-7-1148,7 0 0,4-14-163,12-4 0,9-3-384,2-2 1,6 0-356,-6-1 0,5 7 265,-4-1 0,-1 3 24,-6-3 1,-2 2-95,-3 5-23,-5 3 244,-7-6-91,8 8 1,-6 2 71,4 4 0,-10-2 18,-2 7 0,-5-5 141,5 5 229,-8-7-296,5 12-70,-1-14-210,-5 5 184,13-7 1,-6-2-390,8-3 189,0 3 0,2-8-156,4 4-82,-4 4-381,6-5-203,-8-1 340,0 6-50,0-6 709,0 8 0,0-7 0,0-3 0</inkml:trace>
  <inkml:trace contextRef="#ctx0" brushRef="#br0" timeOffset="1098">225 381 8005,'10'-8'-779,"-4"-3"881,-4-4 1,-2-3 368,0 1 1,0 5-374,0 1 1,0 5 36,0-5 0,2 7 498,3-2-110,-3 4-8,6-6-237,-8 6-159,0-5 1,0 9-65,0 3 0,0 5 100,0 7 1,0 1 25,0-1 1,0 8 92,0 4 0,8 11-97,3 6 1,5 12 347,1 5 1,8 6-55,4 6 1,3 4-314,3 8 0,0-9 100,-1-3 1,1-4-66,-1-1 0,1-3-121,-1-4 0,1 10-165,0-4 1,-8-3-212,-4-9 0,-4-12 247,-2-11 1,0-1 82,1-10 1,-1 0-19,0-6 0,-1-5-179,-5-1 0,5-7-283,-5 2 1,-1-4-105,1-2 1,-7-8-207,2-3 1,-4-7-495,-2-5 0,0-4-572,0-7 1830,0-8 0,-8 5 0,-2-5 0</inkml:trace>
  <inkml:trace contextRef="#ctx0" brushRef="#br0" timeOffset="1292">900 934 7996,'-25'0'1232,"6"0"253,-4 0 1,9 2-841,3 4 1,-1-2-93,-5 8 0,-2 1-502,-4 10 1,1-2-346,-6 8 0,1-8-160,-2 2 328,-4-4 163,6-1 1,0-7-1705,4 1 837,4-8 1,8 3 829,-1-7 0,1-15 0,-7-4 0</inkml:trace>
  <inkml:trace contextRef="#ctx0" brushRef="#br0" timeOffset="1472">692 53 7952,'-15'-18'4268,"3"1"-3900,-5 7-120,17 3 0,8 9 318,3 3 0,3 5-441,-8 7 0,1 1-416,-1-1 1,-2 2-265,7 4 1,-5-4-604,6 4 1,-8-3-1203,1-3 2360,-3 8 0,-2 2 0,0 7 0</inkml:trace>
  <inkml:trace contextRef="#ctx0" brushRef="#br0" timeOffset="1764">35 831 8079,'-17'0'1275,"7"-8"1,3 4-841,7-7 1,7-1-10,5-5-208,3 7 1,8-5 172,0 3 1,8-1-284,-2 1 0,4-1-201,1 7 0,1 0 264,-1 6 0,3 0 136,3 0-307,-3 8 0,-3 2 0,-9 7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07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0 744 9659,'10'8'2700,"5"-6"-2367,-5 5 0,7-9 67,1-3 1,-7 1-136,1-8 0,-7 7 206,7-7-309,-1 0 0,7-5-83,-1 0 1,-2-2-351,-3-4 196,3 3-17,-5-5 0,7 2 6,0 0 0,-1-7-71,-5 1 0,3-4-142,-8-2 0,1 3 110,-1 3 1,-4-4 89,4 5 0,-4-3 83,-2 2 1,0-2 11,0 8 1,-6 0 171,0 6 47,-7 0-180,11-1 1,-12 1 22,9 0 1,-7 5 62,6 1 30,-7 7-142,3-12 1,-1 14-2,-1-3-91,8 3 109,-11 2 1,11 2-51,-7 3 25,7 5 64,-4 0 1,2 5 65,0-3-127,-7 3 60,11 2 1,-11 1 122,7-1 1,0 2-59,6 4 1,-6 4 153,1 8 0,-1-1 111,6 1-82,0 15-218,0-12 1,0 26 234,0-13-153,0 5-138,0 4 0,0-1 40,0 5 1,0 1-90,0-7 1,0-1-217,0-5 1,0-6 92,0 0 0,2-7-95,4 1 1,-5-5 21,5-6 0,-4-4 19,-2-8 51,8 0 12,-6 0 70,5-7 6,-7-2 0,0-10 44,0-4 0,2-5 23,4-13 1,-4-8-141,4-9 0,-4-7-143,-2 2 0,5-2 24,1 2 0,8-2 105,-3 8 1,5-1-124,1 7 1,0 5-12,0 0 0,7 10-117,-1 2 0,5 1 190,-5 11 0,6-3 29,-6 2 0,2 4-22,-2-4 392,-3 4 127,5 10-209,-8 2-71,-8 7 1,-1 0 14,-8 1 126,0-1-192,-8 0 1,5 1 123,-9-1 1,1 0-52,-7 0 0,1-1 4,0-5 1,-6 3-1,0-8 1,0-1 259,5-5-403,1 0 153,0 0-117,7 0 82,2 0 39,8 0 0,4 2 6,8 4 1,-1 4 82,12 7 0,-3 8 224,-3 4 1,2-2-27,4 1 1,-4-1 268,4 2 0,-3 2-145,-3-8 1,0 0-192,0-6 1,1 1-457,-1-1 0,2-8-239,4-3 0,-9-4-568,3-2 1,-3 0-777,3 0-1079,0-8 2809,0-9 0,-7-2 0,-2-6 0</inkml:trace>
  <inkml:trace contextRef="#ctx0" brushRef="#br0" timeOffset="865">1228 882 8612,'0'12'966,"0"-1"0,2-7-29,4 2-439,3-4-190,9-2 0,5 0 43,0 0-130,8 0 72,-4 0-261,7-8 0,1-3-159,-1-12 0,-5 4 21,0-5 0,-8-1-319,2 2 1,-6 0 145,-5 6 0,-4-6-122,-8 0 1,0 6 100,0 5 0,-2 1 75,-4-7 1,-4 3 63,-7 3 0,-6-1-15,0 7 0,0 0 214,6 6 1,-1 0 17,1 0 1,0 0 70,-1 0 1,3 2-148,4 4 156,-5 4 0,14 7-46,-4 0 1,5 3 168,1 3 1,0 2 46,0 3 0,0 5-84,0-4 1,1 5 325,5 7 1,2-5-62,3 5 0,5-5 29,-5-1 1,-1-6-217,1-1 1,1-6-89,5 1 1,-1-4-21,-5-2 1,5-7-84,-5-5 1,4-3 143,3-2-19,-1 0-161,-7 0 1,5-7-110,-3-5 1,3-5-145,2-6 0,1-4-349,-1-8 0,0-7 205,0-4 1,-5-4-263,-1-2 1,1 6-127,5 0 0,1 2-596,-1-2 1,0 1-736,0 5 2043,1 11 0,-1-19 0,0 12 0</inkml:trace>
  <inkml:trace contextRef="#ctx0" brushRef="#br0" timeOffset="1274">2127 104 8305,'0'-9'2398,"0"-7"-1701,0 14-643,0-5-461,0 7 188,0 0 80,-7 0 1,5 2-89,-4 3 1,-2-1-116,3 8 0,-3-7 122,2 7-10,4 0 0,-11 5 119,7 0 0,0-5-40,6-1 197,-7 1 1,5 5-100,-4 0 0,4 1-38,2-1 0,0 2 301,0 4 0,0 0 362,0 12 0,6-3-287,-1 15 1,7 1 46,-6 9 0,1 5-135,-1 7 1,-4 0-31,4 0 0,-2 8-429,2 4 0,-5-4 337,5-2 1,-4-4-199,-2-2 70,0-8-19,0-1 0,2-10 2,4-4 0,-4 0 46,4-11 0,1 1-82,-1-13 1,2 0 59,-3-5 0,-3-7-47,4 1 43,-4-9 1,-2 3-59,0-12 1,0-5-217,0-12 0,0-6-181,0-11 1,0-6-205,0-12 0,0-9 306,0-8 0,0-6-692,0 6 1095,0 0 0,6 6 0,0 0 0,-3 0 0,-1 0 0</inkml:trace>
  <inkml:trace contextRef="#ctx0" brushRef="#br0" timeOffset="2085">2404 70 8048,'0'-10'-593,"0"-5"636,8 5 1,1-5 260,9 3 1,-7 4 428,1 8 1,-1 0 22,7 0 1,-1 0-261,0 0 0,-5 2 91,-1 4 1,-1-2-336,1 8 0,3-7-363,-8 7 0,-1-6 15,-5 5 1,6-5-355,0 5-14,0 1 1,-12 7-775,0 4 0,-7-2-26,1 8 0,-3-6 750,-3 6 1,1 0 513,0 5 0,0-7 0,7 6 0,-3-12 0,7 8 0,-6-8 0,6 2 0,1-4 445,5-1 839,0-1 110,7-7-708,3-3-275,7-7 0,1 0-148,-1 0 0,0-6-157,0 1 0,1-7-212,-1 6 230,0 1-289,1 5-24,-1 0 1,-7 7-210,-5 5 1,-3 3 207,-2 3 1,-7-1 52,-5 0 1,2 6 319,-1 0 1,1 0-38,-1-5 1,-3-1-102,9 0 0,-1-5 163,6-1 55,0-7-202,0 11 1,7-13-165,5 4 0,-2-4-82,1-2-26,1 0 217,-3-8-368,7 6 232,-7-5 1,1 9 50,-4 3 1,-4 7 15,-2 11 0,-2 2 4,-4 4 0,-4 4 74,-7-5 1,0 5 162,-1 2 0,1-1 315,0 1 0,-1-8-212,1-4 1,8-4 78,3-2 0,4 1 96,2-1-323,0-8 0,8-1-74,3-8 1,4-2-268,3-4 0,-1-9-72,0-8 1,1-6-338,-1 6 0,-6-6 326,1 6 0,-6-6-34,5 6 0,-7 0-459,2 6 578,-4 0 1,-2 5 215,0 1 0,-2 7 20,-4-2 0,2 10 314,-7 2 1,7 7-108,-2-1 0,-2 9 149,3 2 0,-3 2 76,2-2-81,4-4-270,-5 14 1,7-14 224,0 4 1,0-2-6,0 2 1,0-4 79,0 4 0,0-3 88,0-3 1,0-5 311,0-1 0,7-5-277,5 5 0,-3-7-53,3 2 0,5-4-607,6-2 1,0-2 160,-5-4 1,5-3-674,0-9 1,2 1 87,-2 0 0,-4-1-369,4 1 0,-4 0 919,-1 0 0,-1-8 0,0-2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13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7948,'0'9'1435,"0"7"0,8-12-1158,3 7 0,3-5-639,-3 5 1,5-5 71,-5 6 1,5-8-232,1 1 0,-5-1-523,-1 2 0,-7-2 165,2 7 879,-4-7 0,-2 19 0,0-4 0</inkml:trace>
  <inkml:trace contextRef="#ctx0" brushRef="#br0" timeOffset="88">87 416 7948,'0'17'602,"0"0"1,0 1-177,0-1 0,2-7-293,3-5 1,-1-3-134,8-2 0,7 0 0,8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10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35 398 8098,'-8'10'0,"-1"-3"637,-1-7 1003,2 0-1113,8 0 1,2 0-206,4 0 0,4-5-49,7-1 0,0-8-22,1 3 1,7 1-305,3-1 0,-1 1 107,2-1 0,-8-3-303,2 8 0,-4-5 18,-1 5 1,-7 0-7,1 6 0,-8 2 109,1 4 0,-3 6-18,-2 11 0,-2 3 338,-3 9 0,-5 0-90,-7-1 1,-1 7 376,1-1 1,0 8-167,0-2 1,-1-4 66,1-1 1,0 1-145,-1-2 1,1 1-173,0-7 1,1-1-579,5-4 1,-3-2 298,9-4 1,-1-10-535,6 4 0,-2-9-73,-4 4-600,4-8 792,-5-4 1,12-12 15,1-11 0,2 4 241,-2-4 1,-4 3 18,3 3 354,5 0 0,-8 0 0,4-1 0,-4 1 0,-2 0 0</inkml:trace>
  <inkml:trace contextRef="#ctx0" brushRef="#br0" timeOffset="317">70 830 8098,'0'-9'94,"0"-7"1,1 15 675,5-5 118,-4 4-257,6 2-196,0 0 0,-1 8-65,5 3 0,1 4 15,-7 3 1,5-1-149,-5 0 0,2 6-104,-2 0 1,-4 0 34,3-5 1,-1-1-1,2 0 0,-4-5 14,4-1 109,3-7-367,1 4 76,7-8 1,0-10-262,1-7 1,-3 0 95,-3-6 0,1-2-7,-7 2 1,5-6-3,-5 6 0,0-6-147,-6 6 0,0 0-594,0 6 318,0-1 517,-8 1 0,-1 5-121,-9 1 0,7 7 359,-1-2 0,1 4 127,-7 2-191,1 8 0,0 0-27,0 3 0,5 3 109,1-9 0,5 1-13,-6-6-41,8 0 1,-3-2-1693,7-3 0,2-7 77,3-11 1493,5-4 0,15-8 0,2 1 0</inkml:trace>
  <inkml:trace contextRef="#ctx0" brushRef="#br0" timeOffset="1243">554 121 8098,'-8'10'1263,"6"-2"-439,-6-8 0,10 0-359,4 0 1,4 0-173,7 0 0,2 0-150,4 0 0,-2-8 40,8-4 0,-8 3-84,2-3 1,2 8-35,-2-1-81,1-5 1,-7 8-481,0-4 300,-7 12 0,-3 10 149,-7 7 1,-1 2 228,-5-2 1,-4 4-147,-7 7 1,0-5 225,-1 0 1,1 0-26,0 5 1,-1 1-24,1-1 0,0 1 8,-1 0 0,7-3 12,-1-3 1,7 2-266,-7-8 0,6 6 119,-5-6 1,7-6-235,-2-5 115,4-1 1,2 1-261,0-1 216,0-7 0,0 2 48,0-12 1,0-4-166,0-7 1,14-8-204,3-4 1,6-3-218,0-3 1,2 6 223,4 0 0,4 6 44,-5-6 0,3 14 92,-2-2 0,2 11 273,-8 0 1,6 4-64,-6 2 0,0 2 17,-6 4 1,0 4 77,1 7 1,-9 0 268,-3 1 1,-4 5 92,-2 0 1,-8 5-166,-3-4 1,-1 4 71,-5-5 0,3 6-73,-9-6 0,4 0-2,2-5 0,-2-1-139,-4 0 0,3-7 0,-3-4 0,10-4-64,1-2 1,3-2-180,-3-4 1,5-6-269,7-11 1,0-2 209,0-4 1,13-1-254,4 7 0,4 0 136,-3 5 1,-1 1 91,0 0 1,1 7 146,-1 4 0,-6 4 77,1 2 0,-8 2-23,2 4 1,-5 0 222,-1 11 1,-1-3 62,-5 9 1,-4 4-113,-7 1 0,0-1 50,-1 2 0,-5-2-69,0 2 1,0 2 71,6-8 1,-4 0 388,3-6 274,-3 0-776,19 1-317,-5-9 0,14-3-67,5-12 0,5-5 180,6-12 0,-2 1-380,8-6 1,-8 1 175,2-2 0,-3-4-43,-3 4 1,-2 3-133,-3-3 0,-5 0-77,-7-6 0,0 6 278,0 1 0,-1 7 224,-5-3 0,2 5 417,-8 2-360,1 7 0,-6 3 325,-1 7 1,7 0-170,-1 0 0,8 7 69,-1 5 1,-3 3 84,2 3 1,0-1 48,6 0 0,0 6-59,0 0 0,2 8 48,4-2 1,-4 3 320,4 3 0,-4 2-191,-2 3 0,0-4-533,0 5 0,-6 1 105,0-2 0,-7 1-315,1-7 0,-3 1 35,-2 0 0,-1-7-235,1 1 1,0-8 127,-1 2 1,-5-5-102,0-7 0,-2-3-269,2-8 1,4 0 243,-4 0 1,-2-8-227,2-3 0,0-5 268,6-1 0,1-6 50,5 0 0,-3-2 170,8 2 1,1 4 204,5-4 0,0 3 0,0 3 0,0 0 0</inkml:trace>
  <inkml:trace contextRef="#ctx0" brushRef="#br0" timeOffset="1406">450 934 8071,'10'0'329,"-3"0"381,-7 0-304,8 0 1,2 8 185,7 3 1,0 11-51,0 1 0,7 7 254,-1-1 0,7 0 18,-1 6 1,4-10-306,1 9 0,9-3-742,3 3 1,6-7 199,5-4 1,5-9-181,7-3 1,0-1-382,0 2 1,-7-5-801,-5-7 0,-3 0 477,-2 0 1,-10-2 916,-7-3 0,0-5 0,-9-7 0</inkml:trace>
  <inkml:trace contextRef="#ctx0" brushRef="#br0" timeOffset="2232">1937 18 8050,'0'-10'4704,"0"2"-4165,0 8 1,0 2-616,0 4-564,0 4 1,0 7-590,0 0 1,0 1 592,0-1 1,-2 0-77,-4 0 0,-3 6 262,-8 1 1,-1 6 449,1-1 0,2 4 0,3 1 0,-1 1 0,7-1 0,0 1-106,6 0 1,0-3-39,0-3 1,0 4 485,0-4 1,0-4-161,0-2 0,0 2 1126,0-2 0,0 0-494,0-6 0,0 6 347,0 0 0,0 0-574,0-5 0,0 5-563,0 0-153,0 0 1,0-6-462,0 0 516,0-7 1,0 0 93,0-5 60,0-3-179,0 6-74,0-8 143,0-8 405,0 6-297,0-5 0,2 7-17,4 0-318,-4 0 161,13 0 1,-5-2-283,7-4 1,-5 2 137,-1-7 0,6-7-458,6-5 0,0 0 195,-5 6 1,1-8 7,4-4 0,-4 2 190,4-2 1,4 6 258,2-6 1,-2 6-29,2-5 0,0 6-147,5-1 1,1 4 390,-1 2 1,1 7-135,0 4 1,-1-1 386,1 1 0,-7 2-3,1 10 1,-8 5 158,3 13 1,-7 1-233,-6 3 1,-3 5-48,-8-4 1,0 3-272,0 3 1,-8 0 147,-3-1 1,-6-5-385,-7 0 1,5-8 137,-4 2 0,2-4-421,-2-1 0,2-3 234,-8-4 0,8-3 29,-2-8 0,4 0-899,1 0 1,-1-8 1125,-4-3 0,4-12 0,-6-4 0</inkml:trace>
  <inkml:trace contextRef="#ctx0" brushRef="#br0" timeOffset="2602">2162 485 8050,'-8'-18'0,"6"7"1594,-3-1-479,3 8-890,2-3 22,0 7 1874,0 0-2157,0 7 186,0 3 0,0 7-133,0 1 0,0 1-33,0 4 1,0-2-42,0 8 1,0 0 183,0 5 0,0 1-16,0-1 0,2 9 23,3 3 1,-3 6-46,4 5 0,-4-1 129,-2 7 0,0 3-52,0 9 1,0-4-392,0 4 0,0 2-330,0-3 1,0 1-57,0-5 1,0-9 261,0-3 0,6-4-143,0-3 1,-1-6 101,-5-5 0,0-5 59,0-7 1,2-3-425,4-7 200,-4-1 263,6-7 0,-10-3-129,-4-7 1,2-9 77,-7-9 1,7-3 342,-2-13 0,4 3 0,-6-11 0,-1 7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0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8212,'0'-10'136,"-2"3"637,-4 7 0,4-2 442,-3-4-847,3 4-251,2-6 20,0 8 0,2-2 254,3-3-296,-3 3 0,8-6 258,-4 8-156,-4 0 1,7 6 18,-3 0 0,-4 7 97,4-2 1,-3 11-84,3 1 0,-4 7 144,4-1 1,-4 4-117,-2 1 0,0 3-14,0 3 0,0-3-204,0 3 0,0 2 116,0-1 1,0-1-167,0-5 1,0-6 10,0-1 0,0-6-3,0 1 1,0-4 142,0-2-186,0 0-38,0-7 223,0-2-96,0-8 0,0-2 24,0-4 1,6-4-406,-1-7 1,7-6 6,-6 0 1,7-8-148,-1 2 0,3-1 84,2 1 1,-1-4-115,-5 4 0,5-3 74,-5-3 1,4 2 23,3 5 0,-1-5 72,0 4 1,-5 2 88,-1-2 1,-1 8 285,2-2 0,3-2 29,-4 2 0,-1 0 114,2 6 0,-3 0 190,3-1 412,3 1-429,-5 0 0,7 7-118,0 4 0,-5 4 195,-1 2 1,-5 2-40,6 4 0,-3 4-160,3 7 1,1-4 83,-7 5 1,0-5-38,-6 10 0,0 4 80,0 2 1,0-2-56,0 2 0,0-1 11,0 7 0,0 0-74,0-1 1,0 1-36,0-1 0,0 1 41,0 0 1,0-1-327,0 1 0,0-6-208,0-1 1,0-5-948,0 6 583,0-8 0,6 4-1923,-1-7 231,9-9 1279,-5-1 1064,9-8 0,-1-15 0,0-5 0</inkml:trace>
  <inkml:trace contextRef="#ctx0" brushRef="#br0" timeOffset="357">986 502 8319,'0'-10'1700,"0"-5"-923,0 13 777,0-6-567,0 8-41,0 0-443,0 8 0,6 2 72,0 7 0,0 0-83,-6 0 0,0 7-126,0-1 1,0 7-20,0-1 1,0 4-69,0 1 1,0-7-925,0-4 589,0 4 0,0-8-1681,0 5-123,0-5-994,7-10 1188,-5-1 321,14-8 1345,-7 0 0,9-8 0,-1-1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5:12.0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70 7154,'0'-10'-852,"0"3"947,-8 7-347,6 0 168,-6 0 279,8 0-186,0 0 1,-7-8 0,-3-2-1</inkml:trace>
  <inkml:trace contextRef="#ctx0" brushRef="#br0" timeOffset="567">225 18 8171,'0'10'0,"0"-3"-171,-8-7-140,7 0-757,-7 0 564,8 0 504,0 0 0,0-7-76,0 5 308,0-6 184,0 8 976,0 0-1547,0-7 255,0 5-34,0-6 0,0 8 15,0 0-1,-8 0-12,6 0-18,-5 0 8,7 0-78,0 0-24,0 8 197,0-6-122,0 5 44,0-7 0,-2 6 109,-4 0-98,4 7 1,-8-3 7,5 7 1,3 6 27,-4 0 1,-2 6 136,2-6 1,1 8-109,5-2 1,-6 3 9,0 3 1,-5 5-232,5 1 175,-8-1-11,12-5 1,-11-1 25,7 1 0,-5-1 5,5 1 1,-2-2-11,3-5 0,3 5 5,-4-4 1,-2-4 11,2-2 0,1-4-94,5-2 1,0 1 11,0-1 0,0-6-196,0 1 59,0-8 0,0 5-165,0-3 53,7-4 30,-5 6-152,6-8 182,-8 0 0,0-2-151,0-4 46,0-3 0,0-9-229,0 1 0,-6-6-438,0 0 480,1 0 97,5 13 0,0-5-719,0 3 1053,0-3 0,-8-10 0,-2-2 0</inkml:trace>
  <inkml:trace contextRef="#ctx0" brushRef="#br0" timeOffset="1509">69 295 8388,'0'-12'-680,"0"1"236,0 7 356,0-4 494,0 1 1,2-1-221,4-4 0,-2-1-114,8 7 1,-3-7 41,3 1 1,3 3 148,-3-3 0,3 6 16,2-5 0,1 5-107,-1-6 1,6 7 258,0-7-309,0 8-40,-6-11 1,1 13 10,-1-4 1,-6 4 15,1 2 1,-6 0 82,5 0-54,-7 0-254,11 8 0,-13 2 59,4 7 1,-6 0 119,-6 1 1,3-1-245,-9 0-33,8 0 225,-11 8 1,11-5-247,-8 3-19,9-4 229,-13-2 1,9 2-10,-5 4 1,-1-9-49,7 3 1,-8-3-6,3 3 1,1-6 107,-1 1 1,1-6-78,-1 5 0,-5-7 187,5 2 24,3 3-119,-7-7 1,11 6 206,-8-8-216,8 8 15,-3-6-68,7 5-263,0-7 164,0 0 1,7-5 216,5-1-106,3-8 14,3 12 1,-1-13 19,0 4-37,8 3 1,-6-6 148,4 9-135,-3-9 0,3 12 100,0-3 0,0 3 141,-6 2 0,0 0 68,1 0 0,-7 0 129,1 0-441,-1 0 94,7 0-73,-1 7 1,-8-3 81,-3 8-39,4-8-342,-1 11 224,1-5 1,-2 7 14,-8 0 0,0-5 107,0-1-50,0 1-31,0-3 39,0 7-12,0-7 27,0 9 23,0-9 131,0 7-9,-8-7-99,-2 8 0,-1-5 94,-1 0 0,7-7-228,-7 7 0,6-6 115,-5 5 0,5-1-161,-6 1 47,9 5 0,-13-13 14,5 9 57,-5-8 0,-1 11 27,0-3 0,5-3-3,1 3 0,-1-6 62,-5 5-22,0 1 1,-1 3 83,1-3 0,5-3-109,1-3 0,5-4 42,-5 4-45,7-4 51,-12-2 1,13 5 18,-9 1 0,6 0 139,-5-6 259,-1 0-265,-5 0 16,0 0-162,-1 0 19,1 0-171,0 0 68,-1 0 1,7 0 48,-1 0 144,9 0 51,-13 0-79,14 0 237,-13 0-199,13 0-38,-6 0-30,8 0 52,0 0-179,0-8 0,0 4-260,0-7 57,0 7 1,6-6-249,0 5 0,7 3-1328,-1-4 0,3 4 1743,2 2 0,-7 0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1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18 8638,'9'-2'981,"-3"-4"0,-2 4 161,2-3-93,-4 3-507,5 2 1,-7 2 114,0 3 0,0-1-534,0 8 1,-2 1-478,-3 10 0,-5-2-2845,-7 8 3199,-8 0 0,-2 6 0,-8-1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2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8187,'9'-9'663,"-1"-7"132,-8 14 0,0-7 609,0 3-514,0 4 140,8-5-666,-6 7 1,7 0-46,-3 0 0,-4 7-58,4 5 0,-3 5 53,3 6 0,-4 4-11,4 8 1,-4 1-1,-2 4 1,0 5-191,0 6 1,-6-4 102,0-1 1,-1-6-283,1 6 1,4-7 70,-4 1 1,4-9 50,2-2 219,0-8-349,0 4 1,2-10-162,4-3 52,-4-5 0,6-9 68,-8-3 0,5-5 131,1-7 0,2-6-401,-2 0 0,-3-14 120,9 2 0,-6-3 6,5 3 1,1-5-106,5 0 1,0-1-92,1 7 0,-1 1 55,0 4 1,0-1-69,1 7 0,1-1 309,4 7 0,-6 0-52,1 0 1,-1-1 269,-6 1 0,5 5-84,1 1 1,0 1 78,1-1 0,-7-3 0,1 9 679,-1-9 74,7 12-201,-1-5 1,-2 8 123,-3 5 0,3 4-281,-3 7 1,-3 2 188,3 4 0,-8 2-182,1 4 1,3 4-72,-2-4 1,0 3-31,-6 3 0,5-1 16,1 1 1,0 0-72,-6-1 1,0-1 78,0-4 1,0 3-329,0-3 0,0-4 119,0-2 1,0-2-356,0 2 0,0-9 164,0 3 1,2-3 119,4 3 1,-3-7-695,9-5 0,-6 3-1039,5-2 1,-5 0-459,6-6 723,-1 0 0,6-6-502,1 0 0,-7-7 247,1 1 1624,-1-11 0,7 4 0,-1-6 0</inkml:trace>
  <inkml:trace contextRef="#ctx0" brushRef="#br0" timeOffset="353">1056 416 7999,'-8'9'217,"6"-1"0,-4-8 957,12 0-813,4 0 1,7 2-122,0 4 1,0-5 832,1 5-674,-1-4 0,0 0-7,1 4 0,-1-4-37,0 4 0,0 1-256,1-1 0,-3 2-164,-3-3 1,1-1 33,-7 8 1,0-1 192,-6 7 0,0-1-455,0 0 1,-8 6 125,-4 0 1,-9 8-46,-2-2 1,-6 2 284,6-3 1,-2 3 474,2-8 0,10 0 136,-4-5 1,11-1-265,0 0 1,4 0-7,2 1 0,14-9-43,3-3 1,12-4-439,-1-2 0,-1 0-400,2 0 0,0-2-492,6-4 1,1-3-71,4-9 1,-3 1 1028,3 0 0,-3-8 0,-3-2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5.7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8250,'0'-10'568,"0"0"-134,0 5 1,2 3-88,4-4 0,-2 4-388,7 2 178,-7-8 1,6 6 56,-4-3 1,-5 10 49,5 7 0,-4 5 160,-2 6 1,0 4-109,0 8 0,0 7-85,0 4 0,-2 4 42,-4 2 1,5 0-24,-5 0 1,-2 0-187,2 0 0,-1-6-127,1 0 1,4-10-111,-4-1 0,4-8 14,2-10 0,0 0-39,0 1 2,0-9 213,0-1 0,8-10-26,3-4 1,-1-9 4,2-8 1,-3-10-207,3-1 1,3-3-1,-3-9 0,-3 8-67,3-3 0,-1-1 153,7 2 1,1-7-161,4 7 1,-2 0-43,8 5 1,-8 8 104,2 4 1,2-2 44,-2 2 1,0 0-9,-6 6 0,1 0 227,-1-1 1,0 7-4,1-1 1,-3 1 112,-4-7 0,5 7-44,-5-1 0,-1 8 481,1-1-258,-7-5 0,6 8 132,-4-4 32,-4 5-350,5 1 0,-5 0 217,4 0 1,-4 7-90,4 5 1,-4 5-44,-2 6 0,5 0 260,1 12 0,0-3-103,-6 15 1,0-1 75,0 5 1,0 1-56,0 0 1,-6 0-276,0 0 0,1-6-132,5 0 1,0-7-348,0 1 0,2-5-59,3-7 1,-1-3-413,8-7 0,-1-3-497,6-3 0,1-5 586,-1-7 1,6-2-1253,0-3 1999,0-5 0,-5-15 0,-1-2 0</inkml:trace>
  <inkml:trace contextRef="#ctx0" brushRef="#br0" timeOffset="295">1055 416 11608,'10'7'625,"3"3"-504,-7 7 1,5 2 150,-5 4 0,0 2 215,-6 4 0,0 4-293,0-4 0,0 3 0,0 3 0,0-6-138,0 0 1,-6-6 53,0 5 1,1-6-624,5 1 0,0-4 148,0-2-1158,0-7 87,0 5 465,0-13 1,2 4 344,3-12 0,-1-5-21,8-13 0,-1 3 647,7-7 0,7-1 0,1-6 0</inkml:trace>
  <inkml:trace contextRef="#ctx0" brushRef="#br0" timeOffset="623">1608 381 8102,'10'0'400,"-2"0"-434,-8 0 1,-2 0 150,-4 0 0,2 6-455,-7-1 0,5 7 53,-6-6 1,-1 7 290,-10-1 0,2-3-101,-8 3 1,2-1 486,-2 7 0,-2-1-241,8 0 1,-2 1 16,2-1 1,2 0-75,-8 0 1,8 1-58,-2-1 1,4-2 873,2-3-631,-1 3 1,9-11 415,3 8-238,4-8-39,2 11 1,8-11-27,3 7 1,12-5 242,6 6 0,4-3-100,1 3 1,1 3 54,0-3 1,-1-3-182,1 3 0,-1-1-197,1 7 1,-6-1-283,0 0 1,-8 0 113,2 1 0,-4-1-1291,-2 0 0,-1-5 252,-5-1 994,5-7 0,-14 12 0,5-7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4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8382,'10'0'-41,"-2"0"460,-8 0-69,0 0 1,5-2 158,1-3-256,8 3-113,-5-6 0,14 6 97,0-4 0,2 4-233,-2-3 1,-3 1 99,3-2 1,2 4-518,-2-4 1,2 4 266,-2 2 0,-4 0-627,4 0 1,-4 0 267,-1 0 1,-1 6-450,0 0 688,0 0 1,1-6 265,-1 0 0,0 0 0,1 0 0,-1 6 0,0-1 0,6 3 0,0-2 0,0-2 0,-5 7 0,-1-5 0,0 5 0,0-5 0,1 6 0,-1-8 0,0 1 0,3 3-69,3-2 0,-10-1-13,4-5 1,-3 0 604,3 0-347,0 0 1,1 0 116,-1 0-226,0 0 1,1 0-222,-1 0 0,0 0 100,0 0 1,1 0-202,-1 0 199,0 0 1,1 0 55,-1 0 0,0 8 0,1 2 0</inkml:trace>
  <inkml:trace contextRef="#ctx0" brushRef="#br0" timeOffset="132">1505 121 8224,'11'0'513,"1"0"1,-1 0 330,7 0-1023,-1 0 1,0 0-10,1 0 0,-1 0 188,0 0 0,0 0 0,1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28.4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8227,'9'0'858,"-1"0"-652,-8 0 1,2-6-632,4 1-758,-4-1 576,5 6-286,-7 0 753,0 0 1,-7 15-1,-3 4 1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0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8673,'0'-9'1115,"0"1"-221,0 8 2074,0 0-2202,8 0 0,-6 8-144,4 3 1,-3 3-187,3-3 1,-2 5 151,8-5 1,-7-1 273,7 1-421,-1-7 1,9 4-92,3-8 1,-2-2-233,8-4 1,-6-4-44,6-7 0,-1-6-176,7 0 0,-8 2-35,-4 9 0,2-1 163,-2 7-455,0-7 0,-6 11 181,1-4 0,-7 4-392,1 2 353,-9 8 1,7-1-63,-4 5 81,-4 3 0,5-11-727,-7 8 120,0-8 248,0 3-160,0-7-1254,0 0 1401,-7 0 1,-3 6-385,-7 0 0,5 7 381,1-1 0,1-3 12,-1 3 1,-3-6 629,8 5 0,1-7 0,3 10 0,-4-9 0,4 3 0,-4-2-38,4-4 0,2 7 658,0-3 969,0-4-491,0 13-437,0-5 1,0 1 931,0 1-1077,0 0 0,0 5-155,0 0 0,0 0-122,0 1 1,0-5-63,0 4 1,0-3 146,0 9 1,0 2 125,0-2 0,0 8-226,0-2 1,0 5 29,0 6 0,-1-3 78,-5 3 1,4 3-93,-4-3 1,4 0-603,2-5 0,0-1 255,0 1 1,0-8-423,0-4 0,0-4 51,0-1 0,0-7-200,0 1 0,2-9-230,4 3-283,-4-4 302,5-2 1,-7-2-227,0-4 410,0 5 0,-1-9-159,-5 4 443,-4 4 1,-7-4 222,0 12 1,5 2 197,0 3 0,1 5 0,-6-5 0,5 3 0,1-3 0,-1 5 0,-5-5 0,5-1 0,1 1 0,5-5 351,-6 6-264,1-9 1,-1 7 619,1-4 1,5-4 681,-5 4 441,7 3-713,-4-7-564,8 6 1,2-2 286,4-1 1,-2 1-319,7-6 0,1 0 48,5 0 0,6 0-176,0 0 1,2-2-150,-2-4 0,-2 4-342,8-3 1,-6-3-448,6 2 1,-6-5 276,6 5 0,-8-6-1155,2 7-2730,-4-9 4152,-2 12 0,1-5 0,-1 7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1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7959,'-11'0'0,"-1"0"1850,8 0-529,-3 0-748,14 8 1,-3 2 551,8 7-320,-8 0 1,5 1-34,-3-1 1,-4-6 171,4 1-908,-4-1 135,-2-1-1485,0 5 347,0-13-440,0 6 407,0-16 0,0 4 1000,0-7 0,0-1 0,0-5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7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 7945,'-9'2'2042,"3"4"1,4-3-1322,2 9 1,2 0-911,4 5 0,1-6-143,5 1 332,-4-1 0,-8-1 0,0-2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7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7944,'0'17'1054,"0"0"0,-6-5 3883,0 0-6428,0-9 0,14 5 1491,4-8 0,3-8 0,2-1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4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1 606 8012,'9'0'1544,"-1"0"-879,-8 0 0,9 0-13,9 0 0,1-6-174,10 1 1,0-3-174,5 2 0,7 2-187,-1-7 0,2-1 87,-2-5 1,-9 0-537,4-1 0,-10 7 272,4-1 1,-14 3-1622,2-3 386,-11-3-309,2 13 914,-8-13 1,-8 13 251,-3-4 1,-11 4 77,-1 2 1,-6 0 358,6 0 0,-5 0-120,5 0 0,-1 0 120,7 0 0,0 0-25,0 0 140,-1 0 71,1 0 27,7 8-60,3-6 322,7 5-18,0-7 442,0 0-610,0 8 1,0-4 190,0 7 1,0 1-70,0 5 0,0 6-34,0 0 1,0 8-153,0-2 1,0 4 2,0 1 0,0 1-217,0-1 1,0 7 114,0-1 0,0 0-339,0-5 1,0-6 142,0 0 0,0-8-184,0 2 1,0-10 89,0-1 0,7-8-13,5 1 0,-2-3 96,1-2 0,1-2 24,5-3 0,0-5 102,0-7 0,1-1-85,-1 1 0,-2 0 16,-3 0 1,1-1 1,-7 1-55,0 0 91,-6-1 0,0 7 6,0-1-34,0 8-7,0-3 0,-2 7-174,-4 0 134,4 0 72,-5 7 1,7 3 66,0 7 0,0 1 163,0-1 0,0 2-56,0 4 1,0-2 161,0 8 1,0 0-164,0 6 1,0 1-66,0 4 0,0-3-300,0 3 1,-2-5 149,-4-6 1,-2 1-96,-3-7 1,-5 6 309,5-6 473,-5 0-406,-1-13-71,0-2 1,0-8 96,-1 0 0,7-14-26,-1-3 0,3-6 227,-3 0 1,-1-2-75,7-4 1,0-4-288,6 5 0,0 1-180,0-2 1,10 0-331,7-6 0,0 3 180,6 3 0,4-4-202,2 4 0,-2-3-662,2-3 0,0 1 440,5-1 1,-5 0-226,0 1 0,-8-1 331,2 1 0,2-1 13,-2 1 0,0 1 210,-6 4 0,1-2 248,-1 8 0,0-8-66,1 3 1,-1 1 136,0-2 1,1 8 132,-1-2 0,0-2-151,0 2 1,1-6 596,-1 6 1,0-2-278,1 2 1,-3 9 447,-4-3 1,5 4-81,-5-5 0,-1 7 833,2-1-1032,-9 8 0,11-5 392,-8 3-312,-1 4-335,-5 2 1,0 10-113,0 7 0,0 6 127,0 0 0,-7 8-454,-5-2 0,3-4 164,-3-2 1,8 2-61,-2-2 1,4 0 100,2-6 1,0-5 50,0-1 5,0-7 1,14 4-43,3-8 1,6 0 78,0 0 1,2-8-4,4-4 1,2-3-410,-8-2 1,2 1-129,-2 5 0,-4-3-1134,4 9 599,-4-9-388,-1 12 435,-9-5 1,-1 16 388,-8 9 0,-10 1 36,-7 10 0,0-1 517,-6 7 0,-4 0 0,-2-1 0,4 1 33,2-1 1,4-5 28,2 0 1,7-8-31,4 2 0,-2-4 155,3-1 1,-1-1 551,6 0 0,0 1-269,0-1 1,0 0 624,0 0 1,0 1-498,0-1 0,-6 2-152,0 4 1,-5-3-238,5 3 0,-7 2-248,1-2 1,-5 7-46,-6-1 0,4-4-241,-4-2 0,1-4-192,-1-1 0,4-3 263,-4-3 1,4-5-168,2-7 1,-1 0 65,1 0 0,5-7-284,1-5 1,7-3 163,-2-3 0,4 1 66,2 0 1,8 0 105,4-1 1,3 1 68,2 0 1,1 5 219,-1 1 14,0 7 0,0-4 304,1 8 0,-7 0-252,1 0 1,-6 8 1204,5 3 1,-7 7-273,2 5 1,-4 4 105,-2 7 0,0 6-241,0 1 0,2 1 328,3-2 1,5-5-952,7 0 1,8-3 0,4-9 0,4-2-966,1-9 0,8-4 519,5-8 0,3-10-1141,1-7 1,3-8 346,4-10 1,-4-5-133,3 0 0,-5-7 1145,-6 7 0,-3 0 0,-9 5 0</inkml:trace>
  <inkml:trace contextRef="#ctx0" brushRef="#br0" timeOffset="537">2024 226 7985,'7'9'622,"5"-3"1,3 2 877,3-2 0,1 7-900,4-1 1,-4-3-167,4 3 1,-4-3-538,-1 3 0,-7 1 172,1-7 1,-8 2-558,1-2 1,-1-5 257,2 5-228,-4 4 1,6-6-385,-8 7 1,-2 1-374,-4 5 0,-4 0 521,-7 1 1,2-1-43,3 0 736,-3 0 0,-3 8 0,-8 2 0</inkml:trace>
  <inkml:trace contextRef="#ctx0" brushRef="#br0" timeOffset="734">2110 606 7985,'-2'23'-985,"-3"0"0,3 0 1511,-4-5 0,4-1 35,2 0 1,0 1-2,0-1 1,-2 6-113,-4 0 0,4 8-16,-3-2 1,3 3 107,2 3 0,0-1-123,0 1 1,0 0-329,0-1 0,0 1 90,0-1 1,0-1-105,0-4 1,5 2-40,1-8 0,0 0-110,-6-6 1,2-2 12,4-3-369,-4-4-12,5-8 1,-5-14 226,4-3 0,-4-12-713,4 0 1,-3-5 418,3-7 0,-2-3-231,8-8 1,-7 0 739,7 0 0,-1 1 0,7-1 0</inkml:trace>
  <inkml:trace contextRef="#ctx0" brushRef="#br0" timeOffset="955">2560 18 8065,'13'-9'1739,"5"3"1,5 4-1884,0 2 1,-4 0 67,4 0 1,-10 0-5,-1 0 0,0 0 256,5 0 0,-6 0 212,1 0 1,-6 2-777,5 4 1,-5-4 177,5 3 0,-7 5-455,2 1 1,-4 5 335,-2 1 0,0 2-1404,0 4 1733,-8-3 0,-9 12 0,-10-5 0</inkml:trace>
  <inkml:trace contextRef="#ctx0" brushRef="#br0" timeOffset="1654">2612 399 8065,'-12'21'109,"1"-4"0,7-9-109,-2 3 893,4-7 0,4 4-541,4-8 0,-2 0-523,7 0 0,1-2-55,5-4-73,0 4 0,-1-7 374,-5 3-33,5 4 0,-14 2-54,3 12 0,-5 5-10,-5 6 1,-5 4 201,-7 7 0,-6 1 198,0 0 1,-6-1 256,6 1 0,0-3-174,5-3 0,3 2 453,3-8-1078,-3 0 210,13-6 1,2-7-132,12-4 0,5-6 109,6-6 0,10-6-577,7-11 1,8-2 88,-2-3 1,-2-3-81,2 8 1,-5 0 256,5 5 1,-8 1 160,3 0 1,-11 7 33,-1 4-25,-8 5 1,2 2 714,-11 5 0,-4 4-309,-8 7 0,-2 2 220,-4 4 1,-6-1-271,-11 6 1,2-5-233,-8 6 0,8-8-90,-2 2 1,-4-1-351,-1 1 0,1-6-523,-2 0 0,8-1 442,-2-11 1,-2 7 123,2-6 0,5 5 65,7-5 0,1 2 242,-1-3 1,-3-1 135,8 8 1,1-7 202,5 7 1,-6 0 130,0 5 1,0-6 452,6 1 1,-2-1-76,-3 7 1,3-1-269,-4 0 0,4 1 839,2-1-441,0 0-962,0 0 1,0-5-288,0 0 138,0-9 0,2 3-38,4-12 0,-2 3-306,7-9 1,1 0-113,5-5 1,0-2-197,1-4 137,-1 4 0,0-4 222,0 11 1,-5-1 758,-1 7 152,-7 0 0,10 14 463,-8 3 0,-1 5-98,-5 1 0,6 0 712,0 1 0,0 5-603,-6 0 0,0 0-433,0-6 0,1-5-444,5-1 1,-4-5 174,4 5-327,4-7 1,-1 2-83,8-12 0,1-3-264,-1-9 1,0-1 227,1-4 0,-1 4-149,0-4 1,1 9 147,-1 3 1,-6 7-102,1-2 977,-1 4 0,5 10-346,-5 4 1,3 3 271,-9 2 0,11 0-778,1 1 1,6-3-861,6-3 1,4 1 708,-4-7 399,11 0 0,-4-22 0,7-3 0</inkml:trace>
  <inkml:trace contextRef="#ctx0" brushRef="#br0" timeOffset="3035">3891 226 8073,'-9'0'657,"1"0"1,10 0 87,4 0 0,3 0 444,9 0-806,7 0 0,2 0 54,7 0 0,1 0-135,-1 0 1,1-2-55,0-4 1,-1 2-15,1-7 0,-6 1-1236,-1-1 0,-8 1 272,-3 4-1272,0 4 1253,-15-5 1,4 7 44,-12 0 1,-9 7 301,-8 5 0,-6 5 107,6 6 1,-6-2 436,6 8 1,-6-6-189,6 6 0,0 0 479,6 5 0,1 3-257,5 3 0,-3-1 260,9 7 0,-9 0-127,3 6 0,3-2-22,2-4 0,-2 2-255,3-8 1,-1 6 93,6-5 1,0-7-496,0-5 1,0-8-20,0 2-145,0-11 299,0 3 0,0-21 128,0 1 1,6-11-93,-1-7 1,7-4-114,-6-7 1,5-3 209,-5-3 0,6 2-33,-7-9 0,7 9 221,-6-2 0,1 9-121,-1 2 0,2 8 116,3-2 0,3 9-22,-9 3 0,3 7 75,-2-2 1,-2 4 0,7 2 182,-7 0 60,4 0 390,-8 0 1479,0 0-1600,8 8 0,-7 2-208,5 7 1,-2 8-99,2 4 1,-4 3-57,4 3 0,1 7-29,-1 4 0,5 4-26,-5 2 0,0 6 25,-6-1 1,2 3-575,4-2 1,-4-6 233,3-1 0,-3-1-387,-2-9 1,0-7 224,0-5 1,0-13-301,0 1 10,0-4 136,0-3 0,0-4-85,0-12 1,6-4-155,0-7 0,0-8-31,-6-4 0,0-5 229,0-7 1,0-3 50,0-8 1,0 0 390,0 0 0,0 2 0,0 4 0,0-2 0,0 8 0,0 0 0,0 5 0,0 8-232,0 4 1,0 10 231,0 1 680,0 8 0,-2-2-323,-4 12 0,-4 6 690,-7 11 0,0-2-191,-1 8 0,-5 7-64,0 10 1,-7-1-287,1 1 0,-2 0-76,2 6 1,-2-8-191,8-4 1,0-3-41,6-3 0,6-1-773,-1-4 543,8-4-847,-4-8 0,10-7 127,4-5 0,6-12-202,11-10 0,4-16 340,7-13 0,3-6 28,3-6 0,-2 2 73,9-7 1,-7 7 131,6-1 0,-2 3 425,2 2 1,4 10-126,-4 7 1,2 4 579,-1 14 1,-3-2-397,-4 13 0,-5 0 874,-1 6 0,-1 2-316,-10 4 0,2 4-84,-2 7 1,-9 0-196,3 1 1,-6 1-258,1 4 0,-3-2-240,-3 8 1,-4-2 150,4 2 0,-14 3-364,-9-3 1,0 2 141,-6-2 1,-4-4-101,-2-8 0,-2-2 151,2-3 1,-1 1 63,7-7 1,-2-2 42,1-10 0,11 2 164,-4-7 1,11 5 342,0-6 0,4 7-201,2-7 1,8 8 93,4-2 0,11 6-12,5 6 1,5-2-93,2 8 1,5-1-136,0 6 0,1 1-165,-7-1 0,1-5-462,-1-1 1,1-1 284,0 1 0,-3 3-1001,-3-9 1,2 7-106,-8-6 1313,0-1 0,-6-5 0,1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5:26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70 450 8233,'0'-25'0,"-6"12"0,0-5-1545,1 5 799,5-4 746,0-1 0,-6 1 0,0 0 0,0-1 0,6-7 0,0-1 0</inkml:trace>
  <inkml:trace contextRef="#ctx0" brushRef="#br0" timeOffset="617">18 104 8200,'-9'0'361,"1"0"0,8-2-754,0-3 54,8 3 213,1-14 1,3 9 131,-1-5 23,-7 4 1,6 8 153,-5 0-185,-3 0 0,6-2 537,-8-3-125,0 3 94,0-6-334,0 8-274,0 0 133,0 8 0,0-4-10,0 7 1,2-5-130,4 5 0,-4 1 117,3 5 0,-3 0-8,-2 1 1,0-1 196,0 0 0,0 1-32,0-1 1,0 6-29,0 0 0,0 2-23,0-2 1,0 4-3,0 8 1,2-7 5,4 1 0,-4 0 3,4 6 1,1-5-184,-1 5 0,0-10 148,-6 10 1,0-3-194,0 9 0,0-5 65,0 4 0,0-3 94,0-2 1,0-1 34,0 1 1,0-7-7,0 1 0,0-6-8,0 6 0,6-8 135,-1 2 0,1 2-222,-6-2 79,0 0 1,2-11 37,4 0-282,-4-1 172,5-1-296,1-3 176,-6-7 32,6 0-265,-8 0-27,0-7 0,2-3-520,3-7 1,-3-6 50,4 0 857,-4-8 0,-2 4 0,0-8 0</inkml:trace>
  <inkml:trace contextRef="#ctx0" brushRef="#br0" timeOffset="1544">156 156 7915,'-9'0'-897,"1"0"952,8 0 213,0 0 4,0-8-227,0 6 19,8-13 0,1 11 146,9-7 1,-7 5 17,1-6-101,-1 9 0,7-7-33,-1 4 0,0 4 6,1-3 0,5 1-77,0-2 0,2 4 5,-2-4 0,-4 4-94,4 2 0,2 0 136,-2 0 0,6 0-126,-6 0 0,8 0 63,-3 0 1,5 0 1,2 0 1,-5-5-3,5-1 1,-4 0-3,9 6 0,-1 0 4,1 0 1,-4-2 2,5-4 0,-3 4 19,3-3 1,-5 3-9,4 2 18,-3 0 0,3 0 39,1 0-59,-1 0 15,-5 0 0,5 0 0,2 0-30,2 0 1,-3 0-8,5 0 1,0 0-106,6 0 1,-2 0 74,-4 0 0,4 0-22,-4 0 1,2 0 80,-2 0 1,4 0 89,-4 0 1,2 0-58,-2 0 1,2 0 87,-7 0-117,-1 0 0,0 0 0,3 0 75,1 0 0,-6 0-79,3 0 0,-3 0-121,2 0 1,-3 0-27,3 0 1,3 0 137,-3 0 0,0 0-57,-5 0 1,-1 0 83,1 0 1,-2-2 0,-4-4 1,1 4 10,-7-4 1,6 4 32,-6 2 0,0 0-104,-5 0 1,-1 6-118,0 0 1,0 0 19,1-6 0,-1 2 69,0 3 1,-5-3 84,-1 4 1,1-4-36,5-2-14,0 8 0,1-6 13,-1 3 1,-5-3 35,-1-2 0,-5 0 88,5 0-57,-7 0 0,4 2 414,-8 4-121,0-4 200,0 6-383,0-8 0,0-2-96,0-4 0,-2 4-21,-4-4 1,4 2-278,-3-1-129,3 3 209,-6-6-45,6 8 233,-6 0-433,8 0 129,0 0 28,-7 0 163,5 0 23,-14 0 1,13 2 54,-9 4 0,6-4 150,-5 3 0,5-3 412,-6-2-369,9 8 1,-7 2 70,4 7 0,4 2-94,-3 4 0,3 6 135,2 11 1,0 6-143,0 12 0,5 4-159,1 7 0,0 2 106,-6 4 1,0 2-121,0 3 1,0-10-58,0-13 0,-2-5-307,-4-6 1,2-5 108,-7-13 0,7-3-99,-2-7-105,-3-1 0,5-7-439,-8-5-201,8-3 1085,-3-2 0,-1-15 0,-2-4 0</inkml:trace>
  <inkml:trace contextRef="#ctx0" brushRef="#br0" timeOffset="2644">243 1194 7836,'0'-12'-72,"0"1"0,0 5 288,0-6 0,0 7 49,0-7 0,2 6-42,4-5 0,-4 5-31,3-6 0,-3 7-29,-2-7 0,0 6-99,0-5 0,6 5-131,0-5 0,1 5 81,-1-6 1,-2 8-7,8-1 0,-1-3 86,6 2 1,1 0-16,-1 6 1,6 0 22,0 0 0,8 0 21,-2 0 0,-2 6-49,1 0 1,1 5 22,6-5 1,-1 6-162,1-6 1,1 1 100,5-1 1,-5-4-131,5 4 1,1-4 51,-2-2 0,6 0 32,-5 0 0,1 0-32,-2 0 0,-1-6 15,7 0 1,-8-2 28,3 3 0,1 3 2,-2-4 1,3-2-1,-3 2 1,-2-1-3,9 1 1,-9 2 3,2-7 0,-3 7-1,-3-2 0,1 4 60,0 2 1,-9 0 31,-2 0 1,1 0 137,-2 0 0,7-2-96,-1-4 0,-2 5 116,2-5 0,-6 4-323,6 2 1,-2-6 161,1 0 1,3-1-88,-8 1 1,6 4 81,-6-4 0,6-2-211,-6 3 0,0-1-67,-6 6 1,6 0 118,0 0 0,1-6 42,-7 0 0,0 1-2,0 5 0,1 0 59,-1 0 0,0 0-44,1 0 0,-1 0 20,0 0 1,0 0-47,1 0 1,-1-2 2,0-4 0,6 4-26,0-4 0,2 4-14,-2 2 1,-3 0 74,3 0 1,-4 0-6,-2 0 0,1 0-31,-1 0 1,0 0-10,0 0 1,1 0 149,-1 0 0,0 0-9,1 0 27,-1 0 22,0 0 14,0 0-14,1 0 201,-9 0-168,7 0-56,-14 0-61,5 0 0,-7 2 16,0 4-3,0-4 212,0 6 232,0-8-718,0 0-241,0-8 1,-7 6 72,-5-4 370,-11 4 0,-11-5 0,-11-3 0</inkml:trace>
  <inkml:trace contextRef="#ctx0" brushRef="#br0" timeOffset="3471">1419 243 7137,'0'-12'-277,"0"0"0,2 9 241,4-3 1,-3-2-12,9 2 1,-6-5 36,5 5 2,-7 0 0,6 1 49,-5-1 6,-3 0 43,6 6-93,-8 0 2818,0 0-2909,0 8-114,0 1 250,0 1-38,0 5 0,0-5 64,0 7 1,0 1 111,0-1 1,0 0-53,0 0 0,0 8 184,0 4 0,2-2-126,4 2 1,-4 0-51,3 5 0,-3 1-127,-2 0 1,6-3 25,0-3 1,2 2-74,-3-8 0,-3 8 166,4-3 0,-4-1-14,-2 2 1,0-6 40,0 6 0,0-8 157,0 2 0,0 2-114,0-2 1,0 0-57,0-5 0,0-1-44,0 0 1,0 0 79,0 1-98,0-1 1,-6 0 204,0 1-45,1-9-567,5 7-55,0-14 353,0 5 50,0-7 0,0-2-585,0-3 0,2-5-256,3-7 1,-1-8 819,8-4 0,-1-12 0,7-3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31.8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10621,'17'0'977,"0"0"0,-5 2-538,-1 4 1,1-4 130,5 3 1,6-1 172,0 2 1,8-4-310,-2 4 0,3-4-82,3-2 1,0-6-521,-1 0 0,-5-5 186,0 5 1,-8-6-464,2 6 1,-10 1 280,-1 5-759,-8 0-167,11 0-1038,-13 0 1389,6 0 0,-10 5-39,-4 1 1,-2 8-215,-3-3 0,-10 5 107,3 1 885,-3 0 0,-4 0 0,-2 1 0</inkml:trace>
  <inkml:trace contextRef="#ctx0" brushRef="#br0" timeOffset="239">242 226 12659,'0'17'692,"0"0"0,0 0-432,0 1 0,0 7 0,0 3 0,-7 5 100,-5 2 1,3-1-128,-3 1 1,6 1-317,-5 5 0,5-5 156,-6 5 0,9-11-209,-3-1 1,4-2-196,2 2 1,0-4-376,0-8 0,0-5-373,0-1 177,0-7 1,2 2 402,4-12 1,-3-5 79,9-12 0,0 1-671,5-6 1,-6-1 1089,1-6 0,-1-7 0,7-2 0</inkml:trace>
  <inkml:trace contextRef="#ctx0" brushRef="#br0" timeOffset="531">450 260 8070,'0'-17'0,"0"5"329,0 1 626,0 7-711,0-11 1,0 11 182,0-8 651,0 8-261,0-3-80,0 7-449,0 0 0,0 7-102,0 5 0,0-1-10,0 7 1,0-5-1,0 10 0,0 4 24,0 2 1,0 5 13,0 7 1,0-5-166,0 5 1,0 1 9,0-2 0,0 6-117,0-5 1,-6-1 54,0-5 1,1-3-629,5-3 0,0 2-473,0-8-331,0 0 320,0-6-474,0-7 721,7-2 0,-5-16 358,4-4 1,-4 3 509,-2-3 0,0 1 0,0-7 0</inkml:trace>
  <inkml:trace contextRef="#ctx0" brushRef="#br0" timeOffset="751">69 969 8052,'-17'0'388,"0"0"712,7 0-226,-5 0-256,13 0 102,-6 0 0,10 0-244,4 0 0,0 0 134,11 0 0,-2 0-198,14 0 0,0-2-32,6-4 0,-1 5-301,1-5 1,1-2-367,5 2 0,-5 1-155,5 5 1,-11 0-492,-1 0 1,-6 0-34,6 0 0,-8 0 72,2 0 894,-4 0 0,6 0 0,2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44.6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18 122 8118,'-7'-10'1547,"5"2"-1011,-6 1 185,8 5-145,0-6-160,0 8 0,2 0-156,4 0 1,3-2-1,9-4 1,1 3-153,4-9 0,4 1 76,7-7 1,-5 7-92,0-1 1,-6 8 104,6-1 1,-8 3-10,2 2 1,-4 0-216,-1 0 0,-7 7-335,1 5 1,-9 3 212,3 3 0,2-5 150,-2 4 1,-1-3 97,-5 9 0,-2 4-53,-3 1 1,-3-1 78,-3 2 1,-5 0-49,5 6 1,-5 5 84,-1 0 1,0 1-110,-1-7 0,1 3 9,0 3 0,-1-3-198,1 3 0,0-4 74,0-1 1,-1-6-302,1 0 0,7-8 150,5 2 1,-3-4-98,2-2 0,0 1 47,6-1 0,0-5-1308,0-1 233,0-7 662,0 4 1,0-10 169,0-4 1,6-4 119,0-7 1,0 0 99,-6-1 1,0 1 284,0 0 0,0-8 0,0-2 0</inkml:trace>
  <inkml:trace contextRef="#ctx0" brushRef="#br0" timeOffset="207">105 554 8118,'0'-10'452,"7"3"231,3-1 1,7 6 478,1-4-580,-1 4 0,0 8 69,0 0 1,1 7-191,-1-1 1,-5 3-333,-1 3 1,1-7 108,5 1 1,-6-1-680,1 6 0,-2-5 347,1 0 0,5-7-916,-5 7 1,-1-8 146,1 1 0,1-3-264,5-2 1,0-2 461,1-3 1,-1-7 664,0-11 0,8-4 0,2-7 0</inkml:trace>
  <inkml:trace contextRef="#ctx0" brushRef="#br0" timeOffset="340">727 433 8118,'18'6'245,"-1"-1"0,-6 9 1016,1-3 0,-2 5 249,1 1-947,4 0 1,-7 6-163,4 1 0,1-1-376,-7-6 1,0-6 67,-6 1 0,5-1-2515,1 7 296,0-9 2126,2-1 0,1-8 0,8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42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624 294 8058,'-8'-9'1630,"6"1"-1222,-6 0-73,8 7 404,0-15-43,0 7 190,0-1-325,0-5 79,0 13-23,0-6-121,0 8 209,0 0-457,0 8 0,2 7-16,4 8 1,-4 6 5,4-6 1,-3 8-112,3-2 0,-4 1 54,4-1 0,2 2 3,-3-8 0,3 6-211,-2-6 1,-2 0 60,7-6 1,-7-5-133,2-1 0,-2-5-41,1 5-224,-3-7-142,6 4-82,-8-8-347,0 0-190,8-8 0,-4-1 456,7-9 0,-5 1-755,5 0 1,-7 0 1422,2-1 0,4 1 0,-1 0 0</inkml:trace>
  <inkml:trace contextRef="#ctx0" brushRef="#br0" timeOffset="761">122 433 8161,'-17'0'-89,"-1"0"69,1 0 0,0 0 253,0 0 1,5 0 337,1 0-116,7 0 60,-4-8-379,8-2 0,0-7 66,0 0 0,2 0-178,4-1 0,3 1-5,9 0 1,5-6-63,0 0 0,6 0 105,-6 5 0,7 1 0,-1 0 1,4-6-88,1 0 1,1 0 63,0 5 0,-3 1 50,-3 0 0,4 5-23,-4 1 0,3 1 133,3-2 0,-3 5-82,-3 7 0,4-6 2,-4 0 0,3 0-23,3 6 1,-2 0 6,-5 0 1,5 0-233,-4 0 0,-2 6 154,2 0 0,-6 6-174,6-7 1,-8 7 104,2-6 0,2 7-42,-2-1 1,0 1 65,-6-1 0,0 7-11,1-8 1,-3 14 8,-3-7 1,3 3 26,-3-4 1,1 0-19,-1 1 0,1 1 10,-7 4 1,1-4 13,-1 4 1,-4-2-16,4 2 0,-4-2-25,-2 8 0,0-6 24,0 6 0,-2-6 0,-4 6 0,2-6 39,-7 6 0,-1-6 8,-5 6 1,2-8 69,3 2 1,-3-4-97,3-2 1,-9 3-14,-2 3 0,-2-6 22,2 0 0,4 1 42,-4-7 0,-2 5-25,2 1 0,-2-6 0,2 1 1,3-3 33,-3 3 0,4-2-1,2-5 0,-1-3-15,1 4 0,-6-2-9,0 2 1,0-4 7,6 3 1,-6-3-6,0-2 0,-8-2-105,2-3 0,2 1 66,-2-8 0,0 3-9,-5-3 0,5-5 3,0 0 1,6 3-6,-6-9 0,8 13 21,-2-7 1,-2 4-8,2-5 0,2 1 94,9 0 1,-3-1-90,4 1 1,1 6 134,-2-1 0,7 1-60,-7-7 0,8 1-31,-1 0 1,3-1-31,2 1 1,2 0-17,3 0 1,5-1-481,7 1 0,2-6 218,4 0 0,-1 0-738,6 5 1,-4 7 429,4-1 1,-5 3-1390,6-3 1938,-15-3 0,9 5 0,-14-7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47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35 295 8047,'-18'0'2688,"9"0"-2100,1 0-418,8 0 0,8 0 24,3 0 1,5-2-74,1-4 1,2 4 54,4-3 0,-4 1-156,4-2 0,2 4-167,-1-4 0,1 4 133,-2 2 0,-10 0-170,4 0 111,-3 8 0,-3 4 215,1 11 0,-8-4-12,1 4 1,-5 4 139,-5 2 0,-3-3-91,-4 3 0,-3 2 105,4 9 0,-7-3-250,-5 3 0,4 4 137,-4 3 0,4-3-152,1 2 0,7-6 76,-1 6 0,1-7-396,-6 1 0,5-3-8,0-3 1,9-1-129,-3-4 1,4-4-340,2-8 284,0 0 1,0-5-657,0-1 262,0-7 403,0-4 1,0-9 186,0-9 1,-2-5-188,-4 0 1,4 0 482,-3 6 0,3-1 0,2 1 0,-8 0 0,-2 0 0,-7-1 0</inkml:trace>
  <inkml:trace contextRef="#ctx0" brushRef="#br0" timeOffset="300">69 796 11567,'8'10'1468,"-4"5"-971,7-3 1,-7-3 296,2 3 0,2 0-567,-3 5 0,3-6-440,-2 1 1,-2-2-546,7 1-963,-7 4-271,11-13 1400,-5 6 0,7-10-672,1-4 0,-1 1 601,0-13 1,0 5 662,1-10 0,-1 5-41,0 7 0,1-3-272,-1 9 899,0-1-46,8 6 0,-6 0 401,4 0 0,-9 6-357,-3-1 0,-5 7 685,6-6 1,-6 7-596,5-1 0,-5-5-1074,5-1 0,1 2-1047,5-2-936,0-1 2383,1-5 0,-1-15 0,0-4 0</inkml:trace>
  <inkml:trace contextRef="#ctx0" brushRef="#br0" timeOffset="1167">1159 87 9787,'17'0'2077,"2"0"-1489,4 0 0,-2-2-317,8-3 1,-2 1-3,2-8 1,2 3-634,-8-3 1,0-3-99,-6 3 1,0 5-1185,1 1 275,-9 4 942,-1 2 0,-10 8-473,-4 3 1,-3 12 487,-9 6 1,-5-2 413,0 2 0,-6 0 0,6 5 0,-5 6 109,5 1 1,-1 1 237,7-2 1,2-1 436,3 7 0,-3-6-236,3 6 0,3-5-163,-3 5 1,8-8-23,-1 3 1,3-11-83,2-1 1,0-6-673,0 6 1,0-13 267,0 1-1026,0-4 752,0-3 1,2-10 7,3-12 1,3-11 64,4-6 0,3-3-23,-3-3 1,3-5 37,2 0 1,-1-7 308,-5 7 0,4 0 0,-3 5 0,3 6 0,3 0 0,-7 10-66,1 2 0,-7 2 378,7 9 639,-8 0-57,4 6-261,-8 8-62,0 1 0,0 9-123,0-1 0,0 6-305,0 0 0,5 8 57,1-2 1,2 11 37,-3 6 1,-3 4 49,4 2 1,2 6-11,-2-1 0,-1 9-142,-5-3 1,0 4 2,0 2 0,0-7-317,0-5 1,0-8 145,0-3 1,0-8-319,0 2 0,0-11 61,0-6 1,0-3-538,0-3 230,0-8-297,0-1 538,0-23 0,0 1-89,0-15 1,0 1-82,0-7 1,0-7 144,0-4 0,0-4 380,0-2 0,-7-8 0,5-1 0,-6-8 0</inkml:trace>
  <inkml:trace contextRef="#ctx0" brushRef="#br0" timeOffset="1593">1435 693 7706,'-17'0'-221,"6"0"1172,-1 0 1,1 7-361,-7 5 1,1 5-97,0 6 1,-6-2-70,0 8 0,-1 0-134,7 6 0,-6 1-175,0 4 0,0-3 92,6 3 1,-1-9-221,1-2 0,8-8 167,3 2-1091,-4-4 518,8-1-325,-5-9 1,14-9 314,5-11 1,9-12 116,2-6 0,8-4-623,-2-2 1,9-1 332,2-4 0,8 3 321,-2-3 0,-1 3 279,1 3 0,6-1 9,5 0 1,1 3-10,-6 3 0,0 4 736,0 8 1,-6 1-217,0 5 1,-8 3 146,3 8 1,-11 0 88,-1 0 1,-10 8 379,-1 3 1,-3 7-813,-9 5 0,0-2-90,-6 8 0,-2 1-609,-4 11 1,-11-5 289,-12 5 1,-4 1-373,-2-2 1,1 1 202,-1-7 0,1-7-37,-1-4 0,2-11 40,5-7 388,-5-3 0,16-9-6,-1-5 1,9-3-111,9-3 1,13-5 379,5 0 0,10 6-84,1 6 1,4 7-12,1-2 0,1 4-122,0 2 0,-1 0-143,1 0 0,-1 6-832,1 0 1,0 7 155,-1-1 635,1-5 0,-1 9 0,1-7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46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8266,'10'-8'0,"5"-1"0,-11-7 46,8 5 137,-9-4 0,7 7 616,-4-4 460,-4 5-340,5 7-174,-7 0 0,0 7-215,0 5 1,0 9-133,0 2 1,0 0-146,0-6 1,0 1-300,0-1 0,0-5-40,0-1 0,8-7-13,4 2 0,5-4-447,6-2 1,2-8 286,4-4 1,2-3-377,-8-2 1,2-1 205,-2 1 0,-10 2 33,4 3 1,-9-1-82,4 7 444,-9 0-82,5 6 0,-10 2 158,-4 4 1,-1-2 193,-5 7 0,-3-1-137,3 1 1,3 5 274,-3-5-206,8-3-327,-11 7 1,13-11 109,-4 8-3,4-8 0,-3 5 44,-1-3 0,0-2-17,6 7 1,0-5 208,0 6 0,0 5-86,0 6 0,-6 13 204,1-1 0,-1 11-67,6 0 1,0 6-41,0 6 1,0-2-88,0 7 0,0-7-184,0 1 1,0-9 98,0-2 1,0-5-149,0 5 1,0-13-207,0 1 1,0-11-45,0 0-254,0-3 107,0-11 276,0-1 1,-2-8-312,-4 0 90,4-8 1,-11-1 191,7-9 1,0 1 38,6 0 1,0-1-50,0 1 0,0 0 47,0-1 0,0-5-25,0 0 1,2 0 261,4 6 0,-4-8 0,13-2 0,-5-7 0</inkml:trace>
  <inkml:trace contextRef="#ctx0" brushRef="#br0" timeOffset="859">312 640 8201,'0'-17'-2,"1"6"152,5-1 290,-4 8 479,6-11-141,-8 13-256,0-6-253,8 8 0,-1 8 15,5 3 0,1 11-41,-7 1 0,6 7 3,-7-1 1,1 4-262,-6 1 0,6 1 92,0 0 1,-1-3-460,-5-3 1,0 2 138,0-8 1,-5 0-265,-1-6 309,0 0 1,0-5-501,1 0 470,-9-9 1,6-3 86,-3-11 1,-5-5 61,5-1 1,3-8-45,2-4 0,5-9 137,1-2 0,0-1-42,0 7 0,1 1 11,5 4 0,4-3-27,7 3 1,0 4-3,1 2 0,-1 5 178,0 7 0,1-5-102,-1 5 0,6-4 189,0-3 0,6 5-56,-6-4 1,8 3-114,-3-9 0,5 4-3,2 2 1,-6-1-2,-1 1 1,1-6-100,6 0 1,-3 0-258,-3 5 0,2 7 134,-8-1 1,0 3 122,-6-3 0,1 5 659,-1 7-446,-7 0 1,3 2 363,-7 3 1,0 5-129,-6 7 1,-2 2 28,-4 4 0,2-1-108,-7 6 0,-1-1-53,-5 2 1,-1 4-353,1-4 1,0 1 127,0-1 1,1 2-149,5-8 1,-3 6 27,8-6-236,-7 0 234,11-6 1,-6-5 6,8-1 149,0-7 0,8 2 185,4-12 0,5-4-225,6-7 1,-2-2 27,8-4 0,0 4-528,5-4 0,-7-2 224,-4 2 1,-4 0-274,-1 5 1,-1-5 142,0 0 0,-7 4-24,-4 2 1,1 3 0,-1-9 1,-2 2-45,-10-2 0,2 2 448,-7-8 1,-1 0-103,-5-5 1,0 5 358,-1 0 0,1 8-163,0-2 1,5 4-125,1 1 1,-1 1 229,-5 0 1,5 1 776,1 5-417,-1-5-245,-5 14 1,6-7 141,-1 3-189,8 4-350,-3-6 1,5 10 145,-4 4-69,4 4 0,-6 7 85,8 0 0,-6 3-19,1 3 0,-1-4 55,6 4 1,0 4 186,0 2 0,0 3-61,0 3 1,0 7-66,0 4 0,0 4 314,0 2 0,8 6-131,3-1 1,5 1 112,1-6 1,0 0-107,0 0 0,1-8-268,-1-4 0,-5-5 13,-1-6 0,-5 1-214,5-7 1,-7 0-1072,2-5 797,-4-1-611,-2 0 0,-2 1 425,-4-1 1,-3-6-174,-9 1 0,-1-6-84,-4 5 1,-4-7-23,-7 2 1,5-4 74,0-2 757,8 0 0,-20-8 0,5-1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53.2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53 8123,'0'-18'0,"2"9"1048,4 3 0,4-2 167,7 3-756,0-1-620,1 6 238,-9 0 0,-1 2-348,-8 4 0,-8 3 204,-3 8 1,-12 10 66,-6 8 0,-12 7 0,-3 10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54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778 208 11634,'12'0'422,"-1"0"0,-5 6-322,6 0 0,1 1-131,10-1 7,-4-4 0,6 8 27,-7-4 1,-1 1 70,0 5 1,-5 9-366,-1-4 0,-7 6 125,2 0 1,-4 4-60,-2 8 1,-10 1 217,-7 5 1,0-5 162,-6 4 1,-2-3-12,2-2 1,-1-3 274,7-3 0,2-4 140,3-8-258,5 1-195,7-1 1,2-2 83,3-3 1,7-4-134,11-8 0,-2 0-77,8 0 0,2-8-255,9-4 0,-4 1-4,5-7 0,-5 11-192,-1-10 0,-2 3-1009,-5-3 0,-5 5 82,-11 1 1397,-4 7 0,-8-12 0,0 7 0</inkml:trace>
  <inkml:trace contextRef="#ctx0" brushRef="#br0" timeOffset="705">329 675 8190,'-25'0'0,"5"0"0,-3 0 0,10-6-219,1 1 1,3-9 201,-3 3 1,-1-5-203,7-1 0,-2 0 191,3-1 0,1 7 329,-8-1 0,8 1-96,-1-6 1,-3-1 411,2 1-233,0 0 1,6-1-148,0 1 1,8 0-209,4-1 0,3 1 148,2 0 1,3-2-259,3-4 0,2 3 5,3-3 1,7 2-36,0-2 0,-1 2 89,7-8 1,3 8 21,2-2 1,-2-2 21,2 2 0,-2 0-15,2 6 1,4 5 106,-3 1 0,-3 5-77,2-6 1,-8 8 127,3-1 0,-3 3-105,2 2 0,-7 0-8,7 0 1,-13 6-9,8-1 1,-6 9-1,0-3 1,1-1-116,-7 1 1,6 3 71,-6 9 0,6-4-95,-6 4 1,6-4 102,-6-1 1,2 1-56,-2 4 1,-4-4 37,4 4 0,-5-4 0,-7-1 1,4 1 2,-3 4 0,-4-4 2,-3 4 0,3 4 18,-2 2 1,0-2-14,-6 2 0,-2 0-109,-4 5 1,-4 1 96,-7-1 1,0 1 134,-1-1 0,1-5-32,0 0 0,-2-6 75,-4 6 0,-2-8-107,-4 2 0,-4 2 24,4-2 1,-3 0-176,-3-5 1,1-1 146,-1 0 1,-7 0-141,-4 1 1,1-7 124,-1 1 1,6-1-61,-6 7 1,0-3 2,-6-3 1,4 3-8,-4-4 1,6 3 15,-6-3 1,2 5 10,10-5 1,-3-3 8,3-2 1,3-4-4,-3-2 0,-2 0 94,1 0 0,1 0-93,6 0 0,-7-8-3,1-4 1,1-5 66,11-6 1,-5-6 138,4-11 1,6 2-72,6-9 1,7 3 146,10-2 1,0-4-492,0 4 0,10-2 87,7 2 0,2-2-534,10 7 1,2 3 270,9 9 0,-3 4-675,3 8 1,-3 2 1050,-3 3 0,1-3 0,-1 5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39:59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1 156 8327,'0'-11'-327,"0"-1"0,6 1 387,-1-6 0,7 5 1320,-6 0-922,7 1 1,-5-6 458,3-1-291,5 9 216,-7-7-62,1 14-463,5-5 0,-11 7 44,8 0 0,-7 7 98,7 5 0,-8 11 29,1 6 1,3 4-102,-2 1 1,0 6-152,-6 1 1,0 5 38,0-6 1,0 3-207,0-3 1,0-9 8,0 3 1,0-11-161,0 0 0,0-3-71,0-3-251,0-8 114,0-1 0,2-8 112,3 0 1,-3-2-264,4-4 0,-4-3 156,-2-8 1,6-8-44,0-4 0,7 2-140,-1-2 1,3 0-219,2-5 1,2-1 253,4 0 1,-1 9 9,6 2 0,-1 5 490,2 2 0,-4 2-121,-8 3 0,1 4 286,-1 8 0,-5 0-159,-1 0 0,-7 2 82,2 4 0,-4 4 100,-2 7 1,-8 6 155,-4 0 0,-5 8-186,-6-2 1,2 3 2,-8 3 1,8-2 128,-2-5 1,0-1 174,5-4-6,-3-3-173,19 5-276,-5-8 0,9-8 215,3-3 1,5-4 181,7-2 0,6-2-160,0-4 0,2 3 99,-2-9 1,-1 1-542,6-7 1,-6 7 124,1-1 0,-6 6-297,-6-5 202,5 7-1770,-14-4 989,5 8 1,-8 10-295,-5 7 1,-4 8 368,-7 10 1,-8-1-129,-4 1 0,0 2 249,-5 3 1,3-4 213,-9 5 0,9-5 203,2-1 1,0-1 8,-5 1 0,5 0 252,0-1 0,8-7 82,-2-4 0,9-4-21,3-1 1,1-7 435,-1 1 1193,-5-8 852,14 11-1850,-5-13 1,7 7 129,0-3 0,0-2-337,0 8 1,0-7 272,0 7 1,0-1-438,0 7 0,2-1-437,3 0 1,-3 1-84,4-1 0,-4 0-364,-2 0 0,0-5-2594,0-1 2343,0 1 0,8 3-251,3-3 0,1-4 1069,5-8 0,-4-16 0,12-3 0</inkml:trace>
  <inkml:trace contextRef="#ctx0" brushRef="#br0" timeOffset="125">571 1107 8251,'35'-17'0,"-8"2"0,-4 3 3020,-4 5-1356,-2 7-808,-7 0 1,-2 7-660,-8 5 0,0 3-621,0 2 1,-6 7-174,0-1 1,-7 7-572,1-1 1,-3-4 1167,-2-2 0,-1 4 0,1 0 0</inkml:trace>
  <inkml:trace contextRef="#ctx0" brushRef="#br0" timeOffset="1619">1367 105 8227,'-10'-10'2312,"3"2"1,5 10-2044,-4 4 1,2 5-378,-7 12 0,-3-1 326,-9 6 0,4 1 90,-4 6 0,4-2-48,1-5-102,9 5 0,-5-14-100,8 4 1,1-4-227,5-1 1,7-9-16,5-3 1,5-4 118,6-2 0,-2-10-383,8-7 0,6-2 185,5-10 1,1 6-228,-7-6 1,-1 2 114,-4-1 1,1 3 123,-7 7 0,0 3 122,-5 3 0,-9 3-90,-3 3 202,-4 4-76,-2-6 1,-2 8-77,-4 0 82,-3 0 1,-9 2 116,1 4 0,6-4-291,-1 4 135,8-4 0,-5-2 101,3 0 284,4 0 258,-6 0-238,8 0 2746,0 0-2692,0 7 0,0-3-249,0 8 0,-2 5 126,-3 6 0,1 8-213,-8-2 1,8 5 107,-1 7 1,-3-3 28,2 8 1,0-2 8,6 2 0,0 4-37,0-3 0,0-3-27,0 2 0,0-8-55,0 3 0,2-5-168,4-1 1,-4-3-11,4-3 0,1 2-711,-1-8 554,0 8 1,-6-12-211,0 4 279,8-11 113,-6-5 270,5-7-316,-7 0 76,0 0-67,-7 0 121,5-7 1,-6-3-466,8-7 350,0-1 0,0 1-147,0 0 1,0-1 96,0 1 0,0-6-169,0 0 0,0 0 175,0 6 0,0-6 55,0 0 1,6-6-9,0 6 0,5-2 141,-5 2 0,5 3 376,-5-3 1,8 4-203,-3 2 1,-1 0 394,1-1 1,1 7-256,5-1 1,-5 8 139,-1-1 1,1 5 8,5 5 1,0 11-10,0 7 1,1 8-42,-1-3 1,-5 5 47,-1 2 1,-5 5-342,5 0 0,-7 3 122,2-3 1,-4-9-548,-2 3 1,0-11 244,0 0 0,0-3-266,0-3 0,0-6-110,0 1 143,0-8 1,-6 2 24,0-12 0,-5 0-23,5-11 0,-5 3 146,5-9 1,-8-2 27,3 2 0,3-8 51,2 3 1,-1 3-35,1 2 0,0 3 115,6 3 0,0 0-48,0 0 0,0 5 131,0 0 1,2 1-193,4-6 1,3-1 9,9 1 1,5-2-115,0-4 0,8 2 130,-3-8 1,-1 8 203,2-2 0,-2-2-117,2 2 0,2 0 278,-8 5 0,6 1 46,-6 0 0,2-1 48,-2 1 1,-2 0-126,8-1 1,-3 1 25,3 0 0,4 5-210,-4 1 0,-2 1 115,2-1 0,-8 3-469,2 8 1,-4 0 26,-2 0 1,-5 0-145,-1 0 1,-7 10 133,2 7 0,-12 6-139,-5 6 1,-7 3 174,-5-3 1,-2 10 101,-4 1 1,-3 0 477,3-5 1,-2-2-230,2-5 1,4 3 546,8-8 0,2 0-317,3-5 0,-1-7 313,7 1-422,0-8 1,8 3-8,4-7 0,4-2 17,7-3 1,6-7-71,0-11 0,8 2-474,-3-8 0,5 0 175,2-5 0,-3 5-456,-3 0 0,2 6 256,-8-6 1,-6 6-387,-5-6 0,-8 6 226,1-6 0,-3 0-19,-2-5 1,-2 5 132,-3 0 1,-5 6 192,-7-6 1,0 8 174,-1-2 0,1 4-80,0 2 0,-1 5 166,1 1 0,0 5 69,-1-6 0,-3 7 592,4-7-549,-12 8 1,18-5 142,-12 3 0,9 4-40,3-4 0,5 4 560,-6 2-569,9 0 0,-5 2-90,8 4 0,0 4 175,0 7 1,2 8-68,4 4 1,3 5 278,8 7 1,1 3-56,-1 8 0,6-1-67,0 1 1,6 2-20,-6 4 0,2-4 168,-2 3 0,-6-9-542,1-2 0,-3-5 24,-9 5 1,0-2-787,-6 2 0,0 2 528,0-7 0,-10-1-1004,-7-6 1,-3 1 316,-8 0 0,5-8-25,-6-4 1,2-4-604,-2-2 0,-2-1 1474,8-5 0,-8-3 0,5-8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08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105 156 7987,'-10'-17'0,"2"5"744,8 0 1,16 7 1057,7-7 1,17 6-1073,12-5-561,0-1 0,13-3-116,-7 3 0,-6-3-233,-6 4 0,-10 3 51,-1 2 0,-8 4 174,-10 2-458,0 0 1,-7 2 158,-4 4 1,-14 9-564,-9 8 0,-8 8 259,-10-2 1,-1 5 78,-5 7 1,-1 9 415,-4 7 1,-2 3 340,8-2 1,-1 3-207,7 8 1,5 6-11,0 0 0,8 0 230,-2-6 0,6-7-104,5-5 1,4-5-192,8-6 0,-5-5-36,-1-12 0,0-4-314,6-8 217,8-8 0,1-1-163,9-8 1,-1-13 65,0-5 1,0-12-126,1-5 0,-1-5-349,0-6 1,6-10 706,0 4 0,-7-11 0,-1 1 0,-5-7 0</inkml:trace>
  <inkml:trace contextRef="#ctx0" brushRef="#br0" timeOffset="365">433 398 7987,'0'17'67,"-2"4"-34,-3 8 0,-3 0 367,-4 11 0,-1 5 627,7 1 1,0 9-381,6 3-478,0 7 0,-2-3 184,-3 7 0,3-6 120,-4 1 1,2-3-223,-2 3 1,4 1 1,-3-7 1,-3-1-423,2-5 1,-1-6 196,1 0 1,4-13-583,-4 2 0,4-12-448,2 0-359,-8-12 803,7-3 1,-5-23-297,12-8 1,-3-12 288,9-11 1,-6-8 159,5-15 0,-7-2 405,2-4 0,1 10 0,-1-5 0,0 9 0,-6 3 0,0 3-2,0 14 0,0 9-46,0 8 391,0 13 1,-8 5 779,-3 12 1,-6 5-250,-7 13 0,3 10-304,-8 12 1,1-2-52,-7 3 1,2-3-221,5 2 0,1 2-229,4-8 0,3 2-43,-3-1 0,10-12-166,1-1 1,9-6-497,-3-5-249,4 0 0,10-9 125,3-8 0,12-15 270,6-14 0,11-14-1147,6-8 1636,12-9 0,4-9 0,7 0 0</inkml:trace>
  <inkml:trace contextRef="#ctx0" brushRef="#br0" timeOffset="573">814 830 7987,'52'-9'-563,"-3"1"-71,-2 8 0,-7 10 2778,-11 7 1,-6 4-971,-12 14 1,-3-3 228,-8 14 1,0-1-694,0 1 0,-2 4-1004,-4-4 1,-5 4-25,-12 2 1,-4-6-138,-8 0 1,-5-8 392,0 3 0,-1-13-83,7-5 0,1-5-255,4-7 0,4-5-137,8-12 1,7-11 470,5-12 0,12-2 40,10 3 1,8-5 312,10 4 1,9 6-23,8 6 1,-2 1 120,2 11 1,6-1-229,-7 6 1,13 0-283,-1 0 0,6 0-2900,6 0 3024,-11 8 0,13-7 0,-16 5 0,-1-4 0,-1-2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02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0 796 6658,'10'0'0,"-2"0"0</inkml:trace>
  <inkml:trace contextRef="#ctx0" brushRef="#br0" timeOffset="1240">52 727 7582,'0'-10'-1251,"8"3"1876,-6 7-277,6 0 647,-8 0 1062,0 0 0,7 0-1189,5 0-372,-5-8-83,9 6 1,-7-6-102,9 8 0,5 0 341,0 0-124,0 0-98,-6 0-227,0 0 0,1 0-52,-1 0 1,-5 0-112,-1 0 0,-5 0 77,5 0-217,-7 0 1,4-2-51,-8-3 0,2 3-116,4-4 35,-4 4 0,11 0-143,-7-4-136,0 4 277,1-5 93,-5 7 176,6 0 294,-8 0-12,0 0-362,8 0-41,-7 0 98,7 0-61,-8 0-686,0 0 232,-8 0 117,7 0 1,-9 0-35,4 0 1,2 0 134,-7 0 1,5 0 294,-6 0 0,1 5-162,-6 1 1,5 0 157,1-6 0,-1 6-62,-5-1 171,-1 1 1,1-4-12,0 4 102,7-4 80,-5 6 0,11-8 84,-7 0-57,7 0-10,-4 0-180,8 0 217,-8 0-328,6 0 0,-5-2-409,7-4 343,0 4-139,0-13 239,7 5-169,-5 0 1,6 1 74,-8 3 72,0 4 1,6-8 14,0 5-118,-1 3 197,-5-6 330,0 8 194,0 0-501,0 8 0,6 3 156,0 12 1,0 4 20,-6 8 0,5 7-90,1 4 1,0 4-217,-6 2 1,-2-4 101,-4 4 1,-1-6-520,-5 6 0,-3-8 134,3-9-120,-3-1 235,-3-7 1,9-2 37,3-7 1,-2-7-100,3 1-586,-1-9 211,6 5-1329,0-8 1371,0-8 0,0-1-335,0-8 0,8-1-33,3 1 36,-3 0 317,7 7 158,-5-5 202,7 5 1,0 0 202,1 5 0,-7-3 0,1 2 0,-1 0 369,6-1 0,-5 5-295,0-4 2095,-9 4-543,13 2-234,-7 0-870,9 0 65,-1 0 1,0 0 245,1 0 1,-1 0-334,0 0 0,0 6-175,1 0 0,5-1-863,0-5 0,2 2 424,-2 4 0,-4-4-890,4 4 1,-4-4 245,-1-2 1,-7 0-146,1 0 0,-7 6 14,7-1 0,-6 1 889,5-6 0,1-8 0,5-1 0</inkml:trace>
  <inkml:trace contextRef="#ctx0" brushRef="#br0" timeOffset="1576">934 537 10851,'0'17'1960,"6"0"-1804,0 1 0,1 5-155,-1 0 1,-4 7 340,4-1 1,-4 6 263,-2 5 1,0-1-149,0 7 0,-8 0-148,-3 6 0,1-2-818,-2-4 1,9 4 332,-3-4 1,-2-2-1008,2 2 0,-5-9 429,5-3 1,0-1 18,6-10 1,-5 0-713,-1-6-180,0-7 1239,6-2 1,0-16 386,0-4 0,8-3 0,3-2 0,5-1 0,1 1 0,6 2-23,0 3 0,2 5 141,-2 7 0,2 0 328,4 0 0,2 0 288,-8 0 1,6 1 731,-6 5 0,2 2-811,-2 3 1,-2 5-231,8-5 0,-12 5-2662,6 1 1496,-8 0 741,10 1 0,-7-1 0,-1 0 0</inkml:trace>
  <inkml:trace contextRef="#ctx0" brushRef="#br0" timeOffset="1880">1920 1004 8039,'-17'0'556,"-1"0"0,9 1 2150,3 5-2158,4-4 1,10 8-141,3-4 1,12-5 146,6 5-382,11-4 0,5-4 29,7-4 0,-1-3-144,1-8 1,6-1-677,0 1 1,-1 2 474,-5 3 0,-8-1-1296,-3 7 1,-7-6-138,-5 7 1576,-4-1 0,-8 13 0,1 3 0</inkml:trace>
  <inkml:trace contextRef="#ctx0" brushRef="#br0" timeOffset="2226">3148 346 8210,'0'-34'541,"0"15"0,9 1 568,9 13 1,-1 3-1009,6-4-218,-4 12 1,-3 3-230,-5 9 1,-3 1-100,-8 4 0,-16 9 822,-7 9 1,-2 1-299,-3-2 0,6-3 283,-1 3 0,6-5-296,6-6 1,3 1 507,8-7 0,2 1-180,4-7 0,5-2 81,12-3 0,4-5 131,8-7 1,7 0 13,4 0 1,6-7-313,6-5 0,-5 3-69,5-3 0,-4 2-218,-2-1 0,-2-3 99,-4 9 0,-4-7-996,-7 6 1,-7 1 36,1 5 1,-13 0-408,1 0 0,-11 2 379,-1 3 0,-3-1 63,-2 8 1,-9-1-982,-9 7 1785,-7-1 0,-9 0 0,-1 0 0</inkml:trace>
  <inkml:trace contextRef="#ctx0" brushRef="#br0" timeOffset="2364">3545 917 8129,'-5'12'898,"-1"-1"0,-6 3 1143,7 9 1,-1-4-997,6 4 0,0 4-452,0 2 0,0 5-191,0 7 1,6-5-807,-1 4 0,9-3-401,-3-2 0,-1-1-773,2 1 1,-7-3 607,7-3 1,-8 2 969,1-8 0,5 8 0,0-4 0</inkml:trace>
  <inkml:trace contextRef="#ctx0" brushRef="#br0" timeOffset="3022">4341 1021 8074,'35'0'2280,"-1"8"0,1-7-2035,-1 5 0,7-6-309,-1-6 1,6 3-344,-6-9 1,-1 1-333,-10-7 1,1 7 464,-6-1 0,-7 1 51,-6-7 0,-7 7-62,2-1 1,-4 1-221,-2-7 1,-8 3 89,-3 4 0,-10-5 132,-3 5 1,-1-5 173,2-1 0,4 2 216,-4 3 1,4 4 51,2 8 1,-1 0 315,1 0 0,6 16-27,-1 7 0,8 8-225,-2 3 1,4 8 417,2 5 0,0 1-56,0-2 0,6 2 61,0-8 1,7 0-122,-1-5 0,9-6 71,2 0 0,8-10-568,-2-2 0,3-1 55,3-11 1,5 1-38,1-6 0,-1-8 66,-5-3 1,5-12-706,0-6 0,1-9-167,-7-3 1,1-7-545,-1 2 1,-1-4 380,-4-2 0,-4-7 923,-8-5 0,0-18 0,1-7 0</inkml:trace>
  <inkml:trace contextRef="#ctx0" brushRef="#br0" timeOffset="3627">5361 87 8259,'0'-27'-1,"0"2"0,0 14 1879,0-1-230,0 8-1673,0-3 0,-6 10-105,1 9 1,-9-1-40,3 12 0,-10 6 202,-2 6 1,-2 1-66,1 11 0,5-1 106,-4 6 1,10 1 54,1 5 0,8-2-273,-1 7 1,3 8 79,2 10 1,7-2 93,5 1 0,3 7 231,3 5 0,-3 6-310,-4-6 0,5 6 164,-5-5 0,5-7-60,1-5 0,-5-10-340,-1-2 0,-5-8 182,5-9 0,-7-7-86,2-5 1,-4-11 61,-2-6 1,2-6 185,4-5-682,-4-5 468,5-7 0,-7-15-307,0-8 0,0-10-484,0-7 946,0-12 0,0-10 0,0-7 0</inkml:trace>
  <inkml:trace contextRef="#ctx0" brushRef="#br0" timeOffset="4307">5811 122 8035,'-8'-18'2755,"6"9"0,2 1-2053,12 8 0,5 0-272,6 0 0,-4 2-1013,4 4 1,-5-2-503,-7 7 321,5 1 0,-14 11 493,3 0 0,-10 7-256,-7-1 0,-9 12 109,-2 5 1,0-4-245,5-2 1,1-5 298,0-6 1,5 2 275,1-8 0,7 0 509,-2-6-359,4 0 1,4-1 486,4-5 0,4 3-302,7-9 1,0 1 229,0-6 1,1 2-176,-1 4 1,6-4-116,0 3 0,-2-1-46,-9 2 0,3-2-166,-3 7 0,-5 1-230,-1 5 0,-4 6 135,-2 0 1,-8 8-360,-3-2 0,-5 4 179,-1 1 1,0-7 254,0-4 0,1 2 19,5-2 0,3-6 369,8-5-293,0 0 1,0-1 113,0 1 0,2-9 311,4 3 1,3-4-171,9-2 0,-1 0-15,0 0 1,-5 6-95,-1 0 1,-5 5-265,6-5 0,-9 9 29,3 3 0,-6 1 32,-6 10 0,-5 1 26,-12 11 0,-2-5-153,-4 5 0,-2-5 543,8-1 1,0-6 77,6-1 102,0-7-364,7 4 0,4-9-374,12-5 1,4-5 33,7-12 0,8-3-14,4-9 0,3-7-84,3-3 1,-1-5-364,1-2 1,-2 7 44,-4-1 1,1 0 138,-7-6 0,-1 8 224,-11 4 1,2 10-342,-7 1 1788,0 9-889,-6-5 0,-8 16-21,-3 3 0,-5 6 26,-1 6 0,-6 4 263,0 8 0,2 1 112,9 5 1,-3-5-306,3 5 1,5-5-54,1-1 1,4-6-110,2-1 1,8-6-607,3 1 1,7-10 108,5-1 1,4-9-69,7 3 0,8-12-354,5-5 1,2-12-844,3-6 1,0-6 1457,0-5 0,0-4 0,0-8 0</inkml:trace>
  <inkml:trace contextRef="#ctx0" brushRef="#br0" timeOffset="4540">7350 1004 8006,'-35'17'0</inkml:trace>
  <inkml:trace contextRef="#ctx0" brushRef="#br0" timeOffset="5136">6969 865 8006,'-17'10'0,"8"-1"842,3-3 1,4 4 1133,2 7 1,2 0-1336,4 1 1,9 1-372,8 4 0,6-10-1420,-6 5 1,0-5 533,-6 4 1,-1-5-163,-5-1 1,-1-7-216,-4 2 648,-5-4 1,15-2 54,-5 0 1,12-10-98,6-7 1,12-17 122,5-18 1,6-2-86,5-10 0,3 3 86,3-2 1,3 5 213,-9 12 0,-5 5 499,-6 13 0,-7 5-311,1 11 1,-11 4 110,-6 8 0,-6 2-16,-5 4 1,-7 11 144,-10 12 0,-7 10-260,-11 1 1,-13 14-196,-16-2 0,-2 5-436,-10 1 1,1-4 369,-6 3 0,2-5 433,3-6 1,7 0 79,10-11 0,7-4 364,11-14-94,4 0-255,16-7 1,11-10-185,15-12 0,14-11-102,9-5 1,8-5-389,-2-2 0,10-7 230,2-4 1,-3 2-359,-9-2 0,2 1 203,-7-1 0,-9-2 142,-9 8 0,-9-6-304,-3 5 0,-9-1 13,-2 2 0,-9 5 194,-14 1 0,-4 1 117,-8 10 1,1 6 118,-1 5 1,0 6-55,1-5 0,1 7 66,4-2 0,4-1 50,8 1 987,0 0-106,0 6 261,7 0-851,2 0 0,8 10 89,0 7 0,6 10 396,0 13 1,1 8-359,-1 16 0,-2 1-2,8 16 0,-9-1-501,3 7 0,2 7 93,-2 4 1,5-4-397,-5-2 0,0-3-670,-6-3 0,2-1 75,3-5 0,-3-5-964,4-11 0,-2-7-838,2-10 2655,-4-13 0,11-11 0,-7-11 0,0-5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1:40.5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34 8018,'0'-18'1435,"2"9"262,4 3 0,-3 8-979,9 9 0,-6 1-279,5 11 1,-7-2-1158,2 2 0,-4 2 514,-2 4 0,-8 4-332,-3-5 1,-11 5 279,-1 2 0,-7-1 46,1 1 1,4-1 73,2 1 0,5 0-200,7-1 0,3-5 213,8 0 0,0-8 81,0 2 0,2-6 398,4-5 0,4 1-169,7-7 0,8 6-146,4-7 1,-2 1 109,1-6 0,-5 6 261,6 0 1,-8 7-78,2-1 1,-5 3 39,-7 2 1,3 8-292,-9 4 1,1 4 39,-6 1 0,-6 1-619,1-1 0,-9 1 257,3 0 1,-3-1-204,3 1 0,-3-6 269,9-1 1,-1-6 240,6 1 0,7-4 183,5-2 0,5 4 526,6-3 0,4 3 14,8-10 0,-2 10-313,-5 2 0,3 1-119,-8-7 0,-6 0-148,-5 0 1,-2 3-450,1 3 0,-3-2-134,-8 8 0,-2-8-404,-4 2 0,-2-4-797,-3-2 54,-5-7 0,7-4 1518,-8-12 0,-1-11 0,1-10 0</inkml:trace>
  <inkml:trace contextRef="#ctx0" brushRef="#br0" timeOffset="145">484 397 7918,'-5'-18'1040,"-1"1"0,2 7 1204,10 5 1,5 9-2309,12 1 1,4 9-1726,8-3 1789,0-3 0,-1 7 0,1-5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5:38.4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69 294 6019,'0'-10'0,"0"3"19,0-1 264,0 6 272,0-6-291,0 8-53,0-7-94,0 5 98,8-6 32,-6 0 1,6 5-17,-8-9-2,7 8 51,-5-11-43,6 13 210,-8-6-140,0 8-117,0 0-52,-8 8 8,6-6 1,-7 13 57,3-3 0,2-3-133,-7 3 0,5-1-149,-6 7 0,9 5 182,-3 0 0,2 2-35,-2-2 0,4-2-6,-4 8 0,3-8 30,-3 2 0,4 2-74,-4-2 0,4 0-18,2-6 1,0 1 0,0-1 14,0 0-120,8-7 0,-4-2 89,7-8 1,-5 0-36,6 0 0,-1 0-186,6 0 19,-7-8 167,5-2 0,-7-1-172,4-1 1,3 1 10,-3-7 0,1 1-136,-1 0 1,3 0 121,-4-1 1,-1 1 33,2 0 0,-3 5 67,3 1 1,1 5-63,-7-6 296,0 8-156,1-11 359,-5 13-174,6-5 214,0 7 79,-6-8-359,5 6 0,-5-6 38,4 8-10,-4 0 10,13 0 258,-13 0-8,14 8-306,-15-6 1,7 13 398,-8-3-196,8 3-41,-6 2 1,7 1-36,-3-1 1,-2 0 61,7 1-203,-7 7 0,10-6 87,-8 4 0,1-4-124,-1-2 1,-2-5-90,7-1 0,-5-7 92,6 2-50,-1 4 0,6-8 76,1 3 1,-7-3 124,1-2 1,-1-2-70,7-3 0,-3 1 19,-3-8 0,3 6 151,-4-5-113,5-1 1,1-5 130,0 0-161,1-1-25,-9 1 1,7 0 40,-5 0 0,-1-1-61,1 1 0,-5-6-112,6 0 1,-9-6 99,3 6 1,-4-2-3,-2 2 0,6-2 18,0-4 1,-1-4-14,-5 5 1,0 3-80,0 2 92,0-4-45,0 8 1,0-6-60,0 7 0,0 7 60,0-1-18,0 1 1,0-1 75,0 1 1,-1 7 89,-5-2-80,4 4 1,-8 2 122,4 0 1,5 2-218,-5 4 0,-2-2 72,2 7 0,-5-5-377,5 5 160,0-7-353,-1 12 0,5-13-506,-4 9 1,4-6-341,2 5 1339,0-7 0,-8 12 0,-1-7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2.8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8319,'-10'-19'2017,"2"3"0,16 16-930,3 0 0,11 0-1667,1 0 1,0 2-1555,-6 4-1297,8 4 3431,-6 7 0,-1 0 0,-11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8248,'0'10'2784,"0"-2"0,2-3-4055,4 1 1,-2 7 1270,8-1 0,-1 3 0,6 3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19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70 8168,'2'-17'0,"4"-1"0,4 9 1767,7 3 0,2 2-438,4-2 1,4 5-39,8-5 1,-6 4-692,-1 2 1,-1 0-31,2 0 1,2 0-383,-8 0 1,2 0 4,-2 0 0,-8 0-466,8 0 1,-13 2 287,7 4 1,-3-3-883,3 9 1,-7-1-104,-5 7 0,-3-1-513,-2 0 0,0 1 574,0-1 1,0 2-31,0 4 0,-2-4 222,-3 4 1,-5 2 253,-7-2 0,-6 8 463,0-2 0,-8 4 0,4 1 0</inkml:trace>
  <inkml:trace contextRef="#ctx0" brushRef="#br0" timeOffset="2622">122 744 8168,'-27'8'0,"-6"-6"0,14 6 2120,-4-8-1014,12 0-1016,3 0 1,10 0 205,4 0 1,3 0 121,9 0 0,-1 0-56,0 0 1,6-8-120,0-3 1,8-5-181,-2-1 1,5-2 55,7-4 0,-5 3-378,5-3 0,-5 4 73,-1 2 0,-6 5-91,-1 1 1,-7 7 117,3-2 0,-5 2-302,-2-1 227,0 3 144,1-6 0,-9 10 154,-3 4 0,-4-3-105,-2 9 0,-2 5 45,-4 6 0,-3 8-63,-9-2 0,-5 4 1,0 1 1,-8 6 94,3 1 1,1-1 119,-2-5 1,8-1-14,-2 1 0,-2 0-143,2-1 0,5-5 427,7 0-186,7-8 196,-4 4-203,8-8 0,8-7 112,4-4 0,11-12-110,5-6 0,11-5-23,1-6 1,8 2-30,-2-8 0,2 0-1,-1-5 1,2-1-117,-2 0 1,-5 1-32,-2-1 1,-5 6-144,-6 1 0,1 6 31,-7-1 1,0 6-183,-5 6 0,-7 1-63,1 4-156,-8 4-540,3-5 697,-7 7 1,-2 7-373,-3 5 0,-5 3 228,-7 2 0,1 1-253,5-1 0,-10 2 236,3 4 0,-3-3 79,4 3 0,0-4 197,-1-2 0,1 0 47,0 1 1,-6-3 204,0-3 1,5 3-117,7-4 0,-1-1 180,-5 2 0,6-7-56,-1 7 1,2-6 245,-1 5 0,-4-5 257,3 5-185,-3 1 1,-3 5-121,1 1 1,2-1 23,3 0 0,-3 0 101,3 1 0,3-1-50,-3 0 0,3 3 95,-3 3 0,2-2-140,5 8 1,1-8-84,-8 2 1,8 2-22,-1-2 1,3 0-202,2-6 0,0-5 182,0-1-122,0 1-586,0-3 0,7-1 271,5-8 0,-2-8-261,1-3 0,1-6 203,5-7 1,0-2-75,0-9 1,7 6 127,-1 0 0,2 2 323,-2-1 1,-2 3-106,8 7 0,-8 3 133,2 3 0,-4 3 291,-2 3 0,-5 4-178,-1-4 0,-7 12 35,2 6 0,-4 11-79,-2 6 0,-8 3-457,-3 3 0,-7 1 108,-5 5 1,2-5 54,-8 5 0,8-5-31,-2-1-62,-4-8 1139,8-2-495,-6-8 44,15-8 0,3-3-166,7-12 0,7-3 22,5-8 0,5-3-61,6-3 0,-3 4-159,3-4 1,2-2-618,-2 2 0,0 2 64,-6 9-1480,0-3 1415,-7 13 0,-4-4-192,-12 12 1,-4 4 238,-7 7 1,-8 6 309,-4 0 1,-3 8 183,-3-2 0,2 1 0,4-1 0,-3 2 0,3-8 0,2 0 0,-2-6 0,8 1 267,-2-1 1,4 0-112,2 0 0,1-5 468,5-1 0,-5-7-60,5 2 0,3-2 837,2 2-565,-3-4-441,7 13 1,-6-5-194,8 7 0,-6 2 0,1 4 1,-1-2-233,6 8 0,0-6 124,0 6 1,-6-6-251,0 6 0,0-8 31,6 2 0,0-4-236,0-1 181,0-1-123,0-8 70,0-1-232,0-8 432,0 0-34,0-8 0,0-1-86,0-8 1,0-6 94,0-1 1,2-4 223,4 5 1,2 0-127,3 5 333,5 1-291,-7 0 1,7 5-14,-5 1 44,5 7 1,-13-4 7,9 8 1,-6 2 240,5 4 1,-1 5-86,1 12 1,3 4 25,-8 8 0,5-1-167,-5 1 0,5 7-33,-5 4 1,0-1-57,-6 1 1,6-8-302,0 2 0,-1-5-46,-5-6 0,0-4 181,0-8 0,0-5-526,0-1 417,0-7 0,-2 2-118,-3-12 1,3-4 42,-4-7 1,-2-6 109,2 0 1,-1-8 67,1 2 1,4-3 6,-4-3 0,-1 3-69,1 3 1,0-2 30,6 8 1,0 6 264,0 5-156,0 8 380,0-3-170,0 7 1,-2 7-73,-4 5 0,3 9 5,-9 2 1,2 0 150,-1-6 1,-4 1 801,3-1-727,4 8 1,-5-6 287,7 4-122,0-4-680,6-1-15,0-9 50,0-1 0,8-16-62,4-3 0,9-12-338,2-6 0,8-6 89,-3-5 0,-1 3-241,2-3 1,-6 4 448,6 1 0,-2 0-52,2 1 1,-4 7 653,-8 4 1,0 4-175,1 1 1,-7 9 208,1 3 177,-9 4-33,5 2 1,-8 8 47,0 3 0,0-1-167,0 1 1,0 7-364,0 5 1,0 0 120,0-6 1,0 0-204,0 1 0,-2-1 15,-4 0 0,4-5 19,-3-1 1,3-5-78,2 6-324,0-9 135,0 5 108,0-8 1,0-2-209,0-4 0,0-3 125,0-8 0,6-8 9,-1-4 0,7 2-22,-6-2 1,7 6 12,-1-6 1,-3 8 175,3-2 0,-6 4 209,5 1 0,-5 7 542,5-1-406,-7 9 674,4-13-318,-8 14 5,0-5-416,0 7 24,0 0-81,0 7 1,6 3-28,-1 7 1,7 0-42,-6 1 1,5 1-114,-5 4 0,5-4-77,-5 4 0,2-3 81,-2-3-65,-4 0 1,5 0 12,-7 1-293,0-9 151,0-1 1,0-8-79,0 0 1,-2-8-122,-3-3 362,3-5 0,-12-1-58,8 0 1,1 0 64,5-1 0,0 7-29,0-1 272,0 8-141,0-3 1,0 9 195,0 3 0,-6 5-41,0 7 0,-1 1 111,1-1 1,4 0 391,-4 0-518,4 8 0,2-5-131,0 3-60,0-12-501,0 5 397,0-15 1,0 5-160,0-12 0,2-1-175,4-5 0,-2-5 136,7 0 1,-5-3-263,5-8 0,1 1 152,5-2 1,1-4 28,-1 4 1,0-3 177,0-3 0,1 3 86,-1 3 1,0-2 17,1 8 302,-1-8 1,-2 12 871,-3-4-854,3 4 1,-11 3 846,8 5-436,-9 3-293,5 8 1,-8 8 0,0 3 1,0 5-116,0 1 1,0 2-70,0 4 1,0-2-136,0 8 0,0-6 26,0 6 0,2-2 54,4 2 0,-4 2-123,4-8 0,-3 5 110,3-5 0,-4 1-222,4-7 1,-2 0-63,1 0 0,-3-5-421,4-1 302,-4-7-266,6 4 458,-6-8 0,5-2 30,-7-4 1,0 2-188,0-7 0,6-1 151,0-5 1,0 0-147,-6 0 1,0-1 83,0 1 0,0-2 60,0-4 1,0 3 63,0-3 0,0 2-22,0-2 1,5 2 14,1-8 0,2 8-59,-2-2 1,1-2 181,5 2 1,1 0-11,-7 6 0,2 1 786,-3 5-91,-3-5 234,14 7-659,-7-1 0,3 3 28,-1 7 1,-5 0-160,6 0 1,-3 7 21,3 5 0,3 3-16,-3 2 0,-3 1 0,3-1 0,-3 8-157,3 4 0,3-2-2,-3 1 1,-2 1-156,1 6 0,-1-6 223,1 0 0,3-1 151,-9 7 0,9-6 55,-3 0 1,5-1-78,1 7 0,-4-6 50,5 0 0,-5-2-61,10 1 1,-3-3-312,-3-7 0,6-1-84,0 0 1,2-5-156,-2-1 1,-4-7-68,4 2 0,2-4-350,-2-2 0,0-8-535,-5-3 1,-1-5 556,0-1 1,-1 0 58,-5-1 0,-3 1-120,-8 0 788,0-1 0,-8 1 0,-2 0 0</inkml:trace>
  <inkml:trace contextRef="#ctx0" brushRef="#br0" timeOffset="2801">1402 1920 8083,'-18'-7'533,"7"5"809,-1-4 321,9-4-610,-5 8 107,8-5-760,0 7 0,2 0 52,4 0 0,-3 0-572,9 0 1,5 6-750,6-1 0,6 3 869,-6-2 0,8-4 0,-4 5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4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639 87 8149,'0'-17'685,"0"-1"-505,0 1 1,2 6 37,3-1 0,-1 8 98,8-2-415,-1 5 1,5 8 293,-5 5 1,-1 11 347,-5 6 0,-3 5 20,4 7 0,-6-3-151,-6 8 1,3-2-416,-9 2 1,6 4 150,-5-4 1,5-3-91,-6-3 1,9-11 115,-3-6 0,4-4-406,2-1 0,-6-7-191,0 1 55,1-9 1,5-5-17,0-15 1,0-8-150,0-9 0,5-1 203,1 0 0,2-5 167,-2 0 0,1-6 32,5 5 1,3 3-60,-3 9 0,9-2 180,2 8 1,0 0 91,-6 6 1,6 7 255,0 5 0,0-3 359,-5 2 0,-1 0-337,0 6 0,-5 8 19,-1 4 0,-1 3-20,1 2 0,-3 2-325,-8 4 1,0 2-67,0 4 1,-8 4-181,-3-4 1,-2-4 78,1-2 1,-7 2-160,7-2 1,-11 0-9,12-6 0,-9-1 62,9-5 1,1 3 180,-1-9 0,5 1-196,-6-6 278,9 0 1,-3-6-23,12 1 1,-3-9 159,9 3 1,5-5-1,6-1 1,6 0 291,-6-1 0,8 1-72,-2 0 0,-2-1 112,2 1 1,-10 6-134,-2-1 0,0 8 362,-5-2-1189,-4 5 0,-3 10 309,-10 8 1,-7 8-805,-11 10 1,-6 1 200,-11 5 1,-4 3-153,-8 8 0,0 0 373,0 0 0,-6 0 53,1-1 1,-7 1 138,7 0 1,-3-8 88,2-3 1,5-7 333,-5-5 0,6 2-164,6-8 1,4 0 296,7-6 0,6 1 64,0-1 1,8-8 250,-2-3 1,10-4 318,1-2-543,8 0 0,-1-8-2,10-3 1,7-4-134,11-3 0,4-7 183,8-4 0,9-3-52,8-3 1,3 1 113,14-1 0,1-5-464,16-1 0,-3-5 222,-37 26 0,0 0 0,42-20-90,-1 5 1,-3 0 109,-3 1 1,-6 7-176,-12 4 1,-5 6 139,-12 5 0,-4 4-570,-7 8 0,-14 0 22,-4 0 1,-9 2-168,4 4 0,-10 4 48,-2 7 1,-8 2-27,-9 4 0,-8-2-51,-4 8 1,-6-6-484,-5 6 1073,-4 0 0,-4 11 0,-4 1 0,-4-1 0</inkml:trace>
  <inkml:trace contextRef="#ctx0" brushRef="#br0" timeOffset="182">448 1176 8149,'0'10'2300,"0"-2"1,2-8-2338,4 0 0,4 2-278,7 3 1,-5-1-606,-1 8 1,-5-3 396,5 3 1,-7 3 304,2-3 1,-4-3-384,-2 3 279,0-8-182,0 11 0,0-15-278,0 0 782,0-7 0,8-18 0,1-2 0</inkml:trace>
  <inkml:trace contextRef="#ctx0" brushRef="#br0" timeOffset="454">656 1073 8149,'8'-18'0,"-5"1"0,9 0 0,-8 5 1290,2 1-343,-5 7-258,-1-4-440,8 8-301,-6 0 1,8 2 132,-5 4 0,-1 4 116,8 7 1,-3 8-104,3 4 0,3 11 44,-3 6 0,3 6 6,3 6 1,-3 5-118,-4 12 0,3-2 51,-8 8 0,1-8-7,-1 2 0,-4-10-166,4-2 0,-4-13 195,-2 2 0,0-17-138,0-1 0,0-5-148,0 0 1,-6-10-67,0-7-333,0-8 155,-1 3 1,-1-9-228,-3-3 0,-3-13 251,8-11 1,-7-3-117,1-3 0,3-5-14,-3 0 0,8-14 211,-1 2 1,3-6 324,2 1 0,-8 3 0,-2-6 0</inkml:trace>
  <inkml:trace contextRef="#ctx0" brushRef="#br0" timeOffset="857">760 1332 7829,'0'-17'-710,"-2"5"1349,-4 1 1,-2 5-150,-3-6 0,-5 9 323,5-3 1,1 4-304,-1 2 1,-1 10-262,-5 7 1,0 2-56,-1 10 1,7 0-125,-1 5 0,1 7 103,-7-1 0,3 0 15,4-5 0,3-6-161,8 0 1,0-8-246,0 2-629,0-4 1,8-9 410,3-5 1,6-7-240,6-9 0,4-10 222,8-20 0,7-3 57,4-8 0,6 0 179,6 1 1,-2 4 153,7 1 1,-7 8 769,1-2 1,3 11-415,-2 6 1,-3 5 642,-9 7 1,0 3-386,-11 8 1,2 2-134,-14 4 0,0 5-270,-6 12 0,-7 4-425,-5 8 1,-5 0 177,-5-1 0,-7 1-127,-11-1 1,2 5-534,-8-5 0,0 5 303,-5-10 0,5-10-40,0-2 0,8-11 67,-2 0 0,4-6 567,1-6 1,3-4 163,3-7 0,5 0 201,7-1 1,7 3-245,5 3 0,11-1 156,6 7 1,3-1-2,3 1 1,0 4 195,-1-4 1,7 4-539,-1 2 0,0 6 61,-5 0 1,-2 7-1401,-5-1 0,5 3 207,-4 2 1060,-4 1 0,0 7 0,-8 2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6.5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70 8175,'-8'-10'1597,"8"5"1,8 3-1004,9 2 0,8 0 12,4 0 0,4 0-292,1 0 1,7 0-41,-1 0 1,6-6-266,-5 0 1,-1-5 93,-6 5 1,-1-6-53,-4 7 1,-2-1-97,-4 6-418,-4 0 195,6 0 0,-13 2-307,-1 4 0,-7-3-335,2 9 0,-6-1 376,-6 7 1,2 5-482,-7 0 1,-1 2 48,-5-2 966,-8 4 0,-2 7 0,-8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33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1021 8078,'-10'-8'-487,"2"6"27,8-13-483,0 13 626,0-6 317,0 8 0,2 0 0,4 0 0,-4 0 0,6 0 0,-1 0 0,3 0 0</inkml:trace>
  <inkml:trace contextRef="#ctx0" brushRef="#br0" timeOffset="404">536 18 9878,'18'-10'1528,"7"3"1,-4 7-750,8 0 751,0 7-638,5-5-255,1 6-63,-1-8-575,1 8 1,-6-6-107,0 3 1,-6 3-660,5-2 278,-6 0 0,3-1-496,-8 1 0,-8 8 541,-3-3 1,-4 6-397,-2 6 0,-8-1-422,-3 6 0,-6 1 571,-6 6 1,-4 5 284,-8 0 1,0 1 404,1-7 0,-8 9 0,-3-7 0,-6 6 0</inkml:trace>
  <inkml:trace contextRef="#ctx0" brushRef="#br0" timeOffset="1313">381 779 8261,'-29'27'107,"0"-4"110,8-4 1,-2-7 923,11-1-705,5-7 0,14 2-192,5-12 0,11-6-47,6-11 1,9 2 16,3-8 1,12 1-207,-1-7 1,4 2 87,-4 4 0,4 1-399,-4 10 0,-1-1 147,-16 13 1,3-5-595,-9 5 504,-4 0 0,-2 14 128,-11 4 0,-6 3 98,-12 2 1,-4 8 5,-7 4 0,-8 4 84,-4 1 1,-9 3-99,-3 3 0,-5-3 148,6 3 1,0-4-94,5-1 1,0-6 186,1 0 0,1-2-41,4 1 1,4-3 83,8-7 0,7-1-160,5 0 0,-3-5 131,2-1-150,0-7 33,14 4 1,4-8 184,11 0 0,-2-8-105,8-3 0,5-7-290,7-5 0,5-2-48,-6-3 1,6-3-85,-5 8 1,5-2 154,-6 2 1,-2 5-42,-9 1 1,2 6-78,-8 5 1,-6 4-78,-5-4 231,-8 4-52,3 10 0,-9 3 226,-3 12 0,-11-3-80,-7 3 1,-2-2-45,2 2 0,4-4-19,-4 4 1,2-4 5,-2-1 0,9-1 266,-3 0-143,4 1 262,-5-1-206,9-8 187,1 7 0,10-14-7,4 4 0,-2-6-30,7-6 1,1 2-265,5-8 1,0 7-214,0-7 1,-1 6-1402,-5-5 1219,5 7 1,-9-6-1461,5 5 723,-4 3 495,-8-6 1,-8 10 166,-4 4 1,3 1 225,-3 5 50,1 3 387,-7-5 1017,1 7-982,0 0 0,5-1 209,1-5 1,7-1 205,-2-4-65,-3-4-431,7 13 0,-12-11-82,8 7 1,1-5-42,5 6 0,-6-7-181,0 7 0,-5-6-38,5 5 1,-6-5 129,7 6 0,-7-7 116,6 7 1,-5-6-73,5 5 0,-2-5 418,3 5-86,3-7-75,-6 4-105,8 0 32,0-6-446,0 5 1,8-7 114,3 0 1,5-7-421,1-5 1,2-3 208,4-3 1,-4 1-157,4 0 1,-3 1 150,-3 5 1,-2 1-155,-3 5 311,3 3 623,-5-6 104,-1 16 0,-3 1-283,-12 9 0,3-1 371,-9 0 0,2 0-223,-1 1 0,-3-7 376,9 1-540,-9-1 0,10 1-118,-7-1 38,7-7-564,-4 4 342,16-8 1,2 0 117,7 0 1,6-2-110,0-4 1,6-2 21,-6-3 0,6-2-916,-6 7 0,0-6-526,-6 6 57,0-7 1393,1 11 0,-16 2 0,-4 10 0</inkml:trace>
  <inkml:trace contextRef="#ctx0" brushRef="#br0" timeOffset="1671">173 1626 8073,'-9'0'998,"1"-2"226,8-3 1,8 3-261,3-4 0,5 2-435,1-2 0,6 4-956,0-3 0,6-3 330,-6 2 0,0 0-1184,-6 6 1,1 0 761,-1 0 0,-2 2-848,-3 4 1367,-5 4 0,-7 15 0,0 1 0</inkml:trace>
  <inkml:trace contextRef="#ctx0" brushRef="#br0" timeOffset="2109">191 1937 8073,'-18'10'535,"1"-4"0,6 2 617,-1-3-235,8 1 1,4-8-777,12-4 0,11-5-574,6-12 1,5-4-413,6-8 1,-3 1 418,3-1 1,3-5 60,-3-1 0,8-5 113,-2 6 0,4-8-305,2 2 0,0 2 198,0-2 1,0 5 358,-1-5 0,1 10 0,0 1 0,-6 2 0,0 10 0,-5 6 383,5 5 1,-8 7-265,3-7 0,-7 8 253,-5-2 0,2 6-123,-8 6 1,-6-2 414,-5 8 1,-8-1-207,1 6 1,-3 1-95,-2-1 1,-7 2-265,-5 4 1,-5-3-268,-6 3 1,2-10-2,-8-1 1,8-7 106,-2 7 0,3-8 12,3 1 53,0-3 0,1-9-207,5-5 1,3-9 2,8-2 0,0 0-13,0 6 1,0-1 289,0 1 0,2 6 445,4-1-201,3 8 1,3-4-136,-1 8 0,-7 8 71,2 4 0,-4 3 246,-2 2 0,0 1 293,0-1 0,0 6-473,0 0 1,6 0-175,0-6-202,-1 1-351,3-1 0,-4-2-449,7-3 0,-5-4 474,6-8 0,-7 0-466,7 0 0,-6 0 845,5 0 0,-7-8 0,4-2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31.6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0 329 8128,'17'0'4488,"1"0"-3290,-1 0 0,8 8-741,4 4 0,-2-3-723,2 3 1,-1-6-853,7 5 0,-8-7 418,-4 2 0,-10 1-470,-1-1 1,-8 2-557,2-2 749,-5-4 977,-1 5 0,0-7 0,0 0 0</inkml:trace>
  <inkml:trace contextRef="#ctx0" brushRef="#br0" timeOffset="511">675 53 8128,'9'-18'771,"-1"7"963,-8-1-1252,0 9-386,0-5-618,8 8 1,-5 0 166,9 0 0,-8 8 623,2 3 0,-6 12-148,-6 6 1,-4 11 60,-7 6 1,0 14-23,-1 9 0,-5 2 65,0 10 1,-6 5-586,6 7 0,-6 1 342,6-2 0,-5-4-329,5 5 1,-8-7 159,2-5 1,4-6-286,2-12 0,4-5 127,1-12 1,1-10 26,0-7 1,5-13 56,1 1 0,5-11-133,-5-1 0,7-10 196,-2-7 1,-2-9 544,2-2 1,-5-8-347,5 2 0,-2-3 0,3-3 0,3 6 0,-4 1 0,4 6 0,2-1 0,8 6-112,3 5 1,7-1 312,5 7 0,0-1 237,11 1 0,-1 2-192,13-8 1,0 1 38,6-6 0,6-1 9,-1 1 0,7 6-142,-7-1 1,3 0 149,-2-5 1,-10 8-2,4 3 1,-12 4 147,0 2 0,-9 2-81,-2 4 0,-10 5 122,-2 12 1,-1-2-300,-11 8 0,-1-6-169,-9 6 1,-11-2 49,-7 2 0,-8 1 160,3-6 1,1-1 218,-2-6 0,6-8-185,-6-3 1,8-4-215,-2-2 1,5-2 13,7-4 0,-3-11-233,9-12 0,1-3-312,10-3 1,9 1-618,8-1 0,14 2-1628,-3 4 2724,5 4 0,3 0 0,2-1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7.8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122 173 10301,'9'-9'909,"9"3"0,7-2-323,9 3 1,3-3-178,3 2 0,-1-3 109,7-9 1,-6 1-311,6 0 0,-7 5-204,1 1 0,-4 1-840,-1-2 624,-8-3 1,-2 13-183,-8-4-600,0 4-246,-7 2 1,-2 8 473,-8 4 1,-10 9-66,-7 2 1,-2 2 318,-10-2 1,0 4 511,-6 7 0,1 1 0,-1 0 0</inkml:trace>
  <inkml:trace contextRef="#ctx0" brushRef="#br0" timeOffset="176">260 502 8248,'-17'25'0,"0"-6"406,-1 4 0,1-4-18,0-1 1,7 1 179,4 4 0,-1-2-273,1 8 1,0 0-393,6 5 0,0 7 103,0-1 1,0-2-36,0-9 1,0 2-441,0-8 0,0 0 164,0-6-455,0 1 177,0-9 11,0-1 189,0-8 0,2-10-134,4-7 1,-4-2 516,3-10 0,5 0 0,0-5 0</inkml:trace>
  <inkml:trace contextRef="#ctx0" brushRef="#br0" timeOffset="455">468 502 8200,'-8'-17'1817,"4"1"-601,-7 5-2245,7 3-4,-4 8 370,16 0 1,-4 6 370,7 0 1,-7 9 322,2 2 1,-4 3 88,-2 8 1,0 9 387,0 9 0,0 0 157,0 6 0,0 4-342,0 13 1,5 0 99,1 0 0,2 0-65,-2 1 1,-4 1-442,3 4 1,-3-4 172,-2 4 1,0-4-169,0-2 0,0-2-131,0-3 0,0 1-298,0-8 0,0-7-35,0-9 0,0-12 193,0-6 1,2-12 10,4-5 1,-4-6-131,4-6 1,-5-7-703,-1-16 1170,0 0 0,0-29 0,0 5 0</inkml:trace>
  <inkml:trace contextRef="#ctx0" brushRef="#br0" timeOffset="921">381 865 8109,'-17'0'0,"0"0"2472,-1 0-1744,1 0 0,2 8-734,3 3 0,-3 7 56,3 5 1,-3 4 138,-2 7 108,-8 8-83,5-5 0,-12 13 59,3-4 0,4-4-35,2-1 0,4-5 0,1-1 0,3-8-1036,3-4 555,5-4-718,7-2 0,7-7 238,5-4 0,11-20-147,6-9 0,11-10 355,6-7 0,6-4 62,6-8 1,3 0 47,8 0 1,3 2 365,2 4 1,5-2 168,8 8 1,-1 1-83,1 11 0,-10-3 1195,-8 8 0,-8 7-585,-9 11 1,-10 3 149,-7 2 0,-2 2-275,-10 3 1,-8 7-326,-9 11 0,-4 4 50,-2 7 1,-10 7-381,-7-1 0,-8 6-179,-10-5 0,-5 5 58,0-6 1,-7 0-632,7-5 1,-6-8 299,6-4 0,-7-12 128,7-5 0,6-6 277,5-6 0,13-3 462,-1-8 0,11-6-3,1-1 1,12 3 421,10 10 0,10-3 189,14 9 0,1-7-365,4 6 1,4 1-259,-4 5 1,-2 0-125,3 0 1,-7 5-174,6 1 1,-10 7-434,-1-1 1,-2 5-1994,-10 6 2445,0-3 0,-6 12 0,0-5 0</inkml:trace>
  <inkml:trace contextRef="#ctx0" brushRef="#br0" timeOffset="1647">2145 398 8312,'10'0'-456,"-1"0"318,-3 0 0,4 0 1313,7 0 1,8 0-209,4 0 1,3 0 20,3 0 1,-2 0-791,-5 0 1,11-6 45,-5 1 0,-1-9-929,-4 3 0,-2-3 520,2 3 0,-4-5-186,-8 5 1,-6-5-54,1-1 1,-8 6-1315,2-1 1124,-4 1 1,-2-7-91,0 1 0,-2 2 224,-4 3 0,-4-3 223,-7 3 1,-2-3 302,-4-2 1,3 7-67,-3 4 0,4 4 10,2 2 1,5 0 276,1 0 0,1 14 418,-1 3 1,-3 6-216,8 0 1,-1 4 318,1 8 1,4-1-326,-4 1 1,3-1 14,-3 1 1,4 0-793,-4-1 0,4 1 256,2-1 0,0 1-483,0-1 0,0 1 200,0 0 320,0-1 0,8 1 0,1-1 0</inkml:trace>
  <inkml:trace contextRef="#ctx0" brushRef="#br0" timeOffset="2285">2180 1073 8246,'-18'11'865,"1"1"-781,0-8-141,-1 3-328,9-7 0,9 0 103,11 0 0,5-9 304,1-9 0,0 1 79,1-6 0,7 2 220,3-2 0,-1 4-141,2-4 1,0 5 43,6 7 0,-7-3-204,1 8 1,-8 1 44,2 5 1,-3 2-30,-3 3 1,-2 11 67,-3 7 0,1 2 21,-7-2 0,0 2 79,-6 4 0,2-2 215,3-4 0,-1-4-233,8 4 0,-6-10 169,5-1-335,1-8 0,5 3 167,0-7 0,1-7-342,-1-5 1,0-3 74,0-2 0,1-7-347,-1 1 0,-2-7-7,-3 1 0,1 2-188,-7-2 1,0 0 214,-6-5 0,0 5 13,0 0 0,-2 10 388,-4 2 0,-3 1-87,-9 10 0,-1 1 93,-4 5 1,2 7-28,-8 5 1,0 5 618,-5 6 0,-1 4-58,0 8 0,1-1 185,-1 1 0,-5 1-325,0 5 0,-1-3 79,7 8 0,-1-5-273,1 5 0,-1-2 20,0 2 0,3 2-529,3-8 0,-2-1 237,8-10 0,0 1-598,6-7 0,1-5-292,5-7-54,-5-7 588,15 4 0,-1-22-45,7-3 1,9-6 192,-3 0 0,5 2 15,1-8 0,0 8 348,1-2 1,-1 6-26,0 5 229,0-3 0,1 13 32,-1-4 0,0 4 242,1 2 0,-1 8 52,0 3 0,8 5 333,4 1 0,11 2-55,6 4 0,12-4-354,6 4 0,10-3 229,7-3 1,4 0-656,1 1 1,8-9-41,4-3 1,2-4-379,-2-2 0,-4 0-404,-7 0 1,-5 2 621,-7 4-2285,0-5 1575,-21 7 1,4-8-341,-12 0 0,-4 0 1139,-7 0 0,-1 0 0,1 0 0,0 0 0</inkml:trace>
  <inkml:trace contextRef="#ctx0" brushRef="#br0" timeOffset="2960">4065 433 8305,'17'-8'1118,"0"4"263,0-7 1,8 5-81,4-6 1,4 9-613,1-3 0,1-2-908,0 2 1,-3 1 213,-3 5 0,2-2-623,-8-4 1,-6 4 87,-5-4 1,-6 4-277,5 2 0,-7 8 515,2 4 0,-4 3-499,-2 2 0,-2 1-162,-4-1 1,-4 8 961,-7 4 0,0 3 0,-1 3 0</inkml:trace>
  <inkml:trace contextRef="#ctx0" brushRef="#br0" timeOffset="3394">4134 969 8214,'-23'15'1128,"0"-3"0,0 3-440,5-3 0,7-3-55,-1 3 1,8-6 62,-1 5-666,3 1 1,2 5-10,0 0-454,7-7 38,3 5 1,2-13 320,-1 4 0,-5-4-434,5-2 0,-5 0-365,6 0 412,-1 0 0,12 0 121,0 0 0,0 0 109,-5 0 1,1 0 110,4 0 1,-4 0 173,4 0 1,-4 0 308,-1 0 0,-1 6-200,0-1 0,-1 3 1199,-5-2-1000,5-4 0,-13 7 614,9-3-683,-8-4 0,11 6-64,-3-8 0,-1 0-177,6 0 0,-1-10-452,13-7 0,1-8-221,11-10 0,3 3 322,8 3 0,0-2 541,0 8 0,-1 2-183,1 9 1,-7-1 678,-5 7 1,-4 2-218,-1 10 1,-10 4 23,-8 7 1,-1 6 33,-11 0 0,-1 6 128,-10-6 1,-3 8-530,-8-3 1,-6-1 28,-1 2 1,-4-8-757,5 2 0,-6-5 448,6-7 1,-6 3-1200,6-9 0,0-1 376,5-10 0,1-3-1,0-8 0,2-6 161,3-1 0,4-12 764,8 1 0,-7-11 0,-3 2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26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0 8175,'-7'10'379,"-5"-4"0,-1 3 334,1 3 1,-1-3 486,7 3 1,0 5-839,6 6 1,0 8-431,0-2 1,0 9-492,0 2 1,2 3 361,4-3 1,-4-1 17,3 7 1,-3-6 176,-2 6 0,0-7-334,0 1 0,0-2-37,0 3 0,0-13-72,0 1 0,0-8-22,0-3 0,-2-7-351,-3 1 818,3-8 0,-14 3 0,7-7 0</inkml:trace>
  <inkml:trace contextRef="#ctx0" brushRef="#br0" timeOffset="425">87 432 8099,'-37'-5'1500,"8"-1"-1215,16-8 0,5 11-342,8-9 0,8 1-219,3-7 0,5 7-335,1-1 1,2 1 851,4-7 1,-1 1-147,6 0 1,-5 1 136,6 5 0,2-3-139,9 9 1,-1-3 39,7 2 0,-2 4-199,2-3 1,2 5-201,-7 5 1,-3 3 138,-9 4 0,2 3-96,-8-4 1,-2 5 245,-10 1 1,-1 6-92,-4 0 1,-4 6 195,3-6 1,-10 8-94,-7-2 1,2 9 408,-1 2 1,1 1-22,-1-7 0,-3 1 121,9 0 0,-1-9-147,6-2 1,2-5-133,3-2 0,-1-2-93,8-3 0,5-4 47,6-8 0,6 0-133,-6 0 1,8-14 67,-2-3 1,3-10-370,3 4 1,-6-8 28,0 2 1,-8 2-80,2-1 0,-6 5 25,-5-6 1,1 8-113,-7-2 0,0-2 6,-6 2 0,0-1 43,0 7 0,-10 6-34,-7-1 0,-1 8 23,-5-1 0,-2 10-100,2 7 0,0 3-85,6 2 0,2 8 499,3 4 0,4 4 0,8 2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36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35 329 8197,'-10'0'1746,"2"-1"-421,8-5-755,0 4 1,0-4-224,0 12 1,-2 3-47,-3 9 1,3 5-156,-4 0 1,4 8 92,2-3 1,0 3-512,0-2 1,0 2-54,0-8 1,0 6-992,0-6 493,0 0-446,0-6 928,0-7 1,0-5-91,0-10 0,6-5 244,0-7 1,-1-2-69,-5-5 0,6-2 161,0-9 0,0 6-63,-6 0 1,5 2 183,1-1 0,6 1 76,-7 4 1,7 9 282,-6-3-155,7 11 146,-3-2 94,7 16 0,-7 8-210,-5 7 1,-3 2 128,-2-2 0,0-4-148,0 4 0,0-4-163,0-2 1,0 1-44,0-1 1,0-5-475,0-1 195,0-7-166,0 4-127,0-8 315,0 0 0,0-8 65,0-4 0,0-3 106,0-2 0,-5-1 213,-1 1-172,0 0 0,6 0 308,0-1 107,0 9 2,0 1-170,8 8 1,-4 2-98,7 4 0,-7 3 157,2 9 1,-4-1-110,-2 0 0,0 0-60,0 1 0,0-7 71,0 1-111,-8-1 1,6 1-71,-4-1-399,4-7-5,2 4 0,2-14 190,4 0 0,-2-7-306,7 1 0,1-5 56,5-6 1,-1 2-94,-5-8 1,6 2 135,1-2 1,-1-1 126,6 7 1,-2-6 252,2 6 1,-4 0-182,5 5 1,-5 1 633,-2 0-359,0 7 1061,-7-5-118,5 13-358,-13-6 0,4 16-305,-12 3 1,2 5 4,-7 1 0,7-4-54,-2 5 1,-1-5-148,1 10 1,0-4-272,6-1 0,0-1 110,0 0 0,0-5-194,0-1 0,0-5-150,0 6-108,0-8 360,0 3 1,0-9 43,0-3 1,0-5-66,0-7 1,6-1 18,0 1 0,1-6 99,-1 0 0,-4-2-43,4 2 0,1 4 139,-1-4 1,8 3-138,-3 3 1,-1 2 1,1 3 0,-5-1 14,6 7 1,-7-2-16,7 3 287,-8 3-250,11-6 1,-11 8 428,7 0-252,-7 0 11,12-8 1,-12 6-25,7-3-123,1-5 0,5 2 9,0-3-35,0-5 0,1 9 13,-1-5-291,0-3 407,1 13 0,-7-12-129,1 9 574,-8-1-58,3 6 15,-7 0-136,0 8-184,0 1 1,6 8-100,0 1 0,-1-7-189,-5 1 0,6-1 59,0 7 1,0-7 113,-6 1 1,0-1 99,0 7 0,6 1-64,-1 4 1,1-4 11,-6 4 0,0 2 4,0-2 1,0 14 38,0-3 0,0 5 24,0-5 0,0 1-43,0-1 0,0 5-183,0-5 1,2 3 93,4-14 1,-2 6 8,7-6 0,1-2-71,5-9 1,0 1-6,1-7 0,-1 5-37,0-5 0,6 0-178,0-6 1,2 0 97,-2 0 1,-2-8-75,8-3 1,-8 1-63,2-2 0,2 1 43,-2-6 1,1 5-48,-7 1 0,0 5-225,0-6 77,1 8 141,-9-3 0,-1 5-564,-8-4-323,0 4 1,-2-6 497,-4 8 1,-3-7-555,-9-5 0,-5-3 1183,0-2 0,-7-8 0,3-2 0</inkml:trace>
  <inkml:trace contextRef="#ctx0" brushRef="#br0" timeOffset="184">657 260 8059,'-8'10'-115,"-1"-2"-229,-8-8 1091,7 0 1137,2 0-661,8 0 557,0 0 1,8-6-1144,3 0 1,5-2-459,1 3 0,2 3-539,4-4 0,-1 4-713,6 2 1,-6 0 1072,1 0 0,-4 0 0,-2 0 0</inkml:trace>
  <inkml:trace contextRef="#ctx0" brushRef="#br0" timeOffset="538">346 485 8106,'-17'0'2029,"15"0"-2478,7 0 449,9 0 0,19 8 0,3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5:36.51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138 52 7099,'0'-10'-98,"0"3"271,0 7 117,0 0-219,0-8 153,0 6 29,0-6 37,0 1 322,0 5-211,0-6 302,0 8-158,0 0-175,-7 0-330,5 0-96,-6 0 259,8 0-183,0 0 87,0 8-222,0 1 0,-6 11 150,1 3 0,-1-2 25,6 8 0,-2-6 110,-4 6 0,4-1-113,-4 7 0,3 0 0,-3-1 1,4 1-21,-4-1 0,-1-5-1,1 0 0,0-8 6,6 2 0,0-4-102,0-1 0,0-7 37,0 1-12,0-8 0,0 5-68,0-3-322,0-4 115,0 6 256,0-8-97,0-8 0,6 4-202,0-8 0,-1 7 14,-5-7 1,2 6-112,4-5 0,-4 5 0,4-5 1,-4 5-498,-2-6 947,0 1 0,0-7 0,0 1 0</inkml:trace>
  <inkml:trace contextRef="#ctx0" brushRef="#br0" timeOffset="649">52 69 7600,'12'-5'-37,"-1"-1"1,-5-2 160,5 2-59,1 4 0,5-7 133,0 3 1,-5 4 27,0-4-71,-1 4 0,6-3-72,1-1 1,-1 0 6,0 6 1,-5 0 66,-1 0 0,-5 0 390,6 0-385,-1 0-176,-1 8 0,-1-4-70,-3 7-84,-4-7 226,6 11 1,-10-5-234,-4 7 217,4 1 19,-13-1-272,5 0 98,-7 0 0,0 1 97,-1-1 1,1 0-12,0 1 0,-1-3 65,1-3 0,0 3 10,-1-4 0,7-3 26,-1-2-68,1 3 14,1-7-20,3 6 33,7-8 5,0 0 27,0 8-129,0-6-109,7 5 1,5-12 152,11-1-82,-4 0 75,6-2 0,-6 5 58,4-9 0,-3 8-51,3-2 1,-2 5 72,2 1 0,-4 0 28,4 0 74,-4 0 0,-1 5-67,-1 1 0,-6 6 110,1-7-110,-8 9 0,9-5 129,-7 9-57,0-1 1,-6 0-85,0 1 0,0-1 96,0 0-86,-8 0-59,6 1 0,-13-1 18,3 0 1,-3 1 8,-2-1 0,-1 0-13,1 1 0,-6-1 66,0 0 1,-6-2 5,6-3 0,-6 1 237,6-7-280,-8 8-14,12-12 1,-12 5 156,8-7 0,0 0-96,6 0 1,5 0 140,1 0-101,-1 0-249,3 0 152,1-7 0,8 3-134,0-8 65,0 8 78,0-11-423,0 13 0,2-6-188,4 8 1,-2 0-409,7 0 0,-5 0 309,5 0 641,-7 0 0,12-7 0,-7-3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0:42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7516,'0'-10'-277,"0"1"468,0 3-18,0 4 101,0-13 0,0 11 64,0-8 212,0 9-163,0-13 147,8 14-57,-6-13 4,6 13-195,-8-6 7,0 8-157,0 0 81,0 8-14,0 2 1,2 7-46,3 0 0,-3 0 161,4 1 1,-4 1-5,-2 4 0,0-2-127,0 8 1,0-6-168,0 6 0,0-6 110,0 6 1,0-8-231,0 2 1,0-4 29,0-2 1,0 1 0,0-1 38,0 0 1,0-5-227,0-1-29,0-7 152,0 4 418,0-8-238,0 0 0,-6-2-247,1-4 0,-1 2-2,6-7 1,0 5-291,0-5 254,7-1 1,-3-5-286,8-1 1,-6 1-313,5 0 1,-1 0 298,1-1 1,3 1 106,-9 0 1,7-6 177,-6 0 1,5-1 236,-5 7 1,2 0-39,-2 0 1,-3 5-2,9 1 0,-6 1 99,5-2 1,-7 3 926,2 3 502,3 4-658,1-6 263,7 8-669,1 0 0,-7 6-119,1 0 0,-8 7-52,1-1 1,-1 3-128,2 3 0,-4-7 7,4 1 1,-5-1-191,-1 6 1,-5 1-30,-1-1 1,-7 0 135,1 1 0,2-1-33,-1 0 1,-1 1 61,-5-1 1,5 0-39,1 0 1,1-5-8,-1-1-150,-5 1 1,13 3-188,-9-3-633,8-4-532,-3-8 550,7 0 202,0 0 1,5-2 650,1-4 118,0 4 0,-4-6 651,4 8 27,-5 0 71,7 8 1,-14 2 184,1 7 1,-7-6 215,6 1-182,-7-1-406,3 7-366,1-1-130,1-7 1,8-1-234,0-3 156,8-4 0,1 6-183,9-8 0,-1 0-533,0 0 0,-5 0-1,-1 0-405,1 0 0,5 0 470,0 0 0,-5 0-690,-1 0 1313,-7 0 0,12 0 0,-7 0 0</inkml:trace>
  <inkml:trace contextRef="#ctx0" brushRef="#br0" timeOffset="129">537 260 8098,'-18'-16'0,"1"-3"0</inkml:trace>
  <inkml:trace contextRef="#ctx0" brushRef="#br0" timeOffset="1503">433 156 8599,'8'-10'665,"-7"-5"-48,15 5 229,-14 1-127,5 1-468,1 8 1,-6 2 412,4 4-428,3 3 1,-7 9-80,4-1 0,-4 0 14,-2 1 0,0-1-135,0 0 1,0 0 68,0 1 0,0-1-159,0 0 0,-6-5-258,0-1 268,1 1 1,3 3-139,-4-3 132,4-4-607,-6-8 192,8 0-140,0 0 328,-7 0-47,5 0-147,-6 0 218,8 0-168,0-8 304,8-2 1,1-7-279,9 0 1,-7-1 114,1 1 1,-3 6 137,3-1 1,1 0 79,-7-5 0,8 6 270,-3-1 1,-1 3 748,1-3-555,-7-3-28,11 13 1,-11-12 98,8 8 929,-8 1-920,3 12 0,-1 3-71,0 7 0,0 1-265,-6-1 0,0-6-219,0 1 0,0-1-313,0 7 0,0-1 314,0 0 0,0 1-181,0-1 1,0-6-39,0 1-254,-8-8 0,4 4-304,-7-8 420,7 0 1,-6 0-306,4 0 215,4 0 542,-5-8-193,7 6 204,0-6 171,0 8 0,0 2 358,0 4 1,0 4-151,0 7 0,-6-6 287,0 1 0,-5-1-64,5 7 1,-6-1-91,7 0 1,-7-5-114,6-1 0,-1-5 201,1 6-1071,4-9 456,-6 5-686,8-8 1,2-8 95,4-3 1,4-4-189,7-3 1,0 1 282,0 0 1,1-1-109,-1 1 1,-2 0 192,-3 0 1,3-1 124,-3 1 0,1 5-90,-1 1 1,3-1 79,-3-5 0,-3 2-124,3 3 1,-6-3 388,5 3 1,-7-5 10,2-6 0,1 4 39,-1-4 1,6 9 17,-6 3 1,1-1 223,-1-5 0,-4 5-123,4 1 1633,3 7-1238,-7-11 1,8 13 1037,-4-4-960,-5 4 1,7 10-13,-8 3 1,0 6-298,0 7 0,0-3-137,0 7 0,0-4-121,0 4 0,0-1 125,0 2 0,0 2-277,0-8 1,-6 2 112,1-2 0,-1-4-264,6 4 0,0-9-276,0-3 134,0 1 0,0-1-98,0 1 373,0-8 0,2 3 79,4-7-131,-5 0-196,15 0 273,-14-7 0,11-3-218,-7-7 179,0-1 0,-6-5-93,0 0 1,6 0 64,-1 6 1,1-2-116,-6-4 1,6 3 163,0-3 0,1 2-54,-1-2 0,-2 4 273,7-4 0,-5 4 31,6 1 0,-7 1 52,7 0 0,-6 5 59,5 1 9,1-1 0,5-3-32,0 3 1,-5-1 90,-1 7 0,1 0-131,5 6 0,-5 0-43,-1 0 1,-5 0-98,6 0 0,-7 2 91,7 4 0,-8-2 41,2 7 0,1-5 0,-1 6 1,0-1 8,-6 7 1,0-1-46,0 0 1,0 0 1,0 1 1,0 5-124,0 0 1,0 0 85,0-6 0,0 6-72,0 0 1,0 2 81,0-2 1,0-3-12,0 3 1,2 2 2,3-2 1,3 0 14,4-6 0,3 2 38,-3 4 1,3-9-49,2 3 0,0-4 7,1 5 1,1-7-3,4 1 0,-2-8-132,8 1 0,-6-3-80,6-2 1,-6 0-204,6 0 1,-6-2-14,6-3 1,-8-3-232,2-4 1,-4-3-215,-2 4 338,-7-5 1,3-1-561,-7 0 1,0 5 384,-6 1 0,-8 7-214,-3-2 1,-5-2 283,-1 2 1,-8 1-917,-4 5 1424,4 0 0,-15 0 0,3 0 0</inkml:trace>
  <inkml:trace contextRef="#ctx0" brushRef="#br0" timeOffset="1663">1073 277 8076,'-18'0'710,"1"0"1,0 0 2690,-1 0-1067,9 0-1767,1 8 1,10-6-768,4 3 1,-2 3 227,7-2 1,1 0-316,5-6 0,0 5-554,1 1 1,-1 6 840,0-7 0,8 9 0,2-4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1:32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35 917 8005,'-17'0'1016,"7"0"-394,2 0 71,8 0 72,0-8-473,8-2 0,-4-1 3,7-1 0,1 7-41,5-7 0,6-1-167,0-10-113,0 3 210,-5-12 1,-1 11 12,0-8-143,1 0-4,-1-6 0,-2 1-119,-3-1 0,3 1 37,-3-1 0,-5 0-74,-1 1 1,-4-1 88,-2 1 0,0 5-73,0 0 0,-2 0-102,-4-5 210,4-1 2,-13 8 0,11-4-59,-7 8 41,7 0-22,-12-2 6,14 6 0,-7-4 1,3 11 4,4-3 1,-7 13 4,3-4 1,4-3 4,-6 7 0,1-6-58,5 8 26,-6 0 1,6 6 16,-4 0 0,2 7-5,-7-1 1,7-3 66,-2 3 1,-1-1 121,1 7 1,-6 7 23,7 3 0,-1 7 34,6 5 0,-6 7 123,0 10-54,0-3-178,6 13 1,0-3 150,0 11 1,0 3-430,0 9 0,0-8 30,0-4 1,0-10 70,0-2 0,0-9-154,0-2 0,2-8 114,4-9 1,-4-6 48,4-1 0,2-7 199,-3 3-231,1-13-2,-6 4 571,8-13-320,-6 6-29,5-8 110,-7 0 1,0-2-316,0-4 0,0-11-188,0-12 1,0-11 76,0-6 1,0-4-182,0-2 1,0-6-53,0 1 177,8-1 52,2 14 0,7-4-235,0 7 21,8 9 233,-6-1 1,14 20-199,-4-5 1,-4 13 224,-2-1 0,2-2 158,-2 2 1,0 1-48,-6 5 186,8 7 0,-5 1 49,3 4-127,-12 3 2,-3-5 0,-8 1 92,0 1 0,0 1-172,0 10 1,-8-2 17,-3 8 1,-5-8-43,-1 2 0,-6 2-19,0-2 1,-2-5 315,2-7-271,4 1-5,-14-3 0,14-1 95,-4-8-96,11 0 55,-3 0 1,11 0 244,-8 0-77,8 0-135,-3 0 0,9 0 36,3 0 1,3 2 68,4 4 0,9 9 200,-4 8 1,10 0-152,-4-6 0,6 3 88,-6 3 0,6-4 306,-6 4-202,8-4-168,-5-2 0,9 1-689,0-1 244,-8 0-273,5-7 0,-5-2-569,8-8 1,-6 5 233,-1 1 0,-7 0-577,3-6 0,-5-2 412,-2-4 950,-7 4 0,5-13 0,-5 5 0</inkml:trace>
  <inkml:trace contextRef="#ctx0" brushRef="#br0" timeOffset="350">1418 778 8023,'-17'0'2538,"7"0"-1575,3 0-717,22 8 0,2-6-168,12 4 0,2-4-232,-8-2 0,6 0 154,-6 0 1,6-2 36,-6-4 0,2 2 43,-2-7 0,-4 7-29,4-2 1,-4 4-904,-1 2 416,-9 0-170,7 0 1,-13 0-1362,9 0 1967,-8 8 0,3 9 0,-7 10 0</inkml:trace>
  <inkml:trace contextRef="#ctx0" brushRef="#br0" timeOffset="567">1487 1107 8023,'-24'10'1520,"4"5"1,3-11-777,11 7 0,6-7-579,6 2 0,6-4-259,11-2 1,3 0-340,9 0 0,0 0 211,-1 0 0,1 0 104,-1 0 0,7-6-26,-1 0 0,2-7-159,-1 1 1,-5-3-66,5-2 1,-5 1 64,-1 5 1,-3-3-552,-3 9 0,-4-1-33,-8 6 887,-7 0 0,5 0 0,-5 0 0</inkml:trace>
  <inkml:trace contextRef="#ctx0" brushRef="#br0" timeOffset="970">2248 571 8062,'-9'-8'0,"3"6"421,12-4 0,3 5-172,9 1 1345,7 0-681,-6 0-511,6 0 0,0 0 5,4 0 1,-2 7-136,1 5 0,-5-3-168,6 3 0,-2-2 123,2 1 0,2 3 28,-8-9 1,6 7-453,-6-6 1,-2 7-594,-10-1 1,-3 3 382,-8 2 1,-2 8-115,-4 4 0,-3-2 1130,-9 2 1,1-6-133,0 6 0,5-8 120,1 2 0,7-4-424,-2-2 0,12-1-38,5-5 0,7 3-244,5-9 0,11 7-567,13-6 1,18-8 675,10-10 0,-27 2 0,2-3 0,3 0 0,-1-1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1:51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451 641 8071,'-10'-10'1399,"2"2"-881,8 8-343,0-7 1,6 3 381,0-8-249,7 1 0,-5-6-106,3-1 1,3 7-1,-8-1 0,1 6 57,-1-5-24,-4 7-59,6-11-1,-6 11-98,3-8 38,-3 1 1,6-6-110,-8-1 1,0 1 37,0 0 1,6-6-148,0 0 1,-1-1 67,-5 7 0,0-6-81,0 0 1,-7-2 96,-5 2 0,3 4 37,-3-4 1,2-2 2,-1 2 1,-5 0 26,5 5 1,-4 1 5,-3 0 1,1 5 73,0 1-54,-1-1 1,1 3-6,0 3 0,0 4 0,-1 2 1,1 0-150,0 0 126,-1 0-11,1 0 1,0 6-175,-1-1 177,1 9 0,0-5 0,0 9-3,-1-1 1,1 0 20,0 1 0,-1-1 12,1 0 0,6 1 10,-1-1 1,2 0 10,-1 0 1,1 6 263,5 1-299,3-1 0,-6 2 1,8-4 220,0 8-203,0-8 71,0 11 0,2-5 12,4 8 1,3-6-56,9-1 0,1 1 30,4 6 1,-4-6-77,4 0 0,2-6-146,-2 5 1,6-5 16,-6 6 1,6-8 81,-6 2 1,2 4-61,-2 2 1,-4 4-21,4 1 1,-6 1-134,-5 0 1,1-1 118,-7 1 1,0-1-143,-6 1 1,-6 0 233,0-1 1,-13-5 96,2 0 1,-4-6 33,4 6 37,-8-8-187,-2 4 1,0-8 125,4 0-78,-4-7 85,8-2 0,-12-8-25,8 0 0,-2-2-103,2-4 1,4-11-101,-5-12 0,7-4 183,6-1 0,3-1-19,8 0 0,0 1-313,0-1 271,8 1-8,9 7 1,4-4-149,8 8 1,-6-8-15,6 2 0,-2 2-83,1-1 1,5 7 136,-4-3 1,-4 1 24,-2 6 1,-2-4-67,2 9 1,-4-1 13,4 1 1,-3-1-198,-3 7 1,0 1-29,1 5-275,-1 0 232,0 0-222,0 0 1,1 1-1247,-1 5 1866,-7-4 0,5 13 0,-5-5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1:52.2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8079,'-10'-10'3229,"2"2"-1161,8 8-1344,0 0 1,0 8-188,0 3 1,6 11-502,0 1-14,0 0 47,-6 2 1,0-6-1362,0 4 0,0-2-1035,0 2-404,0-4 2731,0 6 0,0-7 0,0-1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1:53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70 8169,'0'-11'238,"0"-1"1503,8 8-683,1-11-631,8 13 1,1-8 68,-1 5 1,-5 3 341,-1-4-646,-7 4 66,11 10-151,-13 1 0,6 9-34,-8-1 0,0 8 100,0 4 1,0 3-39,0 3 0,-6 1-29,0 5 1,-1-5-231,1 5 0,4 1 115,-4-2 1,4-1 30,2-11 0,8 5-151,4-4 0,9-4 185,2-2 1,6-4-4,-6-1 0,5-1 34,-5 0 1,6 0 95,-6 1 0,2-7 98,-2 1 0,-5-1-81,-1 7 0,-2-1 162,-9 0-262,0 0 94,-6 1 1,0-1 28,0 0 1,-8 1-104,-3-1 1,-10 2 5,-3 4 1,-6-4-2,1 4 0,-2-3-100,2-3 1,-1-6-308,7 1 0,-6-8 157,6 2 1,-6-6-1200,6-6 0,0 2 89,5-8 1,1 1-285,0-6 0,0-1 582,-1 1 937,1 0 0,0-1 0,-1 1 0</inkml:trace>
  <inkml:trace contextRef="#ctx0" brushRef="#br0" timeOffset="344">277 260 8207,'17'0'2596,"-5"-2"-1496,-1-3 0,1 3 49,5-4 1,6 4-508,0 2 1,6 0 23,-6 0 0,14-6-323,-3 1 0,5-3-125,-5 2 0,7 2-1570,-1-7 0,2 1 430,-1-1 922,-5-5 0,6 7 0,-7-9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03.1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18 277 8106,'-10'0'388,"2"0"172,8 0-204,0 0-48,0-8 78,0 7-178,0-7-15,0 0 0,0 4-172,0-7 284,0 7-312,8-4 218,-6 8-113,6 0 102,-8 0 501,0 0-425,7 0-77,-5 0-250,14 0 125,-7 0 1,3 0-147,-1 0 1,-5 0-39,6 0 148,-1 0 3,-1 0 1,3 2-143,-7 4-53,8-4 124,-13 6 0,15-8-10,-5 0 0,-1 0-16,1 0 0,1 5-9,5 1 0,1 0 7,-1-6 0,-6 0-13,1 0 1,-1 6-208,7-1 227,-1 1 30,0-6 0,1 0 67,-1 0-103,0 0 73,1 0 0,-1 0 0,0 0 9,0 0 1,1 0 144,-1 0 0,0 0-121,1 0 1,-1 0 23,0 0 0,6 0-20,0 0 0,2 0 0,-2 0 0,2 0 116,4 0 0,4 0-174,-4 0 0,3 0 4,3 0 1,-1-2-17,1-4 0,0 5-148,-1-5 1,1 4 180,-1 2-241,1-8 231,-8 6 0,0-5-125,-4 7 109,-4 0-39,6 0 0,-8 0 144,1 0 0,1 0-34,4 0 0,-8 0-16,8 0 0,-13 0-89,7 0 1,2 0 6,4 0 1,0 0 45,-5 0 0,5 0-5,0 0 0,0 0-140,-6 0 121,1 0 1,7 0 0,-6 0 52,4 0 0,-4 0-37,-2 0 0,6 0 7,0 0 0,2 0-1,-2 0 0,-3 0 5,3 0 1,-2 0-2,2 0 1,-4 0-1,4 0 0,2 0-22,-2 0 1,2 0 15,-2 0 1,-2 0-16,8 0 1,-8 0 25,2 0 0,2 0 4,-2 0 1,6 0-19,-6 0 0,2 0 1,-2 0 1,-3 0-3,3 0 1,-4 0-1,-2 0 1,0 0 116,1 0 0,-1 0-102,0 0 1,1 0 96,-1 0 1,-6 0-16,1 0 17,-1 0-94,7 0 1,-3 1 31,-3 5-48,3-4 1,-11 6-39,7-8-128,-7 0 179,4 0-557,-8 0-539,0 0 205,-8 0 0,-1 0 298,-9 0 575,-7 0 0,-2 0 0,-7 0 0</inkml:trace>
  <inkml:trace contextRef="#ctx0" brushRef="#br0" timeOffset="826">139 744 8097,'-12'0'-845,"1"0"391,-1 0 261,-5 0 1,5 0 431,1 0-31,7 0 7,-4-8-7,8 6 1,0-7 103,0 3-198,0 4 1,0-7 8,0 3 1,2 4 98,4-4 1,-2 4-91,7 2 0,-5-2 186,6-3-151,-1 3-14,7-6-95,-1 8 0,0 0-107,0 0 164,8 0-95,-5 0 1,12 0 14,-3 0 1,4 0-19,1 0 1,1 0-121,0 0 1,1 0 30,4 0 0,-1-2 62,7-4 1,0 4-79,6-3 108,0 3-27,-8 2 0,6-6-198,-4 0 205,4 0-21,-6 6 0,4 0-4,-7 0 1,5 0 18,-6 0 1,8 0-5,-2 0 0,-2-5 22,3-1 0,-7 0 6,6 6 0,-2 0 72,2 0 0,-3-6-57,-9 0 0,1 1 96,-1 5-120,1 0 10,-1 0 1,3 0-1,3 0 1,-3 0-15,3 0 1,-3 0-4,-3 0 0,1 0 52,-1 0 1,-1 0-4,-4 0 1,4 2-4,-5 3 1,5-3-40,2 4 1,-3 2 1,-3-2 0,4-1-14,-4-5 0,-4 0-9,-2 0 0,2 0 82,-2 0 1,0 0-2,-6 0 0,0 0-25,1 0 0,-7 0 13,1 0 0,-7-5-189,7-1 159,-8 0 25,4 6-263,-8 0-513,0 0 0,-8 0 395,-4 0 329,-3 0 0,-2-8 0,-1-1 0</inkml:trace>
  <inkml:trace contextRef="#ctx0" brushRef="#br0" timeOffset="1305">2076 35 8208,'-10'0'372,"2"-8"66,8 6-142,-7-5 1,5 5 252,-4-4-31,4 4-80,2-6-306,0 8 0,2 0-38,4 0 80,-4 0 1,13 0-177,-3 0 0,-3 0 8,3 0 1,-3 2 0,3 4 0,3-4 12,-3 4 0,3-4-119,2-2 0,3 0 109,3 0 1,-4 6-35,4-1 0,-4 1 78,-2-6 1,3 6-13,3 0 1,-4 1 48,4-1-54,4 4-13,-8-1 0,8 7 17,-4-5 0,-4 3-41,4-3 0,-2 5-18,3-5 0,-5 4 3,4 3 1,-4-1-14,-2 0 1,6 1 93,0-1 0,0 2 90,-5 4 1,-1-4 68,0 4-5,-7 4-96,5-7 0,-13 12 187,4-3 1,-4-2-88,-2 2 1,-10 0 106,-7 5 0,-8 1-205,-10-1 1,-7 7-182,-4-1 0,-6 6-1080,-5-6 1,3 7 603,-4-7 1,6 0 531,6-5 0,-4-1 0,6 1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11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9179,'12'-6'762,"-1"0"0,1 0-306,5 6 1,6 0 86,0 0 0,2 0-159,-2 0 0,-1 6-51,6 0 1,-1 2-145,2-3 0,4-3-123,-4 4 0,1 2-37,-1-2 0,2-1-268,-8-5 0,0 2-385,-6 4-98,1-4 1,-3 8-305,-3-5 196,-5-3 1,-7 8-90,0-4 374,-7-4-156,-3 5 323,-7 1 1,-1 2 97,1 7 0,0-6 280,-1 1 0,1-1 0,0 7 0,0-3 0,-1-3 0,7 1 0,-1-7 0,8 7-92,-11-3 201,13 0 181,-6 5 687,8-13-104,0 5-326,0 1 1,0-4-134,0 8 1,6-1 30,0 6 1,2 1-241,-3-1 1,-3 8 23,4 4 1,-4 3-84,-2 3 0,2 0-17,4-1 1,-4 1-209,3-1 1,-3 5 10,-2-5 1,0 5-240,0-10 1,0 3 116,0 3-787,0-8 650,0-2 0,0-2-469,0 0 0,0-6 332,0-5 1,-5-7-179,-1 7 181,0-8 461,6 3 0,-8 1 0,-1 2 0,-9 7 0,1 0 0</inkml:trace>
  <inkml:trace contextRef="#ctx0" brushRef="#br0" timeOffset="150">121 1142 8029,'-17'0'2091,"8"0"-1227,1 0-578,8 0 0,13 0 170,5 0 0,10 0-91,1 0 0,12-2-141,5-4 0,6 2-374,5-7 0,11 7-1027,6-2 861,9-3 1,-4-1 0,7-7-1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10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242 18 9205,'-9'-8'1942,"1"6"-1529,8-6 0,0 16-129,0 3 0,-2 7-249,-4 5 1,3-2 141,-9 8 1,8 0 47,-2 5 0,-1 1 16,1-1 0,0 7-122,6-1 1,0 0-139,0-5 0,8 0 121,3-1 0,7 1-103,5-1 0,-4-1 24,4-4 0,-4-2-210,-1-4 0,-1-4 270,0 4 1,-7-4-59,-5-1 1,3-1 53,-2 0-24,0 8-102,-6-6 0,-8 12-115,-4-8 1,-5 2 162,-6-2 1,2-4-156,-8 4 0,6-3 257,-6-3-799,0 0 413,3-7 1,-5-2-952,8-8 0,-2-4 507,2-8 0,5-3 727,1-20 0,0 4 0,7-11 0</inkml:trace>
  <inkml:trace contextRef="#ctx0" brushRef="#br0" timeOffset="155">346 277 7991,'19'-10'721,"4"5"0,4-3 982,8 2 1,-6 0-1920,0 6 1,-8 0 152,2 0 1,-4 6-2700,-2 0 2762,-7 7 0,-2-3 0,-8 7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09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346 206 8116,'0'-12'-93,"0"1"0,0 5 288,0-5 1,6-1-1,2-3 125,2 3 1,-7-3-88,3 3 1,2 3 367,-2-3 29,7 1-361,-3-7 0,1 3 239,1 3-310,-8 5-59,3 7 219,-7-8-175,0 6 1,0-4 56,0 12 0,0 4-16,0 7 1,0 0-107,0 1 1,-7 5-149,-5 0 0,2 8 63,-1-3 0,1 5-153,-1 2 1,-3-1 11,9 1 0,-1 1 139,6 5 0,0-5 12,0 4 0,0-3-35,0-2 0,0-1-10,0 1 0,7-3 46,5-3 0,3-4 12,3-7 0,1-1 30,4 0 1,-4 0 90,4 1 1,-4-7 75,-1 1-163,-9-1-37,7 7 1,-12-7-53,7 1 68,-7-1-77,4-1 1,-8 5 9,0-3 0,-10 3-18,-7 2 1,-3-1-144,-8-5 1,5 5-22,-6-5 0,-6 4-202,-5 3 0,-2-7-226,1 1 1,3-8 249,-8 1 1,7-3-1702,-1-2 987,3 0 1072,3-7 0,-1-11 0,1-9 0</inkml:trace>
  <inkml:trace contextRef="#ctx0" brushRef="#br0" timeOffset="401">519 292 8007,'-9'0'2532,"15"0"-2044,11 0 1,6 0 37,0 0 1,-2 0-78,8 0-221,0 0-58,5 0 1,-5 0-363,0 0 1,-6 0-168,6 0 0,-6 0-429,6 0 1,-14 0-588,2 0 1375,-3 0 0,-5 8 0,-1 2 0</inkml:trace>
  <inkml:trace contextRef="#ctx0" brushRef="#br0" timeOffset="667">1228 777 9101,'0'17'1019,"0"-5"-374,0-1-410,0 1 0,0 5 588,0 0-1062,0 0 0,2 1 168,4-1 71,-4 0 0,6 1 0,-8-1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22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104 312 11015,'0'-9'853,"8"-7"-778,-6 14 170,13-5 6,-13-1-209,6 6 384,0-6-227,-7 8 1,9 0 216,-4 0-194,-4 0 0,7 2-200,-3 4 0,-2-4 252,7 4-242,-7-4 0,12-2-12,-5 0 0,-1 0-256,1 0 196,1 0-241,5 0 329,0 0-23,1 0 143,-1 0-141,0 0 1,1 0-36,-1 0 50,0 0-84,1 0 0,-5 0 7,4 0 0,-3 0 4,9 0 1,-4 0-63,-2 0 88,1 0 0,-1 0-14,0 0 1,0 0 64,1 0 1,-7 0-65,1 0 0,-6 0 201,5 0 33,-7 0-159,11 0 1,-11 0 25,8 0 0,-7 0-51,7 0 1,-6 0 40,5 0-59,1 0 0,7 0-9,4 0 0,-4 0-67,4 0 88,4 0-12,-8 0 1,12 0-164,-8 0 1,0 0 209,-5 0 0,5 0 1,0 0 0,0 0 5,-6 0 0,0-6 14,1 0 1,-1 0-59,0 6 1,6 0 11,0 0 0,0 0-45,-5 0 76,7-7-28,-6 5 1,6-6-98,-8 8 0,2 0 78,4 0 1,-3 0-15,3 0 0,-4 0-9,-2 0 1,2 0 2,4 0 0,-3 0-48,3 0 1,2 0-3,-2 0 0,2 0-126,-2 0 169,-4 0 1,14 0 1,-12 0-33,8 0 1,-8 0 11,2 0 0,2 0-5,-2 0 1,0 0 11,-6 0 12,1 0 1,-1 0 22,0 0 1,0 0 1,1 0-9,-1 0 1,-5 0-18,-1 0 1,1 0 30,5 0-29,0 0 17,-7 0 0,5 0 18,-3 0 14,3 0 1,2 0 89,1 0 0,-7 0-25,1 0-43,-1 0 1,7 0-31,-1 0 0,-6 0 59,1 0-67,-8 0-3,11 0 1,-11 0 0,7 0 9,-7 0 0,6 0 29,-4 0 62,-4 0-56,5 0 0,-5 0 200,4 0-163,-4 0-794,6 0-147,-8 0 1,-8 2-2040,-4 4 2875,-3 3 0,-10 9 0,-2-1 0</inkml:trace>
  <inkml:trace contextRef="#ctx0" brushRef="#br0" timeOffset="1232">87 762 8096,'-10'0'-1162,"-5"0"1489,13 0 85,-6 0-137,1 0 119,5 0-38,-6 0 19,0 0-214,6 0 1,-7 0 125,3 0-120,4 0 1,-6-2 244,8-4-154,0 4 67,0-6-202,0 8-82,0 0 67,8 0 1,2 0-27,7 0 0,2 0-27,4 0 1,-2-1 13,8-5 0,0 4-27,6-4 0,-1 2-18,1-1 0,-1 3 11,1-4 1,0 4 7,-1 2 0,1 0-11,-1 0 1,1 0-55,0 0 0,-1 0-13,1 0 0,-1 0 9,1 0 0,-1 0 0,1 0 1,0 0 48,-1 0-9,1 0 81,-8 0 1,11-6 156,-3 0 1,5-5-228,0 5 0,3-2-153,3 3 1,2 1 122,-8-8 0,6 8-149,-5-1 1,-1-3 97,-5 2 1,5 0 58,0 6 0,1-1-68,-7-5 61,1 4 15,-1-6 1,-1 8 84,-4 0 1,4 0-68,-5 0 0,-1 0 47,2 0 0,0-2-49,6-4 1,-1 5-10,1-5 1,1-2-13,5 2 1,-3 1-10,8 5 0,-7-2-48,1-4 1,-4 4 56,-1-4 0,0 4-6,-1 2 0,-1 2 8,-4 4 0,-2-4 1,-4 4 0,-4 1-44,4-1 0,-4 2-199,-2-2 196,1-5 1,-1 7-62,0-8-9,-7 8 85,-2-6-150,-1 5-26,-5-7 85,6 0-12,-8 0-634,0 0 330,-8 0 1,4 0-983,-7 0 1412,7 0 0,-11-15 0,5-4 0</inkml:trace>
  <inkml:trace contextRef="#ctx0" brushRef="#br0" timeOffset="1733">1851 18 8097,'-10'0'135,"-5"0"455,13-8 130,-6 7 152,8-7-314,0 8-20,0 0-253,8 0 0,0 2 97,3 4 0,5-5-293,-5 5 0,6 4 88,6 1 1,-3-1-228,3 2 64,4-1 1,-2 1 0,5-1-20,-1 3 1,0-7 40,6-1 1,-1 2-186,1-3 1,5 7 96,0-6 0,3 1-125,-3-1 0,-3-4 162,3 4 1,-4 2 40,-1-3 0,0 9 168,-1-3 0,-1 5-32,-4 1 0,1-2 39,-7-3-140,0 11 38,2-12 0,-5 14 50,3-7 0,-4-1-19,-2 0 1,-5 1 92,-1-1 1,-1 2 54,1 4 0,-3-2 186,-8 8 1,-4-6-134,-7 6 0,-8 6-262,-16 5 1,-9 8-296,-8-2 1,-8 4-257,-9 2 1,-13 0-209,39-26 0,-1 0 0,-1 0 0,0 0 427,1 0 1,1-1 262,-43 20 0,1 1 0,5-4 0,5 4 0,4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6:01.0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122 243 7398,'0'-10'966,"0"3"-639,0-1-158,0 6 0,0-8 279,0 5 29,0 3-211,0-6 112,0 8-242,0 0-436,0 8 279,-8 1-91,6 9 0,-11-1 47,7 0 0,-2 0 63,2 1 1,4-1 128,-3 0 0,-3 1-121,2-1 0,-1 0 113,1 1 0,4 1-23,-4 4 0,2-4 19,-1 4 0,3 2-46,-4-2 0,4 0 21,2-6 0,-2 7-66,-4-1 43,4 0 0,-5-6 14,7 0 1,0 1 30,0-1-93,7 0 0,-3-2-29,8-3 0,-7 1 1,7-7 0,-6 0-10,5-6 1,-5 0-166,6 0 0,-7 0-239,7 0 312,-1 0 1,7-2-148,-1-4 0,-5-3 52,-1-9 0,-1 1-11,1 0 1,3 0 88,-9-1 1,7 1-35,-6 0 1,5-1 37,-5 1 1,6 0 30,-7-1 0,3 3 114,-2 4 0,-2-5-138,7 5 291,-7 3-198,11-7 183,-13 13 49,6-14 263,0 14-190,-6-5-41,5 7 81,-7 0-164,0 0 295,0-8-259,0 6 40,0-6-173,0 8-249,0 0 249,8 0-38,-6 0-37,5 8 1,-5 0 56,4 3 0,-4 5-111,4-5 1,-4-1 85,-2 1 0,6 1 35,-1 5 0,1 0 5,-6 1 0,0-1 13,0 0 0,0 1 31,0-1 0,0 0 2,0 1 0,0-1 65,0 0 1,0 0-104,0 1 0,0-1-134,0 0 1,8-1 143,3-5 1,-1 5-157,1-5 0,1-3 21,5-2 1,1 1-89,-1-1 0,0 0 111,0-6 0,-5 0-23,-1 0 0,1 0 50,5 0 0,-5 0-54,-1 0 66,1 0 1,5-2-23,0-4 0,-5 4 167,0-4 0,-3-3-117,3-3 0,-3 3 8,-3-3 0,-2 1-33,7-7 1,-7 5-2,2-4 1,2 3-113,-3-9 0,3 2 116,-2-2 1,-4 2-22,4-8 0,-3 6 3,3-6 0,-4 8-13,4-2 1,2-2 18,-3 2 0,3 0-1,-2 5 1,-4 1 33,3 0 0,-3 0 93,-2-1 1,0 1 126,0 0 1,0-1-136,0 1 1,0 0 91,0-1 1,0 1-117,0 0 0,0-2-41,0-4 0,0 3-7,0-3 1,0 4 6,0 2 1,0 0-32,0-1 0,6 7-30,0-1 189,0 1 1,-6-1-84,0 1 284,0 7-306,0-4 0,0 6 652,0-4-65,0 4-60,0-5-197,0 7 434,0 0-719,-8 0 202,6 0-400,-6 0 83,8 0 1,-2 0 69,-3 0 16,3 0 1,-12 2 87,9 3-125,-1-3 0,4 6 103,-4-8-107,4 8 117,-5-6-182,7 5 59,0-7-5352,0 0 5311,7 0 0,-5 8 0,6 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37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272 119 8473,'2'-32'-11,"4"4"594,-4 4-373,5 14-203,1 3 0,1 1 107,8 0-234,-8 1 1,1 5-70,-5 0 1,-3 7 215,4 4 1,-12 6 222,-5 6 1,-4 3-49,-2 8 0,6 2 250,-1 4 0,3-3 80,-2 9 1,3-1-192,8 6 0,2-6-16,4 0 1,5-7-79,12 1 0,-5-3-21,5-2 0,2-2-98,-3-4 1,1 2-174,-6-7 1,0 1-13,0-1 1,-2-2-227,-4 7 0,-4-7-6,-7 1 0,-1-3 137,-5-2 1,-9 0-13,-8 0 0,-5 0-1,5 0 1,-7-8-97,2-3 1,-4-4-138,-2-2 0,0 0-385,0 0 0,0-10 100,1-7 0,2-7 683,-3-10 0,4-7 0,-11-3 0</inkml:trace>
  <inkml:trace contextRef="#ctx0" brushRef="#br0" timeOffset="145">272 340 8294,'40'-17'0,"-1"0"0,3 5 1706,-3 1 0,-3 2-743,4-3 1,-3 5-422,3 7 0,-4 0-869,3 0 0,-3 0-935,-2 0 1,-2 7 761,-4 5 500,-11-5 0,-9 16 0,-8-4 0</inkml:trace>
  <inkml:trace contextRef="#ctx0" brushRef="#br0" timeOffset="476">1103 713 8165,'-10'0'1537,"3"0"-703,7 0 1,-8 0-54,6 0-549,-5 7-155,7 3 1,0 6-167,0 1 1,0-5 62,0-1-330,0-7 185,0 3 0,0-5-789,0 4-570,0-4 1111,0 5 0,2-12 419,3-1 0,5-15 0,7 2 0</inkml:trace>
  <inkml:trace contextRef="#ctx0" brushRef="#br0" timeOffset="948">1628 204 8410,'0'-26'585,"0"9"0,4 9 859,7 8 0,2-5-871,16-1 1,-1 0-121,6 6 0,-2 0-643,-4 0 1,2 2-618,-7 4 1,-2-2 384,-10 7 0,2 0 209,-7 6 0,-2 6 149,-10-1 0,-9 8-7,-8-1 1,-7-3-46,2 2 1,-4 1-25,-2 4 0,2-4 23,4-1 1,3-9 110,8-2 1,8 0 326,3-6-94,4 4 0,12 0-181,7-4 0,7-1 575,10-4 0,2-3 40,3 9 0,-3-7 272,4 7 1,-5-1-423,-1 6 1,-2 7 14,-3 5 0,-11 3-311,-6 1 0,-8 1-182,1 0 0,-7 2 17,-9 4 0,-4-5 112,-19 5 0,4-2-968,-10 1 0,-3-3-367,-2 3 0,-4-3-2372,-2-2 3545,0-7 0,-7-3 0,-3-7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36.1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0 153 8268,'0'-17'0,"0"8"662,8 1 1,1 3-142,8-1 0,0 0-119,0 6-212,8 0 1,1 0-300,8 0 1,2 0 113,3 0 1,3-5-25,3-1 0,4-7 70,-4 2 1,-2 1-4,3-1 1,-3 1 13,2-1 1,-5-2-146,-12 7 1,2 1 83,-7 5 1,-1 0 4,-5 0-529,0 0 210,0 0-232,0 0 93,-8 0-1051,7 0 302,-15 0 1201,7 7 0,-23 3 0,-4 7 0</inkml:trace>
  <inkml:trace contextRef="#ctx0" brushRef="#br0" timeOffset="299">458 255 8268,'-9'0'686,"1"0"332,8 0-880,0 0-114,8 0 1,-5 0-174,9 0 0,-1 8 146,6 3 0,-6 10-100,0 1 1,-7 10 243,2 2 0,-4 2-59,-2 9 1,0 0 29,0 6 1,-8 0-76,-3 0 1,2-6-96,-3 0 0,3-7 35,-2 1 0,-3-5 2,9-5 0,-7 1-49,7-8 0,-7-5-487,7-5 7,-1-9 413,6 5 0,0-10-329,0-4 1,0-3 12,0-8 0,0-2 54,0-3 1,0 1 398,0-7 0,2 1 0,4-1 0,3-4 0,8 6 0</inkml:trace>
  <inkml:trace contextRef="#ctx0" brushRef="#br0" timeOffset="545">560 374 8214,'0'-17'486,"0"7"367,0-5 0,0 11-425,0-7 0,3 7-462,9-1 70,-1 3-16,14 2 1,-8 7-196,-1 5 1,7 5 186,0 5 1,-1 6-41,-5 12 1,0-2 171,0 7 1,-6 6-102,1 5 1,-9 3-256,3-3 1,-4-3-164,-2 3 0,0-5-203,0-6 1,-6 3 189,1-9 1,-7-1-37,7-10 0,-7-3 23,7-9 0,-8 5 401,1-4 0,-3 4 0,-2-12 0,0 8 0</inkml:trace>
  <inkml:trace contextRef="#ctx0" brushRef="#br0" timeOffset="755">102 1255 8183,'0'-11'943,"0"0"206,0 7 0,0-6-644,0 5 1,2 3-183,4-4 0,12 4-114,16 2 1,10 0 35,12 0 0,10-7-111,7-5 1,14-3-615,-2-2 1,13 2 103,-47 10 1,0-1-1,45-9-52,-46 9 1,1 1 0,45-5-2037,0-1 2464,4 7 0,-13-18 0,5 3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47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0 374 8266,'2'-10'-1,"4"5"71,-5 3 1,9-4-162,-4 1 0,-3-3 91,9 2 0,-7 5-139,7-5 1,-7 2-48,7-2 270,-1 5 0,4-9-20,-4 5 1,-1 3-28,-5-4 197,-3 4 0,8 2 77,-5 0 0,-1 0 46,7 0 1,1 0-159,5 0 1,-4 0-10,4 0 0,-2 0-127,13 0 1,-5 0 117,5 0 1,0 0-243,6 0 1,0 0-11,0 0 1,5-6-45,1 1 0,-1-1 143,-5 6 1,6 0-21,-1 0 1,1 0 67,-6 0 0,5 0 101,1 0 1,0 0-59,-7 0 0,7 0-44,0 0 1,7 0 166,-2 0 0,-2 0-129,2 0 1,-1 0-139,1 0 0,2-2 10,-7-3 1,5 3 24,-6-4 1,3 4 13,-3 2 0,-3 0-107,4 0 1,-10 0 54,-2 0 1,-5 0 35,5 0 1,-2 0 42,3 0 0,-3 6 2,-4 0 1,-1-1 8,7-5 0,-5 0 14,5 0 0,-1 0 10,1 0 1,4 0-85,-4 0 1,-1 0 4,1 0 1,-6 0-57,7 0 1,-9 0 85,3 0 0,1 0-448,-1 0 328,0 0 0,-6 0-210,0 0 0,-6 0-399,0 0-112,-7 8 312,3-6 138,-7 5 1,0-5-272,0 4 0,-7-3 625,-4 9 0,-19-1 0,-6 6 0</inkml:trace>
  <inkml:trace contextRef="#ctx0" brushRef="#br0" timeOffset="647">102 781 8320,'-12'0'-1927,"1"0"2434,7 0 1,-9-2-109,8-4-582,-1 4 211,6-13 28,0 13 0,7-11-82,5 8 0,-3-3 80,2 2 1,1 4 61,5-3 0,0-3-33,0 3 1,0-1 3,0 6 1,-1 0-2,1 0 0,0 0-1,0 0 0,0 0 65,0 0 1,2 0-10,4 0 1,1 0-79,4 0 1,4 0 43,-3 0 1,8 0 19,3 0 1,7 0-86,-2 0 1,10 0-108,1 0 1,8 0 110,-1 0 0,-3 0-103,2 0 1,0 0-19,6 0 1,-2 0 55,-4 0 0,2 0 74,-7 0 1,1 6-52,-2-1 1,-3 1 63,4-6 1,1 0-64,-1 0 0,-1 6 13,-5-1 0,-6 1-6,0-6 1,1 0-1,4 0 1,-4 0-24,-1 0 1,-2 0-106,2 0 0,-3 0-45,-8 0 0,-2-6 76,-4 1 0,2-1-424,-7 6 28,-1 0-190,-5-8 205,-7 6-79,-3-5 545,-14 7 0,-3 7 0,-7 3 0</inkml:trace>
  <inkml:trace contextRef="#ctx0" brushRef="#br0" timeOffset="1135">1916 69 8227,'0'-17'-657,"-6"6"755,0-1 886,1 8-1055,5-3 1,0 5 85,0-4-79,0 4 265,7-5-91,3 7 0,7 0 34,-1 0 1,-4 0 145,-1 0 1,0 7 68,6 5 0,0-3-106,0 3 0,6-1-154,-1 6 1,9-6 107,-3 0 0,9-7-316,3 2 1,0 3 35,-7 2 0,1-1 23,0 1 0,0-5 47,0 5 1,0-5-120,0 5 0,0-1 135,0 1 0,0 4 106,0-4 1,-6 4 42,0 2 1,-5 0-117,5 0 0,-6 0-13,7 0 1,-9 0 62,3 0 0,-10 0 12,-1 0 0,-9 2-25,3 3 0,-14 5-8,-9 7 1,-11 1-176,-17 5 0,-10 5-243,-18 12 0,-4 1-271,35-27 1,-1 0 0,-3 2-1,0 0 387,-2-2 1,0 0 0,1-1 0,1 0 226,1 2 0,0-1 0,0-2 0,0 0 0,2 1 0,1 0 0,-35 27 0,5-1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49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68 8245,'0'-17'25,"0"6"345,0 0-298,0 7 1,2-4 63,4 8 0,-2 0-110,7 0 0,-2-2 82,3-3 1,3 3-95,-4-4 0,4 4 119,2 2 0,0 0-15,0 0 0,-2 2 141,-4 4 0,4-2-101,-3 7 1,3-2 243,2 3 1,-6 3-100,0-4 1,3 4-142,8 2 0,-3-6-130,4 1 0,-5-7-287,-1 7 1,2-7-59,4 6 1,-4-7 181,3 2 0,-3-4-1150,-2-2 829,0 0 0,-6-6-23,1 0 0,-9-1 85,3 1 0,-6 4 106,-6-3 1,3 3-29,-9 2 1,1 7 311,-6 5 0,0 3 0,0 9 0,0 3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49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219 0 8244,'-12'2'0,"1"4"908,7-5-466,-11 14 0,13-5-49,-3 7 0,3 0-142,2 0 0,7 0-152,5 0 0,-3 5-81,2 1 0,-1 7-225,1-2 1,2 4 215,-7 2 1,5 0-129,-5 0 1,0-2-142,-6-4 0,0 4 108,0-3 0,0-3-220,0 2 0,0-7 114,0 1 0,0-3-421,0-2 1,5-5-7,1-1 685,7-7 0,-11 3 0,6-7 0</inkml:trace>
  <inkml:trace contextRef="#ctx0" brushRef="#br0" timeOffset="166">66 746 8199,'-17'0'1794,"6"-6"-1161,0 1 1,5-1 792,-5 6-967,7 0 1,-2 0-490,12 0 0,11 2-279,11 3 1,12-3-231,5 4 0,11-4 583,7-2-44,10 0 0,4 0 0,8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51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34 8182,'10'-7'459,"-3"5"1,-7-8 473,0 5-663,8 3 0,1-6-64,8 8 1,0 6-1,0-1 1,2 7-152,4-7 1,-3 3-265,9-2 0,-9-4-14,3 3 0,-4 3 139,-2-3 1,0 7 97,0-7 0,-8 8 9,-3-1 0,-4 3 46,-2 2 0,-2 5-8,-4 1 0,-5 7 54,-12-2 1,2 10-134,-7 2 0,0-3-147,-6-8 0,0 3-212,0-4 0,6 2 180,0-2 1,7-5 50,-2-12 0,4 4 63,3-4 412,6-3-308,3 7 0,7-11 281,0 7 1,13-5-83,4 5 1,9-5 166,-3 5 1,5 0-96,-5 6 0,7 0-93,-2 0 1,-4 0-136,-1 0 1,-4 0-39,-2 0 1,-2 0-293,-4 0 0,-3 6 149,-8-1 0,0 3-206,0-3 0,-10-1 138,-7 7 1,-1-5-138,-11 5 0,3-7-386,-2 1 1,-4-3 303,3-2 0,5-6 404,1 1 0,4-8 0,2 3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51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153 815 8180,'-12'0'0,"1"0"0,5 5 1632,-5 1 0,5 7-1019,-5-2 1,2 10-909,-3 2 0,-3-1 293,4-5 2,-4 0 0,-2 8 0,0 1 0</inkml:trace>
  <inkml:trace contextRef="#ctx0" brushRef="#br0" timeOffset="508">712 69 8127,'8'-27'1522,"-7"10"1,15 4-999,-5 8-315,11-1 1,-1 6-164,7 0 0,1 0 129,5 0 1,5 0-318,1 0 1,-1 0-84,-5 0 1,-8 2-243,-3 4 0,-4 3 198,-2 8 1,-8 7-197,-3 5 0,-12-1 121,-5 6 1,-6-4 25,-6 9 1,-3-8 335,-8-3 0,6-2-122,0 2 0,7 3 629,-2-9 1,10 1-7,2-6 1,7 5 219,-2 1 1,6 1-225,6-1 1,-2-2 181,7 7 1,-1-5-199,1 5 0,4 0-108,-4 6 0,-3 0-62,-3 0 1,-3 0-90,-2 0 0,-2 5-800,-3 1 0,-7 1-216,-10-1 1,-6-4-656,-12 3 1,-3 3 653,-8-3 777,-8 1 0,-8-6 0,-11-1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01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221 137 8065,'9'-25'709,"-1"6"1148,-8-13-1439,0 13 1,0 1 121,0 6-2037,0 8 773,0-3 742,0 7 0,-2 2 50,-4 3 0,2 3 157,-7 3 0,-6 10-121,-5-4 1,-1 11-58,6 1 0,0-3 97,0 2 1,2 0-108,4 6 1,-4 0 353,3 0 0,5 0-15,1 0 0,4 0-62,2 0 1,0 0-203,0 0 0,2-1-137,4 1 1,5 0 104,12 0 0,-3-2-130,9-4 1,-7-3-92,7-8 1,-3 0 50,2 0 0,10-8 304,-4-3 0,3-4-160,-3-2 0,0-8 319,0-3 0,0-6-35,0-6 0,2 3-166,3-9 0,-9-1-90,4-9 1,-11-3-65,0-3 1,-5-6-381,-1 0 1,-7-5 192,-5-6 0,-5 3-58,-5 8 1,-5 2 63,-7 4 0,-9 4-19,-8 7 0,-9 15-434,-14 8 0,-5 11-515,-11 11 1,-14 15 835,37-5 0,-2 4 0,-2 2 1,-1 2-1,-4 1 0,-1 0 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00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278 204 8166,'0'-17'2,"0"0"1,0 0 133,0 0 66,7 0 0,-5 0 71,4 0 1,-4 6-143,-2 0 0,0 5 65,0-5 0,0 5-74,0-5 1,0 5 378,0-5-4,0 7-330,0-4 212,0 8-380,0 0 1,-2 8 142,-4 3 1,3 4-199,-9 2 0,7 2 83,-7 4 0,1 3-28,-6 8 1,0 2 139,0 3 0,6 5-7,0 6 1,1 1-105,-1 0 0,1 0 65,5 0 0,3-6-94,-4 0 0,6-7 116,6 2 0,-2-7-235,7-4 0,6-5-6,5-7 0,9-2 95,-3-4 0,4-3 121,2-8 0,0 0-5,0 0 0,5-9 34,1-8 0,1-2-85,-1-9 1,-5-3 57,5-8 1,-6 3-15,-6-3 0,2 1-41,-7-2 0,-8-3-86,-9-8 1,-4 0-206,-2 0 1,-8-5 142,-3-1 0,-10 8 20,-2 10 0,-7 3 204,2 2 0,-10 10-94,-1 7 0,-8 7-244,1 10 0,3 0 58,-2 0 0,-2 14-361,-10 2 0,6 7 43,1 0 0,4-4-106,7 3 1,11 3 69,-1-3 0,14 6 521,4-5 0,15 7 0,-2-3 0</inkml:trace>
  <inkml:trace contextRef="#ctx0" brushRef="#br0" timeOffset="232">1193 645 8279,'8'-10'1887,"-4"3"-1257,7 7 0,-5 1-410,5 5 1,-7 4 3,1 7 0,-5-1-443,-5 1 0,-7 8-19,-10 3 1,1-1-245,-7 1 1,7-6 15,-2 7 0,5-7-977,1 6 1443,7-7 0,-5 4 0,6-8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59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577 339 8156,'0'-9'-567,"0"-6"472,0 13 0,0-7 1124,0 3-704,8 4 0,7-11-393,8 7 0,-1-5 287,-5 5 0,0-1-89,0 1 1,2 4 69,3-3 1,-1 1-65,7-2 1,1 4-44,5-3 1,1 3 4,5 2 0,-2 5-138,7 1 0,0 0 113,6-6 0,0 0-86,0 0 0,-2 0 80,-4 0 1,4-2-21,-4-4 0,-2 4 86,2-3 0,-7-3-78,2 2 0,-5-5 28,-1 6 1,0-1 5,0 6 0,-7-6-260,-5 1 1,3-1-87,-3 6 0,1 0-108,-6 0 0,-6 2-230,0 3 95,-7-3-156,4 6 35,-8-1 217,0 3 1,-8 5-91,-3-4 494,-12 4 0,-3-5 0,-8 7 0</inkml:trace>
  <inkml:trace contextRef="#ctx0" brushRef="#br0" timeOffset="485">18 763 8235,'-9'-7'-1251,"1"5"470,8-6 874,0 1 1,2-1-68,4-3 0,9-2 0,9 5 33,2-1 1,3 3 155,5-5 0,0 5-91,-1-5 1,9 7 94,3-2 1,2 5-122,-2 1 0,12 0-145,-1 0 0,3-6 95,3 0 1,0 1-16,6 5 1,5-2-273,1-4 1,5 4 251,-6-3 0,1-3 82,-6 2 0,5-7-82,1 2 1,-1 1 163,-5-1 0,-8 5-154,-3-5 1,-5 6 7,-1-7 0,-8 7 48,-3-7 0,-6 9 6,-6-3 1,-3-2 9,-8 3 1,-6-1 52,0 6-78,-7 0 1,5 0-94,-3 0-754,-4 0 145,5 0 235,-7 0 1,-1 2-133,-5 4 529,-3-5 0,-8 13 0,0-9 0,0 1 0,-8-6 0,-1 0 0</inkml:trace>
  <inkml:trace contextRef="#ctx0" brushRef="#br0" timeOffset="910">1238 51 8197,'0'-17'-1540,"2"6"850,4 0 651,-4 7 188,13-4 15,-13 8 638,13 0-499,-6 0 1,8 0-26,0 0 0,-5 0-90,-1 0 1,2 0-166,10 0 0,-5 0 81,5 0 0,2 6 39,-3 0 1,8 1 35,-1-1 0,3 1-54,1 5 0,7 3 133,0-4 1,5 4-82,-6 2 0,8 0 0,-1 0 0,1 0-11,-2 0 0,4-6 122,-4 1 1,-2-1-129,3 6 0,-9 0-5,3 0 1,-6 0-9,-6 0 0,0 0-148,-11-1 1,2 7-92,-13 0 0,-4 7 139,-14-2 1,-8 4-273,-20 2 0,-5 6 83,-12-1 1,-5 8-676,-11-2 0,-3-1 223,-3 1 0,4 0-703,7 6 1297,0-8 0,4 10 0,4-8 0,3-3 0,1-5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6:02.2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87 381 8263,'-10'-8'620,"2"6"0,7-6-485,-5 8 200,4 0 23,-6 0-220,8 0-230,0 8 1,0 4 181,0 11 1,-6-4 27,1 4 1,-1 2-8,6-2 0,-6 6 9,0-6 1,-1 8-62,1-3 1,4-1 57,-4 2 0,4-2-78,2 2 0,0-2 58,0-4 0,0-4-159,0 4 91,0-4 1,0-1-116,0-1 0,2-5 178,4-1-53,4-7 1,7 4-155,0-8 1,0-2 68,1-4 1,-1 0-547,0-11 0,1 3 214,-1-9 1,0-2 12,1 2 1,-1-6 139,0 6 1,0-5 29,1 5 1,-7-6 167,1 6 1,-6-6-183,5 6 293,-7 0 1,9 5-34,-7 1 247,0 8-209,-6-7 0,2 14 236,4-4-76,-5 5 121,7 1-144,-8 0-96,0 0 260,8 0-213,-6 0-172,13 7 0,-5 3 73,7 7 0,-5-5 27,-1-1 0,-1 1 22,1 5 1,5-2-6,-5-3 1,-1 3-49,1-3 0,-1-3 5,1 3 0,5-6-133,-5 5 143,5-7 0,1 4-142,0-8 1,1 0 138,-1 0 1,-6-2 291,1-4-244,-1-4 1,7-7 155,-1 0 0,-5 0-137,-1-1 1,-5-5-2,5 0 0,-5 0 100,6 6 0,-7-2-6,7-4 1,-6 3 67,5-3 1,-7-2-79,2 2 1,2-8 196,-3 3 0,1-1-149,-6-6 1,6 5-124,0-11 1,-1 7-153,-5 5 0,0-2 138,0 8 0,0 0-2398,0 6 1222,0 7 1029,0 2 0,-15 24 0,-4 3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58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 8309,'0'-17'170,"0"8"0,8 1 351,3 8 0,6 0-507,6 0 1,-5 0-532,5 0 1,2 6 194,-3-1 0,1 3-165,-6-2 0,0-5-290,0 5 609,-8 4 1,4-7 167,-7 9 0,7-9 0,-2 3 0,4-4 0,2 5 0,0 3 0</inkml:trace>
  <inkml:trace contextRef="#ctx0" brushRef="#br0" timeOffset="139">695 68 8268,'12'-6'544,"-1"1"1,-6-3-138,7 2 1,-1 5-69,6-5 0,0 2-676,0-2 1,6 5-258,-1-5 1,6 6-530,-5 6 0,1-5 342,-1 5 781,-4 4 0,5-9 0,-7 7 0</inkml:trace>
  <inkml:trace contextRef="#ctx0" brushRef="#br0" timeOffset="373">1356 68 8237,'25'0'-94,"3"0"0,-2 0-104,3 0 1,-1-2 246,6-4 1,2 4 73,3-3 1,-3 3-214,4 2 0,-3-6-48,3 1 0,1-1-199,4 6 1,2 0 174,-7 0 0,5 0-85,-5 0 0,1 0 162,-1 0 1,-4 6 84,3-1 0,-3 1 15,-2-6 0,0 0-59,0 0 0,-6-2 258,0-4 0,-5 5-59,5-5 1,-7-2 593,1 3 0,-3-1-195,-2 6 0,0-6-11,0 1 0,0-1-456,0 6 0,0 0-1036,0 0 949,0 0 0,0 8 0,0 1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2:56.3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204 458 8342,'0'-9'156,"0"1"1,0 6-585,0-3 234,0 3 292,0-6 292,0 8 1610,0 0-1887,7 0 1,-3 0 73,7 0 0,-5 0-281,5 0 78,0 0 1,12 0 42,0 0 0,-1 0 105,-5 0 0,2 0 3,4 0 1,-3 0-43,9 0 1,-1-5 3,6-1 1,0 0-61,0 6 0,0-5 71,-1-1 1,7 0-70,0 6 1,5-2 55,-6-3 0,8 3-4,-1-4 0,1-1 2,-2 1 1,4 0-6,-4 6 0,2-5-146,-2-1 1,4 0 137,-3 6 0,1 0-150,-2 0 0,2 0 134,-8 0 0,7 0-194,-7 0 1,6-1 94,-5-5 0,0 4 37,-7-4 1,5 5 39,-4 1 1,4-6 98,-10 0 0,2 1-64,-2 5 0,-1-6-2,-5 0-59,-3 1 1,6-1 50,-8 0 0,-6 1-761,0 5-6,-7 0-14,3 0 82,-7 0-392,0 0 444,-7 7 1,-4 3-185,-12 7 764,4 0 0,-20 7 0,3 2 0</inkml:trace>
  <inkml:trace contextRef="#ctx0" brushRef="#br0" timeOffset="674">0 967 8257,'2'-12'0,"4"1"-593,-4 7 298,13-11-55,-13 13 320,13-5 1,-12 7-52,9 0-21,-9 0 203,13 0 0,-13 0-111,9 0 1,-7 0 230,7 0 1,-7 0-127,7 0 0,-1-6 81,6 1 1,0-1-30,0 6 1,0-6 71,0 1 1,0-1-146,-1 6 0,9-6 7,3 1 1,2-7-67,-1 7 0,3-1 71,-4 6 1,4-6-97,2 1 0,-2-3 79,-4 3 0,8 3-15,-8-4 0,14 4-7,-9 2 0,5 0 4,-4 0 1,2 0-59,3 0 1,5 0-1,7 0 0,-1-6-3,1 1 1,0-6 52,0 5 0,0-2 21,0 3 1,0 3-35,-1-4 1,-4 2 223,-1-1 0,-8 3-27,3-4 1,-4 4-27,-2 2 1,-2 0-138,-4 0 1,4 6 37,-4 0 1,-1-1-250,1-5 0,-2 0 84,2 0 0,-1 0-48,-5 0 0,-3 0 71,4 0-206,-4 0-89,-2 0-165,0 0 437,-8 0 0,-1-2-9,-8-3 0,-8 3-467,-3-4 0,-4 4 14,-2 2 525,0 0 0,-15-7 0,-4-3 0</inkml:trace>
  <inkml:trace contextRef="#ctx0" brushRef="#br0" timeOffset="1201">1356 51 8336,'0'-17'20,"0"8"-106,0-6 156,0 13-425,8-6 252,1 8 276,8 0 0,-5 0-69,-1 0 1,-6 0 424,7 0-468,-1 8 1,6-4 13,0 7 1,-6-7 7,1 1 0,-1 3 130,6-2-82,0-1 1,0-5-27,0 0 0,5 6-98,1 0 0,0-1 49,-7-5 1,3 6-19,4 0 1,-2 7 31,7-2 0,-6-2 16,7 3 0,-7-1-18,7 6 1,-7 0-3,6 0 1,1 0 9,5 0 0,-6 2-10,0 3 0,-2-1 39,3 7 1,1-5 9,-8 5 1,1-5-4,-6 5 0,-2-5 15,-4 5 1,-1-6 115,-5 7 0,-3-3-77,4 2 1,-12 2-46,-5-7 0,-6 7-152,-6-2 0,3-1 150,-9 1 0,7-5-283,-6 5 0,5-6-34,-5 7 0,7-7-96,-2 7 0,5-7-547,1 6 0,0-7 370,0 2 0,5 1-1494,1-1 967,7-1 998,-3-5 0,14-7 0,3-3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05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1 526 8233,'0'-17'-438,"2"6"-470,3-1 551,-3 1 1,11-6 165,-7 0 0,5 6 363,-5-1-175,0 1 0,-4-4 274,3 4 3,-3-4 271,6 5-441,-8-7 1,0 6 429,0 0-218,0 7-42,0-11-247,0 6 1,0-8 102,0 0 0,7 5-48,4 1 0,5 0 23,1-6 0,7 0 15,4 0 0,-1-2-30,1-4 0,6 5 9,5-5 0,7 4-52,-7 2 1,1 6 50,-6 0 0,-6 1-117,0-1 0,-5 3 115,5 8 0,-7 0-71,1 0 1,-9 0 29,-1 0 0,-1 2 9,6 4 1,0 1-58,0 5 0,0 1-1,0-7 1,0 7-75,0-2 1,-6 0 105,0 6 0,-1-4-95,1 10 0,-2-2 78,-3 1 1,-4-1-24,4 7 0,-5 1 9,-1 5 0,0-1 6,0 1 0,0 0-41,0 0 0,0 2 3,0 3 0,0-1-183,0 7 0,0 1 121,0 4 1,-1-4-191,-5-1 0,4-2 58,-4 2 1,-1 8-3,1-8 0,1 8-77,5-8 1,-6 2-105,0-1 1,1 8 401,5-3 0,-8 4 0,-1-5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05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35 8219,'-17'-8'2531,"9"1"-2631,8-5 0,8 5-687,9 7 0,7 2-414,4 3 1201,4 5 0,10 14 0,1 3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18.3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170 2204 8016,'-17'-15'0,"0"4"-644,8 3 357,-6 8 0,11-6 350,-7 1 1,7-8-61,-2 1 1,4 3 92,2-2 0,0-1-42,0-5 0,0 0-36,0 0 0,0 0 28,0 0 0,-2 1 117,-3-1 0,3 0-49,-4 0 0,4-2-75,2-4 0,0 4-4,0-3 0,-1-3 18,-5 3 1,4-8-109,-4 1 0,4-3 52,2-2 0,0-1-98,0-5 0,0 4 89,0-3 0,-1 1-17,-5-2 1,4 5 155,-4-5 0,3 4-129,-3 2 0,4 6 39,-4 0 0,5 5-23,1-5 0,-6 2 4,0-3 1,1-1-15,5 8 1,0-8 2,0 1 0,5-3-17,1-2 1,7-1-10,-2-5 0,3 4 7,-3-3 0,4 3 4,-4 2 1,4 0 126,2 0 1,0 6-110,0 0 0,0 5 101,0-5 0,0 7-63,0-1 1,0 3 13,0 2 0,2 0-53,3 0 0,-1 0 0,7 0 1,-5-2-13,5-3 0,0 3 32,6-4 0,0 4-109,0 2 0,0 0 91,0 0 1,0-1-50,0-5 1,0 4 23,0-3 1,-1 3-3,1 2 0,0 5 12,0 1 1,0 0 1,0-6 0,5 0 3,1 0 0,0 6-4,-7-1 1,-4 7 11,-1-7 1,0 9-11,6-3 1,0 4 3,0 2 0,-6-5 1,0-1 0,-5 0 1,5 6 0,-1 0 29,1 0 1,2-5 4,-7-1 1,7 0-19,-2 6 0,-2 0-9,3 0 1,-1 0-15,6 0 1,-6 8-14,0 3 0,-1-1-3,1 1 0,2 0-29,-7 6 1,1-2-11,-1-4 0,-4 10 31,3-4 0,-1 4-10,2-4 0,-5 0 30,5 0 0,-4 0-20,-2 0 0,0 1 53,0 5 0,0-4-45,0 3 0,0-3 50,-1-2 1,7 0-42,0 0 0,-4 6 2,-3-1 1,-2 7 7,8-7 1,-3 3-3,-2-3 0,0-1-7,0 7 0,0-5 2,0 5 1,0-7-11,0 1 1,-2 3 7,-4-2 0,4 5 17,-4-6 0,5 3 3,1-3 1,-6-3 3,0 4 0,-1-2 14,1 1 0,4-3 4,-4 4 0,-1-5 89,1-1 0,-5 0-98,5 0 1,-2 0 105,3 0 0,3-5-108,-4-1 1,-2 0 2,3 6 0,-9 0-33,3 0 1,2 0-9,-3 0 1,3 2-10,-3 3 0,-3-3-12,4 4 0,-4-3-68,-2 3 0,0-4 89,0 4 0,0-5 22,0-1 0,0 0-29,0 0 0,-6 0 122,1 0 1,-7 0-80,7 0 1,-1 6 12,6-1 1,-6 1 4,1-6 1,-3 0-13,2 0 1,3 5 5,-9 1 1,9 5-9,-3-5 0,-3 1-134,-3-1 0,3-4 68,-2 3 1,1 3-85,-1-3 1,-4 1 114,3-6 0,-3 6-7,-2-1 1,-1 1 17,-5-6 0,4 5-18,-3 1 0,1-1 105,-2-5 1,3 0-64,-9 0 0,7 0 10,-7 0 0,3 0-44,-2 0 1,-4 0 0,4 0 0,-4 2 70,-2 3 0,-6-3 88,1 4 0,-3-4-76,3-2 1,1 5 12,-7 1 1,5 1 4,-5-1 1,5-4-36,-5 3 1,7-3-138,-1-2 1,1 0 23,-1 0 1,3-6-113,-4 1 0,5-7 141,1 7 1,-2-9-24,-4 3 0,3-4 30,-9-2 0,7 0-8,-6 0 0,1 0 234,-1 0 0,-2 0-77,8 0 0,-7 0 17,7 0 0,-3 0-86,3 0 1,3 0-28,-4 0 0,5 0 11,1 0 1,-6 0-14,1 0 1,-1 0-115,6 0 1,0 0 119,0 0 1,4 0-83,-4 0 1,10-8 43,-10-3 1,9-4-18,-3-2 1,7-7 101,-1-5 1,3 3 133,2-2 0,6 1-94,0-1 1,5-2 81,-5 7 0,7-5-191,-2 6 1,4-7 5,2 7 1,0-7-734,0 7 1,0-6 711,0 5 0,-7-7 0,-3 3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33.8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153 967 8135,'-17'-8'-807,"0"-3"0,5 4 685,1 1 153,7-3 1,-3 5-53,7-7 0,0 5-62,0-5 114,0 7 0,0-11-15,0 3 1,0 3 163,0-2 1,0 5-32,0-5 1,0 5 330,0-5-285,0 0-75,0-6 1,0 5 22,0 1-76,-8 7 1,5-5-103,-9 3 226,1 4-106,-6-13 0,6 8-77,-1-5 0,9-3-110,-3 4 1,4 2 96,2-3 1,8 1-106,3-6 0,4 0 65,2 0 0,-2 0-153,-4 0 0,4 0 113,-3 0 1,3 2 27,2 4 0,0-4 184,0 4 1,-6-5-118,0 0 0,1-1 227,4 0 0,0 0-14,-5 0 1,4 0-118,-4 0 0,10 0-24,2 0 1,1 2-8,-1 4 0,-3-5-141,9 5 1,-1-4 144,6-2 1,-2 2-139,-4 4 1,4-4 43,-4 3 1,-1-1 28,1 2 0,-7-4 63,1 4 0,3 1 19,-3-1 1,1 5-5,-6-5 0,5 5 133,1-5 1,2 7-133,-3-1 1,3-3 1,3 2 0,4-1-140,-4 1 1,-1 4 83,1-3 1,-6 3-88,7 2 1,-7-6-6,7 0 0,-9 1 20,3 5 1,1 0 73,-1 0 0,1 0 115,-1 0 1,-2 0 14,7 0 0,-2 0-121,3 0 0,3 0 91,-4 0 1,-2 0-66,2 0 0,-5 0 19,5 0 0,-5 0-35,5 0 0,-7 2-17,2 3 0,1-3-39,-1 4 0,-1-4-19,-5-2 0,6 5-49,-1 1 0,3 2 101,-3-3 1,-1-3 6,7 4 0,-5 1-1,5-1 1,-5 5 5,5-5 1,-7 5 16,1-5 0,3 5 15,-2-5 0,1 5 25,-1-5 0,-5 7 3,5-2 0,-2 4-162,1 2 0,-3 0 119,4 0 1,1 0-227,-1 0 1,5 0 85,-5 0 1,5 0 45,-5 0 1,5 2-7,-6 3 0,7-3-3,-7 4 1,7-4 32,-7-2 0,6 1 100,-5 5 0,5-4 9,-5 3 1,1 3-92,-1-3 1,-4 3 62,3-2 0,-1-3-54,2 9 0,-4-9 16,3 3 0,-3 1-45,-2-1 1,0 7-12,0-2 0,0 2-28,0-1 1,-6 3-14,0-4 1,1-2-76,5 3 0,-6-3 110,0 2 0,1 4-29,4-3 1,-4 1 40,-1-2 0,-5 2-10,5-7 0,-5 5 44,5-5 1,-7 1 4,1-1 0,-3-3-57,-2 9 0,0-7 1,0 6 0,0-5-65,0 5 0,0-1 82,0 1 0,-2-2 3,-3-3 0,-3-4 24,-3 3 1,1-3-3,5-2 1,1 4-41,-7-4 1,5 3 2,-5-8 1,1 3-49,-1 2 0,-4 0 1,4 0 0,-4 0 27,-2 0 1,0-2 16,0-4 0,-6 8-26,1-8 0,-7 8-32,7-8 0,-6 4-10,5 2 1,-5 0 46,5 0 0,-5-2 0,5-3 0,-1 3 11,1-4 0,4-2 1,-3 3 1,1-3 83,-2 2 1,3 4-92,-9-3 1,7-3 57,-6 2 1,5-1 1,-5 1 0,1 2 12,-1-7 1,-4 5-21,4-5 0,1 5 5,-1-5 1,0 7-33,-6-2 1,0-1-1,0 1 1,0-5-9,0 5 1,0-7 17,1 1 1,1 3 2,3-2 1,-1-1 1,8-5 1,-9 0-2,3 0 1,2 0-8,-2 0 1,-1 0 1,-5 0 0,1 0 40,-1 0 0,0-2 86,0-3 0,-6 3 26,1-4 0,-1-1-118,6 1 0,-5-5-14,-1 5 0,1-5-15,5 5 1,0-7-77,0 2 0,0 1 36,0-1 1,0 0-160,0-6 0,0 0 168,0 0 0,1-2-26,-1-4 0,0 3 118,0-9 1,6 7-113,-1-6 0,1 5 221,-6-5 0,6 1-61,0-1 1,1-4 67,-1 4 1,-2 3-157,7 3 0,-5-3 16,5 3 0,1-1-7,5 6 1,0 6-15,0-1 1,6 1-27,-1-6 0,3 6 29,-2 0 1,-4 1-64,3-1 0,-1-4 129,2 3 0,-4-3 4,3-2 1,-3 1-26,-2-1 0,0 0 95,1 0 1,-1-2-96,0-4 0,0 4 11,0-3 0,5 3-120,1 2 1,0 0 182,-6 0-499,7 0 0,3 0-150,7 0 1,2 6-358,3 0 0,9 7 871,14-2 0,0-3 0,14-1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35.8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373 509 8064,'6'-26'0,"0"3"-162,7 5 1,-6 1 59,5 0 0,3 0 26,-4 0 1,4 6 94,2-1 1,0 1-20,0-6 0,0 0-44,0 0 0,0 2 76,0 4 0,5-4 111,1 3 1,2-3-110,-3-2 1,3 0 127,3 0 1,6 0-112,0 1 0,0-1 11,5 0 0,-3 2 1,-2 3 0,0-1-13,0 7 0,0-5-90,-1 5 1,-1-1 101,-3 1 1,5 4-98,0-3 0,-1 3 64,7 2 0,-4-2-21,-2-4 0,0 4 18,-1-3 0,1 3 3,0 2 1,6 0 0,-1 0 0,3 2-1,-3 3 1,-1-3 83,7 4 0,-5-4-73,5-2 0,-7 2 24,1 3 1,3-3-22,-3 4 1,1 1 11,-6-1 0,0 5-22,0-5 1,1 7-1,5-1 1,-2-3 11,7 2 0,0-5-6,6 5 0,-2-7-60,-4 2 0,4 1 50,-4-1 0,2 7-85,-2-2 0,2 2 78,-7-1 1,0 3-18,-6-4 0,-2 4 17,-4 2 1,2-2 2,-7-3 0,5 6 28,-6-6 0,3 7 91,-3-8 0,-1 4-24,7 2 1,-5 0-70,5 0 1,-5 2-89,5 3 0,-5-3 92,5 4 1,-2 1-123,3-1 0,-3 1 14,-3-1 1,-5-4 22,5 3 0,2-1-5,-3 2 0,1-5-8,-6 5 0,-6 1 164,0-1 0,1 2-128,5-3 0,-6 3 127,0 3 0,-5-2-99,5-3 1,-5 1-31,5 5 0,-5-3 20,5-3 0,-5-3 1,5 9 0,-5-9-18,5 3 1,-5 1-19,5-1 1,-7 0-56,1-6 0,3 5 70,-3 1 0,1-1-28,-6-5 1,0 0 22,0 0 0,0 6 21,0-1 1,0 3-15,0-3 1,-6-3 0,1 4 1,-7 1 20,7-1 1,-8 0 5,1-6 1,-3-1-14,-2 1 0,4 0-4,-4 0 0,4 2-59,-10 4 0,5-8 53,1 7 0,-6-6-18,0 6 1,-5-3-7,6-2 1,-9 0-5,3 0 1,-4 0-12,-2 0 0,0 0-4,0 0 1,-5 0 61,-1 0 0,-1-1-36,1 1 0,-1 0 44,-4 0 1,-2 0-41,7 0 1,-5-2 21,5-3 0,-1 1 51,1-8 1,5 7 138,-5-7 1,4 1-118,2-6 0,6 2 6,0 4 1,1-5-150,-1 5 1,-4-2 109,4 2 1,2-5-222,-3 5 1,7-4 69,-7-2 0,7 0-37,-6 0 0,-1 0-35,-5 0 1,0 0-72,1 0 1,-7 0 131,0 0 1,-1 0 146,2 0 1,1 0 21,-7 0 1,5 0-74,-5 0 1,5 0 172,-5 0 0,7 0-46,-1 0 1,3 2-33,2 3 0,2-3 11,4 4 1,-4-4-6,4-2 0,1-8-65,-1-3 1,5 2-7,-5-3 1,6 1-55,-7-6 1,7 0 69,-7 0 1,7 0 10,-6 0 1,5 6-25,-5 0 1,7 1 57,-2-1 0,-1-2-52,1 7 0,1-5 13,5 5 0,-6-5-30,1 5 1,-7-7-5,7 2 0,-3 1-31,3-1 0,3-6 52,-4-6 0,-1 1 41,1 5 0,-5-6-52,5 1 0,-5-3 71,5 3 1,-7 3-15,2-4 1,-4 4 20,-2 2 0,0 0-40,0 0 0,6 1-1,0-1 0,5 5-87,-5 1 0,7 0 84,-1-6 0,3 2-104,2 3 1,0-3 83,0 4 0,6-4 7,-1-2 1,1 0 16,-6 0 0,0 0 93,0 0 0,0 0-38,0 0 0,0 0 134,0 0 1,6 2-162,0 4 0,5-8 14,-5 8 0,7-8-83,-2 8 1,5-4 96,1-2 0,0 0-275,0 0 128,0 0 1,0 0 35,0 0 0,0 6-95,0-1-161,0 9-1071,0-5 946,0 8 1,1 0-607,5 0 995,3 8 0,16 1 0,1 8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43.0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289 85 6016,'0'-10'277,"0"3"-615,0-1 242,0 7 40,7-15 42,-5 15 60,6-14 0,-8 13 142,0-6 0,-2 8-77,-4 0 207,4 0-96,-5 0 0,1 2 67,0 4 155,1-4-135,5 5 8,0-7 394,0 0-554,7 0 51,-5 0-1,13 0-139,-5 0 1,1 0 33,0 0-54,1 8 1,5-7-132,-1 5 40,1-4 0,0-2 74,0 0 0,0 0-35,0 0 0,0 0 255,0 0-214,0 0 1,0-2 26,0-4 1,0 5-21,0-5 1,-2 2-30,-4-1 0,4 3-8,-3-4-23,3 4 1,2 2 7,0 0 0,-6 0-68,0 0 32,1 0 0,4-2 37,1-3 1,-5 3-177,-1-4 153,0 4-172,6 2 0,-5 0-18,-1 0 81,-7 0 109,3 0 52,-7 0-2636,0 0 2614,0 8 0,-7 1 0,-3 8 0</inkml:trace>
  <inkml:trace contextRef="#ctx0" brushRef="#br0" timeOffset="542">780 119 7822,'-9'0'-1508,"1"0"1166,8 0 251,0 0 91,-7 0 2,5 0 66,-13 0 1,11 0 122,-7 0 71,7 0 1,-3-2 278,7-4-384,0 4 1,0-7 410,0 3-133,0 4-344,0-5-49,0 7-92,0 0 201,0 7 1,0 3-59,0 7 1,0 0-2,0 0 1,0 5 47,0 1 1,0 7 15,0-2 1,0 4-22,0 2 0,0 6 75,0-1 1,0 7-43,0-7 1,0 8-48,0-2 1,0-1-147,0 1 0,0-2 158,0 2 1,0 3-202,0-9 1,0-1 5,0-10 1,-2 2 85,-4-7 1,4 5 80,-4-5 1,5-1 102,1-5 0,0 0-185,0 0 0,0-6 117,0 1-536,0-9 218,0 12-632,0-13 6,7 6 249,-5-16 0,7 1-450,-3-4-196,-4-5 1201,5 7 0,-14-8 0,-2 0 0</inkml:trace>
  <inkml:trace contextRef="#ctx0" brushRef="#br0" timeOffset="1145">18 1255 8067,'-10'0'-56,"3"0"-38,7 0 44,0 0 1,7 0 72,4 0-20,4 0 0,2 0 98,0 0 0,-2-2-64,-3-4 0,3 4 432,-4-4-341,4 5 1,2 1 224,0 0-274,0 0 1,0-2 37,0-4 0,0 4-24,0-3 1,5 1-5,1-2 0,5 2-52,-5-7 1,7 7 50,-2-1 1,-1-3-130,1 2 0,0 1 64,6 5 0,-6 0-14,1 0 1,-7 0 43,6 0 0,-5 0 3,5 0 1,-5 0-7,5 0 1,0 0-2,6 0 1,-5 0 50,-1 0 0,0-6-44,6 0 1,-2 1-5,-4 5 0,4 0 9,-4 0 1,-1-6 99,1 1 1,-5-1-45,5 6 1,-7 0 5,1 0 1,-3 0-15,-2 0 1,0 0 11,0 0 0,-6-2 370,1-4-261,-9 4-47,5-5-9,-1 7-209,-5 0 132,6 0-32,-8 0-406,0 0-169,-8 0 0,5 0-1840,-9 0 2350,1 0 0,-14 7 0,-1 3 0</inkml:trace>
  <inkml:trace contextRef="#ctx0" brushRef="#br0" timeOffset="1833">763 68 6797,'0'-9'196,"2"1"-100,4 8 49,-4-8 19,13 7 229,-13-7-270,5 8 426,1 0-281,-6 0 1,7 0 92,-3 0-58,-4 0-32,13 0-173,-6 0 1,8 0-151,0 0 0,-6 0 119,1 0 0,-1 0 29,6 0 0,-6-6 308,0 1-321,1-1 0,5 0 64,0 1 0,-6-1-11,0 6 1,1 0 165,5 0-173,-8 0-331,6 0-475,-6 0 1,1 2 365,-4 4 1,-5-3 310,-1 9 0,-15 7 0,-3 7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57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306 696 8183,'9'-17'0,"0"7"180,-3 5 1,-2-5-94,7-1 1,-1 1-46,1-1 0,4 2 114,-4-3 1,-1-3 8,1 4 0,-5 2 33,5-3 1,-5 1 153,5-6 0,-5 2-143,5 4 1,-7-4-21,1 3 1,3-3 220,-3-2-229,1 0 0,0-5 45,-1-1 1,1 1-79,-6 5 1,0 0-24,0 0 0,0 0-25,0 0 1,0-6-127,0 1 0,-6-1-37,1 6 0,-8 0 112,1 0 0,3 0-149,-2 0 0,1 0 84,-1 0 1,-4 2-114,3 4 1,3-4 58,-2 4 0,-1 3 47,-5 2 0,6 3-69,0-3 46,0 4 1,-6-5-94,0 7 0,2 1 106,3 5 0,-3-2-71,4 7 1,-4-1 60,-2 1 0,0 4 55,0-4 0,0 4-31,0 2 0,0 0 3,0 0 0,2 2 38,4 4 0,-4-5 151,3 5 1,-1-4-38,2-2 0,-2 0-70,7 0 0,0 2 90,6 3 1,0-1-56,0 7 0,8-5-1,3 5 0,6-5 25,6 5 0,-2-6-12,7 7 1,-6-3-108,7 2 1,-1 4-4,6-3 1,0 3-7,0 1 1,-6 1 63,0 0 1,-5 0-131,5 0 0,-9-2 102,-2-4 0,-2 4-111,-9-3 0,5-3 34,-6 2 1,1-1-97,-6 1 0,-6-2 76,1-3 0,-8-4-13,1 3 1,-5-3 24,-5-2 0,1 0-33,-7 0 1,5-6 110,-5 1 1,0-9-70,-6 3 1,-6-6 80,1-6 0,1-5 62,10-12 0,-2 3 203,7-9 0,2 7-114,10-6 0,3 5 102,8-5 1,2 1-440,4-1 1,5-2 181,12 7 0,-2-7-273,7 2 0,2 2 102,10-3 1,-5 3-18,5-2 1,-4-2 24,-2 7 1,-1 0-110,1 6 1,0 1-95,0-1 1,-6 7-288,1 5 1,-7 3-443,7 2 1,-9 2-3,3 3 1063,-4 12 0,-2 9 0,0 8 0</inkml:trace>
  <inkml:trace contextRef="#ctx0" brushRef="#br0" timeOffset="188">1187 882 8364,'0'-34'-9,"8"15"495,3 8 0,6 7 722,5 4 0,-3 0-2012,4 0 1,-12 2-257,-5 4 717,-4 3 1,-2 8 183,0 0 1,-2 2 305,-4 3 0,2-1-299,-7 7 1,7-1 151,-1 1 0,-5-3 0,1-8 0</inkml:trace>
  <inkml:trace contextRef="#ctx0" brushRef="#br0" timeOffset="1017">2001 238 8391,'-8'-27'-1980,"6"11"1512,-5 8 531,7 8 2090,0 0-1403,0 8-656,0-7-24,0 7 276,0-8-23,0 0-38,-8 0-140,6 0-71,-5 0-81,7 0-212,0-8 248,0 7-41,0-7 1,-6 6 492,1-4-276,-1 5 97,6-7-8,0 8-244,-8 0 0,6-2 736,-3-3-182,3 3-265,2-6-235,0 8 0,-2 0-178,-4 0 0,5-2 112,-5-3 72,4 3 0,2-8 75,0 5-146,0 3 20,0-6 1,-2 3-43,-4-1 0,5-2 61,-5 3-20,-4 3 0,7-11-1,-9 7 0,7-2-6,-7 3 0,1 3-65,-6-4 1,6 4 57,0 2 0,-1 0-232,-5 0 0,0 0 67,0 0 1,-5 8-94,-1 3 0,1 4-16,5 2 0,5 0 85,1 0 0,7 6 132,-1-1 1,3 3-3,2-3 1,0 3 75,0 3 1,7 4-120,5-4 0,3 4 396,2 2 0,7 0-89,4 0 1,-1 6-39,1-1 0,0 3-169,6-3 0,-2-3-38,-4 4 1,4-5 3,-3-1 0,-5-2-150,-1-3 1,1 3 8,-1-4 0,-6-2 117,-6 2 0,-7-7-272,2 2 0,-5 1-174,-1-1 408,0-1 0,-7-5 40,-4 0 0,-4-7 120,-2-5 0,-8-3-104,-3-2 1,1 0 149,-1 0 1,0-7-77,-6-5 1,0-4-51,0-7 0,2 4 167,4-4 0,4-1-75,7 1 0,1 1-133,5 5 1,-2-2-9,7-4 1,1 5-166,5-5 0,7-2 180,5 3 1,4-10-16,7-2 1,3 0 266,8-5 0,0 3-167,0 2 1,6-6 269,-1 1 0,8 5-69,-1 6 0,-3 7-712,2-2 0,-2 6 131,3 6-2249,3-4 1173,-14 13 1379,-1-5 0,6 22 0,-4 3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3:59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1492 8227,'0'-10'-84,"0"3"164,0-1-25,0 6 1,2-5 53,4 7 0,-2-2 188,7-4 1,-5 4-112,5-3 1,-5 3 52,5 2 0,0-6-81,6 1 1,0-1-4,0 6 1,2 0 16,4 0 0,-5 0-19,5 0 1,1 0-206,-1 0 1,7 0 132,-2 0 0,4 0-88,2 0 1,2 0 32,4 0 1,1-2 40,4-4 0,4 5 57,-3-5 0,8 4 3,3 2 1,5-6 99,-6 1 1,1-1-92,-6 6 1,5-6 30,1 1 0,5-1-35,-6 6 0,1 0-19,-6 0 1,5-6 25,1 1 1,5-1-88,-6 6 1,7-5-1,-7-1 1,2-5-24,-1 5 0,-4-2-11,3 3 1,-9 1-22,-2-7 1,-5 7 38,5-2 0,-7-1 30,1 1 1,-3 0-18,-2 6 1,-6-5-5,1-1 0,-9 0-62,3 6 1,1 0-87,-1 0-99,0 0 0,-6 0 12,0 0 1,-6 0-633,0 0 541,0 0 0,6 0 129,0 0 1,-5 0 120,-1 0 13,0 0 1,6 0 375,0 0-425,0 0 0,0 0-14,0 0 0,-6 0-383,1 0-838,-9 0-681,5 8 1983,-16 1 0,-1 16 0,-8 1 0</inkml:trace>
  <inkml:trace contextRef="#ctx0" brushRef="#br0" timeOffset="603">119 2034 8261,'-17'0'0,"6"0"-175,0 0 1,1-2-198,-1-3 1,2 3 510,3-4 1,2-1-29,-7 1 1,7-2 329,-2 3 20,-3 3-168,7-13 0,-5 11 132,7-7 174,0 7-124,0-11-574,0 13 89,0-5 41,7 7 1,3 0 35,6 0 1,1 0-175,0 0 1,8 0-23,3 0 0,4 0 106,2 0 0,2 0-99,3 0 1,5 0 89,7 0 1,5 0-110,1 0 0,12-2 78,-1-4 1,11 2-126,0-7 0,4 0 311,2-6 0,5 0-457,1 0 1,5 0 468,-6 0 0,2 0-77,-1 0 1,-6 0 196,-1 0 0,-1 2-118,-9 4 0,-1-3 209,-5 9 0,-8-1-131,-3 6 0,-5 0-124,-1 0 1,-5 0 3,-1 0 0,-6 0 4,7 0 1,-9 6-234,3-1 1,-1 1 360,-5-6 0,4 0-391,-10 0 0,-3 6 72,-3-1 1,-3 1-300,-2-6 192,-8 0-212,-1 0 111,-8 0 0,-8 0-316,-3 0 1,-4 0-7,-2 0 0,-6 0 622,1 0 0,-16-7 0,2-3 0</inkml:trace>
  <inkml:trace contextRef="#ctx0" brushRef="#br0" timeOffset="1025">1967 1085 8426,'-9'-9'1035,"1"1"-1233,16 8 178,-7 0 316,14 0 0,-11 0-27,8 0 0,-7 0-57,6 0 1,1 0-47,5 0 0,0 0 14,0 0 1,7 0 28,4 0 0,4 6 29,2-1 0,8 7 51,3-7 1,10 7-91,1-7 1,14 8-61,-2-1 0,3 5-2,-3 5 0,-2-1-193,-4 7 1,2-5 133,-7 5 0,-3-2-142,-9 3 1,-5 1 92,-12-8 0,-5 9-64,-12-3 1,-3 4-89,-8 2 1,-10 0 65,-7 0 1,-9-1-143,-14 1 1,-3 6-95,-8-1 0,-5 1-203,-1-6 1,-7 0-365,2 0 1,-2 5-1315,2 1 2174,-4-8 0,11 5 0,-7-6 0,-2-3 0,-2-4 0,-2-1 0</inkml:trace>
  <inkml:trace contextRef="#ctx0" brushRef="#br0" timeOffset="1812">577 17 9392,'17'0'1227,"-8"0"-1057,6 0 0,-3 0 167,10 0-161,-3 0 0,11 0 916,-7 0-653,7 0 0,2-6 158,8 1 1,-1-1-150,-5 6 0,-2 0-477,-4 0 1,2 0 115,-7 0 1,0 0-63,-6 0 1,-1 0 1,1 0 1,-5 0 30,-1 0-216,0 0 0,1 6-688,-1-1-371,-7 1 849,3 2 1,-7-5-294,0 9 1,0-7 229,0 7 1,-2-7-287,-3 7 1,-3-1 233,-3 6 0,-4-2 45,4-4 1,-3 4 99,3-4 0,-4 5-52,4 1 0,3-1 390,2 1 0,-1-5 0,1-1 0,1 0 0,-1 1 0,0-1 313,1-7-135,5 11 0,0-11 166,0 7 1,0-6 81,0 7 0,0-7 349,0 7 1,0-1-69,0 6 1,0 0-186,0 0 1,0 7-419,0 5 0,0-3 88,0 2 0,-2 0-294,-4 6 1,4 0 31,-3 0 1,-3 6-123,2-1 0,1-5-53,5-6 1,0-5-258,0 5 0,0-7 59,0 2 0,2-10-237,3-2 1,-1-7-69,7 2 1,-5 1 348,5-1 1,-7 1 398,2-1 0,3-4 0,1 5 0</inkml:trace>
  <inkml:trace contextRef="#ctx0" brushRef="#br0" timeOffset="1987">662 1051 8275,'-17'-7'0,"7"-3"0,12-7 1775,15 0 0,15 8-799,13 3 0,12-1-311,5 1 1,2 0-196,-2 6 0,4 0-416,-4 0 1,-3 0-570,-3 0 1,-1 10-854,1 7 1,-5 0 1367,0 5 0,0 5 0,-8-1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6:24.0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1 190 7715,'10'0'-308,"-1"0"-289,-3 0 330,-4 0 36,6 0 123,-8-7 1,1 5 297,5-4-156,-4 4 270,6-6-235,-8 6 1,0-13-81,0 13 11,0-5 0,0-1 0,0-2 0</inkml:trace>
  <inkml:trace contextRef="#ctx0" brushRef="#br0" timeOffset="508">70 121 6034,'0'-9'555,"0"1"57,0 0-107,0 6-67,0-5-277,0 7 1950,0 0-1902,0-8-148,0 6 121,0-6-190,0 8 78,0 8 1,0 2 120,0 7-117,0 0 6,0 8 34,0 2 0,0 10 351,0 3-374,0-4 11,0 14 0,0-11 67,0 7-37,0-8-76,0 12 1,0-13 70,0 3 0,0-9-43,0-2 1,0-6 21,0 6 0,0-8-11,0 2 1,0-4 24,0-2 1,0-5 128,0-1-294,0 1 1,0-1 158,0 1-483,0-8 167,8 4-107,-6-8-13,5 0 1,-5-8-260,4-4 0,-4-3 271,4-2 1,-2-1 18,1 1 0,-3 0-858,4-1 0,-4 1-38,-2 0 1187,0 0 0,-8-8 0,-1-2 0</inkml:trace>
  <inkml:trace contextRef="#ctx0" brushRef="#br0" timeOffset="1315">87 173 8287,'0'-17'249,"2"1"35,4 5 0,-2-3 31,7 9-325,1-9 0,5 5-63,1-9 1,-1 7 150,0-1 1,0 3 33,1-3 0,-7 3 195,1 3-285,-1 4 1,7-6 197,-1 8-140,-7 0 35,5 0-64,-5 0 1,-1 8-88,-3 3 1,2-1 65,-3 2 0,3-7-194,-2 7 0,-2-3 117,7 3 0,-7 3-65,2-3 0,-4-3 63,-2 3 0,0-6 1,0 5 1,0-5 17,0 6 8,0-1 0,-2 6 95,-4 1 1,2-7-94,-7 1 1,-1-1 141,-5 7 0,5-7-69,1 1 0,1-7 112,-1 7-133,-5-1 1,14 1-13,-3-1-21,-5-7-7,8 12-227,-6-14 154,8 5 53,8-7 1,-4 0-6,7 0 58,1 0 0,5-2-44,1-3 0,-7 3 66,1-4 0,-7-2 22,7 2 1,-1 1 100,7 5-99,-1 0 1,0 0-6,1 0-46,-1 0 57,0 7-24,0 3 0,-1 7-14,-5 1 1,-3-7 0,-8 1 1,0-1-22,0 6 0,0 1 1,0-1 0,0-5-60,0-1 1,0 1 65,0 5 1,0-6-60,0 1 0,0 0 48,0 5 0,0-6-15,0 1 1,-2-1 0,-4 7 0,2-3 96,-7-3 1,5 3-6,-5-3 0,-1 3 12,-5 2 1,5-5 89,1-1 1,-1-1-91,-5 1 1,0 5 111,-1-5-135,1-3 0,0 5 113,0-7 0,-1 6-89,1-7 0,0 1 156,-1-6 0,1 0-87,0 0 0,5 0-22,1 0 1,5 0 722,-6 0-172,1 0 42,-6 0-204,-1 0-273,9 0 1,-1 0 284,4 0-311,4 0-383,-5 0-343,7 0 0,7 0-1252,5 0 0,5 0 293,6 0 1443,4 0 0,8-7 0,-1-3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03.9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322 543 8306,'0'-17'-994,"8"7"1026,-6-5 1,13 6 317,-4-8 1,-1 0-206,1 0-59,0 0 0,4 6 255,-3-1 1,1 1-115,-8-6 0,7 6-45,-7 0 1,3 1 172,-2-1-235,-5-4 198,7 5-126,-8-7 1,0 1-44,0-1 0,0 0-10,0 0 0,0 0-49,0 0 0,0 0 89,0 0-171,-8 0 0,1 0 189,-4 0-341,-5 0 0,7 2 69,-8 4 0,6-3-130,0 9-21,-1-8 159,-5 11 1,0-8 42,0 5 1,6 3-10,0-4 1,5 4 52,-5 2 0,1 2-44,-1 4 1,-4-2 58,4 7 1,-2-5-11,1 5 0,-3-7 1,4 1 1,1 3 52,-1-3-34,0 9 1,-4-11 40,3 9 0,-1-7 9,8 7 1,-3-9 244,2 3-234,5 3 1,-7-5 13,8 8-50,0-1 0,0 6 9,0 0 0,0 0 11,0 0 1,2 1 2,4 5 1,3-2 50,8 7 1,0-5-2,0 5 1,5-5-10,1 5 0,2-6-29,-3 7 0,-3-7 142,4 6 1,1-5-130,-1 5 1,-1-7 72,-5 2 1,0 1-100,0-1 1,-2 5-94,-4-5 1,3 5-231,-9-6 0,7 7 98,-7-7 0,1 1-76,-6-6 0,0 0 46,0 0 0,-2 0 108,-4 0 1,-3 0 5,-8 0 0,0 0-13,0-1 1,0-4 43,0-1 1,-5-7 40,-1 1 1,0-3-197,6-2 0,-5 0 154,-1 0 1,-5 0-157,5 0 0,-1-7 115,1-4 1,3-3-202,-9 3 1,9-10-9,-3 4 176,4-3 0,4 3 47,4 0 1,3 0 182,8 0 1,8-2-84,3-4 0,6 3 233,6-9 0,-3 7 338,9-6 0,-1 5-262,6-5 1,0 5-7,0-5 1,0 9-299,-1 2 0,1 2-231,0 9 0,-7-5-244,-5 5 1,-3 3-732,-2 8 0,-2 5-645,-4 7 0,-1 7 1792,-5 4 0,-3 12 0,6 3 0</inkml:trace>
  <inkml:trace contextRef="#ctx0" brushRef="#br0" timeOffset="174">1000 848 8304,'0'-17'1118,"2"2"233,4 4 0,-2 3-464,7 8-668,0 0 1,4 2-762,-3 4 1,-5-3 431,-7 9 1,0-1-867,0 6 1,-5 0 138,-1 0 837,0 7 0,6-5 0,0 6 0</inkml:trace>
  <inkml:trace contextRef="#ctx0" brushRef="#br0" timeOffset="552">1814 238 8351,'8'-17'0,"-6"0"295,3 0 0,-3 5 1263,-2 1-576,0 7-52,0-11-820,0 13 0,-6 2-13,1 12 1,-8 5 146,1 5 0,3 1 18,-2 11 0,7-4-191,-2 9 0,4-1 68,2 2 1,8-5-44,3 5 1,10 1 35,1-1 1,9 0 34,-3-7 0,4-4-203,2-1 0,0-5 115,0 5 1,-8-7-100,-4 1 1,-3-3 129,-2-2 1,-7 0-225,-5 0 1,-3 0 9,-2 0 1,0-6 83,0 0 1,-7 1-54,-5 5 1,-8-6-162,-3 0 1,-7-5-160,2 5 1,-4-7 138,-2 2 0,0-5-928,0-1 1,-6-1 477,1-5 1,-1-3-1004,6-8 1707,8 0 0,-6-15 0,6-4 0</inkml:trace>
  <inkml:trace contextRef="#ctx0" brushRef="#br0" timeOffset="702">1933 424 8342,'19'-43'2522,"3"3"1,5 4-1316,6 19 1,9 2-579,3 4 0,4 4-455,2 7 0,-8 0 33,-3 0 1,1 9-4751,-1 8 4543,-8 7 0,-15 10 0,-10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16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17 458 7924,'-7'-17'643,"5"0"0,-6 6 76,8 0-669,0 7 1,8-9-44,3 7 1,-2-1-288,3 1 1,-3 2 312,2-7 0,4 5 240,-3-5 1,1 5 42,-2-5 1,4 7-120,-3-1 0,3 3-47,2 2 1,-6 0-58,0 0 0,1 0 71,4 0 1,3 2-97,4 3 1,-4-3-153,3 4 0,3-2 0,-3 1 0,9-3 36,-3 4 0,9-4-44,3-2 1,5 5 58,-5 1 0,7 0 87,-2-6 1,4 0 24,2 0 1,0 0 159,0 0 1,1 0-137,5 0 1,-3 0 172,9 0 1,-1 0-208,6 0 0,-1-6 8,1 0 0,-2 1-98,-4 5 0,2 0 87,-7 0 0,-1 0-34,-5 0 0,-2 0 21,-4 0 1,2 0-14,-7 0 0,0 0 68,-7 0 0,-4 0 147,-1 0 0,0 0-258,6 0 1,-6 0 88,1 0 1,-7 0-102,6 0 1,-7 0 117,2 0 1,-10 0-372,-2 0 114,1 0 1,-1 0-277,0 0 149,-7 0-372,3 0-476,-7 0-19,0 0 315,-7 0 0,-2 1 833,-8 5 0,-15 4 0,-4 6 0</inkml:trace>
  <inkml:trace contextRef="#ctx0" brushRef="#br0" timeOffset="538">68 899 8173,'-17'-8'-314,"6"1"-95,-1-4 1,9 1 770,-3 5-161,4 3 0,4-12 135,4 9-245,-5-8 1,15 5 252,-5-3 0,4-2-90,2 7 1,0 0-129,0 6 1,5 0-29,1 0 1,7 0 13,-2 0 1,12 0 14,5 0 0,-2 0-17,3 0 1,4 0-160,7 0 1,1 0 81,-1 0 1,3 0-128,8 0 1,5 0 123,1 0 1,5-5 45,-6-1 0,14-5-277,-2 5 0,3-7 270,-3 2 1,-8 3-32,-3 2 1,-6 5 17,-6 1 0,-6 0-120,-11 0 0,3 5 125,-9 1 1,1 5 11,-6-5 1,-6 7-71,0-2 1,-5-1-100,5 1 1,-5-7 261,5 1 1,-8-3-487,3-2 0,-4 0-241,-2 0 430,0 0 0,-6 0-342,0 0 1,-7-2 75,2-3 1,-6 3-734,-6-4 1130,-3-3 0,-16-1 0,-1-7 0</inkml:trace>
  <inkml:trace contextRef="#ctx0" brushRef="#br0" timeOffset="888">1644 34 8208,'0'-16'190,"2"6"128,4 4 1,-2 5-243,7 1 1,0 0 4,6 0 1,2 5 211,4 1 1,-3 7-99,9-2 1,-1 4 248,6 2 1,2 0-110,3 0 1,-1 0-4,7 0 0,0 0-122,6 0 0,0 0-12,0 0 1,-2 6 8,-4-1 1,2 1 48,-7-6 1,-1 0-258,-5 0 1,-8 5 46,-3 1 0,-12 7-172,-5-2 1,-6-1 61,-6 1 1,-11 6 16,-11 5 0,-6 1-31,-5-6 1,-5 2-103,-7 3 0,-5-3 4,-1 3 0,1 3-182,5-3 0,2 1-757,4-6 0,3-6 75,9 0 1040,6 1 0,-5-3 0,6-2 0</inkml:trace>
  <inkml:trace contextRef="#ctx0" brushRef="#br0" timeOffset="1488">3543 170 8106,'2'-24'0,"3"-5"0,-3 5 1190,4 1 1,2 10-498,-3 2 0,6 5-863,-5-5 1,2 7 57,-3-2 1,-3 6-66,4 6 1,-4 3 269,-2 8 0,-2 10 20,-4 7 1,2 7 225,-7 10 0,5 2-79,-5 3 1,7-3 60,-1 3 1,5-8-81,5-3 1,-1-8 142,7 3 1,-1-4 12,1-2 0,4-8-130,-3-3 0,1-5-41,-2-1 1,2 0-121,-7 0 0,0-5-101,-6-1 1,0 0 138,0 6 1,0-6-262,0 1 1,-2-3 67,-4 2 1,-3 3-391,-8-9 0,-2 7 51,-4-7 0,4 1-101,-3-6 1,-5 0-139,-1 0 1,-4 0-503,-2 0 1,0-2-35,0-4 1,2-3 89,4-8 1073,-4-7 0,13-3 0,-5-7 0</inkml:trace>
  <inkml:trace contextRef="#ctx0" brushRef="#br0" timeOffset="1659">3679 373 8130,'1'-39'2133,"5"-1"1,3 8-899,8 10 0,8 10-487,3 7 0,4 3-484,2 2 1,0 0-419,0 0 1,0 7-1394,0 5 1,-6-3 1014,0 2 1,-9 1-1170,-2 5 1,-2 5 843,-9 1 0,-1 7 857,-5-2 0,-7 4 0,-3 2 0</inkml:trace>
  <inkml:trace contextRef="#ctx0" brushRef="#br0" timeOffset="1854">4492 729 8120,'-5'-24'0,"-1"-4"2720,0 11 0,8 2-1323,4 15 0,3 0-995,8 0-1482,0 0-1943,0 7 2245,-8 3 1,-1 1-243,-8 0 0,-2-1-690,-4 1 1710,5-3 0,-14-1 0,5 2 0</inkml:trace>
  <inkml:trace contextRef="#ctx0" brushRef="#br0" timeOffset="2163">5187 102 8121,'-9'-17'0,"3"0"828,4 8 128,2 1 1,0 10-1089,0 4 1,0 5-43,0 12 1,0 3 330,0 8 0,-5 6-117,-1-1 0,-2 8 671,3-1 0,3 2-174,-4 3 1,6 0 22,6 0 0,3 0-310,8 0 0,0-2-247,0-4 1,0 2 350,0-7 1,-2-7-36,-4-4 0,-3-9-162,-8 3 0,0-2 34,0 1 0,-2-3-169,-4 4 1,-5 1-167,-11-1 0,1-1-280,-7-5 0,5 0-92,-5 0 1,5-5-438,-5-1 0,7-7-572,-1 1 0,-3-3 163,2-2 1362,-7-15 0,4-4 0,-8-15 0</inkml:trace>
  <inkml:trace contextRef="#ctx0" brushRef="#br0" timeOffset="2310">5272 323 8019,'17'-49'2221,"2"15"405,3 0 1,7 15-1903,10 19 1,4 0-527,8 0 0,-7 2-2792,-5 4 0,-5 3 2594,-6 8 0,-3 7 0,-8 3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19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17 9329,'9'-7'660,"-1"5"1,-6-6-266,3 8 0,-1 0-110,7 0 1,-5 0-28,5 0 1,1 0-34,5 0 1,1 0-28,5 0 1,-2 2-123,7 4 1,-5-4-48,5 4 1,0-5 95,6-1 1,-2 2-22,-4 4 1,4-4-44,-4 4 1,5-5 5,0-1 0,-6 0 26,-5 0 1,3 0-99,-3 0 0,-5 0-455,-5 0 0,-7 0 12,7 0-487,-9 0 1,5 2 415,-8 4 0,-2 1-463,-4 5 0,-3 3 263,-8-4 0,0 4-167,0 2 886,0 0 0,-7 8 0,-3 1 0</inkml:trace>
  <inkml:trace contextRef="#ctx0" brushRef="#br0" timeOffset="291">458 289 8242,'0'-12'-242,"0"1"0,2 7 67,3-1 340,-3 3 0,8 2 17,-5 0-180,-3 0 171,6 0 1,-8 2 242,0 3 1,0 1-187,0 11 1,0-2-56,0 13 1,-2-5 20,-4 5 1,4-2-26,-3 3 0,1 3-51,-2-4 1,4 2 76,-3-2 0,3 2-206,2-7 0,0 0-45,0-6 1,0 0-158,0 0 0,0-6 18,0 0-209,0-7-646,0 11 728,0-13 1,0 4-128,0-12 0,0 2 107,0-7 1,2 5-119,3-5 0,-3 0 458,4-6 0,3 7 0,-7-12 0,6 3 0</inkml:trace>
  <inkml:trace contextRef="#ctx0" brushRef="#br0" timeOffset="575">644 340 8242,'0'-17'51,"6"0"1,-1 0 393,1 0 733,-6 0-1486,0 7 132,0 3 797,0 7-428,0 0 0,0 13-6,0 4 0,6 11 5,-1 0 1,3 12 142,-2 5 0,-3 0-136,9 6 1,-7-4-51,7 10 0,-9-4 50,3-3 0,2 1-511,-3 0 0,1 0 85,-6 0 1,0-6-58,0 0 1,6-13-91,-1 2 1,1-11-223,-6-1 0,0-3-4,0-2 1,0-6-283,0 1-131,0-8 1013,0 3 0,-8-7 0,-1 0 0,-8 0 0</inkml:trace>
  <inkml:trace contextRef="#ctx0" brushRef="#br0" timeOffset="813">68 1187 8211,'-17'0'0,"0"0"1342,0 0-244,8-7-746,1 5-74,8-13 1,13 13 190,4-4 0,11-1 149,1 1 0,10 0 146,6 6 1,8-2-235,9-3 1,2 3 22,15-4 1,6-1-1017,6 1 0,5-2 470,-6 3 1,0 3-1089,-5-4 0,-8 4 575,-3 2 0,-6 2-647,-6 4 1,-6 3 1152,-10 8 0,1-2 0,-12 0 0,-8 2 0,-10 4 0</inkml:trace>
  <inkml:trace contextRef="#ctx0" brushRef="#br0" timeOffset="1215">407 729 8131,'9'-9'317,"-1"-6"124,-8 13 1,0-7 5,0 3-93,0 4 120,0-5-161,7 7 1,-5 7-19,4 4-115,-4 12 0,3-2-357,1 7 1,5 8 176,-5 9 0,7 4 0,-3 2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42.6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7942,'-10'-10'3646,"3"3"0,14 7-3266,4 0 1,5 0-2699,0 0 548,-6 0-188,5 0-222,-6 0 2180,1 0 0,-3 7 0,-7 3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42.8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0 7939,'-26'0'2403,"3"0"1,14 2-680,9 4-1724,7 3 0,10 8 0,0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41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 85 10392,'17'0'3771,"0"0"-3515,0 8 0,-2-4-371,-4 7 1,2-5-456,-7 5 1,5-5-45,-5 5 1,5 2 522,-5 10 0,-1-3 91,-5 9 0,0-1 0,0 6 0</inkml:trace>
  <inkml:trace contextRef="#ctx0" brushRef="#br0" timeOffset="264">16 780 8080,'-9'0'1630,"3"-2"-1318,12-3 1,3 1-549,8-7 0,0 7 134,0-2 0,0 4-70,0 2 1,0 0 312,0 0 1,-6 8 278,0 3 1,-7 12 10,2 5 0,-4 4-158,-2 2 0,0 0-331,0 0 1,5-6 48,1 0 1,0-1-56,-6 1 1,1-5 324,5-12-89,-4 4-199,6-13-128,-1 5 1,-3-14-41,7-4 1,0-12-253,6-5 0,0-12-345,0-5 0,6-6 198,-1-5 1,7-10-814,-7-8 1075,8-7 0,-3 4 0,7-8 0</inkml:trace>
  <inkml:trace contextRef="#ctx0" brushRef="#br0" timeOffset="751">728 18 8080,'0'-10'2920,"-8"3"1,5 8-2142,-9 5 0,9-2-339,-3 7 0,4-5 21,2 5 1,8-1-48,3 1 1,0-4-121,6-7 1,-2 0 27,14 0 1,-7 0-325,6 0 0,1-5-296,5-1 0,-2-5 146,-4 5 1,2-5-278,-7 5 0,-1 1-1037,-5 5 1,0 0 632,0 0 1,-6 0-704,1 0 0,-9 13 742,3 4 0,-4 5-147,-2 1 1,-4-2 940,-7 7 0,0 0 0,-12 6 0,4 0 0,2 0 0,0-2 0,0-4 0,2 2 297,4-7 0,-2 5-205,7-5 0,-5 1 1259,5-1 1,0-4-506,6 3 0,-1 3 45,-5-3 0,4 3-467,-4-3 0,3 5-223,-3 7 1,2-6-182,-7 0 1,5-2-334,-5 3 1,0 1-303,-6-8 1,5 7 360,1-7 1,0-1-1196,-6-10 914,0-3 0,0-8 42,0 0 1,0-2 95,0-4 0,6-3 47,-1-8 0,9-6 142,-3 1 0,6-1 141,6 6 1,-3 6 751,9 0-593,-1 7 0,6-2 914,0 12 1,-2 5-516,-4 12 0,3 1 775,-9 4 0,8 5-439,-1-5 0,3 4-263,2 2 1,5-2-369,1-4 1,7 2-362,-2-7 1,10-1 280,1-5 0,3-2 133,-3-3 1,3-5-250,3-7 0,4-7 0,-6-3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40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238 136 8280,'0'-17'82,"8"0"1,-1 0 93,5 0 0,3 6 69,-4 0 0,-2 1 167,3-1 0,-7 2 746,7 3-230,-9 4-678,13-5 47,-15 7-282,7 0 0,-8 7 84,0 4 0,-8 10-209,-3 2 1,-4 7-196,-2-2 0,-7 4 171,-5 2 0,3 6-78,-2-1 0,1-5 62,-1-6 1,-2 1 104,7 5 1,1-8 84,5-3 1,2-5-26,3-1 1,-1-5-46,8-1 54,-1-7-63,6 11 0,7-13-17,5 3 0,5-3-34,5-2 1,-1 0 68,7 0 0,-5-6-33,5 1 0,-7-1-8,1 6 1,-3 0-26,-2 0 1,-5 2 112,-1 4 1,-7 3 12,1 8 1,-5 0 31,-5 0 0,-5 6 163,-7-1 1,-2 6-17,-3-5 1,3 5-104,-4-5 1,10 0-62,2-7 0,5 5-45,-5-4 1,7 4 15,-1-10 0,3 4 51,2 2 0,7-6-16,4 1 1,-1-1 123,1 6 1,1 0 203,4 0 1,-4-4-63,-1 4 1,-2-4-127,3 10 0,1-4-15,-7-2 1,-1 0-61,-5 0 1,6-6-64,0 0 0,-1-5-78,-5 5-552,8-7 187,-6 3 1,7-7-1079,-3 0 278,-4 0 1,5-7 505,-7-4 1,0-5-584,0 0 1258,0-9 0,0-1 0,0-8 0</inkml:trace>
  <inkml:trace contextRef="#ctx0" brushRef="#br0" timeOffset="354">628 340 8255,'0'-17'316,"0"0"0,10 5 376,7 1 0,1 6 458,11-7 1,-1 7-490,6-7 1,2 7-24,3-7-212,-3 1-350,5 2 1,-7-6-131,0 3 1,0 3-271,0-2 0,-2 5-626,-4-5 1,-3 7 371,-8-2 0,-6-1-1418,0 1 1254,-7 0 1,4 4 203,-8-3 0,-2 1-177,-4-7 715,-3-1 0,-1-5 0,-5 1 0,4-1 0,-4 5 87,-2 1 0,0 7 11,0-1 1,6 3 341,-1 2 1,3 2 697,-2 3 0,-3-1 493,9 7-662,-1 1-547,6 12 1,-6-5 589,1 3 0,-1 5-593,6 1 1,0-2-451,0 3 0,0-7-244,0 7 1,6-7-506,-1 6 0,7-5 113,-7 5 1,7-5-842,-7 5 0,3-5 1508,-2 5 0,-5 0 0,7 6 0</inkml:trace>
  <inkml:trace contextRef="#ctx0" brushRef="#br0" timeOffset="654">865 730 8206,'-16'0'1999,"-1"0"-917,0 0-516,7 0-441,3-8 1,14 0-361,5-3 150,3-4 0,7 6 0,1-8-492,-3 0 1,5 6 399,-2-1 1,-1 8 142,-5-1 1,0 3 2,0 2 0,-2 2 2,-4 3 0,3 11-378,-9 6 226,1 8 92,-6-3 1,0 12 140,0 1 1,0 1 128,0-1 1,-6-10 321,1 4 0,-1-6-97,6 0 0,0 2 168,0-7 1,0-6 125,0-6 40,0 1-550,7-3 0,-3-2-67,8-7 0,-3-1-142,2-5 0,4-3 188,-3-8 1,-3 0-550,2 0 1,-7-2-89,2-4 1,1 4-301,-1-3 0,0 3 318,-6 2-508,0 0 171,0 0 787,0 8 0,-8-6 0,-1 5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45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51 560 8236,'0'-10'813,"0"3"-73,0 7 888,0 0-1515,8 0 155,-6 0 115,5 0-69,1 0 1,-1 2 150,5 3 1,-3-3-58,-3 4 0,3 1 235,8-1 1,0 0-256,0-6 0,6 0 2,-1 0 1,8 0-322,-1 0 1,3-6 130,2 0 1,0-5-74,-1 5 1,-4-5 70,-1 6 1,-5-7-165,5 7 1,-8-1 12,3 6 1,-4 0-87,-2 0 1,-6 0-182,0 0 0,-5 0 116,5 0 0,-5 0-183,5 0 0,-7 2-31,2 3-143,-4-3-82,-2 6 154,0-1 1,0-3-109,0 7 1,-6-5-283,0 5 1,-5-5 114,5 5 1,-7-1-158,2 1 0,-2 4-234,1-4 1,-3 3 68,4-3 986,-4 4 0,-2 2 0,0 9 0</inkml:trace>
  <inkml:trace contextRef="#ctx0" brushRef="#br0" timeOffset="390">374 831 7932,'0'-9'208,"7"-6"-231,-5 13 105,5-6 0,-1 10-83,0 4 156,-1-4 0,-5 13-23,0-4 1,-1-2 205,-5 3 1,4-1-114,-4 6 0,-1 0 153,1 0 1,1 0-129,5 0 0,0 5 138,0 1 0,0 7-46,0-2 1,-6 4-103,0 2 0,-1 0 98,1 0 1,2 6-145,-7-1 1,5 1-36,-5-6 1,7-1 52,-1 1 0,3 0 18,2 0 1,0-6-78,0 1 1,0-9-138,0 3 0,0-4 149,0-2 141,0 0-367,7 0 1,-3-2 23,7-4 0,-7-2-163,2-3 0,-2-4-290,1 4-634,-3-4-19,6-2-546,-8 0 824,0 0 0,-8 0 332,-3 0 1,1 0-93,-1 0 1,5 0-192,-5 0 816,0 7 0,-6-5 0,0 5 0</inkml:trace>
  <inkml:trace contextRef="#ctx0" brushRef="#br0" timeOffset="624">68 1763 8206,'-17'10'0,"6"-3"610,0-7 164,7 0 1,-9-2 261,7-3-9,1 3-438,5-13 0,0 11-176,0-7 0,7 7 166,4-2 0,6 4 20,6 2 1,1 0 14,5 0 1,8 0-301,-3 0 1,4 0-74,-4 0 0,7 0-59,5 0 0,1 0-115,-2 0 0,4-1-481,-4-5 1,-2 4 316,2-4 1,-5 4-1493,5 2 1,-9 0 185,-2 0 0,-2 0-1461,-9 0 2864,-1 0 0,-5 0 0,0 0 0</inkml:trace>
  <inkml:trace contextRef="#ctx0" brushRef="#br0" timeOffset="1566">1594 933 8314,'0'-17'1112,"0"7"-61,0-5-945,0 13 0,0-5 1,0 14 590,0 5 0,-2 3-224,-4 2 0,-3 7 82,-8 4 1,0 4-277,0 2 1,0 0-172,0 0 1,-5 6 129,-1-1 0,-1 3-130,1-3 129,4-3-417,-5 6 1,3-10 224,4-4 1,-4-4-856,10-7 372,3 0-1411,-7 0 1110,14-7 1,1-3-97,11-7 0,4-7 292,2-5 0,2-3 60,3-2 1,3 0 46,3 0 1,4 0 173,-4 0 0,-1 6 319,1 0 1,-7 0-125,1-6 0,-3 5 600,-2 1 1,-2 5 66,-4-5 1,3 5 454,-9-5 1,3 7-538,-3-1 0,-1 3 61,7 2 1,-5 0-212,5 0 1,1 7-122,5 5 0,0 8-211,0 3 1,0 7 154,-1-2 0,-4 4-149,-1 2 0,2-6-72,10 1 1,-4-3 69,3 2 1,-1-3 74,2-8 0,3-2 220,8-4 0,2-3 3,3-8 1,5 0-90,6 0 0,3-2-275,4-4 0,-3-9 104,8-8 0,-7 1-87,2 5 0,-7-6 113,-4 1 0,1-7 43,-8 7 0,-1 1-97,-10 10 0,-3-2 54,-8 7-275,0-7 219,-8 11-580,6-6 226,-13 8-485,-2 0 1,-9 0 245,-8 0 1,0 0 59,0 0 1,0 0 67,0 0 0,-2 0-25,-4 0 1,4 2-212,-3 4 1,1-4 198,-1 3 1,3 3-1038,-4-2 1491,4-1 0,-5-5 0,-3 0 0</inkml:trace>
  <inkml:trace contextRef="#ctx0" brushRef="#br0" timeOffset="1774">1967 1102 8091,'-26'-15'132,"9"4"1,11-14 676,12 8-654,3 0 1,8 6 388,0 0-482,0 7 0,0-9 670,0 7-538,0-7 0,0 6 271,0-5 1,-6 5-215,0 7 0,-5 0-42,5 0-417,1 0 1,4 5-364,1 1 0,0 7-1881,0-1 2452,0-5 0,8 8 0,1-5 0</inkml:trace>
  <inkml:trace contextRef="#ctx0" brushRef="#br0" timeOffset="1920">2645 916 8091,'17'-2'1628,"0"-4"1,0 4-754,0-3 1,0-3 473,0 3 1,0-1-713,0 6 1,0 0-536,0 0 0,-2 7-431,-4 5 1,2 3-691,-7 2 1,-1 0 189,-5 0 1,-2 7-818,-3 4 0,-5-1 1646,-7 1 0,1 0 0,-1 6 0</inkml:trace>
  <inkml:trace contextRef="#ctx0" brushRef="#br0" timeOffset="2261">2187 560 8194,'-7'-25'159,"5"14"1,-4-2 147,12 18 1,3 7 161,8 10-246,0 12-109,0 10 0,-2 8 387,-3 5-201,-5-4-41,-7 13 0,0-4 77,0 11 0,-7-1-401,-5 7 0,-8-2-28,-3 2 0,-5 0-46,5-11 0,-5 0-352,5-17 0,-5 1 193,5-12 1,-7-6 91,2-6 0,2-7-5,-3 1 1,9-8-260,-3-3 1,4-7-179,2 1 1,0-10 647,0-7 0,0-18 0,0-6 0</inkml:trace>
  <inkml:trace contextRef="#ctx0" brushRef="#br0" timeOffset="3868">3628 17 9323,'17'0'612,"6"0"311,-1 0 0,8-2 1,-1-1-76,3-3 0,-4 0-437,0 6 1,-5 0-25,5 0 0,-7 0-405,1 0 0,-8 0-625,-3 0 237,0 0 0,-1 8-459,-5 3 0,-3 4 277,-2 2 1,-7 6-559,-5-1 0,-8 3 474,-3-2 1,0-3 248,6 9 1,1-7-32,-1 6 0,0-5 454,0 5 0,-6-7 0,0 2 0,1 1 0,5-1 0,0-1 0,0-5 0,0 0 0,0 0 0,0-6 0,0 1 0,0-7 51,0 7 1,6-9 197,0 3 549,-1-4 1,1 4 581,0-1 183,7 1-809,-4-6-728,8 0 1,8 0 379,3 0-301,4 0 1,2 0-147,0 0 0,6 0 52,-1 0 0,1 0-139,-6 0 1,8-6-39,3 1 1,2-7-5,-2 7 1,2-7 67,-7 7 0,5-7-90,-5 7 0,-6-1 19,-6 6 107,-7 0 0,9 2 40,-7 4 0,-8 3-39,-10 8 1,-3 0 125,-2 0 1,-5 5-55,-1 1 1,-7 5 14,2-5 1,1 5-12,-1-5 0,2 7 12,-2-2 1,-3-1 11,9 1 1,-1-7 3,6 1 0,0 3 287,0-3-274,0 1 256,8-6 23,1 0-60,8-8 1,8-1-105,3-8 0,6-8-20,6-3 1,-2-4-79,7-2 0,0 0-112,6 0 1,0 0-163,0 0 1,-2 0 84,-4 0 0,2 0-51,-7 0 0,5 6 12,-5 0 1,-6 7 54,-6-2 1,-5 4 77,5 2 18,-7 0 6,3 0 116,-7 8 1,-2-1-2,-3 5 0,1 3-31,-7-4 0,5-2-353,-5 3 0,5-1 52,-5 6 0,5-6 57,-5 1 1,1-7 121,-1 7 1,-4-7-18,4 7 1,1-7 59,-1 6 1,5-7 224,-5 2 1,5 1 331,-5-1 0,7 2-245,-1-3 0,1-1 513,-2 7-581,4-7 1,-7 6 109,3-5-184,4-3 1,-5 7-28,7-3-5,0-4 1,-6 7-171,1-3 1,-3-2-107,2 7 1,4-5 75,-3 5 0,1-1-17,-2 1 0,4 4 59,-3-4 0,-3-1 1,3 1 0,-1-5-75,6 5 31,0-7 0,0 5-102,0-3-227,0-4 284,0 5 1,0-9 44,0-3 0,2-3-398,4-3 1,3-4 48,8 3 1,2-3-127,3-2 0,-3 0 302,4 0 0,-4 6 58,-2 0 0,0 7-143,-1-2 512,1 5 177,-7 1 0,-3 7-269,-7 4 0,-3 6 252,-9 6 0,1-4-97,-12 3 1,-1 3 8,1-3 0,-5 3-47,5-2 1,1-7 80,5 1 1,6-1 215,-1-11 317,9 8-630,-5-11 0,16 6-9,3-8 1,10 0-175,1 0 0,8-6-33,-1 0 1,1-7-197,-2 2 1,2-4-8,-7-2 0,5 6-189,-5-1 1,-7 9-2620,-4-3 1582,-8 4 1442,3 2 0,-7 8 0,0 1 0</inkml:trace>
  <inkml:trace contextRef="#ctx0" brushRef="#br0" timeOffset="4339">3323 1594 8127,'-9'0'142,"1"-8"236,8 6 69,0-5 555,8-1-517,1 6 0,2-3-84,1 10 1,-9-1-52,3 8 1,2 1 196,-3 9 1,1-1-317,-6 7 1,0-5-184,0 5 1,-2-1-117,-4 1 0,3 2 105,-9-7 0,7 1-83,-7-1 0,3-10-191,-2 4-67,3-12 0,6 3-288,-3-8 136,3 0 0,-6-8-154,8-3 1,0-4 222,0-2 1,6 0-360,-1 0 1,1 0 249,-6 0 0,6 0 496,-1 0 0,9 0 0,-5 0 0</inkml:trace>
  <inkml:trace contextRef="#ctx0" brushRef="#br0" timeOffset="4912">3357 1560 8127,'0'-17'1162,"0"0"-1082,0 0 1,8 6-260,3-1 0,4 3 22,2-2 1,0-2 74,0 7 1,-2-2 1194,-4 3-802,4 3 0,-5-4-66,7 12 1,-8 3-110,-3 8 1,1 0-36,-1 0 0,-1 6 123,-5-1 1,0 7 269,0-7 1,0 8-61,0-1 1,0-3-166,0 2 0,-5-5-343,-1 5 0,-1-5 83,1 5 1,2-2-142,-7 3 1,5-5-81,-5-7 0,5-2-534,-5-4 53,7 4-453,-11-13 513,6 6 1,-3-10 204,1-4 1,7-3-99,-1-8 1,3 0 153,2 0 0,0 0 130,0 0 1,0 0-82,0 0 316,7 0 0,-3 2 303,7 4 229,-7 3 0,6 8 1205,-5 0-1296,-3 0 0,4 0 107,-12 0 1,2 8-114,-7 3 0,0-1-25,-6 1 0,6 0-320,-1 6 0,3 0-397,-2 0-181,-5 0-809,7 0-162,0 0 1061,1-8 1,10-1 39,4-8 1,5 0 70,12 0 1,1-6 293,4 1 1,4-7 258,-3 7 1,-3-7 345,2 7 1,-7-7 315,1 7 760,-3-1-878,-2 6 86,-7 0-713,-3 0 180,-7 8-1463,0-7 2,-7 7-664,5-8 1167,-13 0 0,13-2-231,-4-4 0,4-3 479,2-8 1,0-5 353,0-1 0,-7-7 0,-3 3 0</inkml:trace>
  <inkml:trace contextRef="#ctx0" brushRef="#br0" timeOffset="6265">3662 1628 8127,'10'-10'994,"-3"-5"1,-5 13-64,4-3-613,-5-5 0,9 8-79,-4-3 1,-3-3 303,9 3-268,-9-1-303,12 6 217,-5 0-259,-1 0 0,4 7 84,-7 5 0,0 3 97,-6 2 1,0 0 78,0 0 1,-6 5-119,0 1 0,-5-1 170,6-5 1,-7 0-165,7 0 1,-7 0 120,7 0 68,-9 0-459,13 0 165,-15-7 1,15-1-295,-5-3 139,4-4-83,2 5 1,0-9 6,0-3 0,0 1 122,0-8 1,6 7 60,-1-6 0,3 5-3,-2-5 0,-5 5-66,5-5 1,2 5 13,-3-5 1,7-1 5,-7-5 0,7 0 42,-7 0 0,8 1-153,-1-1 1,-3-2 128,2-4 1,-1 4-220,1-3 0,2 3 133,-7 2 0,5 0 293,-5 0 60,7 0 278,-4 0 1,3 8-106,-1 3 1,-5 4 137,5 2-7,-7 0 0,9 2-108,-7 4 1,-1 3-72,-5 8 1,6 0-173,0 0 1,-1 6-202,-5-1 0,0 3 161,0-3 0,0-1-14,0 7 0,0-7 124,0 2 0,0-3-94,0 3 0,0-4 153,0 3 0,0-3-125,0-2 1,0-6-105,0 1 1,0-7-31,0 7-460,0-9 256,0 5 0,2-10-322,4-4 1,-2 3-109,7-9 0,-7 1 246,1-6 0,-3-2-631,-2-3 0,0 3 437,0-4 1,-2 4-72,-3 2 1,1 0 419,-7 1 1,1 4 330,-1 1 0,-4 7-96,3-1 1,3 1 153,-2-2 384,-1 4 1,-5-5-263,1 7 1,4 2 1969,1 3-687,7-3-338,-11 13-576,13-5-417,-5 7 0,9-1-10,3 1 1,-3-5-26,4-1-402,3-7 244,1 11 0,7-13-809,-1 3 431,1-3 0,0-7-125,0-1 1,0-5 118,0 5 1,-2-7-55,-3 2 1,3-5 62,-4 0 1,-2-1 76,3 0 0,-7 5 6,7 1 1,-7 0-241,7-6 436,-9 0 68,12 0 1,-13 0 151,4 0 1,1 6 67,-1-1 1,2 7 731,-3-7-637,-3 9 0,6-7 370,-8 5 609,0 3-842,0-6 0,0 16-4,0 3 1,0 4-119,0 2 0,0 6-96,0-1 1,0 6-172,0-5 1,0 5-234,0-5 0,0 5 71,0-5 0,0 5-111,0-5 0,0-1-454,0-5 1,0-5-84,0-1-58,0-7 344,0 3 464,0-7 1,2-7-142,3-5 1,-3-3 181,4-2 1,-4 0-192,-2 0 1,5-5 42,1-1 1,0-1-207,-6 1 1,5 4 99,1-3 0,5-3 288,-5 3 1,7-1-48,-2 6 0,-1 0 133,1 0 0,-5 6-121,5-1 0,-5 1 111,5-6 0,-5 2 94,5 4 0,-5-4 197,5 3 1,-7 3 296,1-2-130,5 7-460,-1-11 130,8 13-172,0-5 0,-6 7-26,1 0 1,-7 0-14,7 0 1,-7 1 14,7 5 1,-7-2 12,7 7 1,-7-5 4,6 5-6,-7 0 1,9 6 153,-7 0 0,0-5-65,-6-1 1,0 0 1,0 6 1,0 2-71,0 4 0,0-5 24,0 5 1,0-2-64,0 1 1,2-1-153,3 7 0,-3-5-8,4 5 0,-2-5 94,1 5 0,-3-5-9,4 5 1,3-7 28,2 1 0,-1 3-3,1-3 0,0 3 53,6-3 1,0-3 172,0 4 0,0-10-144,0-2 0,2-1 95,4 1 0,-4 2-100,3-7 1,-1-1 2,1-5 1,-3 0-249,4 0 0,-4-1-47,-2-5 1,0 2-548,0-7 1,-8 5-232,-3-5 401,-4 7 1,-4-9-239,-4 7 1,-3-5-522,-8 5 0,-2-1 34,-4 1 0,-3 2 1293,-8-7 0,0 7 0,0-3 0</inkml:trace>
  <inkml:trace contextRef="#ctx0" brushRef="#br0" timeOffset="6426">4289 1712 8056,'-9'-11'2239,"3"0"0,12 5-1487,5-5 1,4 5-1,2-5 1,6 7-271,-1-1 1,7 3-191,-7 2 0,7 0-3778,-7 0 3486,1 15 0,-14 4 0,-1 14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54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594 780 8113,'0'-9'641,"2"-4"-618,3 7 0,-3-1 118,4 1 1,-3 4 26,3-4 0,-4 3 262,4-3 17,-4 4 30,5-5-317,-5 7 0,6-2 145,-8-4 0,1 4 657,5-3-522,-4 3 1,7 2 173,-3 0-81,-4 0-57,13 0-373,-6 7-11,8-5 1,-5 6 81,-1-8 1,-5 0 25,5 0-263,0 0 0,6 0-5,0 0 0,0 0-13,0 0 1,6 0 90,-1 0 1,8-6 49,-1 0 1,3-1-92,1 1 1,-4 4 56,-1-3 1,0 3-18,6 2 1,6-6 55,-1 0 1,-5-1 11,-6 1 1,1 4 121,5-3 1,-1-3-143,1 3 1,-5-1 34,-1 6 1,-6 0-25,7 0 0,-7 0-42,7 0 0,-3-6 5,2 1 0,4-1-157,-4 6 0,5 0 115,0 0 0,1-6-136,0 1 1,0-3 226,0 2 0,0 3-91,0-9 0,-2 9 228,-4-3 1,4-2-74,-4 3 0,-1-1-107,1 6 1,-7-6-10,1 1 1,3-1-7,-3 6 0,3-2-90,-3-3 1,-3 3-241,4-4 0,-2 2-132,1-1 0,-9 3-118,4-4-97,-3 4 201,3 2-146,-8 0 264,-2 0 1,-8 0-136,-5 0 1,-3 8-228,-8 3 0,-2 4 698,-4 2 0,-11 8 0,-9 1 0</inkml:trace>
  <inkml:trace contextRef="#ctx0" brushRef="#br0" timeOffset="725">187 1374 8170,'17'0'0,"0"0"280,0 0-95,0 0 1,0 0-119,0 0 1,-1 0 118,1 0 1,0-2-56,0-4 1,8 2-37,3-7 0,-2 5 110,3-5 0,-1 2 106,6-3 0,-2-3-83,-4 4 1,2 2 124,-7-3 0,5 9-189,-5-3 1,5 4-92,-5 2 0,1 0 61,-1 0 0,1 0-205,4 0 0,4 0-188,-3 0 0,3 0 161,2 0 0,5 0 17,1 0 0,-1 0 28,-5 0 1,2 0 185,3 0 0,-3 0 7,4 0 1,-2 0 107,1 0 1,-1 0-34,7 0 0,0-2 183,6-3 1,2 1-11,3-8 1,5 1-68,6-6 1,1 2 26,0 4 0,5-4-185,1 3 0,-6-1 81,-6 2 1,-6 2-61,6 3 1,-5 4-102,5-4 0,-7-1 171,1 1 1,-9 1-42,-1 5 0,-9 0-281,3 0 1,-4 0 101,-3 0 1,-4 0-83,-1 0 1,-7 0 37,1 0-404,-3 0-3,-2 0-43,-8 0 398,7 0 307,-15 0-435,7 0 1,-14-2 152,1-4 1,-9 4-1037,3-4 0,-10 5 478,-1 1 0,-8-6-848,1 0 0,-4-5 1443,-7 5 0,-3-14 0,-8 1 0</inkml:trace>
  <inkml:trace contextRef="#ctx0" brushRef="#br0" timeOffset="1247">1814 68 8064,'-9'-7'0,"-6"-2"0,11-7 621,-7 5 1,7 2 320,-2 3-679,4 4 62,2-5-101,8 7 0,1 0-45,8 0 1,-5 2-24,-1 3 0,2-1-40,10 7 1,-5-5 83,5 5 0,-2-5-94,1 5 0,3-1 63,3 1 0,4 4-16,-4-4 1,10 2-25,2-1 0,7 3-4,-2-4 0,2 4-11,-2 2 0,10 0-109,-4 0 0,9 0-210,-4 0 1,1 2 74,-6 3 0,5-3 59,1 4 0,5 1 41,-6-1 0,7 5 35,-7-5 0,1 5 85,-7-5 0,-6 5 161,-5-6 1,-3 9-135,-2-3 0,-2-2 53,-4 2 1,-3-5 150,-8 5 0,0-5-35,0 5 0,-2-5-113,-4 5 0,-3 0 29,-8 6 1,-2 0-155,-4 0 0,-5 0 19,-12 0 1,-9 5 33,-7 1 0,-12 1 8,-6-1 1,3-2-198,-14 7 1,-2-8-407,-3 3 1,-3-2 243,3 1 1,-3-3-1056,-3 4 0,-2-7 80,8-4 0,5-5-1343,6-7 2568,7 0 0,-5-2 0,7-4 0,2-5 0,8-4 0,5-2 0</inkml:trace>
  <inkml:trace contextRef="#ctx0" brushRef="#br0" timeOffset="2117">882 408 8109,'0'-12'0,"0"1"0,2 7 83,3-2 150,-3 5-33,6 1 30,-8 0 0,-8 5 170,-3 1 0,2 7-123,-3-2 1,1 4-65,-6 2 0,-2 0-27,-3 0 0,3 0-1,-4 0 1,2 8-5,-1 3 1,1-2 113,-7 3 1,1-3-742,-1 2 0,-4 4 242,4-4 1,-2 4 29,2 2 0,-4 0 155,3 0 0,-1 0 71,2 0 1,-2 0-27,7 0 1,-7 0 10,2 0 0,3-6 5,3 0 0,3-2 11,2 3 0,2 1-98,4-8 1,-3 1 87,9-6 0,-7 0 49,7 0 41,-8 0 154,3 0-169,-7 0 1,6-6 415,0 0-327,7-7 0,-9 6 184,7-5-202,0-3 1,4 8 107,-3-5 246,3-3-350,-6 6-21,8-8 2318,0 0-2342,8 0 0,-4 0 95,7 0-102,0 7 1,8 3-186,4 6 0,-3 1 134,9 0 1,-1 0 31,6 0 1,4 2 260,7 4 1,-4-4-108,16 3 1,-8-3 337,7-2 0,4 0-178,3 0 0,2-8-133,3-3 1,-2 1-215,-4-1 0,-1 0-252,-5-6 1,-11 2-302,1 3 0,-11-3-689,-6 4 0,-5 3-1399,-7 3 0,-8 10 2552,-3 6 0,-19 12 0,-6 3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4:57.7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458 645 8153,'-16'-8'0,"6"-1"1900,3 0-1194,7 1 1,1 8-96,5 0 0,-2 0-119,7 0 1,0 6 169,6-1 1,0 3-143,0-3 0,2-3-206,4 4 1,3-4 208,8-2 1,0-2-107,0-4 0,5 3-81,1-9 1,-1 3-182,-5-2 0,0-3-153,0 9 0,-2-7 83,-4 7 0,-3-3-92,-8 3 1,0 3-628,0-4 0,-6 4 1,0 2-1131,-7 0 1226,4 0 0,-10 8-682,-4 3 1,-3 6 229,-8 6 0,0 3-16,0 8 0,-8 0 303,-3 0 703,-11 0 0,-5 7 0,-7 2 0</inkml:trace>
  <inkml:trace contextRef="#ctx0" brushRef="#br0" timeOffset="233">204 1272 8153,'-34'17'451,"0"0"0,6 0-226,0 0 1,9 0 581,2 0 0,2 0-290,9 0 0,-5 0-82,5 0 0,1 5-187,5 1 0,0 1-217,0-1 0,0-4 94,0 3 0,2 3-155,3-3 1,-1 1-546,7-6 0,-5-2 361,5-4 1,-7 4-162,2-3 1,-4-3-79,-2 2 143,0 1 0,0-1-539,0 0-248,0-7 665,0 4 1,0-6-359,0 3 790,-8-3 0,-1-2 0,-8-9 0</inkml:trace>
  <inkml:trace contextRef="#ctx0" brushRef="#br0" timeOffset="592">255 1543 8153,'17'-34'1119,"2"2"-840,3 4 1,5-4 480,7 4 1,2-2-321,3 1 1,10-3-199,8 4 1,5-2 54,-6 2 1,10-2-31,2 7 0,5-1-207,6 1 0,4 4 58,-4-3 1,2 8-187,-1 3 1,-7 7 114,-11-1 0,0 3-3,-11 2 1,2 2 9,-14 3 1,-5-1 379,-5 7 1,-9 1-61,3 5 1,-4 0-11,-2 0 0,-8 1-215,-3 5 1,-4 3 43,-2 8 0,-2 6-443,-4-1 1,-5 8 220,-12-1 0,-1-3-162,-4 2 1,-8-5 99,7 5 1,-6-7-38,6 1 1,-3-5-98,-1-6 0,4 2 87,1-7 1,2 0-81,-3-6 1,3-2-220,3-4 1,5 2-230,-5-7 1,2-1 246,-1-5 0,3 0-396,-4 0 0,-1-1 308,1-5 1,-5-4-306,5-6 0,-7-9 257,2-3 1,-4-6 554,-2-6 0,0 5 0,0-14 0,0 5 0</inkml:trace>
  <inkml:trace contextRef="#ctx0" brushRef="#br0" timeOffset="921">662 1069 8144,'-8'-10'4649,"6"3"-4230,-5 7 1,7 7-191,0 5 0,-2 10-56,-4 6 1,3 6-140,-9 6 1,1-2-172,-6 7 0,0-8-436,0 3 1,2-2-473,4 1 0,-2-9 504,7 4 0,-2-13-1782,3-4 1004,3 0 1319,-6-15 0,10 3 0,4-10 0,3-5 0,8-7 0,0 2 146,0 4 0,6-2 200,-1 7 1,3-5 1361,-3 5 1,-3 1-726,4 5 0,-4 0-152,-2 0 1,-6 7-335,0 4 0,-5-1-354,5 1-422,-7 0 0,5 4-901,-3-3 303,-4-5-305,5-7 1,-1-2-235,0-3 1,1-7 1415,-1-10 0,-4-4 0,5-8 0</inkml:trace>
  <inkml:trace contextRef="#ctx0" brushRef="#br0" timeOffset="1175">1120 916 8144,'9'0'0,"0"0"1563,-3 0 1,-4 8-701,4 3 1,-5 12-640,-1 5 1,-7 6-265,-4 5 1,-10-1-400,-2 7 0,-7-2 188,2 3 0,2 1-135,-3-8 1,3 7-327,-2-7 1,3-1 320,8-10 1,6-4-796,0-7 712,7-7 1,-2-3 335,12-7 0,11-2 242,11-3 0,12-5 311,5-7 1,4 2-164,2 4 1,-2-2 355,-4 7 0,0-5-237,-11 5 0,2 1-29,-14 5 1,5 7-483,-10 4 1,-2 5-286,-10 1 1,-3-1-940,4 1 1364,-4 0 0,-10 8 0,-1 1 0</inkml:trace>
  <inkml:trace contextRef="#ctx0" brushRef="#br0" timeOffset="1822">1899 1492 7997,'-18'-1'1153,"6"-5"0,10 4-674,8-4 1,5 3-212,12-3 0,3 2-340,8-7 1,2 1 113,3-1 1,-3-8-93,4 8 0,-4-8-202,-2 8 0,-2-4-266,-4-2 0,-4 0 125,-7 0 0,-2 0-208,-3 0 0,1 0 235,-8 0 0,1 6-28,-6 0 0,-2-1 209,-3-5 0,-3 0-9,-3 0 1,-4 2 378,3 4 0,-3-2-215,-2 7 1038,0 1-616,0 5 1,8 1 48,3 5 0,3 0-25,-3 11 0,4-4 91,-4 10 0,5 1-9,1-1 0,0 5-92,0-6 1,0 9 84,0-3 1,5 4-88,1 2 1,-1-6-173,-5 0 0,2-5 107,4 5-311,-4-7 71,5 3 0,1-9 25,3-3 0,-1 1-157,1-7 1,0-1-163,6-5 0,2-2 136,4-3 0,-3-5-792,9-7 0,-7-5 115,6-1 1,-7-7-164,2 2 1,1-12 296,-1-5 1,1-4-103,-1-2 0,-6-7 225,0-4 0,0-4 479,-6-2 0,-1 0 0,1 0 0,-5 8 0,5 3 0,0 5 0,6 1 0</inkml:trace>
  <inkml:trace contextRef="#ctx0" brushRef="#br0" timeOffset="2596">2883 458 8047,'0'-24'116,"0"-4"1,5 1 262,1-1 0,5 2-43,-5-3 1,5 3 172,-5 3 1,-1 10 488,-5-4-700,8 12 1,-6-5-187,3 5-246,-3 3-92,-2 2 0,-2 9 117,-3 8 0,-3 6-142,-3-1 0,-2 1 94,7-6 1,-5 5-80,5 1 1,1 0-173,5-6 0,0-6-177,0 0 582,0 1 0,0 4-13,0 1 1,0 0 182,0 0 1,0 6-128,0 0 0,1 9 118,5 1 1,-4 3-49,4 9 1,1 8 232,-1 9 0,-1 6 86,-5 6 1,0 5-424,0 11 1,0-1 32,0 7 0,-1-10 141,-5-1 1,4-8-100,-4-9 1,-1-2 134,1-4 1,1-9-15,5-8 0,0-9-129,0-2 1,0-2-114,0-10 1,0-5 283,0-5 577,0-9-812,0 5-143,0-8 1,0-2-470,0-4 0,0-9 300,0-7 1,0-3-113,0 3 0,0-5 8,0-7 0,-2 1-275,-4-1 0,2 0 193,-7 0 0,5 0 132,-5 0 0,7-2 110,-1-3 1,3 1-38,2-7 1,0 3 283,0-8 0,7 2 0,3-10 0</inkml:trace>
  <inkml:trace contextRef="#ctx0" brushRef="#br0" timeOffset="3451">3289 85 8078,'12'-16'355,"-1"-1"0,-2 5 545,3 1 1,3 7-188,-4-1 1,4-3 1111,2 2-1538,0 1 0,0 5-24,0 0 1,-8 7-583,-3 5 1,-4 5 275,-2 5 1,-2 4-698,-4 8 0,-3 8 330,-8 3 1,-2-2-122,-3 3 1,3-7 34,-4 6 0,4-7-64,2 2 1,6-10 279,0-2 1,7-7 325,-2 1 1,4-3 244,2-2 1,0-6-216,0 1 1,6-7 267,0 7 1,7-9-107,-2 3 0,4 2 23,2-3 0,-5 1-9,-1-6 1,0 0 30,6 0 1,-6 5 8,1 1-301,-1 7 1,-2-3-120,-3 7 0,-4 5 81,-2 1 1,-2 5-166,-4-5 0,3 5 28,-9-5 1,7 1 74,-7-1 98,9-4 0,-5 5 31,8-7 1,0-6 169,0 1 0,2-9-66,4 3 1,3-4 141,8-2 0,0 0-41,0 0 0,0 0 30,0 0 0,0 0 7,0 0-180,0 7 0,-2 3-4,-4 7 1,-3 0-161,-8 0 0,-8 7 50,-3 4 1,-10 4-114,-2 2 0,-1-5 68,1-1 0,4-2 71,-3 2 0,3-3 167,2-8 1,6 0-127,-1 0 0,7 0 74,-6 0 116,7 0 25,-4 0-108,8 0 1,8-2 116,3-4 1,4-4-231,2-7 0,0 0 74,0 0 0,0 0-125,0 0 0,5 0 16,1 0 0,0-1 59,-6-5-211,7-3 0,-5-8-318,4 0 1,-12 0-192,-5 0 0,-5 5 243,-1 1 1,0 0-3,0-6 0,-5 0-227,-1 0 600,-7 0 125,3 0 197,-6 8 0,4 3-186,1 12 0,7 3 97,-1 8 1,-3 0 29,2 0 1,-1 0 50,1 0 0,-1 7 195,-5 5 1,-3-3-176,4 2 1,2 0 77,-3 6 1,3 0 101,-2 0 1,1-6 201,4 1 0,5-7-282,-5 6 1,10-5-264,1 5 0,9-7-73,-3 2 1,4-5 57,2-1 1,7-1-383,5-5 0,-5 2 204,-1-7 0,1 5-170,-1-5 1,7-1-93,-2-5 1,-2-7-215,3-5 1,-7-10 5,7-6 0,-1-4-322,6-2 0,-6-6-1685,0 1 2552,-7-9 0,19 5 0,-5-8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6:27.2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70 7793,'0'-10'-866,"0"-5"602,0 6 153,8-1 0,-6 0 158,3 5 281,-3 3-165,-2-6 157,0 8 1880,0 0-2303,0 8 1,0-5 112,0 9 1,0 0-64,0 5 0,0 0 102,0 0 0,0 8-9,0 4 0,0 4 45,0 1 0,0 1 165,0 0 0,0 5 44,0 0 0,0 6-101,0-5 0,-2-1-181,-3-5 0,3-1 75,-4 1 1,4-6-97,2 0 1,0-8 113,0 2 0,-2-4-19,-4-2 1,4-5 272,-3-1-226,3-7-240,2 4 272,0-8-1137,0 0 1,5-2 741,1-4 1,0 2-94,-6-7 1,6-1-374,0-5 1,-1 0 216,-5-1 1,0 1 478,0 0 0,0-8 0,0-2 0</inkml:trace>
  <inkml:trace contextRef="#ctx0" brushRef="#br0" timeOffset="611">70 157 8170,'0'-10'79,"0"-5"156,8 5-9,1-7 1,8 1-242,1 5 0,-1-3 12,0 9 1,1-3-15,-1 2 0,0-2 143,1-3 1,-1 1 3,0 5 0,-5 3 183,-1-4-123,1 4-11,5 2-71,0 0 1,-1 2-143,-5 4 1,-3-3 40,-8 9 0,6-6 24,-1 5 28,1-7 1,-6 11-192,0-3 46,0 3 0,-2 3 43,-4-1 1,-1 0-8,-5 1 1,-3 1-88,3 4 0,-1-4 70,1 4 0,-3-4-88,3-1 0,3-3-15,-3-3 151,9 3 0,-7-7-88,4 3 4,4-3 204,-5-8-144,14 0 0,3 0 117,7 0 0,-3 0-89,3 0 0,-4 0 40,10 0 0,4 0-32,2 0 0,-2 0 12,2 0 1,-6 0 64,6 0 1,-6 0 146,6 0 1,-8 0 112,2 0 1,-6 7-84,-5 5 1,-5 3 52,-7 3 0,0-1-83,0 0 0,-2 6-94,-3 0 1,-7 2 61,-11-2 1,-4-1 81,-7 6 1,-1-7-1,0 3 1,3 1 159,3-2 1,-4 0-154,4-6 1,4-6-15,2 1 1,-2-2-265,2 1 0,0-1 83,6-4 0,-2-5-99,-4 5 0,9-4 126,-3-2-102,3 0 0,3 0-273,-1 0-289,9 0-605,-5 0 851,8-8 0,0 5-739,0-9 0,8 8 44,3-2 1007,4 5 0,3-7 0,-1-2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02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322 679 8069,'0'-17'0,"-1"0"624,-5 0-24,4 7-17,-5-5 1,7 6 31,0-8 0,0 6-133,0-1 1,0 7-133,0-7 0,7 9-182,4-3 0,6-2 18,6 3 0,1-1-15,5 6 1,3 0-66,-4 0 0,-2 0-225,3 0 0,-7 8-397,6 3 0,-7 4 274,2 2 1,-12 8-184,-5 3 237,-4 4 157,-2 2 0,-4 0 8,-8 0 1,1 7 88,-11 4 1,-5 4 320,-1 2 1,-4 0-133,-2 0 1,6 0-83,0-1 0,-1 1-515,-5 0-539,0 0 864,1 0 0,1 2-420,3 3 0,-1-11 178,8 0 0,-1-1-262,6-5 0,0-7 110,0-9 0,6 0-49,-1-6 0,3 3-459,-2-8 745,-4-5-36,5 1 1,1-10-54,3-4 1,4-5 262,2-12 0,-7-11 0,-3-9 0</inkml:trace>
  <inkml:trace contextRef="#ctx0" brushRef="#br0" timeOffset="279">85 1391 8069,'10'-8'1989,"5"6"-1365,-6-5 1,8 7-196,0 0 1,0 0 138,0 0 1,-6 5-181,0 1 0,1 7-160,5-2 1,0 5-128,0 1 1,0-1-232,0 1 1,-1 0-472,1 0 0,-5 0 387,-1 0 1,0 0-948,6 0 0,2-7 478,4-5 0,-4 3-89,3-3 0,-1 1 235,1-6 1,-1-8 536,7-3 0,-1-4 0,1-2 0,6 0 0,0 0 0,-2 2-137,2 4 1,0-4 70,-6 4 0,-2 3 1564,3 2 1,-9-1-385,3 1 0,-4 1 1048,-2 5-1082,-8 0-76,6 0-1237,-5 7 1,1 4-1543,0 12 1775,-7-4 0,11 5 0,-6-7 0</inkml:trace>
  <inkml:trace contextRef="#ctx0" brushRef="#br0" timeOffset="951">1509 950 8763,'0'-17'1714,"0"0"-792,0 0-344,0 8 1,9 1 263,8 8 0,-3 10-529,8 6 0,-12 9-119,7 9 0,-6 5-463,0 1 0,-1 7 245,-5-2 1,-3-1-807,4 1 1,-4-6 499,-2 7 1,0-9-174,0 3 0,0-10-631,0-2-432,-8-7 1165,6 3 0,-5-16 126,7-8 1,2-15-47,3-13 0,5-12 321,7-5 0,7-12 0,2-3 0</inkml:trace>
  <inkml:trace contextRef="#ctx0" brushRef="#br0" timeOffset="1414">2001 323 8110,'17'-23'430,"0"1"0,7-7-80,4 7 1,4-8 154,2 1 0,8-1-327,3 2 0,9 3-64,3 8 0,5 0-10,-5 1 1,-7 0-124,-4 5 0,-7 4 260,6 7 0,-7 0-115,2 0 0,-10 0 83,-2 0 0,-7 5-112,1 1 1,-3 7-113,-2-2 0,-6 4 66,1 2 1,-8 0-107,1 0 0,3 0 114,-3 0 1,3 0-126,-2 0 1,-5 0 19,5 0 1,2 2 58,-3 3 0,3-3-104,-3 4 1,-1 1 152,8-1 0,-7 7 101,6-2 0,-7 4-41,2 2 0,3 0 167,3 0 0,-3 8-36,2 3 0,-1 4 168,1 2 1,-2 1-49,-3 5 1,-4 3-41,4 8 0,-4 2-369,-2 3 0,0-3-142,0 3 1,0 3-336,0-3 0,-2 0 301,-4-5 1,2-7-46,-7-5 0,0-5 100,-6-6 0,0 2 38,0-7 0,0-1 195,0-5 0,-4-2-90,4-4 0,-4-5-228,10-12 0,-4 3 44,-2-9 1,6 1-385,0-6 1,-1-8 35,-5-3 0,6-4-246,0-2 0,-1-6 288,-5 1 0,-1-8-55,-5 1 1,2-3-257,-7-2 815,0 1 0,-6-1 0,0 0 0</inkml:trace>
  <inkml:trace contextRef="#ctx0" brushRef="#br0" timeOffset="1756">2102 1069 8058,'12'-17'222,"-1"0"1,0 0 340,6 0 1,2 2-144,4 3 0,-3-1 124,9 8 1,-7-1-1091,6 6 1,-5 2 253,5 3 0,-9 7-89,-2 10 0,-7 5 179,-10 7 1,-2 1 166,-4 5 1,-9 3 74,-8 8 1,-7-6 132,2 1 0,2-9-13,-3 3 1,9-4 234,-3-3 1,12-6 468,5-5 1,4-3-327,2-2 1,4-2-37,7-3 1,2-5-283,16-7 0,-1 0-174,6 0 0,0-7-3,0-5 1,0-3-235,-1-2 0,-1 0 95,-3 0 0,-5 0-62,-7 0 0,-7 1-344,-5-1 1,-5 0 222,-5 0 1,-12 2-163,-12 3 1,-10 5 10,-6 7 0,-4 2 43,-2 3 0,2 10-70,4 8 457,3 0 0,1 1 0,-3 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28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52 8051,'-17'0'315,"-1"-6"1357,1 1-877,0-9 195,7 12 381,2-5-284,8 7 149,0 0-104,8 0-564,2 7-268,7-5 0,2 12-216,4-9 0,-2 1 23,8-6 0,-2 0-89,2 0 0,2 0 51,-8 0 0,6-6-226,-6 1 1,0-7 66,-6 6 0,-5-1-411,-1 1 181,-7 4 143,4-6-65,-8 8 342,0 8-173,0 2 170,0 7 1,-8 8 201,-4 4 1,3 3-56,-3 3 0,3 1 168,-3 5 0,-1-3-77,7 8 0,-6 0 91,7 6 1,-7-6-339,6 1 1,-5-3 64,5 2 1,-6 2-253,7-8 126,-1 1-244,6-7 1,-6-1-226,0-4 1,1-4 135,5-8-449,0-7 205,0 5-455,0-13 303,7 6 0,3-18-4,7-7 1,6-14-113,0-9 1,8-7-434,-2 7 575,4-8 182,1 12 0,1-13-242,-1 9 1,-1 2 294,-4 9 1,2 4 167,-8 8 1,0 1 195,-6 5 0,0-3 179,1 8 1,-7 1 1111,1 5-689,-9 0-422,5 7 0,-8-3 1011,0 8-391,0-1-102,0 7 0,-2 5 477,-4 0 0,-3 7-672,-8-1 1,-3 6-211,-3 5 0,4-1-315,-4 7 1,-2-6-385,2 6 0,-2-5-1351,2 5 913,4 0 615,-14-2 1,12-2-723,-8-7 323,0-1 359,-5 1 1,-1-2-104,1-4 0,5 1 317,0-7 0,6 0 221,-6-5 1,6-1-122,-6 0 1,8 6 100,-2 0 0,4 0 786,1-5-404,1-1-309,0 0 1,7 1 453,4-1-228,5-7-59,1-3 0,7-7 227,5 0 1,18-4-146,11-7 0,11-5-121,11-18 1,2 1-263,16-13 1,-2 0-534,2-6 1,-3 6 442,-3 0 1,-9 7 53,3-1 0,-19 9-940,-4 3 297,-8 14-151,-11-9-549,-9 13 839,-11 1 0,-14 1 20,-5 8 1,-5 2 511,-6 4 0,-4-4 220,-8 3 1,6-3-221,1-2 105,-1-7-105,2 5 0,0-14 0,4 5 0,4-4-24,-6 5 1,7-5 69,1 3 0,2-3 167,3-3 1,-1 7 849,7-1-553,-7 1 0,9-5 147,-8 5 1,8-5 205,-1 5-417,3 3 116,2 1 183,0-1-343,0 6 213,0-13 143,0 13-459,0-6-390,0 8 333,0 0 1,0 8-20,0 3-122,0 12 1,2 8 57,3 15 158,-3 0 0,6 29-22,-8 0 1,6 10-216,-1 7 1,-1-42-1,-2 2-80,-1 2 0,-2 1 0,1 4 0,0-1-402,0 0 1,0 0-1,0 1 1,0 1 132,0 1 1,0-1-1,0-5 1,0-1-869,0 44 0,-2-7 515,-3-22 0,1-11 203,-8-18 0,8-5 597,-1-7 114,-5-10 535,8-11-1181,-6-7 1,8-9 58,0-9 0,0-7-140,0-9 0,-2-1-25,-3 1 1,3-14-334,-4-4 0,4 2 408,2 4 1,0 7 384,0-1 0,-8-4 0,-1 0 0</inkml:trace>
  <inkml:trace contextRef="#ctx0" brushRef="#br0" timeOffset="691">1574 312 8172,'0'-10'1997,"0"2"-1337,0 8-500,0 0 0,0 10 7,0 7 0,-7 2-186,-5 10 0,-5 2-164,-6 9 0,-2 3 112,-4 3 0,2-2-164,4-4 120,4-3 8,-6 5 1,9-9 84,5-5 0,-3-3-119,9-7 54,-1-1 0,8-2-82,3-3 0,-1-4-206,8-8 1,-1 0 162,7 0 0,5 0 93,0 0 0,0 0 177,-6 0 0,-5 0 32,-1 0 0,-5 2 183,5 3 0,-7 7-199,2 11 1,-6-2 76,-6 8 1,2 0 35,-7 5 0,-1 1 126,-5-1 1,2 5 20,3-5 0,-1 3-109,7-14 0,0 0-223,6-6 1,2 1 26,4-1 0,4 0-109,7 1 0,0-7 192,0 1 0,1-1-11,-1 6 1,0 1 6,1-1 0,-1 2-4,0 4 0,-5-3-239,-1 3 0,-7-4 19,2-2 192,3 8 64,-7 2 1,4-2 434,-12-8-496,4 1 0,-7-17-12,3 5-167,4-4 0,-6-15-232,8-5 1,0-18-627,0-4 0,0-5 462,0-7 1,6 8-419,0-13 0,7 7 294,-1-8 1,3 4 619,3 2 0,-1-7 0,0-3 0</inkml:trace>
  <inkml:trace contextRef="#ctx0" brushRef="#br0" timeOffset="2224">2093 18 8012,'-17'-8'0,"7"6"3318,-5-6-1787,13 8-1092,-6 0 0,8 2-45,0 4 1,-6 4-770,1 7 1,-3 2 159,2 4 1,2-4-10,-7 4 0,7-3 172,-2-3 1,4-6-175,2 1 209,0 0 1,2-3-101,4-3 1,4-4-138,7-2 0,2 0 87,4 0 1,-4-6-113,4 0 1,-2-7 153,3 1 0,-7 3-30,0-3 6,0 8 233,-7-3 1,0 9-127,-5 3 1,-5 7 182,-5 11 0,-5 4 19,-7 7 0,-2 1-92,-5 0 1,3 5 138,-7 0 1,6 6-3,-1-5 1,6-1-31,5-5 0,-1-1-39,7 1 1,1-6 136,5-1 0,0-6-221,0 1 0,0-4-155,0-2 1,5 0-35,1 1 1,6-7 140,-7 1 1,3-6-89,-2 5 77,-4-7 0,7 4-43,-3-8 30,-4 0 0,8 0 32,-5 0 0,-1-10-146,8-7 1,-1-1-215,7-5 0,-1-2 45,0 2 1,0 2 78,1 10 1,-1-3 222,0 8 1,1 1-15,-1 5 1,-2 2 256,-3 3 1,-5 5-1,-7 7 0,0 8 227,0 4 1,0-2-224,0 2 1,-5 0 19,-1 5 1,-7-7-225,1-4 0,-3 2 109,-3-2 0,1 6-91,0-6 0,5 0-16,1-6 1,-1-5-149,-5 0 1,5-9-179,1 3-272,7-4 262,-4-2 1,8-2 109,0-4 1,0 3 451,0-9-198,8 8 110,2-11-110,7 13 0,-2-4 314,-3 12-302,-5 3 1,-7 9 39,0-1 0,0 2-58,0 4 1,-1-3-154,-5 3 1,-2-4 70,-3-2 0,-5 0 29,5 1 1,-5-3 123,-1-3 0,5 3 227,1-4 398,7 5-539,-11 1-114,13 0 0,-4-1-99,12-5 1,3-3-264,9-8 1,1 0-106,4 0 1,4-8 160,7-3 1,-5-5 40,0-1 0,-6 0-52,6 0 0,-8-1 81,2 1 1,-4 0-85,-1-1 0,-9 7-134,-3-1 0,-2 8 91,2-1 85,-4 3 152,-2 2 1,-12 9-67,-11 9 0,4 7 471,-4 9-227,-4 1 196,8-1 0,-6 1 257,7 0 1,1-7-357,0 1 1,7-8 341,4 2-494,4-3-259,2-3 1,2-7 39,4-5 0,4-5 81,7-5 0,0-7-195,1-11 1,-1 2-119,0-8 0,0 2-64,1-2 0,-1-3 150,0 3 1,-1 2 116,-5-2 0,5 2-124,-5-2 1,-1-3-196,1 3 0,-1-2-67,1 2 0,5-3 100,-5 3 0,5-2 77,1 2 1,0-1-21,1 6 414,7-6-1,-6 3-213,6 0 0,-8-4 203,0 8-45,1-8-51,-1 12 1,0-6 955,1 8-452,-1-8-86,-8 6 0,7-1 235,-5 9 0,-1 1-120,1-1 895,1 3 1,5 2-233,1 1 0,-1-1-19,0 6 0,2 0-590,4 0 0,6 0-72,12 0 1,3 0-613,8 0 1,0-2-566,-1-4 0,-1 2 68,-3-7 0,-1 1 510,-12-1 0,3 1-728,-14 4 0,0 4-364,-6-3 824,-7 3 0,-4 9 130,-12 5 1,-4 3-88,-7 3 1,-2 7-104,-4 3 0,-2 5-325,-4 2 1,-4-1 422,4 1 0,4-6 150,2-1 0,0-1 660,6 2 0,-4-4-60,9-8 1,-1 1 801,1-1-525,5 0-17,7 1 0,1-7-207,5 1 1,0-9 73,11 3 0,-3-6-365,9-6 1,2-3 47,-2-8 1,6-1-643,-6 1 1,0 0 68,-6-1 1,0 1-104,1 0 0,-9 5-38,-3 1-131,4 7 376,-8-4 0,-2 8 40,-12 0 0,1 2-100,-7 4 1,5 4 172,-10 7 0,3 0 448,3 0 1,6-5-88,-1-1 1,6-1 28,-5 2 0,7 3-69,-2-4 0,4-1 96,2 2 1,0-7 47,0 7 0,0-1-33,0 7 0,0 1 385,0 4 1,0 4-118,0 8 1,6 1 372,0 4 1,5 6-371,-5 12 1,8 9-46,-3 8 0,4 6-547,3-6 0,-7 2-274,1-2 0,-8-10-31,1 4 1,-3-11 357,-2 0 0,-7-12-295,-5-6 0,-3-4 63,-3-1 1,-1-8 338,-4-4 1,4-10-545,-4-1 1,-2-8-597,2 2 0,-8-6 12,2-6 0,-11-6-511,-6-11 0,-4-2 563,-2-4 979,0-11 0,-7 11 0,-3-13 0</inkml:trace>
  <inkml:trace contextRef="#ctx0" brushRef="#br0" timeOffset="2543">2370 1263 7977,'-10'0'1082,"4"0"246,12 0 1,-2 0 104,7 0-678,1 0 0,5 7-432,1 5 1,-1 3-315,0 3 0,-1-1-1482,-5 0 1,4-1 1472,-3-5 0,3 4 0,3-5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2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8096,'0'-10'1879,"0"3"-1346,8 7 1,-1 7-150,5 5 0,-2 3-105,-5 2 1,-3 7-339,4-1 1,-4 2-369,-2-2 1,6-2 426,-1 8 0,-6-8 0,-9 4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3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0 762 7235,'17'0'791,"1"0"1,-7 0-464,1 0 0,-1 0-127,7 0 0,5-8-173,0-4 1,2-9 114,-2-2 1,-4-8-266,4 3 0,-6-11 28,-5-1 0,1-1 35,-7 7 1,6-1 100,-7 1 0,1-1-49,-6 0 0,-6 1-20,1-1 0,-9-5 8,3 0 0,-5-1 12,-1 7 0,-2 1 45,-4 4 0,3 4-87,-3 8 1,4 7 26,2 5 1,0 3-49,-1 2 121,1 0 0,2 3 0,3 9 0,-1 1 10,7 16 1,0 2 126,6 9 1,0 5 2,0 6 0,0 7-74,0 0 0,2 7 368,4-2 0,-2 12-149,7 6 1,-5-2-133,6 2 0,-7-3-150,7 3 0,-6 0-255,5-12 1,-5 2 68,5-13 1,-1-3-270,2-8 0,3-1 146,-4-12 1,-1 1-219,2-18 508,-9 4-29,5-19 637,-8 6-314,0-8 0,0-14-271,0-3 0,-6-14-83,1-3 1,-7-9 3,6-8 0,0-1-118,6 0 1,0 0-27,0 0 1,8 2 100,4 4 1,5 4-368,6 7 0,4 8 59,8 4 1,-1 6-47,1 5 1,-3 5 195,-3 7 0,2 2 241,-8 3 0,0 3-145,-6 4 1,-1 9 12,-5-4 0,3 4 100,-9-4 0,-1 8-55,-9 4 0,-5-2 108,-7 2 0,-3-6 40,-3 6 0,2-8 141,-8 2 0,6-4 16,-5-1 1,4-9 251,-4-3 1,7-4 154,-3-2-303,13 0 0,-3 2 10,9 4 1,1-3-72,10 9 0,5-6 70,12 5 1,2 6-214,4 7 1,4-1-149,-4-6 1,3 0-46,3 0 0,1 1-238,5-1 0,-11-2 30,5-3 0,-4 1-308,3-7 0,1 0-1918,-1-6 2490,-7 0 0,6 0 0,-6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4.3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8173,'-9'0'2679,"1"0"-1704,23 0 0,4 6-1,16-1-1030,0 9-11,-1 3 53,1 2 0,5 8-263,1-4 1,-1-3-123,-6 3 1,1-2-410,0 2 0,-3-8 382,-3 8 1,-6-7-106,-11 7 1,-5 4 309,-7 1 1,-15 7-22,-8 5 0,-8 3 899,-3 3 1,-7 2-185,1-8 1,1 1 139,11-7 1,3 1-17,7-1 0,9-1 414,3-4 1,4 1-708,2-6 1,8-1-392,3-6 1,10-2-275,3-3 1,12 1 299,-1-7 0,5 0-741,0-6 1,4-6 182,8 0 1,-4-7-89,4 1 0,-6-3-90,6-2 0,0-1-1037,-6 1 1834,-3 0 0,14-1 0,-3 1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4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8019,'9'8'2693,"-3"1"-1949,-12 9 1,4-7-571,-3 1 44,-5-1-980,8 7 1,-6-7-2921,8 1 3682,0-1 0,8 6 0,2 1 0</inkml:trace>
  <inkml:trace contextRef="#ctx0" brushRef="#br0" timeOffset="73">18 225 7985,'-2'29'-65,"-4"0"1,4-6 124,-4 5 0,4-6 369,2 1 1,0-4-197,0-2 1,2-5-418,4-1 184,4-7 0,15 4 0,2-8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3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11379,'2'-9'971,"4"3"0,4 4-920,7 2 206,8 0 1,0 2 139,4 4 0,5-5-911,1 5 1,-1-4 437,7-2 1,1 0-1003,-2 0 0,3-2 287,-3-4 1,-9 3-137,3-9 1,-11 8 313,0-2 1,-3 5 249,-3 1 0,-8 1 363,-3 5 0,-6 6 0,-6 11 0,-11 4 0,-2 7 0,-6 1 0</inkml:trace>
  <inkml:trace contextRef="#ctx0" brushRef="#br0" timeOffset="133">277 433 8038,'-10'8'2880,"3"-6"1,14 7-2823,5-3 1,13-2-178,9 7 0,9-7-397,9 2 0,-1-6 516,1-6 0,0-4 0,0-7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6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8063,'0'-9'1861,"0"1"-1411,0 8 1,2 0-53,4 0 1,-2 0-9,7 0 0,-5 0-37,6 0-334,-1 8 1,4-4 178,-3 7 1,3-7-98,-3 2 1,-3-4-27,3-2-343,0 0 1,-1 0-1316,1 0 803,-9 7 152,5-5-508,-8 6 0,0-6 1136,0 4 0,-8 3 0,-1 8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6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 8183,'-9'0'992,"1"0"0,10 0-759,4 0 0,-2 0-250,7 0 0,-5 0-63,5 0-556,-7 0 328,12 0 1,-14 7 307,3 5 0,5 3 0,0 3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8.2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 7991,'-18'0'494,"9"0"762,1 0-316,8 0-594,8 7 1,3-3-27,12 8 1,-2-8 27,8 1 1,0-3-217,6-2 0,5 0-177,0 0 1,1 0-756,-7 0 0,1 0 510,-1 0 1,-7 0-796,-4 0 1,-5 2 1084,-7 4 0,5 4 0,-7 7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6:35.4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104 139 8489,'0'-10'-1999,"0"3"1768,0 7 1,2 0 230,4 0 0,-4 0 0,6-2 237,-8-4-212,0 4 331,0-6-294,0 8 168,0 0 200,0-7-350,0 5 105,0-6 0,1 8 39,5 0 58,-4 0-129,6 0 22,-8 0 114,0 0 126,0 8-297,0 1 1,0 15 98,0-1 1,0 2-14,0-2 0,0 2 104,0 3 1,-6 5-179,0-4 1,1 2-110,5-3 0,-6 3-83,0-8 1,0 6 108,6-6 1,-6 0 56,1-5-24,-1 6 1,6-4 33,0 3-124,0-4 25,0-2 0,0-5-23,0-1-17,0-7-106,0 4 185,0-8-634,0 0 222,0-8 1,0 6 154,0-13 1,0 11-734,0-7 65,0 7 237,0-12 0,0 12 634,0-7 0,-8-1 0,-1-5 0</inkml:trace>
  <inkml:trace contextRef="#ctx0" brushRef="#br0" timeOffset="634">52 174 8488,'10'-8'-14,"-2"-2"0,-1-7 41,5 0 1,-1 5-155,7 1 0,-5-1 92,10-5 0,-4 2-72,-1 3 0,1-1 151,4 7 0,-10-6 127,5 6 0,-5 1 136,4 5 232,1 0-263,-1 0 6,0 0-221,1 0 0,-7 0 228,1 0-358,-8 0 135,3 0 1,-5 5-174,4 1 112,-4 8 0,6-5-179,-8 9 0,-6-1 125,0 0 0,-6-5-19,7-1 1,-9 1 114,3 5 0,1 0-57,-1 1 1,-1-1 32,-5 0 1,5-5-24,1-1 0,1 1-24,-1 5 0,-5 0-48,5 1 0,3-7-80,2 1 133,-3-1-28,7-1-25,-6 5 41,8-13 1,2 6 25,4-8 1,5 0-29,12 0 0,-2-8 77,8-3 0,-2 1-68,2-1 0,4 5 4,-5-6 0,3 8 83,-2-1 0,2 3 152,-8 2 1,6 0 25,-6 0 0,0 2-61,-6 3 1,-5 5-79,-1 7 1,-7 1 1,2-1 1,-4 0-145,-2 0 0,-2 7 95,-4-1 1,2 5-105,-7-5 0,-3 2 120,-9-2 1,2-1-22,-8 6 0,6-4 186,-6 4 1,0-7-119,-5 3 1,-1 1 53,1-2 1,-1 0-69,0-6 1,3 0 224,3 0 1,-4-5-102,4 0 0,5-7-49,0 7 0,-1-8-97,2 1 1,6-3-168,6-2 1,-1-5 53,-5-1 1,7-10 74,4-1 1,4 0-186,2-6 1,2 4 36,4 1 0,4 3 104,7 3 0,8-3 0,2 5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8.4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1 7967,'-17'0'2288,"7"0"0,10 0-1759,11 0 1,11 6-266,1-1 1,9 9-896,3-3 0,-1 3-33,7-3 0,3 3-495,2-8 1,-2-1 616,2-5 0,-1 0 542,1 0 0,4-15 0,-6-4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8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33 8132,'-17'-5'1454,"0"-1"287,7 0 0,3 14-1060,7 3 1,0 7-296,0 5 1,7 4-577,5 7 1,1 1 182,-1-1 1,3 1-16,-3-1 0,-3 1 24,3 0 1,-8-1-185,1 1 1,-3-1 98,-2 1 0,0-2-691,0-5 771,0 5-73,0-14-75,0 6 0,0-17 51,0-8 0,2-17-175,4-18 1,4-3-95,7-14 0,2 2-383,4-14 0,2 7 336,4-7 1,4 9-285,-4-3 194,3 12 774,-5 11 1,4 10-41,-8 8 1,0 7 217,-6 5 1,1 5-349,-1 5 434,0 13-312,0 9 0,-7 7 313,-4 1 1,1 5 388,-1 1 1,0 7-242,-6-2 1,2-2 59,4 2 1,-4-2-563,3 2 1,3-3-176,-2-9 0,7 1-237,-1-1 0,-3-7-200,3-4 1,-1-3-616,7-3 1,-7-2-915,1-3-876,-1-5 2838,7-7 0,-1-7 0,0-3 0</inkml:trace>
  <inkml:trace contextRef="#ctx0" brushRef="#br0" timeOffset="320">1367 466 7943,'-19'0'3400,"3"0"0,30 5-3233,3 1 0,6 8-286,0-3 0,-2 3-162,8-3 1,0 5-555,5-5 1,-7 4 486,-4 3 0,-3-1-116,-3 0 1,-8 3 697,-3 3 1,-13-2-270,-11 8 1,-5-1 480,-6 7 1,4-6 394,8 0 0,2-6 781,3 6 0,5-8-997,7 2 0,9-4-457,8-2 1,18-7-511,17-4 1,17-14-337,18-9 0,-41 1 1,2-3 375,9-5 1,1-4 0,-3-4-1,1-3 1,13-5 0,-1 1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37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8309,'0'-17'751,"0"7"877,0 2-841,0 8-380,0 0 1,0 8-70,0 4 0,8 11 112,3 6 1,-1 5-136,1 6 0,-5 3 0,6 3 0,-8 4-125,1-4 1,3-2 75,-2 2 0,0-7-425,-6 1 1,1-5-24,5-7 0,-2-3-152,8-7 1,-7-3 160,7-3 0,-6-5-54,5-7 0,-5-2 30,5-3 1,1-7-84,5-11 0,1-10-201,-1-7 197,8-8 99,-14 11 0,12-12-97,-11 2 1,3 3 136,3-2 1,-1 10 69,0 1-14,1 0 0,-1 18 129,0 0 0,0 7-61,1 10 1,-7 2 220,1 4 1,-6 11 73,5 12 1,-5-2-67,5 2 1,-1-4 270,1 9 1,-1-9 35,-4 10 0,-4-4 240,4 3 0,1 1-36,-1-1-264,0-7-282,1 6 1,1-12-140,4 8 1,1-8-317,-7 2 0,7-9-132,-1-3 0,-3-5 320,3 5 0,0-7-1237,5 2 1,0-6 134,0-6 1,1-3-253,-1-9 0,-6 1 1448,1 0 0,0-8 0,5-2 0</inkml:trace>
  <inkml:trace contextRef="#ctx0" brushRef="#br0" timeOffset="197">1193 415 8177,'-2'12'-14,"-3"0"1737,3-1 1,-6 6-770,8 1 1,0 7-443,0 3 1,2 1-365,4 6 1,-2-10-262,7 9 0,-5-3 35,5 4 1,-5-1-313,6 1 1,-3-8-1853,3-4 1110,3-4 545,-13-9 587,13 5 0,-5-5 0,7 7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40.6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0 468 8120,'2'-10'812,"4"4"0,4 2-353,7-1 0,6 3 5,0-4 1,8 4-244,-2 2 18,3 0-61,11-8 1,-1 4-184,4-7 1,-4 1-10,-7-1 1,-1 3-91,1 8 0,-8 0 126,-4 0 0,-6 2-227,-5 4 0,1 5 96,-7 12 0,-2 6 111,-10 12 1,-4 1 57,-7 4-55,-8 4 7,-2-6 0,-2 8 348,1 0 0,-1 0 42,-6 0 1,3-8 22,3-4 0,-2-3-317,8-3 0,2-7-173,9-4 0,-1-4 67,7-1 1,-2-9-287,3-3-254,3-4 1,2-4 271,11-4 0,12-11-225,6-12 271,11-3-36,5 5 1,6-6-87,1 4 1,0 4 156,0 2 1,-2 12 47,-4 5 0,-5 4 36,-13 2 0,1 2 25,-12 4 1,3 3 178,-15 9 0,1 5-52,-6 0 1,-7 7 182,-5-1 1,-11 4-102,-6 1 1,-4 3 11,-1 3 0,-3-3-111,-3 3 1,-4 2-12,-8-1 0,2 5 64,4-6 0,-4 6 75,4-5 0,5-1 113,7-5 1,3-8-80,14-4 1,-2-4-491,13-2 151,0 0 1,21-1-44,9-5 0,10-5 128,12-12 1,0-3-62,12-9 0,3-5 52,3 0-15,-5-7 9,1 10 0,-10-10-401,-4 7 219,-4-8 86,-7 12 1,-2-6-594,-5 7 1,-3-5 231,-7 0 1,-9 0 92,-3 6 0,-4-2 406,-2-4 1,-2 3-48,-4-3 1,-3 2 100,-9-2 0,5 4-119,-4-4 0,9-2 326,-9 2 0,3 0-179,-3 5 0,0 3 256,-1 4 1,3-5-23,3 5 0,-1 1 79,7-1 0,-1 5-62,1-6 106,4 8-12,-6-3 65,8 7-25,0 0-71,-8 0 1,7 15-41,-5 8 0,4 17 567,2 12-315,0 16-522,8 10 1,-7 13 200,5 7 0,2 0-211,-5-44 1,0 1 0,2-2-1,1 0-101,-3-1 0,0 0 1,3 0-1,0-1-335,-3 2 0,-1-2 0,4 43-1080,-6-7 1,2-12 136,4-18 1,-4-9 719,3-19 1,-3-4 460,-2-8 1,0-9 152,0-8 0,6-9 0,0-15 0,7-10 0,-3-10 0</inkml:trace>
  <inkml:trace contextRef="#ctx0" brushRef="#br0" timeOffset="1342">1989 381 8073,'-17'0'178,"-1"-8"1,1 8-87,0 0 0,5 2 178,1 10 1,-6 7-409,-7 10 21,1 4 1,0 7 21,0 0 1,-2 6-230,2-5 1,4 1 165,-4-2 0,6-3 31,5 3 0,4-5 161,8-6 1,0 3-122,0-3 1,8-2-95,4 2 1,5-6 119,6 6 1,-4-6 24,4 6 1,-3-2 98,-3 1 1,-2 5 204,-3-4 1,1 3-1,-7 3 1,5 0 261,-5-1 0,0-3-172,-6 4 0,2-10-62,4 9 1,-4-11-398,3 0 1,3-4 53,-2-1 1,1-9-83,-1-3 116,-4-4 1,8-6-277,-4-7 0,-5-9 72,5-14 0,2-8 2,-2-5 1,7-10-135,-1-7 0,3-12 182,2-11 0,-8 38 1,0-2-639,-1-3 0,1-1 606,3 0 1,1 0 175,0-5 1,1 1 0,3 6 0,0 0-31,0-2 1,1 1-1,22-36-998,1 15 1432,-9 11-342,9 5 1,-18 16 23,11 9 1,-11 1 182,0 10 0,-3 6 968,-3 5-605,-7 8 209,5-3 1,-15 14 265,0 5 0,-2 3-96,-10 3-323,1-1 0,1 0-461,5 0-180,3 1 0,4-3-280,3-3 0,7-5-437,11-7 0,-2-2 428,8-3 1,-6-3-61,6-4 0,-8-1 107,2 7 1,-4 0 52,-2 6 0,-5 0-43,0 0 1,-9 8 125,3 4 0,-4 3-2,-2 2 1,-8 8 169,-3 4 0,-10 4 260,-2 1 1,-8 7-167,2-1 0,2 6 83,-2-5 1,2 7 48,-1-2 1,1-4 112,4-2 0,5 3-239,1-3 1,7 0-230,10-5 1,0-2-25,0-5 1,0-1-371,0-4 1,0-9-121,0 3 286,8-11-87,-6 9 261,13-13 0,-11 6 101,8-8 1,-6-2 186,5-4 0,-5 2-124,5-7 0,-5-1 144,6-5 1,1 0-151,10-1 1,-2 1-171,8 0 0,0-1-45,6 1 1,-3 0 46,-3 0 0,2 7 64,-8 4 1,0 4 59,-6 2 0,-5 2 80,-1 4 0,-7 4-84,2 7 1,-4 2 167,-2 4 0,-2-2-188,-4 8 193,-3 0-68,-9 6 0,-1-7 123,-4 1 1,4 0-103,-4 6 0,-4-1 33,-2 1 0,2-6-125,-2-1 0,2-5-79,-1 6 1,1-13 245,4 1 0,9-4 185,-3 5 1,5-7-190,1 1-357,3-8-122,8 11 0,8-13 147,3 4 1,7-12 32,5-6 1,-2 3 11,8-3 0,-6 1 4,5-7 1,-6-3-40,1 4 0,-4-4-178,-2 9 0,-5-3 175,-1-2 0,-7 5 27,2 1 1,-4 5-109,-2-6 106,0 8 1,-2-3 212,-4 7 1,-4 4 98,-7 7 1,-6 3 119,0 14 0,-2 1-86,2 6 249,4-1-304,-6 1 0,8 0-61,-1-1 1,1-5-204,0 0 1,-1-6-72,1 6 0,6-10 217,-1-2-821,8 0 500,-4-15 349,8 6 1,2-16-118,4-3 0,6-5 151,11-1 1,-4 6-92,4-1 0,2 3 191,-2-3 0,2 4-42,-2 8 0,-4 0-59,4 0 1,-3 6-40,-3 0 0,2 7-53,4-1 0,-4-3-125,4 3 1,-3-8-45,-3 2 1,0-5-251,1-1 0,5 0-30,0 0 1,-6-7-265,-6-5 1,1-9-49,5-2 0,-1-8 216,-5 2 0,5-11-428,-5-6 1,3-4 920,-3-2 0,4-15 0,-5-4 0</inkml:trace>
  <inkml:trace contextRef="#ctx0" brushRef="#br0" timeOffset="1792">3338 364 8056,'27'-8'486,"4"6"191,-8-4 1,7 5-69,-1 1 1,6-6 174,5 0 1,4-2-525,8 3 1,8 1-402,3-8 1,-1 1-136,1-7 0,-1 7 269,1-1 1,-5 3-759,-12-3 1,-4-1 376,-7 7 1,-9 0 120,-3 6 1,-11 8-102,-6 3 0,-4 7-92,-2 5 0,-8-2 66,-4 8 0,-3-6 32,-2 6 1,3-6 138,-3 5 0,9-6 223,-9 1 0,4 2 0,-5-2 0,-5 0 0,0-6 0,0 8 0,-2-6 0,0 6 106,-4-7 0,-1 5 115,7 0 0,-2 0 17,2-6 0,3-5 157,-3-1 1,10-1 354,1 1 1,8-1 280,-1-4-879,3-5 0,4 7 67,3-8 0,5 0 46,7 0 0,1 6-72,-1 0 0,6 1-82,0-1 0,0-2 57,-6 8 1,3 1-104,3 10 1,-4 4 283,4 8 1,-6-1-93,-5 1 0,3 7 385,-3 4 1,-5 4-208,-1 2 1,2-2-164,-2-4 1,-1 4-321,-5-4 1,-2-4-348,-3-1 1,-5 1 201,-7-2 0,-8-1-131,-4-10 1,-4 1-431,-1-7 0,-3-2 330,-3-9 0,-4 1-624,-8-7 1,0 0 1047,0-6 0,-8-8 0,-1-1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51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8006,'-17'0'1822,"0"0"-1115,7 8 1,2 1 112,8 9 1,8 1-387,4 4 1,3-4-226,2 4 0,6-4-87,0-1 1,8-9-130,-2-3 0,6-4 56,5-2 0,-2-2-149,8-4 0,-7-5-292,1-12 1,-5 3 203,-6-3 1,1 6-268,-7 5 1,-5-1-513,-7 7-383,-7-7 818,4 11 1,-8 2-47,0 11 0,-2-1 107,-4 2 0,-3 5 174,-9 6 1,3 0 296,3-6 0,-3 1-62,3-1 0,-3-2 62,-2-3 0,5 1 109,1-7 1,5 7 116,-6-1 1,7-2 129,-7 1 0,8 1 304,-1 5 0,3 2-93,2 4 1,0-4-154,0 4 1,0 4 776,0 2-623,0 4-275,0 9 0,0-3 44,0 7 1,0 0-225,0 6 0,0 0-207,0-1 1,0 1 103,0 0 0,0-2-67,0-4 1,2 2-721,3-7 0,-3-3 355,4-9 0,-4 2-421,-2-8 1,0 0 228,0-6 1,0-5 35,0-1 1,0-5 259,0 5 0,-2-7 81,-4 2 0,2 2 66,-7-3 1,-1 3 170,-5-2 0,0-4 0,-1 4 0,1-3 0,0 3 0,-6-4 374,0 4 1,0 2 180,5-3 1007,1 1-812,0 2 309,7-6 611,2 5-1179,8-7 0,8 0-109,4 0 1,13 0 89,9 0 1,9 0-30,8 0 1,3-5-754,4-1 0,-2-6-428,7 7 0,-2-1-2030,3 6 2670,3-8 0,-13 6 0,5-6 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52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8162,'17'0'0,"0"0"773,0 0 0,7 6-115,-1 0 0,7 7 18,-1-1 0,-2 3-75,2 2 1,-8-5 146,2-1 1,-4 1-201,-1 5 1,-3-5-40,-4-1 1,3-5-1017,-8 6 503,7-9-1723,-3 5 623,7-8-262,-7 0-130,-3 0 449,-7 8 0,0 1 1047,0 9 0,-15 7 0,-4 2 0</inkml:trace>
  <inkml:trace contextRef="#ctx0" brushRef="#br0" timeOffset="1052">87 692 8140,'-17'0'80,"7"2"-139,4 4 130,4-4 1,2 7 297,0-3 0,8-4-202,4 4 1,3-4-58,2-2 0,3-8 83,3-4 1,3-5-115,9-6 1,-6 2-120,0-8 0,0 8 65,5-2 1,-5 9 6,0 3 1,-8 7-128,2-2-319,-4 4 184,-2 2 44,-7 8 566,-2 2-279,-8 7 1,-6 0 108,0 0 0,-5 1 6,5-1 0,-6 0-85,7 1 1,-9 1 46,3 4 0,1-2-3,-1 8 1,1 0-67,-2 5 0,-3-1-34,4-4 1,-3 3-97,3-3 1,-3 2 114,8-2 0,-7-2-103,1-4 0,5-4 77,1 4 0,-2-10 31,2-1 3,1-8 31,5 4-14,0-8 17,0 0-268,7-8-23,-5 6 187,14-13 0,-13 7-61,9-4 0,0-1-18,5 7 1,-6-5-146,1 5 1,-1-6 118,7 7 0,-1-7-103,0 6 0,-5-5 153,-1 5 1,1-6 27,5 7 0,-5-1-16,-1 6 0,-7-2-73,2-4-1,3 4 141,-7-5 3,6 7 51,-8 0 777,0 0-878,8 0 17,-6 0 159,5 0 19,1 0 29,-6 0 0,8 0 16,-5 0-15,-3 0 27,6 7-126,-8-5 1,0 14-72,0-5 1,-6-1 16,0 1 0,-1-5-32,1 6 1,2-3-138,-7 3 0,7 3 7,-2-3 0,-2-3 74,3 3 0,-9-1-33,3 7 1,1-1 20,-2 0 0,3 0-18,-3 1 1,-3-1 46,3 0 0,-1 1 1,1-1 0,-1 2 4,7 4 1,-5-4 28,5 4-49,-8-3 14,13-3 0,-15-7-52,14 5 148,-5-13 205,7 6-362,0-8-149,0 0 172,0-8 1,7 4-105,5-8 1,-3 1-67,3-6 1,1 5 48,10 1 1,-3-1-321,3-5 0,-4-1 158,-2 1 1,0 8 115,1 3 1,-1-2-15,0 2 291,-7 1-123,5 5 136,-13 0 0,6 7 12,-8 5 1,-8 3-109,-3 2 1,-5 7 231,-1-1 17,0 0-255,-1 2 696,1-6-449,0 6 1,5-2 138,1 0 1,7 0 669,-2-6-484,4 1-172,2-1-312,8-8 0,2-1 102,7-8 1,6-2-595,0-4 1,6-3-239,-6-8 1,0-1-549,-6 1 0,-5 5-523,-1 1 497,-7-1 0,0 3 1224,-16 3 0,-7 4 0,-15 2 0</inkml:trace>
  <inkml:trace contextRef="#ctx0" brushRef="#br0" timeOffset="2800">87 1764 8062,'-10'2'726,"5"4"-246,3-4 121,2 5 0,2-5-326,3 4 0,-1-2-146,8 7 1,-6 1 188,5 5 1,-5 2-110,5 5 1,-7-3 209,2 7 1,-4 3-167,-2 10 0,0-5-245,0 4 0,0-3 12,0-2 0,0-3-242,0-3 1,-6-4 139,0-8-69,1 1 18,5-9 0,-2-1-40,-4-8-97,4 0 190,-6-8-23,8-1 0,0-9-145,0 1 1,0-6 61,0 0 1,2-8-120,4 2 0,2-3 90,3-3 1,5 0-163,-5 1 0,4 1-136,3 4 35,-1-3 305,0 13 1,1-12 222,-1 8 1,-6 2 136,1 9 0,-6-1 129,5 7 0,-5 0 177,6 6-77,-9 0 1,5 8-127,-8 3 0,0 7 24,0 5 0,0 4 52,0 7 1,-8-5-35,-3 0 0,-4 0-331,-3 5 0,5-5 44,-4 0 1,9-8-66,-9 2 1,3-4 70,-3-1 0,5-3-362,1-4 276,-1 5-72,3-14 1,1 3-771,8-10 395,0-5 288,8 1 1,-5-7-106,9 5 1,5 1 211,6-2 195,0 9 0,-5-5-193,-1 8 1,-6 2 159,1 4 1,-8 5 40,2 12 0,-4-4 226,-2 4 0,0-1 397,0 1-378,-8-4 107,-2 6 201,1-8-85,-7 0-94,7-7-177,-9-2-280,9-8 0,1-8-95,8-3 0,0-5-338,0-1 1,8-6-495,3 0 0,10-8 403,2 2 0,1 4-162,-7 2 0,6 4 254,0 2 1,-2-1 163,-9 1 1,1 6-136,-7-1 322,7 8 0,-11-5-25,4 3 655,4 4-175,-9-13 0,7 11-165,-8-8 1,0 6 10,0-5 0,-2 5 138,-4-5 62,5 7-159,-7-12-152,8 14 1,6-3 69,-1 10 1,3-1 190,-2 8 1,-4 5-258,4 6 0,-3 0 44,3-6 0,-4 1 62,4-1 1,-4 0-74,-2 1-277,0-1 123,0-7 0,-2-3-236,-4-7-371,4 0 444,-6-7 0,8-5-261,0-11 1,0 2 151,0-8 0,6 2-277,0-2 1,6-3 247,-7 3 0,9 2 127,-3-2 1,-1 10-189,1 2 523,1-1-187,-2 16 136,5-5 228,-5 7 1,5 7 307,-4 5 1,3 3-172,-8 3 0,1-1-5,-1 0 1,-4 0-195,4 1 0,-4-1-37,-2 0 0,0 1-66,0-1 0,0 2-195,0 4 0,0-4 174,0 4 0,0-1-36,0 1 0,0-4-12,0 4 0,0-4 186,0-2-754,0 1 127,7-1 92,-5-7 0,12-5-69,-8-10 1,5-13-338,-5-11 0,5 3 59,-5-3 0,0 2-306,-6-2 1,0-2 373,0 8 1,0 0 178,0 6 0,-6 0-54,0-1 206,-7 9 0,3-1 88,-7 4 0,5 4 33,1-3 1,5 5 285,-5 5 0,5-1 243,-6 8 1,7-6-215,-7 5 0,6 1 250,-5 5 0,7 0-10,-2 0 0,2 1 149,-1-1 1,3 6-255,-4 0 0,4 0 498,2-5-590,8-1-279,1 0 141,9 0-325,-1-7 1,0-4-413,0-12 336,-7-4 141,5-7 0,-5-2-376,7-4 0,-5-2 87,-1-4 1,-1-4-64,1 5 0,3-5-26,-8-2 1,5 1-257,-5-1 0,2 2 548,-3 5 0,-3-3-53,4 8 0,-4 0 815,-2 6-580,8 7 251,-6-5-26,13 13 0,-11 0 257,7 7 0,-7 9-95,2-3 1,-4 7 113,-2 5 0,0-2-49,0 8 0,0-6 104,0 6 1,0-1-90,0 7 0,0-6-186,0 0 0,0-2-294,0 1 1,0 3-144,0-8 1,0 0-861,0-5 524,0-9-338,0-1 534,0-8 1,0-10 68,0-7 0,0-2-41,0-10 0,2 6 43,4-6 0,-4 6 194,3-6 1,-1 6-34,2-6 0,-2 6 39,7-6 0,-5 6-139,6-6 1,-3 3-155,3-3 1,3-2 271,-3 8 0,-3-6-206,3 6 326,-1 0 0,5 6-65,-5-1 1,-1 9 163,-4 3 123,-5 4 43,15 2 1,-14 2-12,4 4 1,1 3 149,-1 9 1,0 5-149,-6 0 1,2 8-31,3-3 1,-3 5-207,4 2 0,-4-1 60,-2 1 1,0-1-16,0 1 0,0 0 17,0-1 1,6 1-30,0-1 1,5 1-63,-5 0 1,7-3-119,-1-3 1,3 2 54,2-8 1,1 0-107,-1-6 0,6-1-119,0-5 1,6 3 107,-6-9 0,6 1-88,-6-6 1,2 0-184,-2 0 0,-4-6-207,4 1 0,-4-9-21,-1 3 0,-7-5-252,1-1 0,-8 5-1168,1 1 1486,-3 7 1,-4-4-394,-3 8 932,-5 0 0,-15 0 0,-2 0 0</inkml:trace>
  <inkml:trace contextRef="#ctx0" brushRef="#br0" timeOffset="3061">952 1972 7955,'-8'-10'823,"6"-5"1333,-6 5-1550,8-7 0,0 5 181,0 1-409,0 7-134,0-4 1,2 10 477,4 4 1,-2 3-753,7 9 0,-1-1-828,2 0 0,1 1 858,-7-1 0,7 0 0,-3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5:56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882 432 9094,'10'-7'851,"5"5"-538,-3-4 0,-3 4 480,3 2-133,0 0-496,5 0 1,2 0 17,4 0 0,-4 0 73,4 0-141,4-8 1,-6 7-90,8-5 1,0-2 26,6 2 0,5-5-175,0 5 0,3-6 89,-3 7 0,-2-1-150,9 6 0,-7-2-115,6-4 1,-8 4 120,3-3 0,-5 3 8,-1 2 1,-6 0 30,0 0 0,-8 2-71,2 3 1,-2-3 87,2 4 1,-10-4-23,5-2 0,-5 0-24,4 0 1,-5 6-418,-1-1-449,-7 1 334,4-6 352,-8 0 1,-2 2-22,-4 4 369,-3-4 0,-16 21 0,-2-4 0</inkml:trace>
  <inkml:trace contextRef="#ctx0" brushRef="#br0" timeOffset="371">485 1003 8108,'-18'0'0,"1"0"0,6 0 1410,-1 0-884,8 0 0,-2 0-336,12 0 0,0-2-516,11-4 1,2 4-33,10-3 0,4-3 260,-4 2 1,3-5-112,3 5 1,1 0 228,5 6 0,-3-6 310,8 1 1,0-1-157,6 6 0,-2 0 53,-4 0 1,12 0-56,0 0 1,7 0 197,4 0 1,6-6-313,0 0 1,8-7-111,-3 1 1,-3-1-431,-2 1 0,-4-1 159,-2 7 1,-1-5-7,-5 5 1,-9 0 107,-8 6 0,-9 0 93,-3 0 0,-1 0-49,-10 0 0,-2 2-473,-9 4 108,3-4 632,-13 13 0,-2-13-750,-12 4 213,-3-4 447,-2-2 0,-16-16 0,-4-3 0</inkml:trace>
  <inkml:trace contextRef="#ctx0" brushRef="#br0" timeOffset="750">1470 35 8162,'0'-18'605,"0"9"-391,8 1 110,-6 8-283,13 0 0,-11 0 271,8 0 134,-1 0 0,7 0-47,-1 0 1,2 2-11,4 4 1,6 1-203,11 5 1,1 3-13,10-3 0,-2 3 3,8 3 0,3 5-95,-3 0 0,3 0-259,-2-6 1,1 0 105,5 1 0,-3 5-14,-3 0 0,-8 7 30,7-1 0,-14-2 19,3 2 1,-8 0 98,-3 5 0,-8 7 3,-4-1 1,-6 8-41,-6-2 1,-3 4 21,-8 2 0,-9-4-316,-9 4 0,-7-4 96,-9 10 1,-9-6-773,-3-6 0,-6 4 78,-5-4 533,-5-4 1,-22 0 0,-5-7 0</inkml:trace>
  <inkml:trace contextRef="#ctx0" brushRef="#br0" timeOffset="1357">727 242 7335,'9'-7'1374,"-1"5"-1066,-8-6 0,2 6 147,4-4-41,-4 4-13,5-5-46,-7 7 387,0 0-491,-7 7 1,3 3-106,-8 7-119,1 8 165,-7 2 1,-5 2-291,0 0 0,-7 1-2,1 11 1,2-5-112,-2 5 1,-6 1 155,-5-2 1,-2 3 13,1-3 1,-1-2 60,-4 8 0,-2-7 149,8 1 1,-1-9 244,7-2 0,-1-8-82,1 2 1,9-4 52,7-1 1,3-7 13,9 1-294,0-9 1,10 11 3,8-8 1,7 5-305,16-5 0,13 7 320,4-1 0,11-3 23,0 3 1,10-6 71,2 5 0,6 1-238,-6 5 0,8-5-382,-3-1 1,-1 1-82,2 5 1,-8-5-904,2-1 1384,-4 1 0,-2 3 0,-4-3 0,-3-7 0,-5-3 0,1-2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00.3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18 811 8150,'-10'-9'2380,"3"-7"-1296,7 14-577,0-5 1,7 9-139,5 3 0,3-1 15,3 8 0,1-8-150,4 1 0,-4 3 0,4-2 0,4 0-99,2-6 1,-2 0-235,2 0 1,-6 0-99,5 0 1,-6 0-1083,1 0-383,-4 0 799,-2 7 464,-7 3 0,-3 7 104,-7 0 1,-7 1 117,-5-1 1,-3 6 13,-2 0 0,-1 2 260,1-2 1,-6-4-32,0 4 1,2-3 523,9-3-187,-3 0-187,13 1-68,-6-9 1,8 1 64,0-4 0,2-5-108,4 5 1,3-4 12,9-2 1,7-6-66,4 1 1,-3-7-104,3 6 1,-6-5 12,6 5-145,-8 0 1,2 8 71,-11 4 0,-4 4 92,-8 7 0,-2 2 25,-4 4-50,-4 4 27,-15 8 413,6-1-247,-14 1 1,8-1 28,-3 1 0,-5 0 174,4-1 1,6-7-116,6-4 170,0-4-311,15-9 0,-6 0-113,8-5 0,2-3 122,4 4 1,5-6-248,12-6 59,4-3-97,8-9 0,5-7-126,0-3 0,8-7 19,-1-5 1,-3 3-125,2-3 0,-8-3 9,3 3-377,-13 0 466,-3 13 1,-7-12-145,-1 5 1,-5-5 33,-1 5 0,-7-1 197,2 1 1,-12-7 140,-6 1 1,-1 2 180,1 9 1,-1 4 7,7 7 1,-5 1 619,5 0-480,-8 7 1,11 3 424,-9 7-352,8 0 1,-9 1-12,7 5 1,0 4 21,6 7 0,0 0-71,0 1 1,0 5-33,0 0 1,0 8 14,0-3 0,0 7 120,0 5 0,0-1-202,0 7 0,2-2 4,4 2 0,-4 4-92,4-4-110,-4 4 195,-2 2 0,5-8-862,1-3 317,0-5 250,1-9-641,-5 6 523,6-22 0,-6 10-434,4-15 300,-4 0 1,7-8 35,-3-4 0,-4-11 66,4-12 0,1-5-643,-1-7 404,0-3 190,-6-8 0,0-2 88,0-3 1,0-5 93,0-7 0,0-4 92,0 4 0,0-4 82,0 9 1,6-1-24,0 2 1,1 3-12,-1 8 1,-2 6-23,7 0 0,-5 2 129,6-2 0,-7-2-26,7 7 1,-6 1 560,5 5-294,-7 8-39,4-5 0,-6 14 249,3 1 1,-3 0 307,4 5 174,-4 5-249,-2-1-228,0 8 110,0 0-551,0 8 0,2-4 30,4 7 0,-4 1-176,3 5 0,3 2 182,-2 4-281,0-4 119,-6 14 1,5-6 71,1 8 1,2-1 37,-2 1 1,-4 1 124,3 5 1,3 3-135,-2 8 1,7 1-17,-1 5 1,-3 4-64,3 7 0,-1 8-304,7 3 0,-7 5 252,1 1 1,-3 7-294,3-1 1,-4-42 0,-1 0 291,5 48 1,-3-4-5,3-2 1,-2-4-36,1-1 0,2-6-10,-7-1 0,6-12 532,-6 1 0,5-4-354,-5 4 0,5-7-239,-5-5 1,2-5 179,-2-6 0,-3 2-92,9-7 1,-8-7 199,2-5 0,-3-8-201,3 2 1,-4-3 122,4-3-542,-4-8 230,-2-1 1,0-10-133,0-4 0,-2-5-104,-4-12 1,4 2 71,-4-8 104,-3 0 116,7-6 0,-8 1-62,4-1 1,5 1 68,-5-1 1,2-1-251,-2-5 0,4-3 138,-3-8 1,1 0 311,-2 0 0,-4-15 0,-7-4 0</inkml:trace>
  <inkml:trace contextRef="#ctx0" brushRef="#br0" timeOffset="442">1125 811 8014,'9'-7'640,"7"5"0,-12-8 501,7 4-579,1 4 1,5-5-35,0 7 0,0 0-258,1 0 0,-1 5-44,0 1 1,-1 2-171,-5-2-310,5-4 1,-9 7-822,5-3 664,-4-4 270,-8 13 1,0-5-465,0 7 0,0 0 202,0 1 1,-6 1 66,0 4 1,-6-4 109,7 4 1,-3-3 245,2-3-137,4 8 317,-5-6 1,9 4 213,3-11-287,5-5 1,7-7-104,1 0 1,-7 0-75,1 0 0,-7 0-72,7 0 122,-8 0-296,3 0 270,-7 8 0,-2 4 111,-3 11 1,-5-2 230,-7 8 1,-2-1 423,-4 7 0,3-2-20,-3-5 0,10 3 289,1-8 0,8 0-30,-1-5-602,3-1 0,9-8-276,5-3 1,11-4-162,6-2 1,4-2-190,1-4 1,6-5-467,1-12 1,-3 4-2579,-9-4 1667,4 3 1626,-14 3 0,6-8 0,-8-2 0</inkml:trace>
  <inkml:trace contextRef="#ctx0" brushRef="#br0" timeOffset="1292">2318 379 7995,'-10'-8'499,"3"6"1,9-11-191,3 7 1,13-5 153,10 5 1,5-6-243,2 7 0,-1-7-42,1 6 0,-2-1-211,-5 1 1,3 4 82,-8-4 0,6 4-140,-6 2 0,-6 2-9,-5 4 1,-8 4-68,1 7 0,-3 2 79,-2 4 0,-7 6 46,-5 11 1,-9-1 159,-2 7 0,-8-8 164,2 3 0,4 1 135,2-2 1,4-5-132,2-6 1,1-8-43,5 2 1,-2-4-212,7-2 0,0-5-440,6-1 497,0-7-719,8 4 447,1-8 0,9 0-38,-1 0 1,2-6-49,4 0 0,2-7-191,4 1 0,4-3 129,-5-2 1,5 1 87,2 5 0,-8 3 137,-4 8 0,-4 0 168,-2 0 0,-7 8-187,-4 3 519,-5 5-305,-1 1 0,-7 8 45,-5 4 1,-5 3 91,-6 3 0,2 0 55,-8-1 1,0 9-238,2-7 1,0 6 139,4-7 0,4-1 13,-4 1 1,4-2 176,1-4 0,7 1-245,-1-7 0,9 6-47,-3-6 1,4 6-128,2-6 1,2-6-229,4-5 0,3-2 117,8 1 1,1-3 66,-1-8 0,8-2-64,4-4 0,2-4-80,-3-7 0,5-2-91,-4-4 0,2 2 88,-3-8 0,3 8-93,-8-2 0,-5-2 119,-7 2 1,-1 0-144,1 5 1,-3-1 109,-8-4 0,0 4 22,0-4 1,-6 4 197,0 1 68,-7 1 113,11 0 524,-13-1-123,5 1-110,-7 8 1,5 1 241,1 8 111,7 0-441,-4 0 1,8 8-17,0 3 1,-2 6 91,-4 6 0,5 4-60,-5 8 0,4 7 39,2 4 0,0 6-170,0 6 0,0 5-155,0 12 1,0-4-1154,0 4 0,0 0 726,0-6 0,0-3-252,0-15 0,0-6 262,0-5 0,0-11-408,0-6 0,8-10-18,3-1 0,-1-8 749,1 1 0,8-18 0,8-6 0</inkml:trace>
  <inkml:trace contextRef="#ctx0" brushRef="#br0" timeOffset="2426">3874 189 8055,'-9'-8'1695,"1"6"-989,8-6-243,-8 8 0,-1 8-284,-9 4 1,3 5 8,4 6 1,-5-2 16,5 8 0,-5-8-23,-1 2 1,7-4 79,5-1-310,3-1-560,2 0 239,0-7-272,0-2 438,7-8 289,-5 0 1,8 0-81,-4 0 208,-4 0 139,5 0-199,-7 0 820,0 0-917,0 7 0,-6-3-13,1 8 1,-7-7-233,6 7 166,-7-1 0,3 7 18,-7-1 1,6 0 78,-1 1 1,2 5-5,-1 0 1,-4 2 87,3-2 0,2-2-77,-1 8 1,5-6 26,-5 6 1,1-6-94,-2 5 0,-1-6 4,7 1 0,-1-4 117,1-2-306,4 0 269,-6 1-163,8-1 1,0-5-478,0-1 37,0-7 293,0 4 48,0-16 1,10-2-115,7-7 1,2-2-61,10-4 1,0-2-185,6-4 0,-3 4 268,-3 8 1,2-1 53,-8 1 1,0 8 269,-6 3-122,0 4 0,-7 10 131,-4 3 0,-4 6 31,-2 6 1,-2-1 92,-4 6 0,-4-6-116,-7 1 1,2 2 68,3-2 1,-9 5-48,4-5 0,-4 1-30,3-7 1,1 0 11,0 0 0,5-1 91,1-5 175,7 5-188,-4-7-104,8 9-32,0-1 1,6 0 7,0 0 0,7 1 64,-1-1 1,1 0-7,-1 1 1,3-1 89,-3 0 0,-3 6-123,3 0 1,-8 0 8,1-5-1,-3 7-48,-2-14 1,0 12-135,0-11 208,0-5-53,0 9 1,0-16-62,0 0 1,0-8-116,0-9 0,2-2-307,4-4 0,-2-6 172,7-12 0,1-3-648,5-8 0,-5-7 186,-1-5 1,1-5 21,5-6 0,2 4 44,4-4 1,-2-2 657,8 2 0,-8 1 0,2 4 0,-1 1 0,1 4 0,5 3 0,5 5 0,2-1 0</inkml:trace>
  <inkml:trace contextRef="#ctx0" brushRef="#br0" timeOffset="3927">4237 33 8040,'6'-11'664,"0"-1"166,0 8 1,-8-2-157,-4 12 1,2 6 130,-7 11 0,-1-2 80,-5 8 1,2-2-381,3 1 0,-1 3-173,7-8-425,-8 8 1,12-12-913,-3 4 898,3-3 19,9-11 0,9-1-140,7-8 1,8-2-224,-3-4 1,-1-9-397,2-8 1,-2 2 113,2 9 1,2-3-131,-8 3 522,0 4-45,-6 1 311,-7 7 0,-3 7 107,-7 5 0,-9 11 419,-9 6 1,-1 4-80,-10 1 1,2 1 320,-1-1 1,-5 7-104,4-1 0,2 0-181,-2-5 1,8 0-137,-2-1 0,10 1-89,1-1 0,8-5-147,-1 0 0,3-8-75,2 2 0,0-4-292,0-1 0,0-1 190,0 0 1,2-5-46,3-1 0,-3-5-39,4 6 125,-4-9 352,6 5-221,-6-8 0,13-8-145,-3-3 0,5-6-80,6-6 1,-2 1-281,8-6 1,0 4 161,5-4 1,-1 8-64,-4 3 1,-4 2 271,-8 9-158,8 0 520,-6 6 0,4 2-86,-11 4 1,-5 4 48,-7 7 0,0 6 19,0 0 0,-5 0 188,-1-6 0,-8 6-265,3 0 0,-4 0-48,-3-5 1,7-1-219,-1 0 1,1 1 136,-7-1 0,1 0-170,0 1 0,0-3 50,-1-4 176,1 5-111,0-7 67,-1 9 1,7-3-41,-1-3-95,8-5 117,-11 1 176,13 2-178,-13 7 0,7 0 134,-3 0 1,-3-5-14,8 0 0,-1-7 74,1 7 24,4-1 327,-13 7-532,13-9-219,-6-1 181,8-8 1,8 0 70,3 0 0,10-10-155,2-7 0,8 0-148,-2-6 1,2-2-278,-2 2 1,1 2 73,-7 9 0,0-3-118,-5 3 1,-7 4-178,1 3 172,-8-5 948,3 8-404,-14-6 1,-3 14 221,-7 0-108,-1 7 204,1-3 0,0 2 283,0-1 0,-1-1 42,1 1 151,7-3-746,-5 0 1,15-7-447,0 5 1,4-12-173,13-5 1,-2-4 316,14-3 1,-6 3 40,6 3 1,-13-1 82,1 7 0,-4 0 275,5 6-102,-9 0 1,-1 8 355,-8 4 0,0 11 51,0 6 1,-10 1 368,-7-1 1,0 4-248,-6-4 1,-2 3-122,2 3 0,-6-3-379,6-3 1,2-4-1,9-7 1,-3-3-83,3-4 99,4 5 1,-1-14-217,3 4 36,4-5-32,-6-1 1,16-5-217,4-1 1,3-13 161,2 1 0,1-5-6,-1 0 1,6 2 0,0-8 0,6 1-148,-6-7 1,6 0-33,-6 1 0,0-1-241,-6 1 1,6-1 10,0 0 0,-2 1-117,-9-1 0,3-1 182,-3-5 0,1 5 139,-1-4 1,3 3 119,-3 2 0,-3 9 227,3 2 1,-1 1 211,7 6 0,-7-4 21,1 9 1,-1 3 294,7-3 0,5 8 96,0-1 1,2 3 614,-2 2 1,-4 0-167,4 0 1,4 0-449,2 0 0,-2 0 168,1 0 1,-5 0-258,6 0 1,0 0-172,6 0 1,-1-2 59,1-4-760,-1 4 365,1-13 1,5 11-387,1-8 0,-3 7-631,-9-7 1,-4 8-680,-8-1 1159,-7 3 1,-2 4-30,-8 3 1,-8 5 153,-4 7 0,-5 2 40,-6 4 0,4-3 193,-4 3 0,-2 2 107,2-2 0,-2 6 91,2-6 1,3 0 328,-3-6 1,6 0 186,6 1 0,-3-1-293,8 0 1,1-5 879,5-1-746,0-7 0,2 4-11,3-8 1,5 0-268,7 0 0,0 0-248,1 0 1,-1-6-90,0 0 1,1-5-1073,-1 5 834,0-7 0,-5 11-161,-1-4 217,-7 4 1,2 2 14,-12 0 1,-3 0 117,-9 0 0,1 8 290,0 3 1,-1-1 280,1 1 0,0 1 85,-1 5 0,7-5 449,-1-1 1,9 1-296,-3 5 1,4 0-155,2 1 0,8 1 298,3 4 0,3 4 13,-3 7 0,4 3 142,-3 3 0,3 1-215,3 10 1,-9-4 18,-3 4 0,2 1-352,-3-6 1,1-1-316,-6 1 1,-2-6-913,-3 6 1,-5-7 712,-7 1 0,-8-4-265,-4-1 0,-10-2 99,-1-4 0,-6-5-146,6-6 0,-7-3-231,7-3 1,-6-5-421,6-7 1,-3-2 1223,3-3 0,-4-13 0,-8-9 0</inkml:trace>
  <inkml:trace contextRef="#ctx0" brushRef="#br0" timeOffset="4235">4324 1296 8005,'0'-10'194,"0"2"624,0 1 0,2 5 68,4-4 1,3 4 273,9 2 1,5 8-622,0 3 1,5 5-30,-4 1 1,4 0-846,-5 0 0,6-1 335,-6-5 0,0 5 0,-5-7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08.7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52 8800,'-9'0'2067,"3"0"-2014,12 0 1,3 0 306,8 0 0,1 0-87,-1 0 0,8-2 361,4-3 1,0 1-26,5-8 1,-3 8-72,9-1 0,5-3-372,1 2 0,2 0-229,-2 6 1,4 0 145,-4 0 1,-2 0-121,2 0 0,-7 0-446,1 0 0,-5 0 152,-7 0-512,5 0 0,-14 0 38,4 0 1,-11 2-1130,-6 4 1304,-5-4 1,-1 13-42,0-3 1,-7-2 331,-5 1 0,-9 1 339,-2 5 0,-15 0 0,1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09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8255,'-17'9'-224,"-1"-3"1,9-2 979,3 2 1159,-4-4-1567,8 5 64,-5-7-261,7 0 400,0 0-169,7 8 0,-5 4-136,4 11 1,2-2 18,-2 8 0,-1 7-58,-5 10 1,0 4 19,0 2 0,0 0-204,0 0 0,0 0 99,0 0 0,0-1-384,0 1 0,0-7-48,0-5 0,0-4-224,0-1 1,0-8 261,0-4 1,0-10-524,0-1-41,0-8 315,0 3 0,6-14-223,0-5 0,0-5 257,-6-6 1,7 2 486,5-8 0,3 0 0,3-5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06:49.8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4238,'20'-37,"-5"-3,-7 28,-6-11,21 21,-12-5,22 7,-6-8,7-17,9-19,-7-18,22-15,-20 6,20-6,-6 8,2 0,5 8,1 1,-6 4,3 4,-11 4,12-2,-4-11,-20 23,1-3,0-2,-1 0,-3-1,0 1,28-35,1 1,-14 15,11 10,-20 10,13 7,-6 1,0-8,6-3,-6-7,8-7,0 5,0-13,0 5,0-7,-8 8,6 9,-13 2,12 13,-12-13,21 6,-12-8,6 0,5 1,-18-1,18 0,-12 0,6 0,1 0,0 0,0-7,0 13,-8-12,-2 21,-7 3,7-6,2 11,8-21,0 6,0-16,0 6,0-5,0 7,0 0,-8 0,-2 8,-7 2,-1 7,1 0,-1 1,9-8,-7-3,14-7,-13 8,13 2,-22 7,13 9,-14 1,0 7,-2 1,-8 0,0-1,0 1,1 0,-1-1,-7 9,5 1,-5 0,7 7,0-7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09.3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8284,'0'-17'24,"0"-8"1,8 7 42,3 1 1,5 2 202,1 9 0,-6-6 86,1 7 105,-1-1-266,7 6 224,-1 0-50,-7 0-164,-3 0 0,-5 9 160,4 9 1,-4 1-195,4 10 0,-4 1 165,-2 11 1,0-3 328,0 8 0,0-3-189,0 9 1,0-10-220,0 10 0,0-2-101,0 7 0,0-9-192,0 4 0,0-6-233,0 0 0,0-3-548,0-9 0,2-5-344,3 0-909,-3-8-130,6 4 966,-8-15 263,0-3 971,0-7 0,0-7 0,0-3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09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51 156 8033,'-18'-7'0,"3"3"492,3-8 1,7 9 615,10-3 1,13 2-37,10-2 1,13 2-494,5-7 1,6 5-68,5-5 0,-3-1-201,4-5 1,3 1-152,3 5 0,-3-3-419,3 9 0,-9-1-662,3 6 0,-2 0 94,1 0 1,-9 6 826,4-1 0,-11 9 0,1-5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0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9167,'0'-17'2308,"7"7"-1471,5 4 1,3 3-13,3-3 0,1 4 209,4-4 1,-4 4-722,4 2 0,-2 0-411,2 0 1,-9 0-108,3 0 0,-5 2-1020,-1 4 575,5 3 0,-15 11 401,5 3 0,-4-2-1017,-2 8 1,-8 1 197,-3 11 1,-4-3-695,-3 8 1762,1 0 0,-8 14 0,-2 2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1.0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52 156 8228,'-17'0'2623,"-1"0"-2082,9 0 0,1-1-184,8-5 1,10 2-871,7-8 0,10 3 214,13-3 0,-3-3-50,3 3 0,-3-3 264,-3-2 1,1 1 213,-1 5 1,-5-3-128,0 9 1,-8-1 85,2 6 0,-3 0-141,-3 0 24,0 0 129,0 0-48,1 0 198,-9 0 1,-1 7-14,-8 5 1,-8 5-110,-3 6 1,-5 2-113,-1 4 0,-6 4 4,0-4 0,-6 3 110,6 3 1,-6-1 0,6 1 1,0 0 71,6-1 1,-4-1-89,3-4 0,-3-2 164,10-4 0,1-4-114,-1 4 0,7-10-28,-2-1 0,4-6-51,2 5 1,0-5-203,0 6 284,0-9-220,0 5 1,2-8-76,4 0 1,1-2 20,5-4 1,3-3 194,-3-9 0,5 1-19,6 0 1,-2-2 18,8-4 1,-6 3-87,6-3 1,-6 4 8,6 2 0,-6 0-9,6-1 1,-8 3 52,2 3 0,-4-1-362,-1 7 80,-1 0-168,0 6 173,-7 0 0,-3 2 86,-7 4 1,-1 2 51,-5 3 1,-2 5-7,-3-5 0,-5 3-8,5-3 58,-5 5 1,1-7 556,3 8-181,5-7-3,-1 5-256,6-13 37,-6 14 203,8-14-1,8 5 0,-4-12-125,7-1 0,-5-6 111,6 6 24,-8-7-45,11 3-120,-5-7 1,-1 6 99,-3-1 4,-4 8-201,-2-3-406,0 7-339,0 0-932,-8 0 734,-1 0-1735,-1 7 763,-5 3 182,13 7 863,-6 0 371,0 1 325,6-1 1,-5-5 108,7-1 0,-6-5 146,0 5 0,-2-7-249,3 2 1,1-4 829,-8-2 1,7 6-35,-7-1 1,6 1 181,-5-6 1,7 2-409,-2 4 1,2-4-28,-1 4 0,1-3-83,-8 3 0,8 4-113,-1 7 1,1 0-231,-2 1 0,2 5 122,-7 0 0,7 0-201,-2-6 1,2 6-40,-2 0 1,4 0-18,-3-5 1,3-7 70,2 1 1,0-7 46,0 7-99,0-8 124,-8 3 1,6-8-82,-4-5 0,4 2-25,2-8 0,6-1-194,0-10 1,7 4 147,-1-4 0,5 3-75,6 3 0,-3 0 137,3 0 0,-4 1-124,-2 5 30,0 3-78,1 8 391,-9 0 1,-1 8 31,-8 3 1,0-1 30,0 1 1,-2 1-143,-4 5 0,2 6-43,-7 0 0,1 2 24,-1-2 0,-3-4 66,9 5 324,-9-5 1,12-2-163,-4 0 0,5-5 283,1-1-279,0-7-32,7 4 1,3-10-125,7-4 0,0 2-75,1-7 0,-1-1-317,0-5 0,-1 6-686,-5-1 1,3 6-2339,-9-5 1732,1 7 1555,-6-4 0,-8 8 0,-1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3.5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1 329 8157,'0'-18'-139,"2"3"-70,3 4 1,-1-5 402,8 5 0,-7-3 331,7 3 1,-6 1 254,5 4-539,-7 4 0,10-3 370,-9 10 0,1 5-157,-6 7 0,0 8-166,0 4 1,0 4-114,0 1 0,-6 3-176,1 3 0,-1-3-27,6 3 0,-6-3-234,0-3 0,-1-5-91,1 0 1,4-14 177,-4 2 1,4-9 148,2 4 1,-2-9-41,-4 3 1,5-6-65,-5-6 1,4-5 20,2-12 1,0-2 26,0-4 0,0-4 16,0 5 0,2-5 11,4-2 1,-3 3-169,9 3 0,-1-2 99,7 8 0,-1-2 120,0 2 1,1 10-49,-1-5 1,0 7 96,1-1 1,-7 5-72,1 7 200,-9 0-81,13 0 1,-14 1 254,3 5 0,-3 4-38,-2 7 0,-2 0-160,-3 1 0,-3 5-94,-3 0 1,-5 6-11,5-6 1,-5 7-80,-1-1 1,0-4 83,-1-2 1,3-3-157,3-3 1,-1-6 36,7 1-372,0-8 20,6 3 0,0-9 156,0-3 0,8-5 37,4-7 1,3 1 207,2 5 1,1-3 103,-1 9 0,0-3-107,1 2 1,-7 4 269,1-3 1,-9 10 137,3 7 37,-4 3 1,-4 8 12,-4 0 1,3 0-81,-9-5 1,6-1-231,-5 0 0,5-1-54,-6-5 1,7 3-291,-7-9 193,8 1 1,-5-6-382,3 0 292,4 0-50,-6 0 0,8-2 113,0-4 1,2-1 18,4-5 1,2-3 25,3 3 1,5-3-66,-5-2 1,3 5 5,-3 1 0,5 5-52,-5-6 1,-1 7-177,1-7 0,-5 8 69,5-2 1,-7 3-531,2-3 69,-4 4 321,-2-6-191,0 8 27,0 0 117,8 0 1,-6-2 24,3-3 194,-3 3-52,-2-6 336,0 8-1,8 0-275,-6 0 325,6 0 1,-7 0 101,5 0-246,-4 0 0,8 0-125,-4 0-39,-5-8 0,9 4 50,-4-7 46,-4 7 0,7-11 94,-3 3 1,-2 3-148,8-3 508,-9 0-51,13-5 0,-9 0 754,5 0-792,-4 7 1,-3 0 78,1 5 555,0 3 683,-6-6-1375,8 8-85,-6 8 0,5-4-46,-7 7 3,0 1 25,0 5 0,0 0 86,0 0 0,0 1 142,0-1 1,0-5-179,0-1 0,0 1-19,0 5 0,0 0-178,0 1 1,-2-7 119,-3 1 0,3-7-949,-4 7 206,4-8 255,2 3 1,0-9 33,0-3 1,0-7-85,0-11 0,8 2 44,3-8 0,-1 2-2,1-2 0,1-1 202,5 7 0,-5-2-58,-1 2 1,-5 3 268,5-3 1,-5 6 247,6 6-21,-8-5 0,3 12 400,-7-7 598,0 7-682,0-4 39,0 8-418,0 8 52,0 2 1,0 7-279,0 0 1,0 0 14,0 1 1,0-1 106,0 0 1,-2 1-19,-3-1 1,3 0 42,-4 0-74,4 1 0,2-1 57,0 0-355,0-7 259,0-2-238,0-8 113,0 0 1,2-8-119,4-4 1,-2-3-86,7-2 26,1-1 0,3 1 180,-4 0 57,5 7 1,-12 3 604,7 7-383,-7 0 1,9 7 286,-7 5 1,2 3-173,-2 2 0,-4 1-28,3-1 0,-3 0-255,-2 1 1,0-1-231,0 0 1,0-5 185,0-1 0,0-5-330,0 6-100,0-9 287,0 5 1,-2-8-329,-3 0 6,3 0 306,-6-8 1,2-1-146,0-8 420,1-1-225,-3 1 258,6 0 1,-7 7 227,3 4 69,4 4 0,-8 2-142,4 0 0,5 8 89,-5 4 1,2 3 80,-2 2 0,4-5 185,-4-1-332,5 1 1,1-1 229,0 1-757,0-8-38,0 3 1,1-9-220,5-3 0,4-5 139,7-7 0,0-6-174,1 0 1,-1-8 8,0 2 1,1-4 108,-1-1 0,0-6 195,0-1 0,1 7-58,-1 5 1,-5 6 315,-1-6 1,-1 8 215,1-2 0,5 9 792,-5 3-284,-3 7-68,7-4 0,-11 8-52,8 0 1,-9 8-236,3 3 0,-4 11-47,-2 1 0,0 2-60,0-2 1,0 2-249,0 3 0,0 5 13,0-4 0,0-4-134,0-2 1,0 2-146,0-2-263,0 0-231,0-6 521,0-7 1,2-2-87,4-8 197,-4 0 0,7-10-87,-3-7 0,-4-6 16,4-6 0,1-4-148,-1 4 1,6-1 269,-6 1 0,5-2 150,-5 8 1,7-6-43,-1 6 0,3-6-87,2 6 0,-5 0 84,0 6 1,-3 0-60,3-1 1,3 3 319,-3 3 9,-5-3 227,9 5-379,-7 1 0,3 1 121,-1 8-63,-7 0 0,10 8-78,-9 3 0,1 7-58,-6 5 1,6 4 50,0 7 0,-1 1-73,-5-1 1,0 7 90,0-1 1,0 2-11,0-1 0,2-5-38,4 5 0,-4-5 15,4-1 1,1-1-165,-1 1 0,8-8 132,-3-4 1,5 0-223,1-6 0,0 4 127,0-9 1,3-3-147,3 3 1,-2-8-36,8 2 0,-6-5-158,6-1 0,-6-5-52,5-1 1,-6-2-222,1 2 1,-4 5 5,-2-5 0,-5 2-191,-1-2-1029,-7 4 1256,4-5 0,-10 7 559,-4 0 0,-19 0 0,-11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3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52 8052,'-17'-8'946,"5"4"1442,1-7-578,7 7-1294,-4-4 0,10 3-373,4-1 1,-2 0 30,7 6 0,1 0-716,5 0 1,1 8 296,-1 3 245,0 5 0,0 1 0,1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4.6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7328,'0'-9'1096,"0"1"1,8 8-833,4 0 1,-1 2-43,6 4 1,-3-2 62,9 7 0,4-5-57,2 5 1,11-7-20,6 2 1,6-4-43,6-2 0,5 0-122,12 0 0,-2 0-338,8 0 1,-1-2 315,7-4 1,-6 4-68,-1-3 1,-7 1 81,2-2 1,-9 4-57,-3-4 1,-7 4-19,1 2 1,-5 6 26,-6 0 0,2 5-77,-7-5 0,-7 6-171,-5-6 1,-2 5-469,2-5 694,-4 7-259,-8-11 0,-2 8-337,-3-4 311,-4-5 0,-16 7-24,-4-8 0,-3 2-184,-2 4 1,-6-2 523,0 7 0,-16-7 0,3 4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4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156 173 8098,'-27'0'0,"2"0"-567,8 0 1,0 0 269,-1 0 0,7 6 488,-1 0-117,8 0 1,-5-6 446,3 0 141,4 0 252,-6-8-589,16-2 1,2-5 106,7 4 1,2-3-18,4 8 1,0-5-143,12 5 0,-2-7-94,13 1 1,2 4 25,9 3 1,5 1-1,7-2 1,8 4-61,4-4 1,11 4-411,6 2 0,-2-5 268,2-1 0,-2-2-166,2 2 0,-4 4-153,-7-3 1,-3 3 181,-3 2 0,-6-6-97,-12 0 0,-5 1-99,-12 5 0,-4 0-222,-7 0 0,-6 0 93,-1 0 1,-12 0-825,1 0 355,-11 0 1058,2 0 0,-16 0 1,-2 0-1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5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52 8189,'0'-17'1337,"2"1"-968,3 5 0,11 3 207,7 8 0,8 0-437,-3 0 0,5 0 64,2 0 0,1 8 27,5 3 0,-5 5 77,4 1 0,-3 0 169,-2 1 0,-1 1-251,1 4 1,-1-2-135,1 8 0,-1-6 18,1 6 1,0-2-204,-1 1 0,-7 3 77,-4-8 0,-4 6 113,-1-6 1,-1 2 129,0-2 0,-7 2-45,-4 4 0,-4 4-13,-2-5 0,-10 5-160,-7 2 1,-8 7-125,-10 4 0,-9 4-239,-8 2 0,-2 5-825,-9 1 1,-1 7 66,-5-1 0,0-5 1113,0-1 0,-6-2 0,0-2 0,2-3 0,2-2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5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673 35 8535,'0'-18'770,"0"9"70,0 1-503,0 8 0,0 2-531,0 4 0,-8 9 101,-3 8 1,-7 10-149,-5 1 0,-9 1 222,-9 5 1,-7 5 372,2 1 1,-6 4-166,-5 2 0,3-1 88,-4 1 0,10-7 314,2-5 0,9-4-226,3-1 1,7-6 171,10 0 0,7-8-179,4 2 0,6-4-364,6-2 0,13 3 289,16 3 0,9-4 41,14 4 0,9-4 80,8-2 1,8-1-324,-3-5 0,7 5-57,5-5 1,-2 5-201,8 1 0,-7 0-1619,1 0 1,-4 3 1794,-1 3 0,1 0 0,0 4 0,-1-4 0,-8 4 0,-6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06:56.8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1,'0'0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7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8273,'0'-25'0,"8"12"1814,3-5 0,7 13-814,5-1 0,-2 4-937,8 2 1,0 0-164,5 0 0,1 0-37,-1 0 0,-1 0 14,-4 0 1,-4 0-238,-8 0 0,-2 2-254,-3 4 483,-4 3 1,-8 9-65,0-1 1,0 0 9,0 0 1,0 1 309,0-1 1,-2 0-9,-4 1 1,2-1-30,-7 0 1,-1 2 22,-5 4 0,-6-1-31,0 6 0,-8 1 61,2 6 1,-2-1-95,3 1 1,-5 5 116,4 1 1,4-7-102,2-5 1,6-8 160,5 2 0,-1-3-38,7-3-136,0 0 0,8-2-77,4-3 1,11-4-241,12-8 1,9-8-125,3-4 1,7-3 191,-2-2 1,4 0-124,2-1 1,-6 7 112,0-1 0,-13 8 104,1-1 0,-11-3 12,0 2 1,-5 2 10,-7 10 1,-3 4 60,-8 7 0,-8 0 183,-3 1 0,-7 5 86,-5 0 1,-9 7-95,-9-1 1,-5 4 89,6 1 1,-6 3-99,5 3 0,-3-3 44,10 3 0,-5-5-92,10-6 0,4 1-33,2-7 0,12 6-64,5-6 1,4 0-444,2-5 290,0-1 1,8-6 150,3 1 1,12-8 255,6 2 0,4-12-109,1-6 1,1-3-130,0-2 0,-1-3-166,1-3 0,-6 4-263,-1-4 1,-6 4 153,1 2 0,-10-1-136,-1 1 0,-9-2-23,3-4 1,-4 3 149,-2-3 1,0-2 216,0 2 1,-8 0-199,-3 6 1,3 0 313,3-1 1,-3 7 198,2-1 0,-2 9 613,3-3-227,3-4 371,-6 8-4,0-5-285,6 7-318,-13 0-155,13 0 0,-8 1-171,5 5 0,3 4-7,-4 7 0,4 2-96,2 4 0,0 6 195,0 12 1,0 3 122,0 8 1,8 7 68,3 5 1,-1 5-134,1 6 0,1 2-702,5 3 0,1 5 397,-1-4 1,-6-5-507,1-1 1,-1-13-21,7-10 1,-7-8-341,1-9 0,-8-9 112,1-3 222,5-3 531,-8-11 0,6-3-112,-8-12 1,0-5 95,0-12 1,0-4-120,0-8 0,0-9-59,0-8 0,0 0-11,0-5 1,0-3-330,0 2 0,5-7 600,1 2 0,8-5 0,-5-1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7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52 8318,'8'-17'0,"-7"5"1543,5 1-412,-4 7-803,6-4 1,-6 10-235,4 4 0,-12 5-235,-6 12 0,-3-3 10,-2 3 0,-8 4 131,-4 1 0,2 5-22,-2 2 1,2-1 51,-2 1 0,-1-1-194,7 1 1,-1-2 74,7-4 1,6 1-77,-1-7 1,8 2 91,-2-2 1,5-3-133,1 3 1,0-10 89,0-1 1,7-1 48,5 6 0,-3-5 19,3-1 1,-6-1-29,5 2 1,-7 3 15,2-3 0,2 3 26,-3 2 0,1 6 2,-6 0 0,0 0 51,0-5 1,0 5 12,0 0 1,-6 2 85,1-2 1,-1-4-138,6 4 0,0 2 230,0-2 1,0 6-46,0-6 0,0 6 136,0-6 0,7 8 66,5-3 0,-2 5 66,1 2 0,-1-1-179,1 1 0,3-2-11,-9-5 0,7-3-86,-6-7 1,5-1 51,-5 0 1,0-5 579,-6-1-262,0-7-575,0 4-167,7-8 0,-5-2-305,4-4 0,2-4-15,-2-7 0,7-8-536,-1-4 0,-3-3 48,3-3 1,-1-7 22,7-4 998,-9-4 0,7-10 0,-7-1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9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35 191 8106,'0'-25'0,"2"5"311,4-3 0,-2 4 164,7 2-554,-7-1 109,12 1-669,-14 8 665,5 1 695,-7 8 529,0 0-930,0 8 143,0-7-106,0 7-414,0-8-51,0 0 138,8-8-158,-6 7 147,13-15 1,-11 12 11,8-7 24,-9 7 279,5-4-251,-8 8 1,-2 2-42,-4 4 1,-1 9 107,-5 8 0,-3 6-85,3-6 1,3 8-14,-3-2 0,8 4 39,-1 1 1,-3-5-133,2 0 1,0-8 57,6 2 0,0-4-60,0-2 0,0 1-22,0-1 0,2-7-162,4-5 0,4-3 78,7-2 0,2 0-109,4 0 0,2-13-252,4-4 0,4-6 176,-5-1 0,-1 11 254,2-4 1,-8 5-82,2 1 0,-9-3 404,-3 8 5,-7 1 1,4 7 200,-8 3 0,-2 5-268,-4 7 0,-3 3 78,-9 3 1,1-2-204,0 8 0,-1-8 95,1 2 0,0-4-294,0-2 0,-1 6 86,1 0 1,0 0-56,-1-5 0,1-1 40,0 0 0,0 6 15,-1 0 0,3 2 307,3-2 1,-1-1-102,7 6 1,-5-5 16,5 6 0,-2-6-45,2 6 1,4-8 8,-3 2 0,3-3-23,2-3 1,0 0-94,0 0 1,0-5 77,0-1-49,0-7-365,0 4 211,7-8 1,3-2-286,7-4 0,3-9 148,3-8 1,-2-6-236,8 6 1,-6-6 239,5 6 0,-1-6 180,2 6 0,2 0-31,-8 6 0,6 7 176,-6 5 1,0 3 22,-6 2 0,1 0 346,-1 0 1,-2 7-102,-3 5 0,1 3-97,-7 2 1,0 3-336,-6 3 1,0-2-13,0 8 1,-2-6-275,-4 6 1,2-8 153,-7 2 0,-1 2-66,-5-2 1,0-6-463,-1-5 236,1-1 497,0-1 1,1-4-188,5-12 0,-3 2 281,9-8 0,-1 1 5,6-6 0,0-1-1,0 1 0,7 0-69,5-1 1,3 7 17,3-1 0,-7 9 142,1-3 246,-1 4-325,7 2 1,-9 2-53,-3 4 1,-4 3-210,-2 8 0,-8 8 54,-3 4 1,-5-2-101,-1 2 1,-2-6 95,-4 6 0,2-2-167,-8 2 1,8-4 320,-3-8 1,5 2-94,2 4 1,0-4 556,-1 4 1,3-9-247,3-3 0,5 1 813,7 5-746,0 0 1,2-1-73,3-5 1,5-1-99,7-4 1,3-4-270,3 3 1,-2-3-37,8-2 1,-1-5 90,7-1 0,-6-8-447,0 3 1,-2-5 185,1-1 0,3 0-259,-8 0 0,-2 5 212,-9 1 1,-3 1-148,-3-2 340,-4-3 0,4 11 11,-12-7 0,-3 7 17,-9-2 0,-1 4 244,-4 2 1,2 8 584,-8 3 1,2 5-375,-2 1 1,2 8 121,4 4 1,4 3-143,-4 3 0,4 0-90,2-1 0,-1 1 15,1-1 0,5-5-21,1 0 1,5-6 47,-5 6-268,7-8-877,-4 4 660,16-15 0,1-3-26,9-7 0,1-7 63,4-5 0,-4-3 90,4-3 1,2 7 49,-2-1 1,2 9 186,-2-3 0,-3 4 393,3 2 0,2 0-225,-2 0 1,0 8 483,-6 3 1,0 4-306,1 3 1,-7-7-53,1 1 0,-1-1-27,6 7-442,1-9 0,-1-1-78,0-8 0,-5 0-371,-1 0 0,1-2-441,5-4 0,-5-5 426,-1-12 1,1-4-518,5-8 1,0 1 416,1-1 1,-1-13-235,0-4 848,-7-11 0,5-7 0,-5-8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19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8106,'17'-17'0,"-5"7"861,-1 5 0,7-3 1194,5 2 0,9-5-1458,3 5 1,0 0-313,5 6 1,-4-2-650,-1-4 0,0 5 257,-1-5 0,-5 4-128,0 2 1,-14 0-256,3 0-258,-5 0 524,4 8 0,-7 1-281,-4 8 0,-4 3-138,-2 3 1,-2-2 224,-4 8 0,-4-6-319,-7 6 0,0-1 282,-1 7 0,1-6 35,0 0 0,0-3 218,-1 3 0,1 4 202,0-4 0,-1-4 11,1-2 1,2 2-68,3-2 0,-3 0 703,3-6 0,3 0-445,-3 1 0,8 5 352,-1 0 0,3-6 38,2-5-254,0-1 0,7 5 56,5-5 1,5-3-116,6-8 0,-4 0-108,4 0 0,2 2-13,-2 4 1,8-5-88,-2 5 0,-2 4 48,2 1 0,-8 5 175,2 1 1,-2 2-121,2 4 0,-6 6 347,1 11 1,-3 5 8,-9 7 0,5 1-77,-5 5 1,0-2-38,-6 7 0,0-1 189,0 1 0,-2 6-533,-4 0 0,4-1 25,-3 1 1,-3-4-32,2-13 1,-7 2 88,1-14 1,-1 4 177,1-9 0,-1 1-297,7-13 1,-6 1-342,7-7 1,-9-8-301,3-3 1,-5-4-600,-1-2 1,0-4-725,-1-7 1,-7-8 303,-3-16 1624,-5 0 0,-9-15 0,-3-3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20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7946,'-10'0'2497,"2"0"1,10 0-2366,4 0 1,-2 0-1048,7 0-412,1 0 1,5 0-36,1 0 100,-9 0 1262,-1 7 0,-8 3 0,0 7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20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70 7946,'-17'9'0,"2"-3"1546,3-12 1,4 2-179,8-7-1368,0-1 0,16-13 0,3-2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42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17 709 8099,'-9'0'844,"1"0"0,10 6-326,4 0 1,3 0-273,9-6 0,7 0-243,3 0 0,11-14-322,1-3 1,6-18-355,-5 1 1,-1-10 378,-5 3 0,-3-1-13,-3 2 1,-6 3 78,-11-3 1,1 3 31,-7 3 1,0-1-47,-6 1 1,-8 1 142,-4 4 1,-3-4-26,-2 5 1,-6 3 125,0 2 1,0 0 220,5 5 1,1-1-105,0 13 0,-1 0 190,1 6-213,0 0 1,1 8 35,5 4 0,-2 5-4,7 6 0,0-4 75,6 4 1,0 4-24,0 2 1,0 6 146,0 5 0,0 4 12,0 8 0,0 2-134,0 3 1,0 5 87,0 7 1,0 8-111,0 4 0,0-3 147,0 3 1,-6-8-259,0 2 0,-1-6-249,1-5 0,4-10 7,-4-8 1,4-14-783,2 3 488,0-12 142,0-6 179,0-9 1,0-23 49,0-9 1,0-10-124,0-12 1,0-2 89,0-16 0,2 7 30,4-7 0,6 9-42,11-3 1,-2 4-7,8 2 1,-1 14-142,7 3 0,0 12 16,-1 0 1,1 12 170,-1 5 1,1 4-59,0 2 0,-9 2 216,-2 4 1,-5 3-19,-2 8 1,-2 1-20,-3-1 1,-4 6-83,-8 0 1,-2 6 34,-4-6 1,-6 6 252,-11-6 1,-2 6-91,-3-6 0,-5 2 86,4-2 1,-2-12-69,2 1 0,3-2 1126,3-5-74,3 1 310,-5-6-970,16 0 0,3 2-123,12 4 0,3 5 459,9 12 0,7 4-319,3 8 0,-1 1-88,2 5 0,2 1-144,9 4 1,-1-4-793,7-7 1,8-8-572,9-4 1,6-12-2514,6-5 3220,4-12 0,7-11 0,1-10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6:39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1176 8159,'-17'-10'0,"0"3"127,0 7 0,5-2 253,1-4 0,5 4 847,-6-4-362,8 5-21,-3 1-178,7 0 1648,0 0-1825,7 0 0,3 0-141,7 0 1,8 0 83,4 0 0,6 0 15,5 0 1,6 0-148,12 0 1,-2-8-293,7-4 0,6-3 124,6-2 0,-6-1-297,-5 1 0,-9 2 22,3 3 1,-6-1-192,-6 7 1,-4-6 118,-7 7 1,-8-1-44,-4 6 1,-6-2-922,-5-4 428,3 4-659,-13-5 405,6 7-682,-8 0-23,0 0-285,-8 0 1995,6 0 0,-6-8 0,8-2 0</inkml:trace>
  <inkml:trace contextRef="#ctx0" brushRef="#br0" timeOffset="748">2180 69 8149,'0'-17'205,"-8"0"0,4 7 548,-7 4 1,5-1-308,-6 1 0,7 0-74,-7 6 1,6 2 215,-5 4-407,-1-4 0,1 11-74,-1-7 1,6 7 148,-5-1 1,5 3-353,-5 3 0,5 1 126,-6 4 0,3 2-222,-3 4 1,-1 3 93,7-3 1,-6 12-97,7 5 0,-3 4 114,2 2 1,4-1 52,-4 1 1,5 6 52,1 0 0,0 5-30,0-5 0,0 1-125,0-1 0,0-2 96,0 7 0,0-5-213,0 5 0,0-7 116,0 1 1,0-5-31,0-6 0,0-3 96,0-9 0,0-7-8,0-4 0,0-4 37,0-1 200,0-9 0,-2-1 107,-4-8 0,4-2-93,-4-4 1,4-7-524,2-16 1,0-7 158,0-16 0,0-2-205,0-4 0,2 2 107,4-7 1,-2 13 85,7-2 0,-5 6 71,6 0 1,-3 4 4,3 7 0,1 2 153,-7 5 1,7-3-109,-1 8 0,-2-6 204,1 6 1,-1 0-25,1 6 0,3-1 73,-9 1 1,1 0 485,-6-1-213,0 9 0,6-1 438,0 4-230,-1 5-143,-5-7-68,8 8-212,2 8 0,7 3-16,0 12 0,-5 4-1,-1 8 0,-1 1 40,2 4 0,3 7 99,-4 10 1,5 7-188,1 11 0,0-2-120,1 7 0,-1 1-438,0 5 0,-1 7 260,-5-1 0,5-13-636,-5-10 0,3-11 370,-3-1 0,3-5 22,-9-6 0,1-9 119,-6-9 1,0-6 78,0 1 0,0-10-138,0-1 0,-2-9 49,-4 3 0,3-4-419,-9-2 0,0-8 398,-5-3 0,0-12-379,0-6 0,-3-4 248,-3-1 0,2-8 415,-8-5 0,8 5 0,-2 2 0,2 3 0,-2 3 0,4 7 0,-14-6 0,6 6 0</inkml:trace>
  <inkml:trace contextRef="#ctx0" brushRef="#br0" timeOffset="952">1678 1245 8001,'-8'-9'955,"7"-7"0,1 7-273,11-9 0,12 3-118,6 3 1,7-3-399,11 4 0,-7 1-334,12-2 0,-10 7-740,4-7 1,-7 3 495,1-3 1,-5-1-74,-7 7 0,-3-2-31,-7 2 516,-9 4 0,-1 2 0,-8 10 0</inkml:trace>
  <inkml:trace contextRef="#ctx0" brushRef="#br0" timeOffset="1719">2041 1193 8001,'-9'2'664,"3"4"1,4-2-157,2 7 1,6-5-199,0 6 1,1-1-285,-1 7 1,-4-1-44,4 0 0,-2 0 28,1 1 198,-3-1-3,6 0-339,0 1 0,-5-9 69,9-3 0,-1-4-499,7-2 0,-1-10 235,0-7 1,3-4-105,3-14 1,-2 3 93,8-14 0,-8 1-142,2-1 0,-4-4 101,-2 4 1,1 2 378,-1-2 0,-6 0 0,1-6 0,-2 6 0,1 0 0,4 7 0,-3-1 0,-2 3 0,1 3 0,-5 1-17,5 4 1,-1 2 8,2 4 1,1 10 642,-7-4 1,-1 9 589,-5-4 429,0 8-800,8-3 0,-6 14-347,4 5 0,-4 3-138,-2 3 1,0-1-130,0 0 1,0 1-191,0-1 1,0 0-163,0 0 0,6-5-152,-1-1 1,3-7 70,-2 2 1,-2-4-266,7-2 0,-5-8 217,5-3 0,1-6 32,5-7 0,1 5 143,-1-4 1,0 4-255,0 2 494,1 7 54,-1 2 9,-7 8 0,-3 8-69,-7 4 1,0 5 12,0 6 0,0-4-629,0 4 1,0 2 217,0-2 0,0 2-155,0-2 1,-5-3 115,-1 3 1,0 2-265,6-2 0,0 0 134,0-6 0,0 0 405,0 1 1,0 5 126,0 0 0,8 2 170,3-2 1,5 2 92,1 3 0,-4 5-208,5-4 1,-5 4 108,10 1 1,-9 1 24,-3-1 0,-5-5 199,5 0 0,-7-2-154,2 2 0,-2 2-93,2-8 1,-4 5-133,3-5 0,-5 1-143,-5-7 1,1 0-8,-8 0 1,1 1-98,-7-1 0,1-6 21,0 1 0,-1-8 98,1 2 0,0-6 257,0-6 1,-1-6 1,1-11 0,5 4 170,1-4 0,7 10-318,-2 1 0,6 2-24,6-1 0,4 3-152,7 8 0,6 2 108,0 4 0,6 4-524,-6 7 0,6 0 251,-6 0 0,6 6-371,-6 0 0,0 1 35,-6-7 1,0 6-168,1 0 1,3 0-44,-4-6 0,4-1 762,-9-5 0,-5 5 0,1-7 0</inkml:trace>
  <inkml:trace contextRef="#ctx0" brushRef="#br0" timeOffset="2048">3771 605 6330,'15'2'535,"-4"4"0,11-2 38,-5 7 0,6-5 31,0 6 0,2-1-372,4 7 1,2-3-435,-8-3 0,5 3 10,-4-4 0,4-1-201,-5 2 1,-5-9-1423,-7 3 1016,-7 4 799,4-1 0,-16 9 0,-2-1 0,-7 0 0</inkml:trace>
  <inkml:trace contextRef="#ctx0" brushRef="#br0" timeOffset="2470">3926 1263 8080,'-7'17'0,"-1"0"795,-4 0 1,-1-5-338,7 0 1,0-1-249,6 6 1,0 1-205,0-1 1,6-6-319,0 1 1,7-8 31,-1 2 1,-3-4-789,3-2 786,0 0 0,5-8 158,0-4 0,0-3-178,1-2 0,5-1 36,0 1 0,2 2 133,-2 3 1,-4-1 59,4 7 1,-2-6 106,2 7 1,-5 1 538,-1 10 0,0 9-287,-5 8 1,-5 8 615,-1-2 1,-4 1-409,-2-1 1,0 4 178,0-4 0,0-4-531,0-2 0,6-10-550,0-1 1,7-9 305,-1 3 1,5-12 41,6-5 1,0-18-630,12-5 1,-5-13 312,11 1 0,-5 4 23,-1 2 1,-3 11 23,-3 6 0,4 5 389,-4 7 1,-4 3-54,-2 8 0,-4 8-42,-2 3 1,-1 7 252,-5 5 0,3-2 313,-9 8 0,1-8 16,-6 2 1,0-4-194,0-1 1,-2-1-424,-4 0 90,-3 0 1,-8-7-722,-1-4 1,1-4 160,0-2 0,-6 0-134,0 0 0,-2 0 209,2 0 0,3-8 464,-3-4 0,-4-11 0,0-3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15.4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93 158 8129,'0'-9'-629,"0"0"524,0 1 0,2-1 433,2 0 0,-1 2-95,6-2 1,-6-3-153,1 3 0,2 2-106,-2-2 0,2 6 131,-1-1-697,-4 2 245,5 2 175,-6 0 13,0 0 138,0 6 14,0-5-215,0 5 221,0-6 0,0 6 0,0 2 0</inkml:trace>
  <inkml:trace contextRef="#ctx0" brushRef="#br0" timeOffset="484">0 224 8125,'0'-7'785,"0"1"419,0 6-261,0-6 174,0 5-299,0-5-336,0 6 247,0 0-471,6 0-65,-4 0 0,4 6 163,-6 3 1,4 4-106,0 4 1,1 6 223,-5 7 0,0 4-53,0 6 1,-2 1-99,-2 3 0,1-2-148,-6 2 0,6-3-143,-1-1 1,2-6-324,2-3 1,0-3 217,0-2 0,0-5-864,0-4 704,0-2 1,0-6-492,0 0 1,2-6 297,2 1 0,2-4-192,3-4 0,-2-4-38,-2-5 1,1-2-100,3-2 0,-2-4-4,-3-5 0,-2-1 305,2 1 0,-1-1-84,2 1 0,-3-5 118,7 0 0,-4 4 419,4 5 0,-5 0 0,5-4 0,0-1 0,4 1 0</inkml:trace>
  <inkml:trace contextRef="#ctx0" brushRef="#br0" timeOffset="878">265 132 8080,'9'-9'0,"0"0"0,-5 2-89,5-2 0,-4-3-66,4 3 1,-7 2 185,3-2 124,2 6 0,-4-7 584,6 5-470,-6-5 1,7 7 646,-5-6-41,-1 6 43,2-3-311,-5 0-166,11 5 1,-10-3-83,2 8 0,2 3-125,-2 7 1,2 0-155,-1 4 0,-4 3 132,4 5 0,-4 1-249,-1-1 0,5 5 55,-1 0 1,5 1 10,-5-1 1,5-1-36,-5 5 1,7-6-43,-2 2 0,2-3-258,3-1 0,-1-1 126,0 1 0,-4-2 369,0-3 1,-2 2-107,2-7 0,-2 2 9,-2-1 0,-4-3-69,4 2 0,-4-2 132,-1-2 0,0-4-68,0 0 0,-1 0-11,-4 4 1,2-1-235,-6-3 1,1 2 103,-6-2 1,1-3-569,0-1 0,0-4 266,-1-1 0,1 0-359,0 0 1,-5-1-102,1-4 0,0 2-241,9-6 1,-4 2 350,3-2 706,3-3 0,0-1 0,6-7 0</inkml:trace>
  <inkml:trace contextRef="#ctx0" brushRef="#br0" timeOffset="1076">530 251 8006,'14'0'1114,"-1"0"0,0 0-511,0 0 1,1 0 68,-1 0 1,0 0-419,0 0 1,2 0-28,3 0 1,-4 0-1163,4 0 0,-3 0 590,-2 0 1,0 0 344,1 0 0,-1-6 0,0-1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17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7936,'13'0'475,"1"0"137,-1 0 0,-4 2-132,-1 2 1,1-2-116,5 2 0,0 2-24,4-2 0,-3 1-121,2-5 0,2 0-87,-1 0 0,4-2-35,-4-2 1,4 2-218,-4-2 0,4-2-69,-5 2 1,1-5-442,-5 5 0,-4-1-545,0 5 490,0 0-1201,-2 0 916,5 0 969,-11 0 0,-6 6 0,-10 1 0</inkml:trace>
  <inkml:trace contextRef="#ctx0" brushRef="#br0" timeOffset="177">40 239 7936,'0'7'849,"1"-1"185,4-6 0,4 0-276,8 0 0,5 0-300,9 0 1,3 0-14,6 0 0,4 0-170,0 0 1,5 0-620,-5 0 0,0 0-392,-4 0 1,2 0-1956,-2 0 2691,-3 0 0,-10 6 0,-1 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06:58.1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62 5932,'-28'29,"-3"-6,29-23,33-31,-6 16,25-25,-25 22,0-7,1 6,1-14,6 6,-6-15,0 13,5-11,-5 13,8 0,0-5,7 5,-6-16,14-1,-6 0,8-14,-7 12,4-13,-4 7,7 0,-1 8,-6-6,5 13,-6-5,8 7,0 1,-1-1,1 1,0-9,0-1,-8 0,-1-6,-9 14,8-14,-5 13,5-5,-15 0,6 5,1-5,3 7,13 1,-6-1,8-7,0 5,0-13,-1 6,-6-8,5 8,-14-6,14 6,-6-8,0 8,6-6,-5 6,-1-1,6 3,-6 0,8 5,7-13,-5 6,6-8,-16 0,6 8,-14 2,14 0,-5-2,6-8,1-8,0 6,-8-5,6 7,-5 0,6 0,1 0,-7 0,4 8,-4-6,7 6,-8-8,6 0,-6-7,15 5,-5-13,6 5,-1-7,3 0,7 7,-7 3,5-1,2-1,2-8,2 7,-15 4,-8 16,-16 2,1 7,13-17,4 4,-2 4,-4 1,-6-1,6 2,-5-1,5 7,-8-1,16-13,-8-4,0 8,-11 4,-1 7,16-25,-4 12,22-21,-7 6,8-1,1 3,-9 14,-1-5,-16 14,6-6,-14 7,-1 0,-2 1,-7-1,9 8,0-5,-1 5,-7-8,-2 8,-8 2,1 8,-1 0,8-1,-6 1,6 8,-8-7,-7 14,-2-5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20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119 425 8004,'8'0'991,"2"-2"-406,-5-2 194,5 2-519,-3-10 1,5 5-16,-3-6 1,3 4-46,-4 0 1,0 2 50,1-2 1,-5-3-209,5 3 0,-5-2 75,5-3 1,-4 1-204,3 0 0,-5 0-70,2-1 0,-2 1-27,1 0 1,-2-2 52,2-3 1,-3 4-86,-1-4 0,-1 2 110,-3-2 0,1 4 59,-6-4 1,1 3 41,0 2 0,-4 0-50,3-1 1,-3 3 102,-1 2 0,-2 1-52,-2 4 0,2 3 14,-3-4 1,3 4-8,2 1 0,0 6 0,0 2 1,-1 0-8,1 1 1,0-1-4,0 6 0,4 0 120,0 4 1,6-3-109,-1 2 0,2 0 133,2 0 1,0-1-68,0 7 0,0-3 127,0 2 0,2 3-110,2-3 1,3-1 17,7 1 0,-1-4-37,0 4 1,5-5 19,0 6 1,4-3-60,-5 2 1,7 2 53,-2-7 0,-3 7-160,-1-2 0,-4-1-22,0 1 1,-1-5-117,0 6 0,-4-6 84,0 5 0,-6-6 24,1 2 0,-2-3 24,-2-2 0,-2 0 12,-2 1 1,1-3 109,-6-2 1,0 2-115,-4-7 0,0 5 156,-1-5 0,0 1-110,-4-5 0,2 0 6,-6 0 1,6-6 27,-2-3 1,-1-3-3,1-1 0,0 4 156,5 0 1,1 0-105,4-4 0,0 4 99,4 0-129,2 1 0,-4-6-52,6 1 0,6-2 53,3-2 1,7 2 0,2-3 0,6-1-15,-2 2 1,3-6-13,1 6 0,-4-1-179,0 5 0,-1 1 48,1 3 1,2-1-614,-7 6 1,5-1 315,-4 5 0,-2 2 425,-7 2 0,3 3 0,-5 7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20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14 226 7976,'-8'0'355,"2"0"0,8 0-108,2 0 1,-1 0-37,6 0 1,0-2 86,4-2 1,2 2-76,3-2 0,2-2-108,7 2 0,1-5 81,3 4 1,-3-4-76,2 5 0,3 0-10,-2 4 0,0 0-166,-5 0 1,-1 0-13,-3 0 0,2 0-158,-7 0 0,1 4-169,-5 0 1,-4 2-42,0-1-515,0-4 296,-2 11-126,-1-11 328,-6 5 0,-1-6 452,-4 0 0,-2 0 0,-6-6 0,-1-1 0</inkml:trace>
  <inkml:trace contextRef="#ctx0" brushRef="#br0" timeOffset="247">332 14 8192,'-14'-6'368,"7"4"0,0-4 737,2 6-809,4 0-804,-5 0 753,6 0 1,0 6-57,0 3 1,0 4 49,0 5 1,0 3-106,0 5 1,0 6-15,0 4 1,0-2-240,0 1 1,0-1-404,0 1 1,0 2-16,0-6 0,1-2-356,4-7 0,-2-4 893,6-9 0,-1 3 0,6-5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39.4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14 10331,'6'-7'968,"1"1"-642,6 6 1,0 0-395,1 0 0,3 4 177,1 0-104,0 7 1,-6-4 75,-4 6 0,3 2-84,-7 3 0,0-2-35,-4 6 0,-1 2-237,-3 6 1,-4-2 69,-5 3 0,0-3-125,-1-1 1,1-1 347,0 1 0,1-2-63,3-3 1,-1-1 739,6-4-487,-1-2 0,7 3 225,2-10 0,5 3-111,9-7 1,-2 1 20,6-5 1,1 0-178,8 0 0,-1 0-293,5 0 1,0 0-757,5 0 1,0-5 502,0 1 1,-1-1-2108,1 5 2487,0 0 0,0-6 0,-1-1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39.7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40 292 7968,'-13'-6'182,"0"4"0,5-5 657,4 2-224,2 4-583,2-5 0,2 5 68,2-4 1,4 4 1,5-4 0,0 4 226,0 1 0,7 0 121,2 0 1,3-2-130,1-2 1,1 2-46,-1-2 0,7 3-197,2 1 1,3-2-44,2-2 1,0 2-809,-1-2 0,0 2 460,-4 2 1,2-4-255,-6 0 1,0-1 5,-5 5 1,-1-4-343,-3-1 0,-7 1 71,-6 4 832,-6 0 0,-3 0 0,-8 0 0</inkml:trace>
  <inkml:trace contextRef="#ctx0" brushRef="#br0" timeOffset="244">438 66 7968,'0'-7'845,"0"1"0,0 8-420,0 2 1,0 5-26,0 9 0,-2-1-42,-2 10 1,1-4-108,-6 8 0,5 3-198,-5 1 1,1 1 105,0 3 1,-3-6-550,7 7 1,-1-10-80,5 1 1,0-7-331,0-2 0,0-6-117,0 2-393,0-3 798,6-2 0,2-6 511,5-2 0,6-10 0,2-2 0</inkml:trace>
  <inkml:trace contextRef="#ctx0" brushRef="#br0" timeOffset="487">1060 13 8085,'0'-7'2681,"2"1"-1397,2 6-1337,4 0 244,-1 6 0,3 1 191,-5 7 145,5 5-205,-9 1 1,5 13 164,-6 2 1,0 9-112,0 5 0,5 2-1261,-1 2 1,1 5 884,-5-1 0,6 1 0,1-5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37.4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464 54 8192,'-20'-14'330,"1"1"1,10 6 1266,0 2-496,6-2-327,-3 6-1576,6-5 404,0 6 458,6 0 0,-3 1 173,6 4 0,-6 6 250,1 7 1,-2 10 83,-2-2 1,0 7-199,0 2 0,0-2-342,0 11 0,0-2 171,0 7 0,0-3-1083,0-7 1,0 0 516,0-4 1,4-4-331,0-9 0,7-3-27,-2-6 1,-2-5-211,2-4 0,-2-4 247,2-4 1,3-11 687,-3-12 0,8-5 0,4-8 0</inkml:trace>
  <inkml:trace contextRef="#ctx0" brushRef="#br0" timeOffset="732">186 40 8327,'0'-7'-661,"0"-5"2079,-6 11-1029,5-11 0,-7 11 82,4-4-382,2 4 267,-3 1-267,-1 0 0,3 1 72,-6 4 0,5 3-194,-5 10 1,1-2 76,-1 6 0,-2 0-100,2 5 0,-3 4 129,-1 0 0,0 4 11,-1-4 1,6 4 94,-1-4 0,1 2-90,0-3 1,2-3 180,6-1 1,0-3-239,0-6 1,6-2-154,2 3 0,10-8 154,4-1 1,3-6-182,2 1 0,1-2 155,2-2 1,3-5-191,2 1 1,8-7 130,-3 3 0,-2-4 5,-3-1 1,1-5 135,3 0 1,-3-1-65,-1 1 1,-6 4 183,2-4 0,-4 3-176,-5 2 0,1 0-169,-5 0 1,-2 4-212,-7 0 237,3 6 12,-11-3 0,5 8 19,-6 2-182,-6 3 0,1 7 106,-4-1 0,-2-4-1204,7 0-33,-6-7 1392,8 4 0,-10-6 0,5 0 0</inkml:trace>
  <inkml:trace contextRef="#ctx0" brushRef="#br0" timeOffset="1373">1180 332 8108,'-6'-8'181,"4"-3"0,-5 5 412,3-3 176,2 3-600,2 0 0,9 5-121,9-4 1,-4-1 112,4 2 1,3 0 75,1 4 1,4 0-9,5 0 0,-1 0 23,5 0 0,-4-2-245,4-2 1,-1 2 27,1-2 0,1 2-359,-10 2 1,7 0 114,-11 0 0,4 0-249,-8 0-1050,0 0 671,-5 0 98,-6 6 0,-2-4 330,-10 2 0,-2-2 409,-6-2 0,-7 0 0,0 0 0</inkml:trace>
  <inkml:trace contextRef="#ctx0" brushRef="#br0" timeOffset="1574">1498 80 8108,'-2'-12'528,"-2"3"130,2 4-234,-3 5 0,6 0-146,3 0 0,-1 5 30,6 4 0,-6 9 58,2 4 1,-4 3-130,-1 2 1,4-1-211,1 1 1,-1-1 66,-4 1 0,0-1-467,0 1 1,0-2 242,0-3 0,0 1-700,0-5 0,2 0 255,2-5 1,-1-1-43,6-4 0,-5-2-111,5-6 1,0-3 727,4-5 0,6-7 0,2-12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48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0 756 7989,'0'-9'0,"0"0"1167,0 0-741,12 2 1,3-3 428,11 5 0,7-4-329,2 5 0,8-1-77,1 5 0,5 0-154,-5 0 1,0 0-252,-4 0 1,2 0-388,-2 0 0,1 2-478,-10 2 0,-4-2-458,-5 2 4,-6 4 0,-1-7 1275,-6 4 0,-12 2 0,1 0 0</inkml:trace>
  <inkml:trace contextRef="#ctx0" brushRef="#br0" timeOffset="196">318 531 7991,'2'-8'1009,"2"4"168,-2 2-259,4 2 0,-6 6-293,0 3 1,0 9 168,0 4 0,0 3-589,0 1 1,-2 1 20,-2-1 0,2 2-974,-2 3 0,2-3 564,2 3 0,0-3-1348,0-2 1,6-3 196,3-1 1335,3-6 0,1 3 0,0-6 0</inkml:trace>
  <inkml:trace contextRef="#ctx0" brushRef="#br0" timeOffset="571">1021 464 8041,'1'-7'1239,"3"2"0,4 0-840,5 0 1,5 1-199,-1 4 1,1 1 52,-5 4 1,5-2-15,0 5 0,-1 1 344,-3 5-382,-7-1 0,3 0-24,-5 0 0,-1 2-105,-4 3 0,0 2-478,0 7 0,-6-1 188,-3 1 1,-2-5-116,-3 0 1,-2-1 161,3 1 0,-2 1 956,11-5 0,-1-1-190,5-3 1,0-1 69,0 0 0,8-4-190,5 0 0,5-6-73,4 1 0,7-2-362,-2-2 1,7 0 42,-4 0 1,3-6-1022,-2-3 0,-3-3-145,3-1 1,1 0-698,-1-1 1,-2-3 551,-7-1 1227,3-5 0,-4-4 0,6-7 0</inkml:trace>
  <inkml:trace contextRef="#ctx0" brushRef="#br0" timeOffset="888">1749 27 8041,'0'-13'1520,"0"5"0,-1 3 233,-4 5-1190,4 0 0,-9 1-132,5 3 0,-4 4 91,5 5 0,-2 6-125,2 3 1,2 3-290,-2 2 1,2-1 76,2 1 0,5-2-263,-1-3 1,6 1 128,-1-5 1,7-5-469,2-4 0,4-6 117,-4 2 1,5-5-44,0-5 1,-3-4 13,2-8 1,-6 0-155,2-5 1,-3 5 272,-2-5 1,-6 4 20,-2-4 1,-4 6 167,-1-2 0,-6 3 30,-2 2 1,-10-5 174,-4 1 0,1 3-166,-1 6 0,0 5-16,-4-2 0,3 4-2122,1 1 2120,6 6 0,-3 7 0,6 8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45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53 544 8102,'-7'-8'3278,"1"3"-2733,6 5 0,2 0 743,2 0-436,3 0-336,13 5 1,-1 1-83,3 3 1,-3 3-322,-6-3 0,0-2-88,1 2 0,-1 0-142,0 4 0,-4 5 108,0-1 0,-6 7-55,1-2 0,-2 3-530,-2 1 0,-6 1 255,-3-1 1,-3 1 51,-1-1 0,-5 0 12,1-4 1,-5 3 665,4-3 1,-4-2 109,4 2 1,0-5 342,5 0 0,1-2-406,4-2 1,-3-4 636,7 0-50,-1-6-717,5 9 1,2-11-219,2 4 1,5-4 175,9-1 1,2 0-753,7 0 0,5-6-299,4-3 0,-2-1-716,1 1 1,-1-3 604,1 4 1,-3 2-266,-5 1 1,-2 4 1160,-3 1 0,-3 6 0,-6 1 0</inkml:trace>
  <inkml:trace contextRef="#ctx0" brushRef="#br0" timeOffset="596">557 54 8165,'0'-9'386,"0"0"0,4 4 211,1-3 5,5 5 1,-3-8 10,7 7 1,-1 0-6,0 4 1,0 0-224,1 0 1,-1 0-74,0 0 0,0 5-271,1 4 0,-1-1 96,0 0 0,-1 1-362,-3 5 1,1-1 225,-5 0 1,-1 0-512,-4 1 1,0 3 260,0 1 0,-6 1-284,-3-1 1,-3-4 157,-1 4 0,0-3 72,0-2 0,-1-1 132,1-3 0,4 1 308,1-6 295,5 1-328,-3-5 1,16 0 275,3 0 0,9 0-140,0 0 1,8 1 138,1 4 0,0 2 17,-5 6 0,-5-2-26,-4 2 0,1-3-58,-5 8 1,-1-3 80,-7-2 0,-4 1-470,3 4 0,-8-3 127,-5 3 1,-7-2-119,-2 1 1,-5-2 43,1 3 0,-3-8-144,-2-1 1,2-6-256,3 1 1,-1-2-443,5-2 1,0-2 53,5-2 0,1 1-1394,3-6 2205,3 0 0,6-4 0,0 0 0</inkml:trace>
  <inkml:trace contextRef="#ctx0" brushRef="#br0" timeOffset="1010">1286 915 8751,'17'-8'784,"1"4"1,6 2-448,-2 2 0,4 0-54,5 0 0,1-1-65,4-3 1,2 1-15,-3-6 1,-2 6-133,-2-2 0,-3 0-218,-2 0 1,-1 1-693,-3 4 0,-3 0 147,-5 0-524,-7 0 594,-1 0 1,-8 0 620,-2 0 0,-9 6 0,-8 1 0</inkml:trace>
  <inkml:trace contextRef="#ctx0" brushRef="#br0" timeOffset="1212">1564 729 12064,'0'13'1671,"0"1"-1143,0-1 0,0 2-24,0 2 0,0 4-208,0 5 1,0 1-444,0-1 0,0-3-118,0-1 1,0 0-297,0 4 0,0 1-640,0-1 1,0-4 603,0 0 1,1-7-625,4-2 0,2-1 39,6-7 1182,1-1 0,5-10 0,1-1 0</inkml:trace>
  <inkml:trace contextRef="#ctx0" brushRef="#br0" timeOffset="1590">2279 716 8017,'6'-13'511,"2"5"-212,5-3 0,0 9 469,0-2 1,5 2-306,0 2 1,-1 0-41,-3 0 0,-1 2-86,0 2 0,-1 3 126,-3 7 1,1 3-589,-6 1 1,2 4 159,-1-4 1,-4 5-822,4-1 604,-10 3 1,-4 2-147,-8-1 0,2 1 87,-3-1 0,-1 0 302,2-4 1,-1 1-173,5-5 1,5-1 858,4-3 0,2-5-92,2-1 1,8-5 182,5 2 1,6-4-464,8-1 0,5 0-158,3 0 0,2 0-729,-2 0 1,2 0 393,-6 0 0,0 0-715,-4 0 0,-1-1 185,1-4 647,-7 4 0,5-11 0,-4 5 0</inkml:trace>
  <inkml:trace contextRef="#ctx0" brushRef="#br0" timeOffset="2067">2809 146 8869,'18'-4'2591,"0"-1"-1899,5 1-330,-2 4 0,1 0-28,0 0 1,-4 4-101,4 1 0,-6 5-448,2-1 0,-5 0 231,-4 4 1,-3-3-569,-6 8 1,-2 1 262,-2-1 1,-4 5 8,-5-1 0,-2-1 370,-2 1 1,2-1 1013,-3 1-586,4-3 1,6-6 18,4 1-246,2-7 0,8-1 96,3-6 1,10-6-1012,8-3 1,5-4-186,8-5 1,-3 6-620,2-5 0,-6 6 1427,7-2 0,-4 0 0,4 6 0</inkml:trace>
  <inkml:trace contextRef="#ctx0" brushRef="#br0" timeOffset="2501">3631 981 8047,'0'-13'338,"0"-1"1,6 7-108,3 3 0,2-2-191,3 1 1,3 1 165,1 4 0,1 0 264,-1 0 0,1-1 113,3-4 0,3 4 403,-3-4 0,7 4-103,2 1-581,6 0 0,-7 0-249,5 0 0,-1 0-291,1 0 1,2 0-1105,-6 0 1,-2-5 805,-7 1 0,-2-1-670,-7 5 1,-1-1-366,-4-3 1098,-2 2 0,-7-4 473,-4 6 0,-14 0 0,-9 0 0</inkml:trace>
  <inkml:trace contextRef="#ctx0" brushRef="#br0" timeOffset="2704">3962 756 8466,'0'-8'2567,"0"4"-1860,0 8 1,0 5-275,0 9 1,-1 2 166,-4 7 1,2-1-206,-6 1 1,6 4-283,-1 0 1,3 0-218,1-5 0,0 1-438,0-1 1,5-1-1045,4-3 1,3-3 773,1-5 1,2-2-1164,3-4 1975,-4-2 0,11-6 0,-4 0 0</inkml:trace>
  <inkml:trace contextRef="#ctx0" brushRef="#br0" timeOffset="3029">4691 650 8060,'7'-8'275,"6"4"0,11 3 261,7 1 0,4 0-535,-4 0-175,0 5 0,-9-2-37,0 6 1,-10-4 29,1 3 0,-4-3 768,0 4 0,1-1-449,-5 6 1,-1 0 299,-4 4 1,-6-2-263,-3 6 1,-3-1 94,-1 1 1,0 3 168,0-3 1,4-3 357,0-1 0,6 3-224,-1 1 1,4-3-24,4-1 0,5-4-788,9-1 1,-2-4 231,6 0 0,4-6-1126,5 2 1,5-4 652,-5-1 0,1 0-396,-1 0 1,-3-6-139,3-3 1012,-9-3 0,3-7 0,-5-1 0</inkml:trace>
  <inkml:trace contextRef="#ctx0" brushRef="#br0" timeOffset="3221">5433 160 9781,'-8'-6'2311,"1"6"-1415,3 0 1,2 7 328,-2 11 1,-2-2-734,1 6 0,-3 1-250,3 8 1,1-3-1957,4 3 1,0-3 501,0-1 1212,0-1 0,6 7 0,1 1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43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54 305 8172,'-13'0'1887,"5"0"-1310,8 0 0,9 0 506,9 0 0,2 0 105,7 0 0,1 0-545,3 0 0,-2 0 253,6 0 1,-4 2-356,5 2 1,-5-2-444,4 2 0,-4 2-599,4-1 0,-5 0-800,1 0 0,-3-4 234,-2 4 0,-1-4-2575,-3-1 3642,3 0 0,-10 6 0,4 1 0</inkml:trace>
  <inkml:trace contextRef="#ctx0" brushRef="#br0" timeOffset="539">27 1 8084,'-6'7'1094,"5"-1"-419,-11-6 236,11 0 101,-5 0 442,6 0 851,0 0-1708,6 0 1,5 0 39,7 0 1,6 0 55,-2 0 0,3 4-244,1 1 1,1 4-18,-1-5 0,10 5-130,-1-5 1,6 1-177,-5-5 1,2 0-298,2 0 1,-5 0-400,0 0 0,-1 0-199,1 0 0,-2 0-1049,-7 0 1,-5 0 79,-3 0 1,-4 0 1737,0 0 0,-7 0 0,-1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52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80 7168,'2'-9'619,"2"0"0,-2 5-342,2-5 1,2 4-81,-2-3 1,2 5 25,-1-2 1,-2-1 276,5 2 233,-5-6-130,9 8 130,-10-4 40,3 6-465,-5 0 0,0 2 27,0 2 1,0-1 116,0 6-231,-5 0 1,2 4 10,-6 0 1,6 1-1,-2-1 1,0 6 70,0 3 0,-1 3 68,2 2 0,1-1 61,-6 1 1,5 3-110,-5 1 1,4 5-31,-3-5 1,0 4-54,-1-4 1,2-2-192,3-7 1,2 2 25,-2-6 0,1-1-53,-2-4 0,4 1 41,-4-1-449,4-6-1325,1 5 1297,0-10 0,0 2-46,0-8 0,4-1 135,1-8 1,4 3-826,-5-8 1,2 2 111,-2-2 0,2 3-1123,3-2 2161,3-4 0,-5 6 0,6-4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53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53 8011,'6'-7'-1791,"-5"0"1745,4 2 57,-4 4 377,5-5 79,-5 0 0,10 3 779,-7-6-489,1 6 237,-5-3-251,0 6 2018,0 0-2494,0 6 1,-2 3 156,-2 9 0,2-2-50,-2 6 0,-2-3 42,2 8 1,-2-4-80,1 8 0,2 1 56,-6-1 1,5 5-215,-5-5 0,5 0-99,-5-5 0,6 0 58,-1 1 0,1-6 238,-2-4-379,4 4 0,-5-6 67,6 2-832,0-8-45,0-3-441,0-6 660,0 0 0,1-6-416,4-3 0,1-7-22,2-2 1,4 1 467,-3 3 0,3-3 564,1-1 0,0-5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1:37.4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433 347 8133,'0'-10'919,"0"-5"0,2 11-940,4-8-283,-4 8 275,5-3 1,-1 5-203,0-4 286,0 4 35,-6-6 0,0 10 259,0 4 90,0-4 0,-2 12 69,-4-9-158,4 9 0,-8-7-263,5 5 1,3 3 82,-4-3 0,-4-1-172,-1 7 0,-1-5 71,-5 10 0,2 4-87,-14 2 0,6 5-39,-6 7 0,-6-5-157,-5 5 0,0-5 88,5-1 1,6-3-58,0-3 0,8 2 160,-2-8 0,10-6-15,1-5 1,8-6-76,-1 5 105,3-7 1,11 4 9,9-8 1,1 0 34,10 0 0,5-8 17,7-4 1,-3 3-49,-9-3 0,3 9-11,-3-3 0,-4 4-218,-2 2 0,-5 2 128,-7 4 0,-3 3 224,-8 8 0,0 8-55,0 4 1,-8-2 52,-3 2 1,-5-2-93,-1 2 1,0-2 142,-1-4 0,1-4-165,0 4 1,5-4-152,1-2-225,-1 1 153,3-1 68,1-7 0,10-3 69,4-7 0,3 0 31,8 0 1,1 0 102,-1 0 1,0 6 251,1 0 1,-7 5 23,1-5 1,-3 9 204,3 3 1,1 1 64,-7 10 1,0 0-183,-6 5 0,2 1-390,3-1 1,-3-1 6,4-4 1,-4 2-26,-2-8 0,0 0-27,0-6-374,0 0-48,0 1-2,0-9 1,0-3-334,0-12 1,0-5 343,0-12 0,0-6-587,0-12 0,0-3 327,0-8 1,2-5 177,4-1 0,1-5 156,5 5 1,3 0 348,-3 7 0,3 6 0,3-5 0,-1 6 0</inkml:trace>
  <inkml:trace contextRef="#ctx0" brushRef="#br0" timeOffset="1217">796 208 7998,'17'-25'555,"-7"-2"0,0 1-258,-5 2 1,-1 11 390,8 1 0,-6 7-192,5-7 1,1 8-211,5-1 0,-6 3 68,1 2-149,-8 0 1,9 2-21,-7 3 0,0 5-88,-6 7 0,0 6-61,0 0 1,0 8 25,0-2 0,-6-2-48,0 2 1,0-8 88,6 2 1,0-4 2,0-2 0,0-5-125,0-1 1,2-7-153,4 2 1,6-4-107,11-2 0,4-2-334,7-4 1,1-3-521,-1-9 0,-5 1 497,0 0 1,-14 7-135,3 4 1,-13 6 310,1 6 1,-4 10 227,-2 7 0,-13 13 283,-5-1 0,-10 11 22,-1 0 1,-4 2 200,-1-2 1,1 2 591,4-8 0,4-5 575,8-6 1,7-8 269,4 2-1273,4-4 1,4-9-222,4-4 0,4-4-55,7-2 0,8-6-68,4 0 0,2-7-180,-3 1 1,5-3-211,-4-3 0,-2 7 147,2-1 1,-8 8-179,2-1 1,-4 3-84,-2 2-186,1 0 421,-1 0 0,-6 6 65,1-1 1,-8 9-53,2-3 0,-10-1-95,-2 1 1,-13 7 60,1 5 0,-10 8-148,-1-3 0,-4 5 265,-1 2 1,-1-1-48,0 1 1,7-3 791,-1-3 0,8 2-253,-2-8 0,11 0 349,6-6-368,4 1 1,4-3 279,4-3 1,9-5-314,8-7 0,8 0-170,-2 0 1,2-7-181,-2-5 1,1 2 75,-7-1 1,6 7-61,-6-2 1,-5 4-296,-7 2-105,1 0 0,-3 2 307,-3 4 1,-4 4 86,-2 7 1,-8 2-26,-3 4 1,-10-2 38,-2 8 1,-1-2 55,7 2 0,0-2-31,0-4 447,-1-4-310,9 6 0,3-10-83,12-3 0,5-6-53,12-12 1,4 0-2,8-11 0,7-4-23,4-14 0,-2 1-152,2-1 0,-1 0-405,1 1 1,-4-1 217,-7 1 1,-7-7-140,1 1 0,-13-8-94,1 2 1,-6 0-291,1-6 1,-4 4 444,-8-10 1,2 10 176,3 2 1,-3 13 89,4-1 1,-2 5 147,2 0 1,-4 4 82,3 8 0,3 0-135,-2-1 0,5 7 267,-5-1 452,0 8 606,-6-3-182,0 7-262,0 0 0,0 7 185,0 5 1,8-2-457,3 1 0,4-7 34,3 2 1,1-4-222,4-2 1,4 0-299,7 0 0,7-6-327,-1 0 1,-1-7-418,-11 1 0,-3 4-863,-7 3-362,-1 3 0,-9 6 616,-8 7 1,-8 3-131,-9 14 0,-8 1 460,-4 6 1,4-1 516,2 1 1,4-1 394,1 1 0,9-6 16,3 0 0,4-8 16,2 2 0,8-4 129,3-2 1,-1 1 486,1-1 1,1-5 0,5-1 1,1 1 804,-1 5 0,6-6-792,0 1 0,0-1 154,-6 7 0,1-1 296,-1 0 0,-6 1-949,1-1 1,-8 8-508,2 4 0,-6-2 34,-6 1 1,-4 1-306,-7 6 0,-2-1 166,-4 1 1,3-6-603,-3 0 0,4-10-82,2-2 1,0-1 533,-1-11 1,3-1 234,3-10 1,-1-3 194,7-8 1,0-7-15,6 1 1,0-2 77,0 2 1,0 4 218,0-4 0,6 10 96,0 1 0,7 8 479,-1-2 1,-3 6 914,3 6 0,0 4-731,5 7 1,-4 2 122,5 4 1,-5-1-292,10 6 1,4-1 22,2 2 0,3-4-850,3-8 0,0-5-833,-1-1 1,1-7 139,-1 2 0,-1 2-2017,-4-3 2832,4 1 0,-14-6 0,6 0 0</inkml:trace>
  <inkml:trace contextRef="#ctx0" brushRef="#br0" timeOffset="1533">2992 139 7987,'0'-19'524,"0"-4"0,6 4-210,0-4 0,7 9-28,-1 3 0,5 5 962,6-6-781,4 8 0,2-3 140,0 7 1,-6 0 62,6 0 1,-6 7-1062,6 5 1,-8-2 290,2 1 0,-6 1-406,-5 5 0,-5 2 369,-7 4 137,0 4 0,-15 15 0,-4 3 0</inkml:trace>
  <inkml:trace contextRef="#ctx0" brushRef="#br0" timeOffset="2440">3044 917 7987,'8'10'0,"-6"0"621,4-5 1,3-3 876,3 4 0,9-6-1662,2-6 1,10-3 102,1-9 1,-1-1-523,1-4 1,-1-2 316,-10-4 0,-2-2-616,-9 8 1,-4-7 318,-8 1 0,-2 4 47,-4 2 1,-4 6 506,-7 5 0,0 4-23,-1 8 1,1 16 446,0 7 1,5 9-296,1 9 0,1 3 374,-1 8 0,3 5-207,8 1 0,0 7 632,0-1 1,0 3-208,0 2 0,0 0-26,0 1 1,0-7-450,0 0 0,2-15-344,4-1 1,-3-9-136,9-3 0,-6-8 249,5-4 0,-5-10-184,6-1 1,-7-9 108,7 3 0,-8-12-974,1-5 0,-3-12 90,-2-6 1,-7-6-200,-5-5 1,-9-10 1150,-2-8 0,-8-5 0,2 5 0,2 8-50,-1 10 0,6 5-8,-1 7 1,4 5 349,2 11 0,5 4-284,1 8 1,5 2 1071,-5 4 0,5 6-150,-6 11 0,8-4 87,-1 4 1,3-4-523,2-2 0,0 1-7,0-1 1,7-7-521,5-5 0,9-3 64,2-2 1,8-2-197,-2-3 1,-2-7 208,1-11 0,7-10-1356,5-7 0,3-16 274,-3-1 1,-3-11-357,3-7 0,-2-3 870,3-9 1,-3 1 196,8-1 0,-7 16 397,1 8 1,-5 11 8,-7 12 1,-3 3 164,-7 20 0,-1 3-264,0 14 0,-5 0 1362,-1 0 0,-7 8-226,2 4 1,-4 3 52,-2 2 0,0 6-383,0 0 0,0 8-368,0-2 1,-8-2-210,-3 2 1,1-8-179,-2 2 0,3-4 89,-3-2 0,5-5 118,7-1 0,3-7-352,9 2 0,7-12-254,16-5 1,-1-7-366,1-5 1,7 4 188,4-4 1,-3 4-319,-3 2 0,-11 7 42,-6 4 0,-4 4 341,-2 2 0,-9 4 231,-8 8 0,-11 13 7,-18 15 1,-2 14-62,-15-2 1,0 11 54,-6 0 0,-4-3-175,4-2 1,-2 1 471,14-1 0,0-8 352,5-10 0,10 2 553,8-1 1,2-7-504,9-5 0,0-8 293,6 2 0,2-3-251,4-3 1,3-2 618,9-3 1,-1-3-487,0-3 0,6-4-154,0 4 0,6-4-496,-6-2 1,2 0-295,-2 0 0,4-2-1122,8-4 1,-1 2 786,1-7 0,-1 7-287,1-2 0,0-2 282,-1 3 1,-5-1 13,0 6 0,-2 0 521,2 0 0,-4 6 627,-8-1 0,-6 9 200,1-3 0,-8 5 870,2 1 0,-5-5 350,-1-1 0,-1 1-986,-5 5 0,-6 0-798,-11 1 0,4-1 74,-4 0-3472,4-7 3256,1-3 0,9-7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10.105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5.11244E6"/>
      <inkml:brushProperty name="anchorY" value="-3.85939E6"/>
      <inkml:brushProperty name="scaleFactor" value="0.5"/>
    </inkml:brush>
  </inkml:definitions>
  <inkml:trace contextRef="#ctx0" brushRef="#br0">0 8128 7943,'0'-9'-1160,"0"1"1425,0 8-246,0-8 1,2 6-28,4-3 1,-2 3-1,6 0-75,-3-4 60,7 4 1,-5-13-82,9 3 0,-7 3 75,1-3 1,-1 1-5,7-7 1,-3 1-6,-4 0 1,5-1 6,-5 1 1,5 0 60,1 0 0,0-1-28,1 1 0,5 0 11,0-1 1,2 1-10,-2 0 1,-2-6 8,8 0 1,-6-6-23,6 6 0,-6-2-2,5 2 0,-6 4-19,1-5 0,-2 5 20,2 2 18,-4 0 0,6-1 41,-8 1 0,1 0 6,-1 0 1,-6 5-36,1 0 1,-1 1 10,7-6 1,-1-3-24,0-3 1,6 4 15,0-4 1,1 2 1,-7-2 0,0 4 7,0-4 0,1 3-112,-1 3 0,0 0 90,1 0 0,-1-1-31,0 1 0,0 0 41,1-1 0,1 1 6,4 0 0,-4-1-5,4 1 0,-3-2 4,-3-4 0,6 4-13,0-4 0,2 3 3,-2 3 1,-4 0-34,4 0 1,-4-7 31,-1 1 1,5 0-101,0 6 0,0-2 80,-6-4 1,1 4-6,-1-4 1,0 3 0,0 3 1,1 6-3,-1-1 1,-2 0 18,-3-5 0,3 6-16,-3-1 0,3 2 92,2-1 1,-5-4-81,-1 3 0,1-1 8,5 1 0,1-3-9,-1 3 0,0-3-2,0-2 0,1-3-27,-1-3 1,0 10-9,1-4 0,-1 3 22,0-3 1,-5-1 4,-1 1 1,1 2 83,5 3 1,-5-3-82,-1 3 0,1-1 40,5 1 1,0-3-28,1 3 0,-1-9 5,0-2 1,0 0 17,1 6 1,5-2-4,0-4 0,0 3-39,-6-3 0,6-2 25,0 2 0,2 0-32,-2 6 1,-1-6-1,4 0 33,-1 2-55,-2-6 1,1 6 0,0-6 26,3 2 7,-5-6 1,4 6-1,-3-6-19,6 3 15,-4 6 1,6-8 14,-8 7 1,8-8-14,-2 2 1,-2 2 15,1-2 1,-5 2-9,6-1 1,-2-5 1,2 4 1,2-4-4,-8-1 1,6 5-1,-6 0 1,5 0 26,-4-5 1,6-1 4,-1 1 0,-2-1-3,2 0 0,-6 1-19,6-1 0,-2 1 8,1-1 1,5 1 43,-4-1 0,2-3 4,-3 3 0,5-3-37,-4 9 0,4-4-4,1-2 0,1 1-17,-1-1 1,-5 1 0,0-1 1,0 1-44,5-1 1,1 0 53,0 1 0,-1-1-124,1 1 1,-3-1 103,-3 0 1,4-1-102,-4-4 0,-2 3 74,1-3 1,-4 3-3,4 3 1,-5-1 13,6 0 1,-8 1 1,2-1 0,2 1 85,-2-1 1,2 1-89,-2-1 0,-3 6 99,3 0 0,-2 0-50,2-5 1,-4 1 2,4 4 1,-4-3-16,-1 3 0,5 2 2,0-2 0,0 0-20,-6-5 1,6 5-5,0 0 0,0 0-25,-5-5 0,5 5 34,0 0 0,0 0-90,-6-5 0,2 5 80,4 0 0,-9 6-8,3-6 0,2 2 10,4-2 1,0-1 0,-5 7 1,-1-6 31,0 6 0,1 0 95,-1 5 1,0-5-117,1 0 1,-1-2 8,0 2 0,2 4-135,4-4 0,-3-2 133,3 2 0,-2-8-105,2 2 0,-4 2 12,4-1 0,-2 1-21,2-2 0,-3-4 29,3 4 0,-4-1-1,-2 1 0,0-2 116,1 8 1,-1-6-95,0 6 1,-1-2 144,-5 2 0,5 4-17,-5-4 1,3 2-31,-3-2 1,4 2-13,-3-8 0,3 6 4,3-6 1,-1 6-37,0-6 1,0 2 0,3-4 11,3 3-45,-4 6 0,8-10 0,-6 5 64,2 0-71,0 2 1,-4 2 0,1-2 17,-3-2 7,12 6 1,-18-4-6,12 8 1,-4-1 1,-1 1 0,-3 0 5,-3-1 0,3-5 0,-3 0 0,3-2-1,2 2 0,1 4 1,-1-4 0,0-2 8,0 2 1,1-8-7,-1 2 1,6-1 0,0 1 0,0-4-15,-6 4 1,1-3-1,-1-3 0,0 6 17,1 0 1,-1 8-1,0-2 1,1 4 75,-1 2 0,0-1-75,0 1 0,1-2 24,-1-4 0,0 4-16,1-4 1,-1 3 7,0 3 1,0-6-13,1 0 0,5-6-7,0 6 0,2-8-1,-2 3 0,-2 1-7,8-2 1,-6 2 21,6-2 0,-8-2-11,2 8 0,-4 0 113,-2 6 1,6 0-97,1-1 1,1-1 5,-2-4 1,-4 4-17,4-4 1,2 4-3,-2 1 0,0 1-33,-6 0 0,6-1 48,0 1 0,0 6-50,-5-1 0,-1 1 35,0-7 0,1 3 115,-1 3 0,4-3-37,-4 3 0,4-1-23,-9 1 1,3-1 11,3 7 1,-7-5 10,1 5 0,-3-2-73,3 3 1,3 3-16,-3-4 0,3 4-876,2 2 879,1-8 0,7 6 0,2-5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53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13 6690,'2'-7'-711,"2"2"970,-2 4 1,5 1 107,-3 0 873,-2 0-389,4 0 260,-6 0 2009,0 0-2583,-6 6 0,4-3-133,-2 6 1,-2 0-19,2 4 1,-2 1-97,1 4 0,3-2 115,-7 6 0,4 1 5,-4 3 0,2 5 16,-2 0 1,-3 1-251,4-1 0,0-3 14,-1 3 0,5-4-245,-5-5 0,6 1 104,-1-5 0,2-1-165,2-3 0,-4-1-42,0 0-968,-1-5-220,5 3 354,0-9 1,5 2 389,-1-8 0,6-4-105,-1-5 0,3-1-804,1-4 0,5 2 1511,-1-6 0,7-1 0,-3-3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54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106 14 8535,'6'-7'1901,"-5"1"-851,5 6-241,-6 0-146,0 0-428,0 6 1,0 1-29,0 6 0,-1-4 37,-4 0 0,4 0-19,-3 4 1,1-4 34,-2 0 0,4 0-79,-4 4 0,-1 6 264,2 3 0,-5-1-145,5 1 0,-2 4 177,1 5 1,2 6-36,-5-2 1,3-1-181,-4 1 1,6 1-140,-1 4 0,-2-2-124,2-3 0,-1-3 81,5-5 1,-1-1 142,-4 1 1,4-6-77,-3-4-54,2-2 0,2-6-712,0 0 101,0-6 171,0 2 1,0-10-458,0-4 0,6-4-2041,3-5 2845,-3-3 0,11-17 0,-2-3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7:51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67 120 7940,'0'-9'1535,"0"0"-1180,0 6 0,1-7-95,4 5 1,-2-3 74,6 3 1,0-5 139,4 1 0,0 2 287,0-2-447,1 6 1,0-7-4,4 5 0,-2 1 63,6 4 1,-1 0-14,1 0 0,-2 0-142,-2 0 0,-2 0 23,6 0 0,-5 0 3,0 0 1,-1 0 31,2 0 0,1 0-150,3 0 1,3 0-158,-3 0 1,3-5 43,2 1 1,-1 0-164,1 4 0,-2 0-143,-3 0 0,2 0 153,-7 0 0,1 0-36,-5 0 0,0 0 72,1 0-548,-1 0-112,0 0-83,-5 0 66,3 0-231,-9 0 97,4 0 249,-6 0-1235,0 0 0,-2 4 1899,-2 0 0,-9 7 0,-8-4 0</inkml:trace>
  <inkml:trace contextRef="#ctx0" brushRef="#br0" timeOffset="636">54 464 8088,'-13'0'-102,"4"0"50,0 0 1,4 0 624,-3 0 982,5 0-603,-3 0-343,6 0-76,0 0 0,6-4-245,2-1 0,4-3 134,2 3 1,-1-1-145,0 2 0,0 2-43,1-2 1,-1 1 76,0-1 0,0 2-77,1-2 1,-1 2 61,0 2 1,0 0-81,1 0 0,0-1-30,4-4 1,-2 4-13,6-4 0,-4 4-104,4 1 1,0-4-143,4-1 1,5-5 68,0 1 1,0 2-22,-4-2 1,-1 4 16,1-3 0,-5 5-56,0-2 1,-1 4 108,1 1 0,-3 0 59,-6 0 0,0 0-7,0 0 1,1 0 27,-1 0 1,-4 1 199,0 4-141,-1-4-66,6 5 88,-1-6 37,0 0 31,0 0-30,1 0-190,-1 0 0,0-4 74,0-1-156,1 1 0,-1 4 112,0 0 1,-4 0 208,0 0-137,-6 0 433,9 0 148,-11 0 192,11 0-294,-11 0-314,5 0 0,-4 0 139,2 0 42,-2 0 415,3 0-619,-5 0 1,0-2-290,0-2-224,0 2 0,-1-8-365,-3 6 1,-4-1 46,-5 5 0,0 0-540,-1 0 0,-5 0-4477,-3 0 5548,-3 6 0,-1 1 0,-1 7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3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305 398 8093,'0'-7'87,"0"-1"-87,0 4 0,0 1 836,0-6 1,6 0-1,1-4-70,1 0 1,3-5-464,-2 1 0,3-6-314,1 6 1,0-5-5,1 4 0,-7-4-91,-3 4 1,2-1 178,-1 1 1,-1 4-69,-4-4 0,-1 3-88,-4 2 1,-2 0-146,-6 0 0,-1 1 69,1 3 1,-4-1 94,-1 5 0,-4-4 174,4 5 1,-5 0-37,1 4 0,2 4-28,3 0 0,-2 7 35,1-2 0,0-1 19,5 6 0,0-4 6,-1 8 0,1-2 8,0 1 1,6 0-87,2 5 0,4-5 37,1 6 1,0-1 187,0 4 0,1-4-55,4 0 0,2 0 44,6 5 1,2-5-82,3 0 0,-2-1 130,6 1 1,-4 1-186,4-5 0,-5 4-1,5-4 0,-5 4-275,0-5 1,-2 6 98,-2-6 1,-4 5-322,0-4 1,-6 1 163,1-1 1,-2-4 11,-2 4 0,-8 1 145,-5-1 0,0 0 11,-5-5 1,-2-4 41,-2-1 1,-4-5 237,0 2 1,4-4 152,0-1 0,0-1-162,-5-4 1,2-2 731,3-6-470,3 0-179,6-1 0,1 1 59,3 0 0,3-2-155,6-3 0,3 4-238,6-4 1,1 2 19,12-2 1,5 3-282,4-2 0,4-2-516,-4 1 0,4 0 411,-4 5 1,2 4-1104,-2 0 0,-5 6 461,1-1 1,-2 3-368,-8 1 1415,1 0 0,-5 11 0,0 4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2.8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 6016,'7'-6'1458,"5"5"-305,-3-3-447,3 2-395,1 2 1,0 0 663,1 0-430,-1 0-249,0 0 1,0-1 100,1-4 1,3 4-369,1-4 0,1 4-247,-1 1 0,-4 0-79,4 0 1,-3 0-447,-2 0 1,0 0-90,1 0 0,-3 1 326,-2 4 0,1-2-238,-5 6 0,-1-5 744,-4 5 0,0 0 0,0 4 0,-6 0 0,-1 6 0,-6 2 0</inkml:trace>
  <inkml:trace contextRef="#ctx0" brushRef="#br0" timeOffset="165">133 319 7996,'-12'1'96,"3"4"0,2-4 595,2 4-463,4-4 1,-4-1-29,10 0 1,-2 2 250,5 2 1,3-3-63,6 4 0,0-4-76,5-1 0,-5 0-395,5 0 0,1 0-357,3 0 0,-4 0-184,0 0 1,-1 0-2006,1 0 2628,3 0 0,-4-6 0,5-1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1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133 186 8457,'-7'0'580,"1"-2"1015,6-2-817,0 2-445,0-4 0,0 5 259,0-4-296,0 4 0,0-6 277,0 2 31,0 4-90,0-5-32,0 6 224,0 0 0,0 6-223,0 3 0,-4 4-30,-1 4 0,-5 4-44,1 6 0,-1 1-74,1 2 1,-3 0 144,3 5 0,2 1-31,-2 3 0,2 1-185,-2 0 1,2-5-98,2 0 0,4-7 64,-4-1 1,4-2-16,1-7 0,0 4 246,0-5-16,0 1-199,0-5-344,0-5-251,0 3-620,0-9-577,0 4 224,0-6 516,0-6 0,1 0-284,4-3 1,2-3-494,6 4 0,-2-4 610,2-1 972,-3 5 0,15-9 0,-4 2 0</inkml:trace>
  <inkml:trace contextRef="#ctx0" brushRef="#br0" timeOffset="644">690 40 7539,'-8'0'-549,"8"-6"0,3 3 931,6-6 0,-4 6 94,4-1 0,-5-2 1286,5 2-1309,0-1 1,4 5 112,0 0 1,-4 2-330,0 2 0,-2 3-164,2 7 0,1-6 26,-5 1 0,4 0-82,-5 4 0,5 1-338,-5-1 331,1 0-164,-5-6 1,0 5-138,0-3 0,0 3-125,0 1 154,0 0 0,-5 1 229,1-1 1,-7 0-2,3 0 0,-4 1 37,-1-1 1,-5 0 32,0 0 1,2-4 333,7 0-262,-3 0 0,7 0 378,-4 0-483,3-7 0,6 6-92,0-4 0,6-2 86,3 2 0,2-2-14,3-2 1,0 0-131,4 0-48,-3 0 149,10 0 1,-9 4-144,6 0 1,-4 2 218,4-1 0,-6 1 142,2 2 1,-8 4-22,-1-3 0,-6 3 199,1 1 0,-4 5 419,-4-1-493,-4 7 1,-5-5 11,0 3 0,-6 3 21,-3-3 1,1 2-1,-1-2 310,-2-4 1,1 1-249,1-2 1,-2 0 15,7-9 1,-3 3-396,3-7 1,6 1-673,-2-5-576,3 0 1025,3 0 1,1-2-1939,6-2 0,6-4 733,2-5 0,9 0 1436,0 0 0,13-7 0,-2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4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27 186 8049,'-7'0'-392,"0"0"419,2 0 0,4-2 738,-4-2-42,4 2-215,1-3 1,0 3 223,0-2 185,0 2-129,0-4-557,0 6 1,1 0 159,4 0 1,-2 0-75,6 0 0,-1 0 55,6 0 1,5 0-125,3 0 0,3 0-14,1 0 0,2-1-32,3-4 1,2 4-1,2-3 1,2-2-14,-6 1-116,6-5 115,-9 8 0,2-3-390,-7 5 0,0 0-421,-5 0 47,5 0 1,-8 1 123,3 3 1,-9-1-339,-5 6 1,-3-4 260,-1 4 1,0-5-776,0 5-44,-5-6 670,-3 8 323,-5-9 0,0 4-256,-1-6 0,1 0-108,0 0 719,0 0 0,-6-6 0,-2-1 0</inkml:trace>
  <inkml:trace contextRef="#ctx0" brushRef="#br0" timeOffset="228">266 14 8049,'-13'0'1662,"5"0"-512,2 0-428,6-6-490,0 4 399,0-4 569,0 6-797,0 0 0,0 11 44,0 2 0,0 9-214,0 0 0,0 5-155,0 3 1,0 0-639,0 5 0,0-5 441,0 1 1,0 0-1357,0-5 0,0 3 252,0-6 1,6-6 1222,3-4 0,3 1 0,1-7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6.8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0 304 12376,'13'0'855,"1"0"-558,-1 0 0,2-4 176,2-1-262,4 1 0,5 4-113,1 0 0,-1 0-45,1 0 0,4 0-209,0 0 0,1-5-111,-1 1 0,-3 0-403,3 4 1,-8 0 160,-1 0 0,-5 0-1253,0 0 214,-8 0 694,-3 5 854,-6 3 0,-6 5 0,-1 0 0</inkml:trace>
  <inkml:trace contextRef="#ctx0" brushRef="#br0" timeOffset="235">265 158 8904,'-7'0'3726,"1"0"-3694,6 0 1,0 2 112,0 2 1,0 4 459,0 5 1,-2 0-205,-2 0 1,2 6-307,-2 4 0,-2 2-125,2 1 0,-5 2-338,4 3 0,0-3 170,0 3 1,4-5-217,-4-4 1,2 2-513,-1-6 1,2-1 405,-2-3 1,4-3-505,4-2 0,4-3 1024,5-6 0,0-6 0,1-1 0</inkml:trace>
  <inkml:trace contextRef="#ctx0" brushRef="#br0" timeOffset="491">822 79 8069,'0'-13'0,"1"1"-35,3 3 0,-1-1 360,6 5 1046,0-5-933,4 9 0,-4-7 589,0 4-429,-6 2 1,3-2 392,-6 8 0,0 1-73,0 8 0,4 3-377,1 11 0,-1 5-103,-4 3 0,0 5-557,0 4 1,0-1-568,0 6 0,0-5 209,0 4 1,-1-5-1348,-4 1 1824,4 3 0,-11-11 0,5 2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6.3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40 8110,'0'-9'454,"0"0"1,2 6-81,2-1 1,-2 1 192,2-2 445,-2 4-119,-2-5-404,6 6-251,-5 0-48,5 6 1,-6-3 29,0 6 1,0 0-11,0 4 1,-5 0 30,1 0 0,-5 1-47,5-1 0,-7 0-87,3 0 0,-3 5 17,3 0 34,-4 5-88,-2-2 1,0 1-124,-4 0 0,5-1 132,4 1 1,-3 1-72,3-5 1,-1 4 50,1-4 0,2 1-124,2-2 1,4-2 11,-3 3 0,2-3 116,2-2 0,2 0-83,2 0 0,3-4 61,7 0 1,5-5-9,3 5 0,0-6 18,4 2 1,4-4-6,10-1 1,-1-4 41,1-1 1,0-5 10,0 1 0,4 2-150,0-2 1,-1 2 105,-8-2 0,2-2-189,-6 7 0,0-5-114,-5 5 1,-5-1-628,-4 5 585,-2 0-734,-8-6-842,5 5 1168,-10-5 1,2 11-178,-8-1 1,-4 5 103,-5-5-183,0 6 656,-6-8 0,3 8 298,-7-5 0,1 5 0,-4-3 0</inkml:trace>
  <inkml:trace contextRef="#ctx0" brushRef="#br0" timeOffset="217">543 225 8110,'-6'-7'696,"4"-3"986,-7 5-623,6 1-359,-9 4 1,9 0 562,-6 0-621,6 6-298,-3 1 1,2 8 112,0 2 0,-5 4-243,4 6 0,-4-1-150,5 1 0,0-1-290,4 1 1,0-1-542,0 1 1,0-1 13,0 1 1,1-2-842,3-3 0,4-3 411,5-6 0,-3-1 1183,4-3 0,-4-3 0,9-6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0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27 636 8017,'0'-8'1535,"0"-1"-1111,0 6 1,6-8 150,3 7 1,-1-2-144,6 2 0,-4 2-204,8-2 1,-4-2 84,0 2 1,-4-1-76,3 5 0,-7 0 0,7 0 1,-2 2-66,2 2 0,0 2-154,0 3 0,-4 7-18,0-3 0,-6 5-209,1 0 1,-2 2-491,-2 7 371,0-1 235,-6 1 1,-3 1-115,-9 2 1,2-2-11,-6 3 1,0 0 85,-4-4 0,1 2 324,2-7 1,0-3 427,5-1 0,5-3 171,4-2 480,6 0-216,-3 1-471,12-7-261,2 5 0,11-11-72,3 4 1,9-4-272,4-1 1,3-6-295,2-3 1,0 2-397,0-2 0,4 2-922,0-2 1,-1-1 736,-8 5 893,-3 1 0,-5-2 0,-1-1 0</inkml:trace>
  <inkml:trace contextRef="#ctx0" brushRef="#br0" timeOffset="483">875 40 8224,'9'-12'-856,"-1"4"0,1 2 856,5 6 0,-1-5 373,0 1 0,0-1 298,1 5 1,0 5 239,4-1 1,-3 5-491,2-5 0,-2 5-349,-2-4 0,1 5-151,-1-1 0,-4 3-454,-1 1 0,-5 0-8,2 0 1,-4 7 384,-1 2 1,-4-3-669,-1-2 0,-5 3 436,1-3 0,-2 1 271,-3-5 130,7 0 1,-3 1 353,5-1 1,2-4 24,8 0 1,2-5 390,6 5 0,1-2-158,-1 2 1,0 3-151,0-3 1,1 2 60,-1 3 1,-6-1-125,-2 0 1,-4 2-107,-1 3 0,-1-2-338,-4 6 0,-4-5-346,-8 6 0,-2-3 29,-4 2 0,-2 2-451,3-7 1,-1 1-28,1-5 0,3-4-205,5 0-488,1-6 1520,6 3 0,-5-6 0,5 0 0</inkml:trace>
  <inkml:trace contextRef="#ctx0" brushRef="#br0" timeOffset="994">1551 875 8169,'-6'7'-680,"-3"-2"583,-3-4 1843,-1-1-336,5 0-126,-3 0-385,9 0-444,-4 0 0,14 0 104,5 0 0,3 0 272,11 0 1,-2 0-175,10 0 1,0 0-200,5 0 1,0 0-436,0 0 1,4 0-275,0 0 0,-4 0-340,-5 0 1,-1 0 359,1 0 1,-7 0-873,-6 0-624,-6 0-1431,3 0 1891,-11 6 1,-10 0 1266,-11 3 0,-12 2 0,-9-3 0</inkml:trace>
  <inkml:trace contextRef="#ctx0" brushRef="#br0" timeOffset="1208">1763 769 8169,'-6'-8'858,"4"1"1318,-2 3-934,2 2 46,2-4-672,6 12 0,-4 6-194,2 6 0,-2 5 35,-2-1 1,0 3-370,0 2 1,-2 5-552,-2 4 1,-2 0 231,-3 0 0,2 2-308,2-3 1,4-2-335,-4-2 0,5-3-2262,5-2 3135,2-5 0,12-8 0,2-7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0.9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87 588 8322,'-8'-9'11,"6"-7"1,-11 12 778,7-7-434,0 7-432,6-4 22,-8 1 219,6 5 83,-5-6-308,7 0 203,0 6-39,0-5-158,0-1 231,0 6-92,0-6 226,0 8 573,0 0-763,-8 8 1,6 4 149,-4 11-118,4-4-46,-5 14 1,5-7 45,-4 9 1,4 0-58,2-1 1,0 1-36,0-1 1,0-5-1,0 0 0,2-8-131,4 2 1,-2-4 31,7-1 1,-1-1 108,1 0 0,5-7-333,-5-4 105,5-4 4,-7-2 0,7 0-88,-5 0 1,5-10 63,1-7 0,0-2-208,0-10 1,1 0 37,-1-6 0,0 1-111,1-1 1,-9 1-175,-3-1 375,4 0 86,-8 1 0,5 1 43,-7 4 151,0-3-63,0 12 1,0 1 239,0 8-220,0 7 0,0-6 189,0 4 0,2 5-52,4-5 0,-4 6 137,4 6 1,-3-3 98,3 9-162,-4-1-15,6-1 0,-2 5 89,-1-3 1,7 3-110,-6 3 1,7-1 163,-1 0 0,-3 0-203,3 1 0,-1-3 2,7-3 1,-7 3-113,1-3 0,-7-5 126,7-1 0,-6-2-40,5 2 11,-7-4-16,11 5 0,-13-9 180,4-3 1,2-5-151,-2-7 1,5-3-40,-5-3 0,5-2-23,-5-3 0,2-11-142,-2 5 0,-5-5 123,5 5 0,-4-3-172,-2-3 1,0 3 12,0-3 0,0 3 45,0 3 1,-6 1-316,1 4 103,-1-3-48,6 12-542,-8-5 400,6 8 0,-5 6-1197,7-1 494,0 8 1182,0-3 0,-8-1 0,-2-2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09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8096,'0'-8'1457,"0"1"-1045,0 3 0,1 2 482,4-2 74,-4 2-578,11 2 1,-5-4-15,6 0 1,1-1 36,-1 5 1,2 0 133,2 0 1,0 0-143,5 0 0,-5 0 33,5 0 1,-4 2-97,4 2 1,-4-3-151,4 4 0,-4-4-116,4-1 1,-2 0-171,2 0 1,2 0 62,-6 0 1,4 0-130,-5 0 0,1 0-742,-5 0-1159,0 0-879,1 0 2127,-7 0 1,3 2-644,-5 2 731,-1-2 211,-4 4 0,-6-1 514,-3 4 0,-2 3 0,-3 1 0</inkml:trace>
  <inkml:trace contextRef="#ctx0" brushRef="#br0" timeOffset="192">93 305 8096,'-13'7'0,"0"-1"946,0-6 1390,5 0-1527,2 0 1,8 0-142,2 0 0,5 0 50,9 0 1,2 0-349,7 0 0,1-1-131,3-4 0,4 2-233,9-6 0,-2 2-289,2-2 1,0 3-1318,-4 6 1,1-4 839,-10 0 1,0-1 759,-5 5 0,-5 6 0,-2 1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4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40 8079,'0'-13'5280,"0"6"-4334,6-5 0,2 10-71,5-2-560,0 2 0,0 4-123,1 2 0,-1-1-254,0 6 1,-4-5-112,0 5 0,-2 0-358,2 4 0,-3 2-132,-6 3 0,0-2 383,0 6 1,-2-4 348,-2 4 1,1-6 259,-6 2 69,6-4-67,-3 0 185,6-7 0,6-1-368,3-6 1,9 0-21,4 0 1,4-6-1390,5-3 1,-1-3 666,5-1 1,0 4-1300,5 0 0,-5 7 1893,1-3 0,-7 4 0,4 1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5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 8038,'2'-8'774,"2"4"1,4 2 1068,5 2 1,5 0-1613,-1 0 0,4 2-931,-8 2 1,6 4 311,-10 5 1,0 0 190,-9 0 0,-2 5 490,-2 0 0,-3 5 37,-7-1 0,1-1 77,0 1 0,1-6-186,3 2 1,3-3 436,6-2-417,0 0 0,6-1 65,3-3 0,7-3-719,2-6 1,10 0 289,-2 0 0,10-6-2638,-1-3 2761,3-3 0,2-7 0,0-2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5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52 8047,'0'-13'0,"0"4"689,0 0 0,-2 7 319,-2-3-171,2-2-530,-3 5 1,0-2 359,1 8 1,-2 4-213,1 5 1,4 0 60,-3 0 1,2 7-215,2 2 1,2 1-233,2-1 0,0 2-143,10-7 0,-4 1-294,8-5 0,-2-4 242,1 0 1,0-6-99,5 1 1,-6-7-433,2-1 1,-4-6 225,0 1 0,-6-3-7,1-1 0,-6-5 53,2 1 1,-5-1 7,-5 5 1,-2-1 128,-6 1 1,-7 1 8,-2 4 1,-3-3-138,-1 7 0,-1-5-595,1 5 969,-1-1 0,1 11 0,-1 1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93 27 7929,'-7'-9'1247,"3"0"-388,-4 6 619,7-3-781,-5 6-638,12 0 1,-5 2 536,4 2 0,-4 1-175,-1 8 1,0 0 443,0 14 1,-4-2-356,-1 10 1,-3-4-225,3 4 1,-4-1-387,5 1 0,-5 4-431,5-4 1,-5-3 344,4-1 0,-1-7-214,2-2 0,3-6-2568,-4 2 2066,4-3 0,2-8-1377,4-3 2279,2-2 0,6-8 0,0-1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7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12728,'6'13'1238,"-4"5"-503,2 0 1,-2 5-272,-2-1 1,-5 3-33,1 2 0,-5-1-130,5 1 0,-5-1-882,4 1 1,-3-1-194,3 1 0,-1-5-611,2 0 0,2-4 639,-2 4 0,2-10 745,2 1 0,0-3 0,0 3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8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53 8396,'0'-7'2072,"0"1"-1904,0 6 236,0 0 127,0 6 1,-1 1-60,-3 6 0,1 1-161,-6-1 0,1 6-116,0 3 0,-3-1 0,7 1 0,-5-2 188,5 2-488,-1 3 148,-1-4 0,5 0-142,-4-4 1,5-2 34,5-2 1,-2 1-147,6-1 1,4-6 115,4-2 1,7-4 44,-2-1 1,5-1-117,4-4 0,-3-2-172,2-6 1,3-1 93,-2 1 1,0-6 100,-5-3 1,-4-3 202,0-2 0,-6 1-114,2-1 1,-9 1 448,-5-1 0,-4 2-96,-4 3 1,-5 0 57,-9 9 1,-4-3-34,-9 7 0,4 3 174,-4 2 1,3 2-1319,1 2 1,7 0 484,2 0 0,3 0-1412,2 0 0,4 2 797,0 2 0,6-1 949,-1 6 0,2-6 0,2 3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8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27 10292,'0'-7'2172,"0"1"-1427,0 6 1411,0 0-1855,6 0 142,-5-6 446,5 5-126,-6-5-63,0 6 2747,0 0-2693,0 6 1,0 2-281,0 10 0,0 3 138,0 5 0,-6 7-235,-3 2 1,4 9-345,0 5 0,-1 4-848,2 4 1,-1-1-1282,5 6 1,0-5 2095,0 5 0,-6 0 0,-1 4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6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14 8102,'-7'0'2770,"2"0"-1924,10 0 0,2 0-283,6 0 0,2 0-92,3 0 1,-2 0-113,6 0 0,0 0 96,5 0 0,-5-5-375,0 1 1,0-1 39,4 5 0,-4 0-1116,0 0 0,-5 2-42,0 2 1,-2 4-612,-2 5 0,-5 0 1649,-4 0 0,-8 6 0,-4 2 0</inkml:trace>
  <inkml:trace contextRef="#ctx0" brushRef="#br0" timeOffset="158">52 239 8102,'-19'0'1084,"8"0"1563,-2 0-2108,9 0 0,-1 0-213,10 0 1,3 4 166,10 1 0,4 1-103,9-2 0,-1-3-278,5 4 0,0 1-276,5-2 0,0 2-386,0-2 1,-1-2-223,1 2 1,-5 2 771,1-1 0,-7-1 0,3-4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13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140 184 6031,'-7'-6'0,"1"-1"0</inkml:trace>
  <inkml:trace contextRef="#ctx0" brushRef="#br0" timeOffset="575">87 39 8150,'0'-9'0,"0"0"1754,-6 6-995,5-9 0,-4 11-48,10-4 1,-2 5-219,6 5 1,-1-2 15,6 6 1,-1-1-282,0 6 0,0-1-48,1 0 1,-3 5-536,-2-1 1,2 1 282,-7-5 0,0 6-952,-4 4 600,0-4 265,-5 6 1,-4-6-248,-9 3 0,2 2 196,-6-7 0,1 2 197,-1-1 1,-1-5 234,5 0 0,-3 1 1729,8-5 222,-3-4-1511,14 7 0,4-10 76,11 2-164,12-2-584,3-2 1,15-6-178,-3-3 0,8-3 60,1-1 0,2 0-159,2-1 0,-1 1-663,-4 0 0,-6 5-2946,-7 4 3895,-12 3 0,8-5 0,-10-2 0</inkml:trace>
  <inkml:trace contextRef="#ctx0" brushRef="#br0" timeOffset="1342">895 383 8186,'-5'7'2523,"-4"-2"-1811,3-4 0,12-2-268,11-4 0,14 0-194,9-4 1,6-2-341,7 7 0,0-5-550,0 5 0,-6-5 360,-3 5 0,-7-5 29,-2 4 0,-6 1-828,2 4 0,-9 0 84,-4 0 995,-3-6 0,-2 4 0,0-3 0</inkml:trace>
  <inkml:trace contextRef="#ctx0" brushRef="#br0" timeOffset="1529">1266 105 7991,'-13'-2'2696,"0"-2"-2097,6 3 1,1-4 363,6 10 1,0 2-513,0 6 1,0 2-164,0 2 1,0 3 157,0 2 0,-2 3-665,-2-3 1,2 3-727,-2 1 1,2-4-5,2 1 0,5-3 949,-1 2 0,12-3 0,-1-5 0</inkml:trace>
  <inkml:trace contextRef="#ctx0" brushRef="#br0" timeOffset="2918">1227 357 7978,'0'-8'103,"0"1"394,0 2-192,0 4-43,0-11 899,0 11-310,0-5 110,0 6-498,0 0 1,0 7-70,0 6 1,0 2-216,0 7 1,0 2-63,0 7 1,0-3-217,0 3 1,0-3-404,0-2 0,0-4-897,0 0 0,0-6 133,0 2 1266,6-9 0,7 3 0,7-5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1.7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87 485 8261,'-18'-8'0,"9"6"0,-7-5 992,14-1-213,-5 6-758,7-6-219,-8 8 353,6 0-339,-5 0-52,7 0 346,0 0-54,0 8 1,0 4 39,0 11 0,-6 5 111,0 13 0,0-5-101,6 5 1,0 1 33,0-2 1,0 1-136,0-7 126,8-7-55,-6 6 0,11-14-193,-7 4 1,7-6-2,-1-5 0,3-4-49,3-8 1,-1 0 125,0 0 0,2-8-26,5-4 0,-5-9-73,4-2 1,-2-8-191,2 3 0,-4-5-119,4-2 346,-11 1 34,3-1 0,-11 1 172,8-1-136,-9 8 0,7-4 1,-6 8 323,2 2-220,-1 10 0,-3 3 369,4 8-311,-4 0 0,6 8 172,-8 3 0,5 10-197,1 2 0,2 0 8,-2-5 1,-3 5 15,9 0 0,-6-2-46,5-10 1,-5 5-50,6-5 1,-7-1 234,7 1-20,-1-7 0,7 6-114,-1-4 1,0-4 28,1 3 0,-1-3-45,0-2 0,0-2 32,1-3 1,-1 3-236,0-4 1,1-2 58,-1 2 1,0-7-93,1 2 0,-3-5 137,-4-1 0,3 0-115,-8-1 1,-1-7 80,-5-4 1,0-3-14,0-3 0,-2 1 222,-3-1-194,-5 0 6,-7-7 0,5 6 298,1-5 24,-1 5-309,-5 1 0,0 1 29,-1-1 0,3 8-153,3 4 0,-1 4-235,7 2 1,-5-1-95,5 1-190,0 7-608,6 3 553,-8 7 361,7 0 0,-7 2-1143,8 3 650,0 13 811,0 1 0,8 14 0,1-7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36.4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10588,'13'-7'683,"2"1"-642,3 6 1,-4 0 144,4 0 1,-3-4 13,-2-1 1,5 1-241,-1 4 1,2 0-129,-1 0 0,-3 0-458,2 0 0,-2 0 160,-2 0 0,1 0 2,-1 0 1,-4 0-589,0 0 1052,-6 0 0,2 6 0,-5 1 0</inkml:trace>
  <inkml:trace contextRef="#ctx0" brushRef="#br0" timeOffset="158">94 186 8641,'-8'14'3638,"14"-7"-3079,12-2 0,5-4-551,4-1 0,5 0 35,4 0 1,-4 0-2,-1 0 1,1 0-180,-1 0 1,0 1-364,-4 4 1,2-4 499,-2 4 0,2 2 0,-8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35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0 146 7926,'0'-7'0,"4"0"-209,1 2 1,-1 2 134,-4-6 0,2 6-124,2-1 261,-2-3 1,5 4 16,-3-6 1,-2 4 185,2-3 34,4 5-68,-7-9-145,11 5 1,-9-5 230,6 3-85,-6-3-112,8 11 1,-9-7 283,2 4-28,-2 2-50,-2-3 214,0 5-185,0 0-196,6 0-193,-5 0 126,5 5-157,-6-3 1,0 5 182,0-2-103,0-4 0,2 9 60,2-5 0,-3 5-5,4-1 0,-4-2 120,-1 2 0,0 0-64,0 4 0,0 5 116,0 0 0,0 1-130,0-2 0,0-2-37,0 3 1,0 1 8,0-1 1,0 1-127,0-2 1,0 0 122,0 5 0,0-6-8,0 2 0,0-4-117,0-1 0,0 2 44,0 3 0,0-8-12,0 3 1,0-2 18,0 2-6,0-6 0,0 1-71,0-4-32,0-2 140,0 3 0,0-6-7,0-3 1,0 1-138,0-6 0,0 4 103,0-3-173,0-1 1,2-5 27,2 1 0,-2 0-108,2 0 0,2 4 118,-2 0 1,7 0-136,-2-4 0,-2 0 48,2-1 0,-5 1 7,5 0 1,-5-5 64,5 1 1,-4-1-32,3 5 1,0-5 126,1 0 0,1 1 52,-6 4 0,5-1 142,-4 1 0,5 0-66,-1 0 0,-2 4 404,2 0-230,0 0-52,4-4 0,0 5 61,1 4 1,-6-2 16,1 2 1,-4-1-58,3 5-75,1 0-280,5 0 257,-1 0-86,0 0 1,-4 5 87,0-1 1,-6 6-61,1-1 1,-1 3 195,1 1 1,-2 5-121,2 0 0,-2 1 275,-2-2 0,0 3-81,0 2 0,0 1 15,0-5 0,0 4-113,0-4 1,0 1-117,0-2 1,0-6 26,0 2-347,6-3 0,1 2-1944,6-3 1101,1 3 0,-1-11-405,0 4 1,5-4 545,-1-1 907,1 0 0,1 0 0,2 0 0</inkml:trace>
  <inkml:trace contextRef="#ctx0" brushRef="#br0" timeOffset="359">994 318 8372,'1'-7'1446,"4"3"-1377,-4-4 1,6 7 264,-2-4 75,-4 4 332,5 1-219,-6 0 0,5 1-15,-1 4 0,0 2-122,-4 6 0,0 2-58,0 3 1,0 1-154,0 3 1,0 3 26,0-3 0,0 3-102,0 2 1,0-2-179,0-3 0,0 1-1810,0-5 1009,0 0-467,0-5 0,2-6-33,2-2 1380,-2-4 0,16-7 0,-4-1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5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72 8059,'0'-13'477,"0"0"-273,0 0 0,1 4 159,4 0 1,-2 6 984,5-1-1015,-5-4 0,8 8-128,-7 0 1,5 6 69,-5 7 1,2 8-44,-1 6 1,-4 1 47,4 7 0,-4 0-82,-1 5 1,0 0-111,0-1 0,0 1 14,0 0 0,0-6-237,0-3 0,0-5 54,0-4 0,0 2 93,0-7 0,0-3-711,0-5-14,0-6 197,6 2 1,0-6 69,3-3 0,1-8-83,-6-6 0,7-5 123,-2 0 0,-2-2-2,2-1 1,0 1 233,4 3-59,0-3 44,0 10 0,1-3 320,-1 10 0,0 2-140,0 6 1,1 0 791,-1 0 1,0 6-124,0 2 1,-1 4 225,-3 1 0,1 2-313,-5 3 1,3-2 87,-3 6 1,-1-1-324,-4 1 0,5 1-124,-1-5 1,2 4-534,-2-4 0,-1-1 268,6-3 1,0-1-1124,4 0 0,1-4 196,-1 0 978,0-6 0,6 3 0,2-6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5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54 8036,'0'-21'0,"2"8"1166,2 9 1,9-2-1007,9 1 0,2 1-746,-2 4 1,2 0 266,-7 0 1,-3 1 108,-6 4 1,-3-2 94,4 6 0,-6 4 209,1 4 0,-4 6 93,-4-6 0,1 7-255,-6-2 0,4-2 30,-3 3 0,5-7 108,-2 1 0,4-2 798,1-2 1,1-4-102,4 0 1,6-6 113,7 1 1,7-2-219,2-2-628,-1-6 61,6 5 1,-5-7-1262,-1 4 0,5 2 374,0-2 791,-6-3 0,0 5 0,-4-4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6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7939,'0'-9'2894,"0"0"-1893,6 6 0,6-3-482,5 6 0,7 0-246,-2 0 1,3 0-1385,1 0 1,-4 0 745,1 0 1,-7 0-863,1 0 1,-3 2 467,-5 2 0,1 3 759,-6 7 0,1-1 0,-5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6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27 7939,'-18'7'1601,"1"-2"2195,5-4-2902,6-1 0,12 0-423,3 0 1,13-1-1618,4-4 1,4 2-144,-4-6 0,5 5 1289,0-5 0,0 6 0,-5-3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9.6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 7982,'0'-9'1026,"0"0"-486,0 6 357,0-3-583,0 6 0,0 2-128,0 2 1,0 3 296,0 7 1,2 5 17,2 3 0,-3 4-3,4 5 0,-4-1-163,-1 5 0,0 0-54,0 5 0,0-2-252,0-2 0,0 2 145,0-3 0,0-4-496,0-4 1,0-1 257,0-4 1,0-7-317,0-2 0,0-7-40,0 3 209,0-6 1,5-3 62,-1-9 0,6-4 11,-1-5 0,3-2-70,1-7 1,2 1 116,3-1 0,-2 2 70,6 3 0,-4 3 62,4 6 0,-2 1 153,2 3 0,2 3-180,-6 6 439,5 6-280,-8 1 0,3 7-48,-10-1 0,3 6-3,-7 3 1,1 3-208,-5 2 0,-6-1 135,-3 1 1,-7-1-335,-2 1 1,-6-5 27,2 0 0,-3-6-76,-1 2 1,1-5 28,3-4 1,-2 1-65,7-6 0,-1 1-184,5-5 1,-1-2-294,1-2 1,6 1 224,2-6 0,4 0 618,1-4 0,6 0 0,1 0 0</inkml:trace>
  <inkml:trace contextRef="#ctx0" brushRef="#br0" timeOffset="275">583 610 11047,'13'7'708,"-4"5"-719,0-3 0,-6 2-1674,1 3 1345,-2-1 0,2 0 1928,1 0-477,-1 1-582,2-1 1,1-4-407,7 0 1,-1-6-329,0 1 0,-4-7 376,0-1 0,-2-7 2,2 2 1,1-4 158,-5-4 1,-1 2-160,-4-3 1,0 2-252,0-2 1,-6 4 74,-3-4 0,-8 3-697,-5 2 1,-5 4-157,-4 0 0,2 6-527,-7-1 0,5 4 1383,-4 4 0,0 4 0,-5 5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9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54 8056,'-4'-9'8,"-1"0"0,1 5 549,4-5 929,0 6-456,0-9-309,0 11-299,0-5 0,-2 6-117,-2 0 0,3 7-91,-4 7 1,4 6 75,1 11 0,-5 3 86,1 6 1,-1 5-188,5 4 0,0 2 14,0 2 0,0 0-76,0 0 0,0-5-212,0-4 0,-1-3-418,-3-1 1,2-6 279,-2-4 1,1-3-23,-2-5 1,4-7-280,-4-6 176,4-6 0,1-1 159,0-10 1,1-3-81,4-11 0,2-4 122,6-5 0,5-10 154,0 1 1,5 2 86,-1 2 0,-1 11-40,1-1 1,0 8 103,5 0 1,-7 10 72,-2 3 0,-3 5 57,-2 5 0,-4 8-168,0 9 1,-8 3 113,-1 1 0,-6 5-356,-7 0 1,-6 5 91,-3-6 0,-3 1-276,-2-4 0,1-2 5,-1-3 0,-1 2 25,-3-7 1,5-1-165,-1-7 0,2-3-282,8-6 0,-1 0 168,5 0 0,5-1-177,4-4 1,4-4 730,4-8 0,15-4 0,9-5 0</inkml:trace>
  <inkml:trace contextRef="#ctx0" brushRef="#br0" timeOffset="197">662 557 8056,'0'8'0,"0"-1"1925,0-2 1,0-3-996,0 7 1,4-4-731,1 4 0,-1-1-57,-4 6 1,5-1-92,-1 0 1,0 5-166,-4-1 1,0 3 152,0-3 0,0-2-381,0 3 1,0-4 120,0 0 0,2-6-1324,2 1 1,-1-6 155,6 2 1388,0-10 0,10-8 0,2-8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7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 8067,'8'0'1014,"1"0"-697,0-6 0,6 4 530,2-2 0,4 1-314,6-1 1,-5 2-2457,0-2 771,-6 2 513,9 2-625,-10 0 754,4 6 1,-10-4 509,-1 2 0,-5 3 0,9 1 0,-5 5 0</inkml:trace>
  <inkml:trace contextRef="#ctx0" brushRef="#br0" timeOffset="125">491 93 8011,'13'6'1247,"2"-5"-1132,2 4 1,3-4-1983,2-1 1867,3 0 0,-5 0 0,7 0 0</inkml:trace>
  <inkml:trace contextRef="#ctx0" brushRef="#br0" timeOffset="233">941 159 8284,'13'0'573,"1"0"0,-1-1-35,0-4-538,0 4 0,1-11 0,-1 5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7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7951,'0'-9'158,"0"1"130,0-1 1,0 0 1231,0 0-621,0 6-351,0-3-237,0 6 0,4 2-28,0 2 0,2 3-14,-1 7 0,-4 5-65,4 3 0,-4 7 0,-1 2 1,0 10-67,0-1 0,0 3-116,0-3 1,0-1-176,0 1 0,0-5 121,0 1 0,0-8 51,0-2 0,0-1-20,0-7 1,2-2-366,2-7 45,-3 3 2,5-11 0,-4-1 21,2-9 1,-1-2-103,6-3 0,0-5-207,4-3 1,0-3 225,1-1 1,0-1 55,4 1 0,-2 5 229,6 3 1,-1 5 239,1 4 1,3 3 93,-3 6 0,-3 2 389,-1 2 1,-3 8-291,-2 6 0,-6 5 219,-2-1 0,-5 5-566,-5 4 0,-7-2 128,-5 7 0,-7-8-153,2-2 0,-3 1-16,-1-5 1,1-3-166,2-2 0,-2-6-31,3-2 0,3-6-146,2 1 1,-3-4-123,3-4 1,4-4-256,4-5 1,6-5 769,-2 1 0,4-7 0,1 3 0</inkml:trace>
  <inkml:trace contextRef="#ctx0" brushRef="#br0" timeOffset="372">849 517 8059,'-9'-13'341,"0"-1"1,2 6 472,-2-1 0,-3 1-528,3 0 0,-3-3-136,-1 7 1,0-5-193,0 5 0,-7-1 71,-2 5 1,3 8 184,2 5 0,-3 1-99,3 9 1,5-6-41,8 5 0,2-4-29,2 4 1,7-4-113,7 4 1,3-6 173,5 2 1,3-5 123,-2-4 0,2 1 120,1-6 1,-4 5-105,0-4 1,-7 5 310,-2-1 1,-1-2-321,-8 2 1,1-5-299,-5 5 0,-2-1-161,-2 1 0,-5 2-547,-9-2 0,2-3 40,-6-2 0,4 2-1748,-4-1 2475,6-1 0,-15-4 0,3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5.8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0 485 8326,'0'-17'-648,"0"5"-810,0 1 1668,0 7-135,0-11 37,0 13 783,0-14-373,0 7-168,0-1 1,0-5 115,0 3 1,0 3-208,0-3 1,0 6-13,0-5 1,6 5-51,0-6 0,2 9 252,-3-3-323,-3 4-179,14 2 218,-14 0 0,7 10-37,-3 7 73,-4 8-103,6 9 0,-8 3 20,0 3 1,0-3 26,0 3 0,0 2 16,0-1 0,1-7-195,5-5 1,-4-8-61,4 2 1,2-3-310,-3-3 129,9-8 15,-5-1 0,9-8-57,-1 0 0,-5-9 14,-1-9 0,1-7 53,5-9 1,0-1-95,0 1 0,-1-1 110,-5 0 0,5 1 31,-5-1 1,3 3 15,-3 3 1,5 4-195,-5 7 521,5 1 81,1 8 19,0 1 0,-5 10-122,-1 4 0,-7 3 104,2 8 1,-4 6 11,-2 1 0,5 1 149,1-2 1,0-4-24,-6 4 0,6-2-134,0 2 1,5-9-263,-5 3-30,7-4 108,-11-3 1,14-2 52,-5-8 36,-3 0 0,7 0-17,-3 0 0,-3-4 23,3-8 1,-6 1 31,5-12 0,-5-4-149,5-2 0,-7-6 85,2-5 1,2 1-172,-3-7 1,1 2 143,-6-2 0,0 2 34,0 4 1,-6 5-61,1 0 1,-3 3 34,2 9-314,4 0-89,-13 5 0,11 9-2041,-7 3 1733,7 4 0,-4 10-507,8 3 0,-6 5 589,1 1 0,-3 2 537,2 4 0,-4-4 0,-7 6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3.4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384 252 8073,'0'-13'-86,"5"0"-43,-1 0 0,5 4 216,-4 0 0,3 0 194,-3-4 0,4 0-282,-5-1 1,2 2 111,-2 4 0,-2-4 83,2 3 1,-2-3-108,-2-1 0,-2 4 99,-2 0-176,-4 1 0,-5-4-147,0 3 1,0-1 12,-1 5 0,1-1 100,0 2 0,-5 2-18,1-2 1,-3 3 14,3 1 0,2 0-23,-3 0 0,-1 1 67,2 3 1,-1 2 11,5 3 0,-5 3 57,0-3 1,1 4 182,3 5 1,0-4 13,-4 4 0,3 3-141,-2 1 0,6 1 349,3-1 0,0 3-77,-1-3 0,-1 4 48,6 0 1,-1-4-143,5 0 0,0-6-201,0 2 0,0-3-10,0-2 0,6-1-179,3-3 0,3-4-9,1-5 0,6 0 73,3 0 0,3-7-621,2-6 1,-1-2 68,1-7 0,-2 0-151,-3-4 1,1 3 388,-5 1 1,4 5 109,-4-5 0,-1 5-81,-3 0 257,-1 2 113,0 2-225,-5 5 811,-3 3 0,-5 6-61,0 3 0,-4 4 167,0 5 1,-5 5-254,4-1 0,1 5 85,4-4 0,0 6-263,0-2 1,0-2-101,0 2 0,1-4-326,4 4 1,-2-6 127,6 2 0,-2 1-1177,2-1 0,7-1-38,-3-3 0,3-7-1679,-2-2 2852,5-4 0,1-1 0,7 0 0</inkml:trace>
  <inkml:trace contextRef="#ctx0" brushRef="#br0" timeOffset="176">782 385 7971,'0'-14'2050,"0"7"0,1 1-965,4 6 0,2 0-1207,6 0 0,1 2-280,-1 2 249,-6 3 1,4 7-84,-7-1 1,0 6-354,-4 3 0,2-1 136,2 1 453,-2 0 0,4 4 0,-6 1 0</inkml:trace>
  <inkml:trace contextRef="#ctx0" brushRef="#br0" timeOffset="794">1564 266 7992,'7'-9'135,"-3"0"1,-2 4 143,-2-3-187,0-1 0,4 0 29,1 0 1,-1 0-133,-4-4 1,0 0-285,0 0 1,-6-1 524,-3 1 0,-2 0-29,-3 0 0,-3-1 85,-1 1 1,-1 1-226,1 3 1,4 4-221,-4 5 0,3 0 131,2 0 1,0 0-98,-1 0 1,1 5 278,0 4 0,1 4 22,3 5 1,-3-3 219,4 3 1,-3 2-150,3 2 1,-3-1 85,7 1 0,-5 0 24,5 5 0,-1-2 1,5-3 0,0 1-131,0-5 0,0 1-4,0-1-132,0-4 1,2 4-281,2-9 0,-1-3-349,6-6 0,1 0 311,8 0 0,1-6-828,3-3 1,3-9 264,-3-4 0,-1-3 10,1-1 1,-5 4 430,6 0 1,-7 1 288,1-1 0,-6 7 46,-2 6 595,-7 6 495,4-2 1,-6 6-593,0 3 0,0 5 737,0 9 0,-4-2-463,0 6 1,-1-4-421,5 4 0,0-4-240,0 4 0,6-2-192,3 2 1,3 2-114,1-6 0,0-1-437,0-4 0,5-1-967,0-3 1,5-2 1610,-1-2 0,3-4 0,2 5 0</inkml:trace>
  <inkml:trace contextRef="#ctx0" brushRef="#br0" timeOffset="1058">1988 424 9716,'8'9'-822,"1"0"1,-6 0 515,2 4 1,-4 0 70,-1 1 0,5-4 1539,-1 3 1,6-2-545,-1 6 1,3-2-274,1-2 1,2-4-353,2 0 1,0-6-263,5 1 1,-6-2 240,2-2 0,-4 0-189,0 0 1,-1-6 86,0-3 1,-1-3 70,-3-1 0,-3 0-332,-6-1 95,0 1 0,-11 0-32,-2 0 1,-9 1 178,0 3 7,-3 3 0,-8 0 0,0-1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2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1 106 8441,'13'-6'1206,"-4"5"-1462,0-4 0,0 4 156,4 1 1,0 0-675,0 0 0,1 0 296,-1 0 0,0 0 478,0 0 0,1 0 0,-1-6 0,0-1 0</inkml:trace>
  <inkml:trace contextRef="#ctx0" brushRef="#br0" timeOffset="137">478 53 7992,'9'0'0,"-1"0"0,1 0 127,5 0 0,-1 0 34,0 0 1,2-1-1051,2-4 1,-6 4 888,2-4 0,-3 4 0,4 1 0</inkml:trace>
  <inkml:trace contextRef="#ctx0" brushRef="#br0" timeOffset="333">981 27 7992,'13'0'0,"1"0"0,-1 0-31,0 0 1,0-2 164,1-2 0,-1 2-94,0-2 0,0 2 45,1 2 0,-5-1-42,-1-3 0,-3 2 38,4-2-321,-6 2 240,2 2 0,1 6 0,2 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8:51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212 133 7991,'9'-4'-713,"0"-1"539,-6 1-140,9 4 280,-5 0 1,2-1 67,0-4 0,-5 4 154,5-4 221,-6 4-213,9 1-27,-5 0 0,2-2 140,0-2-84,-7 2-27,4-3 1,-4 3 209,2-2-141,-2 2 0,4-5 26,-6 2 63,0 4-254,0-11 0,0 9-60,0-6-187,0 6 0,-2-7 78,-2 6 1,2-2-138,-2 1 64,-4 4 1,6-9-60,-7 5 0,4 1 16,-4 4 106,1 0 0,-6 0 57,1 0 1,4 0 96,0 0 1,1 0 124,-6 0 1,1 0-55,0 0 0,4 4-77,0 1 1,0 0-40,-4 0 1,4 1 4,0 3 0,1 2 55,-6-2-46,1 3 0,0 1 127,0 1 0,1-1-83,3 0 1,-1 2 150,5 2 0,-4-2-112,5 3 1,-5-3 87,5-2 0,-5 4 12,5 1 1,-1 1 110,5-1 0,0-3-165,0 2 1,0 2 32,0-1 0,0 0-196,0-5 0,6 0 78,3 0 0,-2-1-228,2-3 1,0 1 68,4-5 0,-3-1-52,4-4 1,-7 0-63,11 0 0,-7-6-103,7-2 1,-3-6 36,-2-3 0,5 0-189,-1-5 1,1 0 52,-5-4 1,1 1 77,-1 3 0,0-2 130,0 6 0,-1-4-252,-3 5 447,3-1 31,-11 5 1,10 4 302,-7 0-161,0 6 308,-4-3-173,0 6-138,0 6 1,-4 2-19,0 5 0,-2-4-87,1-1 1,4 3 304,-4 6 1,4-2 85,1 3 0,0 1 85,0-1 1,0 5-114,0-1 1,1-3 39,4-1 1,2-2-416,6 2 0,2-5-305,3 0 0,-4 1-247,4-6 0,1 3-241,-1-2 0,4-2-663,-4-3 1,4-2 1384,-5 2 0,7-2 0,-3-2 0</inkml:trace>
  <inkml:trace contextRef="#ctx0" brushRef="#br0" timeOffset="353">861 345 8081,'0'-9'52,"0"1"-50,6 5 289,-4-9 130,4 10 568,-6-4-734,0 1 1,-2 5-34,-2 0 1,-4 1-310,-5 8 1,0 0 121,0 4 1,-1 0-75,1 0 1,1 5 165,3 0 0,4-1 160,5-3 1,0-1-113,0 0 1,5-4 148,4 0 0,5 0-22,3 4 1,4-4-58,5 0 1,1-5 182,-1 5 1,-1-5-37,-3 5 1,-2-1-346,-7 0 0,-4 3-90,0-7 1,-7 6-117,3-1 0,-5 3-93,-5 1 1,-3 0-374,-10 1 0,-3-1-49,-5 0 0,-2 0 273,-3 1 0,6-2-1611,-6-4 2012,6-2 0,-7 0 0,5 1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1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14 8071,'-7'-8'705,"1"2"-1034,6 6 0,0 2-34,0 2 1,4-1-94,1 6 0,-1-5 266,-4 5 1,4 0 189,1 4 0,-1 1 0,-4-1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1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1 8042,'-21'0'620,"8"0"1,8 0-598,10 0-129,2 0 1,7 0-1660,-1 0 1194,-6 0 1,3 1 431,-5 4 0,-1-2 139,-4 5 0,0 1 0,0 5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2.6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13 106 8046,'-1'-17'0,"-4"-1"2018,4-5-1286,-5 8 0,6 0 702,0 6-987,0 6 0,2-2-679,2 5 0,-3 7 175,4 6 1,-4 6 189,-1 8 0,0 5 57,0 3 1,0 4-6,0 0 1,0-3-34,0-1 1,0-5-91,0 1 1,0-5-139,0-4 1,0-3 169,0-6 0,0 1 102,0-1 0,2-4-285,2 0-218,-2-6 1,5 2 12,-3-5 0,-2-1-195,2-3 0,2-5-19,-1-9 0,0 2 183,0-6 1,-2 0-93,6-5 0,-5 1 119,5-1 0,-5 1 485,5-1 1,-4 7 12,3 2 1,1 3-5,5 2 0,-6 6 147,1 2 1,0 4 348,4 1 0,-4 1-230,0 4 1,-2 2 140,2 6 1,1 6-512,-5 3 0,4 3 111,-5 2 0,5-5-603,-5 0 1,5-4 119,-4 4 1,5-4-65,-1 4 0,3-6-238,1 2 1,-1-8-556,-4-1 1,4-2 274,-3 2 0,4-3-770,5-6 1632,-9 0 0,14 0 0,-8 0 0</inkml:trace>
  <inkml:trace contextRef="#ctx0" brushRef="#br0" timeOffset="242">768 292 7990,'-13'-7'1615,"6"-5"-1499,7 10 1,6-2 100,3 8 1,-2 4 593,-3 5 0,-2 0-430,2 0 1,-2 7 296,-2 2 1,0 3-303,0 1 1,4 1-174,1-1 0,-1 1-449,-4-1 0,4-4-512,1 0 1,1-1 199,-2 1 0,-2-3-1613,2-6 986,3-5 0,-4-2 126,6-6 1059,0-6 0,4-7 0,0-8 0</inkml:trace>
  <inkml:trace contextRef="#ctx0" brushRef="#br0" timeOffset="504">1139 212 7990,'8'-8'2684,"-4"-1"-1815,4 6 0,-5-3-42,5 6 0,-5 6-1134,2 3 0,-5 4-1320,-5 5 1,-2-2 956,-6 6 1,-5-1 138,0 1 0,-5 3 588,1-3 0,-5-2-118,-4 2 0,5-5 36,-1 0 0,2-2 49,8-2 1,-5-1 232,4-3 0,5-3 92,4-6 1,4 0 1186,-3 0-969,5 0 0,3 0-176,8 0 1,6 0 2,3 0 0,0 0-133,5 0 0,0 0-204,4 0 0,5 0-378,0 0 0,0 1-568,-5 4 0,5 1 89,0 2 0,0 3 800,-4-7 0,-1 6 0,1-2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8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8 476 8075,'-7'0'1812,"18"0"1,1 0-1565,15 0 1,-2-5-173,6-4-42,2-9 0,1 2 155,-3-6 0,-3 4-42,-1-4 0,-1 1-279,1-1 0,-2-3 124,-3 3 1,1 2-314,-5-2 0,0 4 112,-5-4 1,-6 4-143,-2-4 1,-4 4 108,-1-4 0,-1 5-37,-4-5 1,-4 5 102,-8 0 0,1 8 203,-7 4 0,3 0 135,-2 0 0,-3 4-95,3 10 1,1-1-40,-1 10 0,0 3-7,-5 1 0,5 1 189,0-1 0,6 3 25,-2-3 0,4 4 23,0 0 0,3 1 125,2-1 0,3 1 319,6-1 0,1-1 296,4-3 0,2 3-373,6-3 1,7-1-539,2 1 1,3-6 15,1 2 0,2-4-375,3 0 0,-2-2-398,7-4 0,-1 0-808,5-4 0,-5-2 349,1 2 0,-3-3 1129,3-1 0,2-5 0,-4-3 0</inkml:trace>
  <inkml:trace contextRef="#ctx0" brushRef="#br0" timeOffset="172">776 463 11093,'0'-7'1857,"6"7"1,-4 12-1647,2 5 1,2 5-136,-2-4 1,1 7-231,-5 2 1,0-1-1499,0 5 1,4-3 310,1-2 1341,5-5 0,-9 4 0,5-4 0</inkml:trace>
  <inkml:trace contextRef="#ctx0" brushRef="#br0" timeOffset="690">1306 357 8158,'-19'8'709,"10"-3"0,-7-3 1022,12 2 1,5 4-1236,8 5 0,4-4-447,5 0 1,0-6-209,8 1 0,-2-3 182,7-1 1,5-5-265,0-4 1,5-7 287,-6-2 1,-2-1-335,-2 1 1,-3 2 17,-2-6 1,-1 1-498,-3-1 1,2-1 389,-7 5 0,0-6 185,-9 2 0,-2-1-112,-6 1 1,0-3 86,0 3 0,-6 2 257,-2 3 1,-4 2 309,-1 2 1,-2 5 411,-3 4 0,2 4-467,-6 4 0,4 10 13,-4 8 1,0 4-2,-4 5 1,3-1 69,1 5 0,2 0 496,-2 5 1,7 0-341,6 0 1,2-5-87,-2 0 1,3-1-256,6 1 0,7-2-268,7-7 1,0-5-273,9-3 1,0-4-629,8-1 1,3-1 77,6-3 1,-1-3-850,1-6 1,0 0-596,0 0 2341,-1-6 0,1-7 0,0-8 0</inkml:trace>
  <inkml:trace contextRef="#ctx0" brushRef="#br0" timeOffset="972">2340 490 7896,'-21'0'1807,"8"0"0,9 0-3859,8 0 604,-3 6 1029,5 1 0,-6 6 762,0 0 0,2 1 188,2-1 0,-2 2 492,2 2 1,3-2-717,2 3 0,5-4-49,3 0 1,-2-2-195,3-4 1,1 3-14,-2-7 0,5 0-8,-4-4 0,0-5 54,-5-4 0,0-3-124,1-1 0,-3-5 91,-2 0 1,1-4 110,-5 5 0,-1-2-208,-4 1 1,-6 3-78,-2-3 1,-6 5 162,-3 4-53,-4 3 0,-11 6 0,-2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7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8098,'6'-7'1256,"3"3"0,3 2-1091,1 2 1,0 0-322,0 0 0,1 2-583,-1 2 1,0-1 27,0 6 1,1-5 329,-1 5 0,0-4 381,0 3 0,1-5 0,-1 3 0</inkml:trace>
  <inkml:trace contextRef="#ctx0" brushRef="#br0" timeOffset="144">490 53 8098,'21'0'-688,"-3"0"0,-2-1 344,1-4 0,-2 4 344,3-4 0,-4 0 0,0 0 0,-1 1 0,0 4 0,-4 0 0,0 0 0,-5 0 0,5 0 0,-6 0 0,15 6 0,-4 1 0</inkml:trace>
  <inkml:trace contextRef="#ctx0" brushRef="#br0" timeOffset="270">1086 53 8098,'14'0'2214,"-1"0"-1816,0 0 1,0 0-660,1 0 1,-1 0 274,0 0-14,6 0 0,-4 0 0,4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03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8 225 8040,'-7'-7'5285,"11"0"-4149,9 2 1,10 4-1118,-1-4 1,7 4-466,2 1 0,0-2-806,-5-2 1,1 2 676,-1-2 1,-1 1 34,-2-1 1,-4 2-32,-6-2 0,0 2 190,0 2 1,-4 2-1081,0 2 718,-6 3 743,3 7 0,-6 5 0,0 1 0</inkml:trace>
  <inkml:trace contextRef="#ctx0" brushRef="#br0" timeOffset="129">154 450 8027,'-21'17'0,"4"-4"851,2-3 0,8-1 1164,2 0 0,10-6-1294,3 1 1,10 2-276,4-1 0,5-1-376,4-4 0,2 0 53,7 0 1,-2 0-1680,-2 0 1,2-4 1555,-3-1 0,4-5 0,0 2 0</inkml:trace>
  <inkml:trace contextRef="#ctx0" brushRef="#br0" timeOffset="3013">949 397 8174,'-8'0'1601,"3"0"0,6 0-982,3 0 1,-1 0 16,6 0-102,0 0-351,4 0 0,1-1-62,-1-3 0,0 1 92,0-6 1,1 4-150,-1-3 1,5-1 134,-1-5 1,1 3-209,-5 2 1,6-7-241,3 2 1,-3-2-199,-1 3 0,-3-2 263,-2-2-336,0 2 309,1-4 1,-1 5-148,0 1 0,-6-4-229,-2-1 0,-4 0 136,-1 5 0,0 0 24,0 0 0,-6-1 377,-2 1 0,-6 0 0,-3 0 0,2 5 30,-3 4 0,-1-2 66,2 1 0,-1 1 199,5 4 0,-1 4-135,1 1 1,0 5 69,0-1 0,1 3-7,3 1 0,-1 0-89,5 1 0,-5 0 162,1 4 0,2-3-58,-2 2 0,5 4 81,-5 1 0,4 3 10,-4 1 1,6 1 284,-1-1 1,-2 1-21,2-1 0,-1 1 192,5-1 1,0 1-58,0-1 0,6-5-177,3-3 1,4-4-476,5 0 1,3-1-92,5 0 1,2-5-62,3-4 0,-2 2-385,7-2 1,-1 1-806,5-5 0,-5 0 1315,1 0 0,-1 0 0,5 0 0</inkml:trace>
  <inkml:trace contextRef="#ctx0" brushRef="#br0" timeOffset="3443">1638 411 8211,'0'-9'315,"0"0"0,0 5 502,0-5 0,0 4-277,0-3 0,0 3-79,0-4 1,-2 6 350,-2-1-149,2 2-627,-3 2 0,0 2-50,1 2 0,-7 4-160,3 5 0,0 5 108,-1-1 0,1 5-145,-6-4 1,5 4 120,1-4 0,5-1 93,-2-3 0,4-1 102,1 0 1,6-1-105,3-3 0,8 1 286,5-5 1,5-1 116,4-4 1,-3 0 165,3 0 0,0 0-290,-5 0 0,-2 1-76,-11 4 0,-1-2-359,-4 6 1,-2 1 105,-6 8 0,-6-2-591,-2 6 1,-10 0 139,-4 4 0,-3-5-43,-2-3 0,-4 1-228,0-1 0,5-7-1602,4-6 2373,6-4 0,-15 5 0,3 1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2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383 359 8557,'0'-14'0,"0"1"-634,0 6 523,0-5 0,2 9-172,2-6 260,3 0 0,5-4-124,-3 0 1,1 0 111,-5-1 0,3 1 121,-3 0 1,4 0 195,-5-1 48,1 1 0,-5 0 132,0 0-362,0-1 0,-2 1 145,-2 0 1,1 4-72,-6 0 0,0 5-50,-4-5 0,4 5 28,0-5 1,5 1-36,-5 0 1,2 0-28,-2 4 1,-2 1-103,7-6 0,-6 6-12,1-1 0,1-2 116,0 1 0,-1 1-187,-4 4 1,4 0 45,0 0 0,0 0-197,-4 0 216,0 6 0,-1 1-130,1 6 1,4-4 111,0 0 0,1 0-11,-6 4 1,6 0 18,-1 1 1,0 3-1,-4 1 0,-1 4 42,1-4 1,0 5-38,0-1 0,1-1 152,3 1 0,-1 0-76,5 5 1,1-1 14,4 1 1,0 1-50,0 3 1,0-2 8,0 6 1,0 1-34,0 3 0,1 1 39,4 0 1,1 4-36,2 0 0,4 2 19,-3-2 0,-2 2 64,2 2 1,-4 4-53,4-4 0,-7 2 6,3-1 1,-2 1 1,1-6 1,-2 5 3,2-5 1,-2 6-23,-2-1 1,-5-2 17,1 1 1,-5-5-20,5 1 0,-7 2 8,2-2 0,-2-1-4,-3-8 1,6 2-15,-1-6 0,0 1 0,-4-1 0,1-3-63,3 3 0,2-3-180,2-2 1,4 1 6,-4-1 0,5 1 104,5-1 0,-2 5-131,6 0 1,-1 0 103,6-4 0,-1-1 204,0 1 1,-1-2-8,-3-3 1,2 3 228,-2-3 1,-1 9-166,1 4 1,-7 3 162,3 2 1,-4 6 49,-1 2 1,-1 10-10,-4 4 1,3 7-139,-7 1 0,6 11-334,-2-1 1,4 10 414,1 2 0,0 1-99,0 4 1,2-47-1,2 0 97,0 1 1,1 0-1,8 48-30,4-2 0,4-4 25,6-5 1,-1-4-157,1-9 1,-2 1 130,-3-5 0,1-2-190,-5-7 0,0-3 201,-5-6 0,-4-6 113,-1-3 1,-3 0-68,4-4 0,-6 7 136,1-7 0,-2 3-146,-2-4 1,0-3 216,0-1 0,1-1-633,3 1 0,-1-2 233,6-7 1,0-1-740,4-3 0,1-1-80,-1-3 1,0-8-409,0 3 0,2-7 1149,3 3 0,8-6 0,8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6.7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18 519 8129,'-8'-9'254,"6"-1"240,-4 4-255,4 4-191,2-5 119,0 7 252,0 0-633,0 7 209,8 3 1,-6 7 196,4 0 0,-4 3 64,-2 3 1,0-2-81,0 8 0,0-1 15,0 7 0,0-6-345,0 0 1,2-8 32,3 2 0,-1-4-116,8-2 359,-1-7-140,-1 5 1,5-13-219,-3 4 1,1-6-124,-1-6 0,3-5 134,-3-12 1,3 2-150,2-8 0,1-2 88,-1-9 1,-2 3 210,-3-3 1,-3 3-22,-3 3 0,-4 5 104,4 0 0,2 8 34,-3-2 591,1 4-373,-6 1 1,2 11 82,4 7 0,-4 7 100,3 11 0,-1 7-122,2 3 1,-4 3-251,4-2 0,1 8 32,-1-9 1,8 7-12,-3-12 1,-1 0-19,1-6 0,1 1-162,5-1 1,0-6 133,1 1-35,-1-8 1,0 4 280,1-8-234,-1 0 1,-2-2 97,-3-4 0,1-6-32,-7-11 1,6-4 15,-7-7 0,1-1-54,-6 1 1,0-14-10,0-4 0,0-12 98,0 1-84,0 3 0,0 1 66,0 7-363,0 8 115,0 1 1,2 11 198,4 3-1365,-4 4 623,5 15 266,1-5-1061,-6 13 668,13-6 374,-13 16 387,6 2 0,0 7 0,1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4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80 8430,'0'-7'1330,"0"1"0,0 4-457,0-2 467,0 3-475,6-5-582,1 0 1,6 3 175,1-6 0,-1 6-222,0-1 0,0 2-175,1 2 0,3-4 87,1-1 0,6 1-116,-2 4 1,3 0-220,1 0 0,1-5-578,-1 1 0,1 0-576,-1 4 1,-4 0 609,0 0 1,-5 0-1431,0 0 1449,-2 0 0,-3 1-248,-3 4 959,-4 2 0,-10 6 0,-3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4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46 120 8342,'-19'0'1649,"4"0"0,3-2-996,12-2 1,9-2-164,13-3 0,3-3-61,15 4 0,-3-9-97,7 0 1,3-1-22,2 5 1,1 6-595,-2 2 0,4 4-1519,-4 1 1802,4 0 0,1 0 0,0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4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93 8321,'-13'-13'1358,"6"6"0,2 1-435,10 6 1,4-2-487,8-2 0,4 1-200,5-6 0,2 2-121,3-2 1,-1-3 141,5 3 1,-6 3-1317,2 2 764,-3 2 1,-1 2-204,-1 0 1,-4 0-491,1 0 0,-12 2 164,3 2 0,-10 10 823,0 8 0,-8 3 0,-3 1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5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1 239 9783,'1'-13'264,"3"0"1,14-6-100,9-3 0,9-3 341,4-2 1,1 5-482,8 0 1,-8 6-455,-1-2 0,-2 5-334,-7 4 0,-1-1 335,-8 5 1,-3 1-449,-6 4 0,-6 1 876,-2 4 0,-4 2 0,-1 6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5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41 8230,'-7'-14'1673,"-5"1"-1413,11 6-397,-5 1 0,6 7-2,0 4 0,1 2 170,4 6 1,-4 7 380,4 2 1,-4 3-14,-1 1 1,0 2 9,0 3 0,6 1-478,3 4 1,-2-2-313,2-3 1,0-5-484,4 1 0,-4-2 479,0-8 1,-5 1-537,5-5 243,-6-5 230,3-3 0,-6-10 448,0-4 0,4-9 0,1-4 0,-1-3 0,-4-2 0,0-5 0,0-3 0,0-4 0,0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5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54 1 9433,'-8'1'619,"4"4"1,2 9-239,2 13 1,2 7-133,2 10 1,-2 4 154,2 10 0,2-2-148,-2 6 0,2-11-236,-1 2 1,-2-4-70,6-1 1,-5-4-389,5-8 0,-2-4-157,2-5 0,-3-2 59,-6-3-1073,0-3 1066,0-6 1,-6-6 31,-3-2 1,-1-5 141,1-5 0,-7 3 368,3-7 0,-4 0 0,-2-10 0,-1-2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5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1 8230,'-21'0'0,"-3"4"300,7 0 0,-1 2-79,5-1 1,4 2 302,0 6 0,6 1 63,-1-1 1,2 0 5,2 0 1,12 5-119,6 0 1,11-1 157,7-3 1,8-3-476,4-2 1,5 3 47,5-3 0,-8-3-882,3-2 0,-5 2 495,1-2 0,1 1-1347,-6-5 0,0 0 345,-4 0 0,1 0 1183,3 0 0,-2-12 0,3-3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49:17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27 332 8412,'0'-13'951,"0"-1"709,0 1-545,0 6-681,0 1 1,-1 7-232,-4 4 0,4 4-310,-3 8 1,-2-2-184,1 3 0,1 1 263,4-1 0,0-1-142,0-4 0,0 1-85,0-1 0,1-6-262,4-2 0,4-4 138,8-1 0,-1-1-32,6-4 0,1-2 109,3-6 0,-1-1-56,-3 1 0,-3 1 404,-5 4 1,-1 2-283,0 6 245,-6 0 0,-2 3 142,-10 5 0,-2 1 260,-6 9 1,-5 3-172,0 1 1,-4-2 90,5 2 1,-5 0 61,4 5-304,-6-6 19,10-2 1,-5-6-232,5 0 0,5-1 184,1-3-321,5 3 36,-3-11 1,7 5-44,4-6 0,2-2 256,6-2 0,1 3 1,-1-4 1,0-1 28,0 2 1,1-1 405,-1 5 84,0-5-391,0 3 1,-5-2 228,-4 8-149,-2 3 1,-2 7-55,0-1 1,-6 5-135,-3-1 1,-1 1-134,1-5 1,-3 5 85,3-1 0,2 3 12,-2-3 0,2-2 214,-2 3 0,-3-4-102,3 0 0,3-1 69,2 0 0,-2 0-94,1 1 0,0-3 124,0-2-157,4 3 0,-5-9-135,6 6 113,0-6-387,0 3 348,0-6-18,6 0 407,-5 0-285,11 0 1,-9 0-23,6 0-118,-6-6-81,8 4 1,-8-5 51,6 3 0,0 1-215,4-6 1,1 0 32,-1-4 0,2 2 111,2-2 0,4 3-124,5-8 1,1 3 169,-1 2 0,1 0 194,-1 0 0,-1 1 113,-3 3 1,-1-1 358,-3 5 1,-8-1 940,3 2-1083,-2 3 1,0 1-53,-2 8 0,-3 4-62,-6 1 1,-6 2-506,-3 3 0,-2 1-64,-3 3 1,-5 2-323,-3-7 0,1 1 321,-1-5 0,0-1-152,-4-3 0,4 1 67,0-6 0,4 1 101,-4-5 1,6 0 24,-2 0 0,-1-7 39,1-7 1,2 0-60,7-9 1,-3 1 30,4-4 0,0-6-93,-1-4 0,6-4 31,-1-4 0,4 3-59,4-3 1,-1 3 349,6 1 0,-1 2 0,0 2 0,4 4 0,-3 5 0,-2 5 0,2 0 0,-4 6 0,3-2 167,-5 4 1,3 0 694,-6 1 241,0 6 662,0-5-760,-6 11-492,5-5 1,-5 12-329,6 2 1,0 6 25,0 3 0,2 10 277,2 8 1,-1 3-189,6 2 0,-5 6-176,5 2 0,-2-1-107,2 2 1,3-6-345,-3 1 1,-2-4 144,2-5 1,-5-3-54,5-5 1,-6-6-746,2-4 334,2-2 205,-6-2 0,11-5-122,-3-4 1,3-10-104,1-7 0,6-6 53,3-8 1,2 1 80,-2-1 1,3-5 531,-3-4 0,-1 4 0,1 1 0,-6 5 0,2 4 0,1-2 0,-2 6 0,-3 5 1024,-6 4 250,1 6-118,5-3 1,-7 12-571,-3 3 0,2 7-98,-1 2 0,-1 0-262,-4-5 0,0 0-170,0 0 1,0 1-616,0-1 0,0-4 193,0 0-697,0-6 0,1 2 95,4-5-268,-4-5 726,11-9 0,-9-6 510,6-7 0,0-5 0,4-8 0,0-7 0</inkml:trace>
  <inkml:trace contextRef="#ctx0" brushRef="#br0" timeOffset="321">730 80 8262,'0'-19'-2,"1"4"123,3-2 321,-2 2 29,4 8-281,-6 1 0,-2 6 184,-2 0-289,2 0 0,-8 6-41,6 2 1,-2 0 0,1 1 1,4-5-89,-4 5 1,4-5 146,1 5-149,0 0 1,6 4 77,3 0 0,-2 5 2,2 0 1,0 7 3,4 1 0,0 7 17,1 6 1,-6 3 244,1 2 0,0 9-78,4 9 0,-4 2 232,0 3 0,-6 0-84,1 4 0,2 0-362,-1 8 1,-1-2 193,-4 7 0,4-2-139,1 2 1,1-7-70,-2 2 1,4-8-320,5-1 0,4-12-449,1-5 1,1-9 378,-1 0 0,-3-6-191,2-7 0,-2-1 50,-2-13 1,-4 0-686,0-9 759,-6-2 1,3-7 401,-6-4 1,0-8-122,0-9 0,0-3 180,0-1 0,6-13 0,1-2 0</inkml:trace>
  <inkml:trace contextRef="#ctx0" brushRef="#br0" timeOffset="846">1299 756 8208,'0'-13'0,"0"-1"1693,6 1-973,1 6 1,7 1-25,-1 6 1,0 1-268,0 4 0,1 8-129,-1 9 0,-4 3-199,0 2 1,-6-1-218,1 1 1,-3-2-667,-1-3 493,0 3 1,0-10-568,0 2 1,2-8 354,2-5 1,1-8-40,8-5 0,3-10 139,11-7 0,5-8 66,3-10 1,4 2 140,0-2 1,1-2 187,0 2 0,0 5 407,-1 3 0,-5 13-228,-3 1 0,-4 7 713,-5 6 0,1 3-433,-5 6 0,0 2 198,-5 2 0,-4 9-172,0 9 0,-6 3-109,1 2 1,-3-1-465,-1 1 0,-1 5-458,-3 4 0,-8 2-710,-6 2 1,-10-6 617,2-4 1,-4-3 637,4-5 1,-5-3-229,0-6 1,4-5 598,5-4 1,6-2-247,-2-2 0,10-3-38,3-6 0,4-1 118,1-13 0,10 1 126,3-4 1,9 5 240,0 4 1,-1-1-66,1 5 1,-1-3-422,1 7 1,1 3 81,-5 1 0,4-1-672,-4 2 0,-1 0 149,-3 4 0,-1 0-440,0 0-214,-5 0-1052,-3 0 1351,-16 0 0,0 0 716,-11 0 0,0-6 0,-4-2 0</inkml:trace>
  <inkml:trace contextRef="#ctx0" brushRef="#br0" timeOffset="1238">1776 411 8208,'-6'-13'2642,"5"6"-1853,-11 1 0,11 13-347,-4 7 1,4 11-56,1 10 1,0 3 126,0 2 0,0 6-375,0 2 0,0 4-242,0 1 1,0-2-465,0-2 1,0-8 380,0-6 1,6-5-487,2 1 0,4-9 296,1-5 0,1-3-173,-1-6 0,0-2-11,0-6 0,5-7-52,0-6 0,5-8 233,-1-10 1,3-4-54,2-9 0,4-5 126,0-8 0,1-4 306,-1-5 0,-1 0-222,5 0 0,-4-1 222,4 1 0,-5 7 27,0 6 0,-2 8 342,-1 9 1,-2 5 1389,-3 9-273,-3 3 784,-6 12-1244,1 1 0,-7 7-475,-3 4 1,2 2-7,-1 6 1,1 2-268,-2 3 1,-1-3-10,6 2 1,0 2-79,4-1 1,0 0-82,0-5 0,7-4-116,2 0 0,4-6-339,5 1 0,-2-3-1269,7-1 0,-7-1 845,2-3 1,-4 2-419,-5-2 0,-3 2 1187,-6 2 0,-5 6 0,-3 1 0</inkml:trace>
  <inkml:trace contextRef="#ctx0" brushRef="#br0" timeOffset="1534">2545 557 8208,'-12'13'507,"3"1"0,-3-1 232,3 0 1,2 2 556,-2 3 1,6 2-860,-1 7 0,2-1-294,2 1 0,-1-1-577,-3 1 0,2-1 311,-2 1 1,-4 5-361,-1 3 0,-2 2 317,-3-1 1,1-4-646,0-6 1,-3-1 381,2-3 1,-2-2 24,7-7 1,-2-6-24,-3-2 411,1-4 0,0-8 152,0-6 0,1-8-66,3-10 0,3 3 186,6-3 0,0-1-107,0 1 0,2 4 643,2 5 0,3 8-175,7 0 1,0 7 43,4 7 1,-3 6-195,2 3 1,0 10-150,0 7 0,-2 5-598,3 5 0,-4 6 255,0-2 0,5 9-1567,3-1 1592,3-2 0,1-1 0,1-5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2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36 7884,'-10'-8'1383,"-5"6"-832,13-6-212,-6 8-567,1 0 0,3 8 64,-8 3 0,7 7 322,-7 5 1,6-2 156,-5 8 0,7-6 326,-2 6 0,4-2-308,2 1 0,0-3-38,0-7 0,8-1-671,3 0 355,5-7 1,1-2-55,0-8 0,6-2 36,1-4 0,-1-10-10,-6-7 0,-2-5-137,-3 5 0,1-8 107,-7 2 0,0 4-25,-6 2 0,0 2-87,0-2 0,-2 3-96,-4-3 1,-9 10 78,-8 1 0,-2 9-57,2-3 1,3 4 35,-3 2 0,4 8-400,2 3 629,0 12 0,-1-4 0,1 6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5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18 484 7937,'-10'0'-97,"2"0"1716,8 0-773,0 8-364,0-6 0,8 8 143,3-5 1,13-3-267,4 4 0,7-6-117,5-6 1,-3-3-430,3-9 148,4 1 1,-7-6 3,3 0 0,-5-6-139,-6 6 0,-2-6-257,-4 6 0,-6-8 231,0 3 1,-1 3-106,-11 2 0,1-2 53,-6 2 1,0-2-176,0 2 0,-8 3 130,-3-3 0,-5 4 74,-1 2 508,-8-1 0,6 9-197,-4 3 1,4 4 300,1 2 0,1 8-188,0 3 0,1 12 70,5 6 1,-4 0-16,3 6 1,-3-5 55,-3 11 0,1-3 108,0 3 0,-1-5 61,1 4 0,6 3-189,-1-3 1,3 0-77,-3-5 1,4 1-1026,8 5 0,0-10 502,0 3 1,2-5-349,4 0 1,4-4 313,7-8 0,2-7-765,4-5 1,4-3 346,8-2 0,-1 0 281,1 0 0,-1-5 261,1-1 0,0-8 217,-1 3 0,1-5 0,-1-1 0</inkml:trace>
  <inkml:trace contextRef="#ctx0" brushRef="#br0" timeOffset="268">796 588 8619,'0'-10'1591,"0"3"-1920,0 7 47,0 7 460,0 3-37,0 7 0,0 1-111,0-1 665,0 0-305,0 1-276,0-1 0,2 0-33,3 0 0,5 1-49,7-1 1,1-2-34,-1-3 0,0-4 135,1-8 0,-1 0-288,0 0 0,0-2 191,1-4 0,-7-4 23,1-7 0,-3-2-233,3-4 187,-4 4 0,-3-6-27,1 7 0,-2 1 12,-10 0 0,-3-1-72,-9 1 1,-1 2 106,-4 3 1,-4 5-351,-7 7 1,-1 1 64,0 5 1,1 4 250,-1 7 0,1 8 0,-1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7.62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53 121 8230,'-10'-9'1050,"2"1"-328,8 8-238,0-8 90,0 6-171,0-5 83,0 7 7,0 0 1,0 9-354,0 9 0,0 1-77,0 10 0,0 1 121,0 11 0,0-5-59,0 5 0,0 1-23,0-2 1,0 1-191,0-7 0,0-1 50,0-4 0,0 1-150,0-7 1,0-5 142,0-7 1,0-5-209,0 6 111,0-9-101,8 5 0,-4-16-27,7-3 1,-7-4 47,2-3 1,-2 1-552,2 0 0,-4-6 60,3 0 1,-3-1-126,-2 7 0,-6 6 83,1-1 755,-9 1 0,5-7 0,-9 1 0,1 0 0</inkml:trace>
  <inkml:trace contextRef="#ctx0" brushRef="#br0" timeOffset="494">1 208 8273,'0'-18'1984,"7"1"-2100,3 0 56,7 0 63,1-1 1,-1 3 419,0 3-31,8-3-246,-6 5-1,14-7-154,-14 8 0,8-5 147,-4 8-230,-4 1-55,6-3 272,-7 6-459,-1-6 1,-5 8 113,-1 0 138,-7 8-25,4 2 1,-8 7-42,0 0 147,0 8-78,-8-6 0,-2 8-53,-7-4-219,0-3 282,-1 4 26,1-6 1,0 5-197,0 0 201,-1 0-18,1-13 100,0 5 1,5-7-3,1 3-109,7-3 517,-4 0-357,8-7 0,2 7-52,4-8 0,3 0-5,9 0 1,1-2 38,4-4 1,2 3-127,4-9 1,1 2 101,-6-1 171,6-4-196,-10 13-25,12-6 25,-13 8 426,6 0-204,-7 0-96,-9 0 1,5 8 205,-9 3-2,9 5-261,-12 1 0,6 8 114,-8 4-86,0-4-53,0 7 1,0-3-316,0 11 244,-8-3 0,-2 5-138,-7-7 0,0-1 144,-1 1 0,1 0-3,0-1 1,-1-1 3,1-4 205,0-4 1,0-8-1,-1-2-22,1-3 0,0-4 33,-1-8 0,1 0-172,0 0 0,0-2 102,-1-4 0,1-10-884,0-7 0,-1-13 732,1 1 0,0-11 0,-1 2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4.2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0 242 7916,'0'-17'0,"2"2"0,4 3 610,3-3-352,9 13 0,5-6-86,0 8 0,8 0-31,-3 0 76,-3 0 1,8 0 279,-4 0 1,-2 2-270,2 4 1,-6-4-60,5 4 1,-6-3-330,1 3 135,-12-4-448,4 6-1162,-5-8 600,0 0 1,-5 0 453,-10 0 0,-5 0 581,-7 0 0,0 0 0,-8-16 0,-2-3 0</inkml:trace>
  <inkml:trace contextRef="#ctx0" brushRef="#br0" timeOffset="153">242 0 7916,'10'0'2772,"-3"2"-1794,-7 4 1,0-2-372,0 7 1,2 3-204,4 9 0,-4 2-95,4 4 0,-4 5 92,-2 1 1,-6-3-1456,0 3 0,-5 5 637,5-5 0,0-2-1394,6-5 1,0-1 1810,0 2 0,-8-4 0,-1-8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3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7169,'18'0'509,"-1"0"0,-6 6-237,1 0 0,-1 0-63,7-6 1,-1 0 119,0 0 1,1 0-206,-1 0 1,0 0-189,0 0 1,1 0-1338,-1 0 510,-7 0 891,5 0 0,-5 0 0,7 0 0</inkml:trace>
  <inkml:trace contextRef="#ctx0" brushRef="#br0" timeOffset="127">502 69 7933,'9'8'1907,"1"-4"-1296,-4 7-951,3-7 0,11 4-5,3-8 0,2 0-1135,3 0 1480,5 0 0,-14 0 0,6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3.1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10 171 7904,'-10'0'224,"16"0"-234,11 0 0,5 0 17,-5 0 1,6 0 292,0 0 0,6 0 560,-6 0 1,8 0-422,-3 0 0,5 0-54,2 0 1,-3 0-120,-3 0 0,2 0-317,-8 0 0,6 2-201,-6 4 1,-6-4-1168,-5 4 483,-1-5-950,-1-1 1126,-3 0 0,-8 0 760,-5 0 0,-4 8 0,-7 2 0</inkml:trace>
  <inkml:trace contextRef="#ctx0" brushRef="#br0" timeOffset="193">321 16 7904,'-17'0'1342,"7"-2"1869,5-4-2677,3 4 1,2-4-336,0 12 0,0 11 140,0 12 1,-2 0-96,-4 5 1,2-3-341,-7 10 0,1 1 125,-2-2 0,-1 2-931,7-1 0,1-5-106,5 5 1,0-5-1758,0-1 2765,0-8 0,7 5 0,3-5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1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29 554 8219,'-17'0'1230,"7"0"1,9 2-993,6 4 1,11-4-250,1 4 0,8-5 305,10-1-2,-1 0-149,1 0 1,5 0-106,0 0-24,8 0 1,-11 0-17,3 0 0,-9 0-305,-2 0 1,-8-5-529,2-1 471,-4 0-1682,-1 6 1424,-9 0 0,-9 0 622,-11 0 0,-5 0 0,-1 0 0</inkml:trace>
  <inkml:trace contextRef="#ctx0" brushRef="#br0" timeOffset="287">427 243 7954,'-10'-12'-36,"5"1"70,3 7 547,2-4-418,0 8 1,0 2 157,0 4 0,0 4 67,0 7 1,0 2-156,0 4 0,-2-2 216,-4 8 0,4 6-90,-4 5 1,3 6-339,-3-5 0,4 7 168,-4-2 1,-2-2-526,3 2 1,-7-8-10,6 3 1,1-7-239,5-5 1,0-4-370,0-8 340,0 1 122,0-9 0,7-3 54,5-12 1,-3-5-319,3-12 754,0 4 0,5-14 0,0 6 0</inkml:trace>
  <inkml:trace contextRef="#ctx0" brushRef="#br0" timeOffset="821">946 53 7995,'0'-18'1869,"0"1"-2054,8 7 1,1 3 2,8 7 1,-5 0-174,0 0 529,-9 0 0,11 7 761,-8 5-742,-1 3 1,-5 5 702,0 3 0,0-2-362,0 8 1,0 5-118,0 7 1,-2 1-178,-3-2 1,1-1-453,-8 7 0,8-6 159,-1 6 0,-3-7 59,2 1 0,-5-4-102,5-1 0,-2-6 38,2 0 1,5-8-38,-5 2 1,2-4-35,-2-2-249,4 1 1,-5-9 234,7-1 83,0-8-62,0 0-165,0-8 202,7-1 0,3-9-157,7 1 0,-5 7 96,-1 5 1,1-3-75,5 2 0,0-5 183,1 5 0,-1 0-5,0 6 0,2-6-7,5 1 0,-5-1 5,4 6 1,2 0 585,-2 0-407,0 8 1,-8 1 802,-3 9-644,3-1 1,-13 0 134,4 0 1,-6 1-119,-6-1 0,-5 0 65,-13 1 0,5-3-29,-4-4 1,-2 3-48,2-8 1,-6-1-253,6-5 1,0 0 117,6 0 1,0 0-1103,-1 0 0,9-7 99,3-5-863,4-3 1,2-2 23,0-1 1676,8 9 0,9-14 0,10 3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0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347 294 9051,'9'0'1312,"-1"-2"-1039,-8-3 0,6 1-39,0-8 1,-1 6 287,-5-5-325,8-1 1,-6-5 7,4 0 1,-2 1 29,1 5 0,-3-4-147,4 3 64,-4-3 0,-2-3-121,0 1 0,0 6 165,0-1-150,-8 0 1,4-3 142,-7 4-173,7-5 48,-11 14 61,5-13-97,-7 13 0,0-6-118,-1 8 0,7 2 22,-1 4 1,3-2 56,-3 7 0,-3-5-80,3 6 0,-3-3 96,-3 3 0,1 3-66,0-3 0,0 5 88,-1 6 1,7-4 1,-1 4 1,1-2 24,-7 3 0,7-3 125,-1 7 1,7-4 46,-7 4 1,6-1-51,-5 2 1,7 2 89,-2-8 1,2 2-82,-1-2 0,3-4-54,-4 4 1,4-4-35,2-1 1,2-7-152,4 1 0,-3-6-181,9 5 0,0-7 99,5 2 1,0-4-155,0-2 1,3-8 96,3-4 1,-4-5-367,4-6 0,2-2 188,-2-4 1,6-3-32,-6 3 0,6-4 9,-6-2 1,0 3 59,-6 3 1,0 2 175,1 4 0,-7 10 48,1-5 420,-8 5-312,11 3 1,-13 1 778,4 3-390,-4 4 155,-2-6-248,0 8 1,0 8 403,0 3-438,0-3 0,-6 9 363,0 1-357,0-1 0,4 10 140,-3-4 0,3 2-46,-4 4 0,4 3-132,2-3 0,0-2 17,0 2 1,0-8-232,0 2 1,8-4-304,3-1 1,5-3-510,1-3 1,6-5 98,0-7 1,8 0-614,-2 0 0,3-7-242,3-5 0,-1-3 1553,1-3 0,0-7 0,-1-1 0</inkml:trace>
  <inkml:trace contextRef="#ctx0" brushRef="#br0" timeOffset="400">1021 502 7974,'0'-10'-959,"0"1"516,0 3 225,0 4 718,0-6 150,0 1 439,0 5-109,0-6-237,0 8-307,0 0-205,0 8 0,-2-5 22,-3 9 0,3 0-29,-4 5 0,4 6 2,2 0 1,0 0-16,0-6 1,0 1-122,0-1 0,8 0-41,3 0 1,-1-1-183,1-5 0,1-3-66,5-8 1,0 0 109,1 0 1,-1-8 6,0-3 1,1-5-16,-1-1 0,0 0-191,0 0 1,-5-6 54,0-1 0,-9-1-40,3 2 1,-4 4 19,-2-4 1,-2 4 86,-4 2 1,-3 5 129,-9 1 0,1 7-110,0-2 1,0 4-139,-1 2 1,1 4 142,0 7 0,5 1 141,1 11 0,-1 4 0,-5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9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45 295 7855,'-17'2'0,"0"3"2234,7-3-1416,10 14 0,11-14-506,13 3 1,2-1-101,9 2 0,7-4-147,4 4 1,4-4 42,2-2 1,0 0-316,0 0 0,-2-6-58,-4 0 1,2-5-295,-8 5 1,-1-8-633,-10 3 1,-4 1 482,-8-1 1,-7 5-295,-5-6 1002,-3 9 0,-9-13 0,-3 7 0</inkml:trace>
  <inkml:trace contextRef="#ctx0" brushRef="#br0" timeOffset="150">426 1 7855,'0'23'1994,"0"0"0,0 9-312,0 3 0,0 7-977,0 10 0,-6 2-782,0 4 0,0-5-606,6 5 0,0-4-1129,0-2 0,0-8-1210,0-4 3022,0-3 0,-7-3 0,-3 1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8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10962,'23'6'188,"0"0"0,8-1-287,-2-5 1,4 0-59,1 0 0,3 0-256,3 0 1,-3 0-493,3 0 1,2-5 168,-1-1 736,-1-8 0,-6 5 0,1-9 0</inkml:trace>
  <inkml:trace contextRef="#ctx0" brushRef="#br0" timeOffset="133">951 0 9229,'18'8'1330,"-1"-6"-1021,0 3 1,-5-3 169,-1-2 0,7 6-998,5 0 1,2 0-2490,-2-6 3008,-4 0 0,6 0 0,-8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8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0 398 7882,'0'-9'1862,"8"1"-946,4 8 0,13-6-585,9 0 1,7 1-213,5 5 1,2-2-40,-8-4 1,6 4-213,-5-4 0,-1 4-52,-6 2 178,-7 0 1,4 0-215,-8 0 1,-6 0-1016,-5 0-1050,-8 0 1138,4 0 1147,-16 0 0,-2-7 0,-7-3 0</inkml:trace>
  <inkml:trace contextRef="#ctx0" brushRef="#br0" timeOffset="180">364 0 7882,'0'20'2095,"0"3"1,0 4-915,0 7 0,0 3-508,0 3 1,-6 6-201,0 12 1,-2-4 28,3 3 0,3-3-1436,-4-2 1,4 0 593,2 0 0,0-8-1340,0-4 0,2-5 982,4-6 0,-2-4-815,7-8 1,3-8 1512,9-3 0,3-12 0,9-3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7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68 554 7869,'-25'0'0,"11"0"0,-3 0 339,11 0 1,0 0 516,12 0 1,11 0-531,12 0 0,6 2-144,5 4 1,10-4-142,8 3 0,1-3 128,-1-2 1,-6 0-664,0 0 1,0 0 337,-6 0 0,-10-2-304,-1-3 0,-12 3-747,0-4-430,-12 4 1047,-3 2 590,-16 0 0,-1-8 0,-8-1 0</inkml:trace>
  <inkml:trace contextRef="#ctx0" brushRef="#br0" timeOffset="192">396 225 10544,'0'18'1039,"0"7"-662,0 4 0,2 5-152,4 6 0,-4 5-182,4 7 0,-5 5-261,-1 1 0,-1-1-114,-5-5 0,4-2-404,-4-4 1,4 1-51,2-13 0,0 3 366,0-14 1,0-6-85,0-5 0,8-9-104,3 3 608,5-19 0,1-7 0,0-14 0</inkml:trace>
  <inkml:trace contextRef="#ctx0" brushRef="#br0" timeOffset="614">1001 1 11248,'10'17'-460,"-2"2"675,-8 4 1,5 4 384,1 8 1,0 1 748,-6 5-896,0 3 0,-6 2-151,0 0 0,-5-2-351,5 2 0,0 4-125,6-4 1,-5-3 248,-1-3 0,0-11-559,6-6 1,0-4 37,0-2-419,0-7 546,0-2 1,6-18-3,0-7 0,13-2-43,-2-10 0,6 0-151,0-6 0,4 1 329,8-1 1,-6 8-28,-1 4 0,-5 12 485,6 5 1,-8 6-226,2 6 1,-3 5 665,-3 12 1,-7 4-128,-5 8 0,3-1 162,-2 1 1,-2 5-457,-10 1 0,-4-1-128,-7-5 1,-2-7-71,-4 1 0,2-10 106,-8-1 0,6-3-99,-6-9 0,2 0 43,-2-6 1,-2 0-682,8 0 0,0 0-164,6 0 0,5-8-456,1-4 1,7-3-505,-2-2 495,4-1 1,10 1 1165,4 0 0,11 0 0,4-1 0</inkml:trace>
  <inkml:trace contextRef="#ctx0" brushRef="#br0" timeOffset="805">1538 727 7943,'11'0'1006,"1"0"1,-3 2-449,3 4 0,3-3-123,-3 9 0,-3 0-295,3 5 0,-6 0-177,5 0 1,-7 6 560,2 1 0,-4 6-186,-2-1 1,0 4-771,0 1 0,-6-5 241,0 0 1,-2-8-2680,3 2 2870,3-4 0,-6-1 0,8-1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16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346 448 7945,'0'-17'0,"0"6"1604,0-1-1058,0 1 0,6-7-493,0 1 1,7 0-103,-1-1 0,1-1-51,-1-4 1,1 4 122,-7-4 0,2-2-51,-2 2 1,-5-6 109,5 6 1,-6-2 38,-6 2 0,3 4-199,-9-4 1,1 5 74,-7 7 0,1 1-100,0 4 1,-6 5 59,0-5 1,-6 6-24,6 6 1,-8 3 137,2 8 1,2 1-22,-2-1 0,8 2 159,-2 4 1,-2-2-87,2 8 1,6 0 120,5 6 0,3 1-41,-3 4 0,5-3 19,7 3 0,0 3 46,0-3 1,0 0-28,0-5 1,9-1-109,8 1 1,3-8-110,8-4 0,1-10-370,6-1 0,-1-8 188,1 2 0,0-12-271,-1-6 0,1-5 191,-1-6 0,1-4-228,0-8 1,-3 1 122,-3-1 0,-4 1 2,-8-1 1,-1 2 100,-5 5 0,3-3 73,-9 8 1,1 6 238,-6 5-114,0 8 416,0-3 1,0 10-186,0 9 0,0 5 454,0 12 1,-6 9-227,1-3 0,-1 5-31,6 1 1,0-5 8,0 5 0,0 1 71,0-2 1,6 1-581,-1-7 1,9-1 141,-3-4 1,3-2-1105,-3-4 1,11-6 569,-5 0 0,4-1-499,-4-11 0,1 1 262,-1-6 1,6-8 741,0-3 0,8-12 0,-4-4 0</inkml:trace>
  <inkml:trace contextRef="#ctx0" brushRef="#br0" timeOffset="141">1246 587 7945,'-2'11'2559,"-4"1"1,-2-1-1262,-3 7 1,-3-1-1296,9 0 0,-1 2 35,6 5 0,6 1-2686,-1 3 0,7 3 2648,-6-8 0,7 0 0,-3-6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4.41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121 120 8263,'-9'-17'616,"-5"5"-324,8 1 1,1 5 507,5-6-153,0 9 218,-8-13-238,6 14-483,-6-5 1,8 16 160,0 8 1,-5 10 15,-1 14 1,-2 1-121,2 4 1,3 10-17,-9-4 1,8 7-25,-2-7 1,-1 2-182,1-14 1,0 1-56,6-7 0,0-5-264,0 0 0,0-14-424,0 3-80,8-13 146,2 3 0,5-16 113,-4-3 1,3-10-275,-8-2 0,5-8 262,-5 2 1,0-2 70,-6 2 1,0-9 524,0 3 0,0-3 0,0 3 0</inkml:trace>
  <inkml:trace contextRef="#ctx0" brushRef="#br0" timeOffset="382">121 85 9356,'10'-9'1476,"5"-5"-880,-3 9 1,9-9-504,2 3 0,6 3-370,-6 2 0,6 2 139,-6-1 0,0 3-148,-6-4 1,-2 6 121,-3 6 1,1 3 156,-7 9 0,0 1-242,-6 4 0,-2-2-73,-4 8 0,-3 0-23,-9 5 0,-1-5 225,-4 0 0,4-6 163,-4 6 0,4-14-5,1 2 1,1-5 563,0-1-134,7-3-395,2-8 1,8-2 113,0-4 0,14-1-17,3-5 0,10-1 111,-4 7 1,8 0-24,-2 6 1,3 0 221,3 0 1,-2 2-249,-5 4 1,-3 5-63,-7 13 1,-3 2-144,-3 9 1,-5 0 151,-7-1 1,-7 3-391,-5 3 106,-11 4-27,4 0 0,-14-1-42,4-9 0,-3-1-10,-3-4 1,6-4-224,0-8 0,3-7-51,-3-5 1,4-3-186,7-2 0,1-9-569,0-9 1212,0-14 0,-1-12 0,1-8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1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7757,'19'8'-398,"4"3"1,4-1 339,8 1 1,1-7 57,4 2 0,-3 3 0,5 1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1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7859,'51'0'71,"1"0"1,0-2 106,0-4 0,0 2 238,0-7 1,7 5-108,5-5 0,3 5-784,2-6 0,0 3 221,1-3 0,-3-3-351,-4 3 1,1 5 201,-12 1 0,3 4 403,-9 2 0,-11 0 0,-2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4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7914,'-8'0'1359,"8"0"1,14 0-1475,9 0 0,0 0-2630,-6 0 2745,0 0 0,1 0 0,-1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5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7890,'17'0'0,"1"0"265,-1 0 1,0 0 1082,1 0-1774,-1 0 1,0 0 280,1 0 1,5 0-802,0 0 0,-6 0 572,-6 0 1,1-2 373,5-4 0,-5 4 0,-1-4 0,-5 4 0,6 2 0,-1 0 0,6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6.4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52 589 7958,'-17'0'1182,"2"1"-606,3 5 0,5-2-183,7 8 0,7-7 30,5 7 1,9-3-77,2 3 0,10-4 60,1-8 1,1 0-62,5 0 0,4 0-354,2 0 1,2-10-126,-1-7 1,3-2-103,-4-10 1,-4 0 121,-2-6 0,-3 1-240,-3-1 0,-7 1-304,-4-1 0,-3 0 256,-3 1 0,-8-1 27,-3 1 0,-6-1 26,-6 1 1,-3 1 277,-8 4 1,-1-2 261,1 8 1,0 0 448,-1 6 0,-5 7-350,0 4 1,0 5 145,6 1 1,-6 7 249,0 5 1,-2 13-227,2 9 0,2 3 6,-8 9 0,8 0-87,-2 6 1,9 2-6,3 3 0,7-3-47,-2 4 0,4-4 87,2-2 1,0-6-248,0 0 1,10-8-104,7 3 1,2-5-648,10-1 0,0-8 377,5-4 1,7-6-1308,-1-6 1,6-3 695,-5-8 0,5 0 348,-6 0 1,6-8-479,-5-3 0,-1-4 946,-6-3 0,1-7 0,0-2 0</inkml:trace>
  <inkml:trace contextRef="#ctx0" brushRef="#br0" timeOffset="279">1470 450 7818,'-25'0'3104,"6"0"-2036,2 0-1701,9 0 0,8 2 138,0 4 0,-6 0 54,1 11 0,-14-2 337,1 14 0,-9-6 223,4 6 1,0 0 705,6 5 0,7 1-554,5 0 1,12-3-284,11-3 1,1 2 5,10-8 1,-1 2 11,7-2 0,-8-6 206,-4 1 1,-4-1 121,-2-6 1,-7 5-44,-4 1-153,-4 0 0,-4 4-536,-4-3 0,-5 3 190,-13-10 0,3 3-686,-8-3 0,1-3 133,-7-8 761,1 0 0,-16-8 0,-4-1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5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27 312 7891,'-17'0'1453,"7"0"1,10 0-712,12 0 0,11-6-262,6 1 1,5-1-1182,7 6 0,1-2 270,4-4 1,2 4 149,-7-3 0,-3 3 105,-9 2 0,2-6-68,-8 0 0,0 0-138,-6 6 1,-6 0-298,1 0-514,-8 0 1193,4 0 0,-24 0 0,-3 0 0</inkml:trace>
  <inkml:trace contextRef="#ctx0" brushRef="#br0" timeOffset="187">287 1 8749,'-10'8'3005,"2"1"-2182,8 9 0,0 6-564,0 5 0,0 4-17,0 2 1,0 1-46,0 4 1,0-1 17,0 7 1,-5-8-947,-1 3 1,0-5-124,6-1 1,0-3-501,0-3 0,0-4 1354,0-7 0,0-1 0,0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4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18 260 7926,'-9'-2'47,"3"-4"0,4 2 649,2-8 1,2 9-191,4-3 1,3-2-103,9 2 1,5 1-10,0 5 1,7-6 156,-1 0 0,10 0-57,1 6 0,2-5-140,-1-1 0,-5 0-608,4 6 1,1 0 242,-7 0 0,3 2-935,-14 4 0,6-2-350,-6 7-172,-8-7 811,1 11 1,-16-11-900,0 8 1213,-8-8 0,-9 3 342,-1-7 0,1 0 0,0 0 0,-8-7 0,-2-3 0</inkml:trace>
  <inkml:trace contextRef="#ctx0" brushRef="#br0" timeOffset="170">329 17 7926,'-7'-9'2122,"5"1"-1573,-6 8 1,8 8 88,0 3 0,6 7-149,0 5 0,5-2-44,-5 8 0,6 5-254,-7 7 0,7-1-128,-6-5 1,1-1-745,-1 1 0,-4 3 511,4-3 1,1 3-1103,-1-9 0,6-4 565,-7-2 0,9-4-1075,-3-1 1782,-3-9 0,15-1 0,-4-8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2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34 605 7849,'-18'0'1050,"9"0"0,3 6-438,12 0 1,9 0-468,8-6 0,10 0 79,1 0 1,1 0-143,5 0 0,-1 0 40,1 0 0,-3-2-132,3-4 0,-4 2-181,-1-7 1,-2 7-389,-4-2 1,-4-2-1524,-8 3 943,0-1 83,-7-2 1076,-10 6 0,-10-5 0,-7 7 0</inkml:trace>
  <inkml:trace contextRef="#ctx0" brushRef="#br0" timeOffset="208">345 277 8889,'2'11'2051,"4"1"1,-4 7-1587,3 10 0,-3 6-17,-2 5 0,-2 4-179,-3 8 1,3-6-585,-4 0 0,2-2 270,-2 2 0,4 3-215,-3-9 1,1 0-204,-2-5 1,4-8-673,-4-4 1,4-4 403,2-2 1,2-7-369,4-4 0,-2-12 79,7-6 1020,-7-11 0,12-11 0,-7-10 0</inkml:trace>
  <inkml:trace contextRef="#ctx0" brushRef="#br0" timeOffset="700">967 69 8129,'0'-9'1165,"0"-7"-194,0 5-1314,0 3 69,0-7 1051,0 13-505,0-6 1,0 10 588,0 4 1,6 11-212,0 12 1,0 6-121,-6 5 0,0 4-300,0 8 1,6 0-211,-1 0 0,3 0-114,-2-1 0,-2 1 148,7 0 0,-7-2-94,2-4 0,-2 2 10,1-7 1,-3-3-183,4-9 1,-4 2 87,-2-8 194,0 0-168,0-6 74,0-7 0,0-5-91,0-10 0,0-5 90,0-7 1,0-8 1,0-4 0,2 2-70,4-2 1,-3 0-205,9-5 1,0 7 6,5 4 0,2 4-204,4 1 0,-2 3 239,8 4 1,-8 3 50,2 8 0,2 2 153,-2 4 0,2 3-105,-2 8 0,-9 6 524,3 1 0,-11 4-226,0-5 1,1 8 199,-1-2 1,-6-4-36,-6-2 1,-7 2 78,1-2 1,-9 0 39,-2-6 0,-6 1-101,6-1 0,-6-7-270,6-5 1,0-3 81,6-2 0,0-2-812,-1-3 1,3-5 374,3-7 0,5-8-1329,7-4 1,0 2 125,0-2 1503,15 8 0,-3-12 0,13 6 0</inkml:trace>
  <inkml:trace contextRef="#ctx0" brushRef="#br0" timeOffset="1122">2195 484 7844,'-9'0'1634,"1"0"-774,0-7-455,6 5 1,-7-12 842,3 9-804,4-9 0,-13 10 658,3-7-346,-3 7-386,-3-4 1,1 10-147,0 4 0,0 3-502,-1 9 1,1 5 257,0 0 0,1 2 3,5-2 0,3-2 6,8 8 1,0-8-197,0 2 0,2-2-20,4 2 0,3-9-75,9 3 0,-1-4 260,0 5 0,6-7 7,0 1 1,0-6 522,-5 5 1,-1-1-211,0 1 0,-1 5 34,-5-5 1,-3-1-62,-8 1 0,0 1-115,0 5 1,-2 0-40,-4 1 1,-9-3-139,-8-3 1,-6 1-110,6-7 0,-8 5 22,2-5 0,-1 0-1451,1-6 1,-2-14 688,8-3 1,0-12 889,6 0 0,7-11 0,2-4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2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381 311 7932,'0'-11'1350,"0"-1"1,0 7-1069,0-7 1,0 1-50,0-7 1,2 1-308,4 0 0,-4-1 128,4 1 0,1 0-607,-1 0 1,0-1 272,-6 1 1,-2 0 230,-4-1 1,-5 1 97,-12 0 0,3 5 97,-3 1 1,-2 7 23,2-2 0,-2 4-65,2 2 0,4 8-167,-4 3 1,-2 7 211,2 5 0,0-2-173,6 8 1,-1 1 117,1 11 1,0 3 159,-1 8 0,9-2-122,3-4 1,-2 8 134,3-8 1,-1 6 105,6-12 1,8 0-92,3-5 0,4-8-541,3-4 1,1-11 218,4-7 0,-4-3-167,4-2 0,2-7 34,-2-5 1,6-11-64,-6-6 0,6-9 14,-6-3 0,6-7-99,-6 2 1,0-2-173,-6 2 1,4 0 164,-3 11 0,3-1 285,-10 13 0,3 5-84,-3 7 0,-1 7 583,-4-2 1,-2 12 97,7 6 0,-7 11 388,2 6 0,-2 5-500,1 6 1,-3-1 62,4 7 1,-4-6-55,-2 6 0,0-9-108,0-2 1,6-3-746,-1-9 1,9 0 323,-3-5 0,5-3-1096,1-3 0,0-5 182,1-7 0,5-7-252,0-5 0,2-5 655,-2-6 1,-2 2 74,8-8 1,-6 6 512,6-6 0,-8 0 0,4-6 0</inkml:trace>
  <inkml:trace contextRef="#ctx0" brushRef="#br0" timeOffset="268">1177 294 7932,'2'-9'4761,"3"3"-3962,-3 4-229,6 2-1045,-8 0 0,0 2 243,0 4 1,-13 3 91,-5 8 1,-5 8 443,0 4 0,2 6-102,-8 5 1,10-3 206,2 3 1,7-3-173,10-3 1,0-1-501,0-4 0,14 1 226,3-7 1,12 1-157,0-7 0,-3 0 82,3 0 1,-8-5 116,2-1 1,2-1-93,-2 2 0,-1 3 3,-11-4 1,-1 5-441,-5 1 0,-5 6 197,0 0 0,-7 2-400,-10-2 1,-7-3 260,1 3 0,-7-10-204,1-1 1,-2-9 668,2 3 0,-11-12 0,3-3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0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0 433 7998,'8'10'865,"4"-5"1,11-1 698,5 2-1008,5-4 0,4 6-530,3-8 1,4-2-9,8-4 1,0-4-232,0-7 1,-2 0 108,-4 0 0,2-8-23,-8-4 0,1 2-53,-7-2 1,-7 2-83,-4-2 0,0 4 93,-5 8 0,1 0-386,-13-1 137,-1-7 1,-12 6 108,-5-4 0,-9 4 287,-2 2 1,-6 1-176,6 5 1,-8-3 549,2 9 0,4-1-3,2 6 1,-2 7 207,2 5 1,0 9-289,6 2 1,0 8 109,-1-2 1,9 3 195,3 3 1,-2 2-141,3 3 1,-1-2 91,6 8 1,8-7-148,3 1 0,4-3-463,3-3 0,7-1-34,3-4 0,-1 0-26,2-12 1,0 2-206,6-13 1,-1 5-481,1-5 0,-1 0-244,1-6 0,-6-8 427,0-3 1,-1 1 643,7-1 0,0-9 0,-1-7 0</inkml:trace>
  <inkml:trace contextRef="#ctx0" brushRef="#br0" timeOffset="170">1297 468 7879,'-32'0'0,"3"0"0,12 7 4725,11 5-3369,12 3 0,-3 12-1646,9 8 1,-8-1-117,2 7 0,1 1-124,-1-2 1,7 6 165,-1-5 0,3 5-2126,3-6 2490,-1 1 0,0 1 0,1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3.4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104 104 8253,'-9'-17'145,"1"7"-186,8 3 626,0 7-289,0 0 1,0 9-133,0 9 0,0 1 157,0 10 0,0 1 29,0 11 0,0-5 263,0 5 1,0 1-285,0-2 1,0 1-36,0-7 1,0-1-748,0-4 1,0 1 237,0-6-293,0-1-152,0-6-585,0-8 406,0-1 341,0-23 1,0 3 38,0-11 0,0 4 6,0 2 1,0-3 175,0-3 1,0 4 276,0-4 0,0 4 0,0 2 0,0-1 0,0 1 0,0 0 0,0-1 0,0 1 0</inkml:trace>
  <inkml:trace contextRef="#ctx0" brushRef="#br0" timeOffset="359">87 260 8253,'0'-17'-963,"2"5"722,4 1 0,-5-1 733,5-5 0,4 0 125,1-1 1,5-1 18,1-4 1,8 4-363,4-4 1,2 4-161,-3 1 1,3 3 43,-8 3 1,6 5-184,-6 7 1,0 0-261,-6 0 0,-7 2 251,-4 3 0,-4 7-156,-2 11 1,-4-2-25,-8 8 1,-1 4-131,-16 1 0,2 10 121,-2-9 0,-3 3 144,3-3 1,4-10 33,2-8 0,9 0 198,3-5 0,5-4 90,-5-3-207,7-3 1,-2-2-3,12 0 1,3-2 3,9-3 0,-1 3 34,0-4 1,8-2 148,4 3 1,-2-1 227,2 6 1,-2 0-228,1 0 0,-1 0 31,-4 0 1,-3 2-301,3 3 1,-10-1 127,-1 8 1,-9-1-44,3 7 0,-4-7 8,-2 1 0,-2-1-47,-4 7 1,-3-1-81,-8 0 1,-3 0-184,-3 1 0,-4-1-49,-7 0 0,-3 1-231,-3-1 0,3 0-498,-3 0 0,-2-5 44,1 0 998,-7-9 0,4 13 0,-8-7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8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8256,'6'-27'-136,"-1"4"0,9 12 265,-3 5 0,-1-2 252,1 2 1,1 1-302,5 5 1,6 0-254,0 0 1,0 5-64,-5 1 0,1 8 173,4-3 1,-4-3-2,4-2 0,4 1 59,2-1 0,-4 6 70,-2-7 1,2 3-7,-2-2 1,6-2 137,-6 7 0,0-5-124,-6 6 0,1-1 176,-1 6 0,0-5-171,1-1 1,5 1 27,0 5 0,0 1-139,-6-1 1,0 0 80,1 0 0,5 1-119,0-1 0,0 0 111,-6 1 0,-5-1-136,-1 0 1,-7 8 96,2 4 0,-4 4-9,-2 1 0,-4 7 87,-8-1 0,-1 10-64,-16 2 0,0 2 170,-5 9 0,-1 0-251,0 7 1,1-1 394,-1 0 0,-5 8-330,0 3 0,-1 5 321,7 1 0,7-7-277,4-4 1,5 2-309,7-2 1,-3 4 265,9-10 1,-1 4-139,6-10 0,8 3 6,3-3 1,10 2 2,2-7 1,8 0 32,-2-6 1,3-2-15,3-4 0,5 2-126,1-8 1,-1 0 215,-5-5 1,-1-2-190,1-5 0,-1 3 464,1-8 0,-6 6-309,0-6 1,-8 6 248,2-6 0,-6 8-257,-5-2 1,1 5 168,-7 7 1,0-3-49,-6 8 0,-2 6-18,-4 6 1,-4 9-55,-7 2 1,0 16-289,-1 13 1,10-44 0,1 1 322,1 3 0,1-1 1,-2 1-1,0 0-4,4 2 0,0 1 0,1 0 0,1 1 103,3 4 0,1 0-1073,1 3 0,2-1 955,5-7 0,3 1 0,-1 7 0,1 2 103,3-5 1,0 0 0,1 5 0,1-1-202,1-4 0,0 0 0,-1 0 0,1-1 235,2 2 1,2-1 0,-2-4-1,2 0-199,2 2 0,0-1 1,-4-5-1,0 0 186,-1-3 0,-2-1 0,-1-1 0,-1 0-33,-2-1 1,-1 0 0,9 40-15,-12 0 0,-3-21-324,-8 4 0,-4-10 168,-7-1 1,-9-5 965,-14-7 0,-3-2-918,-3-4 1,-12-3-117,-11-9 0,-1-7 28,-5-4 1,4-6-189,-10-5 0,4-4 154,2-8-409,15-8 558,-4-9 0,16-5 0,-4-6 0,5-3 0,5-2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29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502 433 8092,'-8'-17'0,"-3"0"-297,-5 7 1,-1-3 382,0 7 0,0 0 621,-1 6 1,-7 8-462,-4 3 0,1 7-145,-7 5 1,2 2-36,-13 3 1,8 5-2,-2-4 1,5-2-41,6 2 1,6-6-11,12 5 1,-3-6-107,8 1 0,1-4-17,5-2 1,7-5-200,5-1 1,3-7 126,2 2 1,3-4 113,3-2 1,-10 0 243,4 0 1,-3 2-98,3 3 0,-5 1 141,-1 12 1,-5 3 186,6 13 1,-9 8 216,3 5 0,-4 4-129,-2 7 1,-2 4 203,-4 7 0,4-2-671,-3-4 0,3 3 51,2-9 0,2-5-500,3-6 1,-1-9 256,8-2 1,-3-3-100,3-9 0,-2-2 19,-5-9 0,-1-4-444,8-8 418,-8 0 0,3-4-131,-7-8 0,0-7-291,0-16 0,0 1 245,0-1 0,0-7-55,0-4 1,-7-4 138,-5-2 1,4 0 360,3 0 0,-3 0 0,2 0 0,0 1 0,6-1 0</inkml:trace>
  <inkml:trace contextRef="#ctx0" brushRef="#br0" timeOffset="1617">882 157 8229,'10'-18'46,"-4"1"-46,3 7 1271,-7-5-748,14 13 1,-9 2-18,5 12 0,1 5-85,-7 6 1,0 2 109,-6 4 0,0 9-473,0-3 0,0 3 58,0-3 1,0-6-178,0-1 0,0-5 112,0 6 1,0-13-1471,0 1 415,0-11 476,0 1 0,0-14 136,0-5 1,8-11 134,3-6 0,10-11 67,2-6 1,8-4-37,-2-2 1,2 8 222,-3 3 0,5 7-49,-4 5 0,4 6 166,1 11 0,-5 5 45,0 7 0,-8 9 72,2 9 1,-6 7-132,-5 9 0,-4-1 115,-8-4 0,0 9-130,0-3 1,0 1-3,0-7 1,-8 4-119,-4-4 1,-9-4 57,-2-2 0,0 0-168,6-6 1,0 2 61,-1-13 0,1 0-55,0-6 1,7-2 58,4-4 1,4-9-115,2-8 0,0-8 7,0 2 0,8 4 107,4 2 0,3-2-152,2 2 1,1 6-78,-1 5 548,0 8-57,0-3 1,-7 14 204,-4 5 1,-4 5-138,-2 6 1,-2-2 65,-4 8 0,-9-2-143,-8 2 0,-6 3 18,6-3 1,-8-2-250,2 2 0,2-6 120,-2 6 0,1 0-106,-7 5 0,0 1 85,1-1 0,-1 9 30,1 3 0,7-2-94,4 2 1,3 6-3,3 6 1,8-1-115,3-5 0,2 0 124,-2 0 1,4-2-26,-3-4 1,3-4 29,2-7 0,-6-2 111,0-5 0,0-3 59,6-7-6,-7-1 1,3-7 9,-8-5-52,8-3 0,-3-11-178,7-9 0,7-12 177,5-11 1,15-9-319,13-2 0,6 6 70,18-6 1,5 6-400,6 0 1,2 10 226,-2 7 1,-6 13-65,0-1 0,-2 11 156,-9 1 1,-1 3 94,-5 2 0,-2 6 970,-4-1 1,-3 11-482,-9 1 1,-1 2-99,-4 10 1,-4-6-43,-8 6 1,-7 0 144,-5 5 0,-3 7 61,-2-1 1,-13 14-303,-4-2 1,-18 3 67,0-3 1,-11 2-169,0 4 1,-4-10-231,-2 4 1,6-18 91,0 1 0,10-20-340,1-3 0,2-10 220,10-8 1,0-11-537,6-12 0,7-21 121,5-14 1,3-5-107,2-12 0,0-5 13,0-6 1,0-6 525,0 6 0,0 13 218,0 10 1,0 13-105,0 4 1,0 10 132,0 13 1,0 4-164,0 8 555,0-1 233,0 9-65,0 1 0,-8 8 60,-4 0 0,-3 0-222,-2 0 0,0 8 201,-1 3 1,1 10-165,0 2 0,-1 8-397,1-2 0,0 4 102,-1 1 0,3 1-235,4-1 1,3 7-75,8-1 1,0-1-59,0-11 0,2 3 69,4-8 0,3-2-24,8-9 0,1 1-114,-1-7 0,0 6-18,1-7 263,-1 1 0,-2-4-47,-3 4 0,1-2 285,-7 7 1,0 1 13,-6 5 1,0 2 26,0 4 0,0-3 70,0 3 1,-2 2 234,-4-2 0,4 0 119,-4-6-96,5 0-1086,1 1 0,1-9 334,5-3 0,4-6-461,7-6 0,2-11 169,4-12 1,4-6-70,8-5 1,-1 0-39,1-12 1,0 2-155,-1-14 0,1 9 143,-1-3 0,-1 6 160,-4 6 1,4-2 406,-5 8 0,-1-1 0,2 7 0,-8 7 0,2 4 0,-4 6 0,-1 5 0,-9-3 1233,7 13-910,-14-6 1,5 10 642,-7 4 0,6-2-355,0 7 0,0 1 436,-6 5 0,2 8-438,3 4 1,-3-2-146,4 1 1,2 1-232,-3 6 0,9-1-165,-3 1 1,-1 0-134,2-1 0,-1-7-374,6-4 0,1-4-367,-1-1 0,-5-3 395,-1-3 0,1-5-87,5-7 0,0-7 36,0-5 0,3-11-18,3-6 0,-4-11 132,4-6 0,4 2 34,2-3 1,-2 7 163,1-6 0,1 2 150,6-2 0,7 11 376,4 12 0,-2 6-245,3 5 0,-1 4 347,6 8 0,-6 8-242,0 4 0,-8 3 58,3 2 1,-13 8 35,-5 4 0,-5 4-74,-7 1 1,-3 1-148,-8 0 1,-2-1-216,-4 1 0,-5 1-54,-12 5 1,-4-11 79,-8 5 0,-1-6-39,-5 0 1,5-10 10,-5-8 1,11-7 33,1 2 0,8-12-22,-2-5 0,3-12-84,3-6 0,2-4 177,3-2 1,5 3 5,7 3 1,2-2 121,3 8 0,5 2-101,7 10 0,2-3 86,4 8 0,-1 1-57,6 5 0,1 0-99,6 0 0,-6 0-76,-1 0 1,-6 0-269,1 0 1,-4 0-481,-2 0 173,0 0 0,-7-2-23,-4-4 1,-6 2 719,-6-7 0,-4-1 0,-7-5 0</inkml:trace>
  <inkml:trace contextRef="#ctx0" brushRef="#br0" timeOffset="1782">2733 727 8066,'-17'-9'974,"-1"1"1,3 16-382,3 3 0,5 12-426,7 6 0,0 11 40,0 6 1,0-1 42,0 1 1,0-6-66,0 6 1,0-5-125,0 5 0,0-10-265,0-1 0,7-3-591,5-9 1,3-5 39,3-7 1,-1-7 329,0 2 1,6-12-105,0-5 0,0-12 529,-5-6 0,7-19 0,1-6 0</inkml:trace>
  <inkml:trace contextRef="#ctx0" brushRef="#br0" timeOffset="2008">3373 1 8066,'9'8'829,"-1"1"187,-8 8 0,0 8-351,0 4 0,0 4 170,0 2 0,0-1-391,0 1 1,-6-1-168,0 1 0,-5-1-108,5 1 0,0-8 78,6-4 1,0-4-148,0-2 0,16-1-144,7-5 1,8-3-294,3-8 1,8 0-90,5 0 1,-3-8-525,2-3 0,-10-3-1414,-1 3 1704,0 3 0,-16 2-46,4 1 1,-12 1 705,-5 10 0,-12 3 0,-3 8 0</inkml:trace>
  <inkml:trace contextRef="#ctx0" brushRef="#br0" timeOffset="2283">3528 883 8060,'0'19'862,"0"4"0,0-2-164,0 8 0,6-8 525,0 2 0,2 4-930,-3 2 1,-3-2-390,4 2 0,-4-1-58,-2 7-1,-8-6 166,-3 0 0,-7 0-551,-5 5 1,-4 1 275,-7-1 1,-1-1-145,1-4 0,5-4-417,0-8-229,8-7 469,-4-3 0,15-24-117,5-12 0,6-5 374,11-12 0,0 7 155,11-1 1,3 5 650,3 6 0,-2 12 80,2 11 0,0 4 539,5 2 1,-1 10-421,-4 7 0,2 8 391,-8 10 1,2 1-499,-2 5 0,6-3-87,11 8 0,6 0-483,12 6 0,11 8 0,10 1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32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925 416 8403,'-10'-8'899,"2"6"-809,8-6-57,8 8 1,7 0-13,9 0 0,-1 0-5,-6 0 1,2 0 62,4 0 1,-2 0 89,8 0 0,0 2-63,6 4 0,1-4 6,4 4 1,5 1-181,6-1 0,9 2 135,3-2 0,10-5-185,2 5 0,8 2-57,-2-2 1,-4-1 148,-2-5 0,3 0 72,3 0 0,-2 0 5,1 0 0,-7 0 73,2 0 0,-3 0 267,-3 0 0,-8 0-226,-3 0 1,-6 0-58,-6 0 0,2 0-193,-8 0 1,1 0 87,-7 0 0,1 6-72,-1 0 1,-5 6-8,0-7 0,-2 1-245,2-6 1,1 6-107,-7 0 0,1-1 104,-7-5 0,-2 2-1282,-3 4 1066,3-4 0,-23 8 539,-3-5 0,-12-3 0,-12 4 0,-7 2 0,-4-3 0,-4 1 0,-10 2 0,-1 1 0</inkml:trace>
  <inkml:trace contextRef="#ctx0" brushRef="#br0" timeOffset="381">1028 1004 8132,'-32'0'-74,"3"0"1,4 0-213,8 0 516,-1-8 0,7 0-36,-1-3 0,9 1-185,-3 4 59,4 4 0,10-7 15,3 3 1,4 4-26,3-4 0,1 4-22,4 2 0,4 0 36,7 0 0,9 2-6,3 4 0,8-2 130,9 7 0,2-7-77,16 2 0,13-4-124,-42-2 1,0 0 0,1 0 0,0 0 125,1 0 0,1 0 0,-1 0 0,2 0-51,6 0 0,3 0 0,0-3 0,0 0-46,2 0 0,-1 0 1,-4 0-1,1 1-134,0 1 1,0 2-1,0-1 1,-1 0-131,5 0 1,-1 0 0,-5 0 0,-1 0 90,-5 0 1,0 0-1,44 0-62,-1 0 1,-11 0-126,-6 0 0,-6 0 43,-18 0 1,1 5 73,-6 1 1,-10 0-56,-7-6 0,-9 6 286,-8-1 1,-7 1-508,1-6 1,-10 0 705,-2 0 1,-16-7 0,-11-3 0</inkml:trace>
  <inkml:trace contextRef="#ctx0" brushRef="#br0" timeOffset="769">2671 52 8009,'0'-17'0,"0"0"0,2 7-2,4 4-183,11 5 1,10 1 667,8 0 1,1 0-227,5 0 0,-3 0-329,8 0 0,-7 5 107,1 1 0,2 8 6,-1-3 0,-1 4 75,-5 3 0,-1 5 217,1 0 1,7 8-25,4-3 1,4 5-99,2 2 0,2-7-28,3 1 0,-1-2-35,7 2 1,1 2-125,5-8 1,-7 6 6,-5-6 0,1 2-131,-6-2 0,0-2 214,-18 8 0,1-1-28,-18 7 1,2 2 10,-13 3 0,-12 4 9,-17 8 0,-8 6-120,-20-1 1,-15 7-196,24-35 0,-2-1 0,-3 5 0,-2 0 237,-5-2 1,-2 1 0,0 2 0,-1 1-78,-3 3 1,-1-1 0,0-4 0,1 0-129,-1 2 0,1-1 0,0-5 0,1-1-71,0 2 1,2-2 0,6-5 0,0-2-1300,-35 14 1547,0-1 0,9-13 0,-4 4 0,6-5 0,4-7 0</inkml:trace>
  <inkml:trace contextRef="#ctx0" brushRef="#br0" timeOffset="1307">1063 416 8142,'8'-18'0,"-6"-7"0,13 12-58,-3-4 0,-3 9-78,3-4 1,-3 7 95,3-7 370,3 8-303,-13-3 0,4 8 119,-12 5 0,-5 4 229,-12 7-221,-12 8 1,-9 2-41,-8 8 1,-2 1-6,-4 4 0,-3 5-235,-8 6 0,-2 1 243,-4 0 0,4 6-145,-4 0 1,6-1 124,5-5 0,5-8-7,7-3 0,2-7 16,4-5 0,9-4-1,8-8 0,10-5-1,2-1-58,0-7 1,17 4-138,0-8 1,15 6 105,14-1 1,13 3 326,10-2 1,9 3-99,14 9 1,6-1 323,11 0 0,4 6-362,-44-11 0,0-1 0,3 4 0,0-1 0,-1-2 1,1-1-1,-3 2 1,0-1-58,-3 0 0,0-1 0,41 14-162,2 4 1,-1 2-1588,1-8 1,-6 6 1599,1-6 0,3-2 0,-5-6 0,-1-1 0,1-1 0,-5-1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35.4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156 554 8505,'0'-18'1966,"6"7"-1391,0-1 0,5 6 44,-5-5 1,6 5 89,-7-5 0,9 5-167,-3-6 1,-1 8 25,2-1 0,-7 3-402,7 2 1,-6 0-381,5 0 164,-7 0 0,6 7 273,-5 5-424,-3 3 1,6 3-13,-8-1-487,0 0 1,-6 1-92,0-1 0,1-6-359,5 1 0,0-1 298,0 7 0,0-1-1091,0 0 1943,0 8 0,0 2 0,0 8 0</inkml:trace>
  <inkml:trace contextRef="#ctx0" brushRef="#br0" timeOffset="230">174 1038 8365,'-23'17'570,"0"0"0,-1 1-357,7-1 1,6 6-189,-1 0 1,8 8 1032,-1-2 1,3 3-267,2 3 0,0 7-79,0 4 0,-6 2-201,0-2 0,-5 2-190,5-7 0,-2 5-139,2-6 0,4-1-82,-3-10 0,3 1-37,2-7 277,0 0-991,0-5 502,7-9 1,3-3-347,7-12 0,1-11-160,-1-12 0,6-4-426,0-1 0,2-3-357,-2-3 0,-4-2 660,4-4 1,2-4 776,-2 4 0,8-12 0,-4-4 0</inkml:trace>
  <inkml:trace contextRef="#ctx0" brushRef="#br0" timeOffset="471">571 363 8257,'10'-23'0,"-4"0"0,3 8 204,3 9 1,3 4 400,3 2 0,-7 0-124,1 0 1,-7 0 143,7 0 0,-8 2 598,2 4-815,-5 3 1,-1 9-149,0-1 1,0-3-397,0 3 1,0-10 164,0 11 0,0-5-125,0 5 1,0-1-1026,0 0 1,0 0 555,0 1 1,-1 5 564,-5 0 0,-4 8 0,-7-5 0</inkml:trace>
  <inkml:trace contextRef="#ctx0" brushRef="#br0" timeOffset="671">381 1193 8129,'-9'-2'557,"3"-3"0,15-5 801,14-7 0,12-8-880,17-4 1,2-6-250,3-5 1,-5 6-205,0-1 0,-2 2 135,-10 10 0,1 2-359,-7 10 1,-1-3-10,-4 8 1,-4 1-697,-8 5 0,0 1 215,1 5 1,-9 4-290,-3 7 1,-6 8 392,-6 4 1,-9-2 584,-8 2 0,-8-1 0,4 7 0</inkml:trace>
  <inkml:trace contextRef="#ctx0" brushRef="#br0" timeOffset="876">675 1297 8129,'17'0'800,"1"0"1,1 0-236,4 0 0,2 0 66,4 0 0,2 0-288,-8 0 0,5 8-303,-4 3 1,-3 7 98,-10 5 0,-3 4 28,-8 7 1,-2 3-103,-4 3 0,-3 2-260,-9 4 1,-1-3-279,-4-9 1,4-1 221,-4-4 1,4 2-358,1-8 0,1-6 239,0-6 0,5-7-454,1 2 0,5-4-1,-6-2 824,8-15 0,-11-5 0,5-14 0</inkml:trace>
  <inkml:trace contextRef="#ctx0" brushRef="#br0" timeOffset="1055">917 1090 8129,'10'2'26,"-4"3"1,-6 5-50,-6 7 0,-4 8 619,-7 4 0,-8 6-284,-4 5 1,0-2-116,-5 9 0,5-9-255,-6 2 1,3 3-135,9-3 1,5-2-159,7-9-373,-1 4-10,3-14 43,1-2 0,16-19 690,3-15 0,12-16 0,4-11 0</inkml:trace>
  <inkml:trace contextRef="#ctx0" brushRef="#br0" timeOffset="1305">1315 433 8129,'8'-27'1018,"1"2"-28,9 15-317,-9 2 0,-1 18-188,-8 7 0,-2 8 32,-4 10 1,-3-1-137,-9 1 1,3 0 27,3-1 0,5-5-339,7 0 0,0-6 143,0 6 0,2-14-105,3 2 1,13-11 49,11 0 0,3-4 74,3-2 0,5-10-271,0-7 0,7 0-299,-7-6 1,0 3-6,-5 3 1,-1 6-345,1-1 1,-8 8-583,-4-2 1,-6 6 548,-5 6 1,1 11-438,-7 12 0,-8 12 1157,-9 5 0,-12 4 0,-4 2 0</inkml:trace>
  <inkml:trace contextRef="#ctx0" brushRef="#br0" timeOffset="1598">1315 1401 8129,'0'17'589,"0"1"1,4-7-27,7 1 1,1-3 517,11 3 0,-2 3-475,2-3 1,-4 3 11,4 2 1,-9 6-445,-3 0 1,-5 8 39,6-2 0,-8 4-315,1 1 0,-5 1-243,-5-1 1,-5 1-314,-7 0 0,-1-3 157,1-3 1,-6-4-382,0-8 0,-6-1 282,6-5 1,-8-3 75,3-8 0,-3-8 522,2-3 1,4-12-68,8-6 1,1-2 44,5 2 0,3-2 179,8 8 1,10-5 243,7 5 1,14-6 13,9 6 1,10 0 344,2 5 1,2 1-377,9 0 0,-5 5-30,5 1 1,-5 7-1162,5-2 1,-9 4 504,-2 2 1,-8 2 302,-9 4 0,-1 11 0,1 10 0</inkml:trace>
  <inkml:trace contextRef="#ctx0" brushRef="#br0" timeOffset="2137">2266 1314 8388,'-8'-9'2057,"7"-7"-1545,-5 5 0,17-4-239,7-3 1,10 1-111,1 0 0,4-1 144,1 1 0,1 6-151,0-1 0,-7 8 19,1-2 1,-6 5-188,6 1 0,-8 7 88,2 5 0,-11 3-318,-6 2 1,1 6 135,-1 1 1,-8 6 153,-9-1 0,-7 4-47,-5 1 1,2 1-6,-8 0 0,8-3-313,-2-3 0,4-2 122,2-4 1,7-10-670,4 5 343,-3-5-730,7-3 1,-4-3 23,12-7 1227,-4 0 0,13-15 0,-5-4 0</inkml:trace>
  <inkml:trace contextRef="#ctx0" brushRef="#br0" timeOffset="2289">2560 1366 8242,'-6'18'1894,"1"-1"1,-7 0-887,6 1 0,1 1-392,5 4 0,0-2 57,0 8 1,0-8-421,0 2 1,0-4-321,0-2 0,1 1-792,5-1 0,4-7 633,7-5 1,0-3-1339,1-2 1,5 0 224,0 0 1,2-9 1338,-2-9 0,-4-7 0,6-9 0</inkml:trace>
  <inkml:trace contextRef="#ctx0" brushRef="#br0" timeOffset="2818">2802 1055 8222,'-17'0'-415,"7"-8"0,3-1 1758,7-9-293,0 1-487,0 0 1,7 2-60,5 3 1,5 4-176,6 8 1,4 0 292,8 0 0,7 6-159,4 0 1,6 7-310,6-1 0,-8 1-179,7-1 1,-9 3-248,4-3 0,-2-3 246,-10 3 0,7-8-91,-7 1 1,-6-3-741,-5-2 0,-8 0 365,2 0 1,-3-7-521,-3-5 0,-2-3 339,-3-3 1,-4-6 113,-8-5 0,0 2 235,0-2 1,-10 0 251,-7-5 1,-8-7-86,-10 1 0,1-2 94,-1 1 0,-3 5 481,3-5 0,-7 13-344,13 4 1,-6 7 678,12 6 0,-6 3-340,6 8 0,0 0 32,6 0 0,2 8-18,3 3 0,-3 5 92,3 1 1,4 8-101,3 4 1,3 5-45,2 7 1,2 3 16,3 8 0,11 5-112,7 1 0,10 7 36,1-1 0,1 3-326,5 2 0,2 8 420,-1 4 1,-1 7-297,-22-39 0,-1 0 0,-1 0 0,0 2-272,-1 6 0,-1 1 0,0-4 1,-1 0 229,-1 1 1,-1-1 0,8 44-221,4-5 0,-2-15-629,3-8 1,-5-9 493,4-9 0,-4-14-369,-2-3 0,1-12-126,-1 0-18,0-4 0,0-11-116,1-8 0,-7-10-1,1-13 913,-8-11 0,11-18 0,-5-10 0</inkml:trace>
  <inkml:trace contextRef="#ctx0" brushRef="#br0" timeOffset="2977">3944 1436 8108,'-35'-14'2038,"0"-3"0,1 3-955,-1 9 0,8 3-475,4 2 1,8 7-190,-2 5 1,3 5-1509,-9 6 1,-4-2 446,-2 8 1,-1-2 88,1 2 1,-2 2 500,8-8 52,0 7 0,-2-10 0,-2 5 0</inkml:trace>
  <inkml:trace contextRef="#ctx0" brushRef="#br0" timeOffset="3147">3684 69 8280,'-25'-15'0,"12"0"1964,-5-8 356,13 7 1,5 16-1201,11 0-774,12 0 1,-4 8-718,5 3 0,1 7-818,-2 5 1,5-2-775,-5 8 1,0 0 1962,-5 5 0,-1 8 0,0 3 0</inkml:trace>
  <inkml:trace contextRef="#ctx0" brushRef="#br0" timeOffset="3901">4272 744 8099,'-9'-27'0,"3"2"605,12 8 0,5 7-35,12 4 1,10-1 469,7 1 0,6 0-938,-5 6 0,7 0-583,-2 0 1,-6 0 271,-5 0 1,-3 0 41,-9 0 0,-1 8 101,-11 3 22,4 5 1,-13 1-89,4 0 0,-6 2-148,-6 4 1,-5-1-86,-12 6 0,-6 3 169,-11 10 0,-5-5 405,-6 4 1,1-3-117,3-3 1,7-1 320,11-4 1,4 2-94,8-8 0,7-6 115,5-5 1,7-7-311,9 7 1,4-8-62,20 1 1,-2-5-40,13-5 1,0 1 59,6-8 1,-6 3-166,0-3 1,-6 3 46,7 3 1,-15 4-303,3-4 89,-12 4 0,0 10 11,-12 3 1,-5 5 226,-12 1 1,-3 2 20,-9 4 0,-6-1-184,-5 6 0,-6-1 104,-5 2 0,-3 4-212,-3-4 1,-2 1 165,8-1 1,0 4 176,5-4 1,8-2 1,4 1 1,4-7 206,2 3 0,1-3-69,5 2 1,3-10 195,8 4 1,2-3 168,4 3 1,5-7-225,12-4 0,0-5 50,12-1 1,-2 0 31,13 0 0,-4-7-476,10-5 1,-10-3-360,10-2 0,-12-1-448,1 1 0,-12 0 324,-6-1 1,-4 1-346,-2 0 1,-7 0-1,-5-1 1,-5-7 355,-5-4 1,-5 3 147,-7-3 0,-2 8 444,-4-2 1,3 5 397,-3 7 0,4-3-220,2 9 1,5-1 359,1 6 1,5 2-146,-6 3 1,9 5 324,-3 7 0,2 10 359,-2 8 1,4 1-539,-4 10 0,-1 2 36,1 10 0,-2-2-186,3 7 1,3-5-228,-4 5 1,4-5-523,2 5 1,0-15-674,0-1 1,2-9 429,4-3 1,-2-9-494,7-3 0,1-5-517,5-7 1,2-5 175,4-12 1365,4-11 0,8-10 0,-1-7 0</inkml:trace>
  <inkml:trace contextRef="#ctx0" brushRef="#br0" timeOffset="5582">5535 450 8343,'-27'-23'-15,"4"0"3516,3 0-1096,11 13-1747,1 2-1166,0 8 1,5 2 340,-9 4 1,-1 4-209,-11 7 0,5 6 296,-4 0 0,-2 6 112,2-6 0,2 8-166,10-3 0,-3-3 17,8-1 0,1 1-250,5-2 1,1-2 243,5-10 0,4 3 138,7-9 0,0 7 25,1-6 1,-1-1 77,0-5 0,1 0 39,-1 0 0,-6 0-96,1 0 820,-8 0-56,3 0 231,-7 0-495,0 0-571,-7 0 0,3 0 284,-8 0-293,9 0 0,-7 0-43,4 0 15,4 0-943,-5 0 438,7 8 156,0-6 543,0 6 180,0-1 0,0-3-237,0 8 1,0-6 64,0 5 1,-6-5 30,0 5 1,-7 1-13,1 5 0,-3 2-148,-3 5 1,-1 4-20,-4 13 0,-4-5-190,-7 5 1,1 3 66,4 2 1,-2-4-181,8-2 0,0-3 135,6-2 0,7-7-354,5 1 125,3-8 0,9 2 62,5-11 1,11-4-30,6-8 0,-2-2 238,2-4 0,-8 2 231,2-7 1,-4 7 149,-2-2 206,1 4 1,-9 10-166,-3 3 0,-6 12 89,-6 6 0,-9 6 154,-8 5 0,-2-3-148,2 3 0,3 2-601,-3-1 0,10-1-76,1-6 1,9-5-247,-3 0 0,4-8-176,2 2 249,0-3 1,8-11 145,3-3 1,4-4 58,3-2 0,-1-2 292,0-4 0,6-3-57,0-9 1,1-1 218,-7-4 0,0 4 10,0-4 0,-5-2-19,-1 2 0,-7-6-130,2 6 0,-4-2-41,-2 2 1,2 4-102,4-5 0,-2-2-234,7-3 0,1-6-654,5-5 1,2-1 409,4-10 0,4-3-444,8-10 1,-1-11 536,1 1 1,-1-9 252,1-4 1,0 3 204,-1 3 0,-5 4 0,0 8 0,-8 8 54,2 3 1,-4 10-2,-2 2 0,-1 13 2750,-5-1-1050,5 11 1462,-14-2-2516,5 15 0,-14 4-474,-5 12 0,-3 4 178,-3 7 1,1 6-220,0 0 0,0 6-14,-1-6 1,9 6-136,3-6 0,4 0-481,2-6 1,0 0 258,0 1 0,10-9-341,7-3 0,6-4 120,6-2 0,3 0 32,-3 0 1,2-6 221,-2 0 1,2-5-74,-8 5 616,0 0-301,-6 6 1,-7 2 442,-5 4 0,-12 6-209,-11 11 1,-1-2 95,-10 8 0,1 1-291,-7 11 1,0-5-292,1 5 0,-1 1 206,1-2 0,5 2-145,0-1 0,8-5-57,-2 5 1,9-7 16,3-5 0,7 2-76,-2-8 0,4 6 41,2-6 0,0 0 245,0-6-23,0 0 1,2-1 214,4-5 1,-4-1-136,4-4 1,-3-4 266,3 3-182,-4-3-78,6-2 1,-2-2-305,-1-3 1,9 1 119,-3-8 1,10 1-474,3-7 0,1 1 187,-2 0 0,-4 0 6,4-1 0,2 3-32,-2 3 468,0 5 0,-6 7 85,1 0 439,-9 0 1,-1 7 233,-8 5 0,-2 9-354,-4 2 0,-3 6-792,-9-6 0,1 8 74,0-2 0,-1-5 3,1 0 1,0-5-33,-1-2 1,1-2-990,0-3 204,7-4 607,3-8 1,7-2-53,0-4 1,2-4 133,3-7 1,5 0 316,7-1 1,-5 3 66,-1 4 9,-7-5 101,4 14 1,-10 2 288,-4 12 0,-5 11-54,-12 6 1,1 3-166,-6 3 1,4 0 190,-4-1 1,7 1-92,-3-1 0,13-1-364,5-4 0,4-4 96,2-8-74,0 0 0,10-7 57,7-4 1,2-4-113,10-2 1,-6-8 151,6-4 0,-6-3-8,6-2 1,-8-1 297,2 1 0,2 2-94,-2 3 1,-6 3-340,-5 3 130,-8 4-147,11-6 61,-13 8-546,6 0 297,-8 0 1,-2 2 80,-4 4 1,2-2 2,-7 7 1,5-5 10,-6 6 0,7-1 134,-7 6 25,8 1 1,-3-1 164,7 0 1,0 1-90,0-1 1,0-6 165,0 1 1,0-6-25,0 5 1,5-5 550,1 6-92,8-9-262,-5 13-144,9-7-170,-1 9 0,-6-7-266,1 1 175,-8-8 0,5 3-245,-3-7-25,-4 0 1,11-7 106,-7-5 0,6 1-714,-6-7 1,7 3 371,-1-14 0,1 0-232,-2-5 1,7-9-126,-1-3 0,0-4-365,6-2 0,-3-1 1228,-3-5 0,0-4 0,1-7 0</inkml:trace>
  <inkml:trace contextRef="#ctx0" brushRef="#br0" timeOffset="6086">6365 692 8180,'-10'-8'1266,"-5"-1"266,13-9 0,2 7-790,11-1 0,6 8-279,7-1 1,-5 3-33,4 2 1,-2 0 36,2 0 0,-10 0 155,5 0 1,-5 2-589,5 3 0,-7-1-787,1 8 269,-1-1 0,-1 7-551,-5-1 1,-3 0 44,-2 0 0,0 1 393,0-1 0,-5 0-393,-1 1 1,-6-1 390,7 0 0,-7 1 111,6-1 1,-7 0 328,1 0 1,3 1 99,-3-1 1,6 0 1290,-5 1-939,7-1 880,-4 0-808,8 0 1,14-7 741,3-4 1,10-4-343,-4-2 0,8 0-218,-2 0 0,-3 0-415,3 0 1,-2-6-247,2 0 1,-4 0 51,-8 6-134,1 0-1634,-9 0 1296,-1 0 1,-16 8-621,-3 4 1,-10 1 318,-3-1 1,-6 5 210,1 0 0,4-5 417,2 5 0,4-3 290,1 3 0,9 6 14,3 0 1,4 2 330,2-2 0,0 4 280,0 7 1,0 3-332,0 3 0,0 5 1510,0 6 0,0-4-452,0-1 0,0 0-155,0 6 0,0-6-875,0 0 1,0-2-201,0 2 1,-2 2-505,-4-7 0,-3 5 271,-8-6 1,-7 0-713,1-5 1,-7-2 492,1-5 1,-6-3-2791,-5-7 3036,-4-1 0,-24 8 0,-3 2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2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8008,'9'-8'1013,"1"4"126,-4-7 1,11 7 234,12-2 0,9 4-662,3 2 0,-1 0-2240,-5 0 1,-7 0 478,1 0 0,-8 6 158,2 0 0,-5 1 367,-7-1 1,3-2-299,-8 7 822,-1 1 0,-12 13 0,-3 2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2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10585,'35'0'-12,"-1"0"0,9 0-393,3 0 0,4 0-696,2 0 1,-6 0-3,0 0 1103,-8 0 0,12-7 0,-6-3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2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104 709 7971,'29'-23'-2,"0"0"0,0-8 1072,5 3 0,1 1-427,-1-2 0,1 0-1660,-1-6 1,-5 1 432,0-1 0,-8 1 289,2-1 0,-5-5 247,-7-1 0,-3-5 180,-8 6 1,-8 0 14,-3 5 1,-11 2-123,-1 5 0,-5 8 342,5 9 1,-2 7-180,2-2 0,1 4-111,-6 2 1,4 6-89,-4 0 0,5 9 21,-6 2 1,8 1 165,-2 5 0,-2-4 165,2-2 0,5 6-149,7 0 1,7 0 50,-2-5 0,4 1 46,2 4 0,0-10-28,0 5 1,8-5-76,3 5 0,5-3 43,1-4 1,6 3-78,0-8 1,2 5-13,-2-5 1,-2 5-29,8-5 0,-8 6 156,2-6 1,2 7 145,-2-2 1,0 11 492,-5 1 0,-1 15-345,0 2 1,-7 10 119,-4 8 0,-4 11-269,-2 12 0,-2 7-489,-4 10 1,-9 0-176,4-44 1,-1 2-1,-4 4 1,-1 1-694,0 2 1,-1 1 0,1-1 0,-2 1 734,-4-1 1,0 0-2397,0-1 1,0-1 1924,0-3 0,1-2 0,2-5 0,0-2 680,-9 31 0,2-3 0,8-17 0,2-5 0,3-5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1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1 189 8131,'11'-35'106,"1"1"0,-6 7 196,5 4 0,-1 3 1,1 3 1,5 6 294,-5-1 0,-1 8-240,1-2 0,-5 6-119,6 6 1,-8 4 261,1 7 0,-3 8-57,-2 4 0,0 11-253,0 6 0,0 4-66,0 2 1,0 6-141,0 0 0,0-1 24,0-5 1,0-2-204,0-4 0,0 0 65,0-11 1,2 1 58,4-13 1,-2-5-775,7-7 337,-7-7 0,12 2-163,-5-12 0,4-11 104,3-12 1,-1-10-248,0-1 1,6-12 320,0 6 0,0-6 172,-5 12 1,-1 0 372,0 5 0,1 8-114,-1 4 1,0 6 480,1 5 0,-1 5 180,0 7 0,-2 7 601,-3 5 1,1 5-321,-7 6 0,6-2 369,-6 8 0,1 0-661,-1 5 1,-4 1-11,4 0 1,1-1-447,-1 1 1,2-1 28,-2 1 0,1-2-1049,5-5 0,3 3 618,-3-8 1,3 0-1427,2-5 1,6-3 256,0-4 0,6 3 1438,-6-8 0,8-8 0,-4-8 0</inkml:trace>
  <inkml:trace contextRef="#ctx0" brushRef="#br0" timeOffset="254">1315 656 7957,'2'-21'2014,"4"3"0,5 12-1396,12 1 1,4 3-229,8 2 0,-8 2-2092,-4 3 0,-6-1-144,-5 8 1570,3-1 1,-13 12 174,4 0 0,-12 6 167,-6-6 1,-1 8 198,1-2 1,-1 2-261,7-3 1,-5 3 542,5-8 0,0 0-281,6-5 1,8-3 720,3-3 1,5 1-312,1-7 0,2 1-260,4-1 0,6-4-821,12 4 1,1-4 308,4-2 0,4-6-2792,-4 0 2887,4-7 0,2 3 0,0-7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0:59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0 277 7635,'0'-9'-724,"0"-1"550,0 4-299,0 4 470,0-13 1,0 11 84,0-7 170,0 7-119,0-12 0,2 13 240,4-9-276,-4 8-1,5-11 0,-7 11 106,0-8-27,0 9-31,0-13 1,0 12 78,0-7 0,0 5-79,0-5 1,0 5 113,0-6 0,0 6-112,0-5 1,0 5-10,0-5 1,0 5 97,0-6 96,0 9-452,0-13-22,8 14-113,-6-5 291,6 7-37,-8 0 1,5 1 87,1 5 1,0 6 104,-6 11 1,0 4 337,0 7 1,6 9-165,0 3 0,-1 4 206,-5 2 1,0-1-71,0 1 0,0-6-188,0 0 1,0-1-138,0 1 0,0 2-118,0-8 1,0-5 2,0-6 0,2-6 85,4 5 1,-2-8-299,7-3 0,-5-2 36,6-9 0,-7 2-118,7-2 0,-6-5 11,5 5 0,-1-12-125,1-5 0,3-6 24,-8-6 1,5 1-214,-5-6 1,5-7 66,-5-5 0,0-6 134,-6 5 1,6-5-115,-1 6 1,3-1 182,-2 7 1,-4 5 284,4 0 0,1 8 69,-1-2 1,7 10 172,-1 1 0,-2 8 170,1-2 336,-7-3-194,11 7-167,-5-6 3,7 16 1,-1 2-80,-5 7 1,3 8 300,-9 4 1,9 3-57,-3 3 1,-1-1-3,1 1 1,-7 2-202,2 3 0,2-4-34,-2 5 0,5-5-316,-5-1 0,5-1 151,-5 1 1,8 0-1090,-3-1 0,-1-5 543,1 0 0,-1-6-1526,1 6 1,5-8 332,-5 2 0,5-6 1567,1-5 0,0-5 0,1-7 0</inkml:trace>
  <inkml:trace contextRef="#ctx0" brushRef="#br0" timeOffset="208">1020 779 8123,'10'-18'2056,"0"9"-1449,-5 3 1,5 4-322,7 2 0,1 6 41,-1 0 0,-6 7-15,1-1 1,-6 3-19,5 2 0,-7 6 81,2 0 0,2 2-308,-3-2 0,3-1-200,-2 6 0,-2-6-1154,7 1 1,1-4 577,5-2 0,0-2 709,0-3 0,8-4 0,2-8 0</inkml:trace>
  <inkml:trace contextRef="#ctx0" brushRef="#br0" timeOffset="428">1868 675 8087,'7'-17'0,"-3"1"781,8 5 0,1 3-457,10 8 0,2-2 300,4-4 1,2 4-342,-8-3 1,6 3-226,-6 2 1,8 0-41,-3 0 0,-3 0-179,-2 0 1,2 0-514,-2 0 0,0 0 335,-5 0 1,-1 0-636,0 0 0,-7 7 20,-4 5 954,-4-4 0,-2 15 0,0-4 0</inkml:trace>
  <inkml:trace contextRef="#ctx0" brushRef="#br0" timeOffset="619">1885 1055 8082,'-8'-17'3134,"8"8"-2627,0 3 1,14 2-211,9-2 1,8 4-114,-3-4 0,7-1-72,5 1 0,-1-6 106,7 7 1,-8-7-210,3 6 0,1 1-204,-2 5 1,1 0-359,-7 0 0,-1 5-1811,-4 1 2364,-4 8 0,-8-5 0,0 9 0</inkml:trace>
  <inkml:trace contextRef="#ctx0" brushRef="#br0" timeOffset="1059">2992 277 7999,'0'-17'1767,"0"7"0,2 3-1990,3 7 1,7 0-115,11 0 0,-4 0-91,4 0 1,2 0 343,-2 0 1,2-2 339,-2-4 1,-1 4 20,6-4 1,-5 4 339,6 2 0,0 0-552,6 0 1,-3 6-41,-3 0 0,2 2-219,-8-3 1,6-1 179,-6 8 1,0-7 131,-6 7 42,0 0 1,-1 5 142,-5 0 0,3 0-118,-8 1 0,-1 7 314,-5 3 1,-2 7-59,-3 5 1,-7 7-61,-11 10 0,2 1-743,-8 11 1,8-4 280,-2 10 1,0-6-303,6-5 0,-3 3-346,15-4 0,-1-9-740,6-2 0,0-6 1469,0 0 0,8-3 0,1-9 0</inkml:trace>
  <inkml:trace contextRef="#ctx0" brushRef="#br0" timeOffset="1219">4168 1004 7978,'-10'1'1933,"4"5"1,4 6-1934,2 11 0,-15 4 0,-4 7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4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24 8155,'-24'-8'2542,"1"-4"1,2 9-2977,10 8 0,-5 7-13,5 17 1,1-1-954,-1 7 1400,-1 7 0,-13 3 0,-2 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7:42.4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87 104 8359,'-9'-8'0,"-7"-1"1184,7-9-200,-1 9-381,2 1-369,8 0-59,0 6 0,0-3-1,0 10 0,0 11 105,0 7 1,0 8 145,0-3 0,-5 13-140,-1 5 0,0 4-24,6 2 0,-2-6-88,-4 0 0,4-8-230,-3 3 0,3-5-378,2-1 1,0-3 303,0-3 1,0-4-967,0-7 344,0-1-8,0-8 522,7-1 1,-5-10 53,4-4 0,-4-5-145,-2-12 1,2 2-130,4-8 0,-4 6-167,3-6 1,-3 0 149,-2-5 1,0-1 475,0 0 0,-7 9 0,5-7 0,-6 14 0,8-4 0,0 3 0,0 3 0,0 0 0,0-1 0</inkml:trace>
  <inkml:trace contextRef="#ctx0" brushRef="#br0" timeOffset="358">18 225 8320,'10'-17'-794,"-5"-1"0,-1 7 2011,2-1-772,-4 1 0,13-7 0,-3 1 169,3 0 0,-1 0-226,3-1 1,-4 3-58,10 3 1,-3-1-98,-3 7 0,2-5-82,4 5 0,-4 0-168,5 6 0,-5 0 236,-2 0-495,0 0 1,-1 8-60,-5 3 0,-3 7-180,-8 5 1,-8-2 247,-3 8 1,-7-1-123,-5 7 0,-4 0 54,-7-1 1,7-1-196,4-4 807,-4-4-174,8-8-137,1-7 261,11-3-60,7-7 1,9-2 16,9-3 1,1-3 60,10-4 1,0-1 126,5 7 1,-1-2-93,-4 3 0,3 3 41,-3-4 0,-4 4 235,-2 2-230,4 0 16,-15 8-354,11 1 1,-21 9 153,3-1 0,-3 0-114,-2 1 0,-7 5 23,-5 0 1,-11 5-182,-6-4 1,-4 4-37,-1-5 1,-3 6-204,-3-6 0,4 0-410,-5-5 1,10-9 330,3-3 1,6-4-545,-1-2 1,-2 0-49,2 0 1039,8-8 0,-8-1 0,4-9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5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0 130 8084,'0'-18'1526,"0"1"0,2 7-1204,4 5 1,-2 8-419,7 3 1,-7 8 128,2-3 1,-4 6-115,-2 6 1,0-1 139,0 6 0,0-1 61,0 2 0,-2 2-112,-4-8 0,4 6-242,-4-6 65,4 8 1,4-12 101,4 4 1,-2-12-149,8-5 0,-7-4 56,7-2 1,-6-2 145,5-4 0,-5-3 2,5-9 0,-5 1 2,6 0 0,-7 0-114,7-1 0,-2 1 21,1 0 0,5-6-30,-5 0 1,-1 0 96,1 5 0,1 1-159,5 0 0,-5-1 102,-1 1 1,1 0 111,5 0 1,0 1 4,0 5 0,7-5 187,-1 5 1,0-5-27,-6-1 1,0 6 221,1-1 0,-1 8 335,0-2-433,0-3 0,1 9 450,-1 0 0,-5 9-239,-1 14 0,-1-1 179,1 6 0,-1 1-384,-4 6 1,-5 5-253,5 1 0,-4 1-363,-2-2 0,6-3-603,0 3 1,1 2-189,-1-1 1,-2-1 509,8-5 1,-7-7 579,7 1 0,7-8 0,8 4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5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8397,'9'-17'1142,"9"6"92,-1-1-845,0 8 1,10-9-24,-4 7 1,-2 0-118,8 6 1,-8 0-176,2 0 30,4 0 1,-9 2-530,-1 4 1,-7 6 332,-10 11 1,-2 2-594,-4 3 1,-9 5 155,-9-4 0,-6 4 19,1 1 1,4 1 169,2-1 0,4-5 86,1 0 1,3-8 651,3 2 0,5-4-252,7-1 0,7-1 459,5 0 0,3-5-296,3-1 0,-1 1 354,0 5 1,1-5 312,-1-1-532,0 1 1,-2 5-279,-3 0 0,-4 1-259,-8-1 0,-2 6-638,-4 0 1,-4 0 440,-7-6 1,-6 6-751,0 0 1,-6 1 13,6-7 1026,-8-8 0,12 7 0,-6-7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6.2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8111,'2'-10'2731,"4"5"0,9-3-2394,8 2-129,8 0 0,-4 6-1758,7 0 1,-1 0 26,-4 0 243,3 8 0,-12 0 1280,3 3 0,-12 5 0,-3-7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6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53 7945,'-9'-18'0,"3"9"757,12 3 0,17 4 1071,11 2 0,12 0-2294,0 0 0,3-2 299,-3-4 0,2 4-1043,-8-3 0,6 3 487,-6 2 1,1 0 174,-7 0 0,-5 0 548,0 0 0,-8 0 0,4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7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42 7896,'-17'-15'0,"-6"5"785,0-7 0,5 21 2517,7 13-3302,7 20 0,-27-1 0,2 16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7.9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18 129 8074,'-2'-23'279,"-4"0"0,5 0 1198,-5 6-902,4-1 0,10 7 101,3-1 0,-1 10 5,1 2-419,1 8 0,-1 17-14,1 4 1,-8 3 28,1 3 1,-3 5-375,-2 1 1,0 7 132,0-2 0,-2-2-669,-3 2 0,3-7 351,-4 1 0,4-11-387,2-6 1,0-4-265,0-2 127,0-7 535,0-2 1,8-18 140,3-7 0,7-10-159,5-13 1,-2-3 66,8-3 0,-1-6-191,7 0 0,-2 2 167,-5-1 0,5 1 336,-4 9 1,-2 9 147,2 9 0,-8 5 267,2 7 1,2 3-298,-2 8 1,-6 13 122,-5 5 0,-3 11 96,3-1 0,-5 5 348,-7 2 1,0 5-122,0 0 0,0 6-220,0-5 0,0 5-877,0-6 0,0 6 138,0-5 0,0-1-202,0-5 1,0-1 272,0 1 234,8-8 0,2-2 0,7-8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8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53 7997,'18'-8'1554,"-7"-1"274,1-9 1,1 9-1363,10 3 1,2 4-494,4 2 0,-2 6-1875,-4-1 1,-4 9 1060,4-3 1,-5 5 840,-7 1 0,-3 0 0,-8 1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8.7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18 7997,'-9'0'1667,"1"0"1,25 0-1531,12 0 0,11 0-182,12 0 0,8 0-699,3 0 1,-3 0 252,-2 0 0,-7 0 491,-4 0 0,3-8 0,-6-1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9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139 529 7951,'-19'-23'2526,"7"11"-1834,9 20 1,4 19-751,5 7 1,2 7-505,3-1 0,-3 6-123,-8-5 1,0 5 222,0-6 1,-2 2 483,-4-1 1,-5-5-73,-12 5 1,4-1 582,-4-5 1,3 3-495,3-9 0,7-4-264,5-2 1,3-4 26,2-2 198,0-7 0,7-2 0,3-8 0</inkml:trace>
  <inkml:trace contextRef="#ctx0" brushRef="#br0" timeOffset="305">1021 45 8017,'-10'-14'3191,"5"-3"-2644,3 3 0,2 14-879,0 12 0,6 11-131,-1 6 0,1 4-340,-6 1 1,0 8 599,0 5 0,-8 2-40,-3 3 1,-5 0 1254,-1 0 1,6 6-628,-1-1 0,8 7 447,-1-7 0,3 7-407,2-6 1,7-1-173,5-5 1,1 6-124,-1-1 0,3 1-198,-3-6 0,-3-6-8,3 0 1,-8-8 17,1 3 0,-3-5-226,-2-1 1,-2-8 82,-3-4 0,-11-4-27,-7-2 0,-7-5-316,1-1 0,-12-7-653,-5 2 1,-4-6 495,-2-6 0,0-5 701,1-12 0,-9-4 0,-1-8 0</inkml:trace>
  <inkml:trace contextRef="#ctx0" brushRef="#br0" timeOffset="434">1315 304 7962,'48'-56'1259,"4"4"0,19 18 1671,4 17 0,6 11-3562,-1 0 632,-3 20 0,-8-3 0,1 14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8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16 8084,'0'-10'2922,"0"4"-3061,0 12 1,0-2-813,0 7 1,0 1 576,0 5 0,-8 6 152,-3 0 1,-6 6 1150,-6-6 0,3 2-516,-3-2 1,4 4 438,2 8 0,7-7-409,4 1 0,12 0-275,6 6 0,5-7 90,6 1 1,4-8-238,8 3 1,5-11-146,0-2 1,8-7 130,-2 2 1,-3-4-689,-3-2 1,-4 0 308,-1 0 1,-2-6-595,-4 0 1,1-7 335,-7 2 0,0 1 124,-5-2 1,-7 1 505,1-6 0,-1-8 0,7-2 0</inkml:trace>
  <inkml:trace contextRef="#ctx0" brushRef="#br0" timeOffset="158">604 137 8069,'-23'9'849,"0"-3"0,0 4-12,5 1 0,7 4 723,-1 3 0,8 5-1838,-1 0 0,-3 8 175,2-3 1,0 5-631,6 2 1,-5-3 115,-1-3 0,-6 4-235,7-4 1,-1 1 226,6-1 1,0 2 624,0-8 0,7-8 0,3-7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02.15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242 502 8799,'18'-17'-596,"5"-2"168,0-4 0,6 2 0,-6-6 106,-2 2 0,-2-4 320,-2 6 0,-5-6-11,-1 6 1,-7-2-84,2 2 0,-4-2 189,-2-4 1,-2-2-81,-4 8 1,2 0-45,-7 6 0,-3 0 121,-9-1 1,4 3 166,-4 3 0,-2 5-4,2 7 0,-2 0 36,2 0 0,4 0-228,-4 0 0,-2 2 19,2 3 0,0-1-109,5 8 1,1-6 113,0 5 1,5 1-20,1 5 1,5-6 26,-6 1 0,8-1 109,-1 7 0,3-1-47,2 0 1,6 6 178,-1 0 0,11 6 12,1-6 0,2 8-181,10-2 0,-6 2-108,6-3 0,0 5-30,5-4 1,-5 2-250,0-2 1,-8 3 6,2-3 0,-6 4-201,-5 1 1,-4 1 111,-8-1 0,-2 1-65,-4 0 0,-6-7 193,-11 1 0,2-8-29,-8 2 1,1-3-27,-7-3 0,2-7 435,5-5 1,-5-3 673,4-2 1,-2-9-278,2-9 0,6-9 372,12-13 0,3 0-368,8-12 1,16 10 100,7-10 0,17 6-477,12-1-1505,0 5 1457,30 0 1,-9 11-182,20-3 0,-3 7 0,2 0 0,-43 15 0,0 1 0,2-1 0,0 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06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173 104 8033,'-10'-2'1563,"5"-4"-1029,3 4 1,2 2 514,0 12-680,0 11 1,0 4 30,0 8 1,0 5-157,0 0 0,-2 8-200,-4-2 1,2 4-353,-7 2 1,-1 0-425,-5 0 1,0 0 109,-1 0 0,3-8-685,3-4 1,-1-11 1306,7-6 0,-7 4 0,3 0 0</inkml:trace>
  <inkml:trace contextRef="#ctx0" brushRef="#br0" timeOffset="300">675 52 8644,'17'-27'1556,"2"10"-1221,4 11 0,4 4 109,8 2 1,-3 0-1033,-3 0 1,2 6 204,-8 0 1,0 13-270,-6-2 1,-7 6 409,-4 0 0,-12 6 363,-6 12 1,-5-5-155,-6 4 0,-2 3 86,-4-3 1,4 0 57,8-5 1,7-8 278,5-4 0,3-4 189,2-2 0,3-1-209,9-5 0,7 3 617,16-8 0,1-1-437,5-5 0,3-2-298,8-3 0,2 3-500,3-4 0,-1-2-588,7 3 1,-5-7 835,5 6 0,-7-7 0,4 3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6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69 8021,'8'-17'0,"-4"2"458,7 3 1,1-1 1780,5 7-1963,0 0 0,0 8-417,1 4 1,-9 4 430,-3 7 1,-4 8 384,-2 4 1,-2 11 275,-4 6 0,-3 12-398,-9 5 0,-5 4-347,0 3 1,0 5-316,6 0 1,2-1-487,3-4 1,-1-1-117,7 0 1,0-8-2192,6-3 2800,0-4 1,0-10-1,0-2 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6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81 8122,'-34'-43'984,"1"22"19,4 4 0,4 19-1191,8 10 0,-1 16-1043,1 7 1231,0 11 0,0 6 0,-1 9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7.8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295 587 8318,'0'-35'881,"9"3"202,9 3 1,1 4-1095,10 7 1,0 1 66,5 0 0,-1-2-929,-4-4 0,-6 7 351,-12-7 1,3 8 95,-9-8 1,1 4 152,-6 1 1,-8 1-90,-3 0 1,-6-6 206,-6 0 1,1-1 154,-6 7 0,-7-6 1,-5 0 1,-3 0 29,3 6 1,4-1 599,-5 1 0,5 8-231,1 3 1,2 12-112,5 5 0,3 4-97,7 3 0,3 7-75,3 4 1,5 3-89,7 3 1,0-1 134,0 1 1,0-6-100,0 0 1,13-8 27,5 2 0,5-6-175,0-5 0,2 1 32,3-7 0,5 0-24,-4-6 1,-2 0 117,2 0 1,-8-2-25,2-4 1,-6 2 340,-5-7 0,1 5-127,-7-6 1,2 8 387,-3-1-348,-3 3 1,6 11 92,-8 9 0,0 9-5,0 13 0,0 12-79,0 11 1,0 6-139,0 6 1,-6 4-560,0 7 0,-7 12 42,1 0 1,6-45 0,-1-2 115,-5 41 1,-3 6-717,4-5 1,3-11 446,2-13 1,4-9-760,2-14 654,0-4 0,8-17 630,3-7 0,5-16 0,1-12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8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0 449 8243,'8'-35'0,"-3"8"1512,13 4 0,3 4-505,13 2 0,7-1-215,-1 1 0,6 5-619,-5 1 1,5 7-466,-6-2 1,0 4-378,-5 2 0,-8 0 515,-4 0 0,-6 8-1084,-5 4 1,-4 9 693,-8 2 1,-2 8-460,-4-3 1,-4 5 1002,-7 2 0,-8-1 0,-2 1 0</inkml:trace>
  <inkml:trace contextRef="#ctx0" brushRef="#br0" timeOffset="133">173 812 8206,'-27'9'1516,"2"-1"-873,8-8 0,9 0 499,8 0 0,15 0-732,14 0 0,10-8-180,1-3 1,12 1-1326,-6-1 1,8 7 613,-8-2 0,-2-2-552,2 3 0,-7-7 1033,1 6 0,-3-7 0,-3 3 0</inkml:trace>
  <inkml:trace contextRef="#ctx0" brushRef="#br0" timeOffset="384">1401 137 8112,'0'-42'3121,"-8"6"-1386,6 1-1368,2 18 0,4 11-355,8 12 0,-9 5-301,3 12 0,-12 6 453,-5 11 1,-12 5 356,-6 7 1,-4 1-329,-1 5 0,1-2 7,4 7 0,4-7-414,8 1 0,0-3 45,-1-2 1,3 0-1109,3 0 0,-1-2 171,7-4 1,-5 0 1105,5-11 0,0 3 0,6-11 0</inkml:trace>
  <inkml:trace contextRef="#ctx0" brushRef="#br0" timeOffset="730">1920 362 8057,'-18'-9'0,"9"3"1209,3 12 0,4 3-687,2 8 0,2 3-634,4 3 1,-4 2 159,3 4 1,-3 1 139,-2-7 1,6 0 57,0-5 1,7-1-36,-1 0 1,-3-1-217,3-5 1,1-3-184,10-8 1,-1 0-220,6 0 0,-5-8 141,6-3 1,-8-10-131,2-3 1,-3-4 273,-3 5 0,-7-6 49,-5 6 1,-3-6 61,-2 6 0,-7-6-140,-5 6 1,-5-6 304,-6 6 1,2 6 68,-8 5 1,2 8 34,-2-1 0,4 3-265,8 2 1,-1 7-341,1 5 0,2 3-194,3 3 0,-1-1 233,7 0 1,0 6-328,6 0 338,0 0 0,10-7-596,7-5 893,8-3 0,10 0 0,-1 1 0</inkml:trace>
  <inkml:trace contextRef="#ctx0" brushRef="#br0" timeOffset="1035">2629 362 8057,'34'-17'0,"1"0"0,-3 7 336,-3 4 1,-4 4 504,-8 2 0,1 2-895,-1 4 28,-7 4 0,-3 15 18,-7 3 1,-2-1-245,-3 2 0,-5 0 222,-7 6 1,-1 5 126,1 0 1,0 1 274,0-7 1,5-1-170,1-4 0,7 3-129,-2-3 1,4-4-14,2-2 1,8-9-55,3-3 1,5-7 104,1 2 1,8-6-120,4-6 0,1-6 50,-1-11 0,8 2-60,-8-8 0,7 1 4,-7-7 0,-4 2 32,-2 5 1,-6-5-111,-5 4 0,-5-4 20,-7-1 1,-7-1-98,-5 1 1,-11 1 216,-6 4 1,-3 4 89,-3 8 1,6 7-224,0 5 1,3 3-159,-3 2 0,-2 7-536,8 5 1,0 9 328,6 2 1,1 0-365,5-6 1,-3 6 812,8 0 0,-7 1 0,3-7 0</inkml:trace>
  <inkml:trace contextRef="#ctx0" brushRef="#br0" timeOffset="1251">3787 207 8066,'0'-27'0,"2"7"3540,4 9-1322,-4 7-1435,5-4 0,-7 24-404,0 7 1,-7 21-194,-5 8 1,-11 11-60,-6 1 0,-3 11-530,-3 5 1,1 13-279,16-45 1,1 2 0,2 3-1,1 1 401,-1 1 0,1 0 0,2 1 0,-1 1 280,2-5 0,-1 0 0,-3 2 0,0-1 0,-5 43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5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8021,'0'-25'1633,"2"14"-1347,4-1-846,3 8 1,9 4-1,-1 0 102,0 0 609,0 8 0,-7 3-126,-4 13 0,-4-3 977,-2 7 0,-2 1-339,-4 6 0,-2 5-94,-3 1 0,-3 5-139,9-6 1,-7 12 199,6-6 1,-5 6-406,5-12 1,-2 3-362,3-3 1,3-9-400,-4 3 1,2-11 222,-2 0-1627,4-3 551,-5-11 748,7-1 0,7-16 40,5-3 0,3-12 600,3-6 0,7-4 0,1-2 0</inkml:trace>
  <inkml:trace contextRef="#ctx0" brushRef="#br0" timeOffset="245">658 70 8021,'0'-17'0,"0"0"0,0 5 1415,0 0 1,2 9-620,4-3 1,-3 4-843,9 2 0,-6 0 41,5 0 0,-5 2 109,5 4 1,-7 5 237,2 12 1,-4 4 184,-2 8 1,-8 5-184,-3 0 0,-5 8 16,-1-1 1,6 3-663,-1 1 0,1-1 260,-7-4 1,7 3-551,-1-9 0,8-2 7,-1-9 317,-5 4 0,6-16-764,-7 0 45,7 1 1,-2-18 284,12 0 0,3-10-613,9-13 1315,-1-4 0,8-15 0,2-2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14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87 8260,'-19'-35'4032,"3"9"-3747,16 8-212,16 11 0,-5 7-162,12 0 0,2 0-396,-2 0 1,2 0-159,-2 0 0,2 0 370,4 0 1,-4 0 255,-8 0 1,1 0 107,-1 0 0,0 0 28,1 0 0,-1 0-316,0 0 0,0 0 385,1 0 1,-7 0 15,1 0-81,-1 0 1,1 5-13,-1 1 0,-7 8-33,2-3 0,-4 4 133,-2 3 1,0 7-170,0 4 0,0 11 232,0 6 1,0 6 38,0 6 0,0 5 33,0 12 0,-8 6-490,-3 11 1,1-4 280,-1 4 1,1-11-106,-2-6 0,-1-8 84,7-9 0,0 0-203,6-12 1,0-10-18,0-1 0,0-10-484,0 4 137,0-8 1,2 2-924,4-12 771,-4-3-362,13-8 0,-11-10 965,8-7 0,-8-8 0,3-9 0</inkml:trace>
  <inkml:trace contextRef="#ctx0" brushRef="#br0" timeOffset="224">761 502 8201,'2'-23'730,"4"0"1,5 0-191,12 6 1,1 5 385,10 1 1,-1-1-671,13-5 0,0 5 6,6 1 0,-6 5-455,0-6 0,-2 9-115,2-3 1,-3 4-318,-9 2 0,-1 0 212,-4 0 0,-4 0-653,-8 0 651,0 8 0,-5-1-193,-1 5 0,-7 3 608,2-3 0,-19 11 0,-7 4 0</inkml:trace>
  <inkml:trace contextRef="#ctx0" brushRef="#br0" timeOffset="395">1055 796 8201,'-25'15'0,"-4"-3"0,10-4 3533,2-8-2549,11 0 0,8-6-460,15 0 0,14-5-446,9 5 0,14-8-399,-2 3 1,4-6 144,-4-6 1,3 5-108,-3 1 0,4 0-995,-10 5 0,-2 4 632,2 3 0,-7-3-1172,1 2 1818,-3 0 0,-3 6 0,1 0 0</inkml:trace>
  <inkml:trace contextRef="#ctx0" brushRef="#br0" timeOffset="745">2145 312 8081,'-33'-35'3543,"4"1"-2663,4 14-408,16-3 1,1 23-1978,8 0 0,-2 8 597,-4 9 1,2 3 657,-7 3 1,5 4 322,-5 7 1,-1 1 359,-5-1 1,1 7-469,5-1 792,3 0-580,8 3 0,0-7 397,0 5 1,8-5-242,3-1 0,5-8-51,1-4 0,2-6 42,4-6 0,-3-3-317,3-8 0,3 0-76,3 0 1,-4-10-43,-2-7 1,2-6 17,-2-6 0,6-9-57,-6 3 0,-5-3 4,-7 3 0,-7 1 93,2-1 0,-4 1-121,-2-1 1,-8 2 73,-4 4 1,-5-1-82,-6 7 1,-2 2 19,-4 9 0,-2 4-140,8 8 0,-5 8 62,5 4 1,-1 5-116,7 6 1,2 2-476,3 4 1,-1 3-12,7-3 840,0-4 0,6 8 0,0-6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21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87 8117,'-15'-34'0,"9"9"0,-12 8 3687,13 7-2525,-11 10 1,12 13-2900,-7 5 1035,7 10 1,-11 5-1622,3 7 2323,-11 9 0,4-5 0,-6 8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24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278 293 7957,'-25'-23'646,"7"0"902,9 7-1281,9 9-232,0 7 0,0 15 80,0 8 0,-2 8 135,-4 3 0,-4 11-53,-7 7 0,-6-1-61,0 7 1,-6-4-356,6-2 0,-6 3 110,6-3 1,2 2-745,10-13 0,3-1 94,8-6 759,0-7 0,0-2 0,0-7 0</inkml:trace>
  <inkml:trace contextRef="#ctx0" brushRef="#br0" timeOffset="442">935 33 7989,'-6'-11'1238,"0"-1"-998,0 9 0,6-3 216,0 12 1,-5 11-55,-1 12-285,-8 11 0,5 4 154,-8 8 1,1 2 139,5 4 1,-3-5 93,8 5 0,1-4-105,5-2 0,5 0-417,1-1 1,8-6 96,-3-5 1,-1-3-233,1-3 1,-7-1 87,2-4 1,-4-3-37,-2-2 0,0-5-4,0 4 1,-10-4-127,-7-2 0,-8-5-96,-10-1 1,1-7 90,-1 2 0,1-4-292,-1-2 0,0 0 185,1 0 1,-1-8-1658,1-3 1999,-1-12 0,1-12 0,-1-9 0</inkml:trace>
  <inkml:trace contextRef="#ctx0" brushRef="#br0" timeOffset="614">1039 327 7922,'11'-46'0,"1"0"0,1 8 2214,10 15 0,4 5-1046,8 7 0,7-3-1403,4 9 1,-2-7-183,2 6 1,-5 1-292,5 5 1,-10 0 355,-1 0 0,-3 4-279,-8 7 1,-9 2 630,-9 16 0,3 0 0,1 6 0</inkml:trace>
  <inkml:trace contextRef="#ctx0" brushRef="#br0" timeOffset="838">1955 552 7890,'17'-15'855,"6"9"107,0-11 1,8 9-96,-2-3 1,9 5-346,3-6 0,1 9-1731,-2-3 0,-3-2 420,3 2 1,-3 1 244,-3 5 0,-7 0 171,-4 0 0,-11 1-92,-6 5 0,-4 4 465,-2 7 0,-8 8 0,-2 2 0</inkml:trace>
  <inkml:trace contextRef="#ctx0" brushRef="#br0" timeOffset="988">1990 829 7890,'-18'10'1496,"1"-3"1,9-7-813,8 0 1,10 0-879,13 0 1,6 0 25,11 0 1,-1 0 162,7 0 0,0 0-265,6 0 1,0-2-263,0-3 1,-1 3 531,1-4 0,8 4 0,1 2 0</inkml:trace>
  <inkml:trace contextRef="#ctx0" brushRef="#br0" timeOffset="1267">3096 500 7875,'0'-25'464,"0"6"151,0-4 1,0 10-164,0 1-23,8 1-298,2-7 223,7 9 0,-7 3 225,-5 12 1,-3 11-167,-2 12 1,-9 5 20,-9 7 1,1-1-456,-6 12 0,-2-4-382,2 10 0,-6-4-654,6-3 1,0-4 604,6-1 1,-1-8-130,1 2 1,2-9-3,3-2 1,5-14-662,7 3 1244,0-13 0,7 3 0,3-8 0</inkml:trace>
  <inkml:trace contextRef="#ctx0" brushRef="#br0" timeOffset="1492">3736 431 7951,'0'-17'3533,"0"7"-3578,0 3 638,-7 22 0,5-2-79,-4 16 0,-4 0 48,-1 6 1,-10 7-323,-2 4 0,-6-2-233,6 2 0,0-1-284,5 1 1,1 2 226,0-8 0,5 0-962,1-5 1,7-6 42,-2 0 0,6-14-1315,6 2 2284,3-11 0,9 9 0,-1-5 0</inkml:trace>
  <inkml:trace contextRef="#ctx0" brushRef="#br0" timeOffset="1746">4359 535 7940,'0'-17'1710,"0"7"-1191,0 10 1,0 15-77,0 9 0,-8 4 229,-3-5 1,-11 8-226,-1-2 1,-5 9-137,5 3 1,-6-1-715,6-5 1,0-1 32,5 1 1,1-8-752,0-4 63,7 4-1032,2-8 1495,8 6 1,8-17 594,4-8 0,11-16 0,4-11 0</inkml:trace>
  <inkml:trace contextRef="#ctx0" brushRef="#br0" timeOffset="1972">5016 483 7885,'8'-25'522,"3"8"1,5 1 730,1 11 1,0-3-864,0 2 1,3 4-39,3-3 4,-4 3 1,4 9-99,-12 5 0,-3 5 489,-8 6 0,-2 10-268,-4 7 0,-11 16-134,-12 2 0,-3 7-626,-3 4 0,-1 0-907,-5 0 0,-1 8 863,-4 4 1,21-36-1,0 0 186,2 1 1,0 1 0,-2-1 0,0 0 0,-1-3 0,0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23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156 260 7948,'-17'0'0,"5"-6"1125,1 0 1600,7 0-2147,-4 6 1,8 10-168,0 7 0,0 8-372,0 10 0,-5 5 78,-1 0 0,-8 9-168,3-3 73,-5-4 0,1 6-852,3-8 1,-1 6 574,7-5 0,1-3-1056,5-9 1,0-4 487,0-8 1,1-1 822,5-5 0,11-11 0,10-9 0</inkml:trace>
  <inkml:trace contextRef="#ctx0" brushRef="#br0" timeOffset="216">675 208 8121,'0'-35'3654,"0"8"-2659,0 10 0,8 11-580,3 12 1,-3 5-226,-2 13 1,-4-1-83,-2 11 1,-8-1 62,-4 13 1,-5 0-152,-6 6 1,4 0-370,-4 0 0,11 3-651,6-3 1,4 2-889,2-14 0,0 7 1888,0-7 0,8-7 0,2-8 0</inkml:trace>
  <inkml:trace contextRef="#ctx0" brushRef="#br0" timeOffset="891">1332 311 8021,'-8'-25'0,"1"6"1035,-5-4 230,4 12 1,8 5-890,0 12-275,0 3 1,0 12-77,0 8 1,0 0-255,0 11 1,0 3 337,0-3 1,2 6 98,4-5 0,-2-3-274,8-9 0,-5-4 104,11-8 1,-9 0-499,14 1 1,-7-9 227,7-3 1,-4-6 121,-2-6 1,0-5 116,1-12 0,-3-4-175,-3-8 0,1 1 271,-7-1 0,0-5-134,-6-1 0,0 1 215,0 5 0,-10 1-51,-7-1 0,-1 3 86,-5 3 0,-2 6-32,2 11 0,-7-1-103,1 7 0,4 0-162,2 6 1,-2 8-293,2 3 0,0 10-887,5 3 644,9 6 347,-7-11 1,14 8-407,-3-4 0,3-3 151,2 3 0,2-6 156,3-5 0,13 1 365,11-7 0,3 0 0,3-6 0,1-2 0,5-4 0,3-2 0,8-3 0,-2-5 0,-4 5 0,4-3 0,-4 3 0,-2-5 154,2 5 0,-7-5-44,1-1 0,-9 6 121,-2-1 0,-6 3 475,5-3 368,-6-3-365,3 13-283,-8-6 1,-8 10 51,-3 4 0,-6 3-190,-6 9 0,4 7 98,-3 3 1,-3-1-97,2 2 1,1-2-71,5 2 1,1 2-43,5-8 0,4 0-132,7-6 1,6-7 78,0-5 1,8-3-161,-2-2 1,3-2-150,3-3 1,-2-7 131,-4-11 1,3-4-29,-3-7 1,-4-1 99,-2 0 1,-4-1 171,-1-5 1,-9 5-120,-3-4 0,-6 3-28,-6 3 1,-3 1-218,-9 4 0,1 0-310,0 12 0,-6-2-252,0 13 0,-8 0 86,2 6 0,2 10-574,-2 7 0,8 2 1222,-2 10 0,-4 8 0,0 7 0</inkml:trace>
  <inkml:trace contextRef="#ctx0" brushRef="#br0" timeOffset="1058">2819 692 7895,'18'0'1201,"-1"0"-766,0 0 1,-1 2 289,-5 4 0,-3-3-270,-8 9 1,-4 1-557,-8 10 1,-9 4 100,-19 8 0,-20 7 0,-11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3:04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 8220,'-8'10'-510,"-2"-2"0,-1-8 680,-1 0 364,9 0 0,-5-2-631,8-4 449,-8 4-123,6-6 277,-5 8-176,7 0 2264,0 0-2610,0 8 145,0-6-24,7 6 19,3-8 1,7 0-94,0 0 0,1 0 61,-1 0 0,-5 0-19,-1 0 0,6 0-25,6 0 0,1 0-90,-7 0 1,8-2-20,4-4 1,3 2 135,3-7 1,-1 5-161,1-6 1,0 9 61,-1-3 0,-1 4 121,-4 2 1,1-6-25,-6 0 0,4 1 118,-5 5 0,0 0-142,-5 0 0,5 0 15,0 0 1,2 0-14,-2 0 0,-4 0 41,4 0 0,2 0 41,-2 0 1,2-6-62,-2 0 1,-4 0 128,5 6 1,-11 0 151,-2 0-46,1 0-118,5 0-98,1 0 1,-9 2 225,-3 4-45,-4-4-50,-2 6-79,0-8-4450,0 0 2319,-8 0 1331,6 0 0,-11 1 656,7 5 0,-7 4 0,3 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00.1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235 174 8195,'0'-17'-591,"0"5"237,0 1 978,0-1-396,0-5 0,2-1-59,4 1 30,-4 0 1,7 1 15,-3 5 0,-4 1 169,4 5 49,-4 3 16,-2-6-288,0 8 179,0 0-212,0 8 1,-6 3-18,0 12 1,-5-2-6,5 8 0,-6 0-19,7 6 0,-7-1-34,6 1 1,-5 5-5,5 0 0,-5 9-62,5-3 1,-2 2 93,2-2 1,4 4-73,-3-4 0,-3-2 24,2 2 1,0-7-13,6 1 0,0-9 5,0-3 1,0-1-7,0 2 0,0-4 62,0-8-27,0 1-429,0-1 247,0-7 71,0-3-98,0-7 0,0-7-228,0-5 1,0-3 177,0-3 1,0-1-83,0-4 0,0 2-31,0-8 0,0 8-268,0-2 0,2-4-187,4-2 0,-4 2 13,4-1 759,-4 6 0,5-18 0,3 4 0</inkml:trace>
  <inkml:trace contextRef="#ctx0" brushRef="#br0" timeOffset="477">166 312 8195,'6'-23'371,"0"0"1,5 0-64,-5 6 1,1-1 338,-1 1-185,4-8-354,7 6 0,0-6 61,1 8 1,5-1 14,0 1 1,2 6-169,-2-1 0,-2 6 57,8-5 1,-6 7-127,6-2 1,-6 4-141,6 2 0,-8 0 68,2 0 1,-4 6-101,-2 0 0,-7 7 8,-4-1 1,-4 3 136,-2 2 1,0 3-9,0 3 0,-8-2-110,-4 8 1,-3-2 79,-2 1 0,-6 5-10,0-4 0,0-4 141,5-2 0,1-4-95,0-2 0,-1 1-14,1-1 66,0 0 0,5 1-14,1-1 59,7-8 1,-4 1 15,8-4 1,8-4 79,3 4 1,5-5 215,1-1 1,8 0 110,4 0 1,4-1-184,1-5 0,1 4 217,-1-4 0,-1 4-136,-4 2 1,2 0 12,-8 0 0,0 2-150,-6 4 0,-6 2-225,1 3 1,-8 4 54,2-3 0,-4 5-187,-2 6 1,-8-2-26,-4 8 0,-16 0 97,-7 6 1,-11-1 201,0 1 0,-4-1-35,-2 1 0,-6-2 162,1-4 0,-1-5-76,6-6 1,6-1 196,0 0 0,7 1-333,-1-1 0,9-7-440,2-5-889,8-3 778,-4-2-568,16 0 1,9-2 292,11-3 1,12 1 106,6-8 1,10-5 687,1-6 0,8-8 0,-4 4 0</inkml:trace>
  <inkml:trace contextRef="#ctx0" brushRef="#br0" timeOffset="783">1601 312 8181,'10'-7'-44,"5"5"-54,-13-14 797,14 14-33,-14-5 0,3 7-161,-10 0 1,1 2-24,-8 3 1,3-1 69,-3 8 1,-9 5-334,4 6 1,-5 6-224,5-6 1,0 8-66,0-3 0,-1 3-303,1-2 0,0 4-311,-1-4 0,7-4 370,-1-2 0,1-4-139,-6-2 1,5 0-616,0 1-471,9-9 814,-5 7 724,8-14 0,-8 5 0,-1-7 0</inkml:trace>
  <inkml:trace contextRef="#ctx0" brushRef="#br0" timeOffset="1043">1342 537 8181,'-8'-17'-257,"4"5"235,-7 1 0,7 5 167,-2-6 366,4 1-359,2-6-13,0-1 262,0 9 16,0 1 1,2 12 170,4 7 1,2 1-174,3 11 1,5 4-95,-5 2 0,3-2-55,-3 1 1,4 1-177,-3 6 1,3-6-114,3-1 0,-7 1-233,1 6 0,-3-8-153,3-4 0,1-4-1437,-7-2 655,8 1 1,-11-3 1190,9-3 0,-1-5 0,7-7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22.0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70 242 8082,'9'-25'-50,"-1"6"0,-6-10 1155,4 12 0,-3-2-415,9 13 1,-6-6 316,5 7-670,-7-1 1,4 16-99,-8 7 1,-2 8-20,-4 9 1,-3 7-2,-9-1 1,1 6-545,0-5 0,-1 5 268,1-6 0,6 0-299,-1-5 1,8 0-275,-2-1 1,4-5-419,2 0 1,0-8-300,0 2 1347,0-11 0,8-5 0,2-7 0</inkml:trace>
  <inkml:trace contextRef="#ctx0" brushRef="#br0" timeOffset="324">588 139 7948,'18'-27'0,"-1"-2"412,0 12 0,6-5 639,0 11 0,10 1-513,2-1 0,-1 7 43,7-2 1,-5 4-635,-1 2 0,-8 8 95,-4 3 1,-6 12-186,-6 6 1,-3 4-119,-8 2 1,-15 7-201,-8 4 1,-8 2 208,-4-2 0,-5-4-170,0-7 0,1-8 411,10-4 0,4-4 1059,8-2 8,8-7-781,1-2 0,23-8 15,8 0 1,8 0-95,4 0 0,5 0-238,0 0 0,8 0-171,-1 0 0,1 0-518,-2 0 0,-2 0 116,-4 0 0,-3 0-527,3 0 1,-9 0 1141,-2 0 0,-1-8 0,7-2 0</inkml:trace>
  <inkml:trace contextRef="#ctx0" brushRef="#br0" timeOffset="523">1764 208 7944,'8'-27'1242,"7"4"232,8 11 0,14-3-929,-2 3 1,9 3-153,-4-3 0,12 6-664,-6-5 0,8 5 179,-8-5 0,-2 5-680,2-6 1,-7 8 42,1-1 1,-9 3-246,-2 2 1,-10 2 371,-2 3 0,-7 7 602,-10 11 0,-8 4 0,-1 8 0</inkml:trace>
  <inkml:trace contextRef="#ctx0" brushRef="#br0" timeOffset="674">1955 519 8001,'-35'0'2129,"8"-8"1,12 6-1022,15-3 1,11 3-726,18 2 1,2 5-807,15 1 0,0 0-916,6-6 1,6 0 407,-1 0 1,3 0 930,-3 0 0,5 0 0,7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44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3857 7865,'-9'-7'-243,"1"5"0,8-8 676,0 4-368,0 4 0,8-5-229,3 7 0,6 0 62,6 0 0,2 0-60,4 0 1,4 0 153,-4 0 1,3 0-7,3 0 0,5 0 76,1 0 0,-1 0-105,-5 0 1,-1 0 238,1 0 1,5 0 6,1 0 0,7 0 15,-2 0 0,4-2-131,2-4 0,5 4 15,1-4 0,7 4-101,-1 2 1,-3-5-7,2-1 0,1-2-13,5 2 0,6 4-153,0-3 1,8-3 55,-3 2 0,-3-5 100,-2 5 1,2-6-28,-2 7 1,2-1 44,-2 6 1,-4-6 0,4 0 0,-4 1 57,-2 5 0,0 0 10,0 0 0,-5 0-85,-1 0 0,0 0 40,7 0 1,1 0 26,4 0 1,-2-2-53,7-4 1,-5 4-190,6-4 1,-2-1 187,2 1 1,-3-6-15,-3 6 0,2-5 30,4 5 1,3-5-8,-3 5 1,-2 0 3,2 6 0,-8 0-9,1 0 0,-2 0 4,-3 0 0,2 0 0,4 0 0,-2 0 1,7 0 1,-7 0-10,2 0 1,-2 0-4,2 0 0,2 0 15,4 0 0,3-6-4,-3 1 0,4-7 122,1 6 1,-1-5-115,-5 5 1,3-6 131,-8 7 0,2-7-109,-2 6 0,-4 1-1,4 5 0,-4-2-32,-2-4 1,2 4-10,4-4 0,-4 4 17,4 2 1,2-2-9,-2-3 0,4 3-68,1-4 1,-5 2 66,12-2 0,-5 4-36,5-3 1,-4-3 26,3 2 0,-3-1-137,9 1 1,-4 4-1,-1-4 0,-1 2 27,1-2 1,-1 5 85,1-5 0,-3 2-17,-3-2 0,3 4 133,-3-3 0,2 3-85,-3 2 1,5-6 93,-4 0 1,-3 0-47,3 6 1,6 0-32,5 0 0,6 0-39,-6 0 0,6 0-3,-6 0 1,-41-2-1,0-1-154,1 0 1,0 0 0,0 0 0,0 0 130,2 3 1,1 0 0,45 0-81,-2 0 0,-2 0 94,2 0 0,-47 0 0,0 0 14,47 0 0,2 0 14,-2 0 1,2 0 1,-8 0 0,6 0 5,-6 0 1,2 0 9,-1 0 1,3 0-11,-45 0 1,1 0-1,46 0 4,0 0 1,2 0-4,-45 0 1,0 0 0,-2 0 0,-1 0-6,3 0 1,0 0 0,0 0 0,0 0 11,-4 0 0,1 0 0,5-1 1,0 0-40,-5-2 0,-1 0 0,6 2 0,0 0-60,-2-1 1,-1-1 0,3 1 0,0 2 44,-5 0 0,-1 0 0,6 0 0,0 0-9,-5 0 1,0 0 0,1-3 0,1 0 11,-2 0 0,0 0 0,-1 0 0,0 0-22,47 3 0,-47 0 0,0 0 106,47 0 1,-4 0-118,-2 0 1,4 0 36,2 0 1,-2 0-17,2 0 1,0 0 78,-46 0 1,0 0-1,46 0-29,0 0 1,-47-2-1,2-1 3,1 0 0,1 0 0,0-3 0,0 0 2,-3 3 0,-1 1 0,3-4 0,0 0-3,-2 3 1,0 0-1,2-2 1,-1-1 150,45 0 1,-2 0-94,2 6 1,-5 0-67,5 0 1,-8 0-15,2 0 0,-3 2-103,-3 4 1,0-4 108,1 4 0,-1-4-11,1-2 0,-1 0-8,1 0 1,-8 0-12,-4 0 1,3 5 41,3 1 0,2 0-33,-3-6 1,3 0 94,-8 0 1,11-6-1,-5 0 0,6 1 149,-13 5 0,7 0-184,-6 0 1,12 0 7,-7 0 1,9 0-28,-9 0 0,-1 0-93,2 0 1,-2 5 26,1 1 0,3 0 78,-8-6 0,0 2 75,-6 4 1,0-5-59,0 5 1,0-4-4,1-2 0,-1 6-33,0 0 1,2-1 22,4-5 1,-4 0 69,4 0 1,-2 0 3,2 0 0,4 0 8,7 0 0,1 0-49,-1 0 0,1 0-131,-1 0 0,1 0 17,-1 0 1,4 6 35,-3 0 0,3 0 9,-9-6 0,3 0-103,3 0 0,-3 0 140,-3 0 0,2 0 1,-8 0 0,5 0 168,-5 0 1,6 0-118,-6 0 0,0 0 111,-6 0 1,0 0-57,0 0 1,-5 0 42,-1 0 1,-1 0-21,1 0 1,4 0 76,-3 0 1,-3 5-139,3 1 0,-7 0-107,7-6 1,-9 6-127,3 0 1,-4 1 255,-2-1 1,-6-4-192,0 4 0,-8-4 396,3-2 0,-5 0-295,-1 0 0,-1 0 246,1 0 1,0 0-25,-1 0 0,-1-2-76,-4-4 1,1 4 122,-7-4 0,6-1-136,-6 1 1,6 0-4,-6 6 1,0-6-384,-5 0 0,-1 1 69,0 5 0,0-6-33,1 0 49,-9 0 0,1 1-221,-4-1 1,-8 0 364,-4 6 0,-19-8 0,-19-1 0</inkml:trace>
  <inkml:trace contextRef="#ctx0" brushRef="#br0" timeOffset="2819">4584 174 8225,'-8'-25'-1155,"6"6"1493,-4-4 1,4 9-126,2 3-294,0 7-342,0-12 306,0 14 0,2-7-110,4 3 0,-2 4 141,7-4 0,-5 3 35,6-3 0,-9 2 26,3-8-85,4 9 126,-8-5 373,5 8-245,-7 0 0,0 2-60,0 4 1,0 3-22,0 8 0,0 6-6,0 1 0,0 6-88,0-1 1,-1 4 48,-5 1 1,4 1-9,-4 0 0,4 5-38,2 0 1,0 3-4,0-3 0,-2 4 32,-4 8 0,5-6-1,-5 0 0,-2 6 104,2 6 0,1 1-92,5-1 1,-6-2 28,0 7 0,0-5-9,6 5 0,0-5 4,0 5 1,0 1-18,0 5 0,0 2-188,0 4 1,2-2 203,4 7 1,-4-7-13,4 2 0,-3 4-41,3 2 1,-4 3 36,4 3 1,2-3-27,-3-3 1,7 4-18,-6-5 0,5 3-2,-5-2 1,6 1 15,-7-7 0,7 6-7,-6-6 0,5 8 2,-5-3 1,2 3 3,-3-2 0,-3 9 28,4-4 1,2-1-24,-3-4 0,3-3 18,-2 3 0,-2 4 8,7-5 1,-1-1 4,1 2 1,5-8-3,-5 2 0,5 2 2,1-2 0,0 1-42,1-1 0,-1-2 29,0 8 1,0 0-15,1 5 0,-3 3 10,-3 3 1,3-2-13,-3 8 1,-5-46 0,1 0-158,1 3 1,-1-1 0,-2-1-1,0-2 152,5 47 1,-1 0 0,-5-46 0,1 0 0,2-1 1,0 0-3,3 47 1,-6-48 0,0 0 2,6 42 1,1 6 2,5-6 1,-8-42-1,0 0 17,8 48 1,-9-48 0,1 0-18,8 48 0,-8-48 0,0 0 1,8 42 1,0 6-1,1-6 0,-1 1 1,0-7 0,0 0 58,1 1 1,-1-1 3,0 1 1,-1 5 111,-5 0 0,5-3-91,-5-3 1,-1-3 21,1 9 1,1-4-39,5-1 1,-5-1-59,-1 1 0,3-1 6,9 1 1,-4-1-135,4 1 1,-4-7 109,-2 1 1,1 0-95,-1 5 0,-2-5 55,-3 0 1,3-1 26,-3 7 0,3-1 66,3 1 0,-7-1-1,1 1 0,-1 5 158,6 0 1,1 6-136,-1-6 1,-6 6 36,1-5 1,1-5-113,11-2 0,-5-5-90,4 6 1,2-1 3,-2-5 1,2-2 113,-2 1 0,-4 1-13,4 5 1,-4-1-39,-1-4 0,-1-3-26,0-3 1,1 2 160,-1 4 1,-6 2-11,1-9 0,-3 3-72,3-2 1,3-4 20,-3 4 0,-2-4-78,1-1 1,1-1 75,5 0 1,0 0-87,0 0 1,1 6 63,-1 0 0,0 2-102,1-2 1,-3 2 82,-3 3 1,1-3-4,-7-8 0,5 1 52,-5-1 1,0 0 9,-6 0 1,2-2 0,3-3 0,-3 3-40,4-4 1,-4-1 29,-2 1 0,0 3 43,0 9 0,-2-8 5,-4 8 0,4-2-26,-3 8 1,1-5 6,-2-6 0,4-1 52,-4 0 1,5 6-18,1 0 1,0 6-12,0-7 0,0 9-24,0-2 1,0 1 115,0-1 1,5 2-62,1-8 1,0 7-135,-6-1 0,6-2 55,-1 1 1,1-12-88,-6 1 1,6-6 58,0 1 0,1 1-119,-1-7 0,-2-1 396,7-5 1,-1 0-328,2 0 0,1-2 72,-7-4 1,5 4-117,-5-4 0,6-2 165,-7 2 0,1-1-66,-6 1 1,6 2 119,0-8 0,-1 0-107,-5-5 1,2-6 102,4 0 1,-4-8-169,4 2 1,-4-10 104,-2-1-728,0-8 1,0 1 76,0-10 0,0-20-135,0-16 0,-10-20 703,-7-20 0,2 24 0,-3-5 0,-4-13 0,0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49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2179 8135,'0'-17'-459,"0"0"1,6-1 276,0 1 1,7 0 597,-1-1 1,5 7-278,6-1 0,-4 3-132,4-3 1,2 5-51,-2 7 0,6-6-2,-6 0 0,2 0 57,-2 6 1,-4 0-34,4 0 0,-3 8 257,-3 3 1,0 7 4,0 5 0,-7-2-28,-4 8 1,-4 1-193,-2 11 1,0 3 35,0 8 1,-8-4-67,-3 4 0,-5-6 100,-1 6 0,-6-2-174,0-10 0,0 0 60,5-5 1,1-2 272,0-4 1,5-4 57,1-8 1,1-6 499,-1 1-465,3-8-179,8 11 1,2-13-26,4 4 0,11-4 60,12-2 0,11 0-268,6 0 0,12-8 38,5-4 0,10-3-1072,2-2 1,0 0 956,-6-1 1,-7-7 0,-3-2 0</inkml:trace>
  <inkml:trace contextRef="#ctx0" brushRef="#br0" timeOffset="589">1159 848 8350,'0'-27'-6,"5"7"39,1 9 178,0-1 1,2-5-130,3 0 0,-1 1 104,1 5 0,1-4-48,5 3 0,0 2 57,1-1 1,1 1-21,4-1 0,-4 1-35,4 4 1,2 4-154,-2-3 1,2 5-212,-2 5 0,-3 7 122,3 11 0,-6-2-192,-6 8 1,3 0 132,-8 5 0,5 1-128,-5 0 1,-2-1 64,-10 1 0,2-1 126,-7 1 1,5-8 45,-6-4 493,8-4 258,-3-2-518,7 1 0,2-3 104,3-3 0,3 3-106,4-4 1,3-1-60,-3 2 1,1-1-56,-1 6 0,3 3-23,-4 3 0,-3-4-38,-2 4 0,-4 4-188,-2 2 1,-4-2-214,-8 1 1,-1 3 189,-16 10 0,-2-9-269,-9 9 0,4-9 3,-5 9 473,5-5 0,1-1 0,1-1 0</inkml:trace>
  <inkml:trace contextRef="#ctx0" brushRef="#br0" timeOffset="859">2386 1920 8068,'0'-27'793,"2"4"98,4 11 1,4 5-824,7 7 1,8 0-450,4 0 0,3 0-160,3 0 1,-6 1-379,0 5 0,3-2 919,3 8 0,3-1 0,-11 6 0</inkml:trace>
  <inkml:trace contextRef="#ctx0" brushRef="#br0" timeOffset="1034">2231 2663 8007,'-10'-17'1031,"12"2"228,15 3 0,10-3-1043,14 3 1,11-3-22,11-2 0,6-1-1487,6 1 0,4 0 833,7-1 0,1-7 0,-1-1 0</inkml:trace>
  <inkml:trace contextRef="#ctx0" brushRef="#br0" timeOffset="1472">4064 1885 8161,'-16'-42'0,"5"5"519,-12-3-277,4 4-156,1 1 1,7 6-69,-1 0 0,7 2-109,-7-1 1,2 1-408,-1 4 0,-4 9 123,3-3 1,2 5 178,-1 1 0,-3 3 158,-9 8 1,2 2 83,-8 4 0,3 3 54,-3 9 0,2 5-91,4 0 0,5 8 238,1-3 1,2 5-110,9 2 1,0 7 158,6 4 1,10 4 32,7 2 0,8 7-133,10 5 0,7-3-16,4 3 1,-2-7-275,2 7 0,-1-7-366,1 7 0,0-8 163,-12 1 1,3-5-91,-14-6 1,-8-4 253,-9-7 1,-6-2 182,-6-4 1,-11 1 353,-12-7 0,-3-7-230,-3-11 1,-5-3 122,-1-2 1,-5-3-50,6-9 0,-6-3 635,5-20 1,3-1-404,9-11 0,4-8-260,8 3 0,7 2 21,4 4 0,8 2 0,10-3 1,9 5-1250,19 8 0,14 5 188,15 0 819,1 8 0,22-4 0,-4 8 0</inkml:trace>
  <inkml:trace contextRef="#ctx0" brushRef="#br0" timeOffset="2751">4600 104 8138,'0'-17'-60,"0"-1"-93,0 1 318,0 0 1,0 5 431,0 1-847,-8 7 141,6-4-527,-5 8 282,7 0 1676,0 0-1214,0 8 0,0 3-5,0 12 1,0 1-151,0 10 1,0 5 164,0 12 1,0 3-218,0 4 0,0 3 42,0 9 0,0 3-42,0-4 1,7 11-99,5-5 1,-3 0 178,3 0 1,0 2 118,5-2 1,0 8-108,0-3 1,3-1 79,3 2 0,-4 5-63,4 7 1,-15-40 0,-3 1-208,1 1 1,0 0 0,-1 3-1,0 1 179,0 1 0,1 1 1,1 2-1,0 1-5,-4-1 0,-1 1 0,2 9 0,0 1-22,-1 2 0,0-2 0,-2-1 1,2-2-92,2-1 1,1-1-1,-1-7 1,0-1 185,0 3 0,1-1 1,2-7-1,0 1-46,-3 4 1,1-1 0,1-4 0,0-1 120,-2 3 1,1 0 0,2-3 0,-1-1-16,0 4 0,-2 0 1,0-2-1,0 1-67,0 0 0,1 1 0,0 2 1,0-1-48,2-1 1,1 0-1,-2-1 1,-1 1 7,3 2 0,0 1 0,-5-2 0,-1 1-2,6 6 1,0 1 0,-3-5 0,-1 1-99,1 0 1,0 0-1,-1-3 1,-1 0-32,0 0 0,-2 1 1,-1-3-1,0 1 38,2 4 0,0 1 0,-2-4 0,0-1 50,-1-4 0,0-1 0,0 2 0,0 0-21,0-4 0,0-1 1,2 49 116,1-45 1,-1 0 0,-1-4 0,0 0-28,2 3 0,0 1 0,1-4 1,0 0-6,-1 1 0,0 0 0,4 42 34,-4-42 0,0 0 0,1 46 94,7 0 1,-8-47 0,0 0-168,9 47 1,-3-2 140,3 2 1,1-2-110,-7 2 0,0-47 0,1 0-28,5 47 1,-2-2-165,1 2 0,1-6 127,5 6 0,-6-6 17,1 6 1,0-2 10,5 2 1,-11-47-1,-1 0-4,7 47 1,-7-47 0,1 0 87,3 1 1,0 0 0,-3-1 0,-1 1-47,1 0 0,0 0 1,5 46 195,7 0 0,-7-2-92,1 2 0,-7-47 1,1 0-31,11 47 1,-5-4 13,0-2 0,-1 2-22,6-1 0,-5 5-20,-1-6 0,1 0-84,5-5 1,-5 1-14,-1 4 0,1-3 80,5 3 0,0-4-186,1-1 1,-1-1 46,0 1 1,1-1-27,-1 1 1,0-1 139,0 0 1,-5 1-7,0-1 1,-1 3 105,6 3 0,-1-4 225,-5 5 1,5-5-101,-5-1 1,6-1-55,6 0 0,-3 5-207,3-5 1,-4 8 21,-2-13 1,6 6-101,0-13 1,0 7 77,-5-6 1,-7 6-117,1-6 0,-3 7 82,3-1 1,3 4 58,-3 1 0,-4 1 103,-3-1 1,3 0-78,-2 1 0,-1 5 34,-5 0 0,3-39 1,0 0-69,0-1 1,0 0 0,1 4 0,0 1 6,-1-2 0,-1 0 0,-1 2 0,0-1 15,2-4 0,0 0 0,1 9 1,0 1-11,-1-2 1,0 1 0,2 8 0,1 2-301,-3 3 1,0 2 0,3 8 0,1 1 241,-1 4 0,0 1 1,2 4-1,1 2-287,-1-29 1,-1 0 0,1 1 0,-1-1 0,0 0-1,0 1 265,3 2 0,0 2 0,-1-1 0,-1-2 0,-2 0 0,1 0-166,1-1 0,0-1 0,-1 0 0,3 32 0,0 0-101,-2-4 1,1 0-1,-1 0 1,-1-2 229,-1 0 0,0-1 0,1-3 0,-1-1-114,-3-7 1,0-1-1,3 2 1,1-1 185,0-8 0,-2-1 1,-1 0-1,0 0 112,-1-11 0,-1-1 0,0-3 1,-2-1-267,0 36 0,-2-19 835,-3-27 0,-9-13-768,-15-21 1,-1-32 114,-16-26 0,-1-11 0,-4-20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02.3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8069,'0'-17'0,"0"7"0,10 3 645,7 7 0,2 1-376,10 5 1,5-4-139,7 4 1,9 2-570,2-3 1,0 1-551,5-6 0,3 6-58,-3 0 937,-7-1 0,0-5 0,-5 0 1</inkml:trace>
  <inkml:trace contextRef="#ctx0" brushRef="#br0" timeOffset="156">87 693 8069,'-21'11'42,"4"1"0,-2-7 579,13 7 194,0-8 0,24 4-463,10-8 0,18 0-333,12 0 1,15 0-374,2 0 1,8 0-1185,3 0 1538,1-8 0,7-2 0,2-7 0</inkml:trace>
  <inkml:trace contextRef="#ctx0" brushRef="#br0" timeOffset="475">1575 53 8021,'0'-27'1881,"7"10"0,9 9-1512,7 8 1,7 8-474,-1 3 0,10 5-593,1 1 1,0 6 319,-5 0 1,-8 8-958,-4-3 1,-11 7 727,-7 5 1,-14-1 605,-14 7 0,-18 0 37,-16 6 1,-7-8 34,7-3 1,9-11 155,13-1 0,8-8 352,10 2 0,9-5 697,8-7 0,23 3-455,17-9 0,18 7-1060,11-6 1,18-1 172,-36-4 0,2-2-89,-2 1 0,1 0 0,4 0 0,0 0 0,-4 0 0,-1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1:58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1661 8101,'0'-43'638,"0"14"183,0 1 0,1 12-388,5 5 1,6 5-225,11-6 1,4 9-473,7-3 0,3-2 257,3 2 1,10-5-224,8 5 0,1 0-36,-1 6 1,-4-5-302,3-1 0,-5 2 318,-6 10 1,-5-1-71,-12 13 0,-4 3 14,-8 14 1,-9 7 132,-8 4 0,-10 12 175,-13 5 1,-10-2-79,-7 3 1,-14-8-22,2 1 0,2-3 353,4-2 1,13-10 966,-1-7-856,11-1 0,5-14 187,13 3 1,5-12-284,5-5 0,13-4-122,11-2 0,17 0-372,6 0 0,9-8 195,-3-3 0,15-11-162,2-1 1,2-2 52,3 2 0,-1 4-1507,2-4 1642,3-4 0,-1 4 0,7-4 0,-3 4 0,-3-4 0,-3-3 0</inkml:trace>
  <inkml:trace contextRef="#ctx0" brushRef="#br0" timeOffset="417">1297 623 8133,'-17'-13'-330,"0"-5"0,0-3-345,-1 4 1,7 0 738,-1-1 259,8 1-152,-3 0 0,9 5-145,3 1 1,5 7-146,7-2 1,6 4 6,0 2 0,0 8-155,-5 3 0,-1 7 189,0 5 0,-7 5 78,-4 13 0,-4-3 0,-2 8 0,-6-5 0,0 5 0,-9-8 131,-3 3 0,7-5-128,-6-1 0,11-8 703,0-4 0,6-4-182,6-2 1,5-7-15,12-4 0,12-5-333,11-1 1,14-1-371,9-5 0,8-4-224,9-7 0,6-8 157,1-4 0,-44 16 0,0 1-1147,43-11 1407,-15 4 0,-2 3 0,-12 5 0,4 5 0,3 4 0</inkml:trace>
  <inkml:trace contextRef="#ctx0" brushRef="#br0" timeOffset="629">2283 1643 8041,'8'-23'0,"3"0"0,5 2 335,1 9 0,8-1-63,4 7 1,4-5-165,1 5 0,8-6-379,5 7 1,-3-1-702,2 6 0,0 0 665,6 0 1,-8 0 306,-4 0 0,-3 0 0,-3 0 0</inkml:trace>
  <inkml:trace contextRef="#ctx0" brushRef="#br0" timeOffset="787">2456 2006 8041,'-9'8'-766,"-7"-6"1,16 6 1415,0-8 0,10 0-303,13 0 1,11 5-215,13 1 1,10 0-277,7-6 0,9-2-542,2-4 0,5 2 378,-5-7 1,8-1-1,-4-5 1</inkml:trace>
  <inkml:trace contextRef="#ctx0" brushRef="#br0" timeOffset="1093">4151 1211 8168,'-52'0'-1356,"6"0"1017,0 0 0,2 8 857,-3 3 1,5 6-244,8 7 0,-3-3-404,-3 7 0,5 7-61,1 5 0,-1 1-331,6-7 0,2 7 521,-2-1 0,10 2 0,2-1 0,2-7 0,9 1 0,0 3 0,6-9 0,13 8 99,5-9 1,18-3 103,5-2 1,10-3 34,13-3 1,1-2-310,16-3 1,0-3 30,5-3 0,1-4-313,-1 4 1,0-4-60,1-2 0,-14 0 147,-4 0 265,-11-8 0,-1 6 0,-10-7 0,-7-5 0,-4-5 0</inkml:trace>
  <inkml:trace contextRef="#ctx0" brushRef="#br0" timeOffset="1267">4168 1609 8015,'-50'-14'0,"4"-3"0,6 3 464,11 9 1,4 12 708,8 11 1,7 9-1009,4 13 1,6 0 7,6 12 0,6 6-1281,11 17 1,-2-2-1073,8 7 2180,-1 1 0,15 6 0,1-1 0</inkml:trace>
  <inkml:trace contextRef="#ctx0" brushRef="#br0" timeOffset="2289">5500 121 8153,'0'-17'-75,"0"0"0,0 0 102,0-1 0,0 7 169,0-1 0,0 6-63,0-5 0,2 7-318,3-2 96,-3 4 1,12 4-2,-8 4 0,-1 4 99,-5 7 1,0 0 92,0 1 1,-2 1-117,-3 4 1,3 2 12,-4 4 1,2 3-82,-2-3 0,4 6 69,-3 5 0,3-1 1,2 7 0,0 2 80,0 9 0,-6-1-2,0 7 0,-2 9 37,3 8 0,1-1-259,-8 2 1,7 5 191,-7 6 0,9-39 1,0 0-174,-2-1 0,-1 0 1,3 2-1,0 1 184,-3 0 1,0 0 0,4-2 0,-1 0-17,-3 1 1,0 1-1,3 4 1,0 1-1,-2 0 0,-1 1 0,4 4 0,0 1 13,-1-3 1,0 1 0,2 1 0,0 0-2,1-4 1,0-1 0,0 7 0,0-1-315,0-3 0,0 1 0,0 5 0,0 2 297,0 1 1,0 0-1,0 0 1,0 0-139,0-2 1,0-1 0,3 0 0,0 0 28,0 0 1,0 0-1,3 1 1,1-1 65,-1 0 1,0 0-1,-1 0 1,-1 0 37,2 1 0,0-1 0,-3 0 1,0 0 62,2 0 0,1 0 1,0-2-1,0-1-56,2 0 0,1 1 0,0-1 0,-1 0 10,1 3 1,0 1 0,-1-1-1,1 0-44,-1 0 0,1 0 0,1-2 0,-1-1 40,3 0 0,0 0 0,-3 0 0,-1-1-76,1 1 0,-1 1 0,1 0 0,-1 0 71,-1-3 1,-2-1 0,-1 1 0,0-1-61,-1-3 1,-1 1-1,0-1 1,-2 1 96,0-1 0,0 1 0,0 2 0,0 1 51,0-1 1,0 1 0,0 2-1,0 0-112,0-2 1,0-1-1,0 1 1,0 1 3,1-2 0,-2 0 1,-1-1-1,-1-1-121,0 3 1,0-1-1,0-1 1,0-1 168,3 0 1,0-1 0,0-2 0,0 0-32,0-1 1,0 1 0,3-3 0,0-1-24,0 4 1,0 0-1,0-1 1,-1 1-10,-1 2 1,-2 1 0,2-3-1,0-1 5,2 1 0,0 0 1,-2 2-1,0 1 2,2 2 0,0 0 1,-2 2-1,0-1 34,-1 0 1,0-1-1,-4-1 1,0 1 1,-1 3 1,-2 0 0,1-2 0,-1-1-44,1 4 0,0-1 0,-1-3 0,-1 1 27,2 2 0,1 0 0,-2 0 0,0-1-5,1 1 1,1 1 0,-3 0 0,0 0 22,2-3 1,1-1-1,0 0 1,2 1 60,0-4 1,0 1-1,2-1 1,0 1-12,1-1 1,0 1 0,0 2-1,0 1 89,0-1 0,0 0 0,1 1 1,0-1-70,2-2 0,0-1 0,-1-1 0,2 0-36,4 1 1,1 1 0,-3-3-1,1 1-57,4 4 1,2 1 0,-1-3 0,1 1 79,-2-2 1,1 1 0,0-4-1,1 1-122,-2 0 1,1-1 0,-2-2 0,1 0-74,3 2 0,1 1 0,-5-3 1,1 0-76,0 2 1,1 1-1,-2-4 1,-1-1 39,0 2 0,-1 0 0,1 1 1,0-1-39,-1 0 0,1 0 0,-1 0 0,1-1 150,0-2 0,-1 0 1,-1 0-1,-2 0-44,1 0 1,-1 0 0,0 0 0,0-1 233,1 1 0,0 0 0,1 0 0,1 0-98,-2 0 1,0 0-1,0 0 1,1 1 51,-1 2 1,0 0-1,1-2 1,1 0 56,-2 1 0,-1 1 0,0 1 0,0 0-125,1-2 0,0 1 0,-2-1 1,1 0-67,7 44 1,-7-48 0,-1 0-42,2 42 0,-4-8-49,4-9 0,-4-13 266,-2-10 1,0-10-697,0-13 1,0-4 406,0-8 0,0 0-201,0 1 0,0-7 414,0 1 0,0-1-355,0 7 1,5 5 123,1 0 1,2-6-303,-2-6 1,-3-7 126,9 2 1,0-4-8,5-2 1,-6-17 324,1-12 0,-1-27 0,7-15 0</inkml:trace>
  <inkml:trace contextRef="#ctx0" brushRef="#br0" timeOffset="3207">6814 1626 8118,'0'-35'0,"0"8"371,0 3 0,2 14 567,4 4 0,3-2-523,9 3 0,-1-1-389,0 6 0,8 2-266,4 4 1,4-3 193,1 9 0,7 0-122,-1 5 1,0 2 30,-5 4 1,-8 4-292,-4 8 1,-6 1-82,-5 4 1,-7 7 135,-10 10 0,-18-1 332,-12 7 0,-11 1-65,0 5 1,-8-8 535,2-3 0,4-6-117,13-6 1,3-6 34,3-11 1,10 0 170,7-12-139,8 4 1,12-19-253,15 4 0,16-4-70,7-2 0,11-2-707,7-4 1,11-3 362,5-9 1,3 1-17,-2 0 1,-4 0-1,-8-1 1</inkml:trace>
  <inkml:trace contextRef="#ctx0" brushRef="#br0" timeOffset="3612">7817 830 7606,'-8'-34'-705,"6"-1"0,-5 1 920,7-1 0,0 1 17,0-1 0,0 0 0,0 1 1,0 5-35,0 0 1,0 8 98,0-2 0,7-2-63,5 2 0,-3 0 464,3 6-399,0-1 1,5 7-65,0-1 0,-5 10-149,-1 2 1,-7 18 99,2 16 0,-4 12-158,-2 18 0,0-5-291,0 16 1,0 0-565,0 12 0,2-7 615,3 1-30,-3-16 0,21 10 1,-3-13-1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04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3805 8139,'-17'0'-24,"7"0"70,-5 0 83,13 0 122,-6 0-508,8 0 1,2-2 46,4-4 1,4 2 37,7-7 0,0 5 182,1-6 1,-1 8-8,0-1-1,0-5 1,1 8 11,-1-4 1,0 4 307,1 2 1,-1-5-104,0-1 1,0 0 46,1 6 1,1 0-64,4 0 0,-2 0-60,8 0 1,0 0-21,5 0 0,-1 0-142,-4 0 0,4-6 81,-5 1 0,5-1-146,2 6 0,-7 0-30,1 0 0,-2 0 83,2 0 0,4 0-49,-5 0 0,7 0 102,5 0 0,-3 0-5,3 0 1,4 0 61,3 0 1,1 0 16,-2 0 0,9 0-49,-3 0 1,6-2 9,0-4 0,-5 4-125,5-4 0,4-1 105,1 1 0,-2-6-166,3 7 0,-6-3 76,5 2 0,-5 4 32,5-3 0,-7 3 33,1 2 0,3 0 9,-2 0 1,-1 0-19,-5 0 1,6 0 18,-1 0 1,3 0-11,-2 0 1,1 0-4,5 0 0,1 0 127,-7 0 0,5 0-29,-5 0 1,7-2-37,-2-4 0,-1 4-23,1-4 0,1 4 4,5 2 1,0 0-197,0 0 1,6-2 46,0-3 0,0 3 39,-6-4 1,6 4 74,0 2 1,2 0 91,-2 0 1,-2-6-115,7 1 1,-5-1-1,6 6 1,-6 2 31,6 3 0,-6-3 7,5 4 0,1-4-66,6-2 1,-1 6-131,0 0 0,-5-1 176,0-5 0,2 0-300,9 0 0,-4 0 412,4 0 0,-1 0-29,1 0 1,-4 0 104,5 0 0,-5 0-209,-2 0 0,1 0-139,-1 0 0,-7 0 72,-4 0 1,-4 0-178,-2 0 1,-7 0 197,-5 0 0,-3 0 6,-2 0 0,-8 0-12,-3 0 0,1 6 184,-2 0 1,1 0-62,-7-6 1,1 2 153,-1 3 0,1-3-369,0 4 0,-1-4 8,1-2 0,-3 0-233,-3 0 1,-4 0 61,-8 0 192,1 0 0,-7 0-99,1 0 36,-8 0 185,-4 0 0,-10 8 0,-7 1 0</inkml:trace>
  <inkml:trace contextRef="#ctx0" brushRef="#br0" timeOffset="1243">1073 121 8280,'0'-17'236,"0"0"278,0-1 0,0 1-454,7 0 1,3 1 145,7 5 0,0 3-508,1 8 0,-1 0 97,0 0 0,1 0-73,-1 0 0,-6 0 233,1 0 0,-2 2-126,1 4 0,3 3 186,-9 9 0,1 1 148,-6 4 1,0 4-48,0 7 0,-2 9-85,-4 3 1,3 0 153,-9 6 0,2-2-111,-1 13 1,3-5-26,8 5 0,0 3-52,0 9 1,0-4-212,0 4 1,0 3 222,0 3 1,6 0-37,0 5 1,7 3-12,-1 9 1,-5-47-1,1-1 34,9 48 0,-8-46 0,0 0 8,-1 3 0,1 0 0,0 1 0,-1 1-197,1 3 0,0 1 0,-1 0 0,1-1 228,0 0 0,-1 1 0,1 5 0,-1 1-36,1 4 0,0 2 0,-1-1 0,1 0-293,0 3 0,-1 0 1,1 4-1,2-1 306,0-5 1,1-1-1,-2 3 1,1 1-2,3 0 0,1-2 0,-4-2 0,1 0-72,2 6 0,0 0 0,-3-2 0,0 0 38,0 2 1,1-1 0,0-1 0,1 0-15,-2 2 1,1 0 0,2-6-1,0 0 50,-2 3 1,0 0 0,0-2-1,0 0-1,0-4 0,0 0 0,-3 2 0,1 0-209,1-4 1,1-1 0,-2 1 0,-1 0 219,0 0 1,-1-1-1,-2 1 1,0 1-19,0-5 1,-1 0 0,-2-1 0,-2-1-69,2 0 0,0-1 0,-2-5 0,0 0 168,-1 3 0,0-1 0,0-5 0,0-2 2,0 48 1,0-2 97,0 2 0,2 2-63,4-8 0,-3 8-65,9-2 1,-7-48 0,1 0-56,12 48 0,-9-44 0,1 0-56,2-2 0,-1-1 0,-1 3 0,-1 0 50,3-2 0,-1 0 1,0-2-1,-1 0-18,2 2 0,0-1 0,-3-1 0,1 0-58,1 5 1,1 0 0,0-2 0,1 0 28,-2-2 1,1 1 0,0 1 0,-1 0 36,-2 2 1,-1-1 0,1-1 0,-1 0 4,2 2 0,-2 0 0,-2 0 0,-1 1 2,2-1 1,-2 0-1,-3 0 1,0-1-12,0-2 1,1 0-1,1 3 1,0-1 2,-1 1 1,0 0-1,0-3 1,0 0 39,-3 46 1,0 0-22,0-47 0,0 1 0,-3 1 0,0 0 84,0 2 1,0 0 0,-3-2-1,-1 1-24,1 4 1,0 0 0,-1-4 0,-1 1 29,-1 3 0,0-1 0,3 0 0,1 0-73,-1 0 0,0 1 0,2-2 0,-1-1-121,-1-3 0,0 0 1,2 3-1,1 0 69,2 0 0,2-1 1,-4-1-1,0-2-87,-3 47 1,0-2 85,6 2 1,0 2-134,0-8 1,0 0 304,0-5 0,0 3-200,0-3 1,0 9 148,0-10 0,0 5-120,0-5 0,0 1-22,0-1 0,2 0 38,4 1 1,-2-6-14,7-1 1,-1-7-12,1 2 0,5 4-86,-5 2 1,-1-1 274,2 7 1,-3-3-137,3 14 0,1-1 185,-7 0 0,0-46 1,-1 0-252,1 47 1,6 0-163,-7-5 0,1 5 165,-6-12 0,0 4 24,0-3 0,0-8 304,0-4 1,0-4-431,0-2 1,0 0 72,0 0 0,-6 0-17,1 0 1,-1 1 306,6-1 0,0 2-40,0 4 1,0-4-61,0 4 1,0 9-38,0 3 0,0 13 42,0-48 1,0 0 0,-1-1 0,0 1-92,-2 3 1,0 0-1,2 1 1,0-1 9,-1 0 1,-1 0 0,1-4 0,0 0-567,-4 41 1,2-11 353,-7-7 1,5-12-170,-6-10 0,1-10 434,-7-13-482,1-12 1,0-9 216,0-8 0,5-10-189,1-7 1,7-10 342,-2-13 0,4-6-612,2-12 614,8-3 0,-1-14 0,5 0 0,-4 0 0</inkml:trace>
  <inkml:trace contextRef="#ctx0" brushRef="#br0" timeOffset="2189">2594 2162 8110,'0'-25'-201,"8"6"1,-6-6 80,4 7 0,3 1 967,3 0 0,3 5-261,3 1 0,6 7-277,5-2 1,4 4-108,2 2 0,5 8-101,0 3 1,3 7-375,-3 5 1,-4 4 221,5 7 1,-7 6-257,-5 1 0,-6 7 208,-11-2 0,-5 6-693,-7 6 0,-9-3 281,-8 9 0,-8-3 111,-10 3 0,-7-5 328,-4-7 0,3-8 450,3-3 1,0-5 427,5-1 1,-1-3-446,12-3 0,3-4-89,10-8 0,3 1 39,8-1 0,10-5-277,7-1 1,16-7-176,13 2 1,13-18-358,11-5 1,14-18 313,-35 19 1,0-2 0,-2-8 0,0-2 0,0 1 0,0 0 0</inkml:trace>
  <inkml:trace contextRef="#ctx0" brushRef="#br0" timeOffset="2817">3615 1297 8047,'-18'-25'0,"1"6"-31,0-4 0,-1 6-53,1 5 1,6-1 192,-1 7 1,1 0 168,-7 6 0,7 0-300,-1 0 0,6 10 111,-5 7 0,7 8-230,-2 9 1,4 1 128,2 0 1,0-1-81,0 1 1,8-6 82,4-1 1,-3-6-25,3 1 1,5-12 52,6-5 0,0-4 3,-6-2 0,7-10 63,-1-7 1,-2-2-71,-10-10 1,3 0 49,-9-5 1,1-1 0,-6 0 0,0 1 6,0-1 0,-7 1 45,-5-1 1,2 6 137,-1 0 1,5 10 8,-5 2-57,7 0-811,-4 15 1,8 9 121,0 16 481,0 24 0,0-1 0,0 13 0</inkml:trace>
  <inkml:trace contextRef="#ctx0" brushRef="#br0" timeOffset="3061">4427 2317 8031,'2'-19'859,"4"8"0,4 7-548,7 4 0,2 0-125,4 0 0,4 2-699,8 3 1,1-1 320,5 8 0,-3-6-720,8 5 1,-7-5 156,1 5 755,-4 1 0,-9-2 0,-2-3 0</inkml:trace>
  <inkml:trace contextRef="#ctx0" brushRef="#br0" timeOffset="3221">4272 2923 8636,'25'0'1398,"4"0"0,11 0-1124,6 0 1,19 5-416,10 1 0,10 0-413,7-6 1,2 0-81,4 0 1,-47 0 0,0 0 295,47 0 1,-4-8 0,0-1-1</inkml:trace>
  <inkml:trace contextRef="#ctx0" brushRef="#br0" timeOffset="3461">6001 1937 7957,'-17'-42'993,"1"7"1242,5 0-1356,-5 9-656,15 16 1,-7 12-438,8 15 1,6 24 34,-1 16 0,9 30 83,-3 11 0,-3-38 1,0 3-235,1 2 0,-1 2 1,-2 5-1,-2 2 111,-1 6 0,-1 2-176,0 3 1,-2 3-1,0 6 1,0 2-1,0 4 1,0 0-1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1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1 416 8309,'0'-33'-14,"2"18"569,4-8 1,3 15-447,8 2 0,8-1-14,4 1 1,6-2-154,5 2-980,-3 4 623,5-5 0,-2 1-127,1 0 0,3-1 542,-10 1 0,5 4 0,-12-6 0</inkml:trace>
  <inkml:trace contextRef="#ctx0" brushRef="#br0" timeOffset="183">87 762 8124,'-17'-8'1429,"0"-4"283,7 5 0,6-1-1169,16 8 0,7 0-297,16 0 0,9-2-841,8-4 1,7 3 457,10-9 1,1 6-1514,-1-5 1,0-1 1649,0-5 0,0-8 0,0-2 0</inkml:trace>
  <inkml:trace contextRef="#ctx0" brushRef="#br0" timeOffset="504">779 139 8332,'0'-23'0,"0"0"0,8 6 425,3 5 1,12 3 677,6-3 1,4-1-875,1 7 1,9-6-475,3 7 1,-2-1-441,2 6 0,-2 0 348,2 0 0,-3 0 261,-9 0 1,1 0 106,-1 0 0,-7 6 123,-4-1 1,-3 7-175,-3-6 1,-2 7 361,-3-1 0,1 9-4,-7 2 0,-2 9 245,-10 3 1,-3 11-216,-9 18 1,-7 1-84,-4 16 1,-5 3-814,14-35 0,-1 0 0,4 0 0,0 0 265,-1 5 0,1 2 263,0 0 0,0 1 0,3 0 0,1 1 0,-3 5 0,1 1 0,3 2 0,1 1 0,3 1 0,1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0.6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18 208 8244,'-8'-17'-324,"6"0"464,-6-1-174,8 1 0,6 0 53,0-1 0,6 7-447,-7-1 269,9 1 1,-10-4 160,7 3 90,-7-3 1,4 11 227,-8-8 201,0 8-87,0-3-83,0 7-71,0 0-324,0 7 1,0 3 59,0 7 0,0 6-59,0 0 1,0 8 157,0-2 1,0 6-32,0 5 1,0-2 83,0 8 0,0 1-114,0 4 1,0-4 149,0-1 0,5-8-118,1 2 1,2-5-129,-2-6 0,-4-2 96,3-4-347,5-4 317,-8 6 0,7-15-242,-3-5 432,-4-3 0,6-6-148,-8-7 0,0-1-76,0-11 0,2-4 47,4-1 1,-3-3-181,9 2 0,-6-4 25,5 5 1,-5-5-88,5-2 0,1 7 104,5-1 1,1 8-84,-1-2 1,-2 3 121,-3 3 1,3 0-55,-3-1 0,1 7 289,-1-1-26,3 9 263,-5-5-340,7 0 0,0 8 186,1 0 0,-7 2-73,1 10 0,-1 7 201,6 10 1,3 3-95,3 3 0,-4 7-116,4 4 0,-4-2-481,-2 3 1,-5-7-127,0 6 1,-1-8-347,6 3 0,-5-7 244,-1-5 1,-7 2-878,2-8 1412,4 0 0,-8-6 0,5 1 0</inkml:trace>
  <inkml:trace contextRef="#ctx0" brushRef="#br0" timeOffset="234">986 450 8244,'10'-9'719,"5"1"0,-11 10-404,8 4 1,-7 3-217,7 9 1,-3 7-114,3 3 1,3 3-130,-3-2 1,1 4 144,-1-5 1,-3 5-310,-3 2 0,-4-1 45,4 1 0,-4-6 19,-2 0 0,6-8 66,-1 2 1,3-4-226,-2-2 1,-2-7 75,7-4 326,1-4 0,5-2 0,0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3.7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1834 8554,'17'-8'-31,"1"4"-619,-1-7 1,8 5 255,4-6 0,3 3 851,3-3 0,2 3-156,3 3 1,4 2-186,8-7 1,2 7-121,3-2 1,-1 2-194,8-2 0,-1 4 24,6-3 0,0-3 121,0 2 1,-5-1 28,-1 1 1,1 2-13,5-8 0,6 3 29,0-3 1,2-3 84,-2 3 0,3-3 84,9-2 1,-3-1-99,-3 1 0,4 6-145,-5-1 0,11 2 236,1-1 1,2 3-70,-2 8 1,-3 0-87,3 0 1,4 0 55,2 0 1,-47 0 0,0 0-157,0 1 1,1-2 0,3-1 0,0-2 10,0 2 1,0-1-1,-1-4 1,1 0 13,-3 2 0,0-1 1,2-2-1,1 0 66,0 0 0,0-1 0,2 0 0,1 1-11,-3-1 1,0 0 0,0 1-1,-1-1 32,-2 1 0,0-1 0,0 0 0,0 1 75,-1-1 1,1 0 0,3 1 0,0 1-40,0 1 0,0 0 0,-1-1 0,1 1-36,-3 3 1,0 0-1,0-3 1,0 1-9,-1 2 1,1 0 0,4-3 0,0-2-25,1 2 1,1 1 0,1 0 0,-1 0-82,0 0 1,0-1-1,0 1 1,1 0 88,-4 0 1,-1-1-1,5-2 1,-1 0-221,0 3 0,0-1 1,1-2-1,1 0 194,0 0 0,1-1 1,-1 0-1,-1 1 7,-1-1 1,-1 1 0,3-2-1,-1 0 41,-1-1 1,0-1 0,1 3 0,1-1-35,1-2 0,-1 1 0,-3 2 0,-1 1 75,-1 2 0,0 0 0,1-3 0,1-1-14,1 4 0,-1 0 0,0-3 0,0-1 80,1 4 0,-1 1 0,-3-3 0,0 0-79,0-1 0,1 1 0,4 2 0,1 0-16,1 1 1,-1-1 0,3 1 0,-1-2-19,-1-1 0,-1-1 0,0 3 0,0 1 3,-3-1 0,1 0 1,5 1-1,1-1-66,-1-3 1,0 0-1,2 3 1,-1 1 44,3-1 0,-1 0 1,-4 1-1,-1-1-11,-1-3 1,1 0-1,5 3 1,0 1 28,-2-1 0,-1 0 0,5 1 0,1 1-4,-6-2 0,0 0 0,1-2 0,-1 1-5,-2 1 1,-1 0 0,4 1 0,1 1 6,1-2 0,1 0 0,0 1 0,0 1-1,-1-2 1,1 0 0,1-1 0,0 1 4,-2 3 0,1 0 0,1-4 1,0 0-5,1 1 0,0 1 1,1 0-1,-1 0 0,0 0 1,0-1 0,0 0-1,0 0-14,1-3 1,-1 1 0,0 2-1,0 0-222,0 0 1,1 1-1,-1 0 1,0 0 248,0 0 1,0-1 0,0-2 0,1 0-14,-1 2 0,0 1-12,0 1 1,0 0 10,0-4 1,1 1 0,0 3-1,0 0-4,2-1 1,0-2 0,0 0-1,0-1 6,0 2 0,0 1 1,6 0-1,0 0-13,-6-1 0,0 0 1,3 1-1,0-1 12,-3-3 1,0 1 0,-1 1-1,0 2 60,4-1 0,0 1 1,-1 0-1,0 0-60,1-1 1,0 0 0,1-1 0,0 1 3,-4 3 0,0 0 0,0-3 0,0 1-43,-3 2 1,0 0 0,1-3 0,0-2-68,3 2 0,-1 1 0,-3 0 1,0 0 72,0-1 1,0 1 0,1 2 0,-1 0 12,-3-3 0,0 1 0,-1 2 1,-1 0 39,-1-3 1,1 0 0,0 3 0,0 0-49,0-2 0,-1-1 0,4 4 0,-1 0 71,-3-1 0,1 0 1,3-1-1,0 1-21,-1 0 1,1 0 0,1-1 0,0 0-12,1 1 1,0 0 0,1 2 0,-1-1-29,0-4 1,0 0 0,0 4 0,-1 0 5,-2 0 0,0-2 0,2 1 0,-1-1-46,-4 1 1,0 0 0,2-1-1,-1 0-106,0 1 0,-1 1 0,-2 1 0,-1 0 207,1-2 1,-1 0-1,0-1 1,-1 0-46,-4 1 1,0 0-1,1 0 1,-1 1 58,0 2 0,0 0 0,-2-3 0,-1 0-50,3 0 1,0 0 0,1 0 0,1 0-68,1 3 0,0 0 1,-2 0-1,1 0 48,1 0 0,-1 0 1,2 0-1,-1 0-33,6 0 1,-1 0-1,0 0 1,-1-2-36,4 0 0,1-1 0,-1 2 0,0 0 43,4-2 0,-1 0 0,-3 1 0,0 0-71,1-1 1,-1 0-1,-3 2 1,1 0 42,2-1 0,0-1 0,-5 1 0,-1 2 2,4 0 1,-1 0-1,-6 0 1,-1 0 48,5 0 1,0 0 0,-6 0 0,1 0 122,2 0 0,-1 0 0,-5 0 1,0 0-115,3 0 0,0 0 0,-5 0 0,1 0 58,4 0 1,0 0-1,1 0 1,-1 0 67,0 0 0,0 0 1,1 0-1,-1 0 22,0 0 1,0 0 0,1 0 0,1 2-37,4 0 1,-1 1-1,-2-1 1,0 0-58,-1 4 1,1 0-1,-3-4 1,1 0-212,5 0 0,-1 1 0,-4 2 0,0 0 30,4 1 1,1 0 0,-3-2 0,-1-1-49,1 0 1,-1 0 0,0 1 0,0 0 63,-2-2 0,-1 1 1,-4 3-1,0 0 2,2-3 0,0 0 1,42 4 300,4-1 0,-8-4-276,3 4 0,-5 2 461,-2-3 0,-5 3-192,0-2 1,-6-2-6,6 7 1,-1-5-94,7 5 0,5-7-29,0 2 0,6 2-16,-6-2 1,1 1-198,-7-1 0,4-4-75,-3 4 1,3 1 60,-9-1 0,-4 0 32,-2-6 1,-12 2 472,-5 4 0,1-5-195,-1 5 1,5-4-75,-5-2 0,-6 0 305,-6 0 0,0 2-291,6 4 0,-4-4 546,4 4 0,-10-5-466,10-1 1,2 0-75,3 0 0,3 0-170,-2 0 1,-5 0 334,5 0 1,-4 6-311,-2 0 1,0 2 49,0-3 1,-3-1-9,-2 8 0,1-6 58,-8 5 1,2-5 21,-1 5 0,3-5-72,8 6 0,0-8 12,-1 1 0,7-1-191,0 2 0,7-4 128,-2 4 0,-1-5-4,1-1 0,-1 0 103,1 0 1,5-1 137,-5-5 0,4 4-76,2-4 0,1 4 225,-1 2 1,0 2-78,0 4 1,0-2-236,0 7 1,6-5-118,0 6 0,2-3 163,-2 3 1,2 1-125,4-7 1,1 5-57,-7-5 0,0 6-151,-6-7 1,0 7 199,1-6 0,-9 1 49,-3-1 0,-4-2 363,-3 8 1,-4-7-158,-1 7 1,-6-1 8,6 7 0,-7-7-62,1 1 0,2-1-291,-1 7 0,-1-1 88,-6 0 1,1 0 264,0 1 0,-7-7-165,1 1 1,-6-3-30,6 3 0,-8 1-67,2-7 33,-11 8-417,3-12 175,-13 5 78,6-7 0,-16 0-102,-3 0 0,-7 0-243,-5 0 0,2-6 194,-8 1 0,1-1 32,-7 6 1,4 0 316,-3 0 0,3 0 0,-19-8 0,6-1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7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1159 8337,'0'-27'-220,"8"8"178,3 8 1,12 7 19,6-2 1,14 2-110,8-2 1,9 3-183,9-9 0,2 6 121,4-5 1,4-1-339,7-5 0,9 5 562,3 1 1,0-1-52,-47 4 0,1-1 0,1 0 0,0 1 67,4-1 1,1 1 0,1-1 0,0 2-59,-5 1 0,1 1 1,1-3-1,0 0 93,-2 2 0,1 1 0,1 0 0,1 0-62,4-1 0,-1 1 0,1-1 0,0 0-62,-1-2 0,1-1 0,3 0 0,2 0 82,3 1 1,1-1 0,1 0 0,2-1-322,1-2 0,2 1 1,1 1-1,1-1 240,0-3 0,0-1 0,-2 1 1,2-1-14,5-2 1,1 0-1,-2 0 1,1 1-62,9 1 1,0 1-1,-2-2 1,-1-1 74,3 3 1,1 0 0,-4-2-1,0-1 8,3-1 1,1 1 0,-4 3 0,0-1-1133,4 1 1,-1 0 1243,-3 3 1,-1 1-52,-2-3 0,1 1 0,-4 2 0,1 2-108,-1-1 0,1 1 1,-2 0-1,1 1 68,3 1 1,1 0 0,0-1 0,-1 1 101,-2 3 0,-1 0 0,0-3 1,-1 0-49,2 4 1,0-1 0,-1-4 0,1 0-20,2 1 0,1 1 0,-1 0 0,1 0-8,-1-1 1,1 0 0,0 4-1,0-1-8,3-3 1,-1 0-1,2 1 1,1 1 9,2-2 0,2 0 0,-1-2 1,0 1-1,0 1 0,0 0 1,-2 1-1,-1 0-28,0-1 1,0 1 0,-1 2 0,1 0 18,0-3 0,0 1 0,2 2 0,-1 2-2,-4-2 0,0 0 0,-1-1 0,-1 0 41,0 1 0,-1 1 0,-2-2 0,1 2 4,4 2 0,1 0 0,-3-1 1,1 0-31,-2-2 0,1 0 0,-3 2 0,1 0 0,1-2 0,1 0 0,0 2 0,0 1-80,5-1 0,1 2 0,-2-1 1,0 0 13,-1 0 1,-1 0 0,-3-3 0,1 0-18,5 0 0,1 0 0,-7 0 1,1 0 62,4 3 1,2 0-1,-2 0 1,1 0-75,-3 0 0,0 0 0,1 0 0,-1 0 68,-2 0 1,-1 0 0,0 0 0,1 0-7,-1 0 1,1 0 0,-1 0 0,1 0 20,-1 0 1,1 0 0,-3 0-1,1 0 13,1 0 1,1 0 0,-3 0 0,1 0-24,4 0 1,0 0 0,-5 0 0,0 0 12,-4 0 0,1 0 0,4 0 0,1 0 79,0 0 1,1 0 0,1 0 0,1 0-48,-3 0 0,1 0 0,0 0 0,0 0 81,3 1 1,-1-2 0,-1-1 0,1-1-13,3 0 0,0 0 0,0 0 1,1 0-48,2 3 0,0 0 0,-3 0 0,0 0-72,1 0 0,-1 0 0,0 0 0,0 0-90,4 0 0,-1 0 1,-3 0-1,0 0 64,1 0 0,-1 0 0,-4 3 0,0 0-60,2 0 0,-1 0 0,1 0 1,1-1-71,-2-1 0,0-2 0,-2 1 0,-1 0 32,-2 0 0,-1 0 0,0 0 0,0-2 157,0-1 1,1 1 0,4 1 0,1 0 22,-3-2 0,1 0 0,1 2 1,0 0 89,-1 1 1,-1 0 0,0-3 0,-1 0-82,-2 0 0,1 0 0,7 0 0,1 1 61,-3 1 1,1 2 0,1-1 0,0 0-38,-4 0 0,-1 0 0,4 0 0,1 0-18,1 0 0,0 0 0,-1 0 0,1 0-113,0 0 0,0 0 0,-2 0 1,-1 0 58,3 0 1,0 0 0,-4 0 0,-1 0-152,0 0 0,-1 0 0,3 0 0,1 0 16,-4 0 0,1 0 0,1 0 0,1 0 82,-3 0 0,0 0 0,0 0 1,-1 0 46,-1 0 1,0 0 0,4 0-1,0 0 64,-1-1 1,-1 2-1,0 1 1,-1 1-68,-1 0 1,-1 0 0,-3 0-1,0 0 12,1-3 1,-1 0 0,2 2 0,0 2 64,-1-2 0,-1 2 1,0-1-1,0 1-54,-5-1 0,-1 0 0,3-2 0,-2 2-43,-3 2 1,0 1-1,6-1 1,0 0-21,-3 0 0,0 1 0,4 2 1,-1-2-103,-2-3 0,-2 0 1,-1 2-1,0 1 61,-1-3 1,0 0-1,5 1 1,0 0-62,1-1 0,0-1 0,2-1 0,-1 0 74,-1 2 0,0 0 1,-1-2-1,0 0 2,-2-1 1,-1 0 0,3 0-1,-2 0 93,-2 0 1,-2 0-1,2 0 1,-1 0-59,-3 0 1,0 0 0,-1 0 0,0 0 140,-1 0 0,-1 0 1,1 0-1,0 0-14,-3 0 1,-1 0 0,-2 0 0,-1 0-21,-2 0 0,0 0 1,-5-1-1,-1 0 49,0-2 0,0 0 0,2 2 0,0 0-87,44-4 0,-46 3 0,1 2-18,45 0 1,-47 0 0,0 0 5,1 0 1,0 0-1,-1 0 1,0 0 17,47 0 1,-47 0 0,-1 0 42,48 0 1,-3 0 6,-3 0 0,-4 0-3,-1 0 0,-3 0 130,-3 0 1,-4 0 887,-8 0 1,-2 0-1009,-3 0 0,1 0-10,-7 0 1,-1 0 667,-5 0 1,-6 0-813,0 0 1,-7-2 589,1-4 1,-3 4-180,-3-4 1,-1 4 275,-4 2 1,3 0-294,-3 0 1,-2 0-79,2 0 1,-8 0-88,2 0 0,2 6-287,-2 0 1,6 5 119,-6-5 1,6 6-435,-6-6 0,0 1 225,-6-1 0,1-4-393,-1 4 347,-8-4 291,-1-2 0,-8-2-199,0-4 1,-17 2-135,-12-7 0,-19 7-624,-15-2 907,-20 4 0,25-1 0,-3-2 0,-10 1 0,0-1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08.0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87 8310,'-8'-35'542,"-1"8"414,-1 10-620,2 9-137,8 8 0,0 8-725,0 4-140,0 3 1,0 8-727,0 0 1392,-7 0 0,-3-6 0,-7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4.6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0 742 8277,'0'-40'210,"0"0"1,0 7 427,0 10 0,0 4-326,0 1 1,8 1-90,4 0 0,3 1-177,2 5 0,1 1-324,-1 4 0,0 4 89,0-3 0,1 10 135,-1 7 1,0 17 171,1 5 1,-9 18-61,-3 0 1,-4 12 166,-2-1 0,0 2-174,0-1 0,0-1-121,0-11 1,0 4 66,0-10 1,6-4-155,-1-2 1,3-11-3,-2-6 1,-2-5-84,7-7 29,-7-3 1,12-18-12,-5-7 1,-1-16 19,1-13 1,-1 0 146,1-6 1,3 2 118,-8-13 1,5 5 4,-5-5 1,5 13 257,-5-2 0,2 14-119,-2 3 0,3 8-43,8 10 1,3 7 50,3 4 0,4 6-42,7 6 0,1 11 183,-1 12 1,1 4-105,0 1 0,-1 7-39,1-1 1,-1 6-106,1-5 1,-6 1-23,0-2 0,-3-3-212,3 3 1,2-3 108,-8-3 1,0 1-686,-6-1 0,1-7 330,-1-4 0,-2-3-672,-3-3 0,3-2 1045,-3-3 0,3 3 0,2-5 0</inkml:trace>
  <inkml:trace contextRef="#ctx0" brushRef="#br0" timeOffset="274">1799 846 8147,'0'-23'0,"0"0"2170,0 7 1,8 9-1518,3 7 0,6 0-1432,6 0 0,-1 7 87,6 5 1,-5 3-482,6 3 1,-8-1 600,3 0 1,-7 1 97,-6-1 0,-3 8 389,-8 4 0,-10-2-59,-7 1 1,0-1 1281,-6 2-698,4 4 108,1-14 1,9 6 645,3-8 0,6 1-612,6-1 1,5 0 25,12 0 0,4-7-291,8-4 1,5-4-282,0-2 0,8 0-775,-1 0 0,-5 0 520,-2 0 1,2 0 218,-1 0 0,-9 0 0,-7 0 0</inkml:trace>
  <inkml:trace contextRef="#ctx0" brushRef="#br0" timeOffset="512">2940 690 8048,'-9'-34'803,"1"15"1,23 3 1105,8 16 0,10 0-1724,7 0 1,3-6-57,3 1 1,10-1-2022,-5 6 1,-1 0 132,-4 0 1759,-7 0 0,3-8 0,-7-1 0</inkml:trace>
  <inkml:trace contextRef="#ctx0" brushRef="#br0" timeOffset="662">3148 1053 8048,'-27'10'749,"2"5"195,8-13 0,9 6-567,8-8 0,10 0-132,13 0 1,9-2-1379,9-4 1,9-3 121,1-9 1011,1-6 0,16-3 0,-7-8 0</inkml:trace>
  <inkml:trace contextRef="#ctx0" brushRef="#br0" timeOffset="1020">4255 673 8048,'17'-35'498,"-2"7"61,-3-1 1,-3 0-110,-3-6 1,-4 1 244,4-1 1,-4 1-1528,-2-1 0,0 0 364,0 1 1,-8-1-242,-4 1 1,-5-7 311,-6 1 1,-4 0 218,-7 5 1,-1 6 162,0 0 1,-5 16 252,0 1 1,-6 11-247,5 6 1,3 5 187,9 7 0,-2 8 95,8 4 1,-2 9-96,2 3 0,10-1 92,-5-5 1,13-1-8,-1 1 0,4-6-129,2 0 1,8-8 19,3 2 1,12-6 161,6-5 1,4 1-188,1-7 1,1 0-192,0-6 1,5 0-89,0 0 0,-5-2 82,-6-4 0,-2 4 57,1-4 1,-3 4 95,-7 2 1,-1 8-17,0 3 1,-1 14 8,-5 10 1,-3 15 208,-8 13 1,6 8-148,-1 10 1,1 8-338,-5-39 1,-2 3 0,1 6 0,0 1-97,0 3 1,0 1 0,0 5 0,0 1 66,1 4 0,-2 1 224,-2 4 0,-2 0 0,0 7 0,-3 1 0,-2 1 0,-1 1 0,0 2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18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2335 8180,'-32'-23'0,"3"0"0,4 0-1072,8 5 1005,7 1 1,2 5 1588,8 1-1436,0-1 1,14-5-368,3 0 0,14 0 79,3-1 0,3 1 167,9 0 1,-2-1 31,2 1 0,4 0-38,-4-1 1,4 3 49,2 4 1,8-3-57,3 8 0,4-5 179,3 5 0,6 0-325,5 6 0,4-5 236,1-1 1,10 0-40,-44 6 0,0 0 1,0-1-1,2 0-200,3-2 1,1 0 0,-1 2-1,1 0 261,2-1 0,1-1 0,1-2 0,-1 0-46,2-1 1,1 1 0,1 0 0,1 0 1,3-1 0,0 0 1,1 2-1,0-1-254,2-1 0,0 0 0,0-1 1,1 1 243,4 3 0,1 0 1,-3-3-1,0 0-311,3 4 0,0-1 0,0-4 0,1 0 276,-1 2 0,0-1 1,-2-2-1,2 0 1,5 0 0,1-1 0,-3 0 0,1 1 26,7-1 0,1 0 0,-2 1 0,1-1-15,0 0 0,0 1 1,-2 2-1,-1 0 4,6 0 0,1 1 0,-6 0 0,0 0-224,8 0 1,1-1 0,-3-1 0,0 0 234,2 4 0,0 0 0,-2-3 0,-1-1 5,0 1 0,0 1 1,0 0-1,1 0-8,2-1 0,0 0 0,0 4 0,0-1-2,0-3 0,0 0 0,0 3 0,1 0-25,-1-2 1,0-1-1,0 0 1,0 0 25,0-2 1,0-1 0,0 3-1,0 0-28,1 0 1,-1 1 0,0 2 0,0 0 20,0-3 1,0 1 0,-2 2 0,-1 2 3,0-2 0,0 0 1,-3 1-1,1 0 6,2-1 1,0 0 0,-5 2-1,-1 0 7,3-1 0,1-1 0,-2 1 0,1 2 9,2 0 1,2 0 0,1 0-1,0 0 6,-1 0 1,-1 0 0,-1 0 0,0 0 41,1 0 1,1 0 0,0 0 0,2 0-41,-28 0 0,1 0 0,-1 0 0,27 0 0,0 0-2,4 0 1,0 0 0,1-3-1,0 0-12,-30 1 1,0 0 0,1 0 0,-1 0 0,0-1 0,0 1-24,2-1 0,0 2 0,0-1 0,0 1 0,-1 0 1,1-1 11,0-2 0,0 0 0,0 0 0,-2 2 0,0 1 1,1-1-8,2-2 1,2 0 0,-1 0-1,-4 1 1,1 0 0,0 0-1,5-1 1,0 0 0,0 0 0,-3-1 0,-1 0-1,1 0-4,1 0 0,0 2 0,0-1 0,-3 1 0,-2 0 0,2 0-7,1-1 0,0-1 0,0 2 1,-2 1-1,-1 1 0,0 0 14,4-1 1,-1 1 0,0-2-1,28 0 1,0-1 7,-1 1 1,0 0-1,-3 0 1,0 0 15,-28 3 1,0 0-1,1 0 1,29 0-1,0 0 4,0 0 0,2 0 0,-32 0 0,0 0 0,0 0-13,31 0 1,0 0 0,-29 0 0,0 0-1,-1 0 4,27 0 0,0 0 0,-27 0 1,1 0-1,0 0-15,-2 0 0,0 0 1,1 0-1,0 0 1,1 0-1,-1 0 2,0 0 1,-1 0 0,0 0 0,32 0 0,0 0-7,-28 0 1,0 0 0,0 0-1,27 0 1,0 0 10,-29 0 0,1 1 1,-1-2-1,27-1 1,0-2 7,-29 2 0,0 1 1,1-1-1,-1 0 1,0-1-1,0 2-13,1 0 1,-1 2-1,0-1 1,32 0 0,0 0 14,-1 0 1,0 0 0,1 0 0,0 0-1,-1 0 1,0 0 0,-31 0 0,0 0 0,1 0 7,30 0 1,0 0 0,0 0 0,0 0-8,-3 0 1,0 0 46,0 0 0,0 0-53,0 0 0,0 0 0,1 2 0,0 2-6,2-1 0,0-1 0,-2 2 0,0-2 13,2-1 0,0-2 0,1 1 0,0 0-23,-1 0 1,0 0-1,1 0 1,0 0-13,-1 0 1,0 0 0,-2 0 0,0 0-4,2 0 0,0 0 0,1 0 0,0 0 4,-1 0 0,0 0 0,0 0 1,0-2-9,-2-1 1,-1 0-1,-3 3 1,0-1 18,1-2 1,-2 0-1,-3-1 1,-1 0-127,0 1 1,-1 0-1,1 0 1,-1 1 158,-2 1 0,-1 2 1,-2-1-1,0 0-35,-3 0 1,-1 0 0,0 0 0,-2 0 8,-5 0 1,-2 0-1,4 0 1,-1 0-5,-5 0 1,0 0-1,2 0 1,1 0 2,0 0 0,0 0 1,0 0-1,0 0-28,1 0 0,-1 0 0,-2 0 0,0 0-5,3 0 0,-1 0 0,-5 0 0,0 0 4,5 0 1,1 0-1,-3 0 1,0 0-57,2 0 0,0 0 1,1-1-1,-1 0 59,0-2 0,0 0 1,-2 2-1,-1 0-4,0-2 0,0 0 1,-4 2-1,-1 0 129,0 1 1,-1 0-1,3 0 1,-1 0-102,-4 1 1,0-2-1,0-1 1,-1-1 5,-5 0 0,0 0 0,42-3 466,-8 6 0,5 0-433,-11 0 1,7 6-30,-12 0 1,0 1 537,-6-1 0,0-4-493,0 4 1,-6-2-48,1 1 1,-1-3 197,6 4 0,3-4-60,2-2 1,-4 0 70,-1 0 0,4 6-195,-10-1 0,12 1 6,-11-6 0,5 6 8,-12 0 1,7-1 392,-7-5 1,-1 0-470,-10 0 0,0 6 483,-11 0 0,2 0-542,-14-6 0,-6 0 852,-6 0-147,-7 0-270,4 0 0,-8-2 425,0-4-312,0 4 108,0-13-439,0 13 247,0-6-1059,0 8-1289,0 0 2074,0-8-88,0 7-388,-8-7 1,-1 8-163,-9 0 1,-1 0 545,-4 0 0,-19 0 0,-12 0 0</inkml:trace>
  <inkml:trace contextRef="#ctx0" brushRef="#br0" timeOffset="1275">1712 225 8218,'-27'-35'309,"4"1"271,12 15 264,-5-4 1,16 21-335,0-4 0,2 4-858,10 2 1,-1 2 148,7 4 0,1 5 94,4 12 1,-4 0 173,4 12 1,-9 3 114,-3 14 1,-7 8 119,2 3 0,-4 6-95,-2 6 0,0-4-157,0 4 1,0-9 54,0-3 1,0-9-145,0-2 1,2-4 69,3-14 0,-3 3-147,4-14 103,-4 0-23,6-13 1,-6-5 110,3-10 0,-3-7 218,-2-11 1,0-4-423,0-8 0,6-5 108,0 0 0,2-6-102,-3 5 0,3-7-75,3 2 0,7 2-240,-1-2 1,0 2 13,6-2 0,2-4-134,-2 3 1,6 3 151,-6-2 0,2 8 97,-2-3 0,-3-1 339,3 2 1,-4-1-92,-2 7 0,-5 1 161,-1 4 0,-7 4 218,2 8 1,2 0 1155,-3-1-1014,1 9 1,-4 1 159,4 8 0,-2 8-199,7 3 1,3 12 19,9 6 0,-4 10-204,4 1 1,2 8 8,-2-2 0,0 2 48,-6-2 0,1 2-50,-1-7 1,0-1-47,0-5 0,-5-3-24,-1-3 1,-1 2-136,2-8 0,1 0-416,-7-6 0,7 1 249,-1-1 0,-3 0-894,3 0 1,-1-1 543,7-5 0,-1 5-382,0-5 1,3 3 270,3-3 0,4 3 587,7-9 0,-7 1 0,-2-6 0</inkml:trace>
  <inkml:trace contextRef="#ctx0" brushRef="#br0" timeOffset="1639">3234 519 8328,'-10'-27'1212,"3"2"1,9 15 433,3 5-1077,5-5 1,7 8-516,1-4 1,5 5-872,0 1 0,0 0 420,-6 0 1,0 1-167,1 5 1,-3 4 405,-3 7 0,-3 0 22,-3 1 1,-4 7 200,4 3 1,-12 7-178,-6 5 1,3-3-86,-3 3 0,3-9 305,-3-2 275,4-8 0,8 4 72,0-8 0,8-5 275,4-1 0,5-7-42,6 2 0,4-2-259,7 2 1,-1-5 276,-4 5 0,2 2-319,-8-2 0,0 7-376,-6-1 1,-2 3-83,-3 2 0,-4 8-370,-8 4 1,-10 10-422,-7 1 1,-8 6 465,-10-6 1,1 6-297,-1-5 0,0-1 194,1-5 1,5-8-1544,0-4 2040,8-4 0,-12-9 0,7-3 0</inkml:trace>
  <inkml:trace contextRef="#ctx0" brushRef="#br0" timeOffset="1950">4393 571 8330,'-16'-8'0,"5"-3"972,-5 3 0,16-5 1307,0 7 1,14-2-1821,9 2-405,8 4 0,-4-7-422,7 3 1,3 4-850,3-4 1,-3-1 285,3 1 1,-9 0 454,-3 6 0,-6 0-511,1 0 0,-4 2 367,-2 4 0,-7 3 620,-5 9 0,-3 1 0,-2 4 0,0-2 0,0 8 0,-15 0 0,-4 5 0</inkml:trace>
  <inkml:trace contextRef="#ctx0" brushRef="#br0" timeOffset="2063">4617 899 8292,'-15'12'-11,"4"-1"2019,-5-7-333,7 4-825,-1-8 1,16 0-474,11 0 0,12 0-341,0 0 0,11-6-510,6 0 0,4-5 325,2 5 149,0-7 0,7 3 0,3-7 0</inkml:trace>
  <inkml:trace contextRef="#ctx0" brushRef="#br0" timeOffset="2617">5603 277 8379,'-8'-10'410,"-3"5"0,1 3 649,-1 2 1,7 3-562,-2 9 1,-1 1-192,1 16 1,-6 6-190,6 5 101,1 8 0,5-6-101,0 5 1,-6 3-196,0-4 1,0 2-465,6-2 1,0 2 388,0-8 1,0-1-818,0-11 1,0 3 401,0-8 1,0-5-442,0-7 0,2-7 1008,4 2 0,-4-20 0,6-5 0</inkml:trace>
  <inkml:trace contextRef="#ctx0" brushRef="#br0" timeOffset="2914">6053 190 8117,'0'-51'1609,"0"22"0,13 4-844,5 19 1,10 4-1127,1-4 1,4 6-216,1 6 0,-7 4-120,-4 7 0,2 6 242,-2 0 0,-7 8 132,-10-2 1,-5 3 452,-1 3 0,-13 7-178,-4 4 1,-10-3 535,4-3 1,-6-4-189,6-1 0,0-8 121,6-4 0,7-4 489,4-2-178,4-7 0,10-2 10,3-8-364,13 0-94,2 0 0,9-2-52,0-4 1,7-4 4,4-7 1,4 0-875,2 0 1,0 1 411,0 5 0,-1-3-1501,1 8 1725,-7 1 0,5 5 0,-6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22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69 120 8367,'-27'-10'708,"2"-5"0,16 23 408,3 3-649,4 12 0,8 18-559,0-1 0,9 8 42,2-2 0,1 6-71,5 6 0,-4-10 129,-2 4 1,-5-12-198,-1 0 1,-1 1 144,1-7 1,3-1 83,-8-10 3,-1-4-46,3 6-31,-6-15 1,6-4 39,-8-12 0,0-6-229,0-11 1,7-6-89,5-11 1,-3-6-134,3-12 1,-2 3 99,1-9 0,5 3-97,-5-3 1,10-1 244,2 7 1,2 8 183,-2 10 1,-4 5 63,5 7 1,-5 3-100,-2 7 0,0 9 539,1 3 1,-7 6 42,1 6 1,-7 11 239,7 12 0,-8 3-259,2 3 1,-4 2 151,-2 3 1,5 4-262,1 8 1,7-2-191,-1-4 0,3 4-306,3-4 0,5-2 149,0 2 1,6-1-1277,-6 1 1,5 0 1215,-4-12 0,6 13 0,-3-11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25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0 934 8247,'0'-37'1229,"0"9"0,4 7-362,8 3 1,7 1 92,15 0 0,7-1-763,-1 1 1,2 2-625,-1 3 1,-5 4-779,4 8 0,-5 2 615,-6 4 0,-4 6-593,-8 11 1,-1 4 1182,-5 7 0,-3 8 0,-8 3 0</inkml:trace>
  <inkml:trace contextRef="#ctx0" brushRef="#br0" timeOffset="155">104 1418 8160,'-10'-8'1683,"12"-1"-1120,16-8 1,6-1 373,11 1 1,7-6-976,4 0 0,-1 0 29,1 6 0,-6 1-1310,6 5 1,-7-3 112,1 8 1206,-3 1 0,-3-3 0,1-2 0</inkml:trace>
  <inkml:trace contextRef="#ctx0" brushRef="#br0" timeOffset="400">1159 415 8270,'-8'-25'1046,"-2"6"241,1 2 1,1 11-970,8 12-261,0 3 0,0 18-32,0 8 1,-2 7-171,-4 10 1,3 0-29,-9 0 0,6 1 145,-5 5 0,7-4-502,-2 4 0,-1 1 293,1-1 1,0-2-445,6-10 0,0-4 42,0-8 1,6-7 638,0-4 0,-1-3 0,-5-3 0</inkml:trace>
  <inkml:trace contextRef="#ctx0" brushRef="#br0" timeOffset="684">1643 69 8270,'10'-17'357,"-5"0"1,-1 1 308,2 5 1,-2 3-168,7 8 1,-5 16-486,6 7 0,-3 9-173,3 9 0,-3 1-176,-3 4 0,-4 8 382,4-8 1,-4 8 331,-2-8 1,5 2 30,1-2 0,6 2-148,-6-8 0,7 1-230,-1-7 0,1 1 149,-1-1 1,3-5-301,-4 0 0,-1-8-85,2 2 1,-7-3-174,7-3 0,-8 0 82,1 0 0,-3 1-146,-2-1 1,-2 0 273,-3 1 1,-5-7 11,-7 1 1,-2-3-35,-4 3 1,1 3-226,-6-3 1,1-3 413,-2 3 0,-12-1 0,5 7 0</inkml:trace>
  <inkml:trace contextRef="#ctx0" brushRef="#br0" timeOffset="800">1850 346 8094,'33'-65'770,"8"7"0,10 16 963,13 19 1,1 5-1734,16 7 0,-8 3 0,4 8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24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121 208 8269,'0'-25'-95,"0"6"-48,0-6 1,0 2 1321,0 0 1,0 0-482,0 6 1,-2 5 842,-4 0-769,4 9-516,-5-13-86,7 14-366,0-5 0,-6 14 253,0 5 0,-1 11 68,1 6 0,-4 11-260,-7 6 0,5 4-15,1 2 0,5 0 271,-5 0 1,7-2-47,-2-4 1,4-10 151,2-7 0,6-2-134,0 2 0,15-10 20,2-7 1,4-8-149,7 1 1,3-3 68,9-2 1,4-9-347,-4-9 1,4 1-195,2-6 1,-6-2-224,0 2 0,-8 0 104,3 6 0,-12 1-1482,-6 5 1305,-4 3 802,-2 8 0,-7 0 0,-3 0 0</inkml:trace>
  <inkml:trace contextRef="#ctx0" brushRef="#br0" timeOffset="173">363 364 8269,'-29'-14'0,"1"-3"0,12 2 3800,-1 3-1722,11 1-1550,-9 1-412,13 2 0,-4 16-191,12 4 1,-4 11 89,4 5 1,-5 13-179,-1 5 1,8 4-1272,4 2 1,3 0 357,2 0 1076,1-1 0,7 1 0,1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0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121 433 8209,'0'-17'0,"-6"0"217,1-1 328,-1 1-508,6 0-54,0-1 1,0 7 44,0-1 0,0 7-219,0-7 0,0 6-155,0-5 309,8 7 40,-6-11 175,5 13 205,-7-14-340,0 14 0,-2-5 24,-3 7 0,3 2-52,-4 3 0,-4 5 14,-1 7 0,1 1-51,-1-1 0,-1 2 70,-5 4 1,5-2 31,1 8 1,7 0-51,-2 5 1,4-1-6,2-4 0,0 4-37,0-5 0,2 5-83,4 2 0,3-6 71,9-1 1,1-5-105,4 6 1,4-13 106,8 1 1,-7-6-5,1 1 1,6-4 138,5-8 0,0 0-145,-5 0 0,0-14 224,-1-3 1,5-6-71,-5 0 0,5-4-42,-11-8 0,-1 1-88,2-1 1,-8 1 4,2-1 0,-9-5-27,-3-1 1,-7-1 62,2 2 0,-4 1-115,-2-7 1,-8 2 79,-3-2 0,-7 4-6,-5 7 1,2 2 63,-8 4 0,6 4 140,-6 8 0,3 8-242,-3 3 1,-4 4-127,4 2 1,-3 9-164,-3 9 0,6 7 108,0 9 1,6 9 225,-5 3 0,-1 4 0,-6 2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1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35 139 8081,'0'-17'-854,"0"5"875,0 1 631,0 7-595,0-12-99,0 7 1,0-3 12,0 1 41,0 7 0,0-6 209,0 4 42,0 4 0,0-7 250,0 3 424,0 4-531,0-5 1,0 8-63,0 5 1,0 6-46,0 11 0,0 6-72,0 11 1,-6 10-3,1 8 0,-3 7-87,2-2 0,4 5-173,-3 1 1,3-2-99,2-4 0,0 3-279,0-9 1,0 7-525,0-7 1,2-1 460,3-10 0,5 2 475,7-7 0,0-9 0,1-7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2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85 208 7979,'-2'-27'0,"-4"4"399,4 4 1,-6 2 17,8-1 0,0 7 139,0-1-566,0 1 0,0-7 107,0 1 1,6 6 77,0-1 0,1 8 274,-1-1-367,-4 3 1,6 4 141,-8 3 1,0 14-4,0 16 0,0 15-44,0 13 1,-8 14 27,-3 10 0,-5 11-537,8-47 0,-1 2 0,0 1 0,1-1 303,-10 45 0,13-48 0,1 0-402,-2 48 1,6-4 131,6-7 299,11-16 0,-2 4 0,9-16 0,2-3 0,5-6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3.0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53 120 7883,'-18'-17'413,"1"-1"84,7 9 1,3-1 372,7 4-485,0 4 0,2-11-316,3 7 1,5-2-387,7 3 1,-1 1 204,-5-8 0,5 8 102,-5-1 1,-1 7 370,1 9 1,-7 10-103,2 20 1,2 12 536,-3 17 0,1 8-487,-6 15 0,0-43 1,0 1-351,0 4 1,0 0 0,0 0 0,0 0-100,0-3 0,0-1 0,0 1 0,0 0-503,0 0 1,0 0 0,0 44 396,0-4 246,0-19 0,0 2 0,0-15 0,0-5 0,0-5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5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52 191 8430,'0'-42'54,"0"7"279,0 8 404,0 10 0,2 2 347,4 3-1359,-4-3 1,12 11 12,-9-8 0,3 9-468,-2-3 754,-4 4 189,5 2 0,-7 2 35,0 4 0,-7 5-98,-5 12 1,1 12 258,-7 11 0,5 12-50,-10 5 0,11 12-952,6 6 1,5 9 272,1 2 1,3-42 0,1 0 0,6 46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09.0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69 381 8167,'-7'-10'-74,"5"-5"-165,-14 13 246,14-6 0,-7 8 213,3 0 1,4 2-299,-4 4 1,4 4-247,2 7 1,0 0 470,0 1-58,0 7 0,-1 1 48,-5 9 0,4 2 197,-4 3 1,4-4-73,2 5 1,0-5-149,0-1 1,0-1 60,0 1 0,6-8-129,0-4 1,7-4-256,-1-2 201,3 1 0,2-3-224,1-3 1,5-5 59,0-7 1,2-7-80,-2-5 1,-2-5 112,8-6 1,-6-2 4,6-4 1,-8-4-75,2 5 1,2-5 141,-2-2 0,0 1 88,-6-1 1,-5 8-18,-1 4 0,-1 4 391,1 2-240,5-1 0,-12 9 169,7 3 0,-7 6 211,2 6-308,-4 3 1,0 14-191,3 0 0,-3 1-19,4-7 0,2 6-180,-3 0 0,9 0 153,-3-6 0,-1 2-110,2 5 0,-1-11 220,6 4 1,-1-3 121,-5 3 0,5-5-8,-5-1 0,5-7-118,1 2 0,0-4 6,0-2 0,1 0 160,-1 0 1,6-8 236,0-4 1,8-5-91,-2-6 1,-2 2-27,1-8 1,-1 0-206,2-5 1,2-1-172,-8 1 0,6-3-61,-6-3 1,-6 1 141,-5-7 1,-9 0-175,3-6 0,-4 2 36,-2 4 0,0 2 298,0 3 1,-6 11-37,1-5 1,-7 12-45,6 0 0,-5 10-71,5 1-276,-7 8-751,3-3 1,-7 7 464,-1 0 1,7 7-1030,-1 5 1,1 5 53,-6 6 1437,-1-4 0,1 14 0,0-6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5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275 154 8023,'-44'-6'450,"4"0"1,3 10-280,3 14 0,5 7-19,0 9 0,14 7-261,-3-1 0,11 8-60,-5-2 1,8 10-23,-1 1 0,10 7 20,7-7 1,3-1 336,3-10 0,1 2-125,4-7 0,-4-7 401,4-5 1,-2-8-141,2 2 0,-4-11-15,5-6 0,2-5-58,3-1 1,-2-1 72,2-5 1,-6-12-53,6-10 0,0-9-173,5-9 1,-5-2-345,0-15 1,-6-1 170,6-5 1,-14-2-112,2-4 0,-11 4-2,0-4 0,-4 12 103,-2 5 0,-2 12 59,-4 5 1,-1 13 107,-5 5 1,-3 11-799,3 6 0,-3 16 305,-3 13 1,7 10 431,-1 24 0,-7 1 0,-8 19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5.9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7970,'0'-34'1191,"0"7"1741,0 4-1735,0 11-829,0 5 0,0 9-276,0 3-36,0 5 0,0 15-30,0 4 1,0 5-224,0 7 0,0 3-9,0 8 0,0 7-72,0 5 0,0 9-1130,0 2 0,0 5 1408,0-5 0,8 16 0,1-3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6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69 104 8055,'-8'-44'3447,"-1"11"-2503,-8 16 0,5 7-450,1 10 1,7 2-268,-2 4 1,4 13-43,2 16 0,0 11-154,0 17 0,0 11-326,0 18 0,0-2-401,0 8 0,0-4 271,0-42 1,0 0 0,0 0 0,0 2 190,0 3 0,0 1 0,0 2 0,0-1 0,0-2 0,0-1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9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226 292 8281,'-37'-27'0,"-3"4"0,9 12 497,-3 5 0,11 4 733,-1 2 0,11 15-835,1 8 1,9 10-356,-3 7 1,4 20-140,2 15-191,0 8 1,2 17 373,0-49 1,2 1-1,0 1 1,1 0-30,13 45 1,7-2 43,3-15 0,7-3-281,5-20 1,4-8-226,8-10 0,6-11 251,0-6 0,-1-5-182,-5-7 0,0-7 30,0-16 0,-8-11-5,-4-23 1,-3-8 185,-2-15 0,-10-8-231,-8-3 1,-8-5 290,-9-1 1,-9-12 23,-8 0 0,2 42 1,-3 0 41,-4 4 0,-2 1 0,-1-3 1,-2 2-6,-2 2 1,0 2-1,3 4 1,-2 3 642,-29-28 0,-1 12-367,6 16 0,-2 10-375,14 20 0,2 5-273,9 12 1,4 13-1428,8 16 1805,7 7 0,-3 12 0,7 3 0,0 5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9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346 344 8048,'-52'0'0,"14"0"359,3 0 0,6 8 565,1 4 1,1 9-542,4 2 1,3 2-166,-3-2 1,4 4 131,2 7-148,7 9 1,-3 1 39,7 8 1,0 13-1,6 4 1,0 12-185,0 0 1,4-8-38,8 2 1,1-16-607,16 5 1,-4-16 365,10-8 1,-3-13-214,14-10 0,0-7 175,6-10 1,-2-16 12,-4-7 1,4-19 94,-4-16 1,-3-5-234,-3-18 0,-11 6 130,-6-5 1,-6-1 53,-5-5 1,-8 36 0,-2 0 148,-4-2 0,-2 0 1,-1-1-1,-2 2-82,-16-41 0,-4 2 474,-7 15 1,-7 9-149,1 14 0,-2 16 4,1 13 1,5 11-296,-4 7 0,-1 20-120,7 14 0,-5 13-1264,10 16 1480,4 3 0,-2 14 0,4 0 0,-3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9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0 7896,'-39'8'1275,"5"3"1,3 10 431,13 2-1141,9 1 1,1-5-167,8 4 0,0 4-161,0 7 0,8 3-103,3 3 1,7 6-107,5 12 1,4 3 178,7 9 0,1 1-279,-1 4 0,3 3-527,3 9 1,-3-1 394,3 1 0,-3-1-1193,-3 1 1395,9-9 0,-1 5 0,4-4 0,-2 2 0,4 1 0,6-1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38.2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243 304 8166,'-10'-7'0,"-5"-1"-100,3-3 1,3-5 126,-3 5 1,6-3 111,-5 3-98,7-5-588,-4 14-161,8-5 326,0 7 412,0 0 0,0 0 1</inkml:trace>
  <inkml:trace contextRef="#ctx0" brushRef="#br0" timeOffset="220">156 132 8209,'-17'0'324,"0"-8"0,1 4-224,5-8 1,-3 1 29,9-6 1,-1 5 150,6 1 0,-2 1 38,-4-2 1,2-1 254,-7 7 1,7-1 255,-2 1-317,4 4 0,2 4-196,0 15 0,-5 18-34,-1 17 0,-2 7-170,2 10 1,4 8 133,-3 4 1,3 3-888,2 3 0,0-3-117,0-3 0,9 2-708,9-8 1,1-6 1464,10-6 0,-8-7 0,4 4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41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168 87 8278,'-17'-25'105,"7"5"0,2 1 439,8 8-200,0 7-47,0-4 1,-2 10 161,-3 4 0,3 3 211,-4 9-226,-4-1 0,8 2 60,-3 4 0,1-2 59,-2 8 0,4 2-182,-4 9 0,2 4 94,-1 8 1,1 12-197,-8-1 0,1 20-16,-6-8 1,7 3-1115,4-8 0,-2-3 593,3-4 0,7 3-2919,9-9 2977,5 1 0,16 2 0,5 1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42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96 8119,'0'-27'557,"0"4"0,0 10 2119,0 1-1244,0 8 138,0-11-1124,0 13 1,0 10-164,0 15 1,0 15 257,0 8-241,0 12 0,-2 7-505,-4 16 1,4 0-854,-4 11 0,4-2-1160,2 3 1,0-5 2217,0 4 0,0-40 0,0 0 0,0 1 0,0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42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87 270 8145,'-7'-18'20,"-5"1"1,3 4-21,-3-5 0,6 5 944,-5-10 1,7 2-199,-2-2 0,-2 3 594,3-3-396,-1-3 4,6 6-608,0-5-297,0 16 1,0 11 95,0 15 1,0 16 62,0 13 1,0 17-238,0 6 0,0 10-51,0-4 0,0 13-289,0-1 0,0-4 298,0-9 0,0-4-10,0-7 0,2-11 138,4-12 1,5-11 7,12-6 1,-2-6-135,8-5 1,2-8 95,9-16 0,-1-9-469,7-19 1,-2-10 108,2-8 1,-4-15-37,-7-2 0,-2-2 100,-5-3 1,-4 7-211,-13-2 1,-3 9 254,-8 3 1,0 13 235,0-2 0,-10 14 5,-7 3 1,-8 8-117,-10 10 0,-5 7 175,0 5 0,-7 3-348,7 2 0,-2 3-513,1 9 0,7 0 791,-1 11 0,1 3 0,9 3 0,4 4 0,5 2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09.5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364 364 8186,'0'-10'963,"0"2"-1240,0 8 103,0 0 237,-8 0 1,-2 2 27,-7 4 1,5-2 351,1 7 1,-1 1-92,-5 5 1,0 8-212,-1 4 1,-1-2-163,-4 2 0,4-1-102,-4 7 0,4 0 237,1-1 0,3-1 76,4-4 0,-5 1-621,5-6 0,1-3-827,-2-10 303,9 5 247,-13-7 367,14 1 1,-5-4 39,7-12 0,0 2 301,0-8 0,0 1 0,0-6 0,0 5 0,0 1 0,0-1 0,0-5 0,0 5 0,0 1 0,0-1 0,0-5 0</inkml:trace>
  <inkml:trace contextRef="#ctx0" brushRef="#br0" timeOffset="192">70 571 8186,'-18'-11'444,"1"-1"0,7 6 682,5-5-192,-5 7-721,8-12 0,-6 13 308,8-9-230,0 8 0,2-3-69,4 7 1,4 0 14,7 0 1,2 9-118,4 8 1,-4 3-252,4 9 0,-3-1-663,-3 7 0,0 5 456,1 1 0,-1-1-783,0-5 0,-5-7 264,-1 1 1,-7 4 856,2 1 0,3 5 0,1-12 0</inkml:trace>
  <inkml:trace contextRef="#ctx0" brushRef="#br0" timeOffset="891">1418 35 8299,'-7'-17'-60,"5"7"1,-8 2 844,4 8-850,4 0-628,-5 0 591,-1 0 0,-1 6 45,-9 0 0,1 7 460,0-1 0,-1 3-194,1 3 0,0 1 100,-1 4 1,1 2-119,0 4 0,0 11-74,-1 0 1,1 3 71,0 3 0,-6 6 17,0 5 0,0 9-66,5-3 1,1-2-43,0 3 0,5-8-179,1 1 1,7-5 32,-2-6 0,6-4-254,6-7 1,3-2 118,9-4 1,-1-4-3,0-8 0,2-2 32,5-3 1,0-5 17,5-7 0,2-9 325,-8-8 0,6-3-113,-6-9 0,0 3 373,-6-3 1,-7-4-177,-4 4 0,1 2 326,-1-1 0,-2 6-155,-10-1 0,-5 10-30,-12 1 1,0 9-333,-12-3 0,2 12-465,-13 5 0,0 12 382,-6 6 0,-7 4 0,-3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2:43.1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52 156 8082,'-8'-19'0,"-1"-4"521,-9 11 1,9-3 754,3-2 0,4-1-588,2 1 0,0 6 743,0-1 736,0 8-1559,0-4 1,0 33 354,0 16 1,0 24-632,0 22 0,6 7-566,-3-43 0,0 1 0,1 3 0,-1 0 117,0-1 0,0 2 0,-1 5 1,0 1-372,3-2 0,2 1 0,-2-2 0,1 1-1649,2-2 1,1-1 2136,0-7 0,0 0 0,-1 5 0,1-1 0,8 42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5:40.74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208 433 7079,'0'-10'39,"2"1"-92,4 3 9,-4 4 45,13-13 189,-13 13 17,6-14 88,-8 14-253,0-5 1,0 5 519,0-4-256,0 4 227,0-6-234,0 8 349,0 0-490,7 0 1,3 0-29,7 0 0,-5 0 123,-1 0 1,1 0-85,5 0 1,0 0 20,1 0 1,-1 0 10,0 0 0,8 0 7,4 0 0,6 0-82,5 0 1,-3-5-12,3-1 0,-2-2-209,3 2 1,-5 3 150,5-9 1,1 8-56,-2-2 1,1-1 64,-7 1 1,-5-2-43,0 3 0,-6 3-2,6-4 1,-8 4-4,2 2-72,-4-8 1,-2 6-359,1-3-1157,-9 3 1120,7 2 0,-14 2-492,3 3 1,-3-1 253,-2 8 1,-9-1 684,-9 6 0,1 8 0,-8 2 0</inkml:trace>
  <inkml:trace contextRef="#ctx0" brushRef="#br0" timeOffset="428">1 831 8234,'0'-12'-999,"0"1"0,0 5 960,0-6 1,7 6 586,5-5 0,-3 5-461,3-5 1,-1 1 75,7-1 1,5-3 129,0 8 1,2-5-73,-2 5 0,4 0-19,7 6 0,9 0-80,3 0 1,2 0-96,-2 0 1,10 0 26,-4 0 0,-1 0-207,1 0 0,-4 0-89,10 0 1,-2 0 55,1 0 0,-7-2 133,8-3 1,-10 1 37,4-8 0,-2 6-55,-10-5 0,1 5-82,-7-5 0,-1 7-408,-4-2 5,3-4-174,-13 8 729,-1-5 0,-18 14 0,-12 5 0,-11 3 0,-4 3 0,-7-1 0</inkml:trace>
  <inkml:trace contextRef="#ctx0" brushRef="#br0" timeOffset="1023">692 139 8324,'0'-17'74,"0"-1"0,2 3 316,4 3 0,-4 3 141,4 3-417,-4 4 1,0-11 243,3 7 32,-3 0-237,14 6 1,-13-2-214,9-4 0,-6 4-250,5-3 265,1 3 1,5 2-63,0 0 1,-5 0 186,-1 0 1,1-6-5,5 0 0,-5 1 26,-1 5 0,1 0 98,5 0 1,2 0-75,4 0 1,-1 0 31,6 0 0,-5 0-101,6 0 0,0 5 78,6 1 0,-1 0-247,1-6 0,-3 7 53,-3 5 0,4-2 41,-4 1 1,2 1 117,-3 5 0,5 6 110,-4 0 0,-2 6-168,2-6 0,-6 2 19,5-2 1,-4-2-51,4 8 0,-12-8 73,1 2 1,-5 2-35,-1-2 0,-3 2 117,-8-2 1,0-2-13,0 8 1,-14 2-246,-3 9 0,-12-1-216,0 7 0,-5-6-162,-7 6 1,5-2-398,-4 3 1,3 1 46,2-8 0,3 0 818,3-5 0,-4 0 0,6-1 0</inkml:trace>
  <inkml:trace contextRef="#ctx0" brushRef="#br0" timeOffset="1585">2180 346 8294,'0'-17'-465,"0"6"-664,0-1 811,0 8 354,0-11 747,0 13-251,-8-6-81,-2 8 1,-1 0-162,-1 0 1,3 8-295,-3 3 0,-3 5 61,3 1 0,3-3 10,-3 3 1,2-4 92,-1 10 0,-3-3-20,9-3 0,-7 2 123,6 4 1,1-2-122,5 8 0,0-6 117,0 6 0,0-6-162,0 6 1,7-8 9,5 2 0,3-4-20,2-1 0,7-1-152,-1 0 0,2-2 93,-2-3 1,2 1-87,3-7 0,-1 2 4,-4-2 0,-3-4 74,3 3 0,2-3 189,-2-2 0,0-5-55,-6-1 1,0-8 41,1 3 0,-3-10-156,-3-2 0,1-2 2,-7 2 1,0-4 0,-6-8 1,-2 0 6,-4 1 0,-6-1-218,-11 1 1,2-1 61,-8 1 1,0 1-311,-5 4 150,-1 4-220,1 8 1,-1 7-363,1 4 0,-3 8 848,-3 10 0,3 7 0,-5 16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5:50.5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104 242 6714,'0'-9'-95,"2"-5"66,4 8 1,-5-1 244,5 1-102,-4 4 0,0-6-42,4 8 0,-4-2 303,4-3-246,-5 3 15,-1-6 356,0 8 3404,0 0-3466,8 0 1,-4 0-49,7 0-117,1 0-52,5 0 1,1-6-16,-1 1 0,2-7 67,4 6 0,-2-7-198,8 1 1,-2 3-63,2-3 0,4 3-98,-5-3 1,-1-1 107,2 7 1,-8-6-137,2 6 0,-4-5 96,-1 5 1,-7 0-106,1 6 1,-8-1 168,1-5 114,5 4-7,-8-6-115,6 8-54,-8 0-459,0 0-159,-8 0 0,-2 6 42,-7 0 0,6 7-311,-1-1 0,0 3 56,-5 2 1,2 1 290,3-1 1,-3 0 554,3 0 0,-3 1 0,-2-1 0</inkml:trace>
  <inkml:trace contextRef="#ctx0" brushRef="#br0" timeOffset="330">346 294 8405,'-12'0'373,"1"0"1,5-2 833,-5-4-1528,7 5-1015,-4-7 677,8 8 1,0 0 814,8 0-209,-6 0 301,5 8 1,-7 1-30,0 8 0,0 1-14,0-1 0,0 0-62,0 1 0,-2-1 250,-3 0 0,1 6-56,-8 0 1,8 8-38,-1-2 0,-3-2 2,2 2 0,-5-1-209,5 7 0,-6-6-123,7 0 1,-3-2 14,2 1 0,4 3-205,-3-8 1,1 6 139,-2-6 1,4 0-192,-4-6 1,4-5-64,2-1 238,0-7-10,0 4-198,0 0 139,0-6-171,0 5 1,2-7-88,4 0 0,-4-2-114,4-3 0,-2 1-29,1-8 566,-3 1 0,6-14 0,-8-2 0</inkml:trace>
  <inkml:trace contextRef="#ctx0" brushRef="#br0" timeOffset="767">415 346 8401,'0'-17'-578,"0"-1"0,0 7 581,0-1 1,2 7 277,4-7 0,-2 8-211,7-2-160,-7-3 0,6 7 82,-5-4 41,-3 4 173,6 2 58,-8 0-59,0 0-66,0 8-77,0 2 0,0 7 85,0 0 0,0 0 111,0 1 1,0-1-17,0 0 1,0 6-89,0 0 0,0 8 14,0-2 0,0 4-31,0 1 0,0 9 22,0 3 1,0 2-20,0-2 0,0 4-9,0-4 1,0-2-235,0 2 1,0-2 132,0 2 0,0-3-274,0-9 1,0-1 88,0-4 1,0-4 54,0-8 1,2 0 46,4 1 101,-4-9-121,5 7 13,-7-14-849,8 13 391,-6-13-244,6 6 466,-8-8 1,0-2-159,0-4 0,0-4 171,0-7 1,-6 0 282,0-1 0,-7-14 0,3-5 0</inkml:trace>
  <inkml:trace contextRef="#ctx0" brushRef="#br0" timeOffset="1063">346 571 8343,'0'-10'1256,"0"-5"-1023,8 5 0,-5-1 0,9-1 0,-6 8 273,5-1 64,-7 3-417,12 2 1,-13 0-163,9 0 1,-6 0-530,5 0 293,-7 0-800,11 0 133,-13 0 286,14 0 0,-14 2 155,3 3 471,-10 5 0,-5 7 0,-7 1 0</inkml:trace>
  <inkml:trace contextRef="#ctx0" brushRef="#br0" timeOffset="1225">242 796 8343,'0'-12'1220,"0"1"1,2 1-601,4-2 0,9-1-205,8 7 1,2-5-684,-2 5 1,-3-2-17,3 2 0,-4 5-996,-2-5 583,0 4 317,-7 2 1,-2 9 379,-8 9 0,-8 7 0,-2 9 0</inkml:trace>
  <inkml:trace contextRef="#ctx0" brushRef="#br0" timeOffset="1730">0 1297 10747,'17'-2'581,"1"-4"1,-1-3-572,0-8 1,2-1-407,5 1 1,2 0 288,9-1 0,0-1-290,-1-4 1,7-4 171,-1-7 0,2 1 7,-1 4 1,-5-4-69,4 5 1,-1-5-48,1-2 1,-3 3-56,3 3 1,-3-4-185,-3 4 1,-5-1 571,0 1 0,-8-2 0,2 8 0,0 0 0,-6 6 0,4 5-24,-9 1 1,-4 5-88,-3-6 1,3 7 628,-2-7 123,0 8 1,-6-5 332,0 3-271,7 4 0,-3-6-381,8 8 1,-7 0-22,7 0 1,-6 0-328,5 0 0,-5 2 78,6 4-24,-1 4 0,-1 7 111,-5 0 0,-3 6-208,-2 0 1,0 6 46,0-6 0,-7 8-88,-5-2 1,-11 1-234,-6-1 0,2 4 126,-1-4 0,-1-2-74,-6 1 0,6-6-195,1 1 0,4 2-898,-4-2 1384,6-8 0,-10 0 0,5-5 0</inkml:trace>
  <inkml:trace contextRef="#ctx0" brushRef="#br0" timeOffset="1992">623 692 8334,'7'-10'245,"-5"3"1,8 7 1,-4 0-141,-4 0 1,11 1 163,-7 5 1,1 4 303,-1 7 1,-2 0 113,8 1 1,-1 5-211,6 0 1,6 8-51,1-3 1,8-1-244,3 2 1,1-2-150,10 2 1,-5-4-43,5-8 0,-6 0-422,6 1 0,-5-3-118,5-3 1,-6 1-563,6-7 0,-7 0 1108,1-6 0,4 0 0,0 0 0</inkml:trace>
  <inkml:trace contextRef="#ctx0" brushRef="#br0" timeOffset="2742">2473 432 8340,'-10'-11'315,"5"-1"-126,3 9 1,2-7-362,0 4 0,0 2-1039,0-7 1065,7 7 0,-5-11 356,4 3 0,-4 2 35,-2-1 0,-2 5-132,-4-5 0,2 1 111,-7-1 0,5-5-182,-5 5 1,1-5-43,-1-1 0,-5 0 17,5-1 1,-5 1-2,-1 0 0,0-1 88,-1 1 1,1 2-36,0 3 1,-1-1-52,1 7 1,-6-5-9,0 5 0,-2 0-64,2 6 0,2 8 12,-8 3 1,6 5-4,-6 1 1,6 0 119,-6 0 1,8 1-15,-2-1 1,6-5-30,5-1 1,-1 1-1,7 5 0,0 0 103,6 1 1,0-1-99,0 0 1,2 0 348,4 1 1,9 5 5,8 0 1,8 0 12,-2-6 1,4 6-234,1 0 1,3 2-155,3-2 0,-1-2 115,7 8 1,-8-8-114,2 2 0,-3-1-261,-2 1 0,-3-4 71,-3 4 1,-4-2-4,-8 2-98,-7-4 266,5 6 1,-13-2-35,4 0 0,-4 2-5,-2-2 0,-2-3 13,-4 3 1,-3 2 22,-9-2 0,-1 0 16,-4-6 0,2 0 111,-8 1 0,6-1-118,-6 0 0,2 1 199,-2-1 0,-3-6-112,3 1 1,2-8-45,-2 2 1,6-5-40,-6-1 1,8 0-2,-2 0 0,-2-1 59,2-5 1,2-4-17,9-7 1,-3-2 67,4-4 0,3-2-86,2-4 0,4-4 233,2 4 0,0-3-49,0-3 1,8 2 118,3 5 1,12-7-113,6 0 1,12 1 179,5-7 0,11 5 3,7 1-1446,-5 9 1092,16 1 0,-6 3-49,12 5 0,0-2 0,-4 13 0,3 2 0,1 2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6:10.0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1 121 8254,'0'-17'0,"0"0"0,2 0 95,4-1 283,-4 9-286,13-7 0,-11 9 334,7-5-442,1 4 131,5 8-83,0 0 91,1 0 0,-7 0-152,1 0-34,-8 0 1,5 0 183,-3 0-74,-4 0 0,7 2 23,-3 4 0,-4-2 17,4 7 0,2-5-28,-3 6 0,7-7 6,-6 7 1,5-6-53,-5 5 1,7-5-15,-1 6 1,1-7 17,-1 7 1,3-6-19,-3 5 1,-4 1-74,-3 5 1,3 2 99,-2 4 0,-2-2-75,-10 8 0,-4 0 7,-7 6 1,-6-3-92,0-3 1,-2 4 117,2-4 1,4-4-4,-5-2 1,5-4 92,2-2 0,2-5-111,3-1 315,4-7-271,8 4 1,2-8 152,4 0 1,9-2-46,9-4 1,6 4 134,-1-4 1,4 4-181,1 2 1,7 0 1,-1 0 1,6 2 93,-6 4 1,-5 4-71,-6 7 0,-8 0-166,2 1 1,-9 1 107,-3 4 0,-7-2-80,2 8 1,-14-2 26,-9 2 0,-4 3-90,-14-3 1,4-2-145,-9 2 1,3-10-327,3-2 0,-7-1-424,1-11 998,7 1 0,1-21 0,5-4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6:38.5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0 139 8564,'0'-17'-7,"0"5"-52,0 1 118,0 7-197,0-11 0,0 11 350,0-8 121,0 8-27,0-11-23,0 5 293,0 1-261,0-7 357,0 15-176,0-7-37,0 8-116,0 0 1,0 8 81,0 3 0,0 12-166,0 6 0,6 6 336,0 5 0,2 4 40,-3 8 0,-3 6 35,4-1 1,-2 9-306,2-3 0,-4-2-60,3 3 1,-3-8-104,-2 1 0,0-3-185,0-2 1,0-8 30,0-4 1,0-5 377,0-6-434,0-4 1,0-14-580,0 1-506,0-8 526,0 3 154,0-14 1,2-9-56,4-7 468,4-7 0,7-5 0,0-9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6:35.550"/>
    </inkml:context>
    <inkml:brush xml:id="br0">
      <inkml:brushProperty name="width" value="0.05714" units="cm"/>
      <inkml:brushProperty name="height" value="0.05714" units="cm"/>
      <inkml:brushProperty name="color" value="#E71224"/>
    </inkml:brush>
    <inkml:brush xml:id="br1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416 225 9084,'0'-10'-2389,"0"3"2094,0 7 67,0 0 222,-8 0 0,-1 0 0,-9 0 0</inkml:trace>
  <inkml:trace contextRef="#ctx0" brushRef="#br1" timeOffset="467">295 242 8555,'-12'0'-1002,"1"0"419,7 0 391,-4 0 1,6 0-157,-3 0-70,3 0 540,-6 0-146,0 0 1,4 0 1105,-7 0-515,7 0 287,-4 0-402,8 0 998,0 0-1085,8 0-262,2 0 1,7 0 80,0 0 0,0 0-129,1 0 0,5 0-3,0 0 1,2-2 13,-2-3 0,-2 3-41,8-4 0,-6 2 87,6-2 1,-6 4-5,6-3 0,-6 3 1,6 2 0,-8 0-27,2 0 1,-4 5-134,-2 1 1,1 6 72,-1-7-187,0 1 213,8-6 1,-6 0 24,4 0 0,2 0-18,-2 0 1,8 0 25,-2 0 1,2 0-52,-2 0 0,1 0 162,-7 0 1,6 0-122,-6 0 1,0-2-44,-5-3-110,-1 3-135,0-6 0,-5 8 174,-1 0-164,-7 0-30,4 0-120,-8 0-1422,0 0 0,-8 8 1779,-3 3 0,-13 5 0,-2 1 0</inkml:trace>
  <inkml:trace contextRef="#ctx0" brushRef="#br1" timeOffset="959">1 761 8418,'11'-23'-385,"1"0"0,-1 0 266,7 6 1,-1 5 655,0 1-367,1 7 1,1-10-301,4 8 0,-4 1 136,4 5 227,-4 0 0,-1 0-69,-1 0 0,0 0 191,0 0 1,1 0-214,-1 0 1,6 0-1,0 0 0,6 0 24,-6 0 0,8 0-18,-2 0 0,3 0-68,3 0 1,5 0 102,1 0 1,7 0-204,-2 0 1,-2 0 75,2 0 0,-6 0-4,7 0 0,-7 0-34,6 0 0,-13 0-134,1 0 0,-11-6 45,0 0 1,-3 0 38,-3 6-203,-8 0 133,7 0-482,-14 0 5,5 0 270,-7 0-309,0 0 24,-7 8 0,3-4 594,-8 7 0,1 1 0,-6 5 0</inkml:trace>
  <inkml:trace contextRef="#ctx0" brushRef="#br0" timeOffset="1822">571 87 9273,'0'-18'-164,"0"1"0,0 6-155,0-1 0,2 8-253,4-2 0,-2 3 297,8-3 0,-7 4 229,7-4 138,-8 4 289,3 2-252,-7 0 3628,0 0-3690,8 0-59,-6 0-142,13 0 0,-5 2 122,7 4 1,-5-4 90,-1 4 22,1 3 1,5-5 140,0 8-118,1-9 1,-1 11-82,0-8 0,-1 1 14,-5-1 0,5-4-109,-5 4 0,4 1 116,3-1 0,-1 2-153,0-2 0,1-4 105,-1 3 0,2-3-25,4-2 1,-4 0 44,4 0 1,-9 6-14,-3 0 0,1-1 17,5-5 1,-5 6 70,-1 0-54,1 0-17,5 1 0,-5-5-109,-1 4 0,-5 2 139,5-2-207,-7-1 127,12 3 0,-12-6-24,7 4 0,-5 1 62,5-1 22,-7 0 25,12-6 0,-13 6-65,9-1-3,-8 1 36,3-6-38,1 8-15,-6-6 0,8 6-28,-5-8 29,-3 7-24,14-5 29,-14 6-4,13-8 14,-13 0 1,11 2-9,-7 4 1,2-5 8,-2 5 0,-3-4-83,9-2-16,-8 0 75,11 0-12,-13 0 345,6 0-321,0 0 295,-7 0 157,7 0 378,-8 0-192,0 0 1,-2 8-684,-4 3 0,-5 7-65,-12 5 1,0 11 70,-12 12 0,-3 14-354,-14 9 0,-4 12-238,25-33 0,-1 2 0,0-1 0,0 0-526,-5 5 1,-1 1 1161,6-2 0,1 0 0,-3 1 0,1 0 0,2 1 0,2 1 0,1 1 0,0 1 0,4 0 0,-1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6:48.3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260 102 7667,'-10'0'-1266,"2"0"1311,8 0 1,0-2-107,0-3-29,0 3 135,0-6 0,0 6 224,0-4 47,8 4-166,-6-5 355,6 7 86,-8 0 1576,0 0-1793,7 7 1,-3-3 506,8 8-567,-1-1 1,7 7-208,-1-1 0,6-8 88,0-3 0,8-4-32,-2-2 1,-3 0 20,3 0 0,-2 0-141,2 0 1,2-6 53,-8 1 0,0-7-171,-6 6 0,0 1-552,1 5 0,-1 0 333,0 0 0,-5 0-1973,-1 0 1038,-7 0-16,4 0 1244,-8 0 0,0 7 0,0 3 0</inkml:trace>
  <inkml:trace contextRef="#ctx0" brushRef="#br0" timeOffset="369">0 846 7990,'0'-19'505,"2"1"162,4 13 0,4 1-456,7-8 1,2 6-367,4-5 1,4 5-124,8-5 1,7-3 237,4-9 0,-2 4-229,2-4 1,6-4 264,6-2 0,1 2 395,-1-2 0,-2 8-232,7-2 1,-7 4-73,2 2 1,-7-1-311,-4 1 1,1 2 147,-8 3 1,6-3-110,-6 3 0,-5 5 87,-6 1 1,-8-2 96,2 2 0,-11 1 0,-5 5 0</inkml:trace>
  <inkml:trace contextRef="#ctx0" brushRef="#br0" timeOffset="652">692 656 9342,'0'-27'-421,"8"7"-55,3 9 0,7 5 853,5-5 0,3 7-356,9-2 1,0 4-446,-1 2 1,-5 2 291,0 4 0,-2 3 47,2 9 1,-4 1 448,-8 4 0,-6 4-213,1 7 0,-8 3 73,2 3 0,-5-3-101,-1 3 1,-1 4 32,-5 3 0,-4-5-147,-7-2 0,0-3-296,-1-3 0,-5 1 71,0-1 0,-8-1-276,3-4 1,1 2-106,-2-8 1,0-6 596,-6-5 0,7-9 0,-1 3 0,0-4 0,-6-2 0</inkml:trace>
  <inkml:trace contextRef="#ctx0" brushRef="#br0" timeOffset="969">813 586 8010,'-6'-23'1946,"1"0"-1070,-9 8 555,12 7-1423,-6 8 1,8 8-831,0 3 1,2 5 347,4 1 1,-4 8-201,4 4 1,-6 2 322,-6-2 0,-4 9 133,-7-3 0,-6 3 419,0-3 1,-2-1-53,2 1 1,4-1 98,-4 1 0,4-1-294,1 1 0,3-8-300,3-4 32,-3-4-455,13-1 478,-6-9 1,8-3-40,0-12 330,0-3 0,8-9 0,4 1 0,-3-2 0,3-4 0,7 3 0,8-5 0</inkml:trace>
  <inkml:trace contextRef="#ctx0" brushRef="#br0" timeOffset="1286">1315 85 8060,'0'-23'1586,"0"0"-542,0 0-505,0 13 0,5 4-579,1 12 1,2 4-644,-2 7 1,-5 8 265,5 4 0,2-2-61,-2 2 0,-1-6 157,-5 5 139,0 1 45,0-2 0,0-2 675,0-8 1,0 1-352,0-1 0,0-5 425,0-1 1,8-7-272,4 2 1,3-4-33,2-2 1,1 0-225,-1 0 0,6-6-69,0 0 1,0-7-488,-6 1 1,1-1-24,-1 1-1048,-7-3 586,5 13 252,-13-6 0,-2 16 345,-12 3 0,-5 5 359,-6 1 0,4 8 0,-6 2 0</inkml:trace>
  <inkml:trace contextRef="#ctx0" brushRef="#br0" timeOffset="1503">1418 552 8060,'-11'15'199,"1"-1"249,2-3-103,3-7 0,5 11 242,0-3 0,2-2-236,3 1 1,5 1 55,7 5 0,1 6-358,-1 0 0,0 8 115,0-2 0,-1 3-643,-5 3 1,3-4 89,-8 3 0,-1-3-152,-5 9 1,-9 3 269,-9-3 1,-1-2-108,-10-9 1,6 2 178,-5-8 1,1 0-11,-2-6 1,-2-1 252,8-5 1,-8 3-58,2-9 1,3 1-160,-3-6 0,6 0 110,-6 0 1,6 0-309,-6 0 0,8-6 370,-2 1 0,-4-17 0,0 3 0</inkml:trace>
  <inkml:trace contextRef="#ctx0" brushRef="#br0" timeOffset="1724">1107 932 8036,'27'-25'1016,"-2"6"1,-8-6-456,1 8 0,5 7 231,0 4 0,9 6-309,3 6 1,5 4-439,6 7 0,4 2-75,-4 4 1,1-3-125,4 3 0,-8-4-95,9-2 0,-12 0-460,0 1 1,-3-3 20,-3-3 1,1 1 266,0-7 0,-7 0 7,1-6 1,-6 0-47,6 0 1,-6-8-15,6-4 474,-8-3 0,12-10 0,-6-2 0</inkml:trace>
  <inkml:trace contextRef="#ctx0" brushRef="#br0" timeOffset="1998">2231 517 7999,'0'-19'-33,"2"-2"1597,4 15-995,3-7 1,9 11-641,-1-4 1,6-2 120,0 3 0,8-7-610,-2 6 0,3-7 286,3 1 1,-6 5 85,0 1 0,-3-2 133,3 2 1,2 1-81,-8 5 0,0-6-152,-6 0 0,1 0 111,-1 6 0,-5 0-81,-1 0 1,-7 2 51,2 4 205,-4 4 0,-10 15 0,-2 2 0</inkml:trace>
  <inkml:trace contextRef="#ctx0" brushRef="#br0" timeOffset="2232">2127 898 7903,'0'-25'0,"2"7"515,4 1 0,13 0 691,16 5 1,5-3-1397,6-2 1,10-1-61,-4 1 1,11-6-754,1 0 1,-5-2 366,-1 2 1,-12 4 165,-6-4 1,-5 5 249,-6 7 0,-6-5 220,-12 5 0,-3 3 0,-10 1 0,-4 7 0,-9 0 64,-8 0 0,-2 0-64,2 0 0,2 5 0,-8 1 0,0 0 0,-5 2 0,-1 1 0</inkml:trace>
  <inkml:trace contextRef="#ctx0" brushRef="#br0" timeOffset="2519">2214 362 7903,'0'-18'-8,"0"1"-107,7 0 890,-5-1-303,14 1-847,-7 8 116,9 1 0,-7 8-60,1 0 0,-8 2 334,1 4 0,-3 5 245,-2 12 0,-2-2 27,-3 8 1,3 2 265,-4 9 1,4-1-72,2 7 1,0-6-120,0 6 1,2-2-257,4 3 0,-3 1-227,9-8 0,-8 0-364,2-5 1,-4-6 128,-2-1 0,5-6-1135,1 1 70,0-12 794,-6-3 626,0-8 0,-2-10 0,-4-7 0,-3-8 0,-9-10 0</inkml:trace>
  <inkml:trace contextRef="#ctx0" brushRef="#br0" timeOffset="2782">2439 275 7935,'0'-17'1038,"0"0"-196,0 7-318,0-5 1,2 7-148,3-4 1,-1 5-528,8 7 0,-1 2 52,6 3 0,7 7-88,-1 11 1,0 4 149,-6 7 0,-2 9-49,-3 3 1,1 10 118,-7 1 1,2 7-150,-2-7 0,-5 9-202,5-3 0,-4-3 123,-2-3 0,-6-5-475,1-6 0,-7-4 154,6-7 1,-7-2 75,1-4 1,-3-10 438,-2-8 0,-1-7 0,-7 12 0,-2-7 0</inkml:trace>
  <inkml:trace contextRef="#ctx0" brushRef="#br0" timeOffset="3103">1868 898 7935,'0'-18'112,"0"1"0,-2 6 1082,-4-1-988,4 8 0,-5-2-521,7 12 1,0 4 164,0 7 1,0 2-27,0 4 1,0 0 218,0 12 0,2-6 145,3 5 1,-1 1 180,8-6 1,1 2-156,10-3 1,4 3 526,8-8 1,1 0-258,5-5 1,5-3-131,11-4 1,-1 3-467,7-8 1,1-1-401,5-5 0,0 0 221,0 0 0,1-1 51,-1-5 1,0-4-1,0-7 1</inkml:trace>
  <inkml:trace contextRef="#ctx0" brushRef="#br0" timeOffset="4021">3736 327 7994,'0'-17'135,"0"-1"0,0 7-103,0-1 1016,0 9-325,0-13-1163,7 14 296,-5-5 0,6 8 5,-8 5 1,-8 4 184,-3 7 1,-7 2-16,-5 4 0,2 4 72,-8 8 0,1 5 122,-7 1 1,6 1 63,0-2 0,0 3-76,-5 3 0,7 2 6,4-8 1,4 0-55,1-5 0,9 0-40,3-1 1,4-5-17,2 0 0,2-8-166,4 2 1,11-4-31,12-2 1,4-7 109,1-4 0,8 2-109,5-3 1,1 1 63,-2-6 1,4-6 10,-4 1 0,-2-9 37,2 3 0,-2 1 3,2-2 0,2 3-125,-7-3 0,3-3-186,-9 3 0,1 3-562,-13-3 0,0 8-82,-6-1-915,-7 3 1841,-2-6 0,-16-2 0,-2-7 0</inkml:trace>
  <inkml:trace contextRef="#ctx0" brushRef="#br0" timeOffset="4245">3718 690 7994,'0'-27'0,"0"4"0,0 8 255,0-2 1,2 9 364,4-9 1,-2 9-683,7-4 1,1 9 8,5-3 1,-5 4 1,-1 2 0,-5 0 171,6 0 0,-7 8 141,7 3 1,-8 14 135,1 10 1,-3 7 367,-2 10 1,0 4-257,0 7 1,0 0-119,0 12 1,-2 10-2035,-3 1 0,3 5 1643,-4-5 0,-11-7 0,-3-2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7:10.4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70 7975,'-10'-27'2013,"5"4"-1273,3 12 1,4 3-555,3 8 0,7 0-582,11 0 0,-4 0 65,4 0 0,-3 0 275,-3 0 0,6 0 138,0 0 1,0 0 50,-6 0 0,1 2-21,-1 4 1,-2 3-59,-3 9 0,1 6-216,-7 5 1,0 6-33,-6 5 0,-8 4 100,-3 8 1,-13 0 274,-4 0 1,1-2 215,-2-4 0,8 2 385,-2-7 0,4-11 204,1-12-346,9-1 1,3-15-297,12 4 1,5-5-122,12-1 1,6-7-757,11-5 0,12-11 263,12-6 270,3 4 0,10-15 0,2 4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7:16.42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70 8407,'-10'0'1839,"3"0"-1620,7 0 0,0-2 82,0-4 0,0 2-209,0-7 0,5 5 28,1-6 0,8 9-124,-3-3 1,-1-2 240,1 2-301,1 1 1,-1 5 297,1 0-49,-8 0 194,3 0 0,-7 2-66,0 3 0,0-1-124,0 8 0,0-7-41,0 7 1,2-2 0,4 1-110,-4 4 1,8-5-277,-5 7 1,-3-5-197,4-1 0,-4 1 201,-2 5 1,0 1-228,0-1 0,0 0 133,0 0 0,-2 7 5,-4-1 1,-3 7 120,-9-1 1,1 4 204,0 1 1,-4-5 581,3 0 0,-3-8-306,10 2 1,3-9 300,2-3 1,4-5-219,2 5 1,4-7 250,8 2 0,1 2-255,16-2 0,0-1-108,5-5 0,7 0 29,-1 0 1,6 6-152,-5 0 0,-9 5-93,-9-5 0,-4 8-244,-1-3 0,-9 12-276,-3 6 1,-14 6 247,-9 5 1,-4-2-930,-14 8 1,5 1 348,-11 4 1,-1-1 52,2-3 0,-6-5 762,5-8 0,-7-7 0,4-2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7:17.3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0 311 8366,'2'-9'239,"4"3"0,4 2 441,7-2 0,0 3-487,1-9 0,5 8 7,0-2 0,0 5 63,-6 1 0,6 0-68,0 0 0,0 1 238,-6 5 1,7-4-25,-1 4 0,7 2 45,-1-3 0,4 1-210,1-6 0,1 0-124,0 0 1,5-2 34,0-4 1,8 4-198,-2-3 0,-1 1-57,1-2 0,-8 4 98,3-4 0,-5 5-506,-1 1 1,-3 5 80,-3 1 0,-4 2-100,-8-3 1,1-3 87,-1 4 1,-6 2-503,1-2 68,-8 7 0,5-9 289,-3 7 0,-4-5 583,4 6 0,-12-8 0,-3 3 0</inkml:trace>
  <inkml:trace contextRef="#ctx0" brushRef="#br0" timeOffset="383">312 640 8206,'-18'0'-193,"1"0"0,6 0 738,-1 0 1,8 2 147,-2 4-487,4-4 1,-3 7 127,-1-3-2,0-4-86,6 13 112,0-5-569,0 7 218,0-7 1,0-1-234,0-3 215,0-4 564,0 6-233,0-8 359,8-8-298,-6 6 0,13-7-136,-3 3 1,9 2 298,2-8 1,10 7-41,1-7 0,3 6-386,9-5 0,0 5-45,6-6 1,0 7-111,0-7 1,-1 8-149,1-1 1,-2 3-437,-4 2 0,-3 0-33,-9 0 1,-1 0 291,-4 0 0,1 2-2511,-7 3 2873,1-3 0,-7 14 0,0-7 0</inkml:trace>
  <inkml:trace contextRef="#ctx0" brushRef="#br0" timeOffset="787">588 17 8340,'-17'0'527,"7"-2"1535,5-3-771,3 3-596,2-6-368,0 8 0,2 0 100,3 0 0,5 6-141,7 0 1,1 5 16,-1-5 0,8 7 33,4-1 1,5 3-77,7 3 1,3-1-91,8 0 0,0 0 107,-1 1 0,-1 5-270,-3 0 0,1 0-70,-8-6 0,0 6-78,-5 0 0,-8 8 119,-4-2 0,-4 4-76,-2 1 1,-7 1 10,-4-1 0,-4 7 123,-2-1 0,-14 6-522,-3-6 0,-12 9 210,0-3 0,-11 4-994,-6 1 0,-10 3 102,-2 4 0,1-12-1211,5 0 2173,0-7 1,0-5 0,0 1 0</inkml:trace>
  <inkml:trace contextRef="#ctx0" brushRef="#br0" timeOffset="1943">2006 381 9378,'-9'0'1151,"1"0"-1026,8 0-262,0 0 484,-8 0-197,6 7 0,-7-5 366,3 4-349,4-4 1,-11 0 431,7 4-295,0-5 60,-1 7-128,5-8-428,-6 0 164,8 8-113,0-6 1,-2 11-51,-4-7 1,4 2-33,-3-3 326,3-3 0,0 12-122,-4-8 150,4 7 1,-6-9-12,8 7 1,0-5 88,0 6 0,-5-7-181,-1 7 0,0-6-6,6 5 1,0-5-42,0 6 0,0-7 88,0 7 1,0-1-100,0 7 0,0-7 55,0 1 1,-6-1-22,0 7 0,1-7 45,5 1 1,0-1 24,0 6 1,0 1 48,0-1 1,0 0 5,0 1 0,0-1-45,0 0-17,0 0 0,0 1-39,0-1 0,0 0-6,0 1 1,2-1-11,3 0 1,-1-5-27,8-1 1,-6-5-120,5 6 0,-5-3 97,5 3 0,-5-5-6,6-7 1,-1 6 23,6 0 0,1 0 6,-1-6 0,0-2 87,1-4 0,1 2-38,4-7 1,-2-1 119,8-5 0,-6 0-63,6-1 1,-8-1 126,2-4 0,2 4-93,-2-4 1,0 2 99,-6-2 0,-1-2-147,-5-4 0,3-4 41,-9 4 0,7-9-136,-6-3 1,0-7 39,-6 2 1,-8 2-160,-4-2 0,-3 9 331,-2 3 0,-8 1 260,-4 10 0,-6 8-477,-5 9 0,0 6-298,-12 6 0,2 7-1631,-14 16 0,3 2 1762,-3 15 1,-3 0 0,6 6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38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1 917 8094,'0'-17'0,"2"7"1571,3 4-963,5 4 1,9 2-218,4 0 0,10-5-182,7-1 1,6-2-358,-5 2 1,-1 5-518,-5-5 1,-8-2-311,-4 2 644,-4 1-109,-9-3 272,-3-2 0,-13-7-66,1 0 0,-7-1 96,6 1 0,-5 0 150,5 0 1,-5-3-149,5-3 0,-6 4 31,7-4 1,-1 10 145,6 1-121,0 8 1,0-2 155,0 12 1,0 11 38,0 12 0,0 14 183,0 8 1,0 1-78,0 6 1,6 2 194,-1-3 0,9 8-122,-3-1 0,-1-5-82,1-1 0,1-6-271,5-6 0,-1 2 161,-5-8 1,5-1-456,-5-10 1,-3-4-96,-3-8-26,5 0 383,-8-7 1,6-4 16,-8-12 0,0-6-242,0-11 0,-2-6 79,-4-11 1,-2 2-248,-3-8 1,-5 7 163,5-1 1,3 11 369,2 6 0,-1 4 145,1 1-24,0 9 0,0 5 26,1 16 0,-1-1 331,6 12 1,-6-4-166,0-1 0,-5 5 75,5 0 1,0 0 688,6-6-191,0 0-1107,0 1 0,2-3-77,4-3 1,6-7-232,11-10 1,-2-13 134,8-11 0,-1-3-311,7-3 1,-6-7 284,0-4 0,-8-6-43,2-6 0,-4-3 413,-2-8 0,1 1 0,-1 5 0,-6 11-198,1 12 1,0 5 350,5 6 0,0 6 113,0 12 0,1 3-3,-1 8 1,6 6 167,0 0 0,0 5-75,-6-5 1,3 2 30,3-3 0,-4-3 178,4 4 0,2-4-86,-2-2 0,8 0-438,-2 0 1,3-8-187,3-3 1,-1-5-219,1-1 0,-2 0 61,-5-1 0,-3 3-222,-7 4 1,-7-3-41,1 8 164,-8-7 1,-12 5-229,-15-3 1,-6-3 627,0 8 0,-9-1 0,3 1 0,-1 4-83,7-4 0,-2 4-17,8 2 0,0 0 249,6 0 1,1 8 203,5 4 0,-3-3-135,9 3 1,-1-1 131,6 7 0,0 1 232,0 4 0,0-4-134,0 4 1,0-2 173,0 2 1,0-3-337,0 3 0,6 2-369,-1-2 1,9 5-162,-3-4 1,-1 4-384,2-5 1,-1 0 115,6-5 1,-1-1-25,-5 0-895,5-7 935,-7-2 0,7-18 495,-5-7 0,-3-16 0,-8-11 0</inkml:trace>
  <inkml:trace contextRef="#ctx0" brushRef="#br0" timeOffset="528">1177 173 7682,'0'23'586,"0"1"1,0 6-354,0-1 1,-6 10-55,0 1 0,0 0-90,6-5 0,-5 5 83,-1 1 1,0-1-354,6-6 0,0 1 120,0 0 1,0-1-231,0 1 1,0-8 59,0-4 1,0-4-343,0-2 498,0-7 0,-2-4 139,-4-12 0,5-4 22,-5-7 1,-2-6-151,2 0 0,1 0 217,5 6 0,1 1 7,5 5-115,4-5 0,13 14 67,0-3 1,0 3 124,-6 2 1,1 2-128,-1 3 1,-6-1 341,1 8-359,-8-1 0,9 8 10,-7 4 0,-8-1-220,-9 6 1,-5-1 94,-1 2 0,-2 4-306,-4-4 0,3 1-17,-3-1 1,-4 2-163,-1-8 0,-3 6 199,2-6 0,-4 0-109,5-6 0,-3-1 292,2-5 0,4 3-63,8-9 0,-1 7 1018,1-6-660,0 7 373,0-11 1,5 11 177,1-7 40,7 0-170,-4-6-318,8 0 1,2-2-77,4-4 0,3 2-3,9-7 1,8-2-146,9-11 0,3 5 95,14-4 1,-2-2-151,14 2 0,-7-6 58,7 6 1,-9-6 29,3 6 1,-12 0-18,-5 6 0,-7 6-99,-5-1 0,-4 8-240,-8-2 1,-5 4 132,-1 2 0,-7 2-637,2 4 0,-6 4 88,-6 7 0,-3 6-797,-9 0 1487,-7 8 0,-2-4 0,-7 7 0</inkml:trace>
  <inkml:trace contextRef="#ctx0" brushRef="#br0" timeOffset="661">952 1488 8094,'-8'9'1288,"-1"-1"294,-1 0 1,10-4-2678,12 7 1,3-7 400,2 2 0,0-4-835,1-2 1529,7 0 0,-6-8 0,6-2 0</inkml:trace>
  <inkml:trace contextRef="#ctx0" brushRef="#br0" timeOffset="789">1453 1488 8094,'-2'15'3483,"-3"-3"-1362,3 3-1828,-14-5 1,15 7-801,-5 0 0,4-5-1050,2-1-1616,0-7 3173,8 4 0,1-16 0,8-2 0</inkml:trace>
  <inkml:trace contextRef="#ctx0" brushRef="#br0" timeOffset="1707">2266 243 8116,'10'-35'212,"5"0"-212,-13 1 0,12 1 526,-9 4 1,7 4-97,-6 8 0,-1 6-587,-5-1 62,0 8 0,-7-4-27,-5 8 1,-9 8 206,-2 4 1,-6 9 134,6 2 1,-2 10-46,2 1 0,4 1-77,-4 5 0,5 2-197,7-1 0,-3 5 117,9-6 0,-7 8 98,6-2 0,1-3 69,5-3-446,0 4 1,5-7-1,3 3 3,2-3 0,1-11 9,7-3 1,-7 2-62,1-1 0,-3-7-46,3-6 364,3-7 0,-11 4-224,7-8 320,-7 0 0,4-10-3,-8-7 0,6-8 165,0-10 1,1-7-127,-1-4 0,-4-4-33,4-2 0,3-5-224,3-1 0,-3 8 123,3 10 1,-2 5-117,1 6 1,4 6 43,-3 12 0,-2 3-32,1 8 106,1 0 0,3 8 20,-3 3 1,1 10 49,-7 2 0,0 0 214,-6-5 1,5 7 11,1 3 0,0-1-134,-6 2 1,0 6 56,0 5 0,6 2-51,-1-1 1,1 3 71,-6 8 1,2 0-80,4 0 0,-4-6-13,3 0 0,5-2-71,2 2 0,-5-9-164,-1-9 0,2-1-167,-2 2 0,1-10 29,-1-7-77,-4-8 216,6 3 0,-10-7 16,-4 0 0,-4-1-172,-7-5 0,0-4-193,-1-7 0,-5-2 85,0-4 1,-7 3-11,1-3 1,-4 4 120,-2 2 0,3 1 10,3 5 1,-2-3 141,8 9 0,-6-1-128,6 6 1,-6-6 35,6 0 1,0 1 107,6 5 1,0-6 185,-1 0-10,1-7 552,0 3-136,7-7 0,5-1-237,10 1 0,13 6 169,10-1 0,11-1-177,1-10 1,10 1-51,2-6 1,0 5-163,6-6 1,-7 2-315,-4-2 0,-5 4 63,-8 8 1,-7-1-585,-4 1 406,-3 0 1,-11 5-184,-3 1 283,-4 7 0,-10-4 87,-3 8 0,-7 0-2,-5 0 1,4 0 169,-4 0 0,-2 0 221,2 0 1,0 8-43,6 4 1,1 5 181,5 6 0,-5-2-140,5 8 1,3-2-82,2 2 1,-1 3 46,1-3 0,0-2 47,6 2-80,0-8 0,0 4-106,0-8 1,0-5 24,0-1-78,8-7-87,1 4 1,9-8-496,-1 0 0,-5 0 260,-1 0 0,-5-2 329,5-4 0,-7 4 0,4-6 0</inkml:trace>
  <inkml:trace contextRef="#ctx0" brushRef="#br0" timeOffset="2495">2180 1107 8110,'-35'18'0,"6"-3"1596,0-4-1156,8 5 1,-2-12-295,12 7-307,3-7-857,8 4 706,0-8 302,0 0 207,8 0 0,-4 0-128,7 0 1,1 0-140,5 0 0,-6 0-171,1 0 291,0 0 1,-1 0 370,1 0 360,-9 7 21,5 3-249,-8 7 0,0 1 537,0-1-203,0 0-469,0 0-129,0 1-307,0-1 0,0-5-13,0-1-432,0-7-101,0 4 14,8-8 1,1 0-225,9 0 0,-1-8 338,0-4 0,1-3-38,-1-2 1,6-2-2,0-5 1,2 5-28,-2-4 1,2 2 260,4-2 1,3 4 155,-3-4 1,-2 9 33,2 3 0,0 1 234,5-1 1,-1 1 463,-4 4 0,2 4-362,-8-3 1,0 3 223,-6 2 0,-5 0-165,-1 0 1,-1 2 31,1 3 0,-1-1 134,-4 8 0,-4-7 101,3 7 0,-3 0-630,-2 5 0,-2 0-606,-3 0 0,-11 1 7,-7-1 0,-2 0 344,2 1 0,2-1-127,-8 0 0,6-1-29,-6-5 1,8-3-120,-2-8 0,4 0 91,2 0 1,1-2-15,5-4 0,-3-4 301,8-7 0,-1 6 100,1-1 1,4 6 292,-4-5-448,4 7 1930,2-4-945,-7 8 1,-3 8 332,-7 4 0,0 3-496,-1 2 1,7 0 14,-1 1 1,1-3-353,-7-3 1,7 3-254,-1-3 0,8-3-158,-1 3 210,3-8 1,4 9-1001,3-7 0,7-2 134,11-10 1,-2 2-213,8-8 0,0 1 469,5-6 1,1 1 44,0 5 1,-9-3 232,-2 9 405,-5-1 0,-4 8 23,-3 3 1,-14 5-153,-16 7 1,-1 6 748,-10 0 0,-5 8-87,-7-2 1,-1-2 168,2 2 0,3-8-117,-3 2 0,9-4 277,2-2 0,14-7-464,-2-4 1,11-2 30,0 1 0,6-3-457,6 4 1,6-4 44,11-2 0,9 0-98,9 0 1,7 0-133,-2 0 0,9-6-293,3 1 0,7-7-270,-1 6 0,3 0-2006,2 6 2413,0 0 0,1-7 1,-1-3-1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7:21.57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35 294 8152,'-10'0'-375,"-5"0"1725,13-8-831,-6 6 0,8-7 422,0 3-660,0 4 0,2-11 95,4 7 0,2-2-134,3 2 0,5-1-16,-5-5 1,5-3 151,1 3 1,6-3-122,0-2 0,2 5-19,-2 1 0,-4-1 19,4-5 0,2 1-98,-2 5 1,6-5-54,-6 5 0,6 1-207,-6-1 1,0 7 93,-6-2 1,1-1-254,-1 1-621,-7 0 410,5 6 148,-13 0 1,6 8 50,-8 3 1,-8 3-647,-4-3 0,3 10 37,-3-3 0,1 5-1022,-7 0 1903,1 4 0,-8 0 0,-2-2 0</inkml:trace>
  <inkml:trace contextRef="#ctx0" brushRef="#br0" timeOffset="247">173 450 8157,'-7'9'814,"5"-1"-608,-6-8-165,8 0 355,0 8 0,0-5-101,0 9 1,0 0-170,0 5 0,-2 0 75,-4 0 1,4 6 145,-3 1 1,3 6-106,2-1 1,-6 4-62,0 1 1,-1 1-147,1-1 1,4 1 108,-4 0 0,4-7-455,2 1 1,-6-8-42,1 2 0,-1-3-790,6-3 86,0-7-811,0-3 1867,0-7 0,8-15 0,1-4 0</inkml:trace>
  <inkml:trace contextRef="#ctx0" brushRef="#br0" timeOffset="638">260 450 8306,'-10'-2'132,"4"-4"0,5 2 448,1-7-124,0 7-282,7-12 111,3 14 0,1-7-179,1 3 0,-6 4-351,5-4 335,-7 4-267,4 2 314,-1 8 1,-5-4 342,4 8-272,-4-1 1,-4 6-154,-4 1 1,4-7 132,-3 1 1,3-1-53,2 7 0,0 1-162,0 4 1,0-2 123,0 8 1,0 7 42,0 10 0,5 6-104,1 6 1,0 9-15,-6 8 0,0 6-152,0-6 1,0 5-103,0-5 1,6 4-248,0-10 1,-1 0 196,-5-17 1,0-4 254,0-13 1,0-2-37,0-5 194,0-3-403,0-7 50,0-9-391,-7-1 652,5-8 0,-6-8-40,8-3 0,-15-12 0,-5-4 0</inkml:trace>
  <inkml:trace contextRef="#ctx0" brushRef="#br0" timeOffset="922">121 813 7547,'0'-18'-227,"0"1"0,0 6 3472,0-1-2263,0 8 0,2-9-446,4 7 0,-2-5 1,8 5 0,-7 0-228,7 6 1,-6-6-520,5 0 0,-5 1-160,5 5 0,-5 0-1229,6 0 1254,-8 0 0,9 2-601,-7 3 0,0 7 946,-6 11 0,-8 4 0,-2 7 0</inkml:trace>
  <inkml:trace contextRef="#ctx0" brushRef="#br0" timeOffset="1076">35 1072 8139,'0'10'1180,"0"-3"1,10-14-680,7-5 1,2-5 0,8-6 610,-2-6-997,6 4 1,-6-2-113,4 4 0,1 4 11,-7-4 0,6 9-147,-6 3 1,0 7-2287,-5-2 2419,-9 4 0,-1 18 0,-8 3 0</inkml:trace>
  <inkml:trace contextRef="#ctx0" brushRef="#br0" timeOffset="1472">87 1349 8172,'-15'-2'1656,"3"-4"-1032,12 4 0,10-7-268,7 3 0,-6-4-297,1-7 1,-2 5-63,1 1 1,3-1 137,-9-5 1,9 6-74,-3-1 1,-1 1-137,1-7 1,-5 1-273,6 0 0,-3-1 190,3 1 0,3-2-255,-3-4 1,3 4-58,2-4 0,3-2-225,3 1 0,-2-6-17,8 1 1,-1 2 363,7-2 1,0 6 345,-1-6 0,-5 6 0,0-6 0,0 8 145,5-2 1,-1-2-23,-4 2 1,3 0 249,-3 6 1,-2 0 126,2-1 0,-8 1 481,2 0 0,-2 7-259,2 4 1,-9 2 213,3-1-514,-3 3 1,1 2-224,-4 11 0,-3 5-73,-8 1 0,0 2 69,0 4 0,0-2-144,0 8 0,-8 0-132,-3 6 0,-10 1-517,-2 4 0,0-3-479,5 3 0,-5-3 512,0-3 1,-6-7-621,6-4 0,-5-3 1185,5-3 0,-8 0 0,4 0 0</inkml:trace>
  <inkml:trace contextRef="#ctx0" brushRef="#br0" timeOffset="1726">606 813 8172,'-12'0'1403,"1"0"-720,7 0 30,-4 0 1,8 2-163,0 3 0,2 3 71,4 4 1,3 3-65,9-3 1,7 5 236,3 6 1,7 2-200,5 4 0,5 1-9,7-6 1,1 4-538,5-5 1,-2 6 66,7-6 1,0 0-873,7-5 1,-7-3 240,0-3 0,1 1-204,5-7 0,-6 0-319,1-6 0,-6 0-2050,5 0 2898,-7 0 1,11-8-1,-6-2 1</inkml:trace>
  <inkml:trace contextRef="#ctx0" brushRef="#br0" timeOffset="2035">2370 553 8199,'0'-11'179,"0"-1"0,2 7-91,3-7 1,-3 6 784,4-5 0,2 5 625,-3-6 94,1 9-180,-6-13 368,8 14-432,-6-5-692,5 7 0,-7 7 681,0 5 0,0 5-589,0 6 0,-1 6 151,-5 11 1,2 3-129,-8 3 0,9 4 96,-3-4 0,4 10-894,2 1 1,0 10-780,0 3 1,0-1-5839,0 6 6334,0 11 0,8 10 0,-4-39 1,1 0-1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01.85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381 174 8496,'0'-17'-526,"0"-1"1,2 1 835,4 0 1,-2 5-3,7 1 0,6-1-333,6-5 0,-1 5 130,-11 1 0,4 5 168,-3-6 0,-2 9 241,1-3 363,-7 4-590,11 2 1,-11 0 555,8 0-196,-8 0-358,11 0 1,-11 6-227,7-1 0,-5 9 46,6-3 0,-7-1-257,7 2 0,-6-1-21,5 6 0,-5-1-52,5-5 1,-7 5 157,2-5 1,2 5-33,-3 1 1,1-6-23,-6 1 1,0 1 104,0 10 0,0-3-137,0 3 0,-9-2 60,-9 2 1,1-4-7,-6 4 0,-4 2 37,-2-2 0,-1 0 5,1-5 0,-4-1 44,4 0 1,4 0-4,2 1 1,-2-7 152,2 1 0,6-6-105,5 5 1,8-5 1,-1 5-64,3-7 1,2 6-10,0-4 1,2-5 91,3 5 0,-1-2-2,8 2 1,-1-4 21,7 4 1,1-3 14,4 3 1,-4-4-61,4 4 0,2-2-4,-2 1 0,2-1 21,-2 8 1,-3-6-3,3 5 1,2-5-60,-2 5 1,0-1 25,-6 2 1,-6 3-20,1-4 0,-8 5-13,2 1 1,-4 0 4,-2 1 1,0 5 156,0 0 0,-8 6-135,-4-6 1,-5 5 185,-6-4 0,2 1-96,-8-2 0,0-2 146,-5 8 0,-7-8-40,1 2 0,-8-2 50,2 2 0,-2-6-78,2 1 1,-2-1 2,7-6 1,1-1-229,5 1 0,8-7 128,4 2 1,4-4-1379,2-2-243,7 0-884,3 0 1731,7 0 1,9-2-620,8-4 1313,8 4 0,10-21 0,0 4 0</inkml:trace>
  <inkml:trace contextRef="#ctx0" brushRef="#br0" timeOffset="348">1367 537 8348,'0'-25'715,"0"13"1,7-3 988,5 15 1,9 0-1734,2 0 1,8-2-51,-2-4 0,3 3 92,3-9 0,-2 6 67,-5-5 0,3 7 9,-8-2 0,2-2-73,-2 3 1,-4-1-4,5 6 0,-5 0-251,-2 0 1,0 0-277,1 0 0,-1 0-450,0 0 0,-1 2-122,-5 4 206,4-4 0,-7 13 5,4-4 875,-5-3 0,1 8 0,2-7 0</inkml:trace>
  <inkml:trace contextRef="#ctx0" brushRef="#br0" timeOffset="565">1419 952 8335,'-27'-8'737,"2"6"1149,7-3-1457,9 3 156,1 2-524,31 0 1,-9-2 188,14-4 0,-1-2 210,-4-3 1,6-5-192,-6 5 0,2 1 0,-2-1 0,-2 7-232,8-2 0,0-1-417,6 1 0,-1 0-886,1 6 0,1 0 701,5 0 1,-11 0-777,5 0 1341,-4 8 0,-4 1 0,-2 9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03.87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329 450 8440,'12'-15'-1435,"-1"3"1721,-7-3 1,4 11 12,-8-7 1,2 7-215,3-2 0,-3 2 209,4-2-70,-4 5 35,-2-7-25,0 8 95,0 0 2,8 0-87,-6 0 0,13 0 47,-4 0-270,5 0 1,3 0 123,4 0 1,-4 0-161,4 0 1,-1 0 94,1 0 1,-2 0-22,8 0 1,-1 0 26,7 0 0,0 0-15,-1 0 0,3 0-144,3 0 0,2 0 85,4 0 1,4-8 84,-4-3 0,4 1-37,2-2 1,0 7 67,0-7 1,-2 6-36,-4-5 1,-2 7 8,-3-2 0,-5-1-31,4 1 0,-9 0 0,-2 6 1,-8-6-256,2 1 0,-4-1 157,-1 6-967,-1 0 412,0 0-121,-7 0 0,-4 6 191,-12-1 0,-4 9-43,-7-3 1,-6 5-251,0 1 805,-8 0 0,-3 1 0,-11-1 0</inkml:trace>
  <inkml:trace contextRef="#ctx0" brushRef="#br0" timeOffset="415">35 848 8355,'-11'0'0,"-1"0"-437,8 0 404,-3 0-110,7 0 589,0 0-240,0-8 0,1 6 189,5-3-369,4 3 1,7-4 130,0 0 0,6-1-166,1 1 1,6 2 83,-1-8 1,4 7 53,1-7 0,9 6 0,3-5 0,4 1-10,2-1 1,7-5 35,5 5 1,5 1 137,6-1 1,-4-1-202,4-5 1,2 0 71,-3-1 0,7 1-163,-6 0 1,4 1 161,-10 5 0,4-5-231,-10 5 0,3-5 36,-3-1 1,-5 6 47,-12-1 1,-4 8-102,-7-1 0,-3 1-222,-3-2 1,-4 4-305,-7-4 0,-7 4-85,1 2 1,-9 0 0,3 0-30,-12 0 776,-3 8 1,-16-6-1,-2 6 1</inkml:trace>
  <inkml:trace contextRef="#ctx0" brushRef="#br0" timeOffset="853">952 70 8377,'-6'-17'0,"0"-1"463,0 9 769,6-7-1342,0 14 0,2-5-9,4 7 85,4 0 0,7 0 118,0 0 1,6 5 38,0 1 1,6 6-13,-6-7 1,10 7 7,1-6 0,7 1-65,5-1 0,4-4-4,-4 4 0,10 2-60,1-3 0,1 1 98,-6-6 1,0 6-165,0 0 1,0 5 99,-1-5 0,-4 7-18,-1-1 0,-8-2 1,2 1 0,-5 1-17,-6 5 1,-6 6 79,-12 0 1,3 2 98,-8-2 1,-3 4 35,-8 8 1,-13-1-151,-10 1 0,-7 5-13,-5 0 0,-5 7 66,-6-7 0,-1 2-99,0-2 1,0 3-1,0 3 1,0-2-9,0-4 1,2-5-118,4 0 0,4-1-246,7-5 1,3-2-496,3 2 0,4-8 400,8 2 1,5-4 456,1-2 0,-1 1 0,-5-1 0</inkml:trace>
  <inkml:trace contextRef="#ctx0" brushRef="#br0" timeOffset="1274">2491 191 8359,'9'-8'0,"1"1"299,-4-5 1,-2-1 521,7 7 1,-3-6-381,9 6 0,-4-1-175,11 1 0,1 4-1,-2-4 1,5 4-4,-5 2 1,2 0-185,-2 0 1,-5 8 132,-1 4 1,0 3-424,-5 2 1,-4 3-82,-3 3 0,-3 3-381,-2 9 1,-9 2 370,-9 3 1,-7 2-43,-9 4 0,-7 2 467,1-7 1,0-1-193,5-5 0,10-7 1517,8 1 1,7-8-458,10 2 1,18-9-109,10-3 1,22-7-947,20 2 1,8 2-522,15-2 1,-39-4 0,3-1-457,6-3 1,1-1 1040,-1 2 0,1 0 0,6-6 0,2 0 0,-3 3 0,0-1 0,1-2 0,0-2 0,1-1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09.9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17 519 8094,'-9'0'266,"1"0"-416,8 0 1,0-2 363,0-3 8,0 3 1,2-6 248,4 8-375,-4 0 0,13-6 98,-3 0 1,-3 1-87,3 5 0,-6 0 12,5 0 1,1 0 87,5 0 0,0-2-13,0-4 0,7 4-6,-1-4 1,9-3 21,3-3 0,1 3-127,10-3 0,1 0 76,4-5 1,1 6-205,0-1 0,-2 6 54,-4-5 1,4 5-53,-4-5 1,-3 7 83,-3-2 1,-9 2-169,-2-2 0,-3 4 99,3-3 0,4 3-47,-4 2 0,-4 0-159,-2 0 1,2 0 83,-2 0 1,6 0-375,-6 0 1,0 0-513,-6 0-334,0-8 371,1 6 998,-9-6 0,-9 8 0,-9 0 0</inkml:trace>
  <inkml:trace contextRef="#ctx0" brushRef="#br0" timeOffset="350">311 744 8151,'-17'0'43,"7"0"147,-5 0-247,13 8 1,-7-6 120,3 3 410,4-3-51,-6-2 32,1 0-142,5 0-20,-6 0-258,8-7 1,8 5-105,3-4 1,-1 4 202,1 2 0,3-6-3,9 1 0,-4-1 150,4 6 0,4-6-108,2 0 0,5-5 29,7 5 0,1-8-116,4 3 0,12-2 10,-1 1 0,3-3-37,3 3 1,-7-3-271,2-3 1,1 3-449,-1 4 1,0-3 354,-7 8 0,-6-5-545,-5 5 1,-5 0 848,-7 6 0,5 0 0,-6 0 0</inkml:trace>
  <inkml:trace contextRef="#ctx0" brushRef="#br0" timeOffset="871">1816 52 8159,'0'-17'0,"2"7"-590,4 5 320,-5 3 0,9 2 337,-4 0-120,-4-8 351,5 6-205,-7-6 1,0 10-56,0 4 0,-7-2 0,-5 8 1,-1-1 124,1 6 0,-3 1-73,3-1 0,-3 2-40,-2 4 1,-3 4-119,-3 8 1,2-1 112,-8 1 1,6 5-168,-5 1 0,6-1 67,-1-6 0,4 1 36,2 0 0,2-1-4,3 1 0,-1-3 4,7-3 1,0-4 37,6-7 1,0-1 125,0 0 0,8-1 75,3-5 1,7 3-49,5-9 1,0 1 33,11-6 0,-1 0-90,13 0 1,-2 0-29,2 0 1,4-2-13,-4-4 1,-1-1-117,1-5 0,-8 3-253,2 3 0,-9 4 140,-2-4 1,-8 4-993,2 2 790,-4 0 1,-7 0-412,0 0 766,-9 8 0,-3-6 0,-9 5 0</inkml:trace>
  <inkml:trace contextRef="#ctx0" brushRef="#br0" timeOffset="1192">1868 398 8470,'0'-9'1971,"0"1"-1693,0 8 1,0 10-123,0 7 1,0 10-9,0 13 1,0 6-199,0 12 1,0 11 49,0 12 0,0 11 0,0 4 0</inkml:trace>
  <inkml:trace contextRef="#ctx0" brushRef="#br0" timeOffset="2184">778 243 8025,'0'-10'40,"0"2"1,0 6-199,0-3 41,0 3 377,0-6 307,0 8 108,0 0-678,8 0 1,-6-2-233,4-4 281,-4 4-58,-2-5 181,0 7 91,0 0-169,7-8-217,-5 6-386,6-6 194,-8 8-324,0 0 539,-8 0 1,4 0-141,-7 0 468,7 0 1,-6 0-9,5 0 806,3 0-252,-6 0 34,8 0 37,0 0-657,8 0 0,-4 0-212,7 0 0,-5 0 85,5 0-83,1-7 0,5 5 131,0-4 1,1 4 1,-1 2 1,0 6-82,1 0 0,-1 5 0,0-5 1,1 7-109,-1-1 0,6 3 93,0 3 0,0-7-309,-6 1 0,1-3 83,-1 3 1,0 3 31,0-3 1,1-5 64,-1-1 89,0 4 0,1-8-72,-1 3 190,0-3 267,1-2-59,-1 0-45,-8 0-142,7 0-157,-14 0 102,5 0-23,-7 0 315,0 0-223,0 8 1,0-4-86,0 7 0,0-5 131,0 6 0,0-7-70,0 7 0,-5-1-31,-1 7 1,-13 3-110,1 8 0,-20 3-198,-8 20 0,-14 12 237,24-25 0,-3 2 0,-7 12 0,-2 2 0,-5 3 0,0-1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14.9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17 415 8142,'-9'0'-821,"1"0"1620,8 0-5,0 0-776,0-8 0,2 5 102,4-9 0,-4 6 11,3-5 1,3 5 121,-2-6-12,7 9 513,-3-5-308,-1 8 451,-1 0-113,-8 0-106,0 0-265,8 0-189,1 0 0,11 0-68,3 0 1,-2-6-131,8 0 0,-6-5-183,6 5 1,5-2 131,7 3 1,1 3-283,-2-4 0,-3 4 164,3 2 1,-3-6-177,-3 1 1,1-1 102,-1 6 1,1 0-27,-1 0 0,-5 0 1,0 0 0,-6 0-66,6 0 1,-14 0-493,3 0 188,-5 0-23,4 0 345,-7 0 1,-2 2-444,-8 3 364,0 5 1,-2 7 367,-4 1 0,-11-1 0,-10 0 0</inkml:trace>
  <inkml:trace contextRef="#ctx0" brushRef="#br0" timeOffset="262">208 709 8375,'-18'0'99,"1"0"0,5 0 279,1 0 662,7 0-392,-4 0-357,8 0 1,8 0 185,4 0 0,5 0-89,6 0 0,12 0-353,11 0 0,4-6 129,1 1 1,1-9-179,0 3 1,0 1-153,0-2 0,-2 7-356,-4-7 0,-6 8 38,-11-1 0,2 3-407,-8 2 0,0 0-154,-6 0 0,-5 0 27,-1 0 1018,-7 0 0,-4 0 0,-9 0 0</inkml:trace>
  <inkml:trace contextRef="#ctx0" brushRef="#br0" timeOffset="691">588 121 8383,'-25'0'-27,"8"-2"95,-1-4 376,9 4 429,9-13 1,0 6-466,0-9 1,7 7 63,5-1 1,3 8-408,3-1 1,-1-3 104,0 2 1,6-2-141,0 3 0,0 3 76,-5-4 1,-1 4-164,0 2 0,1 2 145,-1 4 0,-6-2 14,1 7 0,-1 1 49,7 5 1,-3 2 9,-3 4 0,3-2 34,-3 8 1,1-8-72,-1 2 1,3 2 13,-4-2 0,5 2 21,1-2 1,-5-3-225,-1 3 0,1 2 56,5-2 0,0 6-123,1-6 0,-7 5 131,1-5 1,-7 8-153,7-2 1,-8-2 83,2 2 1,-6 0 64,-6 5 1,-4 1-44,-7-1 0,-8-5 29,-4 0 0,2 0-288,-2 5 1,2-1-195,-1-4 1,3-4-231,7-8 1,7-1-896,-1-5 1625,8 4 0,-11-13 0,5 6 0</inkml:trace>
  <inkml:trace contextRef="#ctx0" brushRef="#br0" timeOffset="1200">1349 190 8435,'-12'-2'0,"1"-3"484,7 3 1,-4-8 1932,8 4-1286,0 4-610,0-13 0,2 13 274,4-4-441,-4 4 0,13 2-142,-3 0 1,9 2-151,2 4 1,6 2-20,-6 3 1,6 5 106,-6-5 1,0 6-729,-6 7 1,0-3 304,1 8 0,-9-5-662,-3 11 1,-6-4 286,-6 9 1,-5 4 72,-12 2 1,-4-1 242,-8 1 0,-5-2 301,0 2 0,1-6 1276,10-11 0,0-4-676,12-7 0,6-3 368,16-4 1,17-3-665,18-8 0,14-15-629,21-8 0,5-8-139,13-4 0,-43 18 0,1 0 268,4-1 1,0 1 0,-4 0-1,0 0 1,-4-1 0,0 1-1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21.62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0 536 8114,'0'-17'274,"0"0"0,0 5 240,0 1 0,2 5-91,4-6 1,4 3-500,7-3 1,8-3 6,4 3 0,3-9-14,3-2 1,5-2 182,1 2 1,7 2 2,-2-8 1,6 6 26,5-6 0,-3 6-1,4-6 0,-4 8-187,-3-2 1,-6 4 79,-5 2 0,-5-1-175,-7 1 0,3 2-16,-8 3 1,-5 5-230,-7 7 127,-7-8 6,4 6-179,-8-6-309,0 8 215,-8 0 1,-2 2 170,-7 4 1,5-2 296,1 7 0,-1-5-47,-5 6 1,0-1 77,0 6 1,1-5 146,5 0 1,-5-1 94,5 6 0,1-5-8,-1-1 1,1 3 90,-2 9 0,-1-4-32,7 4 0,0 4-92,6 2 1,0 4 15,0 1 0,0 8-62,0 5 0,0 4-13,0 7 1,0-2-67,0 7 0,0-1 11,0 1 1,0-3-35,0-8 1,0-8-142,0-4 1,8-3-63,4-3 1,-3-7-70,3-4-308,-8-4 318,11-9 1,-13-6 142,4-16 0,-4-5-128,-2-12 1,0-9-82,0 3 1,0-3 313,0 3 0,0-5 0,0-1 0,-6 1 0,0 5 0,0 1 0,6-1 0,0 1 0,0-1 0,-2 6-84,-3 0 1,3 8 83,-4-2 0,4-2 26,2 2 1,0-6 119,0 6 0,0-2 26,0 2 1,2 4 113,4-4 1,-4 4 173,3 2 1,-3-1 107,-2 1 252,0 0-100,0-1-495,8 1 0,-4 6-91,7-1 0,-5 8-211,6-2 1,-1-1 31,7 1 1,-1 0-222,0 6 0,0 0-48,1 0 0,-1 0 137,0 0 0,-5 0 13,-1 0 0,-1 2 120,1 4 1,5 4 42,-5 7 1,5 8 63,1 4 1,-4 5 217,5 7 1,-5 3-73,10 8 1,-2 7 120,2 5 1,-1 9-377,6 2 1,-5 9 171,6 3 1,-2-1-845,2 6 1,-2 4 552,-15-47 0,-1 0 1,6 45-166,1-1 1,-1-9-51,-6-9 1,3-2 112,-3-15 1,3-8 126,-8-10 0,1-5 225,-1-6 0,-4-4 189,4-8 1,-2-2-300,1-3 341,-3-5-587,6-7 1,-10-7 334,-4-5 1,-3-19 0,-9-5 0</inkml:trace>
  <inkml:trace contextRef="#ctx0" brushRef="#br0" timeOffset="617">1107 969 8074,'0'-35'-322,"0"6"-41,0 0 0,0 6 586,0-5 0,-6 6-46,1-1 1,-1 4 218,6 2-88,0 0-2,0 7-273,0 2-238,-8 24 0,-1 5 190,-9 19 0,1-1-35,0 7 0,-6 6 133,0 5 0,-8 12-67,2-5 0,2 7 161,-2-8 0,0 3-37,-5-3 1,5 2-28,0-7 0,2-2-82,-2-10 0,4-4-100,8-7 1,6-8 5,-1-4 0,6-10-476,-5-1 75,7-9 270,-4 5 1,8-21-70,0-5 0,0-10-3,0-1 0,2-6 89,4-5 0,9-2 88,8-5 0,8-2 134,-2 2 0,-2-4 81,2-7 0,1 4-64,11-4 0,-3 5 27,8 1 0,-5 0-182,5 0 1,0 0 277,6 0 0,5 6-53,1 0 1,5 8-39,-5-3 0,2 5 22,-3 1 0,-9 8 110,4 4 0,-6 12-98,0 5 1,-1 4 134,-5 2 0,-9 2-126,3 4 1,-11 5-16,0 12 1,-3 0-130,-3 12 0,-7-4 130,-5 9 0,-3 4-225,-2 2 0,-7-2 132,-5 3 0,-5-7-165,-6 6 0,2-2 103,-8 2 0,6-3-24,-6-9 1,0-7-171,-6-4 1,1-6 62,-1-5 0,3-4-230,3-8 0,-4-12 127,4-11 1,4-4 164,2-13 0,6 3 203,5 3 1,5 7 356,7 4 1,2 5-223,3 7 0,15 5 31,14 12 0,3 5-5,9 13 1,-6 8 28,6 9 0,0 1-309,6-2 1,6-3-75,0 3 0,-1 2-182,-5-1 1,-2-1-160,-4-5 0,-4-9 432,-7-2 0,0 2 0,-1 1 0</inkml:trace>
  <inkml:trace contextRef="#ctx0" brushRef="#br0" timeOffset="1101">813 156 8142,'-11'-6'123,"-1"0"203,8-7 249,-3 11-40,7-13 0,7 13-561,5-4 1,-1 4 48,7 2 0,-5 0-174,10 0 0,4 0 11,2 0 1,3 0 11,3 0 1,-2-6 203,-4 1 1,7-7-60,-7 6 0,7-1-119,-7 1 1,4 4 34,1-4 1,-5 4-891,0 2 957,-8 0 0,4 0 0,-8 0 0</inkml:trace>
  <inkml:trace contextRef="#ctx0" brushRef="#br0" timeOffset="1434">675 640 8178,'0'-27'1103,"0"2"0,2 10-819,3 3 0,5 3-244,7 3 1,8 4-288,4-4 0,-2 4-454,2 2 0,0 0 399,5 0 0,-1 0-642,-4 0 944,3 0 0,-5-7 0,8-3 0</inkml:trace>
  <inkml:trace contextRef="#ctx0" brushRef="#br0" timeOffset="1609">554 951 8178,'7'2'1364,"5"-7"1,11-9-858,6-3 1,11 1-1598,6 5 1,14-4 1089,9 3 0,-8-3 0,7-3 0</inkml:trace>
  <inkml:trace contextRef="#ctx0" brushRef="#br0" timeOffset="2326">2888 467 8102,'0'-19'91,"0"-4"0,0 9 485,0-3-360,8 4 0,-4 3 274,7 4 0,7 4-332,5 2 1,7 0-288,-1 0 0,12 16 165,5 7 1,4 10-64,2 7 0,3 6-275,-3 12-28,12 3 1,-24 6 257,12-3 1,-12 3-124,0-4 0,-11-1-207,-6 1 0,-11-1 184,-6 1 1,-6-3-67,-6-8 0,-6-6 99,-11 0 0,-6-10 8,-11-1 1,2-4 73,-8-14 1,5 2 175,-5-13 0,0 0 224,-6-6 0,2-14 9,4-3 0,-4-12 251,4 0 1,4-1-301,1 1 0,7-2 90,5 8 0,6 0-19,11 6 1,5-1-317,7 1 1,2 6-67,3-1 1,7 0-226,11-5 1,6 0 165,11 0 1,-1-1-64,7 1 1,0-6 84,6 0 1,1-2 45,5 2 0,-4 4 10,4-4 1,-3 5-22,3 7 0,-4-5-207,3 5 1,-3 1-150,-2-1 0,0 7 412,0-2 0,-8-3 0,-2-1 0</inkml:trace>
  <inkml:trace contextRef="#ctx0" brushRef="#br0" timeOffset="2522">4583 1124 7944,'0'-34'3038,"0"15"-3028,0 3 1,8 16-246,3 0 0,10 2-1030,2 4 1265,0 3 0,2 9 0,2-1 0</inkml:trace>
  <inkml:trace contextRef="#ctx0" brushRef="#br0" timeOffset="2663">4963 1574 8070,'-26'-10'1032,"2"10"27,13 12 0,3 3-836,8 3-223,0 7 0,-7 1 0,-3 9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25.4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1 8478,'-10'0'-2138,"2"0"2062,8 0 1,-2 0 217,-3 0-162,3 0 9,-6 0 1,6 0 10,-4 0 0,-3 7 0,-8 3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26.66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657 1090 8538,'0'-44'172,"0"9"0,6 4 403,0 8 1,6-2-455,-7 2 0,9 2 80,-3-8 1,5 6-781,1-6 1,-2 8 150,-3-2 0,1-2-24,-7 2 1,0-6 197,-6 6 0,0-7 116,0 1 0,-2-2 144,-4 2 0,-3-3-164,-9 3 0,-7-4 414,-4-1 0,3-1-67,-3 0 0,-6 7 236,-5-1 1,-3 8-108,3-3 1,4 5 29,-5 2 1,-1 7-217,2 5 1,-1 3-205,7 2 1,-1 7 71,1 5 1,-1 9-245,0 2 0,7 8 41,-1-2 0,10 3 178,1 3 1,3 0-73,9-1 0,0 1 135,6-1 0,0 1 177,0-1 1,8 7-107,4-1 0,11 8 247,5-2 1,5 2-97,2-2 0,1 4-121,5-3 1,-3 2-137,8 3 0,-2 0 142,2 0 0,4 0-350,-4 0 0,-1 0-36,1 0 0,-10-8-39,-1-4 0,-2-1 141,-10 1 1,0-9 17,-6 3 1,-2-5 52,-3 0 0,-4-4-42,-8-8 1,0-5 147,0-1 0,-8-7-95,-4 2 1,-11-4 265,-6-2 0,-5 0 16,-7 0 0,5-6 33,-4 0 1,3-7-134,3 1 1,1-3 192,4-2 0,-2-1-168,8 1 0,6 0-11,5-1 0,9-1 87,-3-4 0,4 2-75,2-8 0,9 6-180,9-6 1,7-1-26,9-11 0,14 3-154,4-8 1,17 7-233,1-1 0,16-2-3055,1 1 3495,-39 21 0,2 0 0,40-15 0,-42 19 0,2 2 0,0 1 0,0 3 0,1 2 0,0 0 0</inkml:trace>
  <inkml:trace contextRef="#ctx0" brushRef="#br0" timeOffset="1869">1315 1384 8319,'-10'-17'0,"-5"-1"-404,13 1 244,-6 0 0,8-1-53,0 1 1,0 6 135,0-1 0,6 6-140,0-5 0,7 5 169,-1-5 48,3 7 0,2-19 0,0 3 0</inkml:trace>
  <inkml:trace contextRef="#ctx0" brushRef="#br0" timeOffset="2171">1488 1107 8319,'-8'10'-66,"6"-2"36,-6-8 1,6 0 163,-3 0 238,3 0-482,-6 0 0,10 0 74,4 0 1,-3 0-84,9 0 1,-6-2 150,5-4 1,1 4 65,5-4 0,0 4-12,1 2 1,5 0-33,0 0 1,6 0 165,-6 0 0,13-2-70,-1-3 0,13 3 59,4-4 0,7-4-159,10-1 0,8 1-161,4-1 1,4-3 172,1-9 1,0 4-121,1-4 1,-3 4 88,-3 1 0,-4 7-37,-8-1 0,-7 6-180,-5-5-49,-3 7 245,-2-4 0,-14 8-178,-3 0 0,-6 0 90,0 0 1,-4 0-596,-8 0 304,0 0 1,1 0-39,-1 0 0,0-5 107,0-1 1,1-8 385,-1 3 0,8-12 0,2-4 1</inkml:trace>
  <inkml:trace contextRef="#ctx0" brushRef="#br0" timeOffset="2672">4445 52 8360,'-10'-17'94,"4"0"244,4 7 91,2 2-293,0 8-705,0 0-173,0 8 605,-7 2 1,3 7-26,-8 0 0,-1 6 227,-10 0 0,-4 8 52,-8-2 0,1 6-143,-1 5 0,-7 4 68,-4 8 0,-2 0 59,2 0 0,-4 7-108,4 5 1,9-5 20,2-1 1,7-4 53,-1-2 0,4-6-143,7 0 1,3-8 89,4 3 1,3-11-12,8-1 0,0-6 38,0 6 1,2-6 1,4 6 0,5-8 144,12 2 1,-2 2-25,8-2 1,0 0-59,6-5 1,7-3-42,4-4 0,12-3 123,5-8 1,10 0-80,2 0 1,6-2-192,-6-4 0,5-3 124,-5-8 1,-6 1-3,-5 5 1,-8-5-286,1 5 0,-5 3 98,-6 2 0,-4-1-264,-7 1 1,-2 0 153,-5 6 1,-3 0-242,-7 0 1,-7 0-253,1 0 454,-8 0 296,3-8 0,-7-1 0,0-8 0</inkml:trace>
  <inkml:trace contextRef="#ctx0" brushRef="#br0" timeOffset="2863">4635 537 8397,'-10'-62'275,"-5"10"594,3 12 1114,5 11-1571,-1 12 0,8 17-353,0 11 1,2 24-72,4 17 1,-4 25-141,0-27 1,1 3 0,-1 4-1,-2 2-620,1 6 1,-2 2-1,1 4 1,-2 2 771,0 10 0,-1 1 0,-2 0 0,0 0 0,-4 6 0,1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33.0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52 8314,'0'-17'21,"0"0"-21,0 7 0,8 2 452,3 8-247,5 0 0,1 0 29,0 0 0,8 0-107,4 0 1,9 0-136,3 0 0,7 0 33,-2 0 0,2 6-2,-2 0 0,4 0-10,-4-6 1,-4 0-13,-1 0 0,-5 0 17,-1 0 1,-1 0-41,1 0 1,-2 0-192,-4 0 1,1 0-83,-7 0 44,8 0 1,-12 0-374,4 0 199,-11 0 1,-4 2 150,-8 3 0,-2 5-443,-4 7 717,-4 1 0,-15-1 0,-2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33.25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69 8179,'-15'-13'467,"3"-4"798,4-5-906,8 13 0,8 1-250,4 8 0,18 0-79,11 0 1,11 0 172,11 0 1,-1 0-306,18 0 0,-7 0-254,19 0 1,-9 0 15,4 0 0,3 0 81,-9 0 0,3 0-285,-15 0 1,4 0 167,-9 0 1,-3 0 78,3 0 0,-9 0-431,3 0 728,-4 0 0,1 0 0,1 0 0,0 0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36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260 553 8304,'0'-19'1211,"0"4"1,7 15-1036,5 0 1,9-8-431,2-3 1,6 1-227,-6-2 0,6 3 181,-6-3 1,0-7 99,-6 8 1,-7-11 169,-5 5 0,-3 0 193,-2-6 0,-2 4-110,-3 1 1,-5-5 52,-7 0 0,-6-2-8,0 2 1,-8 2 251,2-8 0,-4 6 31,-1-6 1,5 8-94,0-2 0,2 4-266,-1 2 0,-3 5-11,8 1 1,0 7-252,5-2 0,3 6 143,3 6 0,-3 5-105,4 12 0,3 4 36,2 8 0,4 1-55,2 5 1,2 3 256,4 8 0,4-6-97,7 0 0,6 0 389,0 6 0,8-6-191,-3 0 1,-1 0-113,2 6 0,-8 0 25,2 0 1,-3 0 11,-3 0 0,-6-8-35,1-4 1,-8-3-192,2-3 1,-5-5 369,-1 0 1,-7-8-153,-5 2 1,-1-4 175,1-1 1,-3-9-56,3-3 0,-9-4-23,-2-2 1,-6-10-71,6-7 1,-5-8-24,4-9 0,1-3 44,6-3 0,7 3-172,5-3 1,3 3 29,2 3 0,4 5 46,7 0 0,3 2-386,14-2 1,1-1-88,6 7 1,-2-1-245,-5 7 0,11 2 265,-5 3 0,-3 5-538,-8 7 982,4 0 0,-8 0 0,6 0 0</inkml:trace>
  <inkml:trace contextRef="#ctx0" brushRef="#br0" timeOffset="304">1280 398 8319,'-17'0'251,"-6"0"382,-1 0 6,1 0 0,6 0 802,0 0 0,0 2-1069,-1 3 0,7 11-469,-1 7 1,1 8-701,-7-3 1,1 5 502,0 2 1,0-1-617,-1 1 0,7-2 327,-1-5 0,6 3 79,-5-8 1,7 6-55,-2-6 1,4-6 557,2-5 0,0-8 0,0 3 0,0-7 0</inkml:trace>
  <inkml:trace contextRef="#ctx0" brushRef="#br0" timeOffset="457">1038 536 8267,'0'-9'4520,"-8"1"-4511,6 8 1,-4 2 6,12 4 0,-2-3 22,8 9 1,-3 1-339,3 10 1,3-3-683,-3 3 1,5-4 585,6-2 396,-4 0 0,14 1 0,-6-1 0</inkml:trace>
  <inkml:trace contextRef="#ctx0" brushRef="#br0" timeOffset="885">1937 605 8310,'0'-25'1456,"2"6"-1357,4-4 1,5 2-311,12-2 1,-5 2-217,-1-8 0,0 2-550,-5-2 1,-5-3 778,-1 3 0,-6-4-5,-6-2 1,-9 3 268,-8 3 1,-8-4 41,2 4 0,3-3 175,-3-3 0,6 8-17,-6 4 30,8 12 1,-4 3-136,7 8 0,7 10-176,-1 7 0,8 6-73,-1 6 1,3 9 55,2-3 0,2 5-15,3 1 0,5-3 112,7 8 0,3-7 233,3 1 0,-2-4-43,8-1 0,-8 0 240,2-1 1,-2 3-310,2 3 0,-10-4-74,5 5 1,-12-5-144,-1-1 1,-3 0 115,-2-1 0,-2-7-26,-3-4 0,-1-4 116,-12-1 0,5-3 48,-10-4 0,2-3-64,-2-8 0,4-8 185,-5-3 0,1-14-108,6-10 1,-2-9 230,13-13 0,0 3-455,6-4 0,8 4 50,4 2 0,5 8-246,6 4 0,6 5-431,11 6 0,-3 10-1762,3 8 2377,4 7 0,0-4 0,8 8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33.77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191 122 8401,'7'-39'421,"5"5"205,-4 3 1,1 21 156,-3 5-567,-4 3 1,8 4-156,-5 3 1,-3 7-332,4 11 0,-4 6-184,-2 11 0,0 4 270,0 8 0,-8 6-106,-3-1 1,-5 7 67,-1-7 0,5 1 134,1-6 0,7-2-5,-2-4 0,4 2-4,2-8 0,0-5 173,0-6 1,8-2 251,4 2 0,11 1 244,6-7 1,3 0-232,3-5 1,7-1 80,4 0 0,4 3-58,2 3 1,-6-4-142,0 4 1,-7-2-91,1 2 0,-4-4-253,-1 4 1,-2 2-217,-4-2 0,-4 0 205,-8-5 0,-6-1-86,1 0 1,-8 1 45,2-1 0,-20 6 170,-9 0 1,-10 0-100,-7-6 0,-4 3 8,-8 3 0,0-4-91,0 4 1,-5-4-229,-1-2 0,-2-5-292,3-1 1,1-5 275,-7 6 1,7-8 426,-2 1 0,4 5 0,2 0 0</inkml:trace>
  <inkml:trace contextRef="#ctx0" brushRef="#br0" timeOffset="221">381 519 8218,'52'-67'0,"0"4"0,-8 13 560,-4 15 1,6 8 775,6 10 0,4 7-1379,13 5 0,4 3-166,14 2-423,-1 15 1,-7 12 0,-2 17-1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8:31.8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0 917 8463,'0'-17'-959,"0"0"576,0 0 587,0 7 941,0-5-1036,8 5-163,2-7 1,7 5 79,0 1 1,2 7-182,4-2 1,-1 2 1,6-2 0,-4 5 193,4-5 0,-1 4 98,2 2 1,2 6-98,-8-1 0,8 3 173,-3-2 1,5-2-42,2 7 0,1-7-29,5 2 1,3-4 23,8-2 1,-1 0 19,1 0 0,6-2-243,0-4 0,5-2 117,-5-3 1,5-5-196,-5 5 1,-3-4 55,-8-3 0,-3 7-6,-4-1 0,-9 8-103,3-1-31,-10 3 1,0 4-47,-6 3 1,-9-1-183,-3 8 1,-4 1-55,-2 10 1,0-4 498,0 4 0,-15 4 0,-5 0 0</inkml:trace>
  <inkml:trace contextRef="#ctx0" brushRef="#br0" timeOffset="286">606 520 8278,'-2'-44'62,"-4"3"0,4 7-62,-4 5 0,4 4 1205,2 8-607,0-1-384,0 1-231,0 7 0,8 5-328,4 10 0,3 7 199,2 11 0,0 4-31,1 7 1,-7 11 32,1 6 1,-8 3 109,1 10 1,-3-3-137,-2 3 1,0-3 91,0-3 1,0-10-95,0 4 0,0-6 32,0 0 0,2-10-156,4-7 0,-2-8 50,7 2 0,-5-11-333,6-6 579,-8-4 0,19-10 0,-4-2 0</inkml:trace>
  <inkml:trace contextRef="#ctx0" brushRef="#br0" timeOffset="603">1747 157 8574,'8'-25'464,"-6"0"83,3-4-126,-3 4 1,-2 8 116,0-1-446,8 9 1,-4 1-45,7 8 1,1 0-242,5 0 0,0 13 109,1 5 1,-1 18-148,0 5 1,-5 8 128,-1 9 0,-7 11 124,2 12 1,-4 11-282,-2 6 0,-3-46 1,0 0 197,1 3 0,-2 0 0,-1-3 1,-1 1-113,3 2 0,0 0 0,-3 43-196,6-6 1,0-6 146,0-5 0,0-14 118,0-15 1,2-2-172,4-9 1,2-7-119,3-5 0,3-8-142,-9 2 729,9-11 1,-5 3 0,9-5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1.215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18 16101,'7'-10'-114,"3"2"1,7 8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2.034"/>
    </inkml:context>
    <inkml:brush xml:id="br0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1 69 17878,'0'-17'-3433,"0"0"2507,0 7 1,1-3 180,5 7 647,-4 0 1,12 8-133,-9 4 0,1-2-555,-6 7 575,0 1 1,0 5 54,0 0 0,-8 1 1,-1-1-1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4.04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35 208 8451,'-17'-15'0,"7"-2"-543,4-12 204,4 4 0,2 6 239,0-4 481,8 3 1,2-3-216,7 12 0,0-3-146,1 9-215,-1-1 0,0 6 19,1 0 0,-9 2 176,-3 4 0,-4 11 0,-2 10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8.0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33 8270,'17'-7'-15,"0"5"851,0-4 0,3-2 1156,3 2 1,-2 3-2015,8 8 0,-2-1 67,1 8 0,-3 1-1364,-7 10 1,-9-4 620,-3 4 0,-6 4 282,-6 2 0,-3-4 379,-9-2 0,3 2 487,3-2-419,-3 0 0,15-7 473,0-5 0,17-3-165,18-8 0,11-2-58,18-4 0,9-3-281,19-9 0,-41 6 0,2-1 0,3 0 0,1-1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5.6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53 18 8423,'0'-10'689,"7"2"-585,5 8 0,5 0 32,6 0 0,-2 0 0,8 0-163,2 0 0,0 0-19,-2 0 0,1 0-112,-7 0 0,-5 6-598,-7 0 444,1 0 1,-1-1 1,1 1-374,-8 0 84,3 2 188,-7 1 412,0 9 0,-7 7 0,-3 1 0</inkml:trace>
  <inkml:trace contextRef="#ctx0" brushRef="#br0" timeOffset="282">18 502 8298,'-9'0'237,"1"0"1,10 0-77,4 0 1,9 0-11,8 0 0,8-2-109,-2-4 0,9 2-143,2-7 1,-1 7 138,-10-2 0,1 4-14,-7 2 0,0 0-180,-5 0 0,-1 2 131,0 4 1,-1-2-108,-5 7 0,3 1 63,-9 5 0,7 2 23,-6 4 1,0 2 28,-6 4 0,0 4 2,0-4 0,0 2 3,0-3 0,0 5 26,0-4 0,-6 3-165,0 3 0,-6-2-35,7-4 1,-9-3-132,3-2 0,3-5 80,2 4 0,-1-10-177,1-1 414,-8-8 0,12 11 0,-5-5 0</inkml:trace>
  <inkml:trace contextRef="#ctx0" brushRef="#br0" timeOffset="490">312 675 8229,'0'-17'-44,"0"5"0,0 1 621,0 7 181,8-4 1,-4 8-679,7 0 39,-7 0 1,4 8-408,-8 3 0,0 10 175,0 2 1,-8 8-102,-3-2 28,-13 4 117,-2 1 0,-7 1-163,4-1 1,-2-1 78,8-4 0,0 2-168,6-8 1,2-6-437,3-6 550,-3-7 1,13 2-194,-4-12 400,12-3 0,3-16 0,9-2 0</inkml:trace>
  <inkml:trace contextRef="#ctx0" brushRef="#br0" timeOffset="744">917 121 8227,'-26'-9'1039,"2"3"1,11 6-409,1 6 0,9 3-211,-3 9 1,4-1-1004,2 0 0,0 6 252,0 0 0,8 1-706,3-7 1,-1-2 516,1-3 1,1 1 358,5-7 0,0 0 191,1-6 1,5 0 383,0 0 1,0 0-266,-6 0 1,6-6 55,0 0 0,0-5-324,-5 5 0,-1-6 212,0 7-1180,1-1 659,-9-2 0,-1 8 428,-8 0 0,-16 8 0,-3 9 0</inkml:trace>
  <inkml:trace contextRef="#ctx0" brushRef="#br0" timeOffset="1025">1056 467 8227,'0'18'26,"0"-9"0,0 12 210,0-3 0,0 3 180,0-4 0,6 0 224,-1 1 1,1 5-446,-6 0 1,0 8 10,0-3 1,-2 13-849,-4 5 0,-5-2 446,-12 2 0,2-7-534,-8 1 0,0-4 313,-6-1 0,7-8 53,-1-4 1,6-6 46,-6-5 1,8-5 160,-2-7 1,3-3 155,3-9 0,0-1 0,0-16 0,7 2 0,4-2 0,4 2 0,2 4 1,8 10-60,4-5 1,5 13 200,6-1 0,2 6 303,4 6 1,3 3-11,-3 9 0,10-1 230,1 0 1,2 0-191,-1 1 0,-5-1-34,4 0 1,-1 1-1018,1-1 0,-5 6 230,-1 0 346,1 0 0,-16-6 0,6 1 0</inkml:trace>
  <inkml:trace contextRef="#ctx0" brushRef="#br0" timeOffset="1256">1817 640 8170,'0'-27'327,"0"2"1,15 10 424,8 3 0,8-1-732,3 7 1,7-5-432,-1 5 0,6-6-172,-5 7 1,-3-1 225,-9 6 0,2 0-852,-8 0 1209,-8 0 0,-7 13 0,-8 5 0,-16 3 0,-11 11 0,-17 5 0</inkml:trace>
  <inkml:trace contextRef="#ctx0" brushRef="#br0" timeOffset="1406">1886 882 8170,'-10'0'1169,"3"0"1,14-7-528,5-5 0,11-1-326,6 1 1,5-3-207,7 3 1,-5-3-757,4-2 0,-3-1 489,-2 1 0,-9 0-847,-3-1 1,-11 7-307,-6-1 224,-4 1 1086,-10 1 0,-17-13 0,-11 4 0</inkml:trace>
  <inkml:trace contextRef="#ctx0" brushRef="#br0" timeOffset="1599">1938 450 8170,'-10'2'272,"4"4"1,4-2 335,2 7 1,0 3-192,0 9 0,0-2-783,0 8 0,0-1 19,0 7 1,0 0-82,0-1 0,0-5 146,0 0 0,2-2-34,4 2 1,4-6 127,7-12 1,0 3 17,1-9 0,-7 1-370,1-6 540,-1-8 0,6-9 0,1-10 0</inkml:trace>
  <inkml:trace contextRef="#ctx0" brushRef="#br0" timeOffset="1794">2111 294 8170,'0'-9'1293,"0"1"1,5 12-995,1 7 1,8 9-82,-3 14 0,-1 3-123,1 3 0,1 4-194,5 8 1,-5 0-669,-1 0 1,-5 0 513,5 0 1,-7-2-524,2-4 1,-4 4 200,-2-4 1,-8-4 197,-3-2 0,1-5 377,-1-6 0,5 2 0,-6-8 0,-7 0 0,-8-6 0</inkml:trace>
  <inkml:trace contextRef="#ctx0" brushRef="#br0" timeOffset="2036">1367 1090 8558,'-35'0'827,"3"0"-331,3 0-174,12 0 1,9 8 18,8 3 1,10 6 244,7 6 0,10 2-522,13 4 1,8-4 80,16-7 0,5-9-256,11-3 1,5-4-101,-4-2 1,-1 0-93,-5 0 1,4 0-144,-15 0 0,5 0-456,-12 0 0,1-2 206,-6-4 0,-2 2 696,-4-7 0,4-8 0,-6-8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9:29.903"/>
    </inkml:context>
    <inkml:brush xml:id="br0">
      <inkml:brushProperty name="width" value="0.04286" units="cm"/>
      <inkml:brushProperty name="height" value="0.04286" units="cm"/>
      <inkml:brushProperty name="color" value="#E71224"/>
    </inkml:brush>
    <inkml:brush xml:id="br1">
      <inkml:brushProperty name="width" value="0.05714" units="cm"/>
      <inkml:brushProperty name="height" value="0.05714" units="cm"/>
      <inkml:brushProperty name="color" value="#E71224"/>
    </inkml:brush>
  </inkml:definitions>
  <inkml:trace contextRef="#ctx0" brushRef="#br0">258 2352 8472,'-17'-25'0,"7"4"0,5-8-84,3 8 1,4-4 0,3 8 37,7-1 1,13-7 451,9-3 0,9-7-667,9-5 0,5-4 70,1-8 0,1 0-216,-1 0 1,-2-2 267,7-4 0,-5-1-259,5-5 0,-1-1 325,1 8 0,-1-1 160,-5 6 1,1 0 1,0 0 1,3 8 8,-15 4 1,6 3 11,-12 3 1,5 1-59,-11 4 1,3 4-202,-14 8 1,-2 5 332,-10 1-248,5 7 1,-16-4 220,0 8 1,-8 8-280,-9 3 0,-2 11 122,-5 1 0,-2 7 0,-9-3 0</inkml:trace>
  <inkml:trace contextRef="#ctx0" brushRef="#br0" timeOffset="345">431 1851 8268,'-27'-6'126,"4"0"1,4 0 240,2 6 1,-3 8-232,-3 4 0,2 5-160,-8 6 1,6 4-210,-5 7 0,4 9 71,-4 3 0,5-2 153,-6 2 1,8-8 63,-2 3 1,5-7 101,7-5 1,-3-4-63,9-7 1,1-3 164,9-4 0,7-3-48,11-8 0,4-2-110,8-4 1,13-3-326,3-8 1,13-8 131,-1-4 1,-1 2-170,1-2 0,-1 6-840,1-6 1100,-3 0 0,-5-1 0,1 3 0,0 4 0,1 0 0</inkml:trace>
  <inkml:trace contextRef="#ctx0" brushRef="#br0" timeOffset="674">1417 69 8438,'-10'-17'2168,"4"0"-1373,5 7 1,1 1-122,0 3 1,9 4-71,8-4 0,1 4-612,5 2 1,-2 0 104,2 0 1,-4 0-1280,4 0 1,-4 2 246,-1 4 0,-3 4-146,-3 7 0,-5 0 506,-7 0 1,0 8 10,0 4 1,-9 4 563,-9 1 0,1 1 0,-8 0 0</inkml:trace>
  <inkml:trace contextRef="#ctx0" brushRef="#br0" timeOffset="862">1244 709 8438,'-17'6'801,"-1"0"-414,9 0 0,1-8-38,8-4 0,12-6 279,11-11 0,9 4-297,14-4 0,4-2-476,-4 2 1,2 0-68,-1 6 1,1 5-425,-8 1 1,-5 7-141,-7-2 0,-1 4 391,2 2 1,-4 0-11,-8 0 1,-7 8-31,-4 3 0,-4 10-281,-2 2 706,-8 8 0,-9-12 0,-10 6 0</inkml:trace>
  <inkml:trace contextRef="#ctx0" brushRef="#br0" timeOffset="1023">1590 813 11759,'7'17'941,"1"-5"-856,4-1 0,3 7-218,-3 5 0,-5 6-308,-1-6 0,-4 7 297,-2-1 1,0 6-814,0 5 1,-8-5 384,-3-1 0,-5-1-136,-1-10 0,-4 0 338,4-6 1,-5-1 369,11-5 0,-4-11 0,-3-9 0</inkml:trace>
  <inkml:trace contextRef="#ctx0" brushRef="#br0" timeOffset="1238">1694 605 8438,'-18'0'2702,"1"0"-1906,0 0 1,-1 10-789,1 7 1,6 3-109,-1 8 1,0-5-123,-5 6 0,0-6 126,0 6 1,1-6-183,5 6 0,3-8-382,8 2 436,0-4 0,10-3-503,7-5 0,4-3 257,14-8 1,-3-13-765,14-5 1234,8-18 0,8-1 0,7-15 0</inkml:trace>
  <inkml:trace contextRef="#ctx0" brushRef="#br0" timeOffset="1440">2299 190 8438,'0'-17'595,"0"0"1,-2 5-113,-4 1 1,-4 7 189,-7-2 1,0 4 9,0 2-568,-1 8 0,7 0-168,-1 3 0,8 5 129,-1-5 1,3-1-244,2 1 1,7-5 61,5 6 0,3-7 216,3 7 0,-1-3-102,0 3 1,0 3-126,1-3 0,-1-3 72,0 3 1,1 0-142,-1 5 1,-2 0-521,-3 0 1,3-5 307,-3-1 0,-5 7 397,-1 5 0,-4 8 0,-2-5 0</inkml:trace>
  <inkml:trace contextRef="#ctx0" brushRef="#br0" timeOffset="1753">2178 813 8389,'-21'0'976,"3"0"172,13 0 0,-1 8-732,12 3 0,9 5-56,8 1 1,2 2-1168,-2 4 0,-4-4 334,4 4 0,-9-3 16,-3-3 0,-7 6 165,2 0 1,-12 8 123,-5-2 0,-7-2-87,-5 1 1,2-7-11,-8 3 1,2-11-6,-1-1 0,-3-9-33,8 3 0,0-4 175,5-2 1,1-10-67,0-7 0,7-2 186,4-10 0,4 8 60,2-2 1,0 4 221,0 1 0,10 3-204,7 4 0,5 3 108,12 8 0,-3 2 105,9 4 1,-3 3 169,-3 8 1,1 1-181,-1-1 1,-5 0-18,0 1 1,-2-7-719,2 1 1,2-1 117,-8 6 344,7 1 0,-10-1 0,5 0 0</inkml:trace>
  <inkml:trace contextRef="#ctx0" brushRef="#br0" timeOffset="1970">2731 709 11712,'0'-17'1300,"2"7"-1374,4 5 0,7 1-53,16-2 1,0 2 26,11-7 0,2 1-400,-1-2 0,-1 5-586,-5 7 1,-3-6 267,-3 0 1,-10 2 296,-7 10 1,-8 4 520,2 7 0,-4 0 0,-18 8 0,-3 2 0</inkml:trace>
  <inkml:trace contextRef="#ctx0" brushRef="#br0" timeOffset="2132">2818 969 12611,'32'-8'595,"-1"-2"-473,15-7 0,0 0-257,6-1 0,0 1-1095,0 0 1,-2 5 776,-4 1 0,-12 7-648,-10-2 1,-5-1 138,-2 1 962,-7 0 0,-10 6 0,-10 0 0</inkml:trace>
  <inkml:trace contextRef="#ctx0" brushRef="#br0" timeOffset="2336">2887 571 8468,'-35'-8'1366,"8"-1"-1096,10-1 0,9 10 90,8 12 0,2 5 1,2 4-659,2 2 271,7 8 1,-9-6-601,8 4 357,-9 3 0,11-5-104,-8 8 1,5-3-231,-5-3 1,5 2-40,-5-8 0,2 6-120,-2-6 763,-4-8 0,13 1 0,-5-7 0</inkml:trace>
  <inkml:trace contextRef="#ctx0" brushRef="#br0" timeOffset="2532">3060 294 8487,'-12'6'822,"1"0"1,1 1-257,-2-1 0,5 4-337,7 7 1,0 10 79,0 8 1,2 7-366,3 10 0,5 5-212,7 1 1,-1 7-282,-5-1 1,5-3 9,-5 3 1,-3-7-359,-2 7 0,1-3 897,-1 3 0,-8-13 0,-7-8 0</inkml:trace>
  <inkml:trace contextRef="#ctx0" brushRef="#br1" timeOffset="2778">2506 899 10106,'-34'0'-278,"7"0"76,4 0 0,4 6 523,1 0 1,9 7 568,3-1 1,4 9-722,2 2 1,4 8 33,7-2 1,5 3 146,18 3 0,5-8-68,13-4 1,13 0 72,4-6 1,10 3-634,-4-15 0,5 1-160,-5-6 0,6 0-167,-6 0 1,6 0-502,-6 0 0,-2-6-1138,-10 1 2244,4-9 0,-11 1 0,4-9 0,-3 5 0,-1 2 0,2 3 0</inkml:trace>
  <inkml:trace contextRef="#ctx0" brushRef="#br0" timeOffset="2974">3613 675 8261,'-27'-8'1969,"2"-9"-517,8 5 136,7-3-1111,3 7 1,14 6-83,5-4 1,9 10-227,2 2 1,8 15-150,-2 2 1,-3 18-526,3 10 0,0 11 505,6 13 0,-8 11 0,-2 10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03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1833 8253,'-12'0'-181,"1"0"-56,7 0 430,-4 0 741,8 0-11,0 0-409,0-7-63,8 5 236,1-6-414,9 0 0,-7 6 796,1-3-706,-8 3 1,5 2 453,-3 0-143,-4 0 257,6 0-181,-8 7-149,0-5 122,0 6-156,0-8 506,0 0-515,7 0-346,-5 0 0,14 0-1,-5 0 1,1-2 23,5-4 1,-4 4-141,10-3 1,2-3-150,-2 2 1,6-5 80,-6 5 0,0-2 12,-5 3-93,-1 3 43,0-6-362,1 8 56,-1 0-191,0 0 14,-7 0 1,-1 0-71,-3 0-799,-4 0 400,6 0 34,-8 0-70,0 0 0,-6 2-84,0 4 1,-7-3 317,1 9 0,-3 1-250,-2 10 1,1-3 387,5 3 0,-5 4 113,5 1 0,-5-1 514,-1 2 0,8 0 0,-7-2 0,7 6 0,-9-5 0,1-3 0,0 0 0,1-7 0,5-1 0,-5-2-14,5-3 1,1 1-127,-1-7 1694,-1 8-673,3-13 115,1 7-397,8-8 1145,0 0-1350,8 0 0,3-8 77,12-3 1,-2-4-260,8-3 1,-6-5-64,6 0 1,-2 0-38,2 6 1,-4 5-383,-8 1 7,8-1 1,-6 1-453,4-1-34,-11 8 0,-3-3-276,-3 7 276,-4 7 0,4 3 200,-12 7 1,-4 0-97,-7 1 0,0 5 645,0 0 0,-8 8 0,5-4 0,-12 7 0,3 1 0,-4 7 0,-1-5 0,-1 5 0,0-8 0,9 1-100,-7 0 1,14-7-91,-4 1 0,11-8 726,6 2 119,4-11 1,4 1-35,4-7 1,4-2 388,7-10 1,8-3-355,4-9 0,9-5-229,3 0 1,5-8-329,-6 3 1,8-5-95,-2-2 0,-4 1-184,-1-1 0,1 1-82,-2-1 1,-5 0-385,-6 1 1,-8 1 125,2 4 0,-4-3-452,-1 3 1,-9-4-302,-3-1 588,-4 7 684,-2-14 0,-8 13 0,-3-13 0,-3 3 0,3-3 0,-5 5 0,5-4 0,1 1 0,-1-1 0,7 3 0,-2-3 0,4 9 0,2 2 0,-2 1 0,-4-7 0,4 8 0,-3 4 0,3-4 0,2 8 1,0 0 360,0 7-31,-8 1 1,6-1 899,-4 1-443,5 7-338,1-4 1,-2 8-303,-4 0 1,4 8 109,-4 3 1,4 5-94,2 1 0,0 2-42,0 4 1,2 12-125,4 11 0,-2 6 77,7 5 0,-5 9-145,6 14 1,-3-5-208,3 12 0,-3-3 184,-3 9 0,-4-11 81,4 5 1,1-18-188,-1 0 1,2-13-266,-2-4 1,-4-8-171,3-10-107,5-7 293,-8-2 261,13-15 1,-11-18 153,8-15 1,-7-15-499,7-8 0,-8-6 531,2-6 0,1 0 0,-1-11 0,0 2-639,-6-14 639,0 8-1264,0-19 1264,0 11 0,0 31 0,0-1 0,0-42 0,0-3 0,0 4 0,0-4 0,0-4 0</inkml:trace>
  <inkml:trace contextRef="#ctx0" brushRef="#br0" timeOffset="301">882 917 8201,'2'-29'-487,"4"0"-437,-4 8 780,5-4 482,-7 8 340,0 7 0,0 1 19,0 3-492,0 4 0,2-6 31,4 8 11,-4 8-47,6 2 1,-3 3-208,1 4 37,0-3-87,2 18 0,-5 3-146,9 11 121,-8 4 113,11 10 0,-7 3-174,3 12 0,3 6 32,-8 11 1,0-42 0,1 2 219,-1 2 1,0 1 0,1 4-1,1-1-283,1 0 1,-1 0-1,-2 2 1,0 1 277,0 2 0,-1 1 0,1 3 1,2 2-2,3 2 0,1 2 0,-2 17 0,-1 3-204,3 4 1,-1 2 0,-4-29 0,-1 2 0,0 1-387,0 2 1,0 0 0,0 0 0,-1-4-1,1 1 1,0-2 317,0-2 1,0-1 0,-1 0 0,3 26 0,0-2-157,-3-11 0,1-4 0,2-7 0,-1-4 38,-1-11 1,0-4 0,4 38 155,1-13 0,-1-11 276,1-7 1,3-10 73,-8-7 1,5-6-893,-5-5 1056,0-11 1,-6-13-384,0-10 0,7-5 0,3-7 0</inkml:trace>
  <inkml:trace contextRef="#ctx0" brushRef="#br0" timeOffset="617">1280 1712 8605,'17'0'1656,"2"0"-1357,4 0 0,-7 8-379,7 4 1,-8-3 183,8 3 1,-9-7-180,-3 7-228,1-8 0,-1 9 185,1-7 1,-8 2-984,1-3 524,-3 5 132,-2 7 1,0 3-177,0 3 1,-7 2 620,-5 3 0,-3 5 0,-3-4 0,-7 11 0,-1 4 0</inkml:trace>
  <inkml:trace contextRef="#ctx0" brushRef="#br0" timeOffset="873">1332 2214 8152,'0'25'0,"0"-12"-1209,0 5 604,7-13 822,-5 11 1,14-14 746,-5 3 1,5-5-464,1-5 0,8 1 5,4-8 0,-2 1-155,1-7 0,-5 1-83,6 0 0,-8 1-957,2 5 405,-3 3 313,-11 8-1022,7 0 1,-14 2 286,3 4 0,-5 11-40,-5 12 0,-5 4 746,-7 1 0,-1 1 0,1-1 0,-6 7 0,0-1 0,-6 2 0,6-1 0,-6-7 0,6 1 0,6-2 0,5-10 0,9 0 643,-3-6 1,4 0 130,2 1 0,8-7 188,3 1 0,6-8-494,6 1 1,-1-3-111,6-2 0,1-7-460,6-5 0,-1-3-472,1-3 0,1 1-2041,5 0 2615,-5-8 0,14-2 0,-6-8 0</inkml:trace>
  <inkml:trace contextRef="#ctx0" brushRef="#br0" timeOffset="1823">2611 1539 8052,'10'-7'980,"5"-3"-742,-5 1 1,7 1 975,1 8-541,-1 0-329,0-8 0,6 6 39,0-4 1,8 5-231,-2 1 0,3 0-104,3 0 0,-2-6 249,-4 0-753,3 0 414,-13 6 1,6 0-602,-7 0 502,-1 0 1,-2 2-160,-3 4 64,-4 11 166,-16 10 1,-2 8 11,-7-1 0,-6 7 87,0-1-1,-8 8 185,2-2 1,2-4 19,-1-1 1,5 1 172,-6-2 0,8 7-3,-2-7 1,3-2-64,3-9 0,2 2-602,3-8 1,3 0-105,3-6-16,4 1 177,-6-9 0,10-1-361,4-8 1,3-2 187,9-4 0,5-9-37,0-8 1,13-8-66,-1 2 1,5 2 113,1-2 1,1 3 238,4-3 0,2 6-37,-8 11 1,1-1 203,-7 7 1,-5 0-141,0 6 161,-8 0 0,2 2 27,-11 4 0,-5 3 148,-7 9 0,-7 7 25,-5 4-190,-3 3 1,-10 5-1,-4 1-169,-4 2 0,-7 14-32,0-2 1,-8 12-196,1-1 0,-8 2 90,-3-1 0,6-5 318,6-7 1,8-8 41,-3-3 1,5-5 270,1-1 1,14-14-57,4-4 1,11-9-95,0 3 1,6-7-176,6 2 0,13-12 133,16-5 1,7-10 103,10-2 1,13-14-286,5 2 1,3-3-226,-4 3 0,-12 1-33,1-1 0,-16 3-187,4 3 0,-7-2-56,-5 8 1,-7 0 117,-4 6 1,-5-1-322,-7 1 456,-3 0 1,-8-1 0,-2 1 223,-4 0 0,-5 0 0,-12-1 0,3 1 0,-12 7 0,11-5 0,-8 4 0,8-3 0,-2 3-671,3-5 671,3 7 0,2-9 148,3 1 148,4 7 0,8 1 769,0 3-72,0 4-368,0-6 1,-5 16-127,-1 4 1,0 11 46,6 5 1,0 13 78,0 5 1,0 17-203,0 7 0,0 12-489,0 5 0,6 1-48,0 10 0,-2-47 1,-1 2-393,1 1 1,-2 1 0,-1-2-1,0-2-227,5 47 1,3-10-2066,3-1 2798,-4-16 0,11-4 0,-8-7 0,-3-5 0,-4-5 0</inkml:trace>
  <inkml:trace contextRef="#ctx0" brushRef="#br0" timeOffset="2493">4375 1557 8070,'0'-18'1921,"-7"9"-1837,5 1-597,-6 8 0,0 8 189,-3 3 1,-5 10 75,-1 3 0,-2 8 150,-4 3 85,4-1-112,-14 9 0,14-11 327,-4-3 1,3 2-35,3-8 0,8 0-40,3-6 0,4 1-368,2-1-73,0 0 234,8 0 1,1-1-29,8-5 1,1-1-85,-1-4 0,-5-2 114,-1 7 1,-5 1-58,5 5 1,-7 2 63,2 4 0,-4 4 103,-2 8 1,-2-1 9,-4 1 1,2 5 217,-7 1 0,5-1-88,-5-6 1,7 1 58,-2 0 1,4-1 104,2 1 0,0-1-91,0 1 0,0-6 111,0 0 7,8-8-324,1 11 0,3-12 42,-1 3 0,1-4 211,5-2-741,1 1 321,-9-9 1,6-1 42,-3-8-115,-4 0 49,7 0 18,-13-8 105,13-1 1,-13-15-199,4 1 1,-4-2-121,-2 2 1,0-4-73,0-7 0,-6-3 39,0-3 1,-1 2 377,1-9 0,-4 9 0,-7-4 0</inkml:trace>
  <inkml:trace contextRef="#ctx0" brushRef="#br0" timeOffset="3699">4894 1211 7996,'10'-17'2692,"-3"7"-1990,-7 2-227,0 8-284,0 0 0,0 8-21,0 3 1,0-1 141,0 2-110,0-1-311,0 6 1,0-5-1142,0-1 626,0-7-964,0 12 498,8-14 592,-6 13 1,6-5 201,-8 7 1,0-4 241,0 5 0,0-3-3,0 14 1,-6 0 243,0 5 1,-7 1 925,1-1-595,-3 9-327,-3-7 0,3 12 570,4-7 0,-3-1-228,8-5 1,-5-7-24,5 1 1,0-8-259,6 2 0,0-3-253,0-3 0,0-6 48,0 1-273,0-8 1,2 3-254,4-7 0,-2 0 235,7 0 0,-5-1-64,6-5 0,-1-10 81,6-7 0,7-7-31,-1 1 0,2-4 88,-2-1 0,2 7 63,3 4 1,-3 3 38,-7 3 1,1 7 144,4 5 1,-10 3 187,5 2 1,-13 2-45,1 3 0,-4 5 71,-2 7-139,0 1-113,0 7 0,-8-4 27,-3 8 1,-4-6-36,-3 5 0,1-1-32,0 2 1,-6 2 9,0-8 0,5-2-34,7-9 1,1 3 385,-1-3-418,-5-5 2,14 1 74,-5-8-2,7 0 0,2 0 57,3 0-47,5 0 0,7 0-26,1 0-16,-1 0 0,-2 2-127,-3 4 62,-5-4 1,-7 7 73,0-3-53,0 3 0,0 9 6,0-1 0,-7 2-16,-5 4 1,-5 4 39,-6 8 0,2-1 4,-8 1 0,6 0 122,-6-1 0,8 1 224,-2-1 1,4 1 216,1 0 1,3-7-196,3 1 0,5-13-279,7 1 7,0-4 0,9 3 66,9-5 0,1-3 5,10-8 1,-6-6-133,6 0 1,-6-7-289,5 1 1,-5-9 122,6-2 0,-6-2-241,6 2 1,-8 4 114,2-4 1,-9-2 13,-3 2 0,-5-2-178,6 2-340,-9 4 616,5-6 1,-10 9 295,-4 5 1,-3 5-297,-8 12 566,-1 11-312,9 2 0,-7 14 390,5-4 0,-3-2-194,3 1 1,-5-1-65,5 2 1,1 2-144,-1-8 1,7 6 108,-2-6-66,4 0-284,2-6 236,0 0-69,0-7 1,2-2 11,4-8 0,4 0 217,7 0 0,-6 0 327,1 0 1,-1 0 100,7 0-351,-1 7 1,0 3-48,1 7 1,-7-5 155,1-1 0,-7-5-183,7 6-548,-1-8-953,7 11 642,-1-13 408,-7 6 1,3-16-317,-7-4 1,2-3 8,-3-2 1,-1-8-325,8-4 1,-1-6 217,6-5 1,1-6-733,-1-12 1363,0-3 0,1-16 0,-1-2 0</inkml:trace>
  <inkml:trace contextRef="#ctx0" brushRef="#br0" timeOffset="4144">5568 1678 8273,'8'-10'1891,"2"2"-603,7 8 0,0 0-600,1 0 1,-1 2-250,0 4 0,8-4-105,4 4 1,6-4-173,5-2 1,4-2-258,8-4 1,0-4-88,0-7 0,-6 6-343,0-1 1,-6 6 203,7-5 0,-17 7-1207,-1-2 535,0 4 403,-10 2 166,-2 8 1,-9 7-199,-8 8 0,0 6 50,0-6 1,-8 8-70,-3-2 0,-10 4 641,-2 1 0,5-5 0,7 0 0,-1-6 0,-5 6 0,0-6 0,-1 6 0,7-8 0,-1 2 0,7-10 0,-7-1 940,8-1 382,-3-1 706,7 5-802,0-13-644,0 6 0,0-6 148,0 3-504,7-3 0,3 12 89,7-8 0,-1 9-30,-5 2 0,4 2 117,-3 10 1,3 0-7,3 6 515,-9 7-527,7 2 0,-7 8 63,8 0 0,-5 0 38,0 0 1,-7-2-503,7-4 1,-8 2-408,1-8 1,-10 6 110,-7-5 1,-3-1 287,-3-5 1,-6-7-672,-5 1 1,-6-2 31,-5 2-679,3 4 810,-13-14 0,6 4-524,-8-12 1,-5 3 1056,-1-8 0,-7-8 0,3-8 0</inkml:trace>
  <inkml:trace contextRef="#ctx0" brushRef="#br0" timeOffset="5219">7592 2145 7921,'-10'-2'1927,"4"-4"-1289,4 4-432,10-6 1,-4 3 35,8-1 1,-1 0-1,6 6 1,1-6 33,-1 1 1,2-1-30,4 6 0,4-2-221,8-4 0,1 4 169,5-4 1,3 4-414,8 2 0,5-5 84,1-1 1,13-6-17,-2 7 1,6-7 140,0 6 0,4-5-236,7 5 1,1-2 197,-1 3 1,6 3 20,1-4 0,5 4-6,-6 2 0,-8-6 25,-9 1 0,0-1-61,-6 6 1,5 0 149,-11 0 0,-4 6-1,-1-1 1,-2 7-75,1-6 0,-3 1 3,4-1 1,2-4 9,-3 4 1,8-4 0,-1-2 0,-3-2-121,3-4 1,-3 4 78,3-4 1,-1-1-107,-11 1 0,2 0 111,-14 6 1,-1 0-164,-11 0 1,3 0 265,-8 0 0,-6 0-613,-5 0 386,-8 0 1,4 2-350,-8 4 0,-2-4-644,-4 3 491,-11-3 293,-10-2 0,-10 6 349,-3 0 0,-4 7 0,-8-3 0</inkml:trace>
  <inkml:trace contextRef="#ctx0" brushRef="#br0" timeOffset="5736">7488 2733 8114,'-17'0'-1259,"-1"0"1596,9 0 135,1 0-361,8-8 1,0 4 106,0-7 1,0 5 196,0-6-203,8 1 0,0-1 190,3 1-172,4 7 0,-5-6 47,7 4-336,-7 5 194,5-7 0,-5 8-109,7 0 0,0 0 68,1 0 0,7 2-95,4 4 1,5-5 45,7 5 1,3-2 9,8 2 1,7-4-8,5 4 1,10-5-168,7-1 1,6 0 201,5 0-1703,-4 0 1601,-37 0 1,0 0 0,37 0-7,5 0 0,-3-1-176,2-5 1,-3 4 309,3-4 0,-4 2-35,-1-2 0,-1 5 0,1-5 1,-1 4 45,1 2 0,-1 0 174,1 0 0,-7 0-111,1 0 1,0 0 207,5 0 0,1 0-566,-1 0 1,-3 0 109,3 0 0,-11 0-409,6 0 1,-4-6 201,-8 0 1,-4 1 25,-13 5 0,-2 0 238,-4 0 1,-9-2-588,-9-4 1105,-6 4 0,-5-8-964,-11 5 1,-5 1-343,-1-8 107,-7 1 689,-10-7 0,-18 1 0,-9 0 0</inkml:trace>
  <inkml:trace contextRef="#ctx0" brushRef="#br0" timeOffset="6242">9961 1401 8118,'-15'-2'353,"3"-4"446,4 4-462,8-5 1,2 7-110,4 0 0,4 0-279,7 0 1,6 6 76,0-1 0,8 7-21,-2-6 1,3 1 162,3-1 0,-1-2 181,1 7 0,2-5-115,3 6 0,2-1 132,4 7 0,4-1-149,-4 0 1,4 6-43,2 0 0,6 2-67,-1-2-42,1-4 0,-6 8 0,0-5-50,0 1 1,5 2 85,1-2 0,0-2-139,-6 8 1,1-3 46,5 3 1,-6-2-9,0-4 0,0-2 55,-6 8 1,2-6 1,-2 6 0,2-6 72,-8 6 0,-1 0 109,-10 5 0,1 9 226,-7 3 0,0 4-93,-5 2 1,-9 7 75,-3 5 0,-6-1-192,-6 6 1,-11-4-351,-12 10 0,-7 4-27,-10 2 1,20-36-1,-2 0-85,-6 2 0,-1-2 0,-3-1 0,-1-1-292,-1-2 0,-1-1 0,-2-4 1,0-1 60,-3 0 0,-1-1 0,1-2 1,-2-3-144,-1-2 1,0-2 0,2-2 0,0-2-185,-39 20 1,9-12-150,8-6 0,1-12 179,11-5 733,7-4 0,-4-6 0,8-4 0,3-3 0,5-1 0</inkml:trace>
  <inkml:trace contextRef="#ctx0" brushRef="#br0" timeOffset="7068">8526 0 9120,'7'12'1086,"5"-1"1,11-5-272,6 6-498,3-8 1,3 5-54,0-3 0,5-4 350,0 4-120,8-4-298,-4-2 0,1 0-90,-5 0-150,-3 0 5,-3 0 1,-7 0-216,-4 0 1,-4 0-389,-1 0-92,-9 0 0,-1 1 316,-8 5 1,0-2-94,0 8 0,-2-1-747,-4 6 586,-3-7 282,-9 5 0,1-5-128,0 7 0,1 1 219,5-1 0,-5 0 299,5 0 0,-3 1 0,3-1 0,-3 0 0,9 1 0,-9-1 0,7 0 0,-5 0 388,4 1-223,8-1-69,0 0 0,-2 3 853,-3 3 0,3-4-101,-4 4 1,4 4 111,2 2 1,0 3-496,0 3 0,-2-1-75,-4 1 0,4 0-264,-3-1 0,3-5-195,2 0 0,2-2-531,3 2 1,-3-3 506,4-2 0,-4-5-1268,-2 4 670,8-12-483,-6 5-582,5-14 719,-7 5 289,0-7 748,-7 0 0,-11 8 0,-9 2 0,-7 7 0</inkml:trace>
  <inkml:trace contextRef="#ctx0" brushRef="#br0" timeOffset="7209">8681 1194 8146,'-25'17'40,"6"0"0,-6 0 630,8 1 207,-1-9 228,1-1-320,8-8 1,10 0 41,17 0 1,9-6-294,13 0 1,0-5-86,12 5 0,4-1-243,13 1 0,0 4-153,1-4 1,-7 4-392,0 2 1,1 0-1443,5 0 1601,-8 0 0,-1 8 0,-8 1 1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18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70 7965,'0'-10'702,"-8"2"185,6 8 0,-5-2 233,7-3-392,0 3-187,7-14-318,-5 15 6,14-15 1,-13 14 27,9-4 1,-6 5 25,5 1 0,-5 0 146,6 0 1,-7 1 146,7 5-145,-1 4 0,7 5-328,-1-3-138,0 3 202,1-13 0,-1 11-620,0-7 336,0 0-39,1-6 0,7-2-158,4-4 1,-5-1 33,0-5 0,-5-1-258,-2 7 1,-2-2-160,-3 2 322,3 5 0,-13-5 511,4 12 0,-6-3-90,-6 9 0,2-1 156,-7 7-149,-1 7 192,-5-6 1,0 12 271,-1-8 1,7 6-226,-1-6 0,3 2 33,-3-2 1,-3-2-112,3 8 0,3-6-174,-3 5 1,1-4-74,-7 4 168,1 1-56,8-2 1,-7 4 184,5-8-120,-5 8-55,7-12 1,-7 8 52,5-4 0,1-4-75,-1 4 1,5-2-94,-6 2 1,8-9-19,-1 3 0,1-5-528,-2-1-401,4-3 407,-6-1 222,8-5 0,8-2-206,4-11 1,5-5-270,6-1 1,-2-6 132,8 0 0,0-6-91,5 6 1,1-6 303,0 6 0,-3 0 61,-3 6 1,2 2 226,-8 3 210,8-3-193,-12 13 1,6-12 128,-8 9 0,-2-3 434,-3 2 664,3 4 50,-5-6 1119,0 8-1520,-3 8 1,-7 2 123,0 7 0,-5 0 134,-1 1-507,-8-1-174,5 0 0,-9 6-124,1 0 1,0 8-178,0-2 0,-1-2-331,1 2 1,0-2-118,-1 1 1,7 3-596,-1-8 1,3 0 174,-3-6 0,-1 1-594,7-1 1,-8 6 113,3 0 765,-12 0 290,4 2 1,-16 2 308,1 8 0,-1-1 0,-7 1 0</inkml:trace>
  <inkml:trace contextRef="#ctx0" brushRef="#br0" timeOffset="196">85 1436 7965,'-23'27'-531,"0"-4"1533,0-12-569,13-3 1,4-8 329,12 0-668,11-8 1,12-3-1,12-12-167,5-6 1,6 2 158,5-2 1,-1 0-124,7-5 0,-1 5 136,1 0 0,3 8-73,-9-2 0,-1 4-52,-10 1 0,-4 3 16,-7 4 0,-8 1-866,-4 4 126,-4 4-260,-9-5 598,-3 7 1,-8-6-65,-5 0 0,2 0 475,-8 6 0,1 0 0,-14 0 0,-2 0 0</inkml:trace>
  <inkml:trace contextRef="#ctx0" brushRef="#br0" timeOffset="440">621 900 7965,'0'-18'619,"0"9"1085,-8 1-755,6 8-524,-5 0 176,7 0-229,0 0 1,0 8-97,0 3 1,0 12 133,0 6 1,6 12-171,-1 5 1,1 9-4,-6 3 0,0 13-242,0-2 0,0 12-624,0 0 1,-2 1-306,-4-1 0,4-6 292,-3-12 0,3-5-493,2-12 0,0-4 55,0-7 240,0-8 175,0-2 665,0-15 0,0-18 0,0-11 0</inkml:trace>
  <inkml:trace contextRef="#ctx0" brushRef="#br0" timeOffset="1255">1572 277 8288,'-9'0'2069,"1"-7"-1819,8 5-166,0-6 1,0 10 111,0 4 1,-2 3-148,-4 9 1,-3 5-73,-9 0-95,1 7 257,-8-10 0,6 12-239,-4-3 1,-2 2 82,2-2 1,-2 1 120,2-7 1,3 6-74,-3-6 0,10 0 18,1-5 1,3-7-38,-3 1 1,5-7-140,7 7-238,0-8 89,0 11 2,0-13 171,0 14 1,2-15 61,3 5 1,-1 2-17,8-2 1,-7 1 17,7-1 1,-6-2 12,5 7 1,-7-5 109,2 6 0,-4-1 244,-2 7 1,0-1 230,0 0-293,0 0-97,0 1 0,-2 5-121,-4 0 0,4 2-30,-4-2 1,-1-4-173,1 4 1,0-4 113,6-1 1,2-1 11,4 0 1,-4 1 188,4-1 1,3-6-180,3 1 0,-3-1 381,3 7 0,-8 5 117,1 0 0,-3 2 285,-2-2 0,0-4-264,0 4 0,0 2 110,0-2 1,-5 0-254,-1-5 0,0-1 119,6 0-236,-8 0-447,6-7-414,-5-2 1,9-8 420,3 0 0,-1-8-1784,8-3 978,-8-13 338,11 5 0,-11-13-168,7 3 0,-5-4 243,6-1 0,-8-1-147,1 0 0,5 1-56,1-1 0,-1 1 58,2-1 737,-1 0 0,6-7 0,1-2 0</inkml:trace>
  <inkml:trace contextRef="#ctx0" brushRef="#br0" timeOffset="2383">1849 104 7971,'2'-17'0,"4"0"0,-3 1 141,9 5 1,-6-3 309,5 9 1,-5-7 706,5 6-351,-7 1 344,12 5-463,-14 0-367,13 0 0,-11 5 497,7 1-366,-7 8-385,12-5 0,-13 3 102,9-1-390,-8-7-436,3 4 371,1-8-450,-6 0 416,6 0 82,-1 0 0,-3 0-49,8 0 1,-6-2 67,5-4 0,-1 2 40,1-7 1,5 5-59,-5-6 260,-3 9-89,7-13-32,-13 14 194,6-5 0,-8 8 70,0 5 0,-2 4-52,-4 7 0,-5 8-95,-12 4 1,1 4 25,-6 1 0,5 3-6,-6 3 1,2-2-27,-2 9 1,4-9-19,8 2 1,-1-1 224,1 1 1,0-5-129,0-1 0,5-1 137,1-10-108,7 8 1,-10-12-59,8 4 59,1-4-116,5-1 1,0-7-360,0 1 163,0-9-317,0 5 279,0-8 803,0 0-598,0-8 1,5-1-75,1-8 0,10-1-225,1 1 1,2-6 92,10 0 1,-6-6-224,6 6 0,0-6 103,5 6 1,-1 2 60,-4 9 0,1-1 342,-7 7-17,1 0 71,-15-1 60,7 5-42,-15 2 1,7 9 210,-8 9 1,-8 5-143,-3 0 0,-10 6 27,-2-6 1,-2 6-220,2-6 1,3 5 84,-3-5 1,4 4 138,2-9 1,0 3-163,-1-10 0,7 3 43,-1-3-65,8-3 36,-3 0-61,7-6 0,7 5 37,5-7-142,3 0 1,3-2 80,-1-3 0,0 3-51,0-4 42,-7 4 9,5 2 1,-11-6-30,8 0-20,-8 1 1,3 7-7,-7 3 0,-2 5-23,-3 7 0,-5 1-162,-7-1 1,-1 6-49,1 0 231,-8 8 16,6-4 0,-8 7 54,4 1-105,4-8 274,-6 5 0,8-10 287,-1 6 0,3-7-135,3 3 1,3-5 554,3-2-371,4 0-338,-6 1 1,16-9-239,4-3 61,3-4 61,10-2 0,-4-8-153,8-3 1,-6-7-244,6-5 1,-2 4-294,2-4 0,1-2 240,-7 2-482,-7 0 520,-1 6 1,-7-1-491,3 1 93,-3 0 1024,-8 0-202,0 7-143,0 2 0,-6 10 356,0 4-156,-7 11 195,11 2 0,-13 12 443,3-8 0,4 6-376,3-6 1,-3 6 92,2-6 1,0 6-120,6-6 0,-5 0 103,-1-6-726,0 1 258,6-1-13,8-8 1,-4-1-63,7-8 0,-5 0-71,6 0 1,-7 0 376,7 0 13,-1 0 1,7 2-5,-1 4 0,0-4 193,1 3 0,-7 5-70,1 2 0,-1-3-12,6 3 1,1-6 39,-1 5 1,0-7-268,1 2 1,-1-4-239,0-2 1,-5 0-160,-1 0 1,-1-2-479,1-4 1,3 2 93,-8-7 1,-1-1-541,-5-5 1,0-3-379,0-3 861,0 4 348,0-13 1,0 5 365,0-8 0,0-15 0,0-4 0</inkml:trace>
  <inkml:trace contextRef="#ctx0" brushRef="#br0" timeOffset="3100">2541 381 9271,'7'10'2185,"5"-5"0,3-3-1896,2-2 0,1 0 23,-1 0 0,0 0-61,1 0 0,-1-2 21,0-3-49,8-5-181,-6 0 0,8-3-105,-4 7 1,-3 0-58,3 6 1,-4 0-875,-2 0 593,0 0 1,-5 8-153,-1 4 0,-7-3 280,2 3 1,2-1-43,-2 7 1,-1-7 182,-5 1-44,0-1 1,6 6-55,0 1 1,0-7-342,-6 1-368,0-8 580,0 11 0,-2-5-103,-4 7 0,2-6-97,-7 1 1,-1-6 558,-5 5-460,-1 1 460,1 5 76,8 0 0,-5-5-50,8-1 1,-1-1 23,1 2 470,4 3-75,-6-5 278,8 7 138,0-8 1,2 5 248,4-8-391,4-1 1,7-5-255,0 0 1,0 0 169,1 0-518,-1 0 1,0-1-158,1-5 0,-1 4 266,0-4-218,0-4 1,1 7-945,-1-9 457,-7 8-761,5-3 221,-5 7-118,-1 0 513,-1 0 199,-8 0 234,0 7 0,-2 1 21,-4 3 0,-1-1 3,-5-4 2,-3 3 0,5 3 95,-7-1 1,7-5 70,4 6 1,-1-6 129,1 5 1,0-5 151,6 5 395,0-7-297,0 12 103,0-7 587,0 8-720,0 1 1,2-1 330,4 0 1,-2 6-92,7 0 1,-7 8 4,2-2 1,3 4-70,3 1 1,-2 3 124,1 3 1,-1-1-220,1 7 1,5-6-42,-5 6 1,5 0-212,1 6 0,-2-8 31,-3-3 1,1 1-689,-7-2 0,0 1 186,-6-7 1,-8-1-86,-4-4 1,-11 3 27,-5-3 0,-5-4-342,-2-2 1,-1-5 688,-4-7 0,-12-3 0,-10-8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51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27 8080,'-34'-17'1167,"-1"7"61,16 10 0,2 15-3530,11 9 2302,4-1 0,-21 2 0,4 1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25.0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2196 6650,'-10'-7'76,"3"5"13,7-6 0,0 6 349,0-4 39,0 4-203,0-5 86,0 7 568,0 0-619,0 7-49,0-5-142,0 6 0,7-8 91,5 0 0,3 0-71,3 0 0,-1 0 64,0 0 0,0 0-34,1 0 0,1 0 18,4 0 0,2 0-79,4 0 0,9 0-7,-3 0 1,5 0 134,0 0-265,5 0 28,14 0 0,-3-2 48,7-4 1,1 4-141,5-3 1,-2-3-88,-3 2-522,3 0 706,-13 6 0,5-2-97,-7-3 1,-6 3 67,0-4 0,-1 4-20,1 2 0,-4 0-4,-8 0 1,5 0-83,-4 0 0,3 0-8,-9 0 0,-4 0 62,-2 0 1,-4 2 192,-2 4-604,1-4-466,-9 5 595,-1-7 0,-10 2-9,-4 4 0,-5-2 12,-12 7 0,-4-5-511,-8 6 868,-7-1 0,-2 7 0,-8-1 0</inkml:trace>
  <inkml:trace contextRef="#ctx0" brushRef="#br0" timeOffset="417">0 2680 7778,'0'-9'224,"8"-7"0,1 9-138,9-5-43,-1-3 0,6 13 29,0-4 0,6-1-6,-6 1 0,8-6 134,-2 6 1,-3 1-37,3 5 1,0 0 65,6 0 1,5 0-99,0 0 1,8 0 99,-1 0 1,2 0-50,3 0 0,8 0 9,3 0 0,1 0-105,5 0 0,-4 0 83,10 0 0,-2 0-214,2 0 1,-4 0-204,4 0 1,-4 0 33,-2 0 0,-7 0 21,-4 0 1,-5 0-222,-1 0 0,-9-6 144,-9 0 0,-1 0 10,-10 6 1,0 0-433,-6 0 21,0-7 772,-7 5-301,-2-6 0,-16 8-576,-3 0 775,-5-8 0,-9 7 0,-2-7 0</inkml:trace>
  <inkml:trace contextRef="#ctx0" brushRef="#br0" timeOffset="821">1193 1781 7921,'-9'0'1285,"1"-7"-1217,8 5 1,2-4-155,4 12 1,3-4 77,9 3 1,-1 3-86,0-2 1,1 5 101,-1-5 0,6 6-8,0-7 0,2 9 330,-2-3 1,-2 5-114,8 1 1,2 6 183,9 0 0,4 2-72,8-2 1,0-2 34,0 8 0,5-6-144,1 6 0,7-6-87,-1 6 0,1-8 7,-1 2 1,1 2-265,-7-2 0,-1 6 18,-5-6 1,-8 2 128,-3-2 0,-14 2-131,-10 4 0,-8 5-59,-9 1 1,-17 5-135,-12 6 1,-23 12 146,-22 0 0,33-28 0,-1-1-232,-9 3 1,-2 0 0,0-3 0,-1-1 101,-6 4 1,-2 0 0,-1-4-1,0-1 283,0 3 0,-1-2 0,-3-3 0,-1 0 0,2 1 0,0 0 0,-2 2 0,-1 0 0</inkml:trace>
  <inkml:trace contextRef="#ctx0" brushRef="#br0" timeOffset="1597">363 69 7994,'-11'-7'1427,"-1"-5"-1053,8 4-137,-3 1 0,9 7 309,3 0 1,7 0-354,11 0 0,4 0-337,7 0 1,9 0 130,3 0 1,4-6-86,2 0 0,-6-2 3,0 3 0,-8 3 162,3-4 0,-7 4-167,-5 2 0,2 2-114,-8 4 1,0-4-84,-6 3 1,-5 3 75,-1-2 0,-5 0-556,6-6 480,-9 7 1,7-5-176,-4 4 0,-4-2-60,3 2 0,-3-3 532,-2 9 0,-7-2 0,-5 1 0,-3 4 0,-2-5 0</inkml:trace>
  <inkml:trace contextRef="#ctx0" brushRef="#br0" timeOffset="1930">778 277 7994,'-9'0'-524,"-1"0"1536,4 0-572,4 0-513,-5 0 0,9 0 193,3 0-728,-3 0 442,14 0 0,-12 0-257,7 0 205,-7 0 281,11 0 180,-13 0 357,6 0-452,-8 0 1,0 7 155,0 5 0,-2 3-121,-4 3 1,4 1 2,-3 4 1,-3 4 131,2 7-119,0 9-78,-1 1 1,3 10 202,-8 3 1,8-1-219,-1 7 1,-5-5-112,-1 5 0,1-7-78,-2 2 1,9-10-339,-3-2 1,-2-15-37,2-2-60,1-8 56,5-4 320,0-7 0,0-12-304,0-16 1,0-1-144,0-10 130,0 8 175,0-11 0,0 5 111,0-8 0,0 0 172,0 1 0,-8-8 0,-2-3 0</inkml:trace>
  <inkml:trace contextRef="#ctx0" brushRef="#br0" timeOffset="2213">865 432 7994,'6'-11'0,"-1"-1"0,1 7 106,-6-7 1,0 6 80,0-5 1,2 5 742,4-6-899,-4 9 1,7-11-670,-3 8 411,-4 1 230,6 5 443,-8 0-359,0 0 1,0 9 403,0 9 1,0 6-77,0 11 0,0 9 87,0 8 1,0 8-219,0 9 1,0 8-188,0 3 0,0-1 19,0 2 0,-2-12-218,-4 6 1,4-13-1034,-4 7 0,-1-14 548,1-3 0,-6-9-1627,7-15 1659,-9 5 0,3-16 555,-12 1 0,3-1 0,-5-7 0</inkml:trace>
  <inkml:trace contextRef="#ctx0" brushRef="#br0" timeOffset="2438">242 1591 7910,'-9'-17'735,"1"7"0,10 0-418,4 5 0,13 1 364,15-8 0,13 9-407,16-3 0,0-2-295,12 2 1,10-1-490,1 1 0,10 4 468,-3-4 0,5 4-158,-6 2 0,0 0-413,-5 0 0,-1 0 613,0 0 0,-7 8 0,-2 2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30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116 658 8229,'17'-18'0,"1"-5"39,-1 0 0,0 0 140,1 6 0,5-6 297,0 0 1,0 2-71,-6 9 0,-5-1 96,-1 7 25,-7 0-263,4 6 1,-10 4-62,-4 7 1,-4 1-75,-7 11 0,-6 4-359,0 2 0,-8 3 175,2 3 1,2 0-98,-1-1 0,6-5-19,-1 0 0,0-8-116,6 2 0,-2-4-23,13-2-353,-7 1 493,11-1 1,0 0-66,8 1 0,5-7 251,-5 1 0,7-7-68,-1 7 1,1-1 73,-1 7 0,1-1-58,-7 0 1,6 8 118,-7 4 1,1 4-69,-6 1 1,-2 1 44,-4 0 0,-3 5 64,-8 0 1,5 1-69,0-7 1,7 1 145,-7-1 0,8-5-111,-1 0 1,3-2 40,2 2 0,0-2-39,0-4 1,5-4 24,1 4 0,8-4-69,-3-1 0,-1-7-315,1 1 261,1-1 1,-1 4-352,1-3 132,-8-4 198,3-8 1,-1-8-154,0-4 0,2-5-26,-3-6 1,-1-4-229,8-7 1,-1-9 8,7-3 424,-1-11 0,0-13 0,0-8 0</inkml:trace>
  <inkml:trace contextRef="#ctx0" brushRef="#br0" timeOffset="958">842 18 8229,'-26'-6'-1,"2"0"1755,13 0 1,3 8-1036,8 4 0,0-2-828,0 7 0,2 1 14,4 5 1,-4 1-358,4-1 1,1-6 330,-1 1 1,0-1 14,-6 7 0,0-7 290,0 1-293,8-1 1,1 5-169,8-5 1,-1-1 179,-5-4 0,5-4-39,-5 3 1,5 3 61,1-2 1,-2 1-39,-3-1 1,1-2 90,-7 8 1,0 1-41,-6 10 1,-2-2 40,-4 8 0,-4 0-68,-7 5 0,-8 9-99,-4 3 1,-3-2 214,-3 2 1,1-2 152,-1 2 1,6 2 16,0-7 1,8-1 218,-2-5 0,10-1-191,1 1 1,8-1 11,-1 1 0,3-6-235,2 0 0,0-8 124,0 2 1,7-4-264,5-2 0,-3 1-18,3-1 1,-6-7-10,5-5 1,-5-3-28,6-2 100,-1 0 1,4-7 6,-3-5 0,3-5 6,-3-6 0,5-4-192,6-8 0,-2 6 71,8 1 1,-2 6-76,2-1 1,2 6 171,-8 6 1,0 3-27,-6 8 129,0 0 1,-1 8 230,-5 3 1,-3 4-153,-8 3 1,-8 1 107,-3 4 1,-5-2 129,-1 8 1,-8-6-36,-4 6 1,4-2-275,2 2 1,-2-4 51,2-8 0,-2 0-9,2 0 1,10-1-13,-5-5 1,13-1-251,-1-4 157,-4-4-281,8 5 635,2-7-244,10 0 0,7 0 373,1 0-394,-9 0 1,1 6-51,-4 0 0,-6 7 11,0-1 1,-8 9-124,-9 2 1,-7 6 138,1-6 1,-7 6-31,1-6 0,-2 0 345,2-6 1,4 0 55,8 1-64,0-1 1,1 0 107,5 1-444,3-9 1,16 5 123,3-9 1,5 1-5,1-6 1,2 0-117,4 0 0,-4 0 36,5 0 0,1-2-195,-2-3 1,0 1 38,-6-8 1,0 6-449,1-5 0,-7 7-134,1-2 48,-9-3 547,5 7 1,-14-4 3,1 12 1,-15 3 475,3 9 0,-4-1-200,4 0 1,1 1 1413,5-1-1117,-5 0 0,13-2 87,-9-3-410,8 3-441,-4-5 330,16 0 0,2-3-122,7-7 0,-5-2 80,-1-3 1,1 1-187,5-8 1,-6 6 213,1-5-53,0 7 0,5-4 182,0 8 1,-5 0-33,-1 0 1,1 0 87,5 0 0,-5 6-108,-1 0-48,1 0 1,5-6-99,0 0 1,-5 0-245,-1 0-251,1 0 0,5-8 238,0-4 0,1-5-1003,-1-6 1,0-2 42,1-4 1275,6-11 0,3 3 0,8-14 0</inkml:trace>
  <inkml:trace contextRef="#ctx0" brushRef="#br0" timeOffset="1445">1586 536 8083,'17'2'1625,"1"4"1,-1-4-932,0 4 0,8-2 407,4 1 1,9-3-1228,3 4 0,7-4 161,-2-2 1,-4 0-1007,-1 0 1,-7 0 454,-5 0 1,-6 2 202,-11 4 1,1-2 240,-7 7 1,0-3 24,-6 9 0,0-3-347,0 9 1,-10 2-175,-7-2 0,-3 7-375,-8-1 1,5 2 376,-6-2 0,0 3 566,-6-3 0,6-2 0,1 2 0,1-6 0,-2 6 0,4-8 8,8 2 1,1-4-104,5-1 886,3-1 1,8 0-353,0 0 0,8-7 673,3-4 0,7 1-380,5-1 1,4 0-367,7-6 0,1 0-178,-1 0 0,5-2-123,-5-4 0,5 2-6,-10-7 0,-4 7-205,-2-2 0,-4 3-811,-2-3 731,-7 4 1,-3-4-345,-7 12 1,-2-2 202,-3 7 1,-7 1-198,-11 5 0,2-2 269,-8-3 0,8 3 128,-2-3 1,10 5 289,1 6 0,8-2 536,-2 8 1,6 0 419,6 6 0,4 7-518,7 4 1,0 0 1259,1 6 0,-1-2-739,0 13 0,-1 1-365,-5 5 0,-3 0-755,-8 0 0,-2-2-684,-4-3 0,-13 1 225,-16-7 1,-1-2-374,-10-10 0,-4-4-566,-2-7 1,-10-3 1435,10-3 0,-11-4 0,2-8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28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191 173 8070,'-8'-9'1644,"6"1"-918,-6 0 119,8 6 204,0-5-361,0 7-271,0 0 0,8 5-57,3 1 1,-1 8 194,2-3-518,-1 5 0,6 1 62,1 0 0,-7-7-52,1-5 1,-6 3-45,5-2-362,-7 0 323,11-6 1,-11 0-157,8 0 195,-8 0 1,11 0 17,-4 0 0,-3-2-1,-2-4 43,3 4-28,1-13 0,2 13-32,-1-4-26,-7 4 1,6 2-25,-5 0-9,-3 0-55,6 8 112,-8-6 1,6 7-120,-1-3 105,1-4 0,-6 8-105,0-5 113,0-3 1,0 8 6,0-4 0,0 3 45,0 9 1,-2 1 6,-3 4 1,-5 6-40,-7 11 0,-6 4-8,0 8 0,-6 0-29,6 0 0,-8 7 35,2 5 1,-4 3-215,-1 2 1,5-7-192,0-5 0,8-3-205,-2-2 1,4-10 68,2-7 1,5-2-894,0-10 44,9-8 926,-5 0 1,6-15 144,-4 0 0,4-7 108,-3-11 0,3 1-15,2 0 0,-6-6 43,0 0 1,0-8 173,6 2 0,8 2-4,4-2 0,3 3 0,2-3 0,1 4 0,-1 7 0,0-7 0,0-1 0</inkml:trace>
  <inkml:trace contextRef="#ctx0" brushRef="#br0" timeOffset="275">139 865 8092,'9'-8'166,"-1"4"662,-8-7 380,0 7-706,0-4 1,2 8 72,4 0 0,-3 8 225,9 4 1,-2-3-301,1 3 1,5-1-27,-5 7 1,4-1-182,3 0 1,-1 0-381,0 1 1,1-3-316,-1-3 0,0 3-386,0-3 0,-1-3-485,-5 3-1420,5-9 732,-7 5 785,1-8 735,5 0 0,-5-2 441,7-4 0,1 3 0,-1-9 0,6 8 0,0-1 0,8-5 0,-4 8 0,7-6 312,1 8 1,-6 0 447,-1 0 0,-1 8 194,2 4 1,2-3-359,-8 3 1,0-1 482,-6 6 1,1-5-821,-1 0 1,0-1-636,0 6 1,-5-5-897,0-1 1272,-9-7 0,13 12 0,-7-7 0</inkml:trace>
  <inkml:trace contextRef="#ctx0" brushRef="#br0" timeOffset="1129">1488 87 8076,'9'-8'372,"-3"-3"1,4 1 549,1-2 0,4 9 333,3-3-844,7-4 0,4 6-59,11-7 0,-2 7-277,8-2 1,-7 4-490,1 2 0,-5 0 353,-6 0 0,-4 2-522,-8 4 0,-8 0 338,-3 11 0,-6-2 41,-6 14 0,-5 0 24,-12 6 1,-4-1 272,-8 1 0,1-1-87,-1 1 0,1-2 166,-1-5 1,14 3 176,4-8 0,5-5-28,1-7 1,3-5-478,8 5 0,2-7 89,4 2 1,3-4-29,8-2 1,8 0 29,4 0 0,4-2 23,2-4 0,-1 4 23,1-3 1,-3 3-19,-3 2 0,2 0-27,-8 0 1,0 2 53,-6 3 1,-1 5-73,-5 7 0,-3 0 90,-8 1 1,0 1-20,0 4 0,-8-2-71,-3 8 0,-7-2-12,-5 2 0,2 3 21,-8-3 1,1 4-2,-7 1 1,2 1 101,4 0 0,-3-1-70,3 1 0,4-3 147,2-3 0,6 2-37,5-8 1,4 0 74,8-6 1,0 1-77,0-1 0,8-2 55,4-3 0,5-4-67,6-8 1,2 0 13,4 0 0,3-2-361,-3-4 0,2-4 120,-2-7 1,2 0-335,-8-1 0,0-5 122,-6 0 1,-7-2-5,-5 2 1,-3 4 164,-2-4 1,-2 4 15,-3 2 1,-5 1 83,-7 5 1,-1-3 304,1 8 0,6 1 181,-1 5 1,1 0-187,-7 0 1,7 0 161,-1 0 1,6 0 135,-5 0 52,7 0-396,-4 7 0,8-3 8,0 8 0,0-1 94,0 7 0,0 7 156,0 3 1,0 7 254,0 5 1,6 4-217,0 8 1,5 6-343,-5 0 1,0 5-56,-6-5 1,0-1-150,0-5 0,0 0-225,0 0 1,0-8-609,0-3 0,0-7 346,0-5 0,0-4-1210,0-8 427,0-7 1388,0-3 0,0-7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35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173 606 8133,'-10'-8'0,"-5"6"-84,13-5 0,-6 5-312,8-4 343,0 4 120,0-6 277,0 8 24,0-7 0,0 3 125,0-8-155,0 9 0,2-11 215,4 8 0,-2 1-108,7 5 1,1 0-280,5 0 0,2 0-45,5 0 0,2 0-193,9 0 1,0 0 108,-1 0 1,8 0-181,5 0 0,4-8 53,7-4 0,2 3 67,3-3 1,4 1 69,-3-7 0,-5 7-34,-1-1 0,-6 8 61,-6-1 0,2 3-75,-8 2 1,-5 0 11,-6 0 0,-2 2-43,1 3 1,-3-1-151,-7 8 0,5-8 85,0 1 1,0 3-139,-6-2 1,0 0-80,1-6 1,-7 0 38,1 0 0,-6 0-581,5 0-38,-7 0-116,4 0 511,-8 0 499,-16 0 0,-3 0 0,-16 0 0</inkml:trace>
  <inkml:trace contextRef="#ctx0" brushRef="#br0" timeOffset="377">86 1073 8246,'-26'0'0,"1"0"-43,7 0 57,9 0 0,1 2-626,8 4 435,0-4 342,0 5 167,0-7 15,0 0 1,8-6-176,3 1 0,7-7 9,5 6 1,-2-5 20,8 5 0,-1-5-9,7 5 1,9-8-94,8 3 1,2 1 110,9-1 0,1-1-198,5-5 0,8 5-175,3 1 1,5 1 140,1-1 1,-7-3 78,-4 8 0,-6-5-129,-5 5 1,-5 0 11,-7 6 1,-8 0-241,-3 0 1,-11 0 6,-1 0 0,-13 0 103,1 0 0,-9 0-419,3 0 551,-7 0 0,4-2-314,-8-3 117,0 3 1,-8-12 253,-4 9 0,-18-17 0,-7 3 0</inkml:trace>
  <inkml:trace contextRef="#ctx0" brushRef="#br0" timeOffset="758">865 104 8297,'-27'-28'0,"4"-1"0,11 6 1910,6 11-667,4 8-1420,2-3 1,2 7 211,4 0 1,-2 0-191,8 0 1,-1 2 119,6 3 1,1-1 190,-1 8 0,0-3 36,1 3 1,5 9-14,0-4 0,7 4-167,-1-3 1,-2-1 72,2 0 0,2 1-104,9-1 0,-3 6 144,3 0 0,4 0-207,2-6 0,6 3 84,6 3 0,-4-4 31,3 4 1,-3 2-54,-2-2 0,0 6 9,0-6 1,-8 2 15,-4-2 0,-9 2 21,-2 4 0,-14 3 54,2-3 0,-11 6-17,0 5 1,-14-1 0,-9 7 0,-10 2-103,-13 9 0,-5-5-137,-6 0 1,-5 4-354,4-10 1,-4 6-1075,10-12 1603,4 1 0,0-7 0,7-3 0,0-8 0,1-8 0</inkml:trace>
  <inkml:trace contextRef="#ctx0" brushRef="#br0" timeOffset="1331">2819 1056 8422,'-10'0'3163,"1"0"-2648,3 0 0,2 9-193,-8 9 1,9 6-1108,-3 11 609,4-8 0,-4 11 173,0-3 3,1 3 0,-3-3 0,-2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41.9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8072,'0'-25'772,"0"6"-427,0-6 1,8 13 410,4 1 0,11 7-495,5-2 0,7-1 2,5 1 0,5 0-821,6 6 1,-1-6-32,-3 1 0,3-1-318,-4 6 0,-8 0 441,2 0 1,-15 6-17,4-1 0,-2 9 482,-4-3 0,6-3 0,-6-2 0,2 1 0,-2-1 0,-4 6 0,4-7 0,-3 7 0,-3-6 0,0 1 0,0-1 0,1-4 61,-1 4 0,-5 2 187,-1-3 1,1 1 23,5-6 1,-6 0-130,1 0 0,1 0-95,10 0 0,-1 0-309,6 0 1,1 0 127,6 0 1,-1-2-52,1-4 0,0 4-43,-1-3 1,1-3 5,-1 2 221,1 0 0,0-1 0,-1-3 0</inkml:trace>
  <inkml:trace contextRef="#ctx0" brushRef="#br0" timeOffset="134">1816 53 8072,'17'-2'440,"1"-4"784,-9 4-796,7-13 0,-12 13-19,7-4 0,-5 4-900,5 2 0,3 0 406,9 0 1,-4 6-1728,4 0 1812,-4 7 0,6-3 0,2 7 0</inkml:trace>
  <inkml:trace contextRef="#ctx0" brushRef="#br0" timeOffset="264">2594 104 8035,'-17'-17'669,"0"2"836,-1 3-944,1 5 68,8 7-629,1 0 0,16 7 0,1 3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41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174 206 8136,'-18'-25'27,"1"-1"1,0-1 277,0 4 1,1 3 1338,5 3-1469,-5 7-12,14-5 1,-11 21-277,7 0 0,-2 9 84,3 8 0,3 12-80,-4 11 0,-2 6 209,3 5 1,-1-7 198,6 8 1,7-14-205,5 8 0,9-12-9,2 1 0,8-11-312,-2-1 0,3-8 144,3 2 1,5-11-23,1-6 0,-1-4 58,-5-2 0,-1-8-115,1-4 1,-6-5 38,-1-6 0,-6-4-105,1-7 0,-6-3 206,-6-3 0,3 1 10,-8-7 1,-2 0 75,-10-6 1,-4 0-101,-7 0 1,-8 2 132,-4 4 0,-4 6-111,-1 11 1,-1 6 172,1 12 0,-7 5-312,1 12 1,0 5-345,5 12 1,2 4 29,5 8 1,-3 5-759,8 0 1224,7 1 0,1 1 0,5 2 0</inkml:trace>
  <inkml:trace contextRef="#ctx0" brushRef="#br0" timeOffset="166">1211 673 8182,'-11'0'2166,"-1"0"1,1 4-1705,-7 8 0,3 7-413,3 16 0,-3-7-527,4 1 0,-5 0 300,-1 6 178,-8 7 0,-10 2 0,-9 8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40.3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277 154 8184,'-18'-27'-588,"7"8"698,-1 8 0,7 5 1423,-7-6-872,8 9-673,-11-5 1,11 8-99,-7 0 108,-1 0 1,-5 10 80,-1 7 1,-5 10-189,0 13 0,0 4 356,6 8 1,0 0-135,-1 0 1,9 6 109,3-1 0,12-1-124,5-10 1,12-2-94,6-3 0,4-11 84,1 5 1,7-14-86,-1-4 0,6-1 1,-5-11 0,5 1-234,-6-6 1,0-7 60,-5-5 0,-6-5 98,0-6 0,-8-2 72,2-4 0,-4-10-19,-2 5 0,-1-12 18,-5 0 1,-3-4-16,-8-2 1,0-6 9,0 1 1,-8-1-10,-3 6 0,-10 2-20,-2 4 1,-14 11-86,2 12 0,-11 6 97,0 5 1,-4 7-478,-2 10 1,0 7 180,1 11 1,5 4-448,-1 8 1,17 1 762,1 4 0,0 5 0,2 6 0</inkml:trace>
  <inkml:trace contextRef="#ctx0" brushRef="#br0" timeOffset="201">1487 725 8194,'-19'-8'1063,"-4"6"-760,13 2 0,-5 10-99,4 7 0,1 3-72,4 3 0,-3 2-861,-9 3 1,-9 13 260,-7-1 1,-9 10 467,-8 8 0,-9-4 0,-1 5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39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269 466 8244,'-9'-8'622,"-7"6"-414,14-6 479,-5 8-389,7 0 0,7 0-229,5 0 1,11-1-318,6-5 1,4 4 137,1-4 1,12-2 146,0 3 0,10-7 121,-4 6 0,2-5-77,9 5 0,-5-6 2,5 7 0,-1-7-69,1 6 1,2-5-1,-7 5 1,5-5-27,-5 5 0,0-6-118,-6 7 0,0-3-46,-1 2 1,-4 4 35,-1-4 1,-10 4-972,-1 2 603,-1 0 1,-16 2-114,-1 4 1,-7 4 620,-10 7 0,-8 0 0,-9 1 0,-10-1 0</inkml:trace>
  <inkml:trace contextRef="#ctx0" brushRef="#br0" timeOffset="290">45 933 8230,'-18'0'-487,"1"0"789,7 0 1,12-6-269,16 0 0,7-5-127,9 5 0,8-6 227,5 7 1,2-9-82,3 3 0,8 1 372,3-2 0,7 7-32,4-7 0,5 6-319,8-5 0,1 5 74,4-5 0,-7 5-27,7-6 0,-7 8-179,7-1 1,-6-3 123,-5 2 1,-10-5-649,-7 5 0,-11-2 293,-1 2 0,-8 5-953,-9-5 698,-8 4 1,-4 0-515,-12-4 1058,-3 4 0,-16-5 0,-1 7 0</inkml:trace>
  <inkml:trace contextRef="#ctx0" brushRef="#br0" timeOffset="604">944 51 8130,'-10'-20'295,"4"5"-339,12 15 1,6 0 145,11 0-60,4 0 0,9 0 166,5 0 1,5 0-135,11 0 1,-1-6 328,7 1 1,1 1-10,5 9 0,6 5 146,0 7 1,0 6-210,-6 1 1,6 6-129,0-1 1,0 4-117,-6 1 0,-8 1 128,-3-1 0,-6 1-574,-6 0 0,-6-1 258,-11 1 0,-6 5-529,-11 1 1,-6 1 106,-12-2 1,-6-1-107,-11 7 1,-11 4-35,-12 2 1,-6 9 662,-6-9 0,2 6 0,-7-1 0,-1 5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38.1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8205,'0'-17'-975,"2"7"391,4 4 158,4 5 426,7 1 0,8 0 0,2 0 0</inkml:trace>
  <inkml:trace contextRef="#ctx0" brushRef="#br0" timeOffset="298">294 70 8300,'2'-16'277,"4"5"0,0 3-200,11 8 1,4 0 30,14 0 0,1 0-719,5 0 1,-3 0 231,8 0 1,-7 0-170,1 0 1,-4-6 547,-1 1 0,0-1 0,-1 6 0,1-8 0,-1-1 0</inkml:trace>
  <inkml:trace contextRef="#ctx0" brushRef="#br0" timeOffset="433">1245 35 8300,'20'0'-26,"3"0"0,-4 6 48,4 0 0,-2-1 202,2-5 1,-4 0 86,4 0 0,2 0-238,-2 0 0,8 0-301,-2 0 1,-2 0-353,2 0 0,-6-5 335,6-1 1,-3 0-639,3 6 883,4 0 0,-14 8 0,6 1 0</inkml:trace>
  <inkml:trace contextRef="#ctx0" brushRef="#br0" timeOffset="554">2387 122 8257,'34'0'-35,"1"0"19,-1 0 1,-5 0 253,0 0 1,0 0 427,5 0 1,1 0-880,0 0 1,1 5 212,5 1 0,-5 8 0,6-5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42.6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5552 121 8053,'0'-42'1005,"0"7"0,0 14 341,0 10-281,0 7-1035,0-4-394,0 8 1,0 2 271,0 4 141,-8 3 1,-1 16 64,-9 4 1,1 13-106,0 10 0,1 2 159,5 10 1,3-1-224,8 6 0,16 2-269,7 4 0,9-9 268,9 3 0,11-12-355,11 1 1,4-8 285,2-10 0,-5-3 6,-1-20 1,-7-3 42,2-14 0,-5 0-22,-1 0 0,-8-16 6,-3-7 1,-7-8 158,-5-3 0,-6-9 187,-11-3 1,-6-5-190,-12-7 0,-12-4-3,-10-7 0,-20 2 15,-10 4 1,-19 5-30,32 33 0,-2 4 0,-5 2 0,-2 5-441,-8 3 0,-3 5 0,-6 4 0,-2 4 393,-4 5 0,-1 3 0,0 2 0,0 1 0,0 4 0,0 1 0,-1-1 0</inkml:trace>
  <inkml:trace contextRef="#ctx0" brushRef="#br0" timeOffset="1353">1039 2335 8306,'-10'-18'4,"2"1"1,8 6 144,0-1 167,0 8-240,0-11 59,8 13 0,2-12-321,7 9 1,0-7 97,0 6 0,3-5 199,3 5 0,-10-5 55,4 5 289,-3-8-376,3 12-1,0-5 19,-7 7 0,0 9 11,-5 9 0,-1 7 85,8 9 1,-6 8-87,5 5 1,-5 4-16,5 7 1,-5 9 5,6 8 0,-7 0 101,7-6 0,-8 8-281,2 4 0,1 2 227,-1-3 0,0 3-41,-6-8 1,6 7-12,-1-1 0,1-2-228,-6 2 0,0-16 139,0-2 0,2-9-193,4-8 0,-2-5 50,7-13 1,-5-3-94,5-7 0,-5-9-395,6-3-403,-8 4 681,3-8 1,-7-4 225,0-16 123,0-7 0,-7-17 0,-3-2 0</inkml:trace>
  <inkml:trace contextRef="#ctx0" brushRef="#br0" timeOffset="1776">1626 1556 8241,'0'-26'-788,"2"-3"472,4 11 634,-4-3 963,6 12-1054,-8-9-70,0 9-94,0 1-295,7 8 0,-5 2 140,4 4 0,-4 3 162,-2 9 1,0 9 127,0 7 0,0 8-73,0 10 1,6 8-61,0 3 0,7 7 15,-1 4 0,3 7-200,2 11 1,-6-43-1,1 0 211,0 6 0,-1 0 1,4-1-1,-1 1-242,-2 6 1,-1-1 0,4 0 0,1 0 324,-2 5 1,1 2 0,1 0 0,0 1-45,2 4 1,-1 0 0,-2-3 0,-1 0 9,0 0 1,1 0 0,-1 4 0,0 1-18,4-2 1,-1 0-1,-3-3 1,-1 0-222,-1 1 0,-1-2 0,-1-6 0,-1-1 30,0-3 1,0 0 0,-1-4-1,1-1-56,8 34 1,-5-5 93,-1-13 0,-7-13-164,2-4 1,-4-12-571,-2 1 306,0-12 364,0-12 1,0-13-172,0-16 0,-2-9 60,-4-19 0,-4-1 205,-7-11 0,8 4 0,1-11 0</inkml:trace>
  <inkml:trace contextRef="#ctx0" brushRef="#br0" timeOffset="2268">1246 1470 8472,'8'-25'0,"1"0"-522,9-4 0,-1 4 433,0 8 1,0 0 265,1-1 1,-1 3 15,0 3 0,-5-1 38,-1 7 1,-5 1 205,6 5 27,-8-8-449,3 6 224,-7-6-136,0 8 0,0 2-103,0 4 0,0 4 24,0 7 0,0 2 87,0 4 1,-2 6 60,-3 11 0,-5 12-77,-7 12 0,-8 16-44,-4 7 1,13-39 0,-1 2-154,0-1 1,0 0-1,-14 45 71,-4-2 1,5 2-137,10-47 1,-1-2 0,0 2 0,0-1 18,-19 40 1,-5-7 58,11-4 1,-3-12 54,14-5 1,-6-12-164,6-6 0,6-5-14,6-6-321,7-4 419,-4-16-307,8-1 0,0-16 444,0-3 1,2-14-493,4-10 1,-2-9 467,7-14 0,1-5 0,5-12 0,8-4 0,2-7 0</inkml:trace>
  <inkml:trace contextRef="#ctx0" brushRef="#br0" timeOffset="2462">1436 1574 8310,'21'-35'195,"-3"1"1,-7-1 390,1 0 0,1 3-90,-7 3 1,5-2 114,-5 8 1,8-6-256,-3 6 0,7 6-38,5 5 0,-2 9-183,8-3 1,1 12 81,11 5 0,-3 20-22,8 9 1,2 10-150,10 8 0,3 11-384,-26-29 0,-1 1 0,1 1 0,0 0 40,-1 2 1,1-1 0,1-2-1,1 0-888,3 3 1,1-1 1185,-6-2 0,3 0 0,9 5 0,2-1 0,-8-2 0,-2 0 0,0 4 0,-1 0 0,-1 3 0,-1 0 0</inkml:trace>
  <inkml:trace contextRef="#ctx0" brushRef="#br0" timeOffset="3487">70 5326 8222,'-34'-44'0,"10"4"1757,13 19-1125,19 5 1,11 16-367,15 0 1,11-5-424,12-1 1,10 0-448,8 6 0,6-6 280,-6 0 1,0-7-75,-6 2 1,-7 1 144,-5-2 0,-9 9 125,-2-3 1,-13 4-45,2 2 185,-12 0 0,0 2-104,-12 4 0,-3 3 200,-8 8 0,0 3 273,0 3 0,-8-2-182,-3 8 0,-5-1 45,-1 7 0,-2 0-70,-4-1 0,2 7-92,-8-1 0,2 0-30,-2-5 0,-3-1-116,3 1 1,4-2 63,2-4 1,5-4-39,7-8 0,3-6-266,8 1 0,2-8 68,4 1 0,13-5 26,16-5 0,9-5 141,13-7 1,5 0-28,7-1 1,-7 9 22,-5 3 1,-5 4 6,-6 2 1,-3 8 9,-9 3 0,-13 6 23,-3 7 0,-13 8 126,1 9 1,-12 5-75,-5-6 0,-12 8 246,-6-2 1,-11 4 61,-7 2 1,-2-4 77,-3 4 0,-2-10-136,-4 10 0,6-6 97,0 0 1,10-3-157,13-9 0,4 1-52,8-1 1,7-5-444,5 0 0,12-8 233,11 2 0,7-11-197,9-7 1,8-3 65,5-2 1,4-2-69,7-3 0,-8-7 52,8-11 1,-16 4-66,4-4 1,-2-2-112,-3 2 0,-1-6-144,-5 6 0,-7-8-31,1 2 1,-10-3 548,-1-3 0,-9-1 0,-9-5 0,0 3 0,0-8 0,-7 0 0,-5-6 0,-9 7 0,-2 5 0,-6 4 0,6 1 0,-8 6-66,3 0 0,1 14 112,-2-2 0,8 3 213,-2-3 0,-2 5-43,2 1 0,-6 7 318,6-2 0,0-1-67,5 1 1,1 0 105,0 6 0,5 4-167,1 7 1,1 11-6,-1 18 1,3 20 4,8 14 1,0 19-143,0-42 0,0 1 1,0 4-1,0 0-624,0 4 0,0 1 0,0 2 1,0 1 362,0-1 1,0 1 0,1 2-1,2 0-647,2-2 0,1-1 1,0 1-1,2 1 119,5-2 1,3 1 524,-2-3 0,0 1 0,3 0 0,1 0 0,-1-3 0,1 0 0,-1-1 0,0 1 0,0-2 0,1 1 0</inkml:trace>
  <inkml:trace contextRef="#ctx0" brushRef="#br0" timeOffset="4175">2612 4877 8166,'-17'-10'-148,"-2"6"-94,-4 16 1,1 1 169,-6 16 1,-1 6-2,-6 5 0,6 10-274,1 2 291,-1 0 1,-4 9-58,4-3 0,-3-4-21,3 3 0,4-3 106,2-2 1,4-2 2,1-4 0,7-4 160,-1-7 0,8-8-68,-1-4 1,3-4 145,2-2 1,0 1 17,0-1 0,2 0-114,3 1 0,-1 1 20,8 4 0,-3 4 14,3 7 1,1 9-88,-7 3 1,8 4-146,-3 2 1,4 1-14,3 5 0,-1-4 73,0 3 0,1-3-13,-1-2 1,-6-6 94,1 0 1,-2-13 176,1 2 0,3-7-84,-9 1 1,7-4 237,-6-7 1,-1-7 0,-5 1-124,8-9-307,-6 5 1,8-8 105,-5 0 1,-1-13-178,8-5 1,-7-12-263,7-5 0,0-3-286,5-14 0,0-6 657,0-17 0,1-4 0,-1-7 0</inkml:trace>
  <inkml:trace contextRef="#ctx0" brushRef="#br0" timeOffset="5525">3027 4773 8166,'17'-52'0,"-1"8"312,-5 4 1,-3 11 1306,-8 6-729,0 11-647,0-3 0,0 21-316,0-1 0,-2 11-19,-4 7 0,-1 4-72,-5 7 1,-1-1 22,7-4 0,0 1-196,6-6 1,2-1-104,4-6 1,3 0 142,9 0 0,7-7-72,4-4 0,3 2 159,3-3 0,-1 1 152,1-6 0,-8 6-8,-4 0 1,-6 7 159,-5-1 1,1 11-104,-7 5 1,-2 5 186,-10 2 0,-4 13-90,-7 4 1,-8 3 117,-4-3 1,2 6-54,-1-1 1,-1 1-88,-6-6 0,8 0 131,4 0 1,4-6-103,2 0 0,-1-6 2,1 6 1,8-7 8,3 1 0,4-9-1,2-2 0,0-6-63,0 6 1,6-8 43,-1 2 0,7-10-77,-6-1 1,7-8 138,-1 1-218,3-3 0,2-4-15,1-3 1,1-5-121,4-7 1,0-8 1,12-4 0,-5-2-198,11 2 0,1-3-3,-2 3 77,8 4 223,-11 0 1,11 13 74,-8 1 1,-5 7-141,-6-2 0,-8 6 563,2 6 1,-6 4-41,-5 7 1,-5 2 150,-7 4 1,-2-2-182,-3 8 1,-7 0-115,-11 6 0,-4-1-117,-7 1 0,-1-3-155,0-3 0,1 4 17,-1-4 0,3-4 67,3-2 1,-2-4-347,8-2 1,2 1 37,9-1 0,-1-6-82,7 1 0,0-6 221,6 5 0,0-5 105,0 6 0,0-1 190,0 6 1,0 1 31,0-1 1,0 2 29,0 4 0,0-4-64,0 4 1,-5 2 205,-1-1 0,-8-1-12,3-6 0,1 6-143,-1 0 1,7-6-98,-2-5 1,2-3 73,-2 3-159,5 3 0,-5-11 112,12 8 0,5-8-119,12 1 1,0-5 65,12-5 1,-5-5-251,11-7 0,1-1-66,-2 1 1,1 0-60,-7-1 0,-1 3 96,-4 4 0,-4 1-66,-8 4 269,-7 4 1,-4-3-127,-12 10 0,-8 7 609,-15 11 1,1 2-249,-13 4 0,-1 1 219,2-7 0,5 6-126,6-6 1,8-2 119,-2-9-553,4 3-730,9-5 649,3 0 1,14-3-24,5-7 1,3-7-299,2-5 1,7 2 169,-1-1 0,0 5 245,-6-5 1,-6 7-90,1-2 258,0 4 1,5-4-194,0 1 0,-5-1 24,-1 6 1,-5-2-89,5-4 0,-1-3 71,2-9 1,5 5-418,0-5 0,0 3 143,7-14 0,2-5-59,3-7 0,0-14 444,6-3 0,-5-9 0,11-8 0,-5-12-214,-18 39 1,-1-2 0,0-1 0,0-1 213,1-3 0,-1 0 0,-2 1 0,-1 0 26,0-3 1,1-1-1,-2 3 1,1 1 10,0-4 0,0 0 0,0 9 0,-1 0 919,10-43 0,-3 13-488,3 16 0,-2 5 747,2 12 1,4 4-422,7 7 1,1 8-153,-1 4 1,7 10-276,-1 1 1,8 9-165,-2-3 1,6 4 88,6 2 0,-6 0-196,0 0 0,-2 2-442,-10 4 0,0 3 219,-5 8 0,-8 1-777,-4-1 0,-6 0 284,-5 1 0,-5 1 5,-7 4 1,0-2 142,0 8 0,-9-6 105,-9 6 1,-1-6-97,-10 6 0,6-2 131,-6 1 1,3 3 233,-3-8 1,-4 2-113,4-2 1,4-2 270,2 8 1,4-8 197,2 2 1,1-3 636,5-3-722,3 8 0,8-6 123,0 4 1,8-9 330,3-3 0,7-5-178,5 5 1,4-7 22,7 2 1,7-4-55,-1-2 0,2 0-379,-1 0 1,-5 0-266,4 0 0,-3 2-382,-3 4 1,-7 3 309,-4 8 0,-5 1-218,-7-1 1,-3 8-419,-8 4 0,-10 4 326,-7 1 1,-8 3 430,-10 3 0,1-4-7,-1 5 1,3-5 667,3-1 1,4 1-192,8 5 0,7-3 183,4 8 1,4 6 162,2 6 0,8 5 603,3-5 0,7 5 174,5-5 0,2 0-688,4-7 1,1 1-215,-7 0 0,0-2-184,-5-4 1,-9-2-831,-3-3 1,-6-5 178,-6 5 1,-13 1-21,-15-2 1,-16 8 339,-14-2 0,-18 4 0,37-24 0,1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52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18 433 8176,'-10'-17'71,"2"7"0,14 5 352,0 10-409,0 5 1,0 3-165,-1 5 1,1 1 62,-6 10 0,-6 3 711,1-3 1,-7 6-256,6 5 0,0-5-62,6-1 1,0-1-277,0-10 1,8 6 19,4-6 1,3-6 30,2-5 1,6-8-293,0 1 1,8-5-80,-2-5 1,-2-5 149,2-7 1,2-8-500,9-4 0,-4-4 203,5-1 1,-11 1 30,-1 4 0,-2-2 197,2 8 1,-4 0 220,-8 6 1,1 5 24,-1 1 0,-6 7 449,1-2 0,-2 12 340,1 6 0,-1 5-399,-5 6 0,-1 4 182,8 7 1,-6-7-130,5-4 1,-5 2-29,5-2 0,-5 6-258,6-6 1,-7-2-91,7-9 1,0 1 85,5-7 1,6 0-171,0-6 0,6 0-202,-6 0 1,8-2 154,-3-4 1,5-3-133,2-9 1,-3-5 42,-3 0 1,2-2 111,-8 2 0,6 2-13,-6-8 1,0 0 21,-6-5 0,-5-6-70,-1-1 0,-7-7-5,2 2 0,-4-4-65,-2-2 1,0 2 73,0 4 0,-8-2 238,-4 8 0,-1 1-147,2 10 1,-5 5-63,5 6 0,1 9-613,-2 3-114,1 4 1,-6 4 89,-1 4 1,9 3 666,3 9 0,4 6 0,2 3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0:52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7271,'10'0'332,"-2"0"-70,-8 0 1,2 0 810,3 0-776,-3 0 0,8 0 241,-4 0 1,-3 0-90,9 0 1,-6 0-103,5 0 0,1 6-184,5 0 1,6 0-117,0-6 1,8 0 94,-2 0 0,3 0-179,3 0 0,7 0 45,4 0 1,4 0 135,2 0 0,0-6-204,0 0 0,-8-2 37,-3 3 1,-3 3 40,2-4 0,-9 4-55,4 2 1,-10 0-154,3 0 1,-12 0 68,1 0 0,-3 0-463,3 0-64,-8 0 442,-1 0 1,-6 0-413,4 0 73,-4 0-540,5 0 206,-7 0 159,0 0 720,-7 0 0,-3 0 0,-7 0 0</inkml:trace>
  <inkml:trace contextRef="#ctx0" brushRef="#br0" timeOffset="354">623 242 8044,'11'0'-18,"1"0"1,-6 0-426,5 0 268,1 0 1,5 0 178,0 0 415,-7 0 21,5-7 12,-13 5 0,8-6-99,-4 8 0,-4 8 178,3 3 0,-3 4-175,-2 3 1,0 7-84,0 4 1,-7 9-238,-5 2 1,2 3 70,-1-3 0,-1-2 14,-5 9 0,0-7 16,-1 6 0,1-8-115,0 3 1,0-5 71,-1-1 0,9-2-121,3-5 1,-2 3-104,2-8 0,1 2-295,5-2 0,0-9-554,0 3 736,0-4 0,0 5-917,0-1 1,-2-7 1159,-4-5 0,-11 5 0,-10 0 0</inkml:trace>
  <inkml:trace contextRef="#ctx0" brushRef="#br0" timeOffset="709">87 1228 8123,'-8'10'0,"-2"-3"0,-7-7 127,0 0 1,2-2 172,3-3-284,4 3 41,8-6 0,0 6-231,0-4 1,2 4 203,4-3 0,-2 3 53,7 2 1,-5-6 138,6 0 1,-7 0-129,7 6 1,-6 0 231,5 0 0,-5 0 72,6 0 0,-7 0 70,7 0 1,-1 0-96,7 0 0,5 0 64,0 0 1,9-2-108,3-3 0,2 3-12,9-4 1,0 2-133,6-2 1,5 4 52,1-3 0,5-5-144,-5-1 1,5 1 147,-5-2-648,0 9 356,-14-13 0,-2 14-180,-7-4 1,-8 5-897,-4 1 375,-4 0 126,-9 0 0,-10 7-1811,-12 5 2435,-19 11 0,-5-4 0,-16 6 0</inkml:trace>
  <inkml:trace contextRef="#ctx0" brushRef="#br0" timeOffset="1518">727 173 7587,'0'-10'-493,"0"3"457,0 7 500,0 0-113,0-8-136,0 6-88,0-6 58,0 8 257,0 0-290,-8 0-8,6 0-12,-6 0 56,1 0 0,3 2-101,-8 4 1,8-2 126,-1 7 1,3-5-55,2 6 0,0 1 129,0 10 0,0-2-121,0 8 1,0 0-26,0 6 0,0 5-173,0 0 1,0 6-299,0-5 0,0 7 175,0-2 153,0-4 0,-8 1 0,-2-9 0</inkml:trace>
  <inkml:trace contextRef="#ctx0" brushRef="#br0" timeOffset="2105">709 69 8129,'-11'0'-584,"-1"0"381,8 0 54,-11 0 0,11 0 348,-7 0 321,7 0-42,-4 0 325,8 0-78,0 0-479,0-7 0,8 5-35,3-4 0,5 4-18,1 2 1,0 0-82,1 0 1,5 0 68,0 0 0,7 0 2,-1 0 1,4 0-61,2 0 1,-1 0 46,1 0 0,-1-2-433,1-4 1,-1 4 178,1-3 0,0 3-308,-1 2 0,-1 0-139,-4 0 1,-4 0-1424,-8 0 825,0 0 1129,-7 0 0,-2-8 0,-8-2 0</inkml:trace>
  <inkml:trace contextRef="#ctx0" brushRef="#br0" timeOffset="2980">813 138 8103,'-17'0'-1715,"7"0"1753,3 0 174,-1 0 60,6 0 317,-6 0-243,8 0-97,0-7 1,0 3 73,0-8-105,0 9-103,0-5-267,0 8 181,0 0-155,0 8 0,-2-5 81,-3 9 0,3-1 52,-4 7 1,4-1 104,2 0 1,-6 8-119,0 4 1,1 4 15,5 1 1,-6 3 101,0 3 1,-5-1 165,5 7 0,-6-8-188,7 3 1,-9 1-143,3-2 0,-3 1 111,3-7 1,-5-5-2,5 0 1,-3-2-99,3 1 0,-5-1 85,5-4-428,-5-3 11,-1 5 205,0-8 136,7-7 0,3-5-54,7-10-8,0-5 1,0-7 27,0-1 1,7 1-163,5 0 1,-3 5 113,3 1 1,-1-1-245,7-5 0,-3 0 15,-3-1 0,1 1 53,-7 0 0,5-1 289,-5 1 0,0 6 0,-6-1 0,0 1-10,0-7 0,0 1 10,0 0 0,0-6 215,0 0 1,0-1-70,0 7 0,0 0 90,0 0 1,0 5-26,0 1 1,0-1-107,0-5 1,0 5-12,0 1 1,0 5-12,0-6 1,0 7 201,0-7-215,0 8 0,0-5 469,0 3-233,0 4 236,0-6-412,0 8-139,0 0 65,0 8 0,0-4 73,0 7 0,0 7-66,0 5 0,0 7 184,0-1 0,0 6-144,0 5 0,0-1-23,0 7 0,0 0-94,0 6 1,0-2-186,0-4 0,-2 4 153,-4-4 1,2-2-125,-7 2 1,5-7-265,-5 1 0,5-4 153,-6-1 1,6-8-620,-5-4 238,7-4-275,-11-9 937,13-3 0,9-22 0,13-4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1:08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53 8113,'0'-18'370,"0"1"0,10 7 295,7 5 0,10 3 0,13 2 95,6 0 1,6 2-724,6 3 0,-2-3-553,7 4 1,-3-4 184,-3-2 0,-1 0-83,-16 0 0,-1 0-15,-11 0 1,-3 0-159,-7 0 250,-1 0 0,-7 2 106,-5 4 0,-3-2-27,-2 7 0,-2-1-36,-3 1 0,1 5 86,-8-5 0,7 4 208,-7 3 0,2-1 0,-1 0 0,-5 1 0,7 7 0,-8 1 0</inkml:trace>
  <inkml:trace contextRef="#ctx0" brushRef="#br0" timeOffset="183">604 277 8113,'-27'18'-50,"4"-1"0,-2-6 66,2 1 1,-2 0 0,4 7 805,-2 4-494,-1-4 1,9 8 9,4-4 0,-5 6-50,5 11 1,3 4-201,2 8 0,-1 6 114,1 0 1,0-1-216,6-5 1,-6 6-112,0-1 0,1 1-135,5-6 0,0-6 33,0 0 0,0-9-152,0-3 1,0-1-286,0-10 112,0 0-242,0-13 438,7-3 0,-3-14 41,8-5 1,-8-9 313,1-2 0,5-8 0,0-3 0,7-11 0</inkml:trace>
  <inkml:trace contextRef="#ctx0" brushRef="#br0" timeOffset="412">690 658 8113,'0'-25'591,"-8"0"178,-3-4 0,1 10-224,-1 7 0,1 7 432,-1-7-1008,3 8 1,8 4 106,0 12 0,0 5-257,0 6 0,6 6 139,0 11 0,5 4-12,-5 8 0,0 8 116,-6 3 1,0-1-153,0 1 0,-6 1-155,0 5 0,-5-2 36,5-4 1,-2-3-419,2-8 1,4-6 254,-3 0 0,1-13-302,-2 1 0,4-5 156,-4 0 1,-1-4 517,1-8 0,-15 1 0,2-1 0</inkml:trace>
  <inkml:trace contextRef="#ctx0" brushRef="#br0" timeOffset="579">68 1782 8113,'-25'-2'1385,"7"-4"-757,1 4 1,15-7 530,-4 3 0,22-2-606,13-3 1,13 1-159,15 4 1,13-3-303,10-9 1,11 1-760,1 0 0,6 7-295,-6 4 0,6 5 450,-6 1 1,1 1 510,-7 5 0,1 4 0,-1 7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1:06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587 433 8182,'-10'0'65,"3"0"0,8 2 1,5 1-48,6 3 0,9 2-24,2-2 1,8-3 99,-2 9 0,5-8 169,6 2 1,-1-4-60,7-2 1,0 0-85,6 0 1,6 0 62,-1 0 1,9 0-76,-3 0 1,-1 0-144,1 0 1,6 0-4,6 0 0,0 0-222,-6 0 0,0-2 201,0-4 1,-5 4-151,-1-4 0,-7 4-10,2 2 1,-10 0 103,-2 0 0,-2 2-214,2 4 0,-4-2 67,-7 7 1,-6-5-179,0 6 1,-10-7-152,-2 7 655,0-1 1,-15 7-1,6-1 1</inkml:trace>
  <inkml:trace contextRef="#ctx0" brushRef="#br0" timeOffset="367">293 1107 8082,'-27'0'236,"4"0"1,6-2 243,5-4 29,4 4-375,8-5 1,14 7-189,3 0 1,6-6 161,0 0 1,4 0-119,8 6 1,5 0 171,0 0-31,8 0 0,2 0 59,8 0 0,13 0-43,-2 0 0,14 0-210,3 0 1,9 0 149,-44 1 0,1-2 0,3-1 0,0-1-241,0 0 0,-1 0 0,2-3 0,0-1 170,-1 1 1,-1 0-1,-2-1 1,0 1-66,0 0 0,0 0 0,-1-2 0,0 1-40,41-5 1,-2 4-279,-9 3 0,-4-3 193,-8 2 1,-8 0-41,-3 6 1,-4 0-349,-2 0 1,-14-5 207,-3-1 0,-12 0-361,0 6-196,-4 0 1140,-9 0-229,-3-8 0,-22-1 0,-4-8 0</inkml:trace>
  <inkml:trace contextRef="#ctx0" brushRef="#br0" timeOffset="700">1642 69 8204,'-27'-24'590,"10"10"853,11-3-1175,4 11 0,10-2-345,3 8 0,12 0 100,6 0 0,6 6-27,5 0 1,4 7 230,8-1 1,6 5-96,-1 6 1,14-2 233,-1 8 1,8-6-229,-3 6 1,6-2 96,-6 2 0,11 7-407,-5-7 1,5 8 137,-11-9 0,-5-1 170,-7 2 0,-9-6-26,-2 6 0,-2-6-127,-10 6 0,-7-6 43,-10 6 1,-10 2 111,-1 9 0,-12-2 49,-6 8 0,-11 2-128,-18 10 1,-9 5-111,-8 12 1,-2-3-178,-9 2 1,7 3-299,-2-2 1,12-6-1597,6-5 2122,19-8 0,-6 1 0,15-11 0,5-5 0,3-5 0</inkml:trace>
  <inkml:trace contextRef="#ctx0" brushRef="#br0" timeOffset="1501">708 381 8099,'2'-18'-314,"4"1"79,-4 8 1510,5-7-789,-7 7 0,-2-7-311,-3 5 1,1 3 16,-8 8 1,6 0-138,-5 0 1,5 0 32,-5 0 0,-7 2-239,-5 4 0,-2 3 127,2 9 0,-9 7-122,-9 3 1,-1 7-42,2 5 1,-3 5 105,-3 6 0,-4-4 45,4-1 1,4-2 13,1 2 1,5 2 36,1-8 1,8-1 29,4-10 1,10 1 120,1-7 1,9 0-87,-3-5 1,12-1 21,5 0 1,12 1 67,6-1 0,11 0-105,6 0 0,8-1-1,10-5 0,1 3-204,16-8 0,-1 1-600,7-1 0,7-2 391,4 7 349,-47-5 0,0 0 0,47 9 0,0 1 0,-48-8 0,0 1 0,1 3 0,0 1 0,0 2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1:03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199 467 8390,'-18'-10'-1331,"9"1"998,3 3 1,-4 4 109,-1-4 0,1 4 194,-1 2 0,5 0 29,-5 0 0,5 0 0,-6 0 0,1 0 74,-7 0 0,7 0-116,-1 0 299,8-7-132,-3 5-323,7-6 93,0 8 139,0 0 456,-8 0 71,6 0-173,-5 0 750,7 0-358,0 0-270,-8 0 0,8 0-135,0 0 0,2-2-150,9-4 0,7 4-59,5-3 1,7-3-214,-1 2 1,10-7 25,1 1 0,0 3 60,-5-3 1,-1 8-240,1-1 1,-6-3-24,0 2 0,-14 0 1,2 6 1,-5 2 195,-1 4 1,-3-2 29,-8 7 0,-8 3 17,-3 9 0,-4-2 127,-3 8 1,-5-6 112,0 6 1,-8 0-50,3 5-1,1 1 24,-2-1 0,6 7-50,-6-1 1,8 0-212,-2-5 1,4 5 9,1 1 0,1-1-119,0-5 1,1-7 159,5 1 0,3-8-125,8 2 0,0-3-127,0-3 0,0-6-141,0 1-177,0-8 336,8 4 1,1-10-83,9-4 1,5-10-5,0-7 0,8-7-278,-3 1 1,5-4 177,2-1 1,5 5-34,0 0 0,1 6 321,-7-6 0,1 8-28,-1-2 1,-7 9 437,-4 3 0,-3 5 337,-3-5 668,0 7-912,-7-4 0,-3 10 239,-7 4 0,-7 5-277,-5 12 0,-5 4-140,-6 8 0,-2-1-462,-4 1 0,-4 2 174,5 3 0,-5-2-391,-2 8 0,3 1 249,3 4 0,-4 1-261,4 0 0,2-6 259,-1 0 1,7-13 90,-3 2 1,11-12-4,2 0 439,7-4-254,-4-2 169,8-7 1,10-4-15,7-12 1,8-6 244,9-11 1,1 2-165,0-8 1,5 2-109,0-1 0,-1 3-217,-10 7 41,3 1 0,-13 0-115,5-1 1,-11 3-367,-2 4 1,-7 1-901,2 4 958,4 4 0,-8-7-295,3 3 1,-10 2 706,-7-7 0,-11-1 0,-4-5 0</inkml:trace>
  <inkml:trace contextRef="#ctx0" brushRef="#br0" timeOffset="257">389 1090 8383,'-15'-18'0,"3"1"0,-1 0-5,7-1 0,-2 1 127,2 0 1,4-1 195,-3 1 0,3 0-20,2 0 1,0 5 366,0 1-117,0-1 67,0 2-458,0 3 1,0 9-163,0 3 1,0 7-35,0 11 0,0 8 71,0 15 0,0 4 228,0 19 1,-6-4-108,0 10 0,0 6-367,6 5 0,-5 3 271,-1 9 1,0 0-20,6-46 1,0 0 0,0 42-576,0-8 1,0-9 294,0-14 1,0-5-309,0-12 1,6-5 208,0-13 0,5-3-80,-5-7 1,2-9 180,-3-3 0,-3-6 219,4-6 0,-4-5-266,-2-12 0,0-4 208,0-8 1,0-7 78,0-4 0,8-12 0,1-3 0</inkml:trace>
  <inkml:trace contextRef="#ctx0" brushRef="#br0" timeOffset="763">1167 484 8304,'-2'-15'0,"-4"3"0,3-1 1214,-9 7-743,8 0 1,-11 6-166,3 0 1,1 2-332,-6 4 0,3 4-212,-9 7 1,2 8 164,-2 4 0,4 3-145,-4 3 1,3 0 37,3-1 1,0 1 29,-1-1 0,9-1-25,3-4 0,4 2-157,2-8 1,0 0 104,0-6 0,0 0 50,0 1 0,6-1 172,0 0 0,7-1-111,-1-5 0,1 4 232,-1-3 0,1 3-31,-7 3 1,2 5 100,-3 0 1,-3 8-4,4-3 1,-4 7 240,-2 5 0,-2-1-30,-4 7 1,4-2-67,-3 2 1,-3 4-234,2-4 1,0-2 76,6 2 0,0-9-129,0-2 1,2-3 25,4-9 1,-2 0-290,7-5 126,-7-1-22,12-7 0,-13-3 140,9-7 1,-8-9-12,2-9 0,1-1-398,-1-10 1,7-5 127,-1-7 0,-2-1-42,1 2 0,-1-4-151,1-8 0,5-2-683,-5-4 1132,5 4 0,9-13 0,1 6 0</inkml:trace>
  <inkml:trace contextRef="#ctx0" brushRef="#br0" timeOffset="1796">1548 190 8299,'7'-34'480,"-5"1"205,4 4 0,-4 4 219,-2 8-648,0 0 1,0 5-344,0 1-155,0 7 80,0-4 1,0 16 183,0 3 1,0 5-109,0 1 0,-6 6 138,0 0 1,-5 8-186,5-2 1,-5-2 107,5 1 1,-2-5 38,2 6 0,4-8 131,-3 2 0,3-3-139,2-3 0,0-6-15,0 1-90,0 0-120,0 5 0,7-8 86,5-3 1,3-4 116,3-2 1,-1-2-167,0-4 110,0 4 1,1-5 138,-1 7 2,-7 0 1,-1 0 501,-3 0-363,-4 0 0,6 2 159,-8 3 0,-8 3-79,-4 4 0,3 3-149,-3-3 1,1 3-75,-7 2 1,7 6 117,-1 0 1,7 0-237,-7-5 0,6 5 26,-5 0 0,7 8-110,-2-3 0,-1-1 151,1 2 1,0 0-120,6 6 1,-6-7 122,0 1 1,-5-6-13,5 6 1,0-8 245,6 2 0,-5-4-19,-1-1 52,0-9 0,4 5 94,-4-8-216,5-1-268,-7-5-198,8 0 0,8-9-482,3-9 1,6-1 388,6-10 0,-1 6-18,6-5 1,-5 6-15,6-1 0,-8 6 302,2 6 1,-3 3 158,-3 8 0,-6 0 568,1 0-306,-8 0 1,4 8 1003,-8 3-783,0 4 1,-2 3-161,-4-1 0,2 0 8,-8 1 1,7-1-67,-7 0 0,6 0 34,-5 1 0,5-3-256,-5-3-810,7 3-202,-4-5-1120,0-1 1260,6-1 187,-5-8 946,7 0-216,7 0 235,-5 0 1,6 8-108,-8 3 0,-8 5 23,-3 1 0,-10 8-202,-2 4 1,-2-2-43,2 1 0,1 1-17,-6 6 1,7-3 63,-3-3 0,5 2 20,2-8 0,2 0-63,3-6 0,4-5-19,8-1 1,0-5-62,0 6 32,0-8 0,8 3 125,4-7 1,9-2 141,2-3 0,6-5-93,-6-7 0,5 5-90,-4 1 1,1 1 126,-2-2 0,-10 3-83,4 3 1,-9 4-318,4-4 0,-9 12-39,3 6 0,-4 5-46,-2 6 1,-2-2 41,-4 8 0,-3-2-149,-9 2 0,1 1 177,0-6 0,0 2 71,-1-8 0,7 3 334,-1-10-246,8-3 669,-11 7-416,13-13 1,-6 4 31,8-12 1,2 3-71,4-9 0,-2 6 117,7-5 25,-7-1-129,12-5 29,-14 7-30,5-5 215,-7 13-370,0-6 0,2 8-124,4 0 0,-2-2 110,7-3 0,1-5-180,5-7 0,0-1-562,1 1 1,5-6 320,0 0 0,8-8-809,-3 2 1,5-5 455,2-6 0,-6 1-602,-1-7 1379,-7-8 0,12-7 0,-6-8 0</inkml:trace>
  <inkml:trace contextRef="#ctx0" brushRef="#br0" timeOffset="2204">2015 761 8299,'9'-25'-967,"5"0"725,-9-4 1,3 6 3085,-2 12-1163,-4-5-871,5 14 0,-5-5-81,4 7 0,-2-2 129,7-4 1,7 4-309,5-4 1,8-1-32,-3 1 0,5-8-240,2 3 0,11-5-23,0-1 1,2 2-882,-8 3 0,-3-1 470,3 7 0,-5-5-853,-7 5 1,3 0-812,-8 6 644,0 0 0,-7 2 502,-5 4 1,-3 5 100,-8 12 1,-8-2-183,-3 8 0,-10 0 289,-2 6 1,-6-1 131,6 1 1,-6-1 332,6 1 0,-2-2-74,2-5 1,5-1 265,1-4 0,0-3 105,5 3 0,5-10 28,1-1 494,-4-1 91,8-1 1,-3 3-326,10-7 0,-1 2 195,8-3 0,-1 5-273,7 7 0,-1 3 225,0 3 0,0 5-169,1 13 1,5-3 10,0 8 1,0 14-214,-6 9 1,6 12-88,0-1 1,-7 3-437,-11-2 0,-3 1 184,-2-7 1,-3 0-341,-9-6 1,-1-7 276,-16-4 1,-6-5-745,-5-1 1,-6-6 105,5 1 1,-11-11-186,6-1 0,-13-8-182,7-10 1,4-8-1663,7-3 2708,-3-12 0,2-5 0,-4-12 0,6-6 0,3-4 0</inkml:trace>
  <inkml:trace contextRef="#ctx0" brushRef="#br0" timeOffset="2576">1738 1556 8222,'-17'0'0,"7"-7"1253,2 5 0,2-8 204,1 4-325,-1 5-479,6-7-286,8 8 1,-5 2-357,9 4 0,-8-3-367,2 9 0,1-1-282,-1 7 0,6-1 638,-7 0 0,9 8 0,-5 2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4:01:10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398 139 8237,'8'-35'938,"7"3"-101,8 3 0,0 11 0,-6 13 108,1 3 1,7 2-440,3 0 1,5 0 120,2 0 1,5 0-255,0 0 1,6-6-322,-5 0 1,3 1-184,-9 5 0,1 0-419,-13 0 0,0 5-405,-6 1 1,-7 7 540,-4-1 0,-4 11-161,-2 6 0,-8 4-120,-3 1 1,-7 3-214,-5 3 0,4-3 303,-4 3 0,-2 2 168,2-2 0,0 7 437,6-7 0,-8 0 0,-2-5 0</inkml:trace>
  <inkml:trace contextRef="#ctx0" brushRef="#br0" timeOffset="813">588 744 8216,'-25'17'-436,"-4"1"0,-1-3 509,1-3 0,-2 1 591,8-7 1,-2 5 60,2-5-437,4 8-214,-6-5 0,13 1 398,1-4-546,7 3 0,-2-7 83,12 4 0,-2-4-14,7-2 1,6 0 19,6 0 0,8-8-112,-2-3 1,4-3 102,1 3 0,-5-3-171,0 8 1,0-5 36,5 5 0,-7 0 131,-4 6 1,2 0-156,-2 0 133,0 0 1,-5 0-11,-1 0 0,-5 0 17,-1 0 0,-7 2 7,2 4 1,-4-2 26,-2 7 0,0 1 12,0 5 1,-2 2-8,-4 4 1,-4-1-26,-7 6 1,-6-5 131,0 6 1,-2-2-76,2 2 0,6 2 179,-1-8 0,1 0-82,5-6 0,-1 0 70,1 1-153,5-9-20,7-1 27,0-8 1,2 0 9,3 0 0,5-6-146,7 1 1,1-9 101,-1 3 0,6-5-139,0-1 0,2 0 55,-2-1 1,-4 1-7,4 0 0,-2 5 22,3 1 0,-5 1-14,4-2 1,-10 5-113,-1 7 1,-6 0 113,5 0 1,-5 0-185,5 0 254,-7 0 218,4 0-229,-8 7 1,-8 3 125,-3 7 0,1-5-132,-1-1 0,-1 1 21,-5 5 0,-1 1-223,1-1 0,0 0 84,0 0 1,-6-1-47,-1-5 0,1 9 127,6-9 0,0 8 225,0-7-137,-1 3 1,1 2 191,0 1 1,5-7-149,1 1 1,7-6 90,-2 5 0,-2-5 112,3 5-56,-1-7-62,6 12-52,0-14-31,0 13-40,0-13-243,0 6 242,0-8-14,0 0-255,7-8 1,3-2 58,7-7 0,-1 5-124,-5 1 1,5 5-294,-5-5 254,5 7 288,1-4 0,-8 10 114,-3 4 1,2-2-88,-2 7 0,-1 6 123,-5 6 0,-7 1 155,-5-7 0,4 0-76,3 0 1,-3 1 361,2-1 41,1 0-288,5 1-182,0-9 1,1-3-1,5-12 0,4-3-106,7-9 0,0-3-188,1 4 0,-1-8-316,0 13 1,-1-7 234,-5 8 1,3 1-531,-9-2 1,3 9-491,-2-3 153,-4 4 0,4 10 218,-12 3 872,-4 5 0,-15 9 0,-2 1 0</inkml:trace>
  <inkml:trace contextRef="#ctx0" brushRef="#br0" timeOffset="1076">259 1643 8105,'-17'-7'0,"2"3"-126,3-8 0,-1 7-223,7-7 350,0 8-105,6-4 0,2 7 2,4-5 1,-2 4 74,7-4 0,-5 2 284,6-2 119,-9 5 563,5-7 352,-8 8 42,0 0-1285,8 0-287,-6 0-43,5 8 0,-7-5-328,0 9 1,6-6-393,0 5 0,0 1 1002,-6 5 0,0 0 0,0 1 0</inkml:trace>
  <inkml:trace contextRef="#ctx0" brushRef="#br0" timeOffset="1580">87 1972 8105,'-18'0'998,"1"0"0,0 0 551,-1 0-268,9 0-1201,1 0 0,22-8-508,3-3 1,10-5 45,-4-1 0,8-6-309,-3 0 1,3-2-41,-2 2 1,2 4 335,-8-4 0,7-2 37,-1 2 0,4 0 12,2 5 1,-1-5 128,1 0 0,5-2 199,0 2 1,8 2 17,-1-8 0,3 8 14,1-2 0,1-2-86,0 2 0,6 0 244,-1 6 1,1-1-75,-6 1 1,-6 0 385,0-1 0,-9 3-108,-3 3 0,-7 5 428,-10 7-174,1-8-185,-9 6 0,-3-4-170,-12 12 0,-11 4-163,-12 7 1,-3 0-261,-3 1 0,-7 5 144,-4 0 1,3 0-167,3-6 1,5-1 76,7-5 1,-3-1-169,8-5 68,0-3 0,13 4-434,4-12 431,4-3 0,4-9-247,4 1 822,4 8 0,7 1-37,0 8-92,1 0 0,-3 8 134,-3 3 1,1 4 191,-7 3 0,1-1-137,-1 0 1,-2 1 103,8-1 1,-7 0-620,7 0 0,-3 1 118,3-1 0,3-7-411,-3-5 0,3 3 201,3-2 1,-1 0-195,0-6 1,-5-2-143,-1-4-1288,-7 4 1109,4-13 0,-10 13-52,-4-4 1,-9 4 57,-8 2 677,-16 8 0,3 9 0,-16 10 0</inkml:trace>
  <inkml:trace contextRef="#ctx0" brushRef="#br0" timeOffset="2146">484 2058 8105,'-52'35'173,"2"-6"91,4 0 1,-2-8 224,8 2 0,5 2-86,7-2 1,6 0-79,-1-6 0,4 0-88,2 1 0,0-1 104,-1 0 0,3 1-184,3-1 1,-1 0-158,7 1 0,-5-7 7,5 1-245,0-1 0,6 1-269,0-1-37,0-7 0,0 2 76,0-12 0,2 0 204,4-11 0,-2 2-49,7-14 1,3 2 76,9-2 1,-4-2 217,4 8 0,2 0-48,-2 6 1,6 5 244,-6 1 0,6 7-54,-6-2 1,0 6 184,-6 6 0,-2 4 31,-3 7 1,-2 2-67,-5 4 0,-3-2 86,4 8 1,-4-8-143,-2 2 1,-2 2-264,-4-2 1,2 0 91,-7-5 0,7-1-235,-2 0 0,-1-5-114,1-1-439,0-7 445,6 4 0,0-16 27,0-3 0,0 1-46,0-1 0,0 5 222,0-6 556,0 8-365,0-3 1,0 9 189,0 3 0,-6 5 151,1 7 1,-9 6-158,3 0 1,-5 2-87,-1-2 0,0-3-7,-1 3 1,1-4-231,0-2 0,5 1-195,1-1-72,7-8 0,-4 1-74,8-4-118,0-4 72,0 5 254,0-14 1,8 3 320,3-8 1,-1 9-82,1-3 1,-5 2 344,6-2 1,-6 4-82,5-4 1,-5 5 48,5 1 1,-5 0-194,6 0 1,-7 0-280,7 0-245,-8 0-895,11 0 210,-13 0 429,6 0-727,-8 0 1140,0 0 0,7-16 0,3-3 0</inkml:trace>
  <inkml:trace contextRef="#ctx0" brushRef="#br0" timeOffset="3276">657 2300 7958,'-7'-9'0,"3"-5"-747,-8 9 26,8-1 462,-3 6 180,7-8 263,7 6 0,-5-7 377,4 3 65,-4 4 1,-2 2-266,0 12 1,0 3 27,0 2 0,-2 8 146,-4 4 1,4 2-118,-3-2 1,1 1-450,-2-7 0,4 6-336,-4-6-317,4 0 336,2-5 121,-7-9 1,5-3-50,-4-12 1,4-3-4,2-9 0,0-7-17,0-3 0,8-3 99,3 2 1,-1-4 162,1 4 0,-1 3 9,2-3 1,3 8 155,-4-2 0,5 5 82,1 7 76,0-5 0,1 14-121,-1-3 0,-2 5 85,-3 5 0,-3-1 64,-3 8 0,-4-1-78,4 7 1,-4-1-97,-2 0 1,0 6-4,0 0 0,0 2-10,0-2 0,0-2 49,0 8 0,0-6-19,0 6 1,2-8-129,4 2 0,-5-3 230,5-3-623,4 0 185,-8 0-386,13-7 31,-13-2 158,6-8 1,-8-8 108,0-3 0,-6-5-30,0-1 0,-7 0-57,1-1 1,3 1 103,-3 0 1,2 5 159,-1 1 0,-4 7-348,3-2 727,4 4-44,-7 2 0,11 8 106,-7 3 0,5 1-163,-6 5 1,7-3 130,-7 9 1,6-4 594,-5-2-486,7 0 1,-4 1 375,8-1-112,0-7-1004,0-3 0,2-7-73,4 0 1,4-7-321,7-5 0,0-5 390,0-6 0,6-4-88,1-8 0,-1-1-119,-6-5 0,2 3 90,4-8 1,-4 2 275,4-2 0,2-2-57,-2 7 1,6 1 334,-6 5 1,2 3 83,-2 3 1,-3 2 228,3 4 1,-4 9-198,-2-3 0,-5 6 127,-1-1 1,-5 4 656,5 8-659,-7 0 0,10 2 34,-8 4 1,-1 6-68,-5 11 1,0 0-49,0 11 0,0-3-105,0 9 1,0 3-57,0-3 0,-5 8-52,-1-2 0,-6 2-233,6-2 1,-5 2-20,5-7 1,-1-3 27,1-9 0,2 2 26,-8-8 1,9 0 31,-3-6-142,4-7 103,2-3 118,0-7 0,0-2-39,0-3 0,0-11-94,0-7 1,0-8 70,0 3 0,8-5 32,3-2 1,-1 1-164,1-1 1,1-5 77,5 0 0,0-1-115,1 7 0,-1-7 105,0 1 0,6 0 41,0 5 0,0 2 70,-5 4 1,-1-1 171,0 7 0,-5 0 281,-1 5 1,-5 3-15,6 3 406,-9-3-539,13 13 1,-9 2 52,5 12 0,3 9-22,-3 2 1,3 8-43,3-3 0,-3 13-12,-4 5 1,5 4-10,-5 2 1,-1 5-29,2 1 1,-3 5-21,3-5 0,3 5-35,-3-5 0,3-6 60,2-6 0,2-7-33,4 1 0,-1-6-45,6-5 1,3 2-16,10-8 1,-3 0-100,8-6 0,-6-7-191,7-4 1,-7-4-459,6-2 1,-2 0 333,2 0 1,2-8-699,-7-3 1,-1-5 407,-5-1 0,-3 0-264,-3-1 0,-6 1-742,-11 0 1581,3-1 0,-28-7 0,1-1 0</inkml:trace>
  <inkml:trace contextRef="#ctx0" brushRef="#br0" timeOffset="3447">1418 2785 8020,'-34'-52'0,"9"10"1940,7 7 1,9 8-909,9 10 1,3-1-404,9 1 1,9-2-328,20-4 0,5 2-380,11-8 0,-1 10-293,7 1 1,-5 3-1529,5 9 1738,-7 8 1,4 8 0,-8 7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3:56.2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35 709 8101,'-17'0'820,"7"0"-174,3 0-114,7 0 247,0 0-163,0 8-393,0-6 0,5 7 10,1-3 1,2-2 35,-2 7 0,-5-5 10,5 6 1,2-6-55,-2 5 0,1-7-33,-1 2 0,-4-2 244,4 1-241,3-3 1,1 6 27,7-8 1,1-2-25,-1-4 0,2 2-206,4-7 1,-2-1 148,8-5 1,-6 2-235,6 3 1,-8-3 66,2 3 1,2-1 15,-2 1 1,0 3 72,-5 3-143,-1 4 1,0-6 40,0 8 0,-5 0 32,0 0-19,-9 0 86,13 0-403,-7 0 115,1 0-529,5 0 281,-13 0-215,6 0-79,-8 0-757,0 0 0,-6 2 904,0 4 1,-7 4-274,1 7 1,-3 2 894,-2 4 0,-1 4 0,1 8 0</inkml:trace>
  <inkml:trace contextRef="#ctx0" brushRef="#br0" timeOffset="884">260 1107 8101,'-8'9'648,"6"-1"1,-5-6 266,7 4-585,0-4 0,2 5-14,3-7 0,-1 0 256,8 0-476,-1 0 1,7 0 122,-1 0 1,0 0-178,0 0 1,1-5 227,-1-1-349,0-8 1,1 7 40,-1-5-69,0-3 1,0 7-307,1-3 28,-9 3 1,1 8-773,-4 0 800,-4 0 1,3 2-262,-10 4 0,1 3 195,-8 9 0,-1 1-82,-10 4 1,4-2 150,-4 8 0,-4 0 354,-2 5 0,-2 1 0,2-1 0,-2 1 0,8 0 0,-5-1 145,5 1 0,-1-3-156,7-3 0,6-4 746,-1-8 1,8 1 7,-1-1-83,3 0 0,4-1-260,3-5 0,7-3 457,11-8 0,4 0-423,7 0 0,7-8-236,-1-3 0,6-7-1017,-5-5 528,7-4 248,-12 1 1,12-13-753,-8 5 1,-1-5 432,-10 5 0,0-1-103,-12 0 1,4 1 66,-10-1 1,-3 1-167,-2-1 1,-4 2 76,-2 5 1,-8-5 486,-3 4 0,1-4-118,-1-1 0,1 1 118,-2 4 0,-1-5 0,7-1 0,0 1 0,6-7 0,-5 3 0,-1-3 0,0 5 0,6-4 0,0 3 0,0 2 0,-2 7 25,-4-1 1,5 8 132,-5-2 0,4 3 288,2 3 1,0 6-174,0-1 1,-2 6 750,-4-5-663,4 7 1,-5-6 447,7 5-264,0 3-60,0-6-74,0 0-212,0 6-133,0-5 46,0 7 60,0-8 143,0 6-214,0-6 114,0 8-461,0 0 220,7 8 1,-5 2 77,4 7 1,-2 0-80,2 1 0,-5-1 43,5 0 1,2 2-140,-2 4 0,1 4 112,-1 8 1,-4 1-5,4 5 1,-2 3 27,1 8 1,-1 9-5,8 8 0,-8 3-138,1 8 0,-3-3 127,-2 10 0,6-5-262,0 10 1,0-3 269,-6-3 1,0-7-23,0-4 1,1-6 23,5-5 0,-4-5 24,4-7 0,-2-6-77,2 0 0,-3-9-88,9-3 1,-8 1 37,2-6 1,-3-4-65,3-2 0,-4-10 227,4-1-378,-4-8-34,-2 3 0,0-11-144,0-7 0,0-8-149,0-16 1,-2-9 195,-4-8 1,2-2 38,-7-9 0,7-1 284,-2-5 1,4 6 117,2-1 0,0 1 0,0-6 0</inkml:trace>
  <inkml:trace contextRef="#ctx0" brushRef="#br0" timeOffset="1417">934 415 8064,'0'-11'-207,"0"-1"1,0 1 179,0-7 1,0 1 98,0 0 0,0-3-271,0-3 0,6 2 99,0-8 1,2 8 46,-3-2 1,-3-2 179,4 2 1,2 0 139,-3 6-120,1 0 0,-4-1 129,4 1 1,-4 5 314,4 1-205,-4 7 46,-2-4 0,0 6 336,0-3-704,0 3 0,1-6 337,5 8-375,-4 0 22,6 0 1,-6 0-103,4 0 0,-5 2 77,5 4 1,2-2 79,-2 7 1,1-5-156,-1 5 0,-4 3 120,4 9 0,1 4-140,-1 7 0,2 3 108,-2 3 0,-2 5-7,7 6 0,-1 3-10,1 4 0,3 9-5,-9 8 1,7 8-233,-6-3 0,5 11 252,-5 1 0,6 0 10,-7-5 0,7-3-7,-6-3 1,5 9 40,-5-3 1,2 1-78,-3-7 1,-1 1-6,8-7 0,-3 6-28,3-6 1,1-2-146,-7-10 0,8 1 142,-3-12 0,-1 1 15,1-12 0,-1-1-298,1-5 1,-1-7 71,-4 1 0,-4-8-76,3 3 1,-3-5 187,-2-2 1,0-5-818,0-1 635,0-7 1,0 2-78,0-12 0,-2-6-9,-3-11 0,-3-11 402,-4-12 0,-1-6 0,7-6 0,-7-3 0,3-9 0</inkml:trace>
  <inkml:trace contextRef="#ctx0" brushRef="#br0" timeOffset="1720">1522 502 8758,'18'0'1595,"1"0"-1064,4 0 1,-4 0 259,4 0 1,-2 5-554,2 1 1,-3 0-3,3-6 0,-4 6-278,-2-1 0,0 1 88,1-6 0,-7 0-394,1 0 0,-6 2-60,5 4 0,-7-2-306,2 7 0,-4-5-86,-2 6 189,0-1 0,-2 6-161,-4 1 1,-4 5 284,-7 0 0,0 2 487,-1-2 0,1-4 0,-8 14 0,-2-6 0</inkml:trace>
  <inkml:trace contextRef="#ctx0" brushRef="#br0" timeOffset="1876">1626 1003 8095,'17'10'1801,"1"-1"-1218,-1-3 0,0-4 101,1 4 1,-7-4-278,1-2 0,-1 0-358,6 0 1,1 0-98,-1 0 1,-5 0-375,-1 0 1,-5 0-1504,5 0 1586,-7 0 1,4 2-897,-8 3 1,-8 5 1234,-3 7 0,-12 1 0,-4-1 0</inkml:trace>
  <inkml:trace contextRef="#ctx0" brushRef="#br0" timeOffset="2021">1522 1453 8095,'0'17'1163,"2"-7"-873,4-5 1,6-3 1059,11-2 0,4 0-600,7 0 0,1-2-455,-1-3 1,3 1-318,3-8 1,2 6-345,5-5 1,1-1-1323,-8-5 0,0 2 893,-5 3 1,-2-1-938,-5 7 1732,-3 0 0,-7-1 0,-1-3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3:59.3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35 8062,'0'-10'1194,"0"1"-292,0 3-7,0 4-590,0-6 1,0 10-28,0 4 0,0-2 71,0 7-346,-7 1 71,5-2 0,-12 5 109,9-4 1,-9 5-143,3 1 1,-5 6-139,-1 0 0,0 6 40,-1-6 1,-1 8-31,-4-2 0,4-2 17,-4 1 0,2-1-130,-2 2 1,9 2 97,-3-8 0,3 0 136,-3-6 0,7 1-18,5-1 0,3-6 7,2 1 1,0-6-21,0 5 11,0-7 1,2 6-224,3-5 0,-1-3 140,8 4 1,-6-4-42,5-2 111,-7 0 0,6 0-26,-5 0 187,-3 0-215,6 0 87,-8 0-207,0 0-407,-8 0-285,6 0 127,-5 0-205,7 0 120,0 0 823,7 0 0,3 0 0,7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0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52 951 7975,'-17'-7'637,"6"3"-88,-1-8 316,8 8-533,-3-11 1,16 5-73,8-7 1,5 6-9,12-1 0,-1 0 175,13-5 1,6 0-155,6 0 0,-1-6-204,-5-1 0,-6-1-168,0 2 1,-7-2 150,1-3 1,-5-3-633,-7 8 1,-3-2 290,-7 2 1,-3 2-354,-3-8 0,-5 8 236,-7-2 0,0 3-179,0 3 0,-7-6 117,-5 0 1,-3 0 91,-3 6 1,-5 5 194,0 1 0,-6 1 73,6-2 0,0-1 351,6 7 1,0 1-232,-1 5 0,7 0 475,-1 0 0,3 1-273,-3 5 1,-1 4 330,7 7 0,-2 0-66,3 1 1,3-1 52,-4 0 0,4 2-102,2 5 0,0-3-48,0 7 1,0 3-252,0 10 0,0 3 57,0 8 1,0 13-136,0 4 0,0 14-150,0 3 0,0 1 21,0 5 1,2-8 25,4-9 0,-4-2 100,3-15 0,5 0-45,2-6 1,-3-10-77,3-8 1,-7-7-43,7-9 1,-1-7 90,7 1 0,-1-8 190,0 1 0,1-12 142,-1-11 1,2-9-788,4-13 0,-2-12 74,8-11 1,-2-6-92,2-6 0,2-8-180,-20 35 0,1-2 0,2 1 1,1 0 369,-4-5 1,1-1 0,0 2 0,1 2 154,-2 2 0,1 0 0,-2-1 1,1 0-293,18-42 0,-1 1 216,7 11 1,-2 10 90,-5 13 0,-1 11 133,-4 5 0,-3 7 57,3 5 0,-6 4 53,-5 8 1,3 1 989,-4 5 0,-1 3 385,2 8-38,-9 0 0,7 0-59,-4 0-661,-4 8 1,5 7-278,-7 8 0,0 2-428,0-2 0,0 4 10,0 8 1,-2-1 29,-3 1 0,3 0-203,-4-1 1,4-5 196,2 0 1,0-8-382,0 2 0,2-10 103,4-1 1,11-8-294,12 2 1,-2-6 200,2-6 1,-1-2-74,7-3 1,0-5 135,-1 5 1,-5 1 133,0-2 1,-8 9 295,2-3 0,-4 4-144,-1 2 0,-1 0 276,0 0 0,-2 8-148,-3 3 1,1 5 203,-7 1 1,2 6-191,-2 0 1,-2 8-108,7-2 1,-7 3-2,2 3 1,3 7-33,3 4 1,-3 4 5,3 2 0,-2 6-124,1-1 0,4 3 497,-3-3 1,3-3-149,3 4 1,-7-4-115,1-2 1,-3-1-33,3 1 1,1-6-118,-7 1 0,0-9-38,-6 2 0,0 3-286,0-3 0,0 0 103,0-5 0,-8-8-117,-3-4 1,-5-4-87,-1-2 0,-2-1 138,-4-5 1,-2-3-385,-4-8 0,-4-10 235,4-7 0,-3-10-7,-3-13 0,2-4-69,5-8 0,-5-8-64,4-3 1,-4 1 520,-1-1 0,5 9-72,0 2 0,8 8 270,-2 9 0,6 9-184,5 2 1,-1 5 14,7 2 0,0 0-23,6-1 1,0 1 44,0 0 1,0 0 299,0-1 0,8 1 214,3 0 1,5-1-127,1 1 1,0 6 113,1-1 1,-1 8-88,0-2 0,1 6-85,-1 6 1,-7 11-403,-5 12 0,-5 4 128,-5 2 0,-7 5-47,-11 0 0,-4 2 206,-8-1 0,1-10 253,-1 3 1,8-5 58,4 0 0,6-4 357,5-8 0,-1-5-940,7-1 1,2-7 114,10 2 0,4-4-986,7-2 0,8-8 619,4-4 0,13-11-697,10-5 1,4-7 1003,13-5 0,12-12 0,-33 21 0,0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1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53 7973,'7'-18'-186,"-5"9"207,14-7 703,-7 15-418,1-7 1,-2 17-437,-8 9 0,-8 7 77,-4 9 0,-3 1-161,-2 0 0,-6 1 134,0 4 1,-6-3 146,6 3 1,2-11 145,9-6 0,-1 2-125,7-2 1,0 0-144,6-6 1,0 1 90,0-1 0,2 0-236,4 1 1,3-1 43,9 0 0,-3-5 114,-3-1 0,3 1 84,-4 5 0,3 2-20,-3 4 1,3-1 57,-8 6 0,-1 3-100,-5 9 1,0-1 119,0 7 1,-2 0-60,-3 6 0,3-6 323,-4 0 0,-2-5 7,3 5 0,-1-8 34,6 2 0,2-5-229,4-6 1,-3 2-32,9-8 0,1 0-329,10-6 1,-3-5 150,3-1 0,-4-7-96,-2 2 1,-5-6 67,-1-6 1,-1-6-271,1-11 0,3-4-19,-8-7 1,5-3-149,-5-3 0,0-4 66,-6-8 1,-2-2-66,-4-4 1,2 1-135,-7-12 356,7 3 0,-12-18 0,7 5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2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 7974,'10'0'2334,"-3"2"-1632,-7 4 0,0 3-273,0 8 1,-2 8-492,-3 4 0,1-2-412,-8 2 0,6-6 159,-5 6 1,5-8 10,-5 2 192,7-4 0,-2-3 97,12-5 0,3-3 6,9-8 0,1 0-147,4 0 0,4 0 14,7 0 1,-1-2 32,-4-4 0,2 4-77,-8-4 1,0 5 183,-6 1 0,-5 0-81,-1 0 1,-7 1 230,2 5 0,-4 4-87,-2 7 1,-14 8 64,-3 4 0,-10 9 65,4 3 0,-8 7 95,2-2 1,-3 4-51,-3 2 0,2-8 153,5-4 0,3 2 44,7-1 1,3-3-118,3-9 1,5 2-338,7-8 1,0 0 150,0-6 1,7 1-375,5-1 1,-2-8 99,1-3 0,-5 2-274,5-2 336,1-1 1,-1-5 13,1 0 1,-6-5 48,5-1 1,-5-8-52,6 3 1,-7-12-343,7-6 1,-1 2 170,7-2 1,5 2-55,0-1 0,8 3 162,-3 7 1,-3 1 164,-2 0 1,2 7-165,-2 4 214,1 4 0,-9 4 34,-4 4 0,-3 6-64,-8 11 1,-2-2 153,-4 8 1,-3-6-39,-8 6 0,-7-3-85,1 3 1,-2 4 38,2-4 1,-2-4 91,-3-2 1,3 0 93,7-6 278,1 4-746,0-19 0,9 6 72,8-8 1,8-2-253,9-4 0,0-3 170,1-9 0,5 7 10,0-1 0,0 3 128,-6-3 196,0 4-444,1 8 132,-9 0 0,-3 14-121,-12 3 0,-9 6 182,-8 0 1,-8 4 54,2 8 0,-5 1-44,-7 5 0,-1-3 288,-4 8 0,4-7 168,7 1 1,6-4 280,0-1 1,16-6-437,1 0 0,9-8-41,3 2 0,3-6-280,9-5 0,7-5 165,16-7 0,7-2-100,4-3 0,-2-7 40,2-11 0,-1-4-264,1-7 0,2 1-19,-8 4 0,-5-4-104,-6 5 1,-8-3 98,2 2 0,-6 4-6,-5 8 1,-5 0-69,-7-1 191,0 1 0,-7 2 305,-5 3 0,-5 12-107,-6 12 1,2 5 331,-8 6 0,0 6-103,-6 11 0,7-3 62,-1 3 0,8 2-182,-2-1 0,3 1-24,3-2 0,7-9-49,5 4 1,3-11 48,2 5 1,0-13-148,0 1 0,2-9 55,3 3 0,5-7-13,7 2 0,1-10 89,-1-2 0,0-5 113,0 5 1,1-6 21,-1 7 1,0-1 272,1 6 1,-1 2-49,0 4 0,1-3-81,-1 9 0,0-1-284,0 7 0,1-1 92,-1 0 1,-5 1-1228,-1-1 1,-1-6-284,1 1 42,5-8 616,-7 3 1,1-16-297,-4-8 1,-5-3 223,-1-8 0,2-9 732,4-9 0,-4-12 0,6-3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54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53 8064,'0'-18'0,"0"9"0,8 1 1823,3 8 1,5-2-863,1-4 1,0 5-999,1-5 4,7 4-83,-6 10 1,4 1 171,-12 8 0,-3 1-745,-8-1 0,-4 8 50,-7 4 0,-3-2-222,-15 2 0,3-3 458,-3 3 1,-2-2-584,8-4 985,0-4 817,6 6-489,7-7 0,10-3-217,11-3 0,7 1 697,5-7 0,2 2-135,4-3 0,1-1 71,-7 8 0,6-3-271,-6 3 0,0 3-158,-5-3 0,-7 3-161,1 2 0,-8 6-105,1 0 0,-16 8-20,-7-2 0,-10 4 133,-1 1 0,-10-1-964,-1-4 1,2 2-55,9-8 0,-2 0-416,8-6 1,2-6 424,9 1 848,5-8 0,-1 4 0,-2-8 0</inkml:trace>
  <inkml:trace contextRef="#ctx0" brushRef="#br0" timeOffset="339">934 364 7989,'0'-17'1520,"0"7"-290,0 2 1,-2 8-685,-3 0 0,1 2-503,-8 4 1,1 11 178,-7 12 0,7 0 8,-1 6 0,8-5-91,-1 11 0,3-3-114,2 3 0,7-7-81,5 1 0,11-3 102,6-9 0,3-1-135,3-11 1,0 3 103,-1-9 0,1-1 109,-1-10 0,-1-3 40,-4-9 1,-2-5 108,-4 0 0,-10-5-384,5 4 0,-13-4-321,1 5 1,-8-6-420,-9 6 0,-9-6 851,-14 6 0,-8-8 0,-3 4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2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0 9498,'8'18'3711,"7"-1"-3119,8 0 1,6 1-364,-6-1 0,6 0-1096,-6 0 0,9-1 611,3-5 1,0-3-737,5-8 1,-3 0 545,-3 0 0,-5 0-8,0 0 426,-8 0 1,4 0-216,-8 0 1,-7 2 67,-4 4 1,-5 3 124,-1 9 1,-7 1-722,-5 4 1,-3-2 411,-2 8 1,-1-2 358,1 2 0,0 3 0,-1-3 0,1 2 0,0-2 0,0 1 7,-1-7 1,7 6-46,-1-6 0,8 0 296,-1-5 0,3-1 1153,2 0-252,0 1-423,0-1 197,7 0-367,3-7-126,7-3-211,1-7-305,-1 0 1,-2 2 111,-3 4 0,-3 4 34,-3 7 0,-4 2 423,4 4 0,1 12-117,-1 11 0,6 6 400,-6 5 1,5 11-272,-5 7 0,7 5 140,-1-5 0,1 10-518,-1 1 1,3-1-580,-3 1 1,1-7 62,-1-10 0,-5-7-519,-7-5 1,-7-10 105,-5-7 1,-11-4 345,-6-1 1,-5-6-107,-7 0 1,-3-8 168,-8 2 0,0-12-937,0-5 1330,1-4 0,-3-8 0,-4 0 0,-5 3 0,-5 1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3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 7980,'-18'0'-151,"9"0"661,1 0 1,10 5-99,4 1 0,3 0-125,9-6 0,1 0-119,4 0 1,4 0 69,7 0 1,3 0-106,3 0 0,4 0 44,8 0 0,2 0-69,4 0 1,-3 0 11,9 0 0,-7 0-186,7 0 0,-8 0-9,1 0 0,-3 0 80,-2 0 1,-6 0-240,0 0 0,-13 0 68,1 0 0,-11 8 57,1 3 0,-5-3 31,-2-2 0,-2 3-12,-3 3 0,-2-5-585,-5-1-795,-3 4 804,6-8 0,-14 7 17,0-3 649,-15-4 0,2 13 0,-16-5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3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87 139 8028,'-17'0'-541,"-1"0"633,1 0 1,5 0 512,1 0-652,7-8 0,-4 4 126,8-7 0,2 7 95,4-2 1,4-2-84,7 3 1,-4-3 431,5 2 1,-3 4-161,14-4 1,0 4-12,5 2 1,9 0-186,3 0 1,11-1 14,7-5 0,5 4-83,6-4 0,6 4-269,11 2 0,4 0 164,-45 0 1,2 0 0,-1 0 0,1 0 10,2 1 1,0-2-1,-5-1 1,0-2-158,2 2 0,-1-1 1,47-5-85,0 2 1,-5 4-136,-13-4 1,-9-1 144,-7 1 1,-14 0-12,2 6 1,-18 0-703,1 0 326,-12 0-764,-6 0 1377,-9 0 0,-16 0 0,-1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4.1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623 0 7981,'-17'0'246,"7"0"0,5 0 209,10 0 0,7 2-318,11 4 0,10 4 170,7 7 0,8 2-332,-2 4 1,10-4-304,2 4 0,7 2 354,-2-2-103,5 1 1,-5-1 208,0 0 0,-7 7 326,2-1 1,-1-2 117,-5 2 0,4 0-225,-10 5 0,-2 1 386,2-1 0,-9 7-236,-2-1 1,-3 6-136,-9-5 0,6-1-185,-6-5 0,-6 5-116,-5 0 1,-8 8 25,2-2 1,-20-1-188,-9 1 0,-17 6-481,-12 5 0,-15 9 286,27-34 1,-1-1-1,-2 3 1,-1-1-471,-1 2 0,-2-1 1,-4 2-1,-2 0 318,-3 1 1,-3 0 0,-2-1 0,-1 0-123,2 2 1,-1-2-1,-4-3 1,-1-2 237,5-2 1,1 0 0,2-3-1,1-1 327,5-1 0,0-1 0,-42 9 0,13-15 0,5-7 0,12-16 0,5-3 0,5-7 0,6-5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4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1031 17 7957,'0'-9'1600,"0"1"-1336,0 8 1,-2 0-115,-4 0 1,-4 8-431,-7 3 0,-4 7 156,-8 5 1,-2-2 105,-15 8 1,-8 5 55,-9 6 0,-4 9 134,-2-3 0,-6 11-186,0 7 1,0-3 422,6 3 0,7-9 168,4 3 0,7-4-164,4-2 1,7-2-326,11-4 0,6-4 104,12-7 0,13-1-170,15 1 1,17-1 51,18 1 1,16-6 154,12 0 0,-32-15 0,0 0-242,1 4 1,0-1-1,4-2 1,0-1 82,-4 0 0,0 1 0,2-4 0,0 1 39,1 2 1,0 0-1,-1-3 1,-1-2 23,48 8 0,-46-8 1,0-1-1162,0-2 1,0 0-1,46 7 554,-46-7 0,0 0 0,42 7 474,4-7 0,-4 6 0,2-7 0,-4-1 0,1-2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5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8165,'10'0'584,"-3"0"0,1 8-28,4 3 1,5 5 462,6 1 1,4-2-605,8-3 1,7 3-173,4-3 0,4-4-143,2-3 1,-2-3 125,-4-2 1,2 0-547,-8 0 0,1-2-12,-7-3 1,-5 3-256,0-4 0,-14 4-282,2 2-629,-11 0 803,2 0 1,-10 6 238,-4-1 0,-3 11 56,-9 1 0,-7 0 126,-3 6 1,1-3 273,-2-3 0,6 0 0,-6 1 0,8-1 0,-2 0 0,3-1 0,3-5 0,2 4 0,3-3 0,-1-2 428,7 1-261,-7 1 1,11 5 140,-4 0 1,4 0 10,2 1 0,0 1 338,0 4 0,2 4-169,4 8 1,-2 1-5,7 4 1,-5 5-314,5 6 1,-7 1-210,2 0 0,2-2-111,-3-4 1,1 2 115,-6-7 1,0 5-548,0-6 0,0 0 271,0-5 1,0 0-121,0-1 0,0-7 29,0-4 1,-6-4-545,1-1 420,-9-1 524,5 0 0,-9 1 0,1-1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5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8086,'0'10'1883,"0"-2"1,9-8-1410,9 0 1,14 0 59,14 0 1,12-6-144,5 0 1,16-6-1331,2 7 0,7-7-1425,-7 6 2364,-4 1 0,7 5 0,-5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6.4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0 8019,'10'0'938,"-2"2"-77,-8 4 1,5 5-307,1 12 1,0 0-363,-6 12 1,-6-2-8,0 13 0,-9 0-330,-2 6 0,-2-6 27,-10 0 0,6 0-20,-6 6 0,2-6 178,-2 0 0,-2-7 53,8 1 0,0-5-405,6-7 55,0-3-1605,7-7 919,2-9 136,24-32 1,-3 0 345,16-23 1,0 8 459,5 3 0,1 0 0,0 1 0,-1 5 0,1 0 0,-6 10 0,-1 2 0,-1 1 0,2 11 0,-2-1 0,-4 6 0,-4 0 52,6 0 1,-15 7 233,-4 5 1,-4-2 628,-2 1-451,0 1 1,5 5 302,1 0 0,8 1-341,-3-1 0,10 2-198,2 4 1,10-2-240,2 8 0,1-8 79,10 2 0,-2 2-266,3-2 0,2 0 122,-2-5 1,3-1-76,1 0 1,1-1 127,0-5 0,0 3 284,0-9 1,0 1 81,0-6 0,-6 0-91,0 0 1,-8 0 60,3 0 0,-11-6-25,-1 1 1,-8-9 34,2 3 1,1 1 144,-7-2-60,4 1-74,-11-6-64,-1-1-123,-1 1 152,-8 0-388,-8-1 0,-1 3 55,-9 4 1,3 1-782,3 4 0,-3 2 269,3-7 0,-1-1 38,1-5 1,-3-2-181,4-4 1,1-4-399,-2-8 0,7-1-647,-7-5 1733,8-3 0,-19-15 0,4-3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6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 8018,'-23'0'689,"0"0"1,0 1-203,6 5 0,5-2 50,1 8 1,7-7-163,-2 7 0,4-1-161,2 7 1,6-1 115,0 0 1,7 1 132,-1-1 1,1 0-620,-1 0 0,9-7 184,-4-4 1,6-4-1194,0-2 1,-3 0 627,3 0 0,2-2-350,-2-4 0,6-4 105,-6-7 1,0-6-361,-6 0 1142,0 0 0,1 6 0,-1-1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6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1 8018,'17'0'696,"8"0"1,-6 0 924,4 0-59,-4 8 0,-3 1-1067,-5 9 0,-3-1-199,-8 0 1,6 2-1494,-1 4 1,1-3 731,-6 3 0,-7-10-436,-5-1 0,-5-1 113,-6 6 0,1-1-281,-6-5 1,5-3 673,-6-8 1,0 0 394,-6 0 0,8-8 0,-5-9 0,5-10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53.2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18 8032,'-8'-10'2122,"6"2"0,-8 16-2124,5 3 0,1 5-10,-8 1 1,1 8 50,-7 4 0,-1 4-40,-4 1 0,4-1-234,-4-4 0,-2 3 18,2-3 0,2 2-207,9-2 1,-3-2-587,3-4 1,5-10-185,1 4 1194,-4-3 0,8 3 0,-5 0 0</inkml:trace>
  <inkml:trace contextRef="#ctx0" brushRef="#br0" timeOffset="236">0 104 7997,'0'-17'-286,"0"7"169,0-5 1180,8 5-512,2 1 1,7 1 48,0 8 0,-5 6-69,-1-1 1,-1 9 130,1-3 0,5 5-450,-5 1 1,-1 0-324,1 1 1,-1-1-678,2 0 1,3 0 545,-4 1 0,-1-1-354,2 0 0,-7-5-187,7-1 783,-8-7 0,11 12 0,-5-7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7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968 0 8018,'-34'0'594,"5"2"174,0 4 0,8-2-341,-2 7 0,10 1-162,1 5 0,8 2-344,-2 4 0,5 12 152,1 11 0,0 8 131,0 9 1,-6 8-53,0 16 0,3-38 0,0 2-81,3 0 0,0 2 0,-3 5 0,-1 1 91,-1 1 1,-2 1 0,-4 5-1,-1 2-360,-1 4 1,-3 0 0,-3 4 0,-2-2 138,-2-1 1,0-2 0,-2 3 0,0-2-221,-1 1 1,0-1-1,-3-6 1,0 0-113,1 1 0,-1-1 1,0-11-1,0-3 89,3-5 1,0-1-1,-24 32 185,4-14 1,-2-14-49,8-16 1,7-3 309,10-14-529,4-3 1,3-16-512,5-4 895,3-11 0,16-25 0,1-12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7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8046,'12'8'912,"-1"3"1,3 7-259,9 5 0,-4 2 443,4 4 1,2 3 15,-2-3-710,8 4 0,-14-1-286,0-3 0,1 2-336,-7-8 0,5 0-129,1-6 1,-6-5 290,1-1-1298,-8 1 0,4 5 291,-8 0 0,-8 1-1126,-4-1 2190,-11 8 0,-11 2 0,-11 8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8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31 105 8046,'-17'9'1710,"7"-1"0,7-8-1231,14 0 0,10-8-219,20-3 1,3-3-1605,8 3 1,1-5 622,5 5 1,-6-5 244,0-1 0,-8 7 149,-9 5 0,-3 3 665,-3 2-247,-4 0 1,-9 7 35,-5 5 1,-5 3-164,-12 3 1,-4 1 184,-7 4 1,-6-2 253,0 8 0,-8-6-161,2 6 0,3-6 217,-3 6 0,8-6-138,-2 6 0,3-8-6,3 2 0,2 2-180,3-2 1,-1 0 5,7-6 0,0 0 122,6 1-237,0-1-133,8-7 1,7-3 12,8-7 1,6-7-78,-6-5 1,8-5 93,-2-6 1,3 4-115,3-5 0,-2 5 65,-5 2 156,5 0 0,-14 1-23,4 5-62,-11 3 245,-4 8 1,-8 2-113,0 4 1,0-2 424,0 7 1,0-5-164,0 5 1,0-5 32,0 6-368,0-8-444,0 11 428,0-13-109,0 6-359,0-8-348,0 0 1,-8 1 368,-4 5 0,-5 2 96,-6 3 0,2 11 180,-8-5 1,0 6 100,-5 0 0,-1-4 137,0 4 1,3 4-108,3 2 1,-2-4 357,8-2 0,0 2-154,6-2 1,5 6 316,1-6 1,5 6-194,-5-6 1,7 2 78,-2-2 1,4-4 173,2 4-420,0-4 0,0-1-558,0-1 281,0-7 56,0-3 0,8-9 1,3-3 1,-1-7-80,1-11 0,7-4-19,5-8 1,7 1-63,-1-1 1,-2 3 169,2 3 1,-2 4 153,2 8 0,1 7-9,-7 4 1,1 4 190,-7 2 0,-6 2-89,1 4 1,-8 9-114,2 8 0,-12 6 181,-6-6 0,-3 6 23,-2-6 0,-1 8 71,1-2 1,-6-4-85,0-2 0,2-4 72,9-2 1,-1-5 116,7-1 333,0-7-701,6 4 1,8-8 102,3 0 0,7-2-275,5-4 1,4-3 92,7-9 1,-1 1-686,-4 0 0,1-1 154,-6 1 0,-1 2-714,-6 3 57,0-3 0,-9 11 109,-8-8 1112,-16 9 0,-10-5 0,-9 8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8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8014,'0'-17'177,"0"7"0,2 1 79,3 3 1,-1 4 379,8-4 0,-1-1-204,6 1 0,3 0 370,3 6 1,-2 0-323,8 0 1,0 0-74,5 0 1,-5 0-473,0 0 1,-8 0-431,2 0 0,-4 0-838,-2 0 1,-7 2 746,-4 4 0,-4-2-1417,-2 7 2003,-8 8 0,-9 8 0,-10 8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8.8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10 502 8014,'-2'15'0,"-3"-3"1172,3 3 1,2-13-495,11 4 1,12-6-148,6-6 1,11-5-419,7-12 1,10-4-447,7-8 0,-3 1 25,3-1 1,-9-1-376,3-5 0,-10 5 0,-2-5 0,-13 7 348,1 5 0,-3-2-379,4 8 0,-8 0 327,-4 6 1,-4 1 386,-2 5 0,0-5 0,1 7 0,-1-8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09.1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18 8014,'9'-8'2378,"7"6"-1324,-14-5-201,5 7-949,-14 7 0,-3 3 149,-7 7 1,-6 1-299,0-1 0,0-2 270,5-3 0,1 3-148,0-3 1,1-3 135,5 3-1153,-5-8 69,15 3 182,-7-7 806,8 0-134,0 0 1478,8 0-990,-7 0 0,7 8 330,-8 4 1,0 9 45,0 2 1,0 6 305,0-6 0,0 6-453,0-6 0,2 5-75,4-5 1,3 1-1224,9-7 1,1-8 565,4-3 1,-2-4-988,8-2 1,-8 0 630,2 0 0,-4-6-254,-1 1 1,-9-3-93,-3 2 934,-4 4 0,-10-13 0,-1 5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11.1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35 295 7868,'-10'-8'0,"-3"-2"-779,7-7 435,0 8 260,6-7 0,2 14 462,4-4 1,-2 5-120,7 1 0,-1 7-308,2 5 0,1 5 236,-7 6 1,0 4 191,-6 8 0,5-1-287,1 1 0,0-1 25,-6 1 1,0-6-1550,0 0 795,0-8-178,0 4 556,0-16 1,0-3 258,0-12 0,0-3 0,0-9 0,0-7 0,0-3 0,2-5 0,4-2 0,-5-5 0,5 0 0,4-3 0,1 3 0,-1 9 0,2-3 0,-1 11-7,6 0 0,1 5 103,-1 7-19,8 3 1,-6 8-63,4 0 0,-9 6-3,-3 0 1,-7 7 171,2-1 0,-4 3-91,-2 2 0,0 6 404,0 0 1,-2 0-152,-4-5 0,4 5 144,-4 0 0,2 6-185,-1-6 1,3 2-218,-4-2 0,4-4-62,2 4 0,-2-4-261,-4-1 0,4-7-350,-3 1 366,3-9-541,-6 5 498,6-8 1,-7-8-5,3-3 1,4-6 42,-4-6 1,4 3 71,2-3 0,0 4 163,0 2 0,0 5 462,0 1-196,8 7 1,-6-2-120,4 12 0,-6 5 386,-6 12 0,-2-1-194,-3 6 0,-11 1-28,5 6 0,-4-3-71,4-3 0,-1 2-66,1-8 84,0 0-312,0-6-107,7-7 117,2-2 0,10-10-221,4-4 0,9-4 106,8-7 1,6 2-325,-6 3 0,8-3 188,-2 3 1,-2 3 46,2-3 0,-6 8 138,5-1 0,-6-3 87,1 2 1,-4 0 260,-2 6 1,-5 0-137,-1 0 1,-5 0-56,6 0-75,-9 0-383,5 0 190,-8-7 0,0-3-191,0-7 0,2-6 153,4 0 1,-4-6 58,3 6 0,-1-8-17,2 2 1,-4-1 204,4 1 85,3-4 1,-1 14-145,4-4 668,-5 11 0,-5 5-149,4 7 0,-4 7 13,4 5 0,-5 3-221,-1 2 1,0 1-14,0-1 1,0 6 189,0 0 1,0 0-66,0-6 0,0 1-550,0-1 0,0-5 162,0-1 0,0-5-466,0 5 0,-1-7-145,-5 2 311,4-4 1,-6-10 79,8-3 1,0-5 49,0-1 1,0-8-219,0-4 0,0-3 66,0-3 1,0-5 306,0-1 1,0 1-52,0 5 1,6 7 239,0-1 0,7 8-39,-1-2 0,-3 5 108,3 7-250,-1-5 47,7 14 299,-1-5-136,-7 7 562,-3 0-299,-7 0 1510,0 0-1729,0 7 0,0 3 12,0 7 0,2 3 32,4 3 0,-4 2-60,4 3 1,-4 5 25,-2-4 0,0 9-46,0 3 0,0-1-374,0-5 0,-2-1 74,-4 1 0,4-6-292,-4-1 88,-3-6-219,-1 3 448,-7-16 0,5-1 7,1-8 0,7-2-245,-2-4 0,-2-3 64,3-9 0,-1 1 208,6 0 0,0 5-85,0 1 25,0-1 156,0 2 1,2 3 218,3 7 0,-3 2 187,4 3 0,2 5-212,-2 7 1,5 1 522,-5-1-491,0 0 0,-1 1 525,1-1-154,0 0-504,-6 0 38,8-7-456,-6-2 78,13-8 0,-7-8 143,3-4 1,3-3-527,-9-2 1,7-8 283,-6-4 0,5 2-738,-5-2 0,5-5 339,-5-7 0,8 1 185,-3 5 1,-1 3 248,1 3 1,1-2 60,5 8 0,-5-6 68,-1 6 1,1 0-181,5 6 374,0 0 0,-5 1-147,-1 5 1,-7 1 682,2 4 374,-4 4 842,-2-5-1236,0 7 1,0 7 146,0 5 1,0 5-167,0 6 0,-2 4-158,-4 8 1,4-1-66,-3 1 0,1 5-81,-2 1 0,4 5-137,-4-6 0,4 0-166,2-5 1,0 0-279,0-1 0,0-7-107,0-4-650,0-4 512,0-1 362,0-9 0,0-3-171,0-12 0,0-5 76,0-12 1,2-4 25,4-8 0,-2-7-70,7-4 0,-1-2-183,2 2 0,3-2 456,-4 7 1,5-3-42,1 10 0,0-5 67,1 10 0,-1 4-118,0 2 1,-5 10 261,-1 1 1,-5 8-56,6-1 239,-9 3 251,13 2 242,-14 0-524,13 0 0,-11 0-14,8 0 1,-7 0-215,7 0 69,-1 0 1,7 0 1,-1 0 1,-6 2 3,1 3 1,-6 3 124,5 4 0,-7 3 86,2-3 1,-4 11 194,-2 5 1,0 5-56,0 2 1,-2 1-105,-4 5 0,4-3-284,-4 8 0,6-6 89,6 7 0,-2-7-240,8 6 0,-3-8 111,3 3 0,3-5-303,-3-1 1,5-1 177,6 1 0,-4-6 14,4 0 1,2-8 51,-2 2 1,8-4 200,-2-2 1,-2-1-25,2-5 0,-1-3-42,7-8 1,5 6 134,1 0 0,-1-1-61,-5-5 0,5-2-134,0-3 1,1 3-62,-7-4 0,-1-2-209,-4 2 0,1-5-48,-6 5 1,-1-5-358,-6 5 1,-8-8-397,-3 3 1,-6-4 427,-6-3 1,-11-1-119,-12-4 0,-5 2 290,-7-8 1,3 0 444,-8-5 0,6 3 0,-7-4 0,9 5 0,-4-13 0,7 9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54:11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7868,'-23'0'10,"0"0"1,0 0 999,5 0-185,9 0-687,-7 0 466,15 0 579,-7 0 100,8 0-370,0 8 0,6 1-604,-1 9 1,9-7-312,-3 1 1,5-1-1182,1 6 1183,8 1 0,-6-1 0,6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3:04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10266,'8'9'-914,"1"-1"0,3-8 700,-1 0 641,-7 0-254,4 0 496,-8 0-558,0 0 0,-8 0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51.3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35 8109,'2'-15'1144,"4"3"1,4 4-486,7 8 0,2 0-272,4 0 1,-2 0-121,8 0 1,-8 0-1126,2 0 567,-3 0 0,-11 8-90,-3 4 1,-6 9 87,-6 2 0,-5 8-183,-12-3 0,2 5-52,-8 2 1,6-6 36,-6-1 0,8-6 137,-2 1 1,9-10 100,3-1 0,7-7 571,-2 7 1,6-8-22,6 1 0,9 3 173,8-2 0,8 0-125,-2-6 1,2 5 125,-3 1 1,5 0-31,-4-6 1,-2 6-25,2-1 1,-8 7 59,2-6 0,-10 7-222,-1-1 0,-8 5-342,1 6 0,-10-2 269,-7 8 1,-9-2 46,-2 2 0,-8 3-1017,2-3 0,-3-4-49,-3-2 0,6-3 266,0-3 0,6-8-160,-5-3-731,6 4 668,-3-8 794,16-2 0,1-18 0,8-8 0</inkml:trace>
  <inkml:trace contextRef="#ctx0" brushRef="#br0" timeOffset="310">640 122 8162,'8'-10'0,"7"-4"0,8 9 0,8-7 301,-2 6 0,3-5 482,3 5 1,-1-5-178,1 5 0,-6-2 28,0 2 1,-8 4-306,2-3 1,-4 3-111,-2 2 1,-5 7-280,-1 5 1,-7 5 105,2 6 1,-6-2-724,-6 8 1,-5 0 405,-12 6 0,2 5-356,-8 0 1,8-1 438,-2-10 1,11 1 386,6-7 1,4 1-152,2-7 0,0-6 160,0 1 1,14-8 585,3 1 0,12-3-347,0-2 0,3 0-501,3 0 1,1-5-403,5-1 1,-5-6-730,5 7 1,-11-1 1184,-1 6 0,-8-8 0,4-1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8:49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156 208 8170,'-2'-15'89,"-4"3"138,5-3 0,-7 11 291,8-8-259,0 1 0,0-7-265,0 1 60,0 8 0,0-7-49,0 5 0,0 1 138,0-1 0,0 5-250,0-6 105,0 8 85,0-3 89,0-1-77,0 6 1,0-4-76,0 12 1,0-2-6,0 8 1,-6 5 143,0 6 1,-1 6-79,1-6 1,4 7 174,-4-1 1,2 10-48,-1 1 0,3 2 35,-4-1 0,2-3-105,-2 8 1,4-7 48,-3 1 0,-3-2 87,2 3 1,0-7-79,6 1 1,0-2-197,0-10 0,0 0 203,0-6-287,0 0 1,0-5 9,0-1 177,0-7-195,0 4 1,2-10-158,4-4 1,-2 2-405,7-7 0,-7-1 279,2-5 1,-2 0 159,2-1 1,-4-5-417,3 0 0,-3 0-579,-2 6 0,0 0 681,0-1 0,0-5 527,0 0 0,0 0 0,0 6 0,-7-8 0,-3-2 0</inkml:trace>
  <inkml:trace contextRef="#ctx0" brushRef="#br0" timeOffset="458">139 208 8170,'0'-17'0,"2"1"0,4 5 0,-5-5 0,5 5 0,-4 1 0,-2-1 0,6-1 0,0-5 0,5 5 1485,-5 1-962,7-1 0,-3 1-208,7-1 0,1 7 34,-1-7 0,0 8 119,1-2 1,1 4-215,4 2 1,-4 0-206,4 0 1,-4 0-627,-1 0 0,-9 8 134,-3 4 1,-4 9 288,-2 2 1,-2 8-207,-4-3 0,-3 3-185,-9-2 1,-5 4 299,0-5 1,-2-1 88,2 2 0,4-8 12,-4 2 1,4-3 181,1-3 0,1-2-63,0-3 1,5-5 220,1-7 148,7 8-298,-4-6 0,10 6 114,4-8 1,5 0 41,12 0 0,-1 0 130,6 0 1,-5 0-40,6 0 1,-2 0 114,2 0 1,2 0-168,-8 0 0,0 6 130,-6-1 0,-1 3-413,-5-2 0,2-2 159,-7 7 1,0 1-84,-6 5 0,-2 0-35,-4 1 0,-5-1-153,-12 0 1,2 0 162,-8 1 1,2-1 74,-2 0 1,-4 6 63,5 0 0,-5 0-91,-2-5 0,1-1-273,-1 0 0,2-5 109,5-1 1,3-7-311,7 2 1,1 2-819,0-3-944,7 1 1433,3-6 0,7-2 746,0-3 0,15-5 0,4-7 0</inkml:trace>
  <inkml:trace contextRef="#ctx0" brushRef="#br0" timeOffset="784">1384 346 8170,'10'-7'7,"-3"-3"539,-7 0 354,0-5-603,0 13 0,-2-6-53,-3 8 0,-5 0 633,-7 0 0,-1 2-210,1 4 1,0 0-253,0 11 1,-7-3-287,1 9 1,0 2-257,6-2 0,-6 7-114,0-1 1,0 2-340,6-2 1,-1 4 81,1-5 1,0-1-548,-1 2 0,3-8-364,3 2-311,-3-4 1720,13-1 0,-13-9 0,5-1 0</inkml:trace>
  <inkml:trace contextRef="#ctx0" brushRef="#br0" timeOffset="1016">1021 433 8317,'-10'-12'294,"4"1"1,6 1 192,6-1 74,-4-5 6,13 14 0,-11-11 78,8 7 0,-6 0-207,5 6 0,-1 8 141,1 4 1,5 5-239,-5 6 1,5-4-306,1 4 0,0 2-34,0-2 1,1 2-337,-1-2 1,-2-4-352,-3 4 1,3-3-71,-3-3 1,1 0-180,-1 1 1,3-9 933,-3-3 0,11-4 0,4-2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9:41.318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53 467 6592,'0'-10'-5,"0"3"1,2 7 48,3 0-43,-3-8-4,6 6 5,-8-6 25,0 8 2608,0 0-2590,0 8 1,0-4-6,0 7 1,0-5 14,0 6 0,0-7-7,0 7 1,0-6 44,0 5 0,0-5 2,0 6-48,0-9 1,0 13 16,0-5 0,0-1-53,0 1 0,0-5 6,0 6 1,0-1-6,0 7 1,0-7-21,0 1 1,0-1-11,0 6 0,0-5-26,0 0 0,0-1 56,0 6 1,0 1-24,0-1 1,0 0 14,0 1 1,0-1-25,0 0 1,2 0 15,4 1 1,-4-1-3,3 0 1,-3 1 4,-2-1 0,0 0 0,0 0 0,0 1 39,0-1 0,0 2-35,0 4 1,0-3 19,0 3 0,0-4-16,0-2 1,0 6-11,0 0 1,0 0-17,0-5 1,0 5-3,0 0 1,0 0 6,0-6 0,0 6 13,0 0 0,6 2-161,0-2 1,0-4 93,-6 4 0,0 2 76,0-2 1,0 1-45,0-7 1,0 2 65,0 4 1,0-4-17,0 4 0,0-3 3,0-3 1,0 0 7,0 0 1,0 7 12,0-1 0,0 2-5,0-2 0,2-4-21,3 4 0,-3-2-9,4 2 0,-4-4 5,-2 4 1,0-1-3,0 1 1,6-2 28,-1 8 0,1-8 2,-6 2 0,0 2-24,0-2 0,0 2 5,0-2 0,-2-2-36,-3 8 0,3-8 35,-4 2 1,4 2-21,2-2 1,0 2 21,0-2 0,-6-2-48,0 8 0,1-8 23,5 2 1,0 2-10,0-2 1,0 8 143,0-2 1,0 2-123,0-3 1,0 5 156,0-4 1,0-2-138,0 2 1,0-1-7,0 7 0,0-2-33,0-5 1,0 3-4,0-8 0,0 8 1,0-2 0,0-2-12,0 2 0,0-6 42,0 5 1,0-1-10,0 2 0,0 4 81,0-4 0,0 1-82,0-1 1,0 4 23,0-4 0,0-2-6,0 1 1,0 1-42,0 6 0,0-6 13,0-1 0,0-1-7,0 2 1,0 8 13,0-9 0,5 9-9,1-8 1,0 3-4,-6 3 0,0 0 5,0-1 0,0 1 92,0-1 1,0 1-76,0 0 0,0-3 19,0-3 1,-6 4 26,0-4 0,1 3 84,5 3 0,0-6-179,0-1 1,0 1 71,0 6 0,0-2-33,0-5 0,0 9 27,0-8 1,0 9-19,0-3 1,0-3-6,0 3 0,0 5-9,0-5 0,0-1 14,0 1 0,-2-4-4,-4 9 1,2-1 27,-7 1 1,7-4 8,-2 5 0,-2-5-22,3-1 0,-3-1-3,2 1 0,4-2 79,-4-4 0,4 1-59,2-7 0,0 8-14,0-2 0,0 4-3,0 1 1,0-1-5,0-4 1,0 3-30,0-3 1,0 4-86,0 1 1,6-1 72,0-4 1,0 4 16,-6-5 0,0 5-43,0 2 1,0-7 31,0 1 0,2-2-89,3 2 0,-3 4 67,4-5 0,-4 5-2,-2 2 0,6-1 130,0 1 0,-1-1-74,-5 1 1,0 0 98,0-1 0,2 1-118,4-1 1,-2 1 122,7 0 0,-7 5-152,2 0 1,4 1 4,1-7 1,-1-5-10,1 0 0,-5 0-20,6 5 0,-7 1 71,7-1 1,-6-5-17,5 0 1,-5 0 37,5 5 0,-5 1-57,6 0 0,-6-1 55,5 1 0,-1-1-100,1 1 0,3-2-86,-9-5 0,7 3 152,-6-8 0,1 8-12,-1-2 1,-4-2-19,4 2 0,-4-1-25,-2 7 1,0-6 166,0 0 1,0-6-75,0 5 0,0-4-55,0 4 0,0-7 33,0 3 0,0-5 71,0-2 1,2 6-13,3 0 0,-3 0 2,4-5 1,-4 1-135,-2 4 1,0-4 80,0 4 1,2 2-51,4-2 1,-4 6 55,3-6 1,-1 6-88,2-6 1,-4 6 49,4-6 0,-4 2-13,-2-2 0,0-4 74,0 4 1,0 2 133,0-2 0,0 2-132,0-2 1,0-4 120,0 4 0,0-1 20,0 1 0,-6-4-109,0 4 1,0-4-82,6-2 1,-2 5 90,-3-5 0,3 4-248,-4-10 0,4-1-380,2 2-288,0-9 190,0 5 252,0-8 0,0-8-736,0-3 1,2-22 1110,4-13 0,3-19 0,9-14 0</inkml:trace>
  <inkml:trace contextRef="#ctx0" brushRef="#br0" timeOffset="944">278 69 8576,'0'-9'-2331,"0"1"2281,0 0 1,0 4-155,0-7 204,0 7 0,0-11 0,0 5 0</inkml:trace>
  <inkml:trace contextRef="#ctx0" brushRef="#br0" timeOffset="1311">53 52 6877,'-10'-10'336,"2"1"-45,8 3-42,0 4-16,0-6 132,0 1 61,0 5-144,0-6-145,0 8 1,0 8 1,0 3 1,0 12-1,0 6 1,0 12-235,0 5 0,8 13 37,4 10 1,3 4-426,2 14 0,1-3 483,-1 14 0,-5-49 0,1 0 0,0 3 0,1 0 0</inkml:trace>
  <inkml:trace contextRef="#ctx0" brushRef="#br1" timeOffset="2816">1 69 12188,'0'-9'-3389,"0"-1"3253,0 4 0,2 4 689,4-3 1,3 3-307,8 2 0,7 0-445,-1 0 0,2-2 42,-2-4 1,2 4 87,3-4 0,3 4-105,-8 2 1,8 0 217,-2 0 1,-2 0-107,1 0 1,-1 6 130,2 0 1,4 0 4,-4-6 1,9 0-83,2 0 0,3 0-169,-3 0 1,-1 5 181,7 1 1,0 0-123,6-6 1,3 0 50,-3 0 1,10 0-68,-10 0 0,3 0 101,-3 0 0,0 0-18,0 0 1,0 0 122,0 0 0,0 0-88,-1 0 1,1 0 41,0 0 0,0 2-27,0 4 1,6-4 15,-1 3 1,1-3-37,-6-2 0,5 0-14,1 0 0,0-2 37,-6-3 1,1 3-5,5-4 1,-4 2 155,4-2 1,-5 4-152,-1-3 1,-2 3 56,-4 2 0,2 0-40,-7 0 1,5 0-25,-6 0 1,2 5-6,-1 1 0,-5 0-4,5-6 1,1 0-6,-2 0 0,1 0-15,-7 0 0,1 0 20,-1 0 0,1 0-11,-1 0 1,-1 0 11,-4 0 0,4 0-1,-5 0 1,5 0 72,2 0 0,-1 0-64,1 0 0,-1 0 4,1 0 1,5 0-33,1 0 1,5 0-4,-6 0 1,6-6 72,-5 0 0,7 1-43,-2 5 1,2 0 61,-2 0 1,2 0-68,-8 0 0,7 5 28,-7 1 0,6 0-39,-6-6 0,8 6 4,-2-1 0,3 1-18,-3-6 0,5 0-11,1 0 1,0 0 33,6 0 1,-4 0-13,-2 0 0,-1 0 16,1 0 0,0 0-16,0 0 0,-6 0 61,0 0 1,-5 0 23,5 0 0,-6-2 13,6-3 1,-2 3 2,3-4 1,-3 4 12,-4 2 0,-3 2-97,3 4 1,-4-4 45,-1 3 1,0 3-36,-1-2 1,1 5 34,-1-5 0,1 0-95,0-6 0,-1 6 44,1-1 1,-1 1-13,1-6 0,-2 0 12,-5 0 0,5 0-5,-4 0 0,4 0 79,1 0 0,-5 0-60,0 0 1,-2 0 99,2 0 0,3 0-88,-3 0 1,-2 0 123,2 0 1,0-2-152,5-4 0,1 5 5,-1-5 0,-1 4-26,-4 2 1,9 0-14,-3 0 0,3-2 27,-3-4 1,-3 4 17,-3-4 0,4 5-40,-4 1 1,2 0 17,-3 0 0,3 0 107,-8 0 0,8 0-22,-2 0 0,-2 0 18,1 0 1,-5 0-50,6 0 1,-6 0 8,6 0 0,-6 0 30,6 0 1,-6 0-31,6 0 0,-2 0-40,2 0 0,1 0 39,-7 0 1,6 0-98,-6 0 1,6 0 105,-6 0 0,2 0-1,-2 0 0,-4 0 56,5 0 0,1 5 11,-2 1 1,7 0-65,-1-6 0,-2 0 2,2 0 0,-6 0-99,6 0 0,-6 0 106,6 0 0,-8 0-151,2 0 1,-4 0 124,-2 0 1,1 0-14,-1 0 0,0 0 103,0 0 36,1 0 1,-1-2-73,0-4 0,1 4-34,-1-4 1,0 3 101,1-3 0,-1 4-68,0-4 0,0 4-87,1 2 0,-1 0-117,0 0 1,1 0-271,-1 0 1,0 0 120,0 0 265,-7 8 0,-2 9 0,-8 10 0</inkml:trace>
  <inkml:trace contextRef="#ctx0" brushRef="#br0" timeOffset="4632">8042 329 8456,'0'-10'-304,"-2"-3"-543,-4 7 828,5 0 95,-7 6 0,10-6-160,4 1 0,-3-3-10,9 2 1,-6 2-75,5-7 109,1-1 1,-1 1 135,1-1 1,-8 6-92,1-5 228,-3 7 0,0-6-107,4 5-109,-4 3 1,8-6-52,-5 8 4,5-8-139,7-1 186,0-9 1,-1 7 134,-5-1 0,-1 9-15,-4-3 0,-4 2 427,3-2-376,-3 4 72,-2-5 65,0 7-230,0 7 34,0-5 1,0 14-172,0-5 1,0 4 164,0 3 1,0-1-224,0 0 1,0 8 23,0 4 1,0-2-82,0 2 0,0 0 137,0 5 0,0 7-17,0-1 0,2 2 39,4-1-1,-4 3 2,4 8 0,-2-1 142,1 1 1,-3 0-142,4 0 1,-2 0 64,2 0 1,-3 0-38,9 0 1,-8 0-5,2-1 1,1 1 5,-1 0 1,6 0-12,-7 0 1,1 0 5,-6 0 1,0 5-3,0 1 0,0 2 130,0-3 1,0-1-130,0 7 0,0-5 130,0 5 0,0-5-108,0 5 1,0-7 109,0 2 0,6 1-94,0-1 1,5 0-5,-5-7 1,5 7-30,-5 0 1,8 5-15,-3-5 1,-1 5-104,1-5 1,-7 0 123,2-7 0,2 1-92,-3 0 0,1-6 80,-6 0 0,6-5 1,0 5 1,-1-6 9,-5 6 1,0-7 3,0 1 0,0 2 31,0-1 0,6-1 19,0-5 0,0-1 5,-6 1 1,0-1-42,0 1 0,0-2-61,0-5 0,0 5 35,0-4 0,0 4-8,0 1 0,0 1 43,0-1 0,6 1-10,-1 0 1,1 5-14,-6 0 1,6 3 5,0-3 1,-1-2-72,-5 8 1,6-7 54,0 1 0,2 2-47,-3-1 1,-3 5 59,4-6 1,-2 3 63,2-3 1,-3-4-48,9 5 1,-6 1-1,5-2 0,-5 7 0,6-7 1,-7 8 19,7-2 0,-8-2-102,1 2 1,3-1 84,-2 1 1,2 4-79,-3-4 1,-3 4 61,4 2 1,-4-1-5,-2 1 1,2 0-8,4 0 0,-4 6-5,3-1 1,-3 1 20,-2-6 0,0-2 10,0-4 1,0 4 71,0-4 0,0-2-83,0 2 1,0-1-60,0 1 0,0 4 9,0-4 0,6 2-6,0-2 1,0 4 43,-6-4 1,0-2-7,0 2 1,0 0-142,0 6 1,0-2 64,0-4 0,0 4 195,0-4 1,0 4-96,0 2 1,0 0-7,0 0 1,0-6-27,0 0 1,0 0 8,0 6 1,0-6-47,0 0 0,0-7-154,0 1 1,-2 2 115,-4-1 0,4-1-26,-4-5 0,4 1 240,2 5 1,-5-5-128,-1 4 1,0-1 150,6 1 0,-6-3-47,0 3 1,-1 2-36,1-1 0,4 7-8,-4-2 1,-1-2-2,1 2 1,0 0-18,6 6 0,0 0-26,0 0 1,-6 0-52,1 0 1,-1 0 57,6-1 1,-2-1 81,-4-3 1,4 8-78,-4-3 1,-1 6 7,1-1 0,-2-3-43,3 4 0,1-4-7,-8-2 0,8 1 14,-1 5 0,-3-10-16,2 4 1,-5-4 91,5 4 1,-2 2-60,2 3 1,3-7-109,-9 8 1,6-14 51,-5 8 0,7-10-90,-2 4 0,-2-7-14,3 1 0,-1-9-540,6-2-240,0-8-581,0 4-333,0-16 1815,0-1 0,-8-31 0,-1-6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9:46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467 7972 8346,'-10'0'149,"3"-7"373,-1 5-714,6-6 192,-6 8-553,8 0 353,8 0 1,-6 2 73,4 4 0,1-2 284,-1 7-117,0-7 1,-6 11 25,0-3 1,0 3 175,0 3 1,0-1-47,0 0 1,0 2-98,0 4 0,0 4 87,0 8 1,8 1-82,3 5 0,5-1-11,1 12 0,2-4 45,4 10 1,0-5 4,12-1 1,-3 8-184,15 3 1,-9-3 19,2-2 0,-3 1 2,-3-1 0,1-1 91,0-5 1,-8-2-235,-4-4 1,-4 2-32,-2-7 1,-2-7-73,-3-5 0,-4-14 115,-8 3 0,5-11-380,1 5 230,0-8 1,0-6 353,0-15 0,15-16 0,-2-11 1</inkml:trace>
  <inkml:trace contextRef="#ctx0" brushRef="#br0" timeOffset="1319">398 9131 8264,'-17'0'-552,"-1"0"0,1 0 1011,0 0 90,7-8-302,-5 6 40,13-13-438,-6 13 1,8-8-113,0 5 136,0 3 1,0-8 313,0 4 193,0 5-242,8-7 1,1 8-106,9 0 0,-1 0 178,0 0 1,1 0-66,-1 0 1,2 0-122,4 0 1,4 0 23,8 0 1,-1 0-113,1 0 1,-1-6 106,1 0 0,5-5-37,1 5 0,1-2-14,-2 3 1,4 3 28,8-4 0,0-2 0,0 2 1,0 1 0,0 5 0,0 0-50,0 0 0,1 0 51,5 0 1,-4-6-3,4 0 1,-5 0 23,-1 6 1,-4 0-2,4 0 0,-4 0-17,10 0 1,-4 0-2,-3 0 0,3 0 9,4 0 1,-2 0-9,7 0 1,-5 0-53,5 0 0,-3 0 36,9 0 1,-4-5-128,10-1 0,0 0 166,-6 6 0,6-6-1,-6 1 1,-5-1 39,5 6 1,-4 0-60,4 0 0,1-2 25,-1-4 0,0 4-19,0-4 0,0 4-67,0 2 1,1-1 2,-1-5 0,0 4-11,0-4 1,0 4 79,0 2 0,1 0-2,-1 0 1,-2 0 6,-4 0 0,5 0-38,-5 0 0,2 6-23,-1 0 0,3-1 31,-3-5 1,5 6-45,6 0 0,-10 0-2,4-6 1,-2 6-8,8-1 1,-4 1 25,4-6 1,-4 6-19,-1 0 0,-1-1 17,0-5 1,-2 6-9,-3 0 0,3 2-2,-4-3 0,-1-3 52,1 4 1,-5-4 117,5-2 1,-5 6-120,5-1 0,-1 1 5,1-6 1,4 2-15,-3 4 1,1-4-2,-1 4 0,1-4-63,-7-2 0,-1 0 60,-5 0 1,6 5-33,-1 1 0,1 2 19,-6-2 1,0-3 26,0 9 1,5-6-41,1 5 0,-2-5-1,-10 5 1,4-5 135,-4 6 0,2-8-123,-2 1 1,4 3 147,-4-2 0,-2 2-132,2-3 1,-1-3 69,1 4 1,4 2-55,-4-3 1,-2 3-119,2-2 0,-6-4 66,7 4 0,-7-5-9,6-1 0,-6 0 26,6 0 1,-7 0-13,1 0 0,2 0 2,-1 0 0,-3-5-7,-9-1 0,4 0 229,-4 6 0,-3 0-63,3 0 0,-6 0 68,6 0 0,-8 0-136,2 0 0,-3 2-30,-3 4 74,0-4-16,0 13 331,1-13-282,-9 6 704,-1-8-232,-8 0-1009,0 0 0,-8 0-515,-3 0 1,-12 0 893,-6 0 0,-19-8 0,-6-2 0</inkml:trace>
  <inkml:trace contextRef="#ctx0" brushRef="#br0" timeOffset="3133">3978 260 8292,'17'-18'0,"-8"7"-442,-3-1-512,4 8 835,-1-11 1,3 7 184,-1-3 1,-5-3-55,6 9 0,-6-9 39,5 3 1,-5 1-91,5-1 0,-1-1 127,1-5-63,5-1 0,-8 1 205,3 0-113,-3 7 0,-8 1 63,0 3 235,0 4-355,0-6 24,0 8 1,-6 2-158,0 4 1,-1-2 231,1 7-190,4-7 39,-6 12-17,8-7 58,-8 1 0,7 5 107,-5-3 1,2-3-121,-2 3 1,4-1 66,-4 7 1,5-1 159,1 0 0,0 6-117,0 0 1,1 8-91,5-2 1,-2 4 6,8 1 1,-7 1-125,7-1 0,-6 3 60,5 3 0,-5-3-151,6 3 1,-3 2 65,3-1 0,1 7 87,-7-2 0,5-2 20,-5 2 1,2-6 21,-2 7 0,-4-3 10,3 2 1,3 2 11,-2-8 0,1 6 140,-1-5 0,-2 7-139,8-2 1,-7-2 14,7 2 1,-3 0-170,3 6 1,3 0 94,-3 0 1,1 0-154,-1 0 1,-3 2 93,-3 3 1,-4-3-3,4 4 1,-4-10 7,-2-2 1,0-2 19,0 2 0,0 4 27,0-4 0,6 4-6,-1 2 0,1-4 82,-6 4 1,0-6-91,0 6 1,6 0 179,0-6 0,-1 2-73,-5-2 1,2 4-50,4-4 1,-4-2 27,4 2 1,-2 1-5,1 4 1,-3 1-75,4 0 1,-4 0 9,-2 0 1,6 0-165,0 0 0,-1 0 111,-5-1 1,0 1-1,0 0 1,0-4 32,0 4 0,0-8-17,0 14 1,6-14 33,0 8 0,0-4 123,-6 4 1,2 0-93,3 0 0,-1 0 118,8-1 1,-7 3-77,7 4 1,-6-2-32,5 7 1,-7-7-36,2 1 1,2-9-27,-3-1 1,7-1-133,-6 6 1,5-6 121,-5 0 1,2-6-27,-3 6 0,-3-2 83,4 3 0,-4 1-3,-2-8 0,6 8 143,-1-2 0,1 2-103,-6-2 0,0 4 47,0-4 0,0 4-63,0 2 1,2 0-35,4 0 0,-2 2-21,7 3 1,-5-7-151,6 8 1,-7-8 134,7 8 0,-3-1-135,3-5 1,1 10 311,-7-11 0,6 3-122,-6-8 0,5 4 127,-5-4 0,0-1-41,-6 1 0,1-2 102,5 2 0,-4 2-206,4-8 1,2 3-85,-3-3 0,7-2 52,-6 9 1,7-9-187,-1 2 0,-3-1 21,3 1 0,-6-3 151,5 3 1,-5 2 104,5-1 0,-7 1-63,2-2 0,-4-3 138,-2 3 1,0-3-134,0-3 0,0 1 30,0-1 1,6 1 52,-1 0 0,1-1 9,-6 1 0,0-1-34,0 1 1,0-1-22,0 1 0,0 0-69,0-1 1,0-1-7,0-4 1,0 3-2,0-3 1,-6-2 91,1 2 1,-1-6-5,6 6 1,0-6 103,0 6 1,0-2-133,0 1 1,0 3-46,0-8 0,0 6 60,0-6 0,0 6-63,0-6 1,0 6 71,0-6 1,0 6 8,0-6 1,0 2-104,0-2 1,0-4-167,0 4 1,0-4 127,0-1 0,0-1 180,0 0 1,0 0 8,0 1 1,0-7-99,0 1 0,0-1 279,0 7 1,0-1-35,0 0 1,0 0-117,0 1 0,0 1-134,0 4 1,0-2-183,0 8 0,0-2 42,0 2 0,0 3-196,0-3 1,0-4-104,0-2 32,0-4 218,0-1 1,-2-9 99,-4-3 1,4-6 186,-3-6 0,-3-5-317,2-12 0,0 2-255,6-8 1,0 0 59,0-6 396,8-7 0,2-10 0,7-9 0</inkml:trace>
  <inkml:trace contextRef="#ctx0" brushRef="#br0" timeOffset="4570">415 3943 8240,'-17'-8'15,"7"6"-15,3-5-35,7 7 0,7 2-14,5 3 0,3-1-65,2 8 100,8-1 0,2 1-71,8-1 1,-1-7-12,1 2 1,5-4 45,1-2 0,7 0 4,-2 0 0,4 0 252,2 0 1,0-2-63,0-4 0,-1 4 70,1-3 0,0 3-142,0 2 1,6 0-8,-1 0 1,3 0-10,-2 0 1,3 0 5,8 0 1,2 0-147,4 0 0,-4 0 127,4 0 1,4 0-348,2 0 1,-2 0 309,1 0 1,-7 0-7,2 0 0,2 0 76,-2 0 0,6 0 14,-6 0 1,0-6-27,-6 0 1,2-2-31,4 3 1,-2 3-26,7-4 0,-5 4 36,6 2 0,-8 0-123,2 0 1,2 0 54,-2 0 1,0 0-135,-6 0 1,2 0 101,4 0 1,-8 0-23,8 0 0,-8 0 51,8 0 0,-4-6-7,-1 1 0,-1-9 209,0 3 1,-2 1-209,-3-2 0,3 7 205,-4-7 0,3 6-92,-3-5 1,4 7-39,-3-2 1,1-1-7,-2 1 1,3 0 1,-9 6 1,3 0-46,-2 0 0,-3 6 38,9 0 0,-3-1-98,3-5 0,1 6 71,-7 0 1,7 0 28,-2-6 0,-1 0-9,1 0 0,1 0 8,5 0 1,-6 0-28,1 0 0,-3 0 1,3 0 0,-3-6-51,-3 0 1,-5-2-5,5 3 1,-10 1 14,-2-8 1,-5 3 25,5-3 1,-6-1 189,6 7 0,-7-2-57,1 2 0,-4 5 281,-1-5 0,-2 4-374,-4 2 0,1 6 139,-7-1 1,0 9-245,-5-3 1,1-1 82,4 2 1,-4-7-107,4 7 0,-4-8 62,-1 1 1,-1-3 9,0-2 1,1 0 53,-1 0 0,0 0 127,0 0 1,3 0-86,3 0 1,-4 0 42,4 0 1,2 0 16,-2 0 0,2 0-55,-2 0 0,-4 6-36,4 0 1,-3 0 113,-3-6-93,0 7 1,0-5 46,1 4 0,-1 2-12,0-3 0,-5 1-1,-1-6 0,1 6 18,5 0 1,6 0-23,0-6 0,0 0 21,-5 0 0,-1 0-103,0 0 77,1 0 0,-1 0-52,0 0 0,-5 0 66,-1 0 1,-5 5-9,6 1 0,-7 0-5,7-6-39,-1 0 0,7 6 9,-1-1 0,0 1 73,0-6-149,1 0 1,-1 0 74,0 0 0,-5 0 11,-1 0 121,-7 0 165,4 0-80,-8 0 621,0 0-1010,8 0 227,-6 0-370,13 0 0,-5 0 5,7 0 0,-6 0-500,1 0 235,-1-8 29,7 6-440,-9-13 580,-1 13 0,-10-5 348,-4 7 0,-19 7 0,-11 3 0</inkml:trace>
  <inkml:trace contextRef="#ctx0" brushRef="#br0" timeOffset="6067">2093 329 7718,'-10'0'-1644,"2"0"1786,8 0-166,0 0 183,8 8-190,-6-7 0,6 9 72,-8-4 1,1-4-57,5 4 30,-4-5 1,6-2 61,-8-5 1,6 2 1,-1-8 0,3 7 77,-2-7 0,-4 1-74,4-7 1,1 1 84,-1 0 0,2-1-57,-3 1 0,-3 0-33,4 0 1,2 5-45,-2 0-25,-1 1 164,-5-6-21,8-1 98,-6 9-129,6 1 209,-8 8-112,0 0-161,-8 8 1,6 1-98,-4 9 1,-1-1 25,1 0 1,0 2-23,6 4 0,-6 2-40,1 4 1,-1 6 87,6-1 1,0 3-53,0 9 1,6 0 38,-1 6 1,7 2-4,-6 4 1,7-1-17,-1 12 0,1-3-1,-1 9 1,3 1-24,-4-1 1,5 14-297,1-3 0,0 5 265,1-5 0,-1 6 50,0 0 1,6 1 31,0-7 1,0 1-37,-5-1 0,5-7 18,0-4 0,0 2 40,-6-2 1,0 5 8,1-5 1,-1 4-167,0-10 0,1 10 255,-1-10 1,-2 10 30,-3-4 0,3 0-117,-3-6 0,-3 6-177,3 0 0,-6-4 120,5-2 0,-5-5-51,5 5 0,-5 0 12,6-6 0,-8 5-37,1 1 0,-1-2 73,2-4 1,-4 3 52,4-9 1,-4 7 272,-2-7 1,0-1-102,0-10 1,0 4-7,0-4 0,-6-2 214,0 3 1,0-9-360,6 2 1,0 3 171,0-3 1,0 2-331,0-1 0,2-5 119,4 4 1,-4-3-195,4-2 1,-2 1 210,1 4 1,-3-3-56,4 3 0,2-3 92,-3-3 1,1 7-70,-6-1 0,0 6 17,0-5 0,0 7-75,0-2 1,6 4 15,0 2 0,-1-1 16,-5 1 0,0 0-12,0 0 1,0-6 184,0 0 1,0-5-104,0 5 0,0-6 90,0 6 1,0-5-106,0 5 1,0-6 1,0 6 1,6 0-9,0 6 1,0 0-22,-6 0 0,0 2-12,0 3 0,2-3-25,3 4 1,-3-6 56,4-6 0,-4 4-27,-2-4 1,0 2-11,0-2 1,0 4 22,0-4 0,-2 4-27,-4 2 1,3-2 13,-9-4 0,8 2 1,-2-8 0,-1 6 79,1-5 0,-6 5 5,7-6 0,-3 1 83,2-7 1,4 1-133,-3-1 1,3 7 54,2-1 0,0 6-14,0-5 1,0 5-29,0-6 0,0 6-49,0-5 0,0 7-1,0-2 0,0 4-167,0 1 1,0 1 55,0 0 1,0-2 38,0-4 1,0 4 53,0-4 1,0-1 73,0 1 0,0-2 29,0 2 0,0 2 195,0-8 0,0 8-117,0-1 1,-2 3 125,-4 1 1,4-5-135,-4 1 1,4-1-14,2 6 0,0-6-198,0 0 0,0-8 101,0 3 0,-5-11-121,-1-1 197,0-8-222,6 4 1,-2-15 49,-4-4-80,4-4 1,-5-10-162,7-4 0,0-9-415,0-2 0,9-8-408,9 3 1,1-13 87,10-5 1033,-1-4 0,15-2 0,1 0 0</inkml:trace>
  <inkml:trace contextRef="#ctx0" brushRef="#br0" timeOffset="6325">6710 640 8362,'52'-27'-3,"-8"2"-546,-4 8 0,-3 2 349,-3 3 0,-7 4-24,-4 8 0,-4 0 127,-1 0 1,-1 0-250,0 0 361,1 8-15,-9-6 0,7 6 0,-7-8 0</inkml:trace>
  <inkml:trace contextRef="#ctx0" brushRef="#br0" timeOffset="7396">6623 312 8346,'-17'0'-279,"0"0"1,-1 0-247,1 0 1,0 0 440,0 0 1,-1 0 186,1 0 0,5 5-121,1 1 0,-1 6-150,-5-7 1,6 9 125,-1-3 1,2-1 46,-1 1 1,-4-5 125,3 6 1,2-3 13,-1 3 0,1 3 113,-1-3 0,-5 3-95,5 2 1,1-5 123,-1 0 0,5-1-241,-6 6 0,7 6 30,-7 0 1,8 6-65,-1-6 1,3 8 107,2-2 0,0 9-193,0 3 0,2 1-36,3-2 1,-1-1-43,8 7 0,-7 0 127,7 6 1,-6-6-17,5 0 1,-1 0 43,1 6 1,3 6 4,-8-1 0,5 3 19,-5-2 1,0 3-31,-6 8 0,2-2 15,3-3 1,-3 3 20,4-3 0,-4 3 5,-2 2 0,2 0-44,4 0 1,-4 2-4,3 4 0,-3-4-185,-2 4 0,0-4 197,0-1 1,0-1-25,0 0 1,0 0 13,0 0 1,0-5 91,0-1 0,2 1-37,4 5 1,-4 0 8,4 0 0,-4-6 11,-2 1 1,0-1 14,0 6 1,0 1-28,0-1 1,1 0 7,5 0 0,-2 0-56,8 1 0,-7-1 36,7 0 0,-1-6-169,7 1 0,-3-7 59,-3 7 0,1-7 38,-7 7 1,5-7 83,-5 7 0,6-3 112,-7 3 0,3 3-126,-2-4 1,-4 3 14,4-3 1,1 4 13,-1-3 1,2-3-8,-3 3 1,-1-7-145,8 7 0,-6-9 93,5 3 1,-5 2-12,5-3 0,-5 1 79,6-6 1,-8 0 98,1 0 1,3 1-112,-2 5 1,0-4 15,-6 3 0,1-1-23,5 2 1,-4-2 21,4 7 0,2-5-172,-3 5 1,7-2 44,-6 3 1,5 1-50,-5-7 0,5 0 87,-5-7 0,8 7-23,-3 0 1,-3-3 266,-2-8 1,1 1-251,-1-8 1,0 8 205,-6-2 0,6 4-96,-1 2 1,1-6-84,-6 0 1,0-2 19,0 2 0,0 2 4,0-7 0,-2 1-47,-4-2 1,5-1-18,-5 7 0,4-8 23,2 3 1,-2-3-19,-4 3 1,4-5-20,-4 4 0,5-3 43,1-3 0,0 1 121,0 0 0,-6-1-75,0 1 1,0-1 88,6 1 0,-5 0-138,-1-1 0,0 1-1,6-1 1,-6 1 26,0 0 1,1-1-11,5 1 0,-6-3 20,0-3 0,0 4-12,6-4 0,-5 3 197,-1 3 0,-2-6-79,2 0 1,3-1 40,-9 7 1,8 0-127,-2-1 0,-1 1 13,1-1 0,0 1-2,6-1 0,-6 1-30,1 0 1,-1-7-152,6 1 0,0-2 89,0 2 0,-2 2-147,-4-8 0,4 0-35,-3-6 0,3-5-23,2-1 1,-2-7 99,-4 2 0,4-6-74,-4-6 0,-1-5-280,1-13 0,-8-6 480,3-16 0,-5-16 0,-1-17 0</inkml:trace>
  <inkml:trace contextRef="#ctx0" brushRef="#br0" timeOffset="8868">0 2663 8444,'0'-9'274,"0"1"1,2 2-435,4 1 0,-2-3 100,7 2 1,8 4-104,10-4 1,-2 5 94,2 1 1,2 0-38,9 0 0,-3 5 96,3 1 0,2 2-113,-1-2 0,5-5 117,-6 5 1,6-4-37,-6-2 0,12 0 218,-6 0 1,8 0-116,-8 0 0,10 0 148,2 0 1,7-2-89,-2-4 1,5 5-40,1-5 0,8-2-294,3 2 1,5-5 226,1 5 0,1-7-109,-1 1 1,9 2 139,3-1 1,-2-1-110,2-5 1,-2 6 67,2-1 0,-2 6-353,-4-5 1,-2 7 334,8-2 1,-11-2-1,5 3 0,-8-1-18,9 6 1,-5-6-3,-1 0 0,-5-1-174,5 1 0,-10 2 198,9-7 1,-3 1 145,3-2 1,-5-1-136,-1 7 0,-5-7 37,6 1 1,-4 3-11,-2-3 0,2 6-95,-8-5 0,-2 1 96,2-1 0,1-3-2,-7 8 0,-2 1 4,3 5 0,-3 0-9,3 0 0,1-6-238,-7 0 0,1 0 67,-1 6 0,-2-2 61,7-3 1,-7 1 308,1-8 1,-3 3-207,-2-3 0,0-3 363,0 3 1,5 5-118,1 1 0,0 4 274,-6 2 1,0 0-392,-1 0 0,1 0-94,0 0 0,-4 0 50,4 0 0,-4 6-236,10-1 1,-4 1-8,-3-6 1,-3 0 76,4 0 0,-4-2 2,10-3 0,-4 1-12,-2-8 0,-6 1 227,0-7 1,-2 7-125,2-1 0,2 7 163,-7-7 0,5 8-93,-6-2 1,2 4-32,-1 2 0,-5 0-36,5 0 0,-5 0-24,-1 0 1,-1 8 1,1 4 1,-1-5-132,1-1 1,-4 2 46,3-2 0,-9-1 63,10-5 1,-4 0 235,3 0 0,1 0-144,-1 0 1,-5 0 39,0 0 1,0 0-17,5 0 1,-5 0 13,0 0 0,-8 0 23,2 0 1,-3 0 130,-3 0-162,-8 0 1,1 0 96,-4 0 470,-4 0-172,5 0-36,-7 0-1104,0 0 376,8 0-18,2 0 149,7 0 324,0-7 81,-7 5 162,5-6 1,-13 6 122,4-4-2,-4 4-659,-2-5 1,2 7 251,4 0-409,-5 0 258,15 0-120,-7 0-69,1 0 120,5 0 0,-11 0 188,8 0 0,-8-2 206,1-4 1,5 4-8,2-4 0,3 3-96,2-3 0,8 2-261,4-8 1,4 1 164,1-6 0,-1 5-135,-4 1 1,1 1 55,-6-2 1,-1 3-165,-6 3 0,-6 4-248,1-4-610,-8 4-119,3 2 752,-7 0 0,-7 0-108,-5 0 0,-3 0 91,-2 0 1,-3 0 62,-3 0 1,-4 0-191,-7 0 1,-1 0-472,1 0 954,-1 0 0,-15 8 0,-4 2 0</inkml:trace>
  <inkml:trace contextRef="#ctx0" brushRef="#br0" timeOffset="10130">450 6900 8174,'-10'0'-762,"2"0"762,8 0-133,8 0 1,2 0 71,7 0 0,0 0-65,1 0 0,-1-2 119,0-3 0,0 1-3,1-8 1,-1 8 66,0-1 0,1-3 150,-1 2 0,2-5-105,4 5 0,-2-6 124,8 7 1,0-1-136,6 6 0,1-2 2,4-4 0,5 4-104,7-4 1,1 4 103,5 2 0,-2 2-5,7 4 0,1-4-121,5 4 1,-6 2-193,0-3 1,7 1 143,5-6 0,7 0-180,-1 0 0,-2-6 248,1 1 1,-1-1-3,2 6 1,3 0 21,-3 0 1,2 0-20,-3 0 1,3 0 161,-8 0 1,8 0-85,-3 0 0,-1-2 137,2-4 1,0 4-231,5-4 1,2 4-138,5 2 0,3 0 98,-45 1 1,1-2 0,46 0 48,0-5 1,-46 4 0,0 0-61,3-3 1,0-2 0,2 3 0,-1-1 29,-4-1 0,0 0 1,4-1-1,-1-1 31,43-4 0,-48 8 1,0-1 25,42-7 1,-1 3 141,7-3 1,-12-1-70,-5 7 0,1 0 225,-12 6 1,3 0-50,-4 0 0,-6 0-226,1 0 1,1 0 72,10 0 0,-4 6 37,4 0 0,-4-1-239,-2-5 0,0 0 54,1 0 0,-1 0-77,0 0 1,-2 0 84,-3 0 0,3-2-29,-4-3 0,-1 3 60,1-4 1,-11-2-20,6 3 1,-8-3 101,7 2 0,-9 4-73,-2-4 1,-1-1 6,1 1 0,4-6 240,-4 7 0,-2-7-207,2 6 0,-6-5 145,7 5 1,-3-5-110,2 5 0,4 0-64,-4 6 0,-2-2 12,2-4 1,-2 4-123,3-3 1,1 3 125,-8 2 1,2 0-146,-1 0 0,-5 0 131,4 0 1,-3 0-12,-2 0 1,-1 0 32,1 0 1,1 0 99,5 0 1,-5 0-134,4 0 0,-3 0 18,-3 0 0,7 0-151,-1 0 0,1-2 105,-7-4 0,1 4-105,-1-4 1,-5 4 184,0 2 0,-2 0-10,2 0 0,1 0 7,-7 0 0,6 0 160,-6 0 1,8 0-120,-2 0 0,4 0-41,1 0 1,-5-1-35,0-5 0,-6 4 27,6-4 0,-8-2-17,2 3 1,-4-7 254,-2 6 259,1 1-187,-1-3 195,-7 6 233,5-6-145,-13 8 77,6 0-172,-8 0-2066,0 0 1516,-8 0 0,-2 8 0,-7 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5.7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87 606 8108,'-25'-16'704,"14"12"-264,-12-19-94,21 21 0,-6-7 220,8 3 0,10-4-1412,7-7 517,8 0 1,9-8-79,1-4 0,5-5-135,1-7 0,5 7 141,-6-1 1,1 0 171,-7 7 1,-1 3-316,-4 2 499,-4 3 45,-8 3 0,-8 6 0,-3-1 1,-6 8-1,-6-2 0,3 4 140,-9 2 189,8-7-161,-11-3 1,13-7-13,-4 0 62,-3-1-142,7 1 0,-8 2 79,4 3 14,4 4 1,-7 8 178,3 0 1,4 2-156,-4 4 1,-1 6 81,1 11 0,-2 6-63,2 11 1,3 4-41,-9 8 1,6 7-218,-5 5 1,5 1 71,-6-1 1,9 1-686,-3-7 0,4 3 82,2-9 1,-2 2 575,-4-14 0,-3 0 0,-9-5 0</inkml:trace>
  <inkml:trace contextRef="#ctx0" brushRef="#br0" timeOffset="181">18 364 8008,'-8'-18'1087,"6"9"-830,-5 1 1,14 16-50,5 3 0,13 6-127,9 7 1,3-3-46,9 7 1,2 3-2,10 10 1,-3-3-1280,9 8 953,7-7 0,-8 3 0,5-8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4.91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327 813 7991,'-37'-17'770,"5"0"0,22 5-713,4 1 1,4 5-408,2-6 1,8-7-27,3-10 270,13-3 0,8-3-24,9 0 1,5-5-2,-6 0 1,6-3 99,-6 3 0,1 5-67,-7 1 0,1 1-2,0 10 0,-9-2-24,-2 2 0,-5 10-54,-2-5 0,-5 7-50,-1-1 107,-7-3 22,4 5 0,-8-7 10,0 0 0,0 5-76,0 1 165,-8-1 0,-2-5 65,-7 0 0,4-1-31,-5 1 1,5 5 102,-10 1 1,4 7-17,1-2 0,1 4 182,0 2 0,-1 2 43,1 4 1,0 4 82,0 7 0,5 2-24,0 4 1,3 4-44,-3 8 0,-1 5-302,7 0 1,0 10 126,6 2 1,-2 0-70,-3 6 0,3-4-206,-4-3 1,4 7-311,2 0 1,0-8-92,0-10 0,0-3-1128,0-3 1617,0-7 0,0-2 0,0-8 0</inkml:trace>
  <inkml:trace contextRef="#ctx0" brushRef="#br0" timeOffset="181">50 433 8492,'-10'7'1127,"-5"-3"-862,4 8 0,3-1-4,2 7 0,6-1-108,6 0 0,13 6 166,16 0 0,7 8-363,10-2 1,2-4-290,3-2 1,5-4-247,7-2 0,-6 3 463,1 3 1,-9-4 0,5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3.9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16 692 8001,'-8'-17'-312,"7"0"1,-5 1 84,12 5 1,3-5 378,8 5 1,8-6-26,4-6 1,6 1-147,5-6 0,4-1-103,8-6 0,0 1-3,0-1 1,-8 2 33,-3 5 0,-1 3-5,-6 7 0,-3 1-416,-13 0 512,-1-1 0,-8 7 0,-3-1 0,-4 8 0,-2-3 0</inkml:trace>
  <inkml:trace contextRef="#ctx0" brushRef="#br0" timeOffset="183">466 122 8001,'-18'-23'0,"1"0"0,0 1-102,0 11 1,-1-3 230,1 9 57,0-9-67,-1 12 0,7-5-75,-1 7 0,9 2 19,-3 3 0,4 7-189,2 11 1,-6 4 194,0 7 0,1 11 58,5 6 0,0 3-266,0 10 0,-6-7 46,0 7 0,0-9-195,6 3 1,0-4 13,0-2 0,2-6 49,4 0 0,-4-13-185,4 1 410,-4-11 0,-2 2 0,0-7 0</inkml:trace>
  <inkml:trace contextRef="#ctx0" brushRef="#br0" timeOffset="348">85 329 8001,'8'17'0,"-4"8"184,7 4 1,1 6 117,5 5 0,2-1 290,4 7 1,6-6-322,12 6 0,-1-7-325,12 1 1,4-5-1838,13-7 1613,0-10 0,8-3 0,2-5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3.03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35 623 8144,'-10'-8'-1,"-5"-1"-30,13-9 0,-6 7-53,8-1 1,8 7 278,3-7 0,12-5-220,6-6 1,10-6-77,1 6 0,14-14-205,-2 3 0,9-5 115,-3 5 0,-1-1-198,-5 1 1,-8 7 124,-3 4 1,-12 3 263,-6 3 0,-10 2 0,-1 3 0,-8 4 0,1 8 0,-10 0 0,-5 0 0,-7 0 0,5 0 145,1 0 0,1-1-30,-2-5 0,3 2 32,3-8 0,4 7-18,-4-7-48,-3 1 1,7-7 26,-4 1-108,4 7 0,-6-5 0,-1 5 0</inkml:trace>
  <inkml:trace contextRef="#ctx0" brushRef="#br0" timeOffset="128">519 0 8144,'-10'0'-891,"-5"0"445,3 0 1202,5 0 1,-3 0-191,4 0 0,4 8-267,-3 4 1,3 5-122,2 6 1,0 0-110,0 12 0,0 1 96,0 10 1,0 10-161,0-4 0,0 6-598,0-1 1,0-5 365,0 0 1,0 0-669,0-6 1,0-6 894,0-5 0,-8-8 0,-2-10 0</inkml:trace>
  <inkml:trace contextRef="#ctx0" brushRef="#br0" timeOffset="316">311 139 8249,'-17'-8'946,"0"6"-473,-1-4 115,9 4 1,1 10-326,8 4 1,8 3-564,3 2 1,12 10 86,6 8 1,6 1-145,5 10 0,-1 3-977,7 8 1004,0 5 1,13 7-1,3 0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1.9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1 605 8253,'7'-17'-14,"-3"6"7,8-1 0,-7 6-618,7-5 1,-2 5 268,1-5 0,4 5 356,-3-6 0,3 6 0,3-5 0,-7 5 0,1-5-202,-8 7 0,5-10 128,-3 9 212,-4-1 0,4 0-102,-12 0 1,2 1 245,-8 5 1,7 0 43,-7 0 0,6 0-147,-5 0 1,5 0-43,-5 0 1,5 0 130,-6 0-197,8 0 142,-3 0-251,7 0 1,4 0 53,7 0 0,3-6-112,14 0 1,1-7 71,6 1 1,1-9-24,5-2 1,1 0-63,4 6 1,2-7 55,-8 1 1,7 0-155,-7 6 0,6 0 109,-6-1 1,-1 3-85,-10 4 0,1 1-16,-7 4 0,-5 4-244,-7-4 442,-7 5 0,4 8 0,-8 3 0</inkml:trace>
  <inkml:trace contextRef="#ctx0" brushRef="#br0" timeOffset="262">589 18 8120,'0'-10'-229,"0"2"-6,0 8 0,0 8 339,0 3 1,1 12-66,5 6 0,-2 6-91,8 5 0,-7 4-24,7 8 1,-8 0 19,1 0 0,-3 6 57,-2-1 0,-2 1 3,-3-6 1,-3-2-71,-3-4 1,-5 2-17,5-8 1,-3-7-41,3-10 0,-3-4-152,8-1 0,-7-9 274,1-3 0,-3-12 0,-2-3 0</inkml:trace>
  <inkml:trace contextRef="#ctx0" brushRef="#br0" timeOffset="446">260 242 8062,'-17'-5'0,"-1"-1"0,9-8 629,1 12 1,10-5-163,4 7 1,5 7-408,12 5 0,4 9 115,8 2 0,5 6-264,1-6 0,7 6-326,-2-6 1,2 6 414,-2-6 0,-4 8 0,-7-5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0:06.9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0 762 7952,'10'-16'0,"11"-3"75,-4-15 0,14 9 30,3 7 0,9-7-40,9 2 0,7-7-148,5-5 1,-1-1-309,6-5 1,-4-1-1665,10-4 2055,-11 4 0,3-1 0,-6-1 0</inkml:trace>
  <inkml:trace contextRef="#ctx0" brushRef="#br0" timeOffset="244">553 18 7979,'-17'-5'400,"0"-1"1,5 0 0,1 6-88,7 0-180,-4 0 0,14 2-383,0 4 1,7 3 76,-1 9 1,-3 1-19,3 4 1,-3 4 84,3 7 1,-4 3-174,-8 3 0,0-1 59,0 7 1,0-8-64,0 2 1,-2 1 16,-4-7 266,-4 5 0,-7-20 0,0 6 0</inkml:trace>
  <inkml:trace contextRef="#ctx0" brushRef="#br0" timeOffset="391">156 364 9767,'2'35'506,"3"-1"1,13 7-487,10-1 1,7 6 9,5-6 0,14 7-27,15-7-443,8-7 1,10-8 0,-1-8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3:11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18 277 8040,'-9'0'1163,"3"0"-871,12 0 1,11 0-1,14 0 193,7 0 1,0 0-516,9 0 1,-1 0-4,6 0 1,-6-6-152,0 0 0,-14-5-32,3 5 1,-12-5 163,0 5-893,-4-8 688,-9 5 1,-2-3-484,-8 1 1,-8 5 234,-4-6 1,-5 1 504,-6-6 0,4-3 0,-4-3 0,0 4 0,5-4 0,-3 4 0,10 2 0,3 7 102,-7 2 0,13 24 28,-4 7 1,-2 9 658,3 9 1,-3 5-54,2 11 1,-2-1 89,-3 8 0,-6-1-312,-1 6 0,-5 0-66,-6 1 1,-3-1-575,3 0 0,4-2 159,2-3 1,6-1-652,5-11 0,-1 2 417,7-14 0,-2-2-815,2-9 1,5-4-637,-5-8 227,4-7 1425,2-2 0,0-24 0,0-3 0</inkml:trace>
  <inkml:trace contextRef="#ctx0" brushRef="#br0" timeOffset="181">18 692 8208,'0'17'731,"0"1"0,0 7 475,0 3 1,0 1-619,0 6 1,0-4-207,0 9 0,0-4-173,0-1 1,0 0 20,0-1 1,-6-5-325,1 0 1,-1-8-213,6 2 0,0-10-953,0-1 670,0-8-73,8 3 1,1-16-726,8-8 0,1-8 103,-1-10 1284,8 0 0,2-7 0,7-2 0</inkml:trace>
  <inkml:trace contextRef="#ctx0" brushRef="#br0" timeOffset="579">468 882 8040,'0'18'0,"0"-1"0,0 0 2202,0 0 1,0 1-1059,0-1 0,0 0-1739,0 1 0,6-7-8,-1 1 1,9-9-323,-3 3 0,-1-4 570,1-2 1,3-8 158,9-3 0,-2-6 53,8-6 0,0 3-92,5-3 1,-5 4 89,0 2 1,0-6-126,5 0 0,-5 5 567,0 7 1,-8-1-24,2-5 1,-4 2 454,-1 3-524,-1-3 0,-6 5-150,1-7 0,-8 5-246,2 1 299,-4-1 0,-4-3-376,-4 3 1,2-1 91,-8 7 0,-1-7-278,-10 1 0,4 4 315,-4 3 1,5 1 348,7-2 0,-4 4-237,3-4 114,4 5 1,-5 8 249,7 5 1,0 3-119,6 2 0,0 1 344,0-1 0,0 8-166,0 4 1,0 2 52,0-3 0,0 5 4,0-4 0,0-2-6,0 2 1,6-6-152,0 5 0,7-5-50,-1 6 0,3-8-31,2 3 0,8-5 16,4-2 0,6-5-1945,5-1 0,6-7 885,12 2 0,5-12 828,12-6 0,4-11 0,8-4 0</inkml:trace>
  <inkml:trace contextRef="#ctx0" brushRef="#br0" timeOffset="1075">2093 190 7998,'-11'-5'684,"-1"-1"567,8 0-338,-3 6-602,-1 0 0,6 2-456,-4 4 1,4 9 120,2 8 0,0 10 410,0 2 0,0 7-98,0 10 0,0 9-54,0 8 1,2 2-214,4 10 0,-4-4-28,4 9 0,1-11-640,-1 6 0,0-8 422,-6-4 0,0-7-242,0-5 0,6-10 161,0-7 1,-1-11 15,-5-6 1,0-10-228,0-1 191,0-8 0,0-4-1,0-12 0,6-11 29,0-6 0,0-5-387,-6-7 685,0-3 0,-8-8 0,-2 0 0</inkml:trace>
  <inkml:trace contextRef="#ctx0" brushRef="#br0" timeOffset="1273">1851 709 7927,'-17'0'0,"0"0"0,7 2 2260,4 4-1607,-3 4 1,7 7-277,-4 0 1,6 6-325,6 0 1,-2 0 74,7-5-234,1-1 0,5-2 135,0-3 1,0-4-662,1-8 0,5 0 419,0 0 1,6-2-802,-6-4 0,6-4 293,-6-7 0,5-6-266,-4 0 987,6-8 0,-3 4 0,8-7 0</inkml:trace>
  <inkml:trace contextRef="#ctx0" brushRef="#br0" timeOffset="1413">2353 571 7927,'-2'17'818,"-4"1"1,2 1-18,-7 4 0,5-4-256,-6 4 1,9-4 507,-3-1-2360,4-1 1068,2 0 0,8-7-648,3-4 1,4-5 446,3-1 1,5-13-451,0-4 1,2-12 889,-2 0 0,4-4 0,7-1 0</inkml:trace>
  <inkml:trace contextRef="#ctx0" brushRef="#br0" timeOffset="1870">2647 381 7927,'9'7'0,"-1"-3"658,-8 8 1,0 5 917,0 6 1,0 2-1116,0-2 0,0-4-396,0 4 0,8 2-127,3-2 1,12-1-386,6-11 0,4-3-344,1-8 1,1 0 437,-1 0 0,7-10-72,-1-7 0,-5 0 131,-6-6 0,-8-4 229,2-2 0,-6 2-156,-5-2 1,-5 0 172,-7-5 0,0-3-38,0-3 0,-2 1 118,-3-7 1,-5 8 322,-7-2 1,-1 11-166,1 6 0,6 5 936,-1 7-787,1 3 0,-5 12-168,5 8 0,-3 5-69,8 12 1,-5 9-65,5-3 0,-2 11 169,3 0 1,3 6-62,-4 5 1,4-3 723,2 4-406,0-4-224,0 5 1,0-5-479,0 4 1,0-10 228,0-2 1,0-14-354,0 3 1,6-6 114,0 0 300,-1 3 0,-5-12-53,0-3 0,6-11-316,0-12 1,7-4 77,-1-7 1,3 0 297,3-1 1,-1 7-35,0-1 1,-5 8 317,-1-1 0,-7 5-38,2 5 0,-4 13 84,-2 11 1,-4 5 79,-8 7 0,-1-3 350,-16 8 1,6 0 24,-6 6 1,10-8-361,2-3 1,1 1-420,11-2 0,3-7 56,13-10 1,10-6-938,20-5 1,12-8 53,17-16 1,8-15 760,-32 6 0,1-4 0,0-3 0,2-2 0,3 0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05.03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0 208 6994,'0'-10'1037,"0"3"-1210,0 7 181,0 0-179,0-8 276,0 6-40,0-6 197,0 8 162,0 0 0,2 6-373,4 0 1,-4 7-8,4-1 1,-2 3 13,1 3 1,-3 1 34,4 4 0,-4-2 23,-2 8 1,0-2 25,0 2 1,0 3-33,0-3 1,0 4 129,0 1 1,0-1-115,0-4 1,0 1-25,0-6 0,0 4-4,0-5 0,0 2-21,0-2 0,0-3-130,0 3 91,0-4 0,0-2-134,0 1 0,0-7 85,0 1 1,6-7-348,0 7-58,-1-8 133,-5 3 153,0-7-408,0 0 381,0-7 0,0-3 19,0-7 1,2 1-44,4 5 0,-4-4-161,4 3 1,-2-1-165,1 1 1,-3-3 131,4 3 0,-4-3 374,-2-3 0,0-7 0,0-1 0</inkml:trace>
  <inkml:trace contextRef="#ctx0" brushRef="#br0" timeOffset="855">52 191 10002,'12'-12'-178,"-1"1"1,7-1-312,5-5 0,6 0 239,-6-1 1,5 3-95,-4 3 1,4-3 217,-5 3 0,0 3 92,-5-3 0,-1 7 75,0-7 0,1 8-267,-1-2 475,0 4 0,1 2 252,-1 0-394,0 0 1,0 0-110,1 0 1,-7 0-162,1 0 1,-6 0-149,5 0 248,-7 8 1,4-4 14,-8 8 1,0-7-91,0 7 195,0-1 1,-8 7-58,-4-1 0,3 0 17,-3 1 1,1-1 1,-7 0 1,1 0 19,0 1 0,5-1-2,1 0 0,-1 1 1,-5-1 1,5-6-23,1 1-8,-1-1 1,-3 7-13,3-1 4,-3-7-1,5 5 46,1-13-4,1 6-43,8-8-1,0 0 2,8 0 0,1-2 9,9-4 1,-1 4-13,0-4 1,1 4 38,-1 2 0,0-5 3,1-1 0,-1 0-13,0 6 0,2 0 2,4 0 0,-3 0 19,3 0 0,-4 0 7,-2 0 0,0 0-18,1 0-3,-1 8 0,0-6-22,1 3 1,-7 3 103,1-2-53,-8 7 0,3-3-54,-7 7 1,0 0-4,0 1 1,0-1-40,0 0 1,-7 1-10,-5-1 1,2 0 32,-1 1 0,-1-1 18,-5 0 1,0 0 66,-1 1 1,1 5-25,0 0 1,-6 0 8,0-6 0,0 6-56,5 0 1,-1 0 8,-4-5 0,2-1 18,-8 0 0,8 1 3,-2-1 1,-2-2 101,2-3 0,-6 3-99,6-3 0,-6-3 25,6 3 1,0-6 9,6 5 0,0-7 13,-1 2 1,7-4 129,-1-2 225,8 0-265,-3 0-9,7 0-348,0 0 1,7-2 95,5-4 1,-3 4-138,3-4 0,5-1-119,6 1 0,0-2-139,-5 2 0,5-1 40,0-5 442,8-3 0,-5 5 0,9-7 0</inkml:trace>
  <inkml:trace contextRef="#ctx0" brushRef="#br0" timeOffset="1311">1073 588 8565,'-10'-9'1032,"2"1"-1783,8 8 627,8 0 0,-6-2-189,4-4 291,-4 5 15,-2-7 1,0 10 518,0 4 0,0 3-243,0 8 0,0 1 269,0-1 1,-6 8-123,0 4 0,-5-2 28,5 2 0,-2-1-95,2 7 1,4 5-76,-3 1 1,-3-1-221,2-5 1,-1-1 66,1 1 1,4-8-16,-4-4 0,-2-4 255,3-2-475,-1 0 109,6-7 119,0-2 0,2-8-768,4 0 0,3-10 654,8-7 0,8-16 0,2-11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12.7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137 121 8017,'0'-9'-937,"0"-1"457,0 4 134,0 4 227,0-13-18,8 6 108,2-9 0,-1 7-53,-3-1 234,-4 8-113,-2-3 0,0 5 324,0-4-213,0 4 301,0-6-202,0 8-170,0 0 28,0 8 30,0-6 0,0 8-61,0-5 0,0-1 17,0 8 0,0-1 92,0 7 1,0-1-64,0 0 1,0 6-97,0 0 1,0 6 20,0-6 1,0 8-25,0-2 1,0-2 50,0 1 0,0 1-9,0 6 0,0-6-17,0-1 0,0 1 11,0 6 0,0-6-52,0-1 1,0-6 40,0 1 0,0-2-45,0 2 1,-6-4-1,0 4 1,-1-9-31,1-3 46,4 1-20,-6 5-86,8 0-202,0 1 169,0-9 0,0-3 58,0-12-193,0 4 0,2-11 37,4 7 1,-4-4-267,4-1 0,-4-1 484,-2-11 0,0-11 0,0-3 0</inkml:trace>
  <inkml:trace contextRef="#ctx0" brushRef="#br0" timeOffset="724">16 260 7987,'-2'-10'714,"-3"4"-607,3-3 1,-4 5-71,12-8 1,3 7-258,9-7 1,-1 6-154,0-5 0,6 7 216,0-2 1,0-1 32,-5 1 1,-3-2 157,-3 2 1,3 4 138,-4-3 0,-1 3-222,2 2 376,-1 0-205,6 0 1,1 0 124,-1 0 1,-5 0-191,-1 0 43,1 0 0,5 0-191,0 0 0,-5 0 212,-1 0-187,1 0-18,5 0 0,-5 2-42,-1 3 70,-7-3 45,4 14 0,-8-7 157,0 9 0,-2-1-86,-4 0 0,2 0-30,-7 1 0,1-1-46,-2 0 0,-3 1-3,4-1 0,1-2-9,-2-3 0,7 3-315,-7-3 260,8 3 24,-11 2 0,11-1 77,-7-5-102,7 5 131,-4-7-101,8 1 27,0 5 43,8-13 0,1 6-10,9-8 0,-1 0 56,0 0 1,0 0-70,1 0 1,-1 0 141,0 0 1,1 0-78,-1 0 0,0 6 125,0-1 1,1 7-79,-1-6 0,-2 7 23,-3-1-92,3 3 0,-13 2-11,4 1 0,-4-1 67,-2 0 0,-2-1-6,-4-5 1,-3 4 92,-9-3 1,1 3-118,0 3 1,-6-1 106,0 0 0,-8 1-85,2-1 1,2-6-16,-2 1 0,1-6 57,-7 5 0,6-1-23,0 1 1,2 3-41,-1-8 0,-3 5 2,8-5 0,0 5-139,5-5 1,1 2 87,0-2 1,5-5-304,1 5 66,7-4 99,-4-2 81,8 0-1121,0 0 817,8 0 0,2-2-343,7-4 0,2 3 242,4-9 1,-2 1 447,8-7 0,-8 1 0,4 0 0</inkml:trace>
  <inkml:trace contextRef="#ctx0" brushRef="#br0" timeOffset="1181">933 588 8147,'0'-9'706,"0"1"-547,0 8 0,2 0 136,4 0 0,3 0-439,8 0 0,-5 0 39,-1 0 0,1 0-190,5 0 84,1 0 138,-1 0 1,-6 6 68,1 0 0,-8 7-20,2-1 1,-5 3-3,-1 2 1,-7 6-18,-5 0 1,-5 6 22,-6-6 1,2 6-7,-8-6 1,6 0 164,-6-6 0,8 6 89,-2 1 0,4-1 200,1-6 0,3 0-108,3 0 1,5-5 8,7 0 0,0-7-122,0 7 1,7-8 8,5 1 0,9 3-449,2-2 1,10 0 160,1-6 0,7 0-654,5 0 726,4 0 0,-6 0 0,8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21.4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17 347 8068,'0'-10'-464,"0"0"409,0 5 1,2 1-228,4-8 1,-4 6 124,4-5 1,2 5 145,-3-5 0,3 5-101,-2-6 273,-4 8 238,5-11-123,-7 13 348,0-6-338,0 1-32,0 5-250,0-6 82,0 8 0,0 2-179,0 4 0,0-2 13,0 7 1,-2-5-12,-3 6 1,1-1 160,-8 6 1,8 1-1,-1-1 1,-3 2-14,2 4 0,-1-2 25,1 8 0,4-6-50,-4 6 0,4-6 31,2 6 0,0-8-122,0 2 0,2 2 73,4-2-117,-4 0 1,11-5 74,-7-1 0,2-2-17,-3-3 0,-1 1 22,8-7 1,-6 0-41,5-6 29,-7 0 1,11 0 13,-3 0 0,-3-8-61,3-4 1,0-3 60,5-2 0,-6-2 4,1-4 0,-1 3-75,7-3 1,-1-2-169,0 2 1,-5 0 240,-1 6 1,-5 5 80,6 1 1,-7 1 250,7-1-100,-8-5 109,11 14-283,-13-5 1,8 7-30,-5 0 6,-3 0-116,6 0 1,-8 2 91,0 3 1,0-1-26,0 8 0,2-1 90,4 7 1,-4-1-78,3 0 1,-1 0 167,2 1 1,-2 1-78,7 4 1,-5-4-36,6 4 1,-7-3-19,7-3 1,-2 0 28,1 0-15,4 1 0,-5-3-5,7-3 0,-5-3 126,-1-3-136,1-4 0,5 4 156,1-12 1,-3 2-107,-4-7 0,5-1 12,-5-5 1,5-6-52,1 0 0,-2-6-1,-3 6 0,3-2 4,-3 2 1,3-2-5,2-4 0,1-2-21,-1 8 0,-5-8 23,-1 3 1,1 1-28,5-2 1,-6 2-4,1-2 0,-6-4-3,5 5 0,-7-3 70,2 2 0,-4-2 85,-2 8 0,0 0 26,0 6-76,-8 0 0,-1 1-53,-9 5 0,1 3 17,0 8 1,5-6-174,1 0 1,-1 1 39,-5 5 0,-1 0 2,1 0 33,0 0 1,0 0-80,-1 0 92,9 0-9,-7 0 183,14 0-148,-5 0-234,7 0 0,2 0-89,3 0 0,-1 0-502,8 0 435,-1 7 383,7 3 0,-1 7 0,0 1 0</inkml:trace>
  <inkml:trace contextRef="#ctx0" brushRef="#br0" timeOffset="466">1297 450 8109,'-8'-9'-782,"7"-7"1216,-7 7-132,16-9-377,1 1 0,7 6 99,-5-1 0,-3 8 74,-1-3 46,-5 7 1,6 7 85,-8 5 1,0 3 329,0 2 0,0 3 31,0 3 1,0 4-187,0 7 1,-2 1-250,-4-1 0,4-5-174,-3 0 0,3 0-320,2 5 1,0-1 176,0-4 0,0-4-151,0-8 0,2-1-1527,3-5 1839,5-3 0,15-8 0,2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23.4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52 7135,'0'-9'-585,"0"1"529,0 8 61,0-8-74,8 6 418,-6-5-144,5 7-218,-7 0 355,-7 7 0,3 3 21,-8 7 0,8 3-170,-1 3 1,-3 4-73,2 7 1,0 3-73,6 3 0,-1-2 63,-5 9 1,4-3-138,-4 2 1,-2 2 89,3-8 0,-7 6-24,6-5 0,-5-1-17,5-5 1,-2-7-92,3 1 0,3-8 33,-4 2 1,-2-3 70,3-3 1,-7-5-62,6-1 68,0-7-181,6 4 0,0-16-66,0-4 1,0 1-176,0-6 0,6 3 107,0-9 0,6 4-72,-7 2 0,7-1-26,-6 1 0,1 0 369,-1-1 0,-4 1 0,13-8 0,-5-2 0</inkml:trace>
  <inkml:trace contextRef="#ctx0" brushRef="#br0" timeOffset="673">121 173 8134,'0'-17'-447,"0"6"318,0-1 0,0 6 50,0-5 1,8 5 72,4-5 0,3 1 22,2-2 1,1-3-63,-1 3 1,0 3-7,1-3 0,-1 7 53,0-7-37,0 8 440,1-3-323,-1 7 0,0 0 169,1 0 0,-7 0-137,1 0 1,-7 0 21,7 0-98,-1 7-254,7 3 61,-1 7 186,-7 0 0,3 1-142,-7-1 0,0-5 80,-6-1 1,-2-5 33,-4 5 1,2-5-3,-7 6 0,-1-1 12,-5 6 0,-1 1-6,1-1 0,0 0 10,0 1 1,-1-7-9,1 1 1,0-1-2,-1 6 0,7-5-123,-1 0 1,9-7 34,-3 7 1,-2-6 22,2 5 0,1-5 50,5 5 4,0-7 1,0 6 2,0-4 0,7-4 6,5 3 0,3-3 5,2-2 0,1 0-19,-1 0 1,0 0 139,1 0 0,5 0-72,0 0 1,6 6 165,-6 0 0,0 0-23,-6-6 0,0 5-14,1 1 0,-3 2-85,-4-2 0,3-3 158,-8 9-285,-1-1 0,-5 7 76,0-1 1,-7-5 70,-5-1 1,-3 1-57,-2 5 1,-7 0 134,1 0 0,-5-1-117,5-5 1,-6 5 9,6-5 0,-2-1-39,2 1 0,3-7 4,-3 2 0,4 2-183,2-3 1,0 3-4,-1-2-176,1-4 0,0 6-403,-1-8-79,9 7 251,-7-5-1,14 6 55,-5-8-11,7 0-115,0 0 605,7 0 0,3 0 0,7-8 0,1-1 0</inkml:trace>
  <inkml:trace contextRef="#ctx0" brushRef="#br0" timeOffset="1457">744 433 8202,'0'-10'890,"8"-5"-750,1 5 1,9-1-322,-1-1 1,0 6 28,1-5 0,-1 7 213,0-2 1,0-1 21,1 1 1,-1 0-124,0 6 0,1 0 324,-1 0-243,0 0 1,0 0 35,1 0 1,-9 2 5,-3 4-266,4-4 164,-8 13-50,5-5 0,-7 7 6,0 0 0,-7-5-176,-5-1 1,-3-1 54,-3 1 1,-5 5 104,0-5 0,-2 3-20,2-3 1,4 5 118,-4-5 1,4-1 227,2 1 0,5-5-145,0 6 0,7-7 30,-7 7-68,8-1 0,-3 1 3,7 0 1,0-7-14,0 7 1,2-8-10,3 1 1,-1 3 152,8-2 1,-1 2 130,7-3-100,-1-3 1,0 6-163,0-8 0,1 6 19,-1-1 1,-7 3-19,-5-2-203,5-4 0,-8 13-88,4-3 0,-12-3 96,-6 3 0,-5-3-229,-6 3 1,4 1-11,-4-7 1,4 0-548,1-6 390,1 0 522,0 0 0,-1-8 0,1-1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27.5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122 104 8245,'-10'-8'-876,"3"5"987,7-9 209,0 8 0,0-5-378,0 3-123,0 4 182,0-6-236,7 8 173,-5 0-280,6 0 467,-8 0 0,0 2 6,0 4 0,-2 4 153,-4 7 1,4 0-62,-3 0 1,1 8 175,-2 4 0,4 6-142,-4 5 0,4-1-5,2 7 1,0 0-285,0 6 1,0-6 155,0 0 1,0-2-251,0 2 1,0-3 58,0-9 0,0-1-78,0-4 0,0 1 51,0-7 0,-5 0 60,-1-5 0,0-7-24,6 1 14,-8-8-105,6 3 0,-7-7 139,3 0 1,4-2-579,-4-3 321,4-5 0,2-7 14,0-1 1,0 1 9,0 0 0,2 2-184,4 3 1,-2-3 426,8 3 0,-1-11 0,6-4 0</inkml:trace>
  <inkml:trace contextRef="#ctx0" brushRef="#br0" timeOffset="719">156 156 6828,'-9'-11'1372,"3"-1"-1139,4 8 0,2-5 81,0 3-167,0 4 1,8-12-117,3 9 1,-1-7 102,2 6 0,-1-5-205,6 5 1,1-5-8,-1 5 0,0-2-1,1 2 0,-1 4 45,0-3 0,2 1 14,4-2 1,-3 4-79,3-4 48,-4 4 1,-2 2 6,0 0 0,-1 2 36,-5 4 1,-1-2-53,-4 7 0,-4-5 54,3 6 0,-1-6-155,2 5 1,-4-5 117,4 5 0,-4 1-8,-2 5 1,0-5 12,0-1 1,-2-1-3,-4 1 1,-2 5 82,-3-5 0,-5 3-85,5-3 1,1 5 116,-1-5 1,1-1-45,-1 1-4,-5 1 1,9 5 57,-5 0 0,4-5 3,8-1 1,0-5-62,0 6 1,2-6 23,4 5-75,4-7 1,13 9 50,0-7 0,0 0 73,-6-6 0,0 0-35,1 0 0,-1 0 91,0 0 1,1 0-99,-1 0 1,-2 2 80,-3 4-23,3-5-56,-13 15 1,6-12 56,-8 7 1,0 1-40,0 5 0,-8 0-109,-4 1 0,-3-1 83,-2 0 1,-6 6-81,0 0 0,-2 0 19,2-5 1,-2 5-9,-4 0 1,-4 2 1,4-2 1,2-4-9,-1 4 1,-1-6-19,-6-5 0,6 3 39,1-3 0,1-5-8,-2-1 0,-2-2 12,8 2 1,0-4 43,6 4 0,-1-5-26,1-1 0,8 2 31,3 4-265,4-4-407,2 6 293,8-8 0,7 0 167,8 0 1,0 0-315,-6 0 0,6 0-54,0 0 528,8-8 0,-4-2 0,8-7 0</inkml:trace>
  <inkml:trace contextRef="#ctx0" brushRef="#br0" timeOffset="1252">1038 502 7928,'0'-10'154,"0"1"-270,0 3 30,0 4 95,0-6 1,0 6 159,0-3-99,0 3 1,-1-6 1,-5 8 1,4 2-91,-4 4 1,-2 3-38,3 9 1,-9-1 54,3 0 0,-5 2-51,-1 4 1,0-3 126,-1 3 0,1-2-5,0 2 1,0-4-11,-1 4 1,3-4 266,3-1-277,-3-1-18,13 0 1,-6 1-101,8-1 0,2-8 127,4-3 1,6 2-77,11-2 0,2-1 112,3-5 0,7 0 84,0 0 0,-1-1-120,7-5 0,1 4 8,-2-4 0,6-2-99,-5 3 0,-1-7-173,-5 6 0,-7 1-273,1 5 0,-8-2 219,2-4 1,-3 4-439,-3-4-47,0 4 743,-7 2 0,-10-7 0,-10-3 0</inkml:trace>
  <inkml:trace contextRef="#ctx0" brushRef="#br0" timeOffset="1514">1194 640 7986,'0'-17'-185,"0"0"0,0 5 179,0 1 185,0 7-117,0-4-6,0 8 303,0 0-177,0 15 1,0-1-31,0 15 0,-8 1 156,-3 11 0,1 3-551,-1 8 1,5 2 76,-6 3 166,9-3 0,-13 21 0,7-4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31.4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154 517 8140,'0'-9'-346,"0"1"475,0 0 0,-2 6 7,-3-3-601,3-5 263,-6 8 392,8-13 306,0 13-160,-8-6-423,6 8 132,-5 0 4,7 0 1,-2 8-5,-4 3 0,4 5-152,-4 1 1,-1 6 17,1 0 0,-6 8 106,7-2 1,-9 3 189,3 3 1,1-1-82,-1 1 1,7 2 57,-2 3 1,2-4-139,-2 5 0,4-7 20,-3-5 1,5 2-16,5-8 0,-1 4-131,8-10 0,-5 4-55,11-9 0,-11 1 46,11-1 0,-11-5 4,5-7 0,-1 0 57,7 0 0,-7 0-5,1 0 0,-1-1-21,7-5 1,5-4 15,0-7 0,2-2-41,-2-4 0,-4 2-125,4-8 0,0 2 173,-6-2 0,5-4-26,-11 4 1,4 3 135,3-3 0,-7 8-32,1-2 0,-6 3 237,5 3-203,-7 7 59,11 3-32,-13 7 1,6 7 0,-8 5 1,2 5-147,4 6 1,-4-2 88,3 8 0,-1-6-60,2 6 1,-4-2 52,4 2 1,-3-2-7,3-4 0,-2-6 30,8 0 0,-9 1 93,3-7-121,4-3 1,-6 0 10,7-8 0,-5 0 181,5 0 0,-5-10-100,6-7 0,-6-2-170,5-10 0,1-2 115,5-9 1,-6 1-59,1-7 0,-1 0 37,7-6 0,-7-6-4,1 1 1,-3-9 51,3 3 0,3 3 4,-3 3 0,-3 3 96,3 2 0,0 8-131,5 4 0,-6 3-114,1 3 1,-6 7 133,5 4 1,-7 3-380,2 3-128,-4 7-10,-2-5 1,-2 13 37,-4-4 1,2 6-274,-7 6 0,5 4-41,-6 7 1,7 0-27,-7 1 725,8-1 0,-11 8 0,5 2 0</inkml:trace>
  <inkml:trace contextRef="#ctx0" brushRef="#br0" timeOffset="527">1071 846 8084,'-10'-10'1355,"5"3"-1107,10 7-72,-3-8 0,14 6-90,-5-4 1,4 4-157,3 2 0,-1 0-959,0 0 620,1 0 516,-1 0-105,0 8 1,-7 2-268,-4 7 1,-4-6-190,-2 1 1,-8-1 147,-4 7 1,-5-1 184,-6 0 1,4 2 488,-4 5 1,-2-5 237,2 4 1,-6-2-302,6 2 0,0-4 5,5 4 1,1-9 296,0-3-219,7 1 1,3-1-172,7 1 1,7-8-208,5 1 0,3-3 70,2-2 1,3 0-187,3 0 0,4-2-595,7-3 1,7-5 395,-1-7 0,8-1 305,-2 1 0,4-8 0,2-2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33.4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156 485 8061,'-10'-8'-464,"-5"6"382,13-13 62,-6 13-155,8-13 0,0 11 66,0-8 129,0 9 408,0-5-120,0 8 123,0 0-336,-8 0 0,5 0 32,-9 0 1,8 2-15,-2 4 1,-3 3 11,-3 8 1,3 3-147,-3 3 1,8 2 66,-1 4 0,-3 3-142,2-3 0,0 6 46,6 5 0,-2-5 34,-3-1 0,3 1 30,-4-6 1,4 1-7,2-1 0,0-2 14,0-4-11,0-4 0,6 6 18,0-7 1,1-7-7,-1 1 0,-2-9-51,7 3 110,1 4 1,5-8 4,0 3 0,1-3 1,-1-2 1,0-5 13,1-1 0,-1-8-74,0 3 1,1-3 5,-1 3 0,0-6-178,0-1 0,1 1 66,-1-6 0,0 4-78,1 1 0,-7-1 72,1-4 0,-3 2 31,3-8 0,1 6 32,-7-6 0,2 8-2,-3-2 1,-3-2 15,4 2 0,-4 0 21,-2 6 0,6 5 151,0 1 1,-1 5-23,-5-6 205,0 9-315,0-5-62,0 8 1,0 8 73,0 3 1,0 6 0,0 6 1,0-3-32,0 3 0,0 4-7,0 1 0,0-3-65,0-2 1,6 2 59,0-1 0,2 4-25,-3-5 1,-3 0 52,4-5 0,2-1 3,-3 0 0,7 1 93,-6-1-54,7 0 0,-3-1-43,7-5 1,-5 3 12,-1-9 0,-1 3 122,1-2 0,5-4-72,-5 3 55,5-3 1,1-4-80,0-3 0,-5 1-14,-1-8 1,-5 1 0,6-6 0,-9-8 8,3-4 0,2 2 34,-2-2 1,-1-6 1,-5-5 0,0-8-132,0 2 1,0 2 135,0-2 1,-2-6 88,-3-6 0,3 6-51,-4 6 1,4 8 130,2-3 1,0 1-137,0 5 0,0-3 26,0 9 1,0 2-250,0-2 1,2 8 200,4-2-576,-4 4 1,5 2-2,-7-1 36,0 9 1,0-1-256,0 4-82,0 5 425,0-7 0,0 10-89,0 3 0,0 5-12,0 7 1,0 3-394,0 3 832,0-4 0,0 14 0,0-7 0</inkml:trace>
  <inkml:trace contextRef="#ctx0" brushRef="#br0" timeOffset="627">1055 762 8052,'8'-18'134,"-5"9"-189,9 3 0,-1 4-132,7 2 1,-1 0 107,0 0 43,-7 0 0,5 0-107,-3 0 0,-3 6-152,3 0 0,-8 1 348,2-1 1,-4-2-107,-2 7 290,-8 1 1,-2 5-102,-7 1 0,0 1-48,-1 4 0,1-4-147,0 4 1,-6 2 26,0-2 0,-6 6 63,6-6 1,-6 0-53,6-6 579,0 1 132,6-1-287,7 0 0,4-7-126,12-4 1,5-4 195,13-2 1,-3 0-73,7 0 1,1 0-65,6 0 1,-1 1-164,1 5 1,0-4-159,-1 4 1,-7 4-525,-4 1 1,-4-1 357,-1 1 1,-3 7-732,-3 5 0,-7 7 412,-10-1 0,-7 4-382,-11 1 1,-6 7 850,-11-1 0,-12 8 0,-10-4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37.79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35 535 8309,'0'-10'-597,"0"2"1,0 6 977,0-3 0,0 1 256,0-8-330,0 8-269,0-11 0,0 11-409,0-7 51,0 7 339,0-12 30,0 15-40,0-7-61,0 8-15,0 0 53,0 8 1,0 1 85,0 8 1,-6 1 105,1-1 0,-1 6 40,6 0 1,-6 8-100,0-2 0,0 3 43,6 3 1,0 0-101,0-1 1,0 1 1,0-1 1,0 1-18,0-1 1,6-5-154,0 0 1,2-6 72,-3 6 0,-3-8-155,4 2 0,2-9 53,-2-3 0,1-5 75,-1 5 238,-4-7-212,13 4 29,-5-16 1,7-1-66,1-9 1,-7-5 1,1 0 1,-1-6-117,6 6 1,-5-7 105,-1 1 1,-1-2 8,2 2 1,3-1 9,-4 6 0,-1 1 52,2 6 1,-9 0 34,3 0 0,2 5 487,-2 0-273,7 9-50,-11-5-233,13 8 1,-11 2 95,8 4 0,-8 3-66,1 9 0,3 1 42,-2 4 0,2-2 135,-3 8 0,-1 0-109,8 5 1,-7-5 141,7 0 0,-2-6-86,1 6 1,4-8 167,-3 2-276,3-4 0,3-4 81,-1-3 1,-5-4 74,-1-8 0,-5 0-74,5 0 1,-5-8 5,6-4 0,-7-5-57,7-6 0,-6 0-105,5-12 1,-1 5 92,1-11 1,5-3-94,-5-2 0,-1 0 54,1-6 0,1 10 55,5-10 1,0 4 82,1-4 0,1 6-118,4 0 1,-4 2 8,4-3 0,-3 3-47,-3 4 1,-6 3-142,1-3 0,-8 5 42,1 7 0,-3 3-163,-2 7 0,0 1 50,0 0 1,-2 7-21,-3 4 1,-5 6-55,-7 6 1,1 4 96,5 7 0,-4 0-83,3 1 0,2-1 50,-1 0 0,7 3-125,-2 3 1,4-4 71,2 4 308,0-4 0,-7-2 0,-3 1 0</inkml:trace>
  <inkml:trace contextRef="#ctx0" brushRef="#br0" timeOffset="370">1038 638 8116,'-17'0'122,"-1"0"0,7 0 116,-1 0 0,7 0 460,-7 0-285,8 0-217,-11 0 81,13 0-317,-6 8 1,8 2-184,0 7 0,-5 0 182,-1 1 1,0 7 31,6 3 1,-6 5-97,0 2 1,1-5 91,5 5 1,0-10 82,0 9 0,0-5 106,0 0 1,0-2-160,0-4 1,7-4 21,5 4 1,3-5-195,3-7 0,-1 3 135,0-9 0,6 3-89,0-2 1,6-4 113,-6 4 1,2-5-274,-2-1 1,-2-5-127,8-1 1,-8-6-133,2 7 0,-3-7 526,-3 6 0,0-7 0,0 3 0</inkml:trace>
  <inkml:trace contextRef="#ctx0" brushRef="#br0" timeOffset="552">1125 950 7987,'-25'-25'0,"11"13"1264,-3 1 256,11 7 1,0 8-1340,12 7 1,2 1-767,3 11 1,5 4-692,-5 1 1,-3 5 688,-2 2 0,-4 7 587,-2 4 0,0 4 0,0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39.96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104 500 8246,'0'-10'-1852,"0"1"1863,0 3 0,0 2 137,0-8-62,0 9 0,0-7 143,0 4 49,0 4-184,0-13 0,0 11 106,0-7 22,0 7 0,-2-10 64,-4 8-9,4 1-210,-5-3 1,5 6 5,-4-4-18,4 4 1,-7 4-150,3 4 126,4 4 1,-12 9-19,9 4 0,-3-4 35,2 4 1,4 2-22,-3-2 0,3 8 154,2-2 1,-6 5-10,0 7 0,0-5-39,6 5 1,0-5-100,0-1 1,0-6-3,0-1 0,6-7-8,0 3 1,5-5-122,-5-2 0,2-5-122,-2-1 0,-3-7 75,9 2 0,-6-4-11,5-2 0,-1-2 5,1-4 1,5-4-94,-5-7 1,5-8 76,1-4 0,6-3 7,0-3 1,0-5 102,-6-1 0,1 1 1,-1 5 1,-2 1 170,-3-1 0,3 1-64,-3-1 0,1 8 122,-1 4 0,1 4 1,-7 2 0,2 1 220,-3 5-262,-3-5-37,6 14-69,-8-5 0,0 9-160,0 3 0,0-1 4,0 8 0,0-1 71,0 7 0,0 5 126,0 0 0,0 5-27,0-4 1,0 6 135,0-1 1,0 2-128,0-2 1,0 1 26,0-7 1,8 2 8,3-1 1,-1-5 6,1 4 1,-5-6-148,6-5 1,-8 3 185,1-3 57,5-5 1,-6 7-15,7-9 1,-5 1 91,6-6 0,-1 2-137,6 4 0,1-4-19,-1 4 0,0-5-23,1-1 0,-1 0-97,0 0 0,0-5-57,1-1 1,-1-6 99,0 7 0,-1-9 6,-5 3 0,3-7 7,-9-5 0,7 2 3,-6-8 0,5 1 28,-5-7 1,0-2 12,-6-3 0,0 2 40,0-8 1,0 1 144,0-1 0,-6-2 203,0 8 0,-1-2-145,1 1 1,4 10-101,-4-3 1,4 5-262,2 0 1,0 4-328,0 8 1,0 0 59,0-1-183,0 1-56,0 0-244,0 7-43,0-5 478,0 13 0,0-4-127,0 12 0,0 4 126,0 7 0,0 0-9,0 0 1,2 1-62,4-1 1,-2 0-661,7 1 1072,1-1 0,-3 0 0,-1 0 0</inkml:trace>
  <inkml:trace contextRef="#ctx0" brushRef="#br0" timeOffset="426">1038 517 11527,'17'0'-2089,"-1"2"1846,-5 4 1,3 3 400,-9 9 0,1-1-58,-6 0 0,0 6 57,0 0 1,0 2-72,0-2 0,2-3 243,4 3 0,-4 2-59,3-2 1,-3 0 33,-2-6 0,2 6-194,4 0 0,-4 0 56,4-6 1,-4 1-180,-2-1 0,0-5 17,0-1 0,0 1 29,0 5 1,-2 0-90,-4 1 1,2-1-183,-7 0 0,-1 0 61,-5 1 1,3-1-126,-3 0 0,4 1-147,-10-1 0,1-6 164,-1 1 0,2-6-381,-8 5 0,8-7-35,-2 2 701,4-4 0,-14-18 0,-3-3 0</inkml:trace>
  <inkml:trace contextRef="#ctx0" brushRef="#br0" timeOffset="619">1072 534 8114,'10'-7'0,"-4"-5"0,-4 2 400,-2-1 0,2 5 580,3-5 0,1 5-624,12-6 1,-5 7-232,10-7 0,2 8-52,-2-2 1,2 5-282,-2 1 0,-4 0-647,4 0 0,-3 1 481,-3 5 0,-2 4 374,-3 7 0,3 0 0,-5 1 0</inkml:trace>
  <inkml:trace contextRef="#ctx0" brushRef="#br0" timeOffset="1017">1176 396 8046,'-17'0'168,"0"-8"0,5 6 193,1-3 1,5 3-213,-6 2 1,8 2 1,-1 3 0,3 5-798,2 7 1,0 1 210,0-1 0,0 2-160,0 4 596,0 4 0,7 15 0,3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42.20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208 156 8119,'0'-12'-205,"0"1"-228,0 7 326,0-11 0,0 11 219,0-8-46,0 8 0,-2-5 99,-4 3 261,4 4-37,-6-6-70,1 8-166,5 0 0,-8-5 178,4-1-40,5 0 26,-7 6-295,8 0 62,0 0-6,-8 0 1,6 2 37,-3 4 0,-3 3 13,2 9 1,-2 5 111,3 0 1,3 13-64,-4-1 0,-2 11-47,2 0 0,-5 2 122,5-2 0,-5 10-105,5-4 0,-6 4-225,7-5 0,-3-1-40,2-4 1,4-3-99,-4-9 1,3-5 151,-3 0 0,4-14-125,-4 3-516,4-5 210,2-3-350,0-3 551,0-7 0,0-2-153,0-3 0,0-7-5,0-11 1,8 2-34,3-8 1,3 0 483,-3-5 0,5-9 0,-7-1 0</inkml:trace>
  <inkml:trace contextRef="#ctx0" brushRef="#br0" timeOffset="542">173 69 8781,'0'-11'443,"0"-1"-586,0 8-441,0-3 18,8-1 424,1 6 0,1-7 353,-4 3-219,3 4 504,-7-6-290,6 8 0,-6 0 144,4 0-320,-4 8 1,13-6 57,-3 4 0,-3 1 64,3-1 0,1 0-55,10-6 0,-2 0 164,8 0 1,-8 0-156,2 0 0,-3 0-141,-3 0 0,0 0 27,0 0 0,-5 2-150,0 3 0,-9 5 116,3 7 1,-4 1 12,-2-1 1,-8 6-124,-3 0 0,-5 8-57,-1-2 0,-8 1-24,-4-1 1,2 4 141,-1-4 0,5-4 164,-6-2 0,8 2 6,-2-2 1,3 0 120,3-6 0,2 0-131,3 1 1,4-1-20,8 0 0,0-5-46,0-1 1,2-1 47,4 1 1,4-1-128,7-4 1,2-4 108,4 3 0,-2-3 159,8-2 1,-6 2-99,6 4 0,-8-4-9,2 4-78,4-4 1,-8 3 30,5 1-80,-13 8 1,-3-5 96,-8 9 1,-10-7 52,-7 1 0,-2-1-69,-10 6 0,-6 1 102,-5-1 0,0 0-128,5 1 0,-5-3 17,-1-3 0,7-3-272,5-3 1,6 2-447,-6 3 1,10 5 686,1-5 0,-7 4 0,6 3 0</inkml:trace>
  <inkml:trace contextRef="#ctx0" brushRef="#br0" timeOffset="1093">761 536 8046,'0'-9'553,"0"1"-200,0 0-221,0 6 201,0-5-85,0 7-514,0 0 347,0 7-162,0 3 0,0 7 165,0 1 1,0 5-17,0 0 0,0 2-5,0-2 1,6-2 6,0 8 1,-1-8 45,-5 2 1,2 2-32,4-2 0,-4 0 5,4-6 0,1 1 16,-1-1 0,6-6 88,-6 1 104,7-1-208,-3 7 0,5-1-90,-4 0 1,-3-5 99,-8-1 0,0 1-132,0 5 1,0 0-37,0 1 0,0-1-143,0 0 1,-8-5 42,-3-1 1,-4 1-145,-3 5 1,5-1-358,-4-5 1,3 3 260,-9-9 0,4 7-316,2-6 1,-3-1 723,-3-5 0,-4-7 0,-7-3 0</inkml:trace>
  <inkml:trace contextRef="#ctx0" brushRef="#br0" timeOffset="1255">778 675 8030,'8'-18'498,"-4"9"62,7 3 0,1-2 480,5 2 0,6-5-461,0 5 0,8-5-742,-2 5 0,9-8-126,3 3 1,5 1-892,-6-1 1180,1 7 0,-7-11 0,1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3:07.3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87 329 8116,'0'-10'-1079,"0"-5"1624,8 5-238,-6-7 0,7 2-42,-3 3 0,-4-3 191,4 3 1,2 3 206,-3-3 129,1 1 244,2-7-212,-6 9-252,5 1-319,1 8 0,-6 13 177,4 5-251,-12 11 0,2-2-8,-7 7 1,-1 3-104,-5 3 1,-1-4 90,1 5 19,8-5 1,-7-3-219,5-4 1,1 2 30,-1-8 1,7 5-77,-2-5 0,2-5 10,-2-7-217,4 1 87,-5-3-124,7-1 225,0-8 0,0-2 45,0-4 1,7-11-352,5-12 1,3 2 136,3-1 0,-1-1-72,0-6 0,6 1 63,0-1 0,8 0 173,-2 1 0,-2 7-70,2 4 0,-6 4 76,5 1-50,-6 1 1,3 0-119,-8 0 147,8-1 1,-6-1 119,4-4 1,-4 4-72,-1-4 1,-1 3 163,0 3 1,0 0-126,1 0 0,-1 5 249,0 1 0,-5 7 311,-1-2-197,1 4 1,3 4-143,-3 4 0,-4 5-34,-8 12 1,-2 4-62,-4 8 0,-4-1 41,-7 1 0,-2 5-244,-4 1 0,2-1 95,-8-5 1,6-1-204,-6 1 0,8-6-133,-2-1-78,3-6 236,-5-5 1,6-4 4,-4-7 1,10 0-275,1-6 282,1 0 1,-5-8-220,5-3 0,-3-11 102,9-1 0,-3-13-113,2 1 1,4-9 167,-4 4 1,-1-6 35,1 5 1,0-3 84,6 9 0,2-1 227,4 13 0,-4 0-4,4 6-83,3-1 0,-5 3 210,8 3 1,-9 3 32,3 3 608,-4 4-335,6-6 573,-6 8-383,5 0-212,-7 0 229,0 0-649,0 8 1,0 4 55,0 11 0,0-2 62,0 8 1,0-1-39,0 7 0,0 5-59,0 1 1,0 7 43,0-2 1,-2 6 167,-3 5 0,1-1-200,-8 8 0,7-1-168,-7 6 0,6 6-93,-5 0 1,1-4 67,-1-2 1,-3-5-66,8 5 0,-1-4 93,1-13 1,4 2 34,-4-14 0,4-1-7,2-11 1,2 3 167,4-8 0,-2 0-20,7-5 0,-5-1 109,6 0 1,-1 0-19,6 1 0,7-1-115,-1 0 0,2-1 131,-2-5 1,2 3-56,3-9 0,5 7 62,-4-6 0,6 1-102,5-1 1,-4-2-36,5 8 1,-7-7-51,-5 7 1,2-6-131,-8 5 1,0-5-499,-6 5 1,-5-7 7,-1 2-1574,-7 4 1534,4-8 1,-10 5-480,-4-7 1,-5-7 460,-12-5 0,1-13-51,-6-9 0,-1-11 168,-6-12 1,1-5 499,-1-7 0,2 0 0,5 0 0,3 3 0,7 9 0,9 1 0,3 16 0,4 5 0,2 6 0,0 8-512,0-2 885,0 11 604,0-3 61,8 13-257,1-5 0,7 8 180,-5 5 0,3-2-395,-9 8 0,7-1-51,-6 6 0,-1 1-196,-5-1 0,2 8-457,4 4 1,-4-2 202,4 2 0,-6-1-183,-6 7 1,2 0-292,-7-1 0,-1 1-511,-5-1 1,-2-1-126,-4-4 0,1 1 393,-6-6 1,5-3 113,-6-10 1,0-3 144,-6-8 0,1-2 278,-1-4 0,1-9-13,-1-8 0,2-4 114,5 10 0,3-5 75,7 11 0,3 1 134,3-1 194,5 7-194,7-4 796,0 8-694,0 0 0,7-2-123,5-3 1,3 1 580,3-8 1,-1 1 787,0-7 0,2 7-749,4-1 0,-1 1 72,6-6 0,-5 5-734,6 0 0,0 1 49,6-6 0,1-1-1040,5 1 1,-5 6 589,4-1 1,-3 6-1730,-3-5 1,1 5 40,0-6 1957,-1 9 0,1-13 0,-1 7 0</inkml:trace>
  <inkml:trace contextRef="#ctx0" brushRef="#br0" timeOffset="1448">1298 692 8255,'-8'-9'-134,"4"-5"-138,-7 8 693,7 1 978,-4 5-559,8 0-488,0 7 1,0-3 633,0 8 1,2-9-391,4 3 0,9 2-242,8-2 0,2-1-107,-2-5 1,2 0-628,4 0 1,2-2 231,-8-3 1,0 1-140,-6-8-12,0 1 1,-5-6-478,0-1 0,-9 1 31,3 0 1,-10 5 235,-1 1 1,-9 5 155,3-6 1,-5 3 104,-1-3 1,0 4 472,-1 8 1,7 2-121,-1 4 1,3 11 110,-3 12 0,2 12 33,5 5 1,3 6 225,-4 5 1,4 3 32,2 3 1,0 4-148,0-3 0,0-5-394,0-1 1,2-6 66,4-6 1,-4-4-144,3-7 1,-3-2-14,-2-5 1,0-3 67,0-7-12,0-9 0,-2-1-104,-3-8 1,1-2-67,-8-4 0,7-9 48,-7-8 0,6-8 130,-5 2 1,7-9-7,-2-2 1,4-1 37,2 7 1,8-1-49,3 0 0,7 3 20,5 3 1,4-4-93,7 4 0,1-1-156,-1 1 0,7-8 170,-1 9 0,1-9 25,-7 8 0,-5 4 305,0 2 0,-8 4-117,2 2 0,-4 7 167,-2 4-62,-7-3 0,-2 9 181,-8 0 0,0 7-24,0 11 1,-8-5 172,-3 4 0,-5-3-366,-1 9 1,5-4 251,1-2-341,-1 1 0,3-1 280,3 0-356,4-7 1,4-2-48,4-8 1,5 0-165,12 0 1,-4-2 146,5-4 0,-3 2-122,2-7 1,-10 7-208,4-2 378,-3-4 1,-3 8-198,1-3 1,-8 10 96,2 7 1,-12 5 124,-6 6 1,-3-2 16,-2 8 0,-1-6 159,1 6 0,-4-2-56,4 2 0,-5-2 157,11-4 1,3-10 435,2 5-207,5-5-228,1 4 1,7-7-89,5-4 1,5-12-57,6-6 0,-2-9-74,8-2 0,0-8-215,6 3 0,-7-5 60,1-2 1,-2 1-204,2-1 0,-4 3-546,-8 3 0,0-6 357,1 1 1,-9-1-320,-3-5 1,-6-3 313,-6 3 1,-3 0 224,-9 5 0,7 2 243,-1 5 0,3 1 265,-3 4 1,3 9-148,3-3 90,4 3 1,-6 3 1067,8-1-492,0 9 453,0-5-850,-7 8 1,5 2 12,-4 4 0,4 5-32,2 12 0,-2 4 86,-4 8 1,4 1-183,-3 4 1,3-1-50,2 7 0,0 0-407,0 6 1,0 0 198,0 0 0,0 0-639,0 0 0,2-6 399,3 0 1,-3-8-110,4 3 0,-4-11 104,-2-1 1,0-8-31,0 2-179,0-11 354,0 3 0,0-15-242,0 0 0,2-15 144,4-14 1,-4-6-387,3-5 0,-3-12 200,-2-11 1,6-4-91,0-3 0,5 1 192,-5 0 0,8 6 58,-3-1 1,3 10 29,-3 3 0,4 1 172,-3 9 1,1 1 120,-1 5 1,3 1-206,-3-1 0,-4 6 463,-3 0 1,3 8-265,-2-2 1,-1 4 232,-5 2 1,0-1 120,0 1 1,0 0 210,0 0 1,0 5 1007,0 1-1176,-7 7 0,5-6-64,-4 4 99,4 4-589,2-5 253,0 7 187,0 0-65,0 7-341,0 3 1,2 7 86,4 1 1,-4-1-155,4 0 1,1 6-15,-1 0 0,0 6 148,-6-6 0,6 14-25,-1-3 1,3 7 50,-2-1 0,-2 0-32,7 12 1,-1-2-6,1 14 0,3 5 4,-9 6 1,3 0 70,-2-6 0,-2 10-296,7 7 0,-5 2-73,6 10 1,-9-5 106,3 5 0,-4-8-195,-2 2 0,6-3 89,0-3 1,-1-3-123,-5-8 1,0-1 108,0-10 0,2-5 47,4-1 0,-4-12-41,4-5 1,-4-5-134,-2-1 381,0-8-77,0-2 300,0-16 1,0-9-314,0-11 1,0-7 49,0-5 1,0 2-84,0-8 1,0 0-127,0-5 0,-6 3-75,0-3 1,0 3 363,6-10 0,-7-10 0,-3-3 0</inkml:trace>
  <inkml:trace contextRef="#ctx0" brushRef="#br0" timeOffset="1872">2370 917 8014,'-8'-17'946,"6"-1"-491,-5 1 0,14 2-153,5 3 1,3-1-94,2 7 1,1 0 18,-1 6 0,6 0-106,0 0 41,0 0 0,-7 2-274,-5 4 1,-3-2 217,-8 7-1025,0 1 1,0 5 201,0 0 0,-8 3 24,-3 3 0,-5-4 343,-1 4 0,0-2 7,-1 2 738,9-4 1,1 6-193,8-7 104,0-9 1,8-1-157,3-8 1,5 0 653,1 0 1,6-8-205,0-3 1,0-3-27,-6 3 1,1-5-312,-1 5 0,-6 3-331,1 2-846,-8 4 779,4 2 0,-10 4-110,-4 8 1,-4 1 112,-7 16 1,-6 0-38,0 5 0,-6 1 184,6 0 1,0-1 152,6 1 1,5-8 159,1-4 1,7-4 122,-2-2-566,12-7 1,9-2 150,8-8 1,8-8-218,-2-4 1,3-3 87,3-2 0,-2-6-791,-5 0 0,5-8 882,-4 2 0,4-4 0,1-1 0</inkml:trace>
  <inkml:trace contextRef="#ctx0" brushRef="#br0" timeOffset="2343">3217 571 8454,'12'0'2658,"-1"0"-1963,1 0-348,5 0 1,-2 2 332,-3 4-412,3 3 0,-11 3-205,8-1 0,-7-5 58,7 6 1,-8-7-490,2 7 1,-3-6 245,3 5-790,-4-7 1,6 6-654,-8-4-413,0-5 800,0 15 1178,0-7 0,-8 9 0,-1-1 0</inkml:trace>
  <inkml:trace contextRef="#ctx0" brushRef="#br0" timeOffset="2729">3338 1038 8051,'0'17'0,"0"-5"1311,0-1 0,-2 1-539,-3 5 1,3 0 84,-4 1-428,4-1-157,2 0 1,0-5-398,0-1 200,0 1-465,0 5 117,0-7-338,0-2-68,8-8 1,1 0 278,9 0 0,-1-2-147,0-4 0,0-2 177,1-3 1,-1-3-137,0 8 1,1-1 119,-1 1 0,0 4 625,0-4 1,-5 6 47,0 6 1,-7-2 1029,7 7-477,-8 1-81,11 5 0,-11-7-341,7-4 1,1-4 8,5-2 1,2-2-679,4-4 0,6-11 217,12-12 1,3-4-811,8-2 0,0 7 362,-1-1 1,-4 10 100,-1 1 0,-10 9 287,-1 9 1,-3 0 393,-8 0 0,-3 7 89,-10 5 1,-3 5-249,-8 6 0,-2-2 925,-4 8 0,0-6-337,-11 6 1,4-8-159,-10 2 1,-2-9-491,2-3 0,0-7-725,5 2-1147,1-4 1,2-6 971,3-8 0,4-1 819,8-16 0,0-7 0,0-9 0</inkml:trace>
  <inkml:trace contextRef="#ctx0" brushRef="#br0" timeOffset="3101">4998 467 8056,'-17'0'336,"0"0"709,7 0-479,2 8-353,8-6 1,10 6 131,7-8 1,8 0 148,10 0 0,7-2-78,4-4 0,10 2-125,2-7 1,-1-1-247,-5-5 1,-2 5 66,-4 1 0,-3 5-943,-9-6 1,-7 9-603,-4-3-534,-11-4 939,-5 8 1,-14-5 203,-5 7 824,-3 0 0,-10-8 0,-2-2 0</inkml:trace>
  <inkml:trace contextRef="#ctx0" brushRef="#br0" timeOffset="3313">5327 225 8056,'-17'12'622,"-1"-1"1,7-3-4,-1 9 1,3-1-172,-3 12 1,-3 1 247,3 6 1,1 7-21,-7 4-416,5 4 0,-20 8-24,5-1 0,-7 9-378,-5-3-97,3 4 0,-7 5-253,4 2 1,3-2 338,-3 3 0,3-1-199,3-4 1,7 1 129,4-14 1,5-7-568,7-9 0,3-12-597,8-6-240,0-4 1209,0-10 1,0-11 184,0-15 0,2-8 232,4-9 0,-4-9 0,5-1 0</inkml:trace>
  <inkml:trace contextRef="#ctx0" brushRef="#br0" timeOffset="3505">4739 1055 8056,'-17'-9'0,"7"1"1769,-5 0-875,13 6-390,-14-5-347,14 7 0,-5 7 104,7 5 1,2 11-81,3 6 0,-3 3 1,4 3 1,2 5-71,-2 1 1,7 1-93,-1-2 0,-3-3-289,3 3 1,-1-9-71,7-2 1,-1-8 153,0 2 1,-5-4-588,-1-2 0,1-1 310,5-5 0,2-3-492,4-8 1,-3-2 953,3-4 0,3-19 0,1-11 0</inkml:trace>
  <inkml:trace contextRef="#ctx0" brushRef="#br0" timeOffset="3767">5483 1090 8056,'17'17'665,"0"0"1,0 7 932,1-1 1,-1 7-789,0-1 1,1 0-381,-1 6 1,-2-5-1100,-3 11 0,1-11 485,-7-1 1,2-6-301,-3 6 0,-3-6 262,4 6 0,-10-8-38,-1 2 0,-9-4 232,3-1 0,1-9-497,-2-3 286,9-4 1,-7-12 108,4-7 1,4-10 69,-3-13 0,3-2 11,2-5 1,7-1 175,5 8 0,5 0-114,6 5 1,-4 8-197,4 4 0,4 10-118,2 1 0,2 8-308,-2-1 1,5 3-127,1 2 735,0 0 0,7 0 0,-8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54.79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364 139 7669,'0'-9'-517,"0"-7"369,0 14 0,2-11-20,3 7 45,-3-7 0,6 9 167,-8-8 261,0 8-157,0-11 1,0 11 45,0-7-100,-8 7 1,4-4 113,-7 8 1,7-2 365,-2-4-168,-3 5-173,7-7 56,-14 8-463,14 0 183,-13 0-109,5 0 103,-7 0 1,0 0-125,0 0 1,-1 6 281,1-1 0,5 3-149,1-2 1,-1-2 154,-5 7 1,6-1-75,-1 1 1,6 5-28,-5-5 1,7 5-20,-2 1 0,4 0-2,2 1 0,0-1-14,0 0 1,0 0-143,0 1 0,0-1 31,0 0 1,0 1 50,0-1 0,0-6-18,0 1 0,0-1 33,0 7 0,6-7 8,0 1 0,1-8 2,-1 1 0,-2-3 2,8-2 1,-1 0 4,6 0 1,1 0-3,-1 0 0,0 0-25,1 0 0,-1-5 22,0-1 1,0-6-84,1 7 1,-1-9 74,0 3 1,1-3 6,-1 3 1,-6-5-2,1 5 1,-8-5-1,2-1 30,3 0 1,-7-1 103,4 1 0,-4 6 252,-2-1-284,0 1 1,-8-5 111,-3 5 0,1-3-34,-2 8 0,-1 1 45,-10 5 0,2-6-87,-8 0 1,6 0 9,-6 6 0,6-2-60,-6-3 0,6 3-26,-6-4 1,8 4-316,-2 2 0,4 6 162,2 0 0,-1 7-1849,1-1 1944,7 11 0,-5 4 0,5 7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55.89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137 122 8030,'0'-10'191,"0"-5"153,0 5 1,0-1-235,0-1 1,0 6-150,0-5 1,0 5 16,0-5 0,0 5-481,0-6 393,0 8 203,0-3-34,0 7-122,-8 0 0,-1 0 90,-9 0 1,3 7 55,3 5 0,-3 1 31,3-1 1,3 3-39,-3-3 0,7 3 3,-7 2 1,8 3 5,-2 3 0,6-4-25,6 4 1,-2-4-68,8-1 0,-1 3 30,6-4 1,1 4-109,-1-9 0,0-5 55,1-1 1,-1-4-348,0-2 268,0 0 1,1 0 79,-1 0 1,-7-8 33,-5-3 1,-3-5-45,-2-1 0,0 0 19,0 0 1,0-7 47,0 1 0,-5-2 19,-1 2 1,-6 4-66,6-4 1,-5 4-6,5 2-451,-7 7 474,3 2 0,-7 16 0,0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7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 8025,'9'0'251,"-1"0"1,-8-2 359,0-4 526,0 4-798,0-5 1,0 9-63,0 3 1,0 5 246,0 7-353,0 1 1,0 7-1,0 3 1,0-1-103,0 2 1,8 0-161,3 6 1,4-3 93,3-3 0,1 2-245,4-8 1,-4 8 134,4-3 1,0-3-170,-5-2 1,3 2 8,-10-1 0,-1-1 4,1-6 0,-7 0 169,2 0 0,-6 1 18,-6-1 1,-3 0-163,-9 1 0,-7-1-174,-3 0 1,-5-1-24,-2-5 1,1 3 434,-1-9 0,-7 1 0,-2-6 0</inkml:trace>
  <inkml:trace contextRef="#ctx0" brushRef="#br0" timeOffset="125">260 139 8024,'0'-39'1747,"0"5"300,8 3 1,1 21-1762,9 5 0,5 3-946,0 2 1,15 0 659,3 0 0,14-8 0,7-2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7.1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260 225 8047,'-17'0'0,"0"8"0,-1 3 464,1 12 1,0 10 663,-1 7 1,1 14-931,0-2 0,0 9 47,-1-3 1,7-2-156,-1-10 1,3 4 31,-3-4 0,-1-4-50,7-2 1,-2-9-82,2-2 0,5-8-745,-5 2 318,4-11 268,2-5 0,2-14 168,4-5 0,3-19 0,8-5 0</inkml:trace>
  <inkml:trace contextRef="#ctx0" brushRef="#br0" timeOffset="422">381 173 7982,'0'-17'411,"0"-1"52,0 1 0,8 0 137,4-1 0,11 7-195,5-1 1,5 1-407,2-6 0,-1 7-51,1 4 0,-1-1 106,1 1 1,0 0-122,-1 6 1,-7 8-240,-4 3 0,-6 12-10,-5 6 1,-4 6-281,-8 5 1,-4 4-24,-8 8 0,-3-6 142,-20 0 0,10-7 255,-9 1 0,3-5 54,-4-6 0,8-4 168,4-8 842,4 0 1036,10 0-1504,1 1 0,10-9-57,4-3 0,3 2 352,9-2 0,5 1-137,0-1 1,5-2-164,-4 7 1,4-5-223,-5 6 0,0-1-88,-5 6 0,-3 1-47,-3-1 0,-5 2-182,-7 4 1,-4-2 69,-7 8 0,-10 2-101,-20 9 0,-3-3-361,-8 3 0,-5-3 216,-1-3 0,-5-5-129,5 0 1,-5-14-7,5 3 1,8-5-221,10 4 1,3-5 48,3-1 652,-1-7 0,8 12 0,2-7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5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17 7969,'-17'0'0,"-1"0"0,1 0 77,0 0-132,-1 8 0,7 2 48,-1 7 0,7 8 313,-7 4 1,8-2 109,-2 2-293,-3-1 1,5 9 118,-8 3 1,3-1 267,-3 7 0,-7-6-161,8 6 0,-9-7-189,9 1 0,1-3-339,-1-3 0,7-7 192,-2-4-1481,4-11 803,2 3 0,0-17-247,0-4 1,0-5 911,0-18 0,8-8 0,1-7 0</inkml:trace>
  <inkml:trace contextRef="#ctx0" brushRef="#br0" timeOffset="307">311 17 7969,'10'-9'2573,"0"1"-1860,-5 8 1,5 0-216,7 0 1,3 2-1378,3 4 1,2-4 145,3 4 0,3-5-103,-8-1 0,-6 6 484,-5 0 1,-8 9 305,2 3 0,-8 5 13,-10 6 0,1 3-136,-12-3 0,-2 4 584,2 1 0,-1-5-294,7 0 1,0-8 546,0 2 1,7-9 219,4-3-515,4 1 0,4-1-30,4 1 0,6-8-99,11 1 1,-4-3-158,4-2 0,-4 2 94,-2 4 0,1-2-350,-1 7 1,-2-5 115,-3 6 0,-4 5-490,-8 6 0,-2 6 286,-4-6 1,-11 6 92,-12-6 0,-4 5-225,-2-4 0,1-3 389,-1-10 0,-7-3 0,-2-8 0</inkml:trace>
  <inkml:trace contextRef="#ctx0" brushRef="#br0" timeOffset="742">1090 450 7912,'-27'7'236,"-6"3"1,6 9 393,-7 4 1,5-2-319,0 8 0,8-2-139,-2 2 0,5 2-369,7-8 116,3 8 0,8-6 109,0 3 1,0 5 47,0-4 0,2-4 14,4-2 1,5 2-6,12-2 0,-1-2-152,6-9 1,3-5-124,10-7 1,3 0-194,8 0 1,-6-2 74,0-3 1,-2-7 306,2-11 0,4-4 0,-6-7 0</inkml:trace>
  <inkml:trace contextRef="#ctx0" brushRef="#br0" timeOffset="894">1193 778 7980,'-42'4'2190,"-4"8"0,9 9-1069,3 19 1,13-1-1171,3 7 0,3 0-197,9 6 1,1 0-812,5 0 1057,0-8 0,7 6 0,3-6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4.3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1 8068,'-17'0'0,"0"0"0,5 10 1128,1 7-776,7 0 0,-4 16-13,8-4 0,-2 9-149,-4 2 1,5 3-304,-5-3 0,4-2 24,2 9 1,0-3-103,0 2 0,-2 2 115,-4-8 1,-3 6-166,-9-5 1,5-9 234,-4-9 1,9-3-39,-9-3 1,3-2-267,-3-3 1,5-4-167,1-8 85,7 0 0,-10-8-75,9-4 0,-1-11 466,6-6 0,-8-11 0,-1-4 0</inkml:trace>
  <inkml:trace contextRef="#ctx0" brushRef="#br0" timeOffset="366">174 312 8068,'7'-17'415,"-5"7"0,8-3 602,-4 7 1,-2-2-579,7 3 0,1 3-157,5-4 1,2 4-415,4 2 0,2 0 175,4 0 1,4-6-284,-5 1 1,3-1-120,-2 6 1,2 0-394,-8 0 0,-6 6 285,-5-1 0,-9 15-136,3-3 1,-6 10 545,-6-4 0,-3 8-146,-8-3 1,-1-1 666,1 2 1,-6-8-252,0 2 0,6-4 68,5-1 1,6-7 357,-5 1 134,7-1-635,-4 7 0,16-3-82,3-3 0,5-3-136,1-3 0,0-4 68,1 4 0,1-3 56,4 3 0,-10-2-18,5 8 0,-7-7-40,1 7 1,-5 5-14,-7 6 1,-7 6 19,-5-6 0,-13 14-33,-9-3 1,-3-1-144,-9-4 0,-2-2 134,-10 1 1,6-3-112,1-7 1,1-3-362,9-3 1,3-5-127,9-7-96,4 8 743,15-6 0,3 6 0,7-8 0</inkml:trace>
  <inkml:trace contextRef="#ctx0" brushRef="#br0" timeOffset="811">900 900 8038,'0'-27'644,"0"10"1,8 7 935,3 5 1,10 3-1048,2-4 0,8 6-251,-2 6 0,4-4-1179,1 3 0,-1-3 90,-4-2 1,-6 8-299,-12 4 1,-3 3 666,-8 2 1,-10 8 67,-7 4 0,-2 4 724,-10 1 0,0-5-360,-5 0 0,7-8 360,4 2 0,3-4-255,3-1 0,8-1 1860,3 0-1236,4 0 1,10 1-89,3-1 1,4-2-277,3-3 1,5 3-338,0-3 1,-2-3-473,-9 3 0,3 0 338,-4 5 1,-3 2-493,-2 4 0,-6 4 274,-6 8 0,-9-1-1910,-8 1 2240,-8-1 0,-4 1 0,-9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3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87 8053,'-27'-27'798,"2"2"183,8 15 1,5 3-345,1 7-508,7 0 0,-2 7-579,12 5 0,-4 9 228,4 2 1,1 8 111,-1-2 0,0 9 173,-6 3 1,0 1 197,0-2 1,-6-1-222,0 7 1,-7-2-75,1 2 1,3-4 32,-3-7 1,1-1 52,-7 1 0,7-8-118,-1-4 1,7-10 51,-7-1 1,6-8-489,-5 2 93,7-4 0,-6-10-183,5-4 0,3-11 150,-4-6 1,4 3-42,2-3 1,0 0 178,0-6 0,6 1 304,-1-1 0,9 2 0,-3 5 0,5 1 0,1 4 0,0 3 0,1-3 0,-7 4 72,1 2 0,-1 5 55,7 1 1,-7-1 100,1-5 1,-1 5 319,6 1 1,1-1-142,-1-5 1,0 6 10,1-1 0,1 1 46,4-7 1,-2 3-87,8 3 0,2-3-393,9 3 1,-2 3 97,8-3 1,-7 3 177,1-3 0,-3 5-544,-3 7 1,-5 0-724,0 0 0,-10 1 610,-2 5 1,-1 10 19,-10 7 0,-3 7 85,-8-1 0,-7 6 4,-11 5 0,-2-3 316,-4 3 0,-3-4 90,3-1 1,-2-2 95,2-4 0,-1 1-91,6-7 1,-4 6 34,5-6 1,0 2 55,5-2 0,1-7-4,0 7 0,7-14-133,4 9 0,-1-11 160,1 5-291,0-8 0,14 3 159,3-7 1,7 0 171,5 0 1,4-5-115,7-1 1,-5 0 88,0 6 1,0-6-180,5 1 1,-1-1-11,-4 6 1,1 2-220,-7 3 1,1-1 123,-7 8 0,-6-6-9,1 5 0,-8-5 94,1 5 1,-10 1 135,-7 5 1,-11-1-161,-6-5 1,-5 6 27,-7 1 0,-3-3-6,-8 2 1,0 1 28,1-7 1,2 5-242,-2 1 1,8-6 91,-9 1 0,12-1-514,0 7 1,3-7-99,3 1 1,5-3-996,0 3 1675,8 3 0,-4-5 0,8 7 0</inkml:trace>
  <inkml:trace contextRef="#ctx0" brushRef="#br0" timeOffset="335">1038 848 7974,'-9'-8'773,"1"6"-583,8-5 0,2 7-119,4 0 0,3 0-163,8 0 1,3 0-944,3 0 657,-4 0 0,6 0 9,-8 0 0,-1 1 103,-5 5 1,-3-2 344,-8 8 0,0-1 54,0 6 1,-2 1 447,-4-1 1,-3 2-362,-9 4 1,1-3 482,0 3 0,1-2-207,5 2 1,1-10 370,4 5-670,4-5 0,-3-3-298,10-5 1,5-3-623,7-2 0,3 0 176,3 0 547,-4 0 0,14 0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02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156 226 7971,'-10'-12'-865,"5"1"555,3 7 235,2-4 148,0 1 0,0-3 215,0-7 1,0 5-380,0 1 110,0-1 0,2-5-102,3-1 1,-1 5 92,8-4 1,-6 9-1,5-9 1,-7 9 130,2-3 242,-4 7-339,-2-4 1,0 10 13,0 4 0,-8 1 19,-4 5 0,3 9 23,-3-4 0,3 6 50,-3 0 1,-3-1-79,3 6 0,3 1 119,-3 6 1,6 5-118,-5 1 0,5 7 248,-6-2 1,9 6 16,-3 5 1,-2-3-123,2 4 0,1 1-147,5-1 0,-6-2-181,0-10 1,0-4 29,6-7 0,2-1-218,4 1 1,-4-8-183,4-4 282,3-4-236,-7-10 299,6-1 1,-2-10 39,-1-4 1,1-5-108,-6-12 0,6 2-197,0-8 1,0 0-127,-6-5 1,0-3 214,0-3 0,0 3 311,0-3 0,0 3 0,0 3 0,0 1 0,0 4 0,-6-3 0,0 3 0,-6 4 0,7 2 0,-1 2 61,6-2 0,0 3 86,0-3 1,0 4 78,0 2 1,2-6-52,4 0 0,3 0-72,9 5 0,-1 1 3,0 0 1,2-1-40,4 1 1,-3 0 77,3 0 1,2 1 117,-2 5 1,2-3-94,-2 8 0,2-5 152,4 5 0,1 0-264,-7 6 0,0 0 92,-5 0 1,-1 2-209,0 4 0,-1 4 142,-5 7 0,3 0-542,-9 1 1,1 1 117,-6 4 0,0-2-35,0 8 0,-8-6 180,-3 6 0,-4-8 90,-3 2 0,-1-4 314,-4-2 0,4 1-97,-4-1 1,4 0 56,1 0 0,1-5 344,0 0-196,7-1 1,2 6-133,8 1 0,0-7-93,0 1 1,8-3-7,4 3 1,3 3-3,2-3 1,1-3 5,-1 3 1,0-1-15,0 7 0,1-7-191,-1 1 0,-2-1 97,-3 7 0,-4 5-102,-8 0 1,0 0 144,0-6 0,-8 2 41,-4 4 1,-9-3 20,-2 3 1,-6-10 7,6-1 0,-7-9-40,1 3 1,2-2-6,-2 2 0,6-4-222,-6 3 0,14-3-276,-3-2-392,5 0-108,3 0-340,3 8 1288,22-6 0,-3 13 0,13-5 0</inkml:trace>
  <inkml:trace contextRef="#ctx0" brushRef="#br0" timeOffset="219">986 814 8053,'-11'0'821,"-1"0"1,6 7-424,-5 5 0,7-2-289,-2 1 0,4 6-189,2 6 0,0 2 20,0-1 1,0 2 77,0 9 1,-2-6-181,-3 0 0,3-1-46,-4 7 0,-2-6-166,2 0 1,1-8-69,5 2 1,0 2 441,0-2 0,-8 0 0,-2-6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21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157 517 8364,'-27'10'0,"-6"5"0,14-3 357,-4 11 1,5 4 578,7 7 0,-3 3-406,9 3 0,-1 4-236,6 8 0,0-6-208,0 0 0,8-7 129,3 1 0,5-5-420,1-7 0,6-5 209,0-11 0,8-4-167,-2-8 0,3-2-106,3-4 1,-6-6-228,-1-11 0,7-9 127,5-9 0,1-7-116,-7 2 0,-5-4 157,0-2 1,-8 6 66,2 0 1,-9 14 617,-3-3 0,-7 18-135,2-1 207,-4 13 0,-2 1 15,0 15 0,0 10 195,0 20 0,0 3-115,0 8 0,0 0 79,0 0 1,0-2-358,0-4 0,7-4 40,5-7 0,9-3-445,2-3 0,6-12 108,-6-11 1,8-4-132,-3-2 0,5-10 194,2-7 1,-3-10 82,-3-13 1,2-4-722,-8-8 1,0-2 231,-6-4 1,-1-3 18,-5-8 1,-3-4-4,-8 3 0,0-14 98,0 9 0,-8-8 214,-3 14 1,-10 0 18,-2 17 0,3 12 63,3 17 0,9 5 183,-9 7 0,9 5-520,-3 12 1,7 11-1213,-2 12 1533,4 11 0,2 5 0,0 6 0</inkml:trace>
  <inkml:trace contextRef="#ctx0" brushRef="#br0" timeOffset="350">1333 846 8369,'-18'0'679,"9"0"233,1 0 1,16-6-376,3 0 0,-1-5-69,1 5 0,1-6-93,5 6 0,0 1-112,1 5 1,-9 2-141,-3 3 1,2 11-4,-2 7 0,-1 10-181,-5 1 0,-5 6 104,-1 7 0,-6 3-202,6-4 1,-5-4 162,5-2 0,0 3 4,6-3 1,0-2 267,0-9 1,8 2-129,4-8 0,-3 0-105,3-6 0,-3 1 29,3-1 0,1-6-106,-7 1 1,2-6 138,-2 5-180,-5 1 1,5 5 132,-12 0 1,3-5-43,-9-1 1,1-1-931,-7 2 0,-1 3 438,-4-4 0,4-3-20,-4-2 0,-2-4-137,2-2 1,-2-2-131,2-4 1,-2-7-22,-4-16 784,4 0 0,0-29 0,-2 5 0</inkml:trace>
  <inkml:trace contextRef="#ctx0" brushRef="#br0" timeOffset="458">1281 1001 8369,'23'-17'-320,"0"0"0,6-1 880,-6 1 0,5 0 950,-4-1 1,6 7-870,-1-1 1,4 3-109,1-3 1,1-1-2848,0 7 2314,-1-7 0,1 11 0,-1-6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20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173 579 8399,'-25'0'268,"6"0"167,-6-8 1,8 6-275,0-4 0,5 6-143,0 6 1,7-2 301,-7 8-120,8-9 0,-9 19-4,7-5 1,0 4-109,6-4 0,0 6-69,0 0 0,0 6 79,0-6 0,8 2-516,4-2 1,3-9 167,2 3 1,2-5-262,5-1 0,-3-5 109,7-12 0,1-5-75,6-12 1,-1-4 202,1-8 0,-2 0 2,-4 1 0,-4 5 197,-8 0 1,0 2 241,0-1 1,-5 4 1201,-1 13-826,-7-4 1,6 16 149,-4 5 1,-4 12-199,3 16 0,-1 8 99,2 5 1,-2 4-208,7 7 0,-5-4-81,6 3 1,-1-10-86,6-7 1,7-4-91,-1-1 0,7-10-292,-1-8 1,10-7 151,1-10 0,6-4-421,-6-7 1,6-11 83,-5-18 0,1-6-73,-2-12 1,-5-1 177,0-5 0,-3-5 100,-9 0 0,-2 0-41,-9-6 0,-4-2-80,-8 2 0,0 2 293,0 10 1,-2 5-80,-4 12 1,2 4 118,-7 7 1,5 14-274,-6 4 0,7 9-209,-7-4 1,8 10 65,-2 2 0,5 10 345,1 13 0,-8 12 0,-2 9 0</inkml:trace>
  <inkml:trace contextRef="#ctx0" brushRef="#br0" timeOffset="290">1764 838 8518,'-7'-25'-6,"-3"6"0,0-6-137,5 8 1,3-1 73,2 1 1455,0 0-721,-8 7-414,-2 3 1,-5 10-163,3 9 0,-3 7 221,4 16 1,-5-1-52,-1 1 0,0 5 82,-1 1 1,9 5 179,3-6 0,4-1 103,2-11 0,8 3-254,3-8 0,10 0-71,2-6 1,10-7-329,2-4 0,1-4-282,10-2 0,-5-2-417,5-4 1,-6-4 261,6-7 1,-7 6-407,1-1 0,-9 1 872,-2-7 0,-8 1 0,4 0 0</inkml:trace>
  <inkml:trace contextRef="#ctx0" brushRef="#br0" timeOffset="432">1885 1080 8441,'-15'12'2619,"3"-1"1,3-1-1827,3 2 0,4 9-307,-4-4 1,-1 12-66,1 0 1,-6 9-705,7 2 1,-1 14 282,6-2 0,-8 4 0,-1-4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0.6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8866,'0'-12'1381,"0"1"-810,0 7-261,0-12 0,0 12 445,0-7-230,0 7-78,0-4-24,0 8 827,0 0-953,8 8 1,-6-4 566,4 7-518,3 1 1,-5 5-242,8 1 1,-7-9 29,7-3 0,-1 2-59,7-3 1,-7 1 95,1-6 0,5 0-148,6 0 0,0 0 8,-6 0 1,6 0 71,1 0 0,0 0-101,0 0 1,-5 0 36,4 0 1,-4 0 44,-2 0 0,1-6 87,-1 1 34,0-1-30,1 6-84,-1 0 1,-6 0 104,1 0 5,-8 0-247,3 0 1,-5 0 153,4 0-399,-4 0-189,6 0 13,-8 0 0,-2 0-239,-4 0 1,2 6-530,-7-1 0,-1 3 183,-5-2 0,0-2 467,-1 7 0,7-5-514,-1 6 1,1-7 79,-7 7 1018,1-1 0,-8 14 0,-2 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19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69 519 8261,'-17'-17'0,"6"1"955,-1 5-105,8 3-366,-3 8-122,-1 0-978,6 0 515,-6 0 1,8 2 167,0 4 0,6 11 109,0 12 1,0 6 254,-6 5 0,0 4-115,0 8 1,0-2-24,0-4 1,2 0-236,3-11 1,5 1-150,7-13 0,8-2-10,4-9 0,4-4-266,1-8 0,9-10-190,3-7 1,-2-8 266,2-10 0,-8-5-72,3-1 0,-5-7 81,-1 2 1,-8 4 118,-4 2 1,-12 3 140,-5 3 1,2 7 578,-2 4 143,-1 11-9,-12 4 0,-1 18-427,-4 7 1,3 16 131,3 13 1,4 8 120,-4-2 1,4 9-157,2-9 0,8-2-106,4-4 0,11-9-119,5-3 1,5-7-233,2-10 0,5-7-157,0-4 0,7-12 167,-7-5 0,6-12-257,-6-6 1,1-12 138,-7-5 1,-1-4 38,-4-2 1,2-5 65,-8-1 1,-8-7-121,-9 1 0,-4-3 56,-2-2 0,0 2-129,0 3 0,-8 5 288,-4 7 0,-3 10 196,-2 7 0,-1 2 21,1 10 1,0 8-180,0 9 1,5 4-293,1 2 0,1 2-182,-2 4 1,3 9-385,3 8 0,4 8 823,-4-2 0,12 4 0,4 1 0</inkml:trace>
  <inkml:trace contextRef="#ctx0" brushRef="#br0" timeOffset="367">1332 692 8433,'9'0'980,"7"2"-404,-5 4 1,5-4-51,1 3 1,6-1 147,0 2 1,2-2-182,-2 7 0,-4-5-145,4 6 1,-3-3-336,-3 3 0,-5 3-127,-1-3 0,-7 5-102,2 6 1,-4-4-15,-2 4 1,-2-2-324,-4 2 0,-4-3 265,-7 3 0,2-4-131,3-2 1,-1 0 376,7 1 1,0-7-113,6 1 0,2-3 499,4 3 0,5 3 58,12-3 0,-3-3 240,3 3 0,2-2-175,-2 1 1,0 5 14,-6-5 0,-2 4-535,-3 3 0,-4 5 88,-8 0 1,-2 8-287,-4-3 1,-6 11 181,-11 1 0,-4 2-1019,-7-1 0,-6-5 96,-1 5 0,1-7 991,5-5 0,1-4 0,-1-8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18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121 483 8331,'-17'-8'0,"0"0"20,0-3 0,5 3 404,0 8-689,9 0 192,-5 0 0,2 2 253,0 4 1,-1 9 2,1 8 1,4 14 283,-4-3 1,4 7-112,2-1 1,0-4-173,0 5 0,0-5-17,0-1 0,8-6-139,4 0 0,3-8 258,2 2 1,2-12-4,5-5 0,1-4-1189,3-2 0,5-15 456,-4-8 1,3-10-55,3-8 0,0 3 166,-1-8 1,-5 6 135,0-7 1,-8 9 118,2-2 0,-6 9-85,-5 2 154,3 16 1,-11-3 217,8 16 1,-9 10 366,3 7 1,2 8-266,-2 10 0,5 5 101,-5 0 0,2 7-95,-3-7 1,-1 0-5,8-5 1,-1-6-165,7 0 1,-1-14 21,0 2 1,2-11-30,4 0 1,-1-8-179,6-10 0,-4-7-146,4-16 1,-5-7 77,6-4 1,-2-4-173,2-2 1,-6 0-2,-11 0 0,-5-7 58,-7-4 0,-2 1 127,-3-1 0,-5 1 20,-7-1 1,-1 11 35,1 11 1,-4 13 190,4 5 1,-5 11-503,11 6 1,3 6 127,2 6 1,-1 13-1247,1 16 1470,0 7 0,6 18 0,0 1 0</inkml:trace>
  <inkml:trace contextRef="#ctx0" brushRef="#br0" timeOffset="279">1194 1019 8650,'2'-10'1367,"3"4"0,5-1-718,7 1 0,0-6-537,1 7 0,1-7-32,4 6 1,2 1-122,4 5 1,-2 0-196,-4 0 1,-6 7-558,0 5 1,-1 11 329,-10 6 0,-1 3-289,-5 3 1,-7 5 399,-5 1 1,-3 5-32,-3-6 0,1-7 1170,0-10 0,7-4 160,4-2-464,5 1 1,10-9-105,8-3 1,10-12 178,14-5 0,5-12-473,11-6 0,-1 2-561,8-2 0,-3 2 476,2-2 0,5-3 0,-7 5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16.272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16 1238 9147,'-8'44'-249,"6"-9"0,-4-4 29,12-8 1,4 0-200,7-6 321,8 0 0,4-7-307,11-4 1,3-14 176,3-9 1,4-16 199,-4-13 0,2-6-5,-2-6 1,0-1-53,-11-5 0,1 5 21,-13 7 1,0 0 46,-6 0 1,-7 6 16,-4 0 0,-4 9 0,-2 3 0,-6 1 0,0 10 0,-7 2 0,1 9 0,-3 5 0,-2 7 0,-6 2-12,-1 3 0,1-1-6,6 8 1,0-6 11,0 5 6,7-7 0,-5 11 0,5-5 0</inkml:trace>
  <inkml:trace contextRef="#ctx0" brushRef="#br1" timeOffset="59">362 702 7372,'9'-8'0,"-1"-1"0</inkml:trace>
  <inkml:trace contextRef="#ctx0" brushRef="#br1" timeOffset="1057">120 598 8440,'-10'0'-427,"-3"-2"971,7-3-186,-8 3 40,12-6-270,-5 8 0,7 2-366,0 4 1,0 3 150,0 9 0,0 6 273,0 5 1,0 12-62,0 5 1,0 10 9,0 1 1,0 3 98,0-3 0,0-3-87,0 4 0,0-6 68,0-6 0,5 0-64,1-12 0,6 3-54,-6-14 1,7 0-17,-2-6 1,11-7-165,1-4 1,5-4 130,-4-2 1,6 0-158,-1 0 0,4-10 4,1-7 1,-5-2 122,0-10 1,0-2-248,5-9 0,-5 3 50,0-3 1,-8 3-170,2 3 0,-4-7-13,-1 1 0,-9-12-29,-3 6 0,-4-8 174,-2 8 1,0 4 27,0 1 0,-8 7 181,-3 5 1,-5 4-130,-1 8 0,0 1 471,0 5 1,-1 3-69,1 8 0,5 2 69,1 4 0,1 4-119,-1 7 0,3 0 27,8 0 0,0 8-191,0 4 1,0-2-8,0 2 1,2 0 23,4 5 1,3 7 11,9-1 1,-7 0 69,1-5 0,-1 0-90,7-1 0,-1 1 160,0-1 1,0-5-158,1 0 0,-3-8 11,-3 2 1,5 0-16,0-6 1,1 3-124,5-15 1,-2 1 191,2-6 1,-2-9-56,8-9 1,-6-7 81,6-9 0,-2-8-95,1-5 1,3-3 28,-8-1 0,0-9-80,-5-3 0,-1-3 5,0 3 0,-7-10-95,-5 4 1,-5-6-246,-5 0 0,-5 4 88,-7-4 0,0 11 47,-1 7 1,-5 5 301,0 6 0,0 11-66,6 12 1,5 4 35,1 2 0,5 7-342,-6 4 1,9 2-773,-3-1 431,4 3 0,4 2-1061,4 11 1661,-5 5 0,15 1 0,-7 0 0</inkml:trace>
  <inkml:trace contextRef="#ctx0" brushRef="#br1" timeOffset="1311">1572 944 8512,'0'17'-140,"0"-5"-70,0-1 1,0-5 2221,0 6-595,0-8-771,0 11 0,0-11-176,0 7 0,0 1 55,0 5 1,0 0-183,0 1 0,0-1-121,0 0 0,-6 6 2,1 0 1,-1 2-159,6-2 1,2-3-950,4 3 1,3 2 477,8-2 1,1 2-1303,-1-2 1,0-4 1706,1 4 0,7-4 0,2-1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29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174 416 8052,'0'-10'-264,"0"2"1,0 6-35,0-3 0,2 1 123,3-8 1,-1 8 221,8-1 1,-3-5 2,3-1 1,3 1 1,-3-2 0,-3 7-69,3-7 1,-1 8 30,7-1 1,-7 3-15,1 2 0,-1 0 0,7 0 0</inkml:trace>
  <inkml:trace contextRef="#ctx0" brushRef="#br0" timeOffset="1497">35 433 8188,'-11'0'-1416,"-1"0"664,8 0 752,-3 0-65,7 0-31,0 0 242,0-8 1,0 4-34,0-7 754,0 7-632,0-4 1,0 6-33,0-3 0,2 3 72,3-4-112,-3 4 1,8 2 66,-4 0-141,-4 0 0,7 0 7,-3 0 0,-2 0-29,7 0 1,1-2-54,5-4 1,0 3 89,1-9 1,1 2-155,4-1 0,-4-3 32,4 9 1,2-7-59,-2 6 0,8-5 107,-2 5 1,-2-5-14,2 5 1,-8-2 88,2 2 1,2 4-92,-2-3 1,0 1 118,-6-2 1,1 4-29,-1-4-189,0 4 90,8 2 0,-6 0-85,4 0 1,2 0 49,-2 0 1,2 0-145,-2 0 1,-1 0 69,6 0 1,-5-1 57,6-5 0,-6 4-21,6-4 0,-6 4 5,6 2 1,-8-6 155,2 1 1,2-1-86,-2 6 1,0 0 14,-5 0 1,1 2-23,4 4 1,-2-5 9,8 5 0,-6 2-66,6-2 1,0-1 14,5-5 0,1 0-122,-1 0 1,1 0 74,-1 0 0,-1-1 144,-4-5 1,2 4-22,-8-4 1,6 2 135,-6-2 1,5 5-118,-4-5 0,4 2-1,-5-2 1,8 4-22,-2-3 0,-2 3 3,2 2 0,0-6-35,5 0 0,-1 0 42,-4 6 1,3-5-64,-3-1 1,4 0 18,1 6 1,1 0 1,-1 0 0,1-6-6,0 0 1,5 1 7,0 5 1,1 0-17,-7 0 1,1 0 19,-1 0 1,1 0 27,0 0 0,-1 0-25,1 0 0,-3 0-32,-3 0 1,4 2-14,-4 3 0,3-3-4,3 4 1,0-4 10,-1-2 0,3 0-5,3 0 0,-2 0 18,9 0 1,-9 0-6,2 0 0,3 0 44,-3 0 0,0-6-43,-5 0 1,0 1 53,-1 5 0,6-6-38,1 0 1,-1 0 3,-5 6 1,5 0-34,0 0 0,3 0-5,-3 0 1,-3 0-102,3 0 0,-4 0 116,-1 0 1,5 0-11,1 0 1,-1 0-7,-5 0 0,1 0 104,5 0 0,-3-5-56,8-1 1,-6 0 12,7 6 0,-7 0-24,6 0 0,-6-6 12,6 1 1,-5-1 14,5 6 1,-8-6-15,3 0 0,-5 1 43,-1 5 0,-1 0-44,1 0 0,-6 0 41,0 0 0,-8 0-46,2 0 0,2 0 0,-2 0 0,2 0 2,-2 0 0,-4 0 2,4 0 0,-2 0 33,2 0 0,-3 0-30,3 0 0,-4 0 9,-2 0 0,2 0-9,4 0 0,-3 1-40,3 5 1,-2-4 36,2 4 0,-2-4-1,8-2 0,-2 0 8,2 0 0,3 0 1,-3 0 0,4-2-49,1-4 0,-5 4 28,0-4 1,-2 3 12,2-3 1,-4 4 31,-8-4 1,6 4 4,0 2 1,0-2-3,-6-3 1,3 3 4,3-4 1,-4 4-26,4 2 1,2 0 5,-2 0 0,8 0-72,-2 0 0,1 0 65,-1 0 1,4-2-52,-4-4 0,3 4 44,3-3 1,-1 3-60,1 2 1,-6 0 33,0 0 0,-2 0-4,1 0 1,-1 0-1,-4 0 0,-3 0 4,3 0 0,2 0 1,-2 0 0,5 0 2,-4 0 1,0 0 0,0 0 1,-3 0-2,8 0 1,-8 0 1,2 0 0,-4 0-23,-2 0 10,8 0 0,-6 0-3,4 0-5,-3 0 230,-3 0-207,-7 0 607,5 0-182,-13 0-21,6 0-185,-8 0-1350,0 0 1128,-8 7 0,-17 3 0,-12 7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10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6728 139 8348,'0'-10'-1876,"0"2"1443,0 1 633,0 5-158,0-6 146,-8 8 0,4 0 80,-8 0 22,9 0 1,-7 0 41,4 0 26,4 0-206,-5 0 15,-1 0-301,6 0 222,-6 0-128,8 0 1,-2 0 61,-3 0-9,3 0 1,-12 2 54,9 4 0,-7-3 148,6 9 1,-1 0-120,1 5 0,4 2 151,-4 4 1,4-4-229,2 4 1,0-3 188,0-3-43,0 0-59,8 0-206,1 1 142,9-9 1,-1-1-33,0-8 0,1 0 19,-1 0 0,0-8 6,1-3 0,-1-5-88,0-1 0,0-6 88,1 0 1,-1-2-34,0 2 0,-5 4 1,-1-4 1,-7 4-7,2 1 1,-2-3 4,2 4 1,-5-4-11,5 9 1,-4 3 124,-2-3 221,-8 8-202,-1-11 1,-8 13-91,-1-4 0,1 4 60,0 2 1,-1 8-103,1 3 0,-6-1-113,0 2 0,0-1-68,6 6 1,5-5-350,1-1 1,1-5-404,-2 6-205,-3-1 1133,13-1 0,-6 5 0,8-5 0</inkml:trace>
  <inkml:trace contextRef="#ctx0" brushRef="#br0" timeOffset="2330">6589 2629 8289,'-9'0'0,"1"-2"0,8-4 212,0 4 86,0-6 0,-2 8 146,-4 0-260,4 0 0,-7 6-73,3 0 0,2 7 13,-7-1 0,5 9-17,-6 2 0,8 8 8,-1-2 0,3 1-75,2-1 0,0 8 72,0-8 0,7 7-110,5-7 0,-2-4 11,1-2 0,1-4-166,5-2 1,0-1 138,0-5 1,1 3-150,-1-8 0,0-3 64,1-8 1,5-5 75,0-7 1,0-2-151,-6-5 0,-5 0 81,-1-5 1,-7-2-112,2 8 1,-4-6 77,-2 6 0,-2 0-13,-4 6 1,-6-1 103,-11 1 1,-2 7 156,-3 5 0,-3 3-212,8 2 0,0 7 0,5 5 1,1 3 88,0 3 0,0-1 0,-1 0 0</inkml:trace>
  <inkml:trace contextRef="#ctx0" brushRef="#br0" timeOffset="3197">6728 5932 8143,'-10'-8'-109,"2"6"308,8-13 1,0 5-551,0-7 73,0 7 167,0-5 394,0 13 162,0-13-163,0 13 0,-2-6 47,-3 8 45,3 0-238,-14 8 0,7 1 14,-9 9 1,7-3-45,-1-4 1,8 11-117,-1-5 0,-3 6 143,2 0 1,0-2-24,6 8 1,0-6-38,0 6 0,8-8 18,4 2 0,3 0 1,2-6 1,6 4-111,0-9 0,6-4-210,-6-3 0,8-3 139,-2-2 1,-2-2-104,2-3 1,-6-7 12,5-11 1,-6 2-173,1-8 0,-4 6 69,-2-6 0,-7 2 158,-4-1 1,-6-3 137,-6 8 0,-4-6-164,-7 6 0,-2 0 163,-4 6 1,1 1-178,-6 5 1,7 3-221,-3 8 0,5 2 384,2 4 0,-8 11 0,-2 10 0</inkml:trace>
  <inkml:trace contextRef="#ctx0" brushRef="#br0" timeOffset="30006">6728 311 8146,'0'-9'-463,"5"-1"-558,1 4 870,0 5 0,1-9 203,5 4-327,-4 4 144,7-5 83,-13 7 50,13 0-2,-13 0-28,6 0-54,-8 0 638,0-8-164,0 6-357,0-6 0,-2 8 4,-4 0 0,2 2 26,-7 4-46,-1-4 1,-5 11-20,0-7 0,5 2-44,1-2 1,5-5 59,-6 5 1,7-4-15,-7-2 0,6 6 13,-5 0 1,5 1 6,-5-1 0,5-4 32,-6 4 0,7-2 2,-7 1 1,6-1 15,-5 8 0,5-6 104,-6 5 1,1-5-32,-6 5 1,5 1-75,1 5 1,-1-1-133,-5-5 1,-1 4 60,1-3 0,0 3-12,0 3 0,-1-7 27,1 1 1,0-3-21,-1 3 1,1 3-24,0-3 1,-1 3-4,1 2 0,-2 1 27,-4-1 1,4 0 2,-4 1 0,3 5 2,3 0 0,-6 2 3,0-2 0,-2-2-4,2 8 1,4-6 3,-4 6 0,2-8-2,-2 2 1,3 2 17,-3-2 1,-2 0 1,2-6 1,-2 6-28,2 0 0,2 0 12,-8-5 1,0 5-11,-5 0 1,-1 0 5,1-6 0,-1 6 0,0 0 0,1 2-16,-1-2 0,1-4-4,-1 5 0,6 1-44,0-2 0,1 5-7,-7-5 1,6 6 40,0-6 0,6 2 3,-5-2 1,4-3 74,-4 3 1,-1-4-6,-6-2 1,6 6 7,1 0 0,-1 0-12,-6-5 0,1 5 103,-1 0 0,-1 2-109,-5-2 1,5 2-8,-5 4 1,7 1-72,5-7 1,-4 8 82,4-2 1,-3-2-25,-3 2 1,1-6 16,-1 6 1,-2-8-5,-3 2 0,4 2-1,-5-2 0,5 6 15,1-6 0,1 2-45,-1-2 1,2 2-7,5 3 1,-5 3-139,4-8 1,-2 8 98,2-2 0,-3-2 18,3 2 0,2-1 11,-2 7 1,6-2-8,-6-5 0,2 5 42,-1-4 0,-5 2 20,4-2 1,-3 3-30,-3-3 0,6 4-13,0 1 0,0 1-122,-5-1 1,-1-1 78,1-4 1,-1 4-77,1-5 0,5 5 101,0 2 1,0-7-13,-6 1 1,1-6 37,-1 6 1,1-2 148,-1 2 1,6 2-140,0-8 0,1 7 26,-7-1 0,0 10-89,1 1 1,-1 0 66,1-5 1,-1 0-59,1-1 0,-7 1 13,1-1 0,0 5-18,5-5 0,0 5 26,1-10 1,-1 1 8,1-1 0,-1 4-50,0-4 0,1-2 5,-1 1 0,1 1 42,-1 6 0,0-6-11,1-1 1,-6-1 49,-1 2 0,1 4-24,5-4 1,1 3 2,-1 3 0,2-6-17,5 0 1,-5-1 4,4 7 0,-4-1 10,-1 1 0,5-6 3,0 0 1,0 0-142,-5 5 0,1-5 108,4 0 0,-3-6 65,3 6 0,-2-8-21,2 2 1,-1-4 10,6-2 1,-4 3 1,5 3 0,-8-4 14,2 4 1,2-4 19,-2-2 1,2 1-43,-1-1 0,-5 2 15,4 4 1,2-9-16,-2 3 1,1-4 82,-7 5 1,6 5-40,0 0 0,1 2 12,-7-2 1,6-2-110,0 8 0,2-6-4,-1 6 1,-3-6 8,8 6 0,-2-8-144,2 2 0,4 2 120,-5-2 0,-1 6 29,2-6 1,-5 0 1,5-6 1,-2 0 44,1 1 0,3-1 138,-7 0 0,4 1-111,-4-1 1,7 0 26,-3 0 1,-1 1-93,2-1 0,0 0-86,6 1 1,-6-1 98,0 0 0,0 0 13,6 1 1,5-1 53,1 0-20,-1 1 1,-5-3 89,-1-3 0,7 1-57,-1-7 1,1 5 28,-6-5 1,5 6-33,1-7-33,-1 9 1,-3-10 90,3 7 1,-1-5-10,7 5 19,-8-7-65,12 12 1,-7-12 72,3 7-144,4-7-215,-5 4-199,7-8 235,0 0 0,7 0 1,3 0-1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45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3130 7991,'11'-13'-115,"1"-5"171,-1 5 0,7 0 16,-1 7 1,2-8 0,4 3-165,6-5 1,2 5-241,-3-1 0,3 1 206,-8-6 1,8 5 17,-2 0 0,-2 1 162,2-6 1,-6-1-35,5 1 1,1 0 22,6-1 0,-1 1-52,1 0 1,5-2 36,1-4 0,5 3 10,-6-3 0,8-4 2,-2-1 0,4-5 2,2-2 1,8 1-5,3-1 0,-1 1 75,1-1 0,0 4-81,7-3 0,-1 9-163,0-10 1,0 4 175,0-3 0,0-1-3,1 1 0,5-7 63,0 1 0,-1 0 3,-4 5 1,-1-2 97,0-3 0,0 4-81,0-5 1,-1 1 52,-5 5 1,4-9-80,-3 10 1,-3 1-118,3 4 1,-7 2 35,7-2 1,-7-3-85,7 3 1,-7 2 24,7-2 1,-9 6-260,3-6 0,2 2 117,-3-1 0,7-3 89,-7 8 1,7-6 62,-7 6 1,1-2-34,-6 2 1,0 4 209,0-4 0,-2-2-60,-4 2 1,9-6-35,-3 6 1,4-6 45,-4 6 0,6-6 7,-1 6 0,7-6-74,-7 6 0,9-6 1,-3 6 1,-2-2-82,3 2 1,-6 4 82,5-4 1,-5 2-91,5-2 0,-2 3 42,3-3 1,1 4-9,-7 2 1,-1-2 3,-5-4 1,-2 3 1,-4-3 0,2 4 152,-7 2 0,5 0-83,-6-1 1,3-1 88,-3-4 1,2 4 109,4-4 1,2 3-250,-7 3 0,5 2 91,-6 3 0,6-3-65,-5 3 0,-1-1-27,-5 1 1,-1-3-22,1 3 1,-3 3-44,-3-3 0,2 7 67,-8-7 1,2 6-34,-2-5 0,-4 7 27,4-2 0,-2-2-2,3 3 1,-5-7-1,4 6 1,2-5 1,-2 5 1,0-5-1,-6 5 1,0-6-1,1 7 0,-1-3 185,0 2-178,1-4 1,-1-1 79,0-1 1,-1 7-67,-5-7 1,3 6 43,-9-5 0,9 7-11,-3-2 0,-1 4 3,1 2 0,-5-5-54,6-1-33,-1 0-81,7-2 128,-1 6 0,-6-5 320,1 7-194,-8-8 174,3 6-40,-7-6-24,0 8-154,0 0-15,0-7 2,0 5-210,0-6-57,0 8 0,0 2 182,0 4 0,-15 11 0,-4 10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52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2335 8022,'0'-17'-21,"-6"5"156,0 1-126,1 7 1,5-6-130,0 4 0,2 4-101,3-3 1,-1 1 130,8-2 73,-9 4 88,13-6 1,-12 3 7,7-1 1,-5 0 41,6 6 1,-1 0-98,6 0 0,1-2-15,-1-3 1,2 3-12,4-4 0,4 2-83,8-2 0,1 2 124,5-7 0,3-1-13,8-5 1,1-6-204,5 0 0,-2-2 76,7 2 1,-5 2 207,5-8 0,-1 6-86,1-6 1,4 2 218,-3-2 0,3-3-41,2 3 0,6 2-226,0-2 0,0 6 76,-6-6 0,6 6-3,0-6 0,0 6 11,-6-6 0,-2 6-16,-3-5 1,9 5 5,-4-6 0,2 8-15,-7-2 1,3 3-14,-4 3 0,4-6-26,3 0 0,-7 0 4,0 6 1,1-1-29,5 1 1,-6 0-18,1-1 1,-3 1 6,3 0 1,3 0-17,-4-1 0,-1 1 36,1 0 0,-1-1-3,1 1 1,4-6 28,-3 0 1,3 0 32,2 6 1,-5-3 117,-1-3 1,-7 4-79,1-4 0,3 4 163,-2 2 1,-3-1-149,-9 1 0,4 0 24,-3-1 1,1 1-134,-2 0 1,4 1 108,-4 5 1,-2-5-150,2 5 0,-6-2 31,7 1 0,-1-3 61,6 3 0,-8 2-59,-4-1 1,4 1-113,2-1 1,-1-5 59,1 5 0,-6-3 55,6 3 0,-7-4 20,1 3 0,2 2-27,-1-1 1,5 1 190,-6-1 1,2-5-21,-1 5 1,-3 1-88,8-1 0,-5 1-63,5-1 1,-6-3 5,6 8 0,0-5-3,6 5 1,-6-2-96,0 3 0,-1 1-89,1-8 0,-2 6 82,-4-5 1,-5 7 87,-1-2 0,1-1 13,-6 1 1,2-6 98,-3 7 1,3-7-78,-8 6 0,8-7 23,-2 1 1,1 3-42,-1-3 0,4 6 14,-4-5 1,-2 1-10,1-1 1,1-3 8,6 9 1,-6-7-43,0 6 1,-3-5 22,3 5 0,2-2-5,-8 3 0,6 3 8,-6-4 0,2-2 2,-2 2 1,-4 1 1,4 5 0,-4 0 0,-1 0 0,-1-8 0,0 6-2,1-4 1,-7 4 115,1 2 1,-7 0 26,7 0-48,-8-7-31,11 5-28,-5-6 1,7 6 45,0-4 0,-5 4-40,-1-3 0,-5 3 148,6 2-95,-8 0 345,11-8-83,-13 6-47,6-6-256,-8 8-146,0 0-76,0-7 1,5 3-242,1-8 49,0 1 0,0-6-181,-1-1 1,1 7-1068,-6-1 1608,0 8 0,-15-11 0,-4 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1:56.78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52 139 8018,'-8'-9'294,"6"-7"151,-5 14 0,7-7-447,0 3-1014,0 4 632,0-6 312,0 8 741,0 0-452,0-7 0,-2 5 449,-4-4-449,4 4 0,-11 4-130,7 4 0,0 3-11,6 9 0,0-1-110,0 0 0,0 1 123,0-1 0,0 6-121,0 0 1,2 6-189,4-6 1,3 0 41,9-6 1,-1-5-28,0-1 1,6-7 97,0 2 0,6-4 46,-6-2 0,2-2-13,-2-4 0,-3-5 0,3-13 1,2 5 75,-2-4 0,0-2-65,-6 2 0,-5-6 315,-1 6 1,-7-6-81,2 6 0,1-5 159,-1 5 0,-2 1-29,-10 11 0,2-3-141,-7 9 0,-1-1-293,-5 6 0,0 2-370,-1 4 0,-1 9 502,-4 8 0,4 15 0,-6-1 0</inkml:trace>
  <inkml:trace contextRef="#ctx0" brushRef="#br0" timeOffset="955">294 2353 8072,'0'-10'-230,"0"2"0,0 7 267,0-5 15,0 4 1,-2-8 233,-4 4-135,5 5 1,-15-7 348,5 8-287,3-8 77,-7 6 0,5-5-81,-7 7 0,5 0-189,1 0 0,-1 5 57,-5 1 0,5 8 44,1-3 1,-1 4-69,-5 3 0,5 5-21,1 0 0,5 2-23,-5-2 1,7-4 132,-2 4-292,4-4 154,10-1 0,1-3-163,9-3 1,-1-5-7,0-7 1,6-2 93,0-3 1,0-3-55,-5-4 1,-1-3-148,0 3 1,-5-3-58,-1-2 1,-7-1 137,2 1 1,-4 0-19,-2 0 66,0-1 1,-8 3-21,-3 3 1,1 5-153,-1 7 68,-1 0 247,-5 7 0,-1 3 0,1 7 0</inkml:trace>
  <inkml:trace contextRef="#ctx0" brushRef="#br0" timeOffset="1884">294 4722 7052,'0'-10'597,"0"3"-290,0 7 1,0-2 265,0-4-272,0 4 16,0-6 2,0 8-211,0 0 0,0 8-14,0 4 0,-2 3-103,-4 2 1,5 0 70,-5 1 1,4 1 8,2 4 1,0-4 3,0 4 1,6 2 94,-1-2-139,9 0 1,-5-7-15,9-5 0,1-3 69,4-8 0,-2-2-22,8-4 0,-8-3-63,2-9 1,2-1-49,-2-4 1,-2 2-161,-9-8 0,1 6 56,-7-6 0,6 6-146,-7-6 1,1 1 78,-6-7 0,-8 8-98,-3 4 1,1 0 102,-1 6 1,1 1 212,-1 11 0,-12 10 0,3-3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2:14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6727 2439 8017,'8'-10'61,"0"1"349,3 3 48,5 4-301,-14-6-60,5 8 0,-7 8 158,0 3 0,-7 5-71,-5 1 0,2 0-142,-1 1 1,5-1 80,-5 0 0,7 1 70,-2-1 1,-2 6-47,2 0 1,1 0-3,5-6 0,7 1-100,5-1 1,3-6-7,3 1 1,5-8 66,0 2 0,7-5-77,-1-1 1,2-1-10,-2-5 1,2-2-12,-8-3 0,5-11-154,-4 5 1,-1-6 121,-6 0 1,-6 2 3,1-8 1,-8 2 24,2-2 0,-6-3 3,-6 3 1,-6-2-20,-11 2 1,0 4 20,-11 8 1,3 2 348,-10 3 1,5 4-384,1 8 1,3 8-547,3 4 0,4 3-61,8 2 1,7 3-1220,4 3 1849,4-4 0,2 13 0,0-5 0</inkml:trace>
  <inkml:trace contextRef="#ctx0" brushRef="#br0" timeOffset="632">6727 4843 7297,'2'15'-280,"4"-4"0,2 5 642,3-5-291,5-3 0,-14 7 172,3-3 0,-3 5 21,-2 6 1,6-4 35,0 5 0,-1-3-155,-5 2 0,2-4 95,4 4 1,-2-10-108,8-1 1,-1-2-163,6 1 0,1-3-230,-1-8 1,0 0 115,1 0 0,-1-10-10,0-7 0,-5 0 118,-1-6 0,-7-4 51,2-2 1,-4-4-63,-2-1 1,-8-1 15,-4 0 1,-5 8-15,-6 4 1,-4 0 18,-7 6 1,1-2-31,4 13 0,-2-5 63,8 5-8,0-8 0,6-3 0,0-10 0</inkml:trace>
  <inkml:trace contextRef="#ctx0" brushRef="#br0" timeOffset="55814">52 4635 6496,'-9'0'303,"1"0"-197,8 0 27,0 0-132,0-8 1,2 6 0,4-3 1,-3 3-108,9 2 129,-8-8 1,11 4-56,-3-7 1,3 5-21,2-6 1,1 7-81,-1-7 0,0 2 103,1-1 1,1-4 2,4 3 1,-4-3-7,4-3 1,2-5 63,-2 0 1,8-2 7,-2 2 0,-2 4 12,1-4 1,-5-2-19,6 2 0,0-6 16,6 6 0,-6-6 120,-1 6 0,1-6-131,6 6 1,-1-6 10,1 6 0,5-7 0,1 1 1,5 2-96,-6-2 0,8 2 77,-2-2 0,-2-3-14,3 3 0,-3-4 1,2-1 1,2-1-14,-8 0 0,6 1 41,-5-1 1,5 1-29,-6-1 1,8 1 111,-2-1 0,-1 0-100,1 1 1,0-1 2,6 1 0,-6-1-31,0 0 0,0-1-13,6-4 0,0 3-3,0-3 1,-1-3-9,1 3 0,2-6-105,4 6 0,-4-6-15,3 5 0,3-5 56,-3 6 1,3-3 61,-2 3 0,-3-2 35,9-4 0,-7-4 13,7 4 1,-12 1 116,5-1 1,-5 8-106,12-2 0,-9 3 29,3 2 0,-4 1-42,-2-1 0,-6 6 15,0 1 0,0 5-133,6-6 1,-4 6 122,4-6 0,-10 2-170,10-2 0,-2-4 51,8 5 1,-5-11 28,5-1 0,-2 0-78,1 5 0,-3-5 108,4-1 1,-4 1 98,-2 5 0,-3 1-98,-2-1 0,3 1 157,-4-1 1,4 0-116,2 1 0,-1 5 4,1 0 1,0 0-16,0-5 1,0-1-6,0 1 1,5-1-25,1 0 0,0 7-13,-6-1 0,-1 0 25,1-6 0,-6 7 3,1-1 0,-3 8 227,2-3 1,-4 0-190,-7 0 1,-1-1 24,1 2 0,0 4-40,-1-4 1,1-2 6,-1 2 1,-1-6-46,-4 6 1,3-6 88,-3 6 0,2-7-181,-2 1 1,2 2 110,-8-2 1,5 2 20,-5-2 1,1-1 27,-7 7 1,0-2 127,0 2 1,1 3-95,-1-3 1,0 4 19,1 2 1,-1 5-2,0 1 0,-5-1 98,-1-5 1,1 5-243,5 1 1,-5 5 135,-1-5 0,-5 1-139,5-2 1,-5-1 39,6 7 1,-8-2 42,1 3 80,-3 3-12,6-6-100,-6 0 24,13 6 1,-5-7-37,7 3 1,-5 4 47,-1-4 1,-1 3-110,1-3 97,5 4 0,-9-8 123,5 5-85,3 3 1,-11-6 5,8 8 1,-9-2 20,3-4 0,-2 4 348,2-3-224,-4 3-40,5-6-210,1 6 1,-6-8 82,4 5 4,-4 3 1,0-8 97,3 4-24,-3 4-24,6-5 1,-8 5 141,0-4-791,0 4 252,0-6-573,0 8 0,6 8 872,0 4 0,-1 11 0,-5 4 0</inkml:trace>
  <inkml:trace contextRef="#ctx0" brushRef="#br0" timeOffset="57361">450 4462 8092,'-17'-8'-446,"5"6"-556,1-3 683,7-5 340,-4 8-20,8-13-1,0 5 0,0-1 2,0-1 0,-8 8 1,5-9-4,-9 7 1,0 0-20,-5 6 0,-2 0-3,-4 0 1,2 6-34,-8 0 1,6 5-9,-6-5 1,6 8 22,-6-3 0,8-3 17,-2-2 0,10-5-10,1-1 1,6 0-32,-5 0 53,7 0 118,-11 0 229,13 0-156,-6 0 354,8 0-177,0 0-264,-8 0 0,6 2 34,-3 4 91,-5-4 16,8 6-194,-6-8-34,8 0 77,0 0 0,8 0 54,4 0 0,-3 6-15,3-1 1,-1 1-108,6-6 0,1 6-6,-1 0 1,6 1-23,0-1 0,8-4-9,-2 4 1,3-4-1,3-2 0,5 0-16,1 0 1,1 0-95,-2 0 1,3 0 124,3 0 1,2 0-15,-8 0 1,8 0 22,-2 0 0,-2 0 3,3 0 0,-1 0 24,6 0 0,-1-2 91,1-4 1,-6 4-72,1-4 0,-3 4 16,2 2 1,2 2-3,-8 4 0,6-2-25,-5 7 1,1-5 1,-2 6 1,5-7-34,6 7 0,1-6-11,0 5 1,6-7-37,-1 2 1,7 2-13,-7-3 1,9 1 57,-3-6 0,1 0-5,5 0 0,-2 0-274,14 0 1,-6-6 192,5 1 1,-7-7 88,2 6 0,-5 1-9,-7 5 1,-2 0 9,-3 0 1,-10 0 11,4 0 1,-12 0 100,1 0 1,1 7-57,-2 5 0,3 1 16,-3-1 1,2 3-51,4-3 1,6-3 8,0 3 0,6-8-75,5 1 0,4-3-12,-3-2 1,5 0-143,6 0 1,-4 0 176,4 0 1,-6 0 18,-6 0 1,-1 0 124,-4 0 0,-10 0 8,4 0 1,-12 0-120,0 0 0,-3 6-9,-3 0 0,1 5 8,0-5 0,-1 6-9,1-7 0,-5 7-1,5-6 1,-4 5-47,9-5 1,-1 6-21,1-7 0,-4 1-7,5-6 1,1 2 48,-2 4 1,3-4 4,-3 3 1,-2-3-10,9-2 1,-7 0 32,6 0 1,0 0-17,6 0 0,-6 0 6,0 0 0,-2 0-2,3 0 0,-5 0 3,-8 0 1,1 6 59,0 0 1,-7 7-65,1-1 1,-6 3 34,6 3 1,-8-5-29,2 4 1,2-3 4,-2 9 1,8-6-6,-2-5 0,4 3 0,1-4 0,6 3-53,1-3 1,5-3-7,-6-8 0,3 6 21,-3 0 0,-4-1-16,5-5 1,-1 0 29,-5 0 0,3-5-9,-9-1 1,2 0 91,-2 6 1,-4 0-44,-8 0 0,0 0 10,0 0 1,1 0-30,-1 0 0,0 0 9,1 0 1,-1 0 10,0 0-17,0 0 1,1 0 76,-1 0-65,0 0 227,1 0-107,-9 0 23,7 0-149,-14 0 7,5 0-1,1 0 1,1 0 22,9 0 1,-1 0-6,0 0 1,1 0-14,-1 0 1,0-6 178,1 1 1,-1-1-16,0 6 1,0 0 96,1 0 0,-7 0 134,1 0-221,-1 0 1,1 0-126,-1 0-287,-7 0 211,12 0 0,-7 0 0,8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3:21.4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174 157 7958,'0'-10'-2055,"0"2"2016,0 8 0,0-2-21,0-3 60,0 3 0,0-6 0,0 0 30,0 6 0,-2-11 81,-4 7 290,4 0-156,-6-1 248,1 5-385,5-6 1,-12 6 103,8-4-94,1 4 57,5-5-8,0-1-134,0 6-30,0-6 11,0 8-319,0 0 255,0 8 1,0-4 37,0 8 1,0-7-6,0 7 0,-6-1 20,0 7 0,0-7 8,6 1 0,-5-1 45,-1 7 1,0-1 9,6 0 1,0 0-18,0 1 0,-6-1-27,1 0 1,-1 1 123,6-1 1,0 0-107,0 0 1,0 1 74,0-1 0,0 0-108,0 1 1,0-1-3,0 0 1,0 1 50,0-1 1,0 0-10,0 0 1,0 1-191,0-1 0,0 0 100,0 1 0,0-1-9,0 0 0,0 0 38,0 1 0,0-1 5,0 0 1,0-5 51,0-1 1,0 1 8,0 5 0,0 0-27,0 1 1,0-1 10,0 0 0,0-5-12,0-1 1,-6 1 2,0 5 0,0-5-45,6-1 0,0-5 60,0 6-66,0-1 63,0 6 1,-5 1-1,-1-1 0,0-5-17,6-1-7,0 1 0,0 5 52,0 0 0,-6-5-40,1-1 1,-1-5 102,6 6 0,0-1-100,0 6 0,0-5 3,0-1 1,0 1-35,0 5 1,0 1-85,0-1 0,0 0 87,0 0 1,0 1-14,0-1 1,0 6-100,0 0 1,0 0 91,0-6 1,0 3 11,0 3 1,0-4-30,0 4 0,0-2 122,0 2 1,-2-2-51,-4 8 1,4-8 17,-3 2 0,3-3-42,2-3 1,0 0-2,0 0 1,0 1 16,0-1 1,0 0-7,0 1 0,0-1 9,0 0 0,0 0-14,0 1 1,0-1-3,0 0 1,0 1 2,0-1 1,0 6 0,0 0 1,0 0 24,0-6 0,0 1 49,0-1-116,7 0 1,-5 1 47,4-1 0,-4-6-139,-2 1 1,2-2 119,4 1 1,-4 4-33,3-3 1,-1 3 32,2 3 1,-4-1-3,4 0 0,1 1-10,-1-1 0,0 0-3,-6 0 0,0 1 87,0-1 1,0 0-73,0 1 1,2-1 54,3 0 0,-3 0 15,4 1 0,2 5 110,-2 0 0,1 0-96,-1-6 0,-4 6 118,4 0 0,-2 2-18,1-2-84,-3-3 0,6 5-50,-8-8 0,0-6 146,0 1-269,0-8 248,0 3-47,0-7-833,0 0 249,8 0 355,-6 0 1,7 0-131,-3 0 1,-2 0-114,7 0 1,-5 0-175,6 0 0,-1-7-24,6-5 534,-7-3 0,5-18 0,-5-3 0</inkml:trace>
  <inkml:trace contextRef="#ctx0" brushRef="#br0" timeOffset="1438">1 260 7961,'0'-9'-189,"0"1"405,0 0 1,7 6-279,5-3 0,3 3 62,2 2 0,1-6-102,-1 0 0,6 0 48,0 6 1,2-2 37,-2-3 1,-4 3 70,5-4 0,-3-2-3,2 3 0,-4-1-8,4 6 0,2-6 118,-2 0 0,8-5 6,-2 5 0,1-6-110,-1 7 1,4-7-45,-4 6 1,3-5 19,3 5 0,-1-7-12,1 1 0,-6 4-16,0 3 1,-6-3-134,6 2 0,-6-5 88,5 5 0,-6-2-85,1 2 1,-4 5 102,-2-5 1,-5 4-34,-1 2 89,1 0-3,5 0 19,0 0 63,1 0-45,-1 0 0,-2 2-71,-3 4-5,3-5 0,-7 9-102,3-4 131,5-4-53,-14 13 0,11-11 25,-7 8-23,0-9 37,-6 13 1,0-12 35,0 7 18,0-7 19,0 11 13,7-13-59,-5 14 107,14-14-94,-14 5 1,11-5 4,-7 4 0,1-4 22,-1 4 1,-4-3 77,4 3-138,-4-4 1,4 8 4,-1-5 1,1-1-22,-6 8 1,0-6 37,0 5-1,0-5-46,0 5 1,0-5 16,0 6 0,0-6-7,0 5 6,0 1 1,0 5 2,0 0 0,0 0 80,0 1 1,2-7-66,4 1 1,-2-1-10,7 7 0,1-3 8,5-3 1,-5 3-23,-1-4 1,-1 5 9,1 1 0,3 0-6,-9 1 1,3-1 13,-2 0 1,-4 6-8,4 0 1,-5 2 38,-1-2 1,0-1 111,0 6 1,0-6-133,0 1 0,0 2 13,0-2 0,6 5-30,0-5 1,2 2-15,-3-1 1,-1-3-16,8 7 1,-6-4 6,5 4 0,-7-5-22,2 6 0,1 0 3,-1 6 0,0-7 5,-6 1 0,0-6-24,0 6 0,0-2 41,0 2 0,0-2 1,0-4 0,0-4 2,0 4 1,0-4 2,0-1 0,6 5 26,-1 0 1,3 0 7,-2-6 0,-2 2-29,7 4 1,-5-3 2,6 3 0,-9-4-110,3-2 1,2 2 100,-2 4 1,-1-3-18,-5 3 1,2-2 16,4 2 1,-4-4-3,4 4 0,-4-2 4,-2 2 1,0-2 12,0 8 1,0-8 29,0 2 0,0-1 129,0 1 1,0-2-10,0 8 1,0-6-74,0 6 0,2-6-61,3 5 1,-3-1-2,4 2 0,-2 4-96,2-4 0,-4-2 77,3 1 1,-3-5-118,-2 6 0,0-6 119,0 6 1,0-8-21,0 2 0,0 2 141,0-2 0,0 6-131,0-6 0,0 6 90,0-6 1,0 6-48,0-6 0,0 6 21,0-6 1,2 0-24,4-6 0,-4 2-2,4 4 0,-3-9 29,3 3 0,-4-3-2,4 3 0,-2 2 52,2 4 1,-5-4-69,5 4 0,-4-3-17,-2-3 1,0 0 35,0 1 1,0-1 10,0 0 1,0 0-54,0 1 1,0-1-86,0 0 1,0 1 61,0-1 1,0-6-197,0 1 25,0-8 160,0 4-116,0-8-214,0 0 0,0-8-107,0-4 1,-2-3-465,-4-2 0,5-1 905,-5 1 0,-12 0 0,-1-1 0</inkml:trace>
  <inkml:trace contextRef="#ctx0" brushRef="#br0" timeOffset="2409">104 2526 7840,'-9'-8'54,"1"6"24,8-6-87,0 8-218,0 0 210,8 0 1,-4 0 191,7 0 1,-5 0 47,5 0 1,-7 8 162,2 4 0,2 3-121,-3 2 1,7 1 87,-6-1 1,1 2-195,-1 4 0,-4-2-8,4 8 0,-4-8-275,-2 2 1,6 2 96,-1-2 1,1 2-169,-6-2 0,0-3 64,0 3 0,-6-4-61,1-2 0,-1-5 127,6-1 29,0 1 0,0-1-69,0 1 67,0-8 18,0 3 1,0-5 10,0 4 0,2-4 48,4 4-71,-5-4 15,15-2 1,-14 1-10,4 5 14,3-4 0,-7 8 86,4-4-81,-4-5 202,5 7 0,-3-8-62,8 0 1,-3-2 41,3-4 1,3 3-121,-3-9 1,9 2-34,2-1 1,2-2 17,-2 7 1,-2-6-6,8 6 0,-6-5-4,6 5 0,0 0-26,5 6 0,1-5 102,-1-1 1,1-2-85,0 2 1,-1 3 118,1-9 0,5 6-46,1-5 1,-1 7-25,-6-2 1,1-2-55,0 3 0,-1-3-1,1 2 0,-1 4-27,1-3-1,-2 1 60,-5-2 0,3 4 39,-8-4 0,0 4-55,-5 2 0,-1 0-96,0 0 1,-5 0-215,-1 0-488,-7 0 148,4 8-86,-8-6 703,-8 6 0,-9-1 0,-10 3 0</inkml:trace>
  <inkml:trace contextRef="#ctx0" brushRef="#br0" timeOffset="2586">381 831 8011,'-17'-27'-794,"7"2"1,2 14 793,8-1 0,0-7 0,0-8 0</inkml:trace>
  <inkml:trace contextRef="#ctx0" brushRef="#br0" timeOffset="2895">744 312 8332,'-11'0'640,"-1"0"0,1 8-556,-7 3 1,-1 12-255,-4 6 1,4 10 215,-4 1 0,-2 6-806,2-6 0,-2 9 417,2-3 0,4 4 113,-5 1 1,5 3 279,2 4 0,0 0 282,-1 11 0,1-4-368,0 10 0,-1-4 183,1-2 1,6 6-148,-1 0 0,6 0 139,-5-6 1,5-7-542,-5-5 0,7-3 238,-2-2 0,4-14 164,2-3 0,0-10 0,0 4 0,0 0 0</inkml:trace>
  <inkml:trace contextRef="#ctx0" brushRef="#br0" timeOffset="3208">969 658 8027,'-25'0'0,"6"0"-99,-4 0 1,4 8-151,1 3 1,1 7 282,0 5 0,-1-2-108,1 8 0,0-1-200,0 7 0,-7 7 238,1 4 0,-5 4 262,5 2 0,-2 2-135,1 4 0,3 3 41,-7 8 1,6 2-44,-1 4 1,4-6 202,2 1 0,5-1-316,1-6 0,7-3 86,-2-3 1,4-5-449,2-6 1,0-9 184,0-8 0,8-10-243,3-2 1,5-7 21,1-10 422,0-8 0,8-17 0,2-11 0</inkml:trace>
  <inkml:trace contextRef="#ctx0" brushRef="#br0" timeOffset="3445">934 1315 7984,'18'-27'71,"-1"2"0,-5 10 414,-1 3-431,-7 5 71,4 7 0,-10 7 36,-4 5 0,-4 13-53,-7 9 0,-8 5 42,-4 13 1,-3-4-38,-3 9 0,0 3 2,1-2 1,5 1-30,0-1 1,6-8-138,-6 7 1,6-7-91,-6 8 0,8-6 85,-2-6 1,4 2-335,2-8 1,5 1 153,1-7 1,7-1-556,-2-4 354,4-4 1,4-16-32,4-3 0,3-6 468,9-6 0,7-19 0,2-11 0</inkml:trace>
  <inkml:trace contextRef="#ctx0" brushRef="#br0" timeOffset="3629">813 1972 7966,'35'-34'0,"0"-1"0,-9 8-8,-2 4 0,-5-2 39,-2 2 0,-2 6 560,-3 5-56,3 8-209,-5-3-75,0 7 0,-5 9-139,-10 9 1,-5 1 110,-7 10 0,-3 5-123,-3 7 1,-2 1-106,-3-2 0,-5-3-145,4 3 0,4-1 181,2 1-1038,4-11 674,2 11 0,1-21-1282,5 4 697,-5-3 918,14-3 0,2-15 0,10-4 0</inkml:trace>
  <inkml:trace contextRef="#ctx0" brushRef="#br0" timeOffset="3779">1367 1886 7950,'-18'17'1199,"1"0"1,-6 8-843,0 4 0,-6 4-42,6 1 0,-2 9-1276,2 3 0,4 2 454,-4-2 0,-2 2 507,2-8 0,-8 8 0,4-3 0</inkml:trace>
  <inkml:trace contextRef="#ctx0" brushRef="#br0" timeOffset="3933">1332 2387 7876,'-59'-9'0,"12"20"1412,1 24-1412,8 15 0,3 11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1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53 168 8102,'-17'0'-508,"-1"0"882,9 0 702,1 0-599,8 0-199,0 0-40,8 0 1,1 6 291,9 0-162,-1-1 1,2-5-95,4 0 0,-4 0-239,4 0 1,2 0 129,-2 0 0,8-5-292,-2-1 0,4-8 106,1 3 0,7-4-241,-1-3 0,8 1 79,-2 0 1,2 1-24,-2 5 0,8-5 21,-8 5 0,14 3 68,-8 2 1,3-1 246,-3 1 0,-6 6-129,0 6 1,-7 7 346,1-1 0,-3 3-43,-3 2 1,-1-5 91,-4-1 1,3-1-156,-3 2 0,-2-5-32,2-7 0,-8 6 176,2 0 0,-4 0-104,-1-6 0,-1 0 84,0 0 1,-5 0 208,-1 0-367,-7 0 1,6 0 175,-4 0-323,-5 0 107,7 0-231,-8 0-2372,-8 0 1843,-1 0 0,-3 0-985,1 0 0,7-2 131,-2-4 1446,4 4 0,2-13 0,0 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3:30.0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87 208 8215,'0'-10'-2078,"0"1"2078,0 3 0,0-4 0,0-7 0</inkml:trace>
  <inkml:trace contextRef="#ctx0" brushRef="#br0" timeOffset="277">105 122 8215,'-10'0'-1541,"0"0"2317,5 0-121,3 0-399,-6 0-51,0 0-241,6 0 1,-7 0 170,3 0-179,4 7 0,-6 3 121,8 7 0,0 0 12,0 1 0,-5-1 140,-1 0 1,0 3-80,6 3 0,0-2 14,0 8 1,-6-3 4,1 3 1,-1 4 97,6-4 1,0 3-148,0 3 1,0 0-4,0-1 1,0-5-174,0 0 0,0-8 55,0 2 0,0-4-134,0-1 0,0-7-36,0 1 1,2-9-202,4 3 109,-5 4 1,13-10-187,-8 0 1,5-2 21,-5-10 0,6-5-100,-7-6 0,7-6 120,-6 6 0,5-8 407,-5 3 0,7-5 0,-3-2 0</inkml:trace>
  <inkml:trace contextRef="#ctx0" brushRef="#br0" timeOffset="632">485 18 8378,'-10'0'1547,"-5"0"-1763,13 0 79,-6 0 374,8-8 9,0 6-271,0-5 0,0 8 200,0 5 0,0 6-29,0 11 1,0 6 292,0 11 0,-1 4-105,-5 8 1,4 0 14,-4 0 1,4 0-160,2 0 1,0-1-227,0 1 1,0-6-150,0 1 0,0-11-581,0-1 1,2-3 521,4-9 244,3-7 0,16-1 0,2-5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3:36.6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69 156 8092,'0'-10'-513,"-1"1"-635,-5 3 1288,4 4 0,-12-8 31,9 5-158,-1 3 0,0-8 84,0 4-10,1 5-69,5-15 0,0 12 9,0-7 91,0 7-22,0-11 313,0 13-182,0-14 193,-8 14-96,6-5 35,-6-1 34,8 6 30,0-6-624,0 8-415,0 0 627,0 8 1,0-4 36,0 7 0,6-5 28,0 6 0,0-7-45,-6 7 1,2 0-13,3 5 0,-3 0 11,4 0 1,2 1-29,-3-1 0,3 0 52,-2 1 0,-2 5 0,7 0 0,-5 0 11,6-6 1,-9 6 15,3 0 0,2 0-98,-2-5 0,-1 5 57,-5 0 0,6 2-128,0-2 0,0-2 117,-6 8 1,0-8-49,0 2 1,0 2 12,0-2 1,0 6-4,0-6 1,0 2 46,0-2 0,0-4 20,0 4 1,0-2-37,0 2 1,5-4-3,1 5 0,0 0 92,-6 0 1,0 4-80,0-5 0,0 6 0,0-6 1,0 6-3,0-6 1,0 6-6,0-6 1,0 6-24,0-6 0,0 6 4,0-6 0,0 0 66,0-6 1,0 0-47,0 1 0,0 5 99,0 0 0,6 2-93,-1-2 1,1-4-9,-6 4 0,0 2-20,0-2 0,0 2-12,0-2 0,0-4 9,0 5 1,0-5-93,0-2 0,0 0 158,0 1 1,0-1-67,0 0 1,0 0 140,0 1 0,0-1-127,0 0 0,2 1-1,4-1 1,-4-6-45,4 1-271,-4 0 327,-2 5 1,5 0-22,1 0 0,0-5 443,-6-1-312,0 1 0,0 5 194,0 1-229,0-1 0,0 0-5,0 0 0,0-5 40,0 0 0,0-7 184,0 7-773,0-8-136,0 11 160,0-13 259,0 6 70,0-8 1279,0 0-963,0 7 24,0-5-514,0 6 161,0-8-170,0 0-136,0 8-31,0-6 317,0 5 1,2-7 216,4 0-266,-5-7 1,7 3-149,-8-8 0,0 6-1405,0-5 1734,0 7 0,-8-19 0,-1 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3:39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17 398 8107,'-5'-11'-106,"-1"-1"334,0 8-569,6-4 166,0 1-535,0 5 560,8-14 0,1 9 32,9-5 1,-9-3 134,-3 3 185,4-3-113,-1-2 1,1 5 327,-4 1-239,-4 7 247,-2-4-210,0 8-120,0 0-62,-8 0 0,6 2-254,-4 4 25,4-4-97,2 13 324,0-5 11,0 7 0,0 0 89,0 1 1,0-1-91,0 0 0,0 0 184,0 1 1,0-1-114,0 0 0,0 3 95,0 3 0,0-4-119,0 4 0,0-2 29,0 2 0,0-2-51,0 8 0,0-8-145,0 2 0,0 2 34,0-2 1,0 6 56,0-6 1,0 6 94,0-6 0,0 8-72,0-2 0,0-4 81,0-2 0,2 2-64,4-2 0,-4 5 19,4-4 1,-2 4-44,1-5 1,-3 6 1,4-6 1,-4 2-102,-2-2 0,0-2 122,0 8 1,0-6-156,0 6 0,0-8 119,0 2 1,0 2-20,0-2 0,0 2 78,0-2 0,0-1 156,0 6 1,0-5-197,0 6 1,2-6 15,4 6 0,-4-6-135,3 6-1,-3-6 137,-2 6 1,0-8-110,0 2 1,2-2 93,4 2 1,-4-3 54,4 3 0,-4-2 14,-2 2 1,0-4 132,0 4 0,-6 2-125,0-2 1,0 6-9,6-6 0,0 2-221,0-2 1,-2-2 133,-3 8 1,3-8-66,-4 2 0,2 4 62,-2 2 1,4-2-20,-3 2 0,1-6 95,-2 5 1,4-4 132,-4 4 0,2-5-86,-1 6 1,3 0 145,-4 6 0,4-3-320,2-3 1,0 4 146,0-4 0,0 3-138,0 3 1,0-6 86,0-1 0,0-1-146,0 2 1,0 2 90,0-8 0,6 6 87,0-6 0,-1 0-15,-5-6-25,8 8 1,-6-6-443,4 4 286,3-3 0,-1-9-68,4 1 1,-3-8-66,-3 1-164,-4-3 0,11-11-103,-7-9 1,2-3-281,-2-13 0,-5-1 170,5-17 614,4-4 0,-8-28 0,5-4 0</inkml:trace>
  <inkml:trace contextRef="#ctx0" brushRef="#br0" timeOffset="990">225 35 8182,'-6'-12'-610,"0"1"566,-7 7 930,3-4-734,1 8 0,-1 0-236,4 0 327,5 0 14,-7 0 271,8 0-332,8 0 0,-1 2 141,5 4 0,3-4-85,-3 4 1,5 1-24,6-1 0,-2 0-18,8-6 0,0 6 49,5-1 1,1 1-476,0-6 1,1 0 135,4 0 1,-3 0-161,3 0 0,-5 0 90,-6 0 0,3 0-22,-3 0 1,-4 0-11,-2 0 1,2 0 89,-2 0 1,0 0-18,-5 0 1,-7 0-9,1 0 1,-7 0-65,7 0 59,-8 8 170,3 1 0,-7 9-107,0-1 1,0-5 252,0-1-186,0 1 0,-5 5 15,-1 0 0,0-5 7,6-1 0,-6-5 59,1 6-65,-1-9-14,6 13 0,0-12 63,0 7 0,0-5-29,0 5 0,0-5 6,0 6 1,0-1-25,0 7 1,0-1 5,0 0 0,0 0-87,0 1 0,2 1 50,4 4 0,-5-4-2,5 4 1,2-2 16,-2 2 0,1-1 53,-1 6 1,-4-4-59,4 4 1,-4 1 34,-2 6 1,5 1-36,1 5 0,0-5 3,-6 4 0,0 3 36,0-3 0,0 8 1,0-2 1,6 2 100,0-2 1,-1 4-124,-5-4 0,0-1 133,0 1 1,2 0-107,4 6 1,-4-6-21,4 0 1,-4-2 7,-2 2 1,0 2-3,0-7 1,0 1 64,0-2 1,5-3 94,1 3 1,0-3-71,-6-3 1,6 1-63,-1-1 0,1 1-47,-6 0 0,0-1 69,0 1 1,6 5-126,0 0 1,-1 3 20,-5-3 0,0-3-102,0 3 1,0-4 106,0-1 1,0 0-26,0-1 1,0 1 165,0-1 0,0 1-82,0 0 0,0-1 285,0 1 1,0-1-82,0 1 0,0-1-153,0 1 0,0 0 59,0-1 1,2-5 13,4 0 1,-4-8-616,4 2 1,-4-4-369,-2-1 275,7-9 0,-5 1-98,4-4-25,-4-5 40,-2 7 555,0-8-58,0 0 0,0 8-2,0 3 1,0-1-311,0 2 51,0-1 0,8 1-1080,3-1 1464,-3-7 0,7-4 0,-5-10 0</inkml:trace>
  <inkml:trace contextRef="#ctx0" brushRef="#br0" timeOffset="1400">139 3234 7994,'0'-17'650,"0"7"63,0-5-618,0 13-57,7-13 1,3 11 92,7-8 0,6 8-90,0-1 1,8-3-104,-2 2 1,5-5 80,7 5 1,-5-2 255,5 2 0,-5 4-96,-1-3 0,-1 3 62,1 2 1,-1-2-34,1-4 1,0 4-34,-1-4 1,7-1-21,-1 1 0,0-8-150,-5 3 0,1 1-163,5-1 0,-5-1 100,5-5 0,-7 2-525,-5 3 1,2-1-92,-8 7 0,0-2-1027,-6 2 1701,-7 5 0,-3-7 0,-7 8 0</inkml:trace>
  <inkml:trace contextRef="#ctx0" brushRef="#br0" timeOffset="1876">692 277 8044,'-17'-15'250,"7"3"-250,-5-5 148,13 1 57,-14 15-1284,14-7 730,-5 8 1,7 8 157,0 3 0,0 6 101,0 6 1,-8 4 64,-3 8 0,-1 7 78,-5 4 0,3 4 235,-9 2 1,-2 8-68,2 3 1,-6 4 152,6 2 0,-6 1-300,6-1 1,-5 4 126,5-4 0,-6 4-445,6-10 1,0-5 139,5-6 0,3-2 180,3-10 0,-1-1-298,7-10 0,0-4-808,6-8 596,0-8 434,0-1 0,8-8 0,2 0 0</inkml:trace>
  <inkml:trace contextRef="#ctx0" brushRef="#br0" timeOffset="2120">640 1003 8044,'0'-17'0,"0"5"675,0 1 0,-2 7 289,-4-2-261,4 4-837,-13 2 0,13 8-551,-4 4 0,-1 5 416,1 6 1,-8 6-66,3 11 1,-6 4 260,-6 8 1,1 6-5,-6 0 1,5 7 295,-6-2 1,8-1-102,-2 1 1,-2-1-39,2 1 0,-1-3-18,7-9 1,6-4 2,-1-1 1,8-10-132,-1-1 0,3-3-262,2-8 1,0-1-388,0-6 1,2-2 714,3-3 0,5-12 0,7-10 0</inkml:trace>
  <inkml:trace contextRef="#ctx0" brushRef="#br0" timeOffset="2324">726 1695 8811,'-17'17'644,"0"1"1,-6 1-415,0 4 1,0 4 88,5 7 1,-3 1-498,4 0 1,-4-1-579,9 1 1,-3-1-259,-2 1 503,-1-1 285,1 1 1,-6 0 14,0-1 1,0 1 104,6-1 1,-5-1 7,5-4 1,-2-2-384,13-4 410,-7-4 0,13 6-71,0-8 142,0-7 0,15-2 0,-5-8 0</inkml:trace>
  <inkml:trace contextRef="#ctx0" brushRef="#br0" timeOffset="2469">778 2266 8044,'-7'17'2432,"-5"0"-1724,-11 1 0,2 7-132,-8 3 1,6 11-385,-6 1 0,6 8-535,-6-2 1,8-3-241,-2-3 0,-2 2-705,2-1 1,0-1 1287,6-6 0,-16 9 0,-3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3:46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52 415 8118,'-17'0'-1597,"8"0"1399,1 8 489,8-6-179,0 6 144,0-8 1676,0 0-1618,-8 0-183,6 0 1,-5 1-15,7 5 1,0-2 154,0 8 1,0-7-136,0 7 0,0 1 237,0 10 0,0-1 4,0 6 0,0 3-121,0 9 0,1-3-90,5 3 1,-2 3-78,8-3 0,-3 6-31,3-6 0,1-1-280,-7-10 0,6-4-172,-7-8 1,7 0-1,-6 1-695,-1-9 689,-5 6 1,0-15-37,0 0 0,0-7 3,0-10 1,0-7-95,0 1 1,2-5 56,4 5 1,-4-8 468,4 2 0,3-4 0,1-1 0</inkml:trace>
  <inkml:trace contextRef="#ctx0" brushRef="#br0" timeOffset="270">295 18 8193,'0'-10'-573,"0"2"551,0 8 1296,0 0 0,0 8-818,0 3 0,5 12 53,1 6 1,8 6-70,-3 5 0,4 12-20,3 12 1,-1 16-121,0 7 0,3 9-883,3-4 0,2 0 227,3-5 1,7-3-883,0-3 1001,-1-20 0,8-3 1,-7-14-1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4:06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35 208 8271,'-12'-9'-1810,"1"3"2276,7 4-392,-4-6 1,8 5 424,0-9-375,0 8 0,0-11-62,0 3 0,0 3 332,0-3 480,0 1-636,8-7 1,-4 3-57,7 4 1,-5 1-52,5 4 0,-5 4 45,6-4 1,-7 6-137,7 6 0,-6 4 89,5 7 0,-1 0-2,1 1 0,3 7-36,-8 3 1,1 3-3,-1-2 1,-4 2 1,4-8 1,1 6-17,-1-6 0,0 6-41,-6-6 1,2-2 76,4-10 1,-4 5-179,3-5 1,3-1 32,-2 1 1,2-7-208,-3 2 216,-3 4-229,14-9 118,-15 15-91,15-14 0,-14 7-190,4-3 164,3-4-848,-7 6 47,13-8 405,-13 0 1,8-8 309,-4-3 0,-4-5 339,3-1 0,-3 0 0,-9-8 0,-3-2 0</inkml:trace>
  <inkml:trace contextRef="#ctx0" brushRef="#br0" timeOffset="277">415 87 8258,'10'-17'0,"-1"6"-210,-3-1-17,-4 8 1,8-5 54,-5 3-348,-3 4 522,6-6 113,-8 8 827,0-7-367,0 5 549,-8-6-750,6 8 0,-5 2 5,7 4 0,0 5-60,0 12 1,5 4 17,1 8 0,8 5-86,-3 0 0,5 14-16,1-2 0,-6 2-362,1-8 0,-1 2 87,7-8 1,-1 1-658,0-7 1,6-1-96,0-4 1,8-6 791,-2-12 0,4 5 0,1-7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4:19.620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68 433 8429,'0'-17'-539,"0"0"0,0 5 400,0 1 0,0 5-56,0-6 1,0 7-51,0-7 1,0 6 185,0-5 1,2 5 31,4-6 0,-4 7 33,3-7-8,5 1 0,-6-5 28,7 5 1,-7 1 2,2 4-59,-4 4 19,6-5-161,-6 7 172,5 0-17,-7 0 122,0 0 248,-7 0-294,5 0 0,-12-2 96,8-4-25,1 4-22,-3-6 249,6 8-289,-6 0 0,6-5 73,-3-1-121,3 0 1,-6 4 7,8-4 101,0 5 12,0-7 59,0 8 94,0 0-263,0-8-12,0 6 307,0-5-269,0 7 115,0 0-178,0 7 1,0-3 23,0 8 0,6-1-25,0 6 1,-1-5 7,-5-1 0,0 1-1,0 5 1,0 1 0,0-1 0,0 0 33,0 0-18,-7 1 0,5-1 43,-4 0 0,4 1-52,2-1 0,0 0 103,0 1 0,0-1-47,0 0 1,0 0 6,0 1 1,0 1-45,0 4 1,0-4 7,0 4 1,0-2-54,0 2 0,0-3-10,0 3 0,0-2 56,0 2 1,0-4-61,0 4 1,0 2-97,0-2 1,0 6 117,0-6 1,0 2-8,0-2 1,0 2 34,0 4 1,0 2 3,0-8 1,-2 6 39,-4-6 0,4 5 15,-3-4 0,3 4-60,2-5 1,0 6 10,0-6 0,2 6-42,3-6 0,-3 6-8,4-6 1,-2 6-10,2-6 0,-4 0 11,3-6 0,-1 2-13,2 5 0,-4-5 25,4 4 0,-4-4-4,-2-2 1,0 6 9,0 0 1,0 6-10,0-6 1,0 2 20,0-2 1,0-3-22,0 3 0,0-4 3,0-2 1,5 6-4,1 0 1,2 0-5,-2-5 1,-4 5 52,3 0 1,-3 2 91,-2-2 1,6-4-124,0 4 0,-1 2 8,-5-2 0,0 0 38,0-6 0,0 6-49,0 0 1,0 1-2,0-7 0,0 2-5,0 4 1,0-4-8,0 4 0,0-1 6,0 1 0,0-4-11,0 4 0,0-2 46,0 2 1,0-2-36,0 8 1,6-8 117,0 2 0,0-4-63,-6-1 0,6 5 9,-1 0 1,3 0-23,-2-6 1,-4 0 7,3 1 1,-3 1-23,-2 4 0,0-4 21,0 4 1,2-5-109,4-7 0,-4 4 89,4-3 1,-4-2 1,-2 1 25,0 1 1,0-1 0,0 1 1,0-6 158,0 5-91,0-7 0,0 5-49,0-3-21,0-4 0,0 8-245,0-4 293,0-5-444,7 7 16,-5-8 156,6 0 1,-8-2-194,0-4 1,6-3-992,-1-8 1356,9-16 0,-4-4 0,7-14 0</inkml:trace>
  <inkml:trace contextRef="#ctx0" brushRef="#br1" timeOffset="1032">120 174 8996,'0'-17'1627,"0"7"-1424,0 2 0,8 3-244,3-1 0,6 0-543,6 6 0,-1-6 114,6 0 1,1-1 199,6 1 1,-1 4 214,1-4 0,-6 4 58,0 2 1,-1 0 85,7 0 0,0 0-177,-1 0 1,-5-5 45,0-1 0,0 0 279,5 6 1,1 0-33,-1 0 1,1-6-224,0 1 1,-1-1 78,1 6 0,-6-6-130,-1 0 0,-4-1 57,4 1 0,-7 4-14,3-4 1,-5-2 1,-2 3 0,-5-1-14,-1 6-2,-7 0 34,4 0 0,-8 2 422,0 4-330,0 3 0,-2 9-38,-4-1 1,2-2-67,-7-3 2,7 3 71,-12-5-27,14 7 299,-13 0-262,13 1 87,-6-1 1,8 0-119,0 0 1,0-5-36,0-1 1,0 1-6,0 5 1,0-5-24,0-1 49,0 1 1,6 5-18,0 0-69,0 1 0,-6-1 61,0 0 1,2 6 108,3 0 0,-3 1-102,4-7 1,-4 0 108,-2 0 1,6 6-76,0 1 0,1-1 11,-1-6 0,-4 6-4,4 0 1,1 6-10,-1-6 1,0 8 15,-6-3 0,6-1-7,-1 2 1,1 0 1,-6 6 1,0-1-13,0 1 0,0-1-26,0 1 1,0 0 29,0-1 1,0 1 4,0-1 1,0 7-15,0-1 1,2 0-4,4-5 1,-2-1-17,7 1 0,-5 5 23,6 1 1,-1 1 94,6-2 0,-1-1-90,-5 7 1,3-6 136,-9 6 1,7 1-127,-6 4 0,5-4 8,-5-1 1,6-6-58,-7 6 1,3-2-17,-2 2 1,-4-1 8,4-5 0,-5-4 56,-1 5 1,6 1 19,0-2 1,0 1-38,-6-7 1,0-5 152,0 0 0,5-2-104,1 2 0,0 1 20,-6-6 0,0 4 4,0-5 0,0 6-1,0-6 0,0 8-157,0-2 1,0-2 89,0 2 0,0-3-134,0 3 0,0 2 10,0-8 1,0 6 26,0-6 0,0 0 0,0-6 0,0 1-9,0-1 0,0 0 31,0 0 0,0 1-13,0-1 60,0 0 0,0 1-56,0-1-239,0-7 1,0-1-119,0-3-837,0-4 707,0 6 1,0-10-545,0-4 1079,-8-11 0,-1-10 0,-9-8 0</inkml:trace>
  <inkml:trace contextRef="#ctx0" brushRef="#br0" timeOffset="1399">68 3304 8131,'-17'0'0,"5"0"-119,1 0 34,7 0 532,-12 0-179,15 0 0,-5 0-85,12 0-63,3 0 0,8-2 46,1-4 0,7 2-148,4-7 0,5 5-109,6-5 0,-1-1 83,7-5 0,0 1-145,6 5 0,2-3 59,3 9 0,-1-9 56,8 3 1,-1-3 110,6 3 1,2-5 172,4 5 1,-9 1-150,3-1 0,-4 5 166,4-6 1,-2 3-183,-3-3 0,-3-3 40,-3 3 1,-4 3-306,3-3 1,-10 6 105,-7-5 1,-4 7-166,-1-2 0,-10 2-11,-8-1 254,-7 3 0,-10-6 0,0 8 0</inkml:trace>
  <inkml:trace contextRef="#ctx0" brushRef="#br1" timeOffset="1851">673 710 10707,'-17'-17'-458,"7"-1"1,-3 1 465,7 0 1,0 5 1163,6 1-1901,0 7 338,0-4 153,8 8 1,2 2 132,7 4 0,-7 3-88,-5 9 1,-3 9 212,-2 7 1,0 9-27,0 8 1,-2 3 10,-3 4 0,-5 3 0,-7 9 1,5-7-97,1 0 1,5-13 94,-6 2 0,9-10-115,-3 5 1,-2-15-69,2 3 1,1-4-249,5 3 0,0-5 41,0 0 386,0-16 0,-8 10 0,-2-13 0</inkml:trace>
  <inkml:trace contextRef="#ctx0" brushRef="#br0" timeOffset="2099">881 1194 8476,'9'-9'697,"-1"-1"-53,-8 4-508,-8 4 1,5-4-128,-9 12 1,8 4-205,-2 7 0,3 6 64,-3 0 0,-4 14-250,-7-3 1,0 11 172,-1-5 1,-5 8-83,0-2 1,0 4 99,6 2 0,-2 0 78,-4 0 1,3 1 141,-3 5 0,2-8-66,-2 8 0,4-8 184,-4 7 1,-2-9-33,2-2 1,0-7-79,5 1 0,7-5-803,-1-6 250,9 3 515,-5-12 0,8-3 0,0-10 0</inkml:trace>
  <inkml:trace contextRef="#ctx0" brushRef="#br0" timeOffset="2278">950 1903 8401,'-8'10'0,"-3"-1"618,-12-3 1,2 4-198,-8 7 1,8 0-412,-2 1 0,3 7-211,3 3 0,6 5-548,-1 2 1,6-1 614,-5 1 1,1-1 198,-1 1 0,-5 0-943,5-1 1,-5 1 877,-1-1 0,0 1 0,-1 0 0</inkml:trace>
  <inkml:trace contextRef="#ctx0" brushRef="#br0" timeOffset="2424">1054 2284 8396,'-14'17'364,"-3"0"1,-12 8 557,0 4 1,-3 6-725,-3 5 0,1 4 85,-1 8 1,2 6-1991,4-1 1707,-3 1 0,5 1 0,-8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8228,'0'-9'-294,"0"1"202,0 0 177,0 6 533,0-5-390,0-1 1,2 4 158,4-7 1,-4 5-85,3-6 1,-3 6 206,-2-5-41,8 7-258,-6-11 231,6 13 159,-8-6-143,0 8 402,0 0-833,7 8-131,-5 1 198,6 9 1,-8-1-182,0 0-86,0 1 219,0 7 1,0 0 0,0 3 0,0 5-23,0-4 1,0 2 9,0-3 0,0 3-34,0-8 0,0 6 45,0-6 1,0 6-217,0-6 207,0 0-55,0-6 1,0 1-12,0-1 0,0-6 144,0 1-55,0-8 1,0 5 86,0-3 28,0-4-43,0 6 25,0-8-352,0-8-28,8-2 183,-6-7 0,5 0-158,-7 0 1,2 5 56,4 1 1,-2-1-218,7-5 0,-5-1 48,6 1 0,-7 0-117,7 0 0,-6-7 141,5 1 0,-5 0 42,5 6 1,-5 0 87,6 0-67,-8-1 92,11 1 0,-11 0 64,7-1 1,-5 1-65,6 0 393,-9-1-344,13 1-46,-14 8 994,13 1-392,-13 8-308,13 0 0,-11 2 532,8 4-304,-8 3-165,3 8 1,-1 3 352,0 3-271,0-4-179,-6 14 0,2-14-3,3 4-1,-3 2-55,4-2 0,-4 0-178,-2-6 1,0 1 207,0-1-214,0 0-74,0 0 93,0-7-151,0-2 24,0-8 1,2 0 77,4 0 1,-3-8-195,9-3 1,-6-11 93,5-1 1,-5-2-170,6 2 0,-3 2 169,3-8 0,3 8 23,-3-2 1,3 6 207,2 5-254,-7-3 191,5 13 223,-5-6-41,7 1 153,0 5 1,-5-4-85,-1 12 0,-7-2 29,2 7 1,-2-7 33,2 2 1,-4 3 74,3 3 1,3-3 553,-2 3-344,0 0-124,1 5 0,-5 0 240,4 0 0,2 1-192,-3-1 1,1 0-170,-6 1 1,2-1-100,4 0 1,-4 0-24,4 1-386,-5-1 158,7 0 199,-6-7-1754,6 5 18,-1-13-714,-5 6 505,14-8 642,-14 0 0,7-8 1174,-3-3 0,-4-12 0,6-4 0</inkml:trace>
  <inkml:trace contextRef="#ctx0" brushRef="#br0" timeOffset="275">1384 52 9924,'0'17'520,"0"1"-114,0-1-389,-8 0 1,4 6 261,-8 0 0,1 6 0,-6-4-66,-1 2 1,1-4-127,0 6 0,-1-2-92,1 2 0,6-3-121,-1-2 0,6-5-1003,-5 4 590,7-12 357,-4 5 1,8-12-1237,0 7 699,0-7-291,0 4 1010,0-8 0,0-8 0,0-2 0</inkml:trace>
  <inkml:trace contextRef="#ctx0" brushRef="#br0" timeOffset="526">1176 277 8019,'-10'0'1816,"3"0"-850,7 0 152,0 0-390,0 7 1,0-3-199,0 8 1,0 1-34,0 10 0,0-3-168,0 3 0,2 2 68,3-2 0,-1 7-1427,8-1 572,-8-4 414,11 0 1,-11-8-1907,7 1 988,-7-1 388,4-7 0,-6 3-1004,4-7 1080,-5 0 0,9-6 97,-4 0 1,-2-2 400,7-4 0,1-11 0,5-10 0</inkml:trace>
  <inkml:trace contextRef="#ctx0" brushRef="#br0" timeOffset="948">1695 225 8629,'7'-10'1436,"-3"3"-981,8 7-618,-1 0 1,7 0-71,-1 0 201,-7 0 77,-3 0 1,-1 2 1153,0 3-543,0 5-308,-6 7 0,0 1 100,0-1 1,0 6-293,0 0 0,0 2-151,0-2 0,0-4 129,0 4-306,0-4-365,0-1 385,0-1-191,0-7 0,1-3 83,5-7 1,-2-7-19,8-5 0,-3-11-103,3-6 0,9 2-248,-4-2 1,6 1 210,0-7 0,-4 8-105,5 4 0,-5 6 573,-2 5 1,2 5-95,4 7 1,-9 0 847,3 0-409,-3 7-96,3 3 1,-6 13 190,1 0 1,-8 8 256,1-2 1,-1 3 592,2 3 0,-4-6-697,4-1 1,-4-1-66,-2 2 0,5 2-1272,1-8 0,2 0 491,-2-6 0,-4-5-2728,3-1 1672,5-7 1259,0 4 0,-1-8 0,-1 0 0</inkml:trace>
  <inkml:trace contextRef="#ctx0" brushRef="#br0" timeOffset="1671">1349 225 9966,'-12'6'297,"1"-1"0,5 9 60,-5-3 7,7 5-270,-12 1 1,7 0 140,-9 1 0,1-1-34,0 0 0,0 2 134,-1 5 1,1-3-119,0 7 1,-6-1 32,0 2 0,0 2-124,5-8 1,1 6-174,0-6 0,-1 0 80,1-6 151,0-7-76,-1 5 0,9-11-43,3 8 31,-4-9 36,9 5-126,-7-8 29,8 0 0,8 0 2,3 0 1,4-2-279,3-4 1,1-1-464,4-5 1,4-9-884,8 4 1587,7-4 0,-6-4 0,7-2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10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1 813 7970,'0'-9'-605,"0"-7"469,0 5 1,0 1-478,0-1 697,0-1 0,5-5-78,1-1 1,0 7 46,-6-1 1,0 7 263,0-7 537,0 8-141,0-3 254,0 7-671,0 0 1,6 2 411,-1 3-434,1 5 1,2 7-44,3 0 1,-1-1-80,1-5 1,1-3 4,5-8 1,2 0-157,5 0 1,1-2 45,3-4 0,5-3-136,-4-9 1,3-1 76,3-4 0,0 2-112,-1-8 0,-1 8-205,-4-2 1,1 4 133,-6 2 1,-1 1-209,-6 5 127,-8-5 0,5 12-412,-8-7 399,-1 7 0,-6-6-51,-5 5 1,-2 1 177,-3-8 1,-5 3-19,5-3 1,-5-3 88,-1 3 41,0 5 1,-1-7-105,1 8 0,6-5 116,-1 5 456,8 0-200,-11 6 26,13 0 0,-8 0 156,5 0 184,3 0-171,-6 0-306,8 0 0,0 8 14,0 4 1,0 5 1,0 6 1,2 8-9,4 15 0,-3 2 7,9 15 1,-8 3-8,2 8 0,-4 13-352,-2 11 0,0-47 1,0 0 160,0 1 1,0 0-1,0 47-197,0-6 170,0-1 56,0-21 0,0-2-170,0-11 0,0-14 50,0-9 1,0-9 108,0-8 1,1-3-220,5-3 9,-4-5 1,12-9 20,-9-3 1,1-7-222,-6-11 0,6-4 596,0-7 0,-1-1-328,-5 0 200,-7 1 0,-3-8 0,-7-3 0</inkml:trace>
  <inkml:trace contextRef="#ctx0" brushRef="#br0" timeOffset="217">277 969 7970,'-11'0'531,"-1"0"164,8 0 1,-9 4-287,7 7 0,0 3-185,6 15 1,0-6 51,0 5 0,-2 1 28,-3 6 0,3-6-158,-4-1 1,4-1 76,2 2 1,0-4-420,0-8 0,6 1-71,0-1 0,7-7-251,-1-5 1,-1-3 166,6-2 0,-1-15-243,13-8 0,-1-8 139,7-3 1,1-11-271,5-7 1,-3 4 336,8-9 0,0 7 143,6-8 1,-7 4-1,-3 3 1</inkml:trace>
  <inkml:trace contextRef="#ctx0" brushRef="#br0" timeOffset="583">986 554 10951,'18'0'338,"6"-8"-278,5-3 0,12-5 12,5-1 1,0-2-258,6-4 0,-6-2 162,6-4 0,-8 4-55,-9 8 0,-9 5-943,-3 1 547,-3 7 84,-11-4 1,5 6-318,-8-4 1,-3 4 233,-8-3 1,-7 3 472,-11 2 0,4 0 0,-4 0 0,2 0 0,-2 0 0,3 0 0,-3 0 0,-4 0 0,8 0-504,-4 0 504,4 7 0,2-5 0,5 6 681,1-8-314,7 0 27,-12 8 1,12-4 280,-7 7 0,7 1-204,-2 5 0,-1 6 100,1 0 1,-6 8-155,7-2 0,-1 3-122,6 3 0,0 5-359,0 1 88,0 7 57,0-12 1,0 12-748,0-8 1,6-1 138,-1-10 0,7-4-766,-6-8 566,7 0 287,-3-7 0,-1-4 28,-3-12 0,2-4-214,-2-7 626,-1-8 0,-5-10 0,0-9 0</inkml:trace>
  <inkml:trace contextRef="#ctx0" brushRef="#br0" timeOffset="1374">1436 0 7970,'-17'0'613,"-1"0"992,1 0-1243,7 8 1,-3 4-203,7 11 0,0-2-69,6 8 1,-5 1-183,-1 11 0,0 3 190,6 8-37,0 7 111,0 3 1,6 1 5,0 1 16,7-1-212,-11 6 1,6-5-235,-8-1 1,2-7 105,3 1 1,-3-8-15,4-3 1,-4-14 96,-2 3 0,-2-18-489,-4 0 233,4-3 180,-5-4 0,1-5-447,0-10 251,0-5 153,-1-15 0,3-2 179,-8-8 0,7 7-53,-7-1 1,8 2 113,-2-2 0,4 4-151,2 8 213,0 0 0,2 7 21,4 4 1,4 4-94,7 2 0,-5 0 269,-1 0 1,-1 2 236,1 4-243,5 4 1,-13 7-185,9 0 0,-8 2-32,2 4 1,-6-3-23,-6 3 0,-4 2-188,-7-2 0,-2 6-25,-4-6 31,3 0 155,-5-6 1,6 0 130,-4 1 1,10-7-50,-5 1 189,5-9-201,3 5 0,3-10 44,7-4 0,2 3-83,3-9 1,5 1-27,7-7 0,6 1-134,0 0-51,0-1 197,-5 1 0,5 2-285,0 3 1,0-3-155,-6 3 1,-5 3-137,-1-3 0,-5 8 69,6-2 106,-9 5-435,5 1-83,-16 7 462,-1 3 0,-10 7-284,-4 0 453,-4 1 83,-8 7 0,-1 2 67,-5 7 73,5-7 0,-14 6 0,13-8 0,-3 4 0,-2-3 14,1-2 0,3-5 3,9 4 1,-4-4 71,5-2 1,1 1 174,-2-1 1,8-6 423,-2 1-383,11-8 27,-3 11 390,5-13-362,1 6 203,-7-8 276,14 0-511,-5 0 0,14 0 29,5 0 1,5 0-174,6 0 0,4-8-14,8-3 1,7-5-427,4-1 232,4-8 51,9 6 1,-3-8-267,8 4-666,-1 4 864,-1-6 0,1 7 94,-11 1 1,4 5-75,-10 1 0,-6 7 29,-5-2 1,-3 4-213,-9 2 1,-5 0-774,-7 0-576,-7 0 1190,4 8-295,-8 2 1,-8 5 338,-4-3 1,-9-3 318,-2-3 0,-8 4 0,5-1 0,-9-1 0</inkml:trace>
  <inkml:trace contextRef="#ctx0" brushRef="#br0" timeOffset="1636">1176 1470 7970,'-17'18'102,"0"-1"51,0 0 1,7-5 125,4-1 0,2-1 1199,-1 1-742,3 5-624,-6-7 1,14 3-405,-1-1 210,1-7 96,2 4 0,-4-8-636,7 0 345,-7 0 70,12 0 1,-7 0-135,8 0 1,3 0-61,3 0 0,-4 0-307,4 0 1,-2 0 291,2 0 0,-4 0 416,4 0 0,-5 8 633,-7 3-426,5 12-173,-7-4 1,3 6 585,-1-7-372,-7-1 137,4 0 0,-2-5 1445,-1-1-1100,1-7-435,-6 4 1,2-8-465,4 0 0,-2-14-517,7-3 0,-1-14 686,1-3 0,12-1 0,-3-7 0</inkml:trace>
  <inkml:trace contextRef="#ctx0" brushRef="#br0" timeOffset="2662">2543 260 8042,'0'-17'1213,"0"-1"-894,0 1-103,7 0-189,-5 7 0,8-3-614,-4 7 565,-5 0 1,5 6 438,-12 0 0,-1 2-37,-5 4 0,-3-2 204,3 7 0,-3 6-420,-2 6 1,5 2-323,1-1 0,1-5-286,-1 4 301,-5-4 100,14-2 1,-11 6 141,7 0 0,-2 6 54,3-6 1,3 8-68,-4-2 0,4 4-84,2 1 275,0-7-246,0 13 1,0-11 65,0 12 1,0-5 160,0-1 1,0-1-418,0 1 86,0-1 60,0 1 0,0-8-190,0-4 81,0-4-10,0-2 0,6-5-81,-1 0 0,3-9 91,-2 3 0,-4-6-98,4-6 0,3-5 73,3-12 0,-3-4-142,3-8 1,-3-1-54,3-5 211,3-3 47,-5 0 1,7-4-76,1 8 6,-9-1 116,7 14 1,-7-1 75,8 10 1,-5-1-145,0 13 209,-1 1 0,1 5 29,-1 0 146,-7 0 0,9 7 68,-7 5-156,0-5-60,-6 9 0,0-7 91,0 9 1,6 7 2,-1 4 0,1 3 107,-6 3 1,2 1 1,4 5 0,-4 3 164,4 8 1,-4 5-267,-2 1 0,0 5-207,0-5 0,5-6-397,1-6 248,0-8 148,-6 5 0,2-16-370,3-4 0,-3-4-140,4-2-98,-4-7 246,-2-3 1,0-8-113,0-5 1,-2-4-186,-4-7 0,-3-2 207,-8-4 1,-7 1 81,1-6 0,-7-1 105,1-6 1,2 1 161,-2-1 0,2 8-57,-2 4 1,-1-2 54,7 2 1,-2 6-224,2 5 1,-2 7 60,-4-7 1,-2 8 256,8-2 1,-6 4-4,6 2 0,-6 2 150,6 4 0,0-4-121,6 4 0,0 2 929,-1-3-437,1 9 185,7-12-132,-5 13 0,13-11-286,-4 7 1,6-7-61,6 2 0,6-4-44,11-2 1,-2 0-137,8 0 0,-1-6 13,7 0-50,7-15-3,-5 10 1,11-16-452,-8 4 220,1 4 82,-7-14 0,1 8-111,-1-4 0,-1 4 164,-4 8 0,0 0 32,-12-1 0,4 7-118,-9-1-42,-5 8-75,1-3 45,-8 7 44,0 0 67,-8 0 0,4 5 13,-7 1 1,-1 6-106,-5-7 0,6 3 166,-1-2 0,6-4-34,-5 4 6,7-4 300,-12-2 308,15 7-178,-7-5-63,8 6 314,0-8 0,-2 6 23,-4-1 1,4 9 203,-3-3 0,3-1-290,2 1 1,-6 1 1,0 5 1,0-5-141,6-1-372,0 1 1,0-1-744,0 1 672,8-8 0,-4 3-1938,7-7 1134,-7 0-1233,12 0 556,-15 0 789,7 0 1,-8 2 732,0 4 0,-8 4 0,-1 7 0</inkml:trace>
  <inkml:trace contextRef="#ctx0" brushRef="#br0" timeOffset="3562">2300 1297 8024,'-17'18'262,"0"-7"152,0 1 0,1-6-76,5 5 0,1-5 98,4 5 1,4-5 32,-3 6 0,3-1 47,2 6 0,2-5 111,3 0 0,-3-1-366,4 6 1,4 1-259,1-1 1,-1-2-93,1-3 0,-1 3-361,2-3 1,1-3 151,-7 3-86,7-8 1,-9 3-659,8-7 576,-9 0 90,5 0 0,-8-7-65,0-5 1,2-3 61,4-2 1,-4-7 110,3 1 1,5 0 3,2 6 1,-3-4 13,3 4 1,-1-4 203,7 9 0,-1-1-57,0 1 1,6 2-99,0 5 0,8 1 20,-2-8 1,-2 8 180,2-1 0,-1 1 291,7-2 1,-2 4 399,-5-4 0,3 4-97,-8 2 1,0 0 337,-5 0 0,-7 0-406,1 0 0,-9 2 3,3 4 0,-4 4-194,-2 7 0,-2 0-93,-4 1 1,3-1-277,-9 0 0,1 6-104,-7 0 1,1 0-115,0-5 1,-1-3 126,1-3 0,0 1-172,0-7 1,5 5-171,0-5 1,7 0-476,-7-6 1,3-2-871,-3-4 918,-3-3 613,5-9 0,-1 7 281,-1-1 0,8 6 0,-2-5 0,3 5 0,-3-5 0,4 7 0,-6-4 356,8 8 2933,0 0 1,-6 8-2750,1 3 0,-3 5-161,2 1 0,2 0-199,-7 1 1,7-1-139,-2 0 1,-1 0-58,1 1 1,-2-3-657,2-3-981,4 3 785,-5-13-880,7 6 1110,0-8 1,7-8 149,5-4 0,5 1 191,6-6 0,-4 5 46,5-5 1,1-1 154,-2 7 0,0-3 77,-6 3 876,0-4-503,1 13 206,-9-6 428,-1 8-723,-8 0 1,0 8 486,0 3-393,-8 5 1,-1 1-93,-9 0 0,1 0-189,0 1 0,-3 5 69,-3 0 1,4 0-225,-4-6 1,2 0 0,-2 1 1,4-1 112,-4 0 0,9-1-20,3-5 1,5 3-10,-6-9 1,9 3-41,-3-2-5,4-4 157,2 6 0,8-8 155,3 0 1,6 0-32,6 0 1,-1 0-26,6 0 0,-5 0 88,6 0 1,0 0-99,6 0 1,-7 0 40,1 0 0,0 0-102,6 0 1,-6 0-119,-1 0 0,1 0-18,6 0 0,-1-6-266,1 0 1,-1-6 215,1 7 1,-6-7-498,0 6 1,-8 1-891,2 5 0,-10-6-24,-1 0-77,-8 0 1131,3 6 0,-7 2 394,0 4 0,-7-4 0,-3 6 0</inkml:trace>
  <inkml:trace contextRef="#ctx0" brushRef="#br0" timeOffset="3729">3580 1643 7964,'-9'0'2088,"1"0"372,8 8 0,0-4-3726,0 7 1,2-5 1265,4 6 0,-5-1 0,7 6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17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7723,'0'-9'457,"0"1"-4,0 0 256,0 6-182,0-5 336,0-1-262,0 6-136,0-6-129,0 8 644,0 0-775,0 8 0,2 2-13,4 7 0,-4 8 19,3 4 0,-3 3-28,-2 3 1,0 2-30,0 3 0,0 4-6,0 8 0,6-6-116,0 0 1,0-7 102,-6 1 1,0-3-165,0-3 7,0 1-30,0-8 0,0-2-149,0-8 15,0 0-529,0 0 102,0-7 184,0-2 1,0-10-1066,0-4 641,7-4 142,3-15 0,7 0 711,0-3 0,8-13 0,2 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18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8773,'29'0'1504,"0"0"-1577,-8 0 18,12 0 0,-8-2-271,3-4 1,3 5 343,-8-5 0,2 4 528,-2 2 1,-9 0 88,3 0 86,-4 0-549,5 8 0,-9 1-18,-3 8 0,-6 7-444,-6-1 1,-3 5 208,-9-5 0,-5 6 52,0-6 0,6 6 270,5-6 0,3 6 247,-3-6 0,-1 0-232,7-6 0,0 1 42,6-1 0,8 0 53,4 1 0,3-7 214,2 1 1,8-8-319,4 1-38,-4-3-53,8-2 0,-6 0-1459,7 0 736,8 0-328,-5-7 1,7-5-894,-4-11 0,-3 4 1788,3-4 0,5-4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35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1 7992,'-17'0'1112,"-1"0"-116,1 0 0,7 2 0,5 4-71,3 5 1,-4 12-850,0 6 1,-5-2-630,5 2 1,0-8 801,6 2 1,-6-4 195,1-2-696,-1 1 1,14-3 119,3-3 0,4-5-908,3-7 0,-1 0 262,0 0 1,-5 0-839,-1 0 1057,-7 8 0,0 2 124,-15 7 0,-3 8 434,-15 4 0,-2 3 0,-9 3 0,2 7 388,-8 4 1,7 4-348,-1 2 1,3-2 1307,3-4 0,7-1-389,4-5 1,4-6-105,1 1 1,9-2-433,3-10 0,4 0 313,2-6-1147,0 0 1,8-1 310,3-5 0,5-3-696,1-8 0,6-2 447,0-4 0,6-3-928,-6-9 1,9-1 352,3-4 0,0-4 423,5-7 1,4-5 499,2 5 0,-3-3 0,-3 14 0,2 6-21,-1 5 1,-1 8-90,-5-1 1,-9 5 1180,-3 5 0,-3 7-577,-3 11 0,-7-4 692,-5 4 0,-3 4-462,-2 2 0,-7-4-423,-5-2 0,-9 4-75,-2 2 0,-6-4 14,6-2 0,-8-4-1106,2-2 0,-1-1 569,1-5 0,-4 3-891,4-9 0,4 1 494,2-6 1,4 0 244,2 0 0,1-8 61,5-3 0,3-10-24,8-2 506,0 0-48,0 5 1,2 9 772,4 3 1,2 6-444,3 6 1,-1 3 383,-4 9 1,-5 5-287,5 0 1,-4 8-104,-2-3 0,-2 3-5,-4-2 1,5 2-143,-5-8 0,-2 6-168,2-6 1,-5 5-225,5-5 1,0 8 496,6-2 0,0-2-87,0 2 1,2 0 73,4 5 0,2 7-115,3-1 0,5 6-122,-5-6 1,-1 6-154,1-5 0,-7 7-491,2-2 1,-6-10 181,-6-1 0,2-4-371,-7 3 0,-3-7 272,-9-4 1,4-9 97,-4-3 1,2-7 268,-2 2 1,3-6-78,-3-6 1,-2-9 127,2-8 0,0-14-47,6 3 0,2-11 7,3 5 1,3-4 47,3 9 0,4-1 69,-4 13 0,2 2 169,-2 9-222,5-3 518,-7 13 1,6-6-222,-4 8 0,2 0 526,-7 0 18,7 0-283,-4 0 1,10 0-543,4 0 0,7-8-575,16-3 0,2-6-615,15-6 0,6-2 615,6-4 1,7-2 18,-2 8 1,3-6 163,-3 6 1,2 0 404,-7 6 1,-8 1 410,-10 5 1,-11 3 449,-6 8 1,-4 0 893,-1 0-8,-9 0 1,-3 6-807,-12 0 0,-5 7-427,-12-1 0,0 3-681,-12 2 0,4 1 167,-9-1 0,5 4-301,7-4 0,3 3-375,7-15-974,9 9 989,1-5 1,23 1-174,8-4 0,10-2 1062,7 1 0,-1-3-197,7 4 1,-8-2 1133,3 2 1,-5-3-607,-1 9 1,-1-8 626,1 2 0,-8 1 446,-4-1-1194,4 8 0,-8-11-790,4 9-1215,-11-8-2448,-5 3 4026,-7-7 0,0 0 0,0 0 0</inkml:trace>
  <inkml:trace contextRef="#ctx0" brushRef="#br0" timeOffset="304">1765 762 8018,'17'0'5493,"0"0"-4797,1 0 0,7 0-497,4 0 1,1 0-216,-1 0 1,2 0-183,-8 0 0,0 0 6,-6 0 0,-7 2-732,-4 4-282,-4-5 1,-6 13 262,-8-8 943,-7 7 0,-23 4 0,-3 10 0</inkml:trace>
  <inkml:trace contextRef="#ctx0" brushRef="#br0" timeOffset="682">1488 1436 8017,'-8'18'-4,"7"1"2567,-5 4 0,4-4-1278,2 4 1,2-6-1090,4-5 0,3 3-263,8-3 1,1-4-227,-1-3 1,0-3 103,1-2 0,-7 0-230,1 0 0,-1-2-413,7-3 1,-1-5 468,0-7 0,6-1-585,0 1 1,14-6 318,-3 0 1,5 0 142,-5 6 1,-5 7 355,0 4 1,-2 4 259,2 2 1,-10 0 248,-8 0 0,-7 2 594,2 4 0,-4 4 1146,-2 7 1,0-6-936,0 1 0,-2-1-1056,-4 7 0,4-7 177,-3 1-702,3-8 1,11 1-97,9-10 0,8-7-313,15-11 1,3 2 359,8-8 1,2 6-596,3-6 0,-1 8 804,7-2 0,-13 12 22,2 5 1,-11 4 1134,-1 2 0,-11 0-587,-6 0 0,-6 2 515,-5 4 0,1 3 67,-7 8 0,-2-5 302,-10-1 1,-4 1-1040,-7 5 1,-2-5-574,-4-1 1,2-5-1398,-8 6 0,2-9 1062,-2 3 0,-2-4 730,8-2 0,-15 0 0,1 0 0</inkml:trace>
  <inkml:trace contextRef="#ctx0" brushRef="#br0" timeOffset="1926">3771 710 9088,'-17'0'2790,"5"0"-2017,0 0-512,9 8 0,-5 1 208,8 9 0,0-1-386,0 0 1,0 6-620,0 0 0,0-5 268,0-7 0,0 1-8,0 5 1,0-6-739,0 1 740,0-8 1,2 4-89,4-8 0,9-2-57,8-4 0,16-6-191,1-11 0,8-4 195,4-7 1,5 1 162,1 4 0,5-1 304,-5 6 0,-2 9 351,-10 9 0,-6 4 458,-11 2 0,0 8-470,-12 4 1,2 5 202,-13 6 0,-2-2-151,-10 8 1,1-6 75,-13 6 0,5-8-250,-10 2 1,2-10-309,-2-1 1,3-2-70,-3 1 0,4-3-336,2-8 0,-1 0-525,1 0 1,2-10 467,3-7 1,-1-2-32,7-10 0,0-8 78,6-9 1,0 0-148,0-6 0,0-2 538,0-9 0,0 0 63,0 11 0,0 4 50,0 13 0,2 8 69,4 4 1015,-4 4-854,6 9 1,-8 10 186,0 12 0,2 3-117,3 3 1,-3 7 238,4 3 1,-10 13-143,-2 5 1,-7 4-165,1 2 1,-3 5-133,-2 1 0,-1 5-102,1-5 0,-6 7-115,0-1 1,0-3 79,6 3 1,-1-7-13,1 7 0,0-9 163,-1 3 1,1-10-22,0-2 0,2-7 10,3 1 0,4-9 154,8-2 1,0-6-186,0 5 0,10-6 33,7 1 1,0 2-216,7-2 1,-3 5 65,2-4 0,-2-1 54,8-6 1,-8-2 32,2-3 0,-2 3-111,2-3 1,-9-5 12,3-1 1,-4-4-15,5-2-197,-9 0 0,1-2-365,-4-4 1,-5-3-665,5-9 1,-6-5 573,-6 0 0,-3-13-136,-8 1 1,1-9 230,5 4 1,-3-8 190,8 2 1,1 9 383,5 2 0,2 12 0,3 0 0,1 12 0,11 5 0,-3 4 0,9 2 0,2 6 387,-2 0 1,0 7-266,-6-1 1,-1 3 652,-5 2 0,3 1-246,-9-1 0,1 0 1221,-6 0 0,-2 3-868,-3 3 1,-5-4-581,-7 4 1,-1 2-538,1-2 1,-6 2-558,0-2 1,-8-4-334,2 4 0,-9-3 630,-2-3 1,-3 0-179,3 0 0,-2-7 281,-4-4 1,-2-4 373,7-2 0,1-8 50,5-3 1,3-11 243,3-1 1,10-5 150,7 4 0,10-4-210,2 5 1,10-2-363,13 2 0,11 1 169,12-6 1,6 5-176,6-6 0,-2 2 29,7-2 0,1-4-274,5 5 1,-8-5 210,-3-2 0,-4 6 118,-2 1 1,-3 6 66,-2-1 0,-5 2 0,-8 2 0,1 2 0,0 3 0</inkml:trace>
  <inkml:trace contextRef="#ctx0" brushRef="#br0" timeOffset="3314">5137 1142 7834,'8'-17'2414,"9"5"-1871,12 1 0,3-1-1435,3-5 0,0 0 175,-1 0 1,-1-1 141,-4 1 1,-4 2 420,-8 3 1,-7-3 318,-5 3 1,-3-3-155,-2-2 1,-2-1-162,-3 1 0,-5 0 64,-7-1 1,-1 1 179,1 0 0,0 5 693,0 1-272,-1 7-201,9-4 1,1 10-176,8 4 1,2 11 72,4 12 1,-3 4-89,9 1 1,-6 8 78,5 5 0,-7 3 342,2 1 1,-4-4-205,-2-1 1,0 0 275,0 6 1,0-8-319,0-4 0,-2-3-311,-4-3 0,2-5-22,-7 0 1,1-8 150,-1 2 0,-5-9-73,5-3 1,1-7-16,-1 2 0,5-12-339,-6-6 1,7-5 120,-7-6 0,8-4 12,-2-7 0,4 1 49,2 4 0,8-4-96,4 5 0,9 1-23,2-2 1,10 8-281,1-2 0,6 2 113,7-2 1,3 3 73,-4-3 1,2 4-202,-2 2 0,-4-1 211,-7 1 0,-3 2 271,-3 3 1,-4-1 171,-8 7 600,1 0-293,-9 6 0,-3 0 574,-12 0 1,-3 8-201,-9 3 0,1 5-265,0 1 0,0 0-34,-1 1 0,3-1-385,3 0 0,5-5-372,7-1 1,0-5-5,0 6 0,4-8-310,7 1 0,8-3-323,16-2 1,-1-7 392,1-5 0,2-1 77,3 1 1,-4-3 44,5 3 1,-12 4 779,-6 3-395,3-5 670,-6 8 1,-3 2-47,-11 12 0,-12 3 279,-6 2 1,-5 6-490,-6 0 1,4 6-156,-4-6 1,4 6-207,1-6 1,7 0 281,-1-5-973,8-1 316,-3 0 0,14-7-191,5-4 1,11-12 289,6-6 0,0-11-30,5-6 1,-3-3 71,9-3 1,3-5 7,-3-1 1,-5-7-200,-7 2 1,-6-9 82,1-3 0,-12-4-195,-5 10 0,-4-1 97,-2 12 0,-8 7 749,-3 5 1,1 10 101,-2 1 144,1 1-317,-6 15 1,-1-5-85,1 7 1,6 1-21,-1 5 1,8-2 78,-2 8 1,-1-1-20,1 6 0,0 3-72,6 3 1,0 4 80,0 7 1,0 1-49,0-1 1,0 7 159,0-1 0,0 8-193,0-2 1,0-2-48,0 2 1,0-1-128,0 1 1,6 2 84,0-8 1,-1 1-667,-5-7 0,0-5 134,0 0 0,6-8-76,0 2 0,0-10-275,-6-1 215,0-8 1,6 2 150,-1-12 1,7-6 199,-6-11 0,5-11 218,-5-12 1,5-12-107,-5-6 1,6-5 105,-7-6 0,7-3-231,-6-9 1,7 1 276,-1-1 1,3 14-165,2 4 0,-1 11-149,-5 1 1,5 5 120,-5 6 0,-1 3 29,1 9 0,-1 1 125,1 4 0,5-1-156,-5 7 0,-1-1 267,1 7 1,-5 0 810,6 0-611,-8-1 0,3 1-37,-7 0 0,6 5 112,0 1 0,0 5 226,-6-6-416,0 9 0,2-7-58,3 4 243,-3 4-362,14-5 0,-13 7 93,9 0 1,-1 0 43,7 0 1,-7 7-140,1 5 0,-1 3-146,7 2 0,-3 1-9,-3-1 1,1 2 135,-7 4 1,5 4 56,-5 8 1,6-1-26,-7 1 0,1 9-101,-6 8 0,0 0 91,0 6 0,0 1 0,0-1 1,0 9 217,0 2 1,0 2 224,0 10 1,0-2 97,0 1 1,0 13-554,0-1 0,0 4 150,0-44 1,0 0 0,0 48-32,1-46 0,-2 1 1,-3 2-1,-1 0-225,-4 0 0,0 1 1,1 1-1,-1 1 37,-3 1 1,1-1 0,4-7-1,0-2-182,-4 41 0,7-11 53,-2-12 1,4-8 28,2-3 1,0-12-560,0-6 196,0-3 48,0-10 1,-2-10 92,-3-11 1,1-18-111,-8-5 0,-1-12 73,-10 0 0,4-11 317,-4-6 1,3-2 8,3 2 1,2-4 152,3 4 0,-1-4-52,7-2 1,0 0-156,6 0 1,2 0-107,4 0 1,-4 6 214,4 0 0,1 2 43,-1-2 0,7-4 0,-3-2 0,7-9 0</inkml:trace>
  <inkml:trace contextRef="#ctx0" brushRef="#br0" timeOffset="3777">6901 1108 7815,'9'-8'0,"7"-2"0,-7-1 836,9-1 0,1 7-368,4-7 1,4 6 334,8-5 1,-3 7-367,-3-2 1,4 4-258,-5 2 0,-3 0-209,-1 0 0,-11 0-295,-1 0 1,-9 2-510,3 4 692,-4 4 1,-10 13-948,-3 0 0,-10 2 404,-2-2 1,-6-4 174,6 4 0,0-4 516,5-2 0,1 1 948,0-1-657,7 0 0,3 1 358,7-1 1,1-7-26,5-5 1,4 3-189,7-2 1,0 0 377,1-6 1,-1 1-361,0 5 1,1-4 78,-1 4-466,-8 4 0,-1-1-227,-8 8 1,0 1 160,0-1 1,0 0-13,0 1 0,-6 5 112,1 0 1,-1 2-83,6-2 0,0-4-24,0 4 0,9-10 23,9-1 1,9-8-641,13 2 0,4-6-444,8-6 0,0-6 1059,0-11 0,0-4 0,0-7 0</inkml:trace>
  <inkml:trace contextRef="#ctx0" brushRef="#br0" timeOffset="4492">8215 554 7901,'0'-17'702,"0"0"87,0 7 1,4 2-329,8 8 0,7 0 289,15 0 1,9-1-463,3-5 1,4 4-74,2-4 0,-8 6-322,-4 6 0,-3-2-222,-3 7 1,-7-5-296,-4 6 0,-9-1 184,-3 6 1,-7 1-322,2-1 1,-6 2 161,-6 4 1,-11-4 129,-12 4 1,-4 4 55,-1 2 0,-1 4 413,0 1 0,1 1 0,-1 0 0,1-1 53,-1 1 0,2 7 29,5 4 0,1 4 236,4 2 0,9 0 554,-3 0 1,5 0-290,1 0 1,3-1-92,8 1 1,0-8-302,0-3 0,2-5-9,4-1 0,-2-6-362,7 0 116,1-16-53,5 10 1,0-15-196,1 3 1,-1-3-10,0-8 1,2-8-299,4-3 0,-3-7-234,3-5 550,-4-3 1,-4-9-260,-3 0 562,3-7 0,-5-10 0,7-9 0</inkml:trace>
  <inkml:trace contextRef="#ctx0" brushRef="#br0" timeOffset="5059">8976 848 7897,'35'-9'0,"-1"-7"530,1 5 1,-1 1-84,1-1 0,0 5 5,-1-6 0,1 7-218,-1-7 1,-5 3-75,0-3 0,-8-1-140,2 7 0,-4 0 157,-1 6 1,-7 0-275,1 0 1,-1 0 99,7 0 1,-7 2-173,1 4 0,-7 3 78,7 9 0,-8 1 4,1 4 0,3 10 158,-2 7 1,0 10 138,-6 2 0,-6 7 181,0 10 0,-5 1-141,5-1 1,0 0 254,6 0 0,0-2-145,0-3 0,0-5-605,0-7 1,0-8 3,0-3 1,0-7-166,0-5 1,0 2 287,0-8 1,-2-6-80,-4-5 1,3-8-785,-9 1 655,1-3 0,-13-11-729,1-9 1,-5-1 457,5-10 1,-14 1 3,2-7 0,-5 0 570,0 1 1,1-1-66,-7 1 1,8 7 87,-3 4 0,-1 3 0,2 3 0,-1 6 682,7-1 0,5 8-380,0-1 0,8-3 721,-2 2 1,10-2 325,1 3-381,8 3-421,-3-6-385,7 8 1,1 0 128,5 0 1,-2 8 87,8 3 0,5 5 251,6 1 0,2 0-220,-2 0 1,4-1-571,7-5 0,1-1 180,0-4 1,-3-4-723,-3 3 1,2-5 260,-8-5 0,-2 1-509,-9-8 711,3 1 1,-15-7-30,0 1 0,-10 0 311,-13 0 0,-6 5-211,-11 1 1,-4-1 596,-8-5 0,2-1-220,4 1 1,0 6 56,11-1 0,-1 8-915,13-2-444,7 5 0,12-5 1093,16 0 0,15-15 0,17 2 0</inkml:trace>
  <inkml:trace contextRef="#ctx0" brushRef="#br0" timeOffset="6050">10965 208 8951,'0'18'2116,"0"-1"0,2-5-2010,3-1 1,-3-5-247,4 5 0,-4-5-421,-2 6 0,-2-7 406,-4 7 1,3-8-571,-9 2 1,6-3-324,-5 3-91,7-4 755,-4 6 0,10-16 169,4-3 1,3 3 106,9 2 1,-1-2 159,0 3 0,1-1 792,-1 6 0,0 8-460,0 3 1,-7 5 522,-4 1 1,-4 6-330,-2 0 1,-8 8-139,-3-2 0,-5 3-405,-1 3 0,-6-3-339,0-3 0,-6 4 141,6-4 1,-6-2-131,6 1 1,-6-1-998,6 2 0,0-2 544,6-4 0,0 2 188,-1 4 0,-1 2 558,-4-8 0,8 6 151,-8-6 0,9 5 333,-3-4 0,-1-1 1357,7-6-1330,3 0 0,-5 0 1091,7 1-963,0-9 0,8 5-257,4-8 1,6-1-689,11-5 1,2-7-89,3-5 1,5-3-325,-4-3 1,2 3 213,-3 4-103,5-5 442,-14 14 1,-1 2 128,-13 12 0,-5 11 1123,-5 6 1,-11 3-577,-7 3 0,0 1 601,6 5 1,0-7-431,-1 1 0,9-2-622,3-10 1,6 5-288,6-4 0,3-3-282,9-10 0,6 3 345,5-9 1,-2 1-196,2-6 1,-2-8-431,2-3 0,2-4 218,-8-3 0,0-5 117,-6 0 1,-7-2 166,-5 2 0,-3 4 319,-2-4 0,-9 4 7,-9 1 1,-7 9 39,-9 3 0,-3 4-81,-3 2 1,-4 8 20,-8 3 0,6 10 1720,0 2 1,1 8-761,-1-2 1,-2 2-848,8-2 1,-6 3-130,5-3 0,1 4-153,5 1 1,7-7 95,-1-4 1,10-3-348,1-3-473,1 0-1048,15-7 1052,-6-3 1,18-7 368,7 0 0,8 0 248,10 0 0,-1 0 29,1 0 0,7 0 529,4 0 0,4 4-105,2 8 1,2 1 136,4 16 1,3 0 359,8 5 0,2 1 715,4 0 1,-5-1-467,-1 1 1,6-1-463,-6 1 1,4-2-307,-4-5 1,-4-3-262,-7-7 1,0-3-418,-12-3 1,-6 1 357,-5-7 0,-3-2-212,-9-10 0,-1 0-487,-11-11 0,-3 1-902,-8-12 1,-8-3 1742,-3-9 0,-5 3 0,-1-5 0</inkml:trace>
  <inkml:trace contextRef="#ctx0" brushRef="#br0" timeOffset="6490">11362 606 7799,'18'0'619,"-9"0"0,-1 8 1828,-8 3-1790,8 5 0,-6 1-352,3 0 0,-3 1-123,-2-1 1,0 0-127,0 1 1,0-1 20,0 0 0,-2 0-137,-3 1 1,1 7-536,-8 4 0,7 3 394,-7 3 0,0-1-608,-5 1 1,8-6 395,3 0 1,-2-1 409,2 7 1,3-8-174,8-4 1,1-6 168,11-5 0,-3 1 62,9-7 0,2 6 46,-2-7 0,2 1 850,-2-6-661,-4 0 0,6 0 368,-8 0 1,-7 2-233,-4 4 1,-4-2 225,-2 7 0,-4-5-282,-8 5 0,1 3-185,-12 9 1,4-2-100,1 8 1,3-6 145,3 6 0,5-8-285,7 2 0,2-4 116,3-2 1,11 1-139,7-1 1,8-5-120,-3-1 1,-1-5-192,2 5 1,-14-7 61,3 2 1,-14 4-233,-4 1 1,-27 6 151,-25 7 403,-23 2 0,28-9 0,-2 1 0,-3-1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1.2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 7965,'-27'0'0,"10"2"1871,11 3 0,8-3 84,9 4-2806,1-4 1,13-2-969,-8 0-843,-7 0 2662,-3 0 0,1-8 0,2-1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21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8422,'8'12'985,"4"-1"1,5 1-223,6 5 1,-2 6-481,8 0 0,-6 2-345,6-2 0,-10-1 41,-2 6 0,1-6 131,-7 1 0,-3 3 18,-2 3 0,-5-2-44,-1 2 0,0-6-130,0 6 1,-7-6-42,-5 6 1,-3-8-330,-2 2 0,-1-4 196,1-1 0,-6-9 80,0-3 1,0-4 49,6-2 0,-1 0 4,1 0 0,0-8 706,-1-3 1,3-11-280,3-1 1,5-5 19,7 5 1,0-6-31,0 6 1,9-6-4,9 6 1,1 0-315,10 5 1,0 1 141,5 0 1,6 1-711,1 5 1,1-3 325,-2 9 1,-5-7-915,0 6 0,-3 1 54,-9 5 1088,0 0 0,-5 7 0,-1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19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0 381 11083,'8'10'1661,"3"-5"1,7 3-1409,5-2 1,-2 0-384,8-6 1,-6 0-4,5 0 0,-6-8-250,1-4 0,-4-3-263,-2-2 511,0 0 0,-5 5 0,-2 0-971,-3-1 675,7-2 0,-12-3-71,3 1 0,-3 0 106,-2-1 1,-2 1 121,-3 0 0,-3 0 107,-4-1 297,-3 1 1,11 2 187,-7 3-224,7 4-91,-12 8 58,15 0 9,-7 8-70,0 2 0,6 7 34,-3 0 1,-3 3 137,2 3 1,0-2 148,6 8 0,0-1-188,0 7 726,0 7-546,0 2 1,0 14 795,0 0-539,0 7-215,0-11 1,0 11-338,0-7-21,0 7-38,0-11 1,2 0 53,4-8 0,-2-10-117,7-1 0,-7-2-407,2-10 0,2 0-179,-3-6 139,9 0 0,-10-7-741,7-4 888,-7-4 1,6-12-357,-5-7 368,-3-8 54,6-2 1,-8-14-117,0 1 0,-6-2 454,1-4 0,-3 0 0,2-6 0,4 9 0,-4 9 0,4-1 0,1 18-12,-5 0 0,2 7-26,-8 10 0,7 8 514,-7 3-302,1 5 0,-7 3 943,1 4 1,-6-2-396,0 8 0,6-8 911,5 2-1119,1-4 0,-1-1 544,0-1-172,9 0-1041,-5 1 94,16-9 138,1-1 1,14-10-641,0-4 255,16-11 0,-10-10 1,11-8-1214,-4 1 1,-1-3 603,0-3 1,-1-4-131,1-8 0,-3 6 1047,-3 0 0,4-1 0,-6-4 0</inkml:trace>
  <inkml:trace contextRef="#ctx0" brushRef="#br0" timeOffset="184">657 260 8895,'17'0'1568,"1"0"1,1 0-1224,4 0 1,4-2-325,8-4 0,-1-3 167,1-9 0,1 1 386,5 0-345,-5 0 0,6 7-643,-7-5 413,0 5 1,-7 0-310,1 5 1,-13 3-1319,1 2 460,-11 0 250,1 0 1,-9 0 19,-3 0 1,-5 2 493,-7 3 1,-6-3 403,0 4 0,-8 4 0,4-1 0</inkml:trace>
  <inkml:trace contextRef="#ctx0" brushRef="#br0" timeOffset="365">917 139 8022,'-18'0'710,"1"8"0,2 1-37,3 9 0,-1 1 98,7 4 1,0-2-328,6 8 1,-6 0-83,1 5 1,-1 1-259,6-1 0,0-5-221,0 0 1,0-2-167,0 2 1,0 2 324,0-8-1910,0 0 917,8-6-538,1-7 883,8-10 0,-5-12-209,-1-11 815,1-4 0,5-15 0,1-2 0</inkml:trace>
  <inkml:trace contextRef="#ctx0" brushRef="#br0" timeOffset="981">1020 1 8022,'-17'7'0,"7"-3"0,5 8 0,3-1 909,2 7 0,0-1-649,0 0 1,2 2-645,3 4 0,-3 2 531,4 4 1,-4 4 453,-2-4 1,0 1-392,0-1 0,0 4-159,0-4 0,-2 3-348,-4 3 0,3 0 190,-9-1 1,2-5-458,-1 0 0,-5-10 262,5-2 1,1-7-172,-1-10 277,-1 0 0,3-2-159,3-4 1,-2-3 183,2-9 1,1 1 154,5 0 0,7-1 14,5 1 1,3 2 6,3 3 0,1-1 121,4 7 1,-4 0-143,4 6 0,-4 0-134,-1 0 830,-1 0 252,0 8 0,-7 2-546,-4 7 0,-6 2-33,-6 4 1,-4-2-630,-7 8 211,0-8 71,-1 12 1,-5-12-254,0 8 0,-6-6-36,6 6 1,-7-6-186,1 6 0,2-8 124,-2 2 1,0-6-16,-5-5 0,1 3 139,4-3 0,2 3 91,4 2 1,4-1 333,-4-5 1,4 4-83,1-3 901,1 3-316,0 3 80,0-1-174,7-7 92,2-3-560,8-7 0,10-7-90,7-5 0,4-5-341,14-6 1,-2 2 172,13-8 1,0 6-136,6-6 1,5 6 145,1-6 0,0 8 260,-7-2 1,-4 5-48,-1 7 1,-10-2 240,-1 7 0,-8-2-237,-10 2 1,0 4 107,1-3-418,-9 3 0,-1 4 115,-8 3 1,0-1-175,0 8 1,-8-6-148,-3 5 0,-1 1-160,-5 5 0,3 0 10,-9 0 1,-2 1-204,2-1 1,-6 0 752,6 1 0,-7-1 0,3 0 0,-8 1 0</inkml:trace>
  <inkml:trace contextRef="#ctx0" brushRef="#br0" timeOffset="1111">813 1090 8018,'0'10'1353,"-8"5"15,6-5-337,-13-1-325,13 7-1786,-6-14 434,8 5 0,2-7-494,4 0 0,4 0 1140,7 0 0,0-7 0,0-3 0</inkml:trace>
  <inkml:trace contextRef="#ctx0" brushRef="#br0" timeOffset="1218">1107 1142 8013,'17'10'4408,"-7"5"-3368,5-13-536,-13 13-708,6-13-774,-8 6 978,0-8 0,-8-8 0,-2-1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17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0 8062,'-10'0'28,"3"0"0,9 0-32,3 0-56,-3 0-421,14 0 153,-14 0 0,5 8 459,-7 3 1,0 5 500,0 1 0,-7 0-118,-5 1 0,2 7-304,-1 3 1,-1 3 152,-5-2 1,2 4-76,3-5 1,-3-1 2,3 2 0,-3-6-118,-2 6 1,5-8 2,1 2 0,1-4-193,-2-1 0,3-7-628,3 1 154,4-8-176,-6 3-1124,8-7 346,0 0 203,0-7 1242,0 5 0,8-21 0,2 3 0</inkml:trace>
  <inkml:trace contextRef="#ctx0" brushRef="#br0" timeOffset="249">1 208 8062,'0'-12'0,"0"1"637,0 7-106,0-12-521,0 14 120,0-5 248,0 7 0,2 0 392,3 0 0,-3 9-33,4 9 1,2 1 256,-2 10 0,1 0-453,-1 5 1,-2-1 18,7-4 0,-1 1-746,2-7 1,3 0 175,-4-5 1,3-1-1478,-3 0 849,5 1-453,-14-9-1152,13 7 738,-5-14 587,-1 5 1,1-7 270,-4 0 647,-4 0 0,5-15 0,-7-4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24.3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 8078,'17'0'1122,"8"6"242,4-1 1,3 7-145,3-6-735,0 0-274,-1 1 1,1-5-189,-1 4 0,1-4 5,0-2 0,-7 0-247,1 0 1,-8 0-341,2 0-46,-3 0 1,-9-6-567,1 0 398,-8 1 169,3 5 0,-14 0 127,-5 0 0,-3 0 126,-3 0 1,1 1 146,0 5 0,-8 4-29,-4 7 0,2 6 97,-2 0 0,2 6 139,-2-6 0,-3 2 110,3-2 1,2-2-70,-2 8 1,8-8 467,-2 2 1,4-3-56,2-3 0,-1 0 149,1 0 0,2 1-150,3-1 0,-3 6 174,3 0 0,-5 8-279,-6-2 1,4 3-281,-4 3 0,3-1-8,3 1 1,2-6 108,3 0 1,-1-8-504,7 2 197,0-12-203,-2-3-25,7-8 1,-5 0 100,12 0 1,3-8-29,8-3 0,10-10-23,8-2 0,7-8-105,10 2 0,2-4 73,4-1 0,1 1 150,5 4 1,3 4 105,-4 8 1,-3 0 23,-3 0 1,-3 7 242,-2 4 1,-14 4-108,-3 2 0,-12 0 174,0 0 0,-11 8-74,-7 3 1,-5 5 59,-5 1 1,-5 2-144,-7 4 0,-6-1 8,0 6 1,-8-5-145,2 6 0,-4-8-17,-1 2 0,-1-5-117,1-7 0,-1 3 67,1-9 0,5 1-139,0-6 0,8-2 103,-2-3 1,3-5-202,3-7 0,2-6 69,3 0 0,5-6 157,7 6 0,0-6-293,0 6 479,0 0 636,0 5-244,7 1 141,-5 8-129,6 1 151,-8 8-165,0 0 0,-2 6-127,-4-1 1,2 9-186,-7-3 0,-1 5-23,-5 1 1,0 6-159,-1 0 0,1 0 48,0-6 0,1 1-160,5-1 0,-2 6 58,7 0 1,-6 0-118,6-5 1,-1-1-213,1 0 0,4 0 166,-4 1 1,4 1 231,2 4-52,0-4 74,0 14 1,-5-12 156,-1 8 1,-8 0-72,3 5 1,-4-5 192,-3 0 0,-1 0-118,-4 5 1,4-5 85,-4 0 1,3-6 217,3 6 1,0-6-145,0 6 1,5-8 74,1 2 1,7-4-163,-2-2 0,4-5-145,2-1 1,0 1 107,0 5 1,2 1-105,4-1 14,3 0 0,9 0-6,-1 1 0,-6-7-160,1 1 1,-2-6 29,1 5 0,-3-5 134,-8 5-83,0-7 8,0 4-11,0-8-48,0 0 0,6-2-121,-1-4 1,3-5-553,-2-12 1,3-12 315,9-11 1,7-12-450,3-5 1,5-6 248,2-6 1,5 4-122,0-4 1,8 4 460,-1 1 1,-3 9 194,2 3 0,-8 18-117,3 5 1,-7 9 93,-5 2 1,2 1 464,-8 12 1,-6 3-115,-5 2 1508,-8-3-385,11 7 549,-13-6-1546,5 8 1,-7 8-182,0 3 0,-7 5-54,-5 1 1,3 2-112,-3 4 0,1-2 67,-7 8 1,7-6 128,-1 6 1,6-8-482,-5 2-211,7-3 47,-4-3 1,10-8 223,4-3 0,-2-4 54,7-2 0,3-8-47,9-3 0,-4-4-188,4-3 0,-4 7-25,-1-1 52,-1 8 427,0-11 1,-7 15 126,-4 0 1,-4 8 152,-2 9 0,-8 8-146,-4 4 0,-3-2 2,-2 2 0,-6-1 4,0 7 0,0-6 56,5 0 0,1-1-205,0 7 0,1-6 91,5 0 0,-3-6-358,9 6 69,-9-8 0,12 4-130,-4-8 109,5-7 0,1-1-110,0-3 0,1-4 150,5 4 1,-2-4 57,8-2 0,-7-2-24,7-4 0,-6 2 6,5-8 1,1 7-404,5-7 1,0 1 91,1-7 0,-1 1-70,0 0 0,0-1 222,1 1 1,-1 0 36,0 0 0,1 1 42,-1 5 0,-6 1 255,1 4 0,-6 4 354,5-3 1,-5 3-80,6 2 431,-9 0 1,5 7-278,-8 5 1,0 3-53,0 3 1,-2 1-193,-4 4 0,-3 2-247,-8 4 0,-1 1 73,1-7 1,0 1-156,-1-7 1,-5 0-173,0 0 0,0 1 108,6-1-559,0-7 202,-1-3-8,1-7-148,7 0-416,3 0 480,7 0 329,0 0 0,0 8 997,0 3-670,0 5 1,0 7 464,0 0 0,0 0-202,0-6 1,0 1 21,0-1 1,-2 0 123,-4 0-75,4 1-165,-6-1-641,8-7 85,0-3 1,2-7 157,4 0 0,-2-7-246,7-5 1,-5-9 62,6-2 0,-1-8-99,7 2 1,1 2 93,4-1 0,-4 7-83,4-3 0,-4 5 215,-1 2 0,-1 7 252,0 5 1,-5-3 495,-1 2-462,-7 0 906,12 6-696,-15 0 1,7 2 364,-8 4-303,0-4-511,0 6 186,0-8 1,0 2-419,0 3 602,0-3-132,0 6 72,0-8 1,0 2 99,0 4-31,8-4 1,1 11-132,9-7-65,-1 0 0,0-1 83,1 1 0,-7 0-55,1-6 0,-7 0 323,7 0-290,-8 0 0,5 2 378,-3 4-361,-4-5 0,8 7 106,-5-8-152,-3 8 1,8-4-179,-4 7-120,-4-7-647,13 11-411,-13-13 529,6 6 360,-8-8-40,0 0 271,-8 0 268,6 0-71,-13-8 1,11 6 243,-8-3-19,8-5-267,-11 8 0,7-7 28,-3 3 0,1 4 62,4-4 257,5 4-280,-15 2-29,7 0 0,-3 2-152,1 4 1,1-2-224,-2 7 0,-3-5-43,3 5 0,-3-5 135,-2 6 1,0-6 4,-1 5 1,7-7 63,-1 2 125,1 3-117,-7-7 304,9 6-399,1-8 74,8 0-154,0 0 86,0-8 8,0 6 93,0-13 1,-2 11 93,-4-7 1,3 7-31,-9-2 130,8-4 0,-9 6 227,7-7 0,-2 7 573,3-2-369,3 4-383,-6 2 0,10 2 35,4 4 0,3-2 55,8 7 0,8 1 129,4 5 0,4 1 188,2-1 0,5-2-335,0-3 0,1 3-342,-7-3 0,-1-3-220,-4 3 1,1-8 228,-7 1 1,1 3-119,-7-2 1,0 0-851,0-6 139,1 0 1,-1-2 86,0-4 0,-5-4-1395,-1-7 2290,-7 0 0,12-8 0,-7-2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26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7959,'9'0'795,"1"0"178,-4 0 1,-2 5 216,7 1 223,1 0-683,5 2 1,-2-4 157,-3 7-715,3-7-374,-5 4 1,7-8-416,0 0 0,-1-8 69,-5-4 1,5-3-681,-5-2 0,5-1 397,1 1 1,0 0 276,0 0 0,6 1 206,1 5 0,-7-3-99,-6 8 517,1 1 0,-2 7 231,-5 3 0,-3 5 313,-2 7 1,-2 2-162,-3 5 0,-5-3 397,-7 7 0,-3-4-420,-3 4 0,4-1 21,-4 2 1,4 2-560,2-8 1,-1 6 180,1-6-851,7 0 188,3-6 145,7 0 0,7-7 205,5-4 1,11-4 66,6-2 1,2-6 55,-3 0 1,3-5 2,-8 5 1,0-2 293,-6 2-72,1 4 47,-1-5 0,-7 9-133,-5 3 0,-10 7 11,-7 11 0,-9-2-7,-2 8 0,-8-6-9,2 6 1,2-2 107,-1 2 1,5 1-54,-6-7 1,8 0 69,-2-5 0,5-1 22,7 0 193,3 1-377,8-1 1,2-2-304,4-3 315,3-4 1,9-8 28,-1 0 1,0 0 40,1 0 0,-1-2-17,0-4 0,6-4-310,0-7 0,0-2 85,-5-4 1,-1 3-208,0-3 1,-1 4 66,-5 2 1,-1 0 83,-5-1 1,-3 1 108,4 0 1,-4 5-153,-2 1 678,0 7-350,-8-4 1,5 8 522,-9 0 0,6 8-42,-5 3 1,7 10 144,-2 3 0,4-1-411,2-6 1,-6 6-92,1 0 1,-3 6 8,2-6 1,2 6-200,-7-6 0,5 2-356,-5-2-321,-1-4 0,-3 6-80,3-8 0,-1-5-132,7-1 188,-8-7 504,13 4 565,-7-8-291,8 0 0,2-2 150,4-4 1,-3 2 466,9-7 1,-1 5-280,7-5 1,5 5-385,0-6 0,0 6 350,-6-5-804,0 7 1,-5-4-596,0 8 187,-9 0 0,-3 2 341,-11 4 1,-10-2 26,-2 7 0,-8 7 479,2 5 0,-4 0 0,-1-6 0,-1 2 0,1 4 0,7-3 194,4 3-36,4-4 0,3-2 63,5 1 0,3-1 349,8 0 0,0 0 543,0 1-306,0-1 0,0 0 375,0 1-754,0-1 0,2 0-250,4 0 1,-4-5 294,3 0-919,5-9 1,-6 5 156,7-8 0,-5 0-124,6 0 1,-7-8-19,7-3 0,-1-5-395,7-1 1,-7-2 212,1-4 0,-1 2 122,7-8 1,5 8 351,0-2 1,2 0-26,-2 5 1,2-3 129,4 10 1,3-3-53,-3 3 0,4 3 63,1 8 0,-1 0 170,-4 0 0,1 0 624,-6 0-297,-1 0 1,-8 8-189,-4 3 0,-3 5 235,-8 1 0,-2 0-172,-4 1 1,-3-1-120,-8 0 0,-6 6-71,-1 0 0,-4-2 7,5-9 0,-2 3-69,2-3 0,3 1-226,-3-1 1,10-5-1228,1-7 759,1 0-949,-7 0 604,9 0 235,1-7 707,8-3 0,0-7 0,0 5 0,0 1 0,0 7 538,0-4 203,0 8 1,0 2 826,0 4 0,0 4-713,0 7 0,-6 0-322,1 0 0,-7 1-276,6-1 0,-1-2-271,1-3 1,4 3-176,-4-3-221,-3 3 1,9-5-350,0-4 1,7-4-108,11-2 0,5-2-453,0-4 1,2-4 612,-2-7 1,-2 5 705,8 1 0,-14 5 0,2-5 0,-3 7-18,-5-4 0,-3 16-27,-12 3 0,-11 7 813,-12 5 1,-3-2-353,-3 8 1,0-6 439,1 5 1,-6-1-248,-1 2 1,1 2-100,5-8 1,6 0-3,1-6 0,8-5 631,3-1-692,8-7-489,9 12 0,9-14 181,8 3 0,8-3-92,10-2 0,1 0 12,5 0 0,-3 0 57,8 0 1,-5-6-80,5 1 0,0-1-62,6 6 0,0 0-53,0 0 0,-1-6-315,1 0 1,6-7-671,0 1 0,-8 3-669,-10-3 0,-4 6 268,-1-5 1464,0-1 0,-8-5 0,-2 0 0</inkml:trace>
  <inkml:trace contextRef="#ctx0" brushRef="#br0" timeOffset="170">1384 1557 12059,'14'12'-847,"3"-1"-52,4-7 96,-4 4 803,1-8 0,-9 0 0,-1 0 0</inkml:trace>
  <inkml:trace contextRef="#ctx0" brushRef="#br0" timeOffset="286">1350 1868 7884,'-8'18'813,"-2"-1"0,1-8 0,1-1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4.7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18 327 7902,'-8'-17'579,"6"-1"-483,-5 1 0,9-6 168,3 0 1,5-2-36,7 2 1,8 2-397,4-8 1,4 8 128,1-2 1,1 0 262,0 6 0,-1-3-7,1 15 0,-6-7 231,-1 6 0,-1 2-285,2 10 1,2-2-28,-8 8 0,0 5 45,-6 6 1,1 6-744,-1-6 1,-8 9-2507,-3 3 3067,-4 0 0,-2 15 0,0-6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4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7902,'-6'17'0,"1"1"0,-1-1 382,6 0 0,0 6 1113,0 0-1495,8 0 0,1 2 0,8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3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69 502 8044,'-25'0'534,"6"0"1,2 2 1640,11 4-1967,4 11 0,4 6-245,4 0 0,3 1-722,9-13 1,-7 3 142,1-3 0,-6 2-582,5-7 739,-7 8 664,4-12 802,-8 5-935,0-7 1,-6-2 27,0-3 0,0 1-14,6-8 0,6 1-113,0-7 0,7 7 75,-1-1-136,3 1 1,2 1 220,1 4-134,-1 5 0,-2 2 206,-3 5 159,3 4 0,-11 7 369,8 0-443,-8 1 1,3-1 163,-7 0 1,0-5 159,0-1-586,0-7-251,0 12-1079,0-14 909,0 5 0,2-9-295,4-3 1,4-7-29,7-11 0,8-4 716,4-8 0,11-7 0,4-2 0</inkml:trace>
  <inkml:trace contextRef="#ctx0" brushRef="#br0" timeOffset="660">865 53 8044,'-17'0'0,"7"0"233,-5 0 55,13 0 0,2-2-1,11-4 1,5 2 40,1-7 0,2 5-29,4-6 0,-2 9-31,8-3 1,-6 4-9,6 2 0,-8 2-345,2 4 1,-4-3 140,-1 9 0,-1-2-519,0 1 1,-7 4 97,-4-3 0,-5 3-69,-1 3 1,0 5 178,0 0 1,-1 0 26,-5-6 1,-4-5 189,-7-1 1,0-1-117,-1 1 1,1-1 31,0-4 0,-1-2 269,1 7 0,-6-5 372,0 5 0,0 1-210,6 5 0,-1-3-5,1 3 1,0-4-129,0 10 0,5 2 44,0-2 1,7 6-105,-7-6 0,8 6 25,-1-6 0,3 2-228,2-2 0,7-4 131,5 5 0,5-11-225,6-2 1,4-1 6,8 2 1,1-5 0,5-7 0,-3 0 222,8 0 0,-6 0-13,7 0 1,-9 0 8,2 0 1,-9 0 141,-2 0 1,-6 8 287,6 4 0,-10 3-192,-2 2 0,-1 8-41,-11 4 0,1 4-303,-6 1 1,0 9-299,0 3 1,-13 4 183,-5 1 1,-10 3-76,-1 4 0,-10-4-271,-1 3 0,-12-3 192,6-2 0,-8-2 95,8-4 1,-4-4-51,-2-7 0,2-8 304,4-4 1,2-6 100,4-5 0,3-5 106,-3-7 1,5 0-111,6 0 0,4-7 100,8-5 1,2 3 607,3-3-571,5 1 1,8-7-288,5 1 0,12 0 139,10-1 0,7 1-193,5 0 1,4-2-15,8-4 1,6 3-139,0-3 0,7 4 66,-2 2 0,-3 1-139,-2 5 0,-7 3-648,-4 8 0,1 0 960,-8 0 0,0 0 0,-5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2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0 483 8742,'0'17'1466,"0"0"-1140,0 1-488,8-1 132,-6 0 0,7 1-537,-3-1 1,-4 0-204,4 0 471,-4 1 0,-2-1 178,0 0 1,0-5 164,0-1-279,0-7 72,-8 12 1,4-14-322,-7 3 484,7-3 0,4-2 0,10 0 0</inkml:trace>
  <inkml:trace contextRef="#ctx0" brushRef="#br0" timeOffset="165">467 552 8090,'-9'0'6240,"1"0"-6554,8 0 1,2 6-1300,4 0 1,3 5 754,8-5 0,1 0-1208,-1-6 1291,-7 7 775,5-5 0,-5 14 0,7-7 0</inkml:trace>
  <inkml:trace contextRef="#ctx0" brushRef="#br0" timeOffset="438">1038 85 8071,'15'-27'0,"-3"4"552,-5 4 1,-5 9 823,4 5 0,-4 5-1181,4 5 0,-4 7-16,-2 11 1,0 6-684,0 11 0,0 4 295,0 8 0,0 2-122,0 4 1,0-5 208,0 5 1,0-8 176,0 2 0,7-10-94,5 10 1,-2-12 127,1 1 1,-1 1-56,1-2 1,3-1 167,-9-10 1,1 3 5,-6-3 0,-2-2-64,-3 2 0,-5 0-174,-7 5 0,-8-5-70,-4 0 0,2-8-281,-2 2 0,8-9-161,-2-3 1,-2-7-1092,2 2 1633,0-4 0,-2-18 0,-2-3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1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8101,'17'-17'0,"-5"-1"-84,-1 1 0,-5 0 136,6-1-30,-1 1 1,1 6 189,-1-1 0,-5 2-286,6-1 1,-7-3-13,7 9-161,-8-9 136,11 12 140,-13-13 1,6 11 61,-8-7 43,7 7-31,-5-4-64,6 8 12,-8 0 1,2 0 295,4 0 0,-4 2 93,3 4 1,-1-2 107,2 7 1,4 1-171,7 5 0,0-6-13,0 1 1,8-8-176,4 2 1,4-4-149,1-2 0,9 0 58,3 0 0,4-8 94,2-4 0,0-3-301,-1-2 0,-4 1-52,-1 5 0,-8-3-11,2 9 0,-5-7-45,-6 6 1,2 0-260,-8 6 1,0 0-443,-6 0-416,-7 0 356,-3 0 516,-7 8 1,0-4 12,0 8 0,-7-7-4,-5 7 451,-3-1 0,-10 7 0,-2-1 0</inkml:trace>
  <inkml:trace contextRef="#ctx0" brushRef="#br0" timeOffset="331">432 588 8101,'-27'8'61,"-5"-4"23,3 7 1,2 1 15,-2 5 0,14-5 227,-2-1 1,5 1-420,1 5 0,1 0 73,4 1 1,4 5-177,-4 0 0,6 0 115,6-6 0,-2 6 222,8 0 0,-1 2-98,6-2 1,1-3 101,-1 3 0,6-10-85,0-1 0,2-9 27,-2 3 1,-2-4-59,8-2 1,-8-2 56,2-4 0,-3-3-195,-3-8 1,-2-6 126,-3-1 1,1-4 44,-7 5 1,0-6 7,-6 6 0,0-6 5,0 6 1,0-2-35,0 2 0,-6 4 13,0-4 0,-7 5 77,1 7 1,-3-3-52,-2 8 1,-1 1-155,1 5 0,-6 7-24,0 5 0,0 5-223,5 6 0,1-2 181,0 8 1,2-2 85,3 2 0,2 2-1105,5-8 1157,3 0 0,-14 2 0,7 2 0</inkml:trace>
  <inkml:trace contextRef="#ctx0" brushRef="#br0" timeOffset="678">536 744 8101,'0'-17'-311,"0"5"224,0 1 1,8 1 44,3-1 0,-1 1-185,1 4-418,1 4 441,5-5 113,1-1 675,-9 6-265,-1-6 189,-8 16 0,0-4-133,0 7 0,0-5 46,0 6 0,2-1-96,4 6 1,3 7-106,8-1 0,3 7 57,3-1 1,-2 6-110,8 5 0,-8 4 35,2 8 1,-4 0-16,-2 0 0,-1 2-225,-5 3 0,-3-9-37,-8 4 1,0-6-151,0 1 0,-2-5 125,-4-8 1,-5-1 81,-12-4 0,3-4-131,-3-8 1,2 0 91,-2 1 1,2-9-388,-8-3 1,6-4 137,-6-2 0,6-2-315,-5-4 1,6-3 0,-1-9 1,0-8 618,6-9 0,-4-7 0,11-10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2.6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33 295 8180,'-9'0'2127,"-7"0"-1546,14 0 1,-3 0-140,10 0 0,-1 6 204,8-1 0,-1 1-201,7-6 1,7 0 76,3 0 0,5 0-207,2 0 1,1-2-231,4-4 1,-3-3-91,3-9 1,-9 7-381,-2-1 0,-8 1-467,2-6 0,-6-1 460,-5 1 1,1 5-354,-7 1 1,0-1 230,-6-5 0,0 0 127,0 0 1,-8-1 190,-3 1 1,-7 2 108,-5 3 1,4-1 31,-4 7 0,4-6 701,2 7-334,-1-1 1,3 13-162,3 5 1,5 11 72,7 6 0,0 4-102,0 1 0,0 12 134,0 0 1,0 14-37,0-8 1,5 5 72,1 1 1,0-2 39,-6 7 1,0-1-118,0 1 1,0-5-276,0-12 1,0 2 170,0-8 0,0-5-221,0-6 0,0-8 84,0 2 1,0-4-196,0-2-53,0-7 174,0 5 289,-8-13 594,6 6-377,-13-8 0,11-6 151,-7 0-200,7 1 16,-12 5-374,14 0 128,-13 0 66,5 0-162,1 0-6,-7 0-259,15 0 69,-7 0-268,8 0 140,0 0-173,0-8 307,0 6 98,0-6 610,0 8-5243,0 0 3820,0-7 1,6-5 872,-1-11 0,9-11 0,-5-11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8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1 277 7944,'9'-25'0,"7"6"0,-9-6 574,5 7 0,9-1-154,-4-4 1,4 4-275,-3-4 1,7 4 41,3 1 0,-1 1-63,2 0 0,-2 7 42,2 4 1,-4-1-14,-8 1 1,6 0-32,0 6 1,0 2-131,-5 4 0,-1 3-88,0 9 1,-1-1-308,-5 0 1,-3 8-464,-8 4 0,0 4 423,0 1 0,0 1 442,0 0 0,-8 7 0,-2 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8.8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0 7915,'-8'18'1142,"-2"-1"220,-7 0 1,7 1-1106,5-1 1,3 0-258,2 1 0,7 6 0,3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36.9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53 8259,'-10'-8'-366,"2"-2"177,8 1 0,0-1 1100,0 4-765,0 4 1,2-5-333,4 7 220,-4 0 1,6 2 158,-8 3 0,0 5-118,0 7 1,0 8 94,0 4 1,0 2-116,0-2 0,0 3-20,0-3 1,0-4-470,0-2 410,0 4 0,2-8 51,3 4 0,5-9 54,7-3 1,1-7 162,-1 2 1,0 2-188,0-3 1,1 7 26,-1-6 1,-5 1 56,-1-1-1,1 4-84,5 7-130,-7 0 1,-3-5 113,-7-1 0,0 1-111,0 5 1,-2 1 43,-3-1 0,-5-4-23,-7 5 0,-1-11-63,1 11 1,-6 1-129,0 4 0,-8 0-74,2-6 1,-5 0 157,-7 1 1,5 1 31,-4 4 0,-3-4 41,3 4 1,0-5 6,5-7 1,0 10-10,1-3 1,7-3 7,4-4 0,4-1 26,1 2 276,9 3-416,1-13 152,8 6 0,2-8 115,4 0 0,3 0-17,9 0 0,1-2 153,4-4 1,4-4-95,7-7 0,7 2 81,-1 3 0,8-3 200,-2 3 1,10-1-141,2 1 0,1-1-49,-1 7 1,-4-6-12,3 7 1,-5-1-583,-6 6 0,2 0 69,-7 0 0,-1 0-158,-5 0 1,-9 2 268,-2 4 0,-5-3-58,-2 9 1,-7-6 35,-5 5 0,-3 1 157,-2 5 0,-2 0 8,-3 1 1,-7-1-79,-11 0 1,-4 2-446,-7 5 584,-9-5 0,-1 13 0,-8-5 0</inkml:trace>
  <inkml:trace contextRef="#ctx0" brushRef="#br0" timeOffset="1509">225 1453 8107,'-29'18'32,"0"-1"0,8 6 231,-2 0 0,10-6 301,1-5-417,8-8 0,-2 9-106,12-7 1,6 0 8,11-6 0,4-2 122,7-4 0,9-6-97,3-11 0,4 4 64,2-4 0,-1 2-430,1-2 0,0 2 26,0-8 0,-8 8-91,-3-2 0,-7-2 15,-5 2 1,-4 0-164,-8 5 1,-7 7 255,-4-1 1,-4 7 49,-2-7 1,-8 8 307,-4-2 0,-3 5-113,-2 1 1,-1 0 253,1 0 1,0 7-89,-1 5 0,7 11-61,-1 6 1,1 5-79,-6 7 0,5 3-46,1 8 0,5-4 140,-6 4 1,8-4-53,-1 9 0,-3-3-53,2-2 1,0 0-47,6 0 0,-1-8 60,-5-4 1,4-3 31,-4-3 1,-4-7 9,-1-4 1,1-3 14,-1-3 1,-1-8-14,-5-3 0,0-4 190,-1-2 0,1 0-71,0 0 0,0-8 194,-1-3 0,1-10-69,0-2 1,7-6-295,4 6 1,4-6 109,2 6 0,8-2-130,4 2 1,9 4-11,2-4 0,9 3-291,3 3 1,0 0-6,5 0 0,2-7-314,-1 1 1,5-7 95,-6 1 1,8-4 153,-2-1 1,4-1 45,2 0 1,0-5 257,0 0 1,3-1 64,-3 7 0,4-7 21,-10 1 0,-4 0-5,-1 5 0,1 2 132,-2 5 1,1-5 215,-7 4 1,-5 4-12,0 2 0,-8 10-126,2 1 1,-4 6 302,-1-5-307,-9 7 1,5-2 62,-8 12 0,-1 9-18,-5 8 1,-5 8 145,-1-2 1,-8 4-192,3 1 1,-3 7-22,3-1 1,-5 0-180,5-5 0,1-1 117,-1 1 1,7 0-125,-2-1 0,4-5-150,2 0 0,0-8-284,0 2 1,2-6-100,4-5-236,-4 3 780,13-5-82,-5-1 1,1-1 323,1-8 1,-6 0-132,5 0 0,-5 0 57,5 0-153,1 0 1,0 0-32,-1 0 1,-5-6-17,5 1 1,-7-3-108,2 2 0,2 2 120,-3-7 0,9-1-32,-3-5 1,5-2-493,1-4 0,0-4 225,1-8 0,5-1-88,0-5 0,6-10 18,-6-13 0,7 3-10,-1-3 0,4 7 233,1-7 1,1 8 344,0-1 1,1 3 366,4 2 1,-1 8-352,7 4 0,-8 9 215,3 2 0,1 8-181,-2-2 1,1 9 121,-7 3 1,-5 7-213,0-2 0,-8 4-22,2 2 0,-4 0-22,-1 0 0,-7 2-231,1 4 0,-3-2-4,3 7 0,3-1 127,-3 1 0,-3 5-55,3-5 0,-1 5 61,7 1 0,-1-5-217,0-1 0,3-5 20,3 5 0,-4-7-42,4 2 0,2-4 127,-2-2 0,0 0-124,-6 0 17,8 0 23,-6 0 92,6 0 10,-15 0 0,-4 8 153,-12 3 1,0 6-14,-11 7 0,4-3-33,-11 7 1,3 1 22,-2 6 0,4-1 148,-4 1 1,6 5-37,5 1 1,3-1-127,3-5 1,4-6-32,-4-1 0,6-5 44,6 6 1,9-8-222,8 2 1,8-9 122,-2-3 1,4-7 61,1 2 0,1-6-247,-1-6 0,-5-3 6,0-9 1,0-1 131,5-4 1,-5-2 20,0-4 1,-8-3-89,2 3 1,-9-4 93,-3-1 1,-7-3-158,2-3 1,-4 1 137,-2-7 1,-2 6 31,-4-6 1,2 1 50,-7-1 0,5-2 159,-6 8 1,7-6-181,-7 5 0,1 1-20,-7 6 1,7 1 234,-1 4 1,1-2-64,-7 8 0,1-6-111,0 6 0,0 2 10,-1 10 1,1-3 6,0 8 124,-1 1 224,1 5-389,0 0 94,7 0-77,-5 7 49,13 3 1,-6 7-132,8 1 0,2-3 157,4-3 0,-2 5-8,7 0 1,-5 0-1,6 6 0,-3 2 4,3-2 1,3 8-52,-3-2 0,1 6 30,-1 5 0,3 4-5,-4 8 1,5 2 11,1 4 1,0 11 124,1 11 1,-1 5-364,0 1 0,-1 9 261,-5 3 0,-4-45 0,0 1-93,-4 1 1,-1 0 0,4 3 0,0 1-68,-3-1 0,0-1 1,0-2-1,-1 0-38,-1-3 1,-2-1 0,1 49 92,0-13 0,6 7-16,0-13 1,2-3 94,-3-14 0,-1-5 137,8-7 1,-6-8-252,5-3 0,-5-5 20,5-1 1,-1-6-60,2 0 0,-3-8-164,-3 2 0,-4-10 283,4-1-448,-5-8-622,-1 3 655,0-7 0,-5-9-353,-1-9 1,-6-3 732,7-13 0,-9-5 0,12-13 0,-5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50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7826,'20'-32'1212,"3"3"1,-2 9-667,8 9 0,1 7 213,11-2 1,-3 4-628,8 2 1,-5 2-663,5 4 1,-8 4 145,3 7 0,-5 0-153,-1 1 0,-10 7 151,-8 3 1,-8 5-74,-9 2 0,0 1-369,0 5 828,-7 3 0,-10 8 0,-10-1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50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0 7826,'-8'23'1204,"-3"0"0,1 6-1031,-1-6 1,7 0-174,-2-5 0,-4-1 0,1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47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208 223 8348,'-8'17'1024,"-1"3"-784,-8 3 0,-1 3-57,1 9 0,5-6-97,1 0 1,1-2-200,-1 1 0,3 3-77,8-8 175,0 0 15,0-5 1,8-3-151,3-4 0,5 3 128,1-8 0,0-1 249,1-5 1,-1 0 286,0 0 1,8 0-198,4 0 0,-2 0-23,2 0 1,-1-5-56,7-1 1,-6-8-124,0 3 0,-2 1 73,1-1 0,3-1-178,-8-5 1,6 5-6,-6 1 1,0 5 47,-6-5 1,1 7-278,-1-2 63,0-4-396,1 9 194,-9-7-33,7 8 164,-14 0 51,5 0 267,-7 8 0,0 1-115,0 8 1,-2 1-97,-3-1 0,3-5 84,-4-1 1,-2 1-107,2 5 1,-1-6 153,1 1 0,2-6-19,-7 5 1,7-5 76,-2 6 1,-2-7 217,3 7 0,-3-6-38,2 5 1,4-5-145,-4 5 1,4-5-97,2 6 0,0-7 85,0 7 0,-5-6-81,-1 5 0,0 1 5,6 5 1,0 0-162,0 1 0,-6-1 40,1 0 1,-9 1 36,3-1 0,-5 2-29,-1 4 1,-6-4 66,0 4 1,-8-1-2,2 1 0,2-4 1,-1 4 1,1-4 19,-2-2 1,-2-1-128,8-5 1,-2 3-185,2-8 0,4 7 58,-4-2 1,2-3-167,-2-2 1,9 2 200,-3-3 1,3 7 9,-3-6 1,7 1-429,5-1-29,-5-4 565,8 6-46,-6-8 1,10 0-38,4 0 0,-2 0-121,8 0 315,-1-8 0,6 0 0,1-3 0,-1-12 0,0 4 0</inkml:trace>
  <inkml:trace contextRef="#ctx0" brushRef="#br0" timeOffset="934">364 154 7924,'0'-25'0,"0"6"0,0-4 0,0 3 566,0 3 1,2 6 228,3-1-548,-3 1 1,14 1-75,-5 4 0,5 8-137,1 10 1,0 7 89,1 15 1,1 16 119,4 8 1,-10 9-104,5 8 0,-13-2-247,1 8 0,-4 0 64,-2 5 1,0-11-22,0 0 1,-8-16-160,-3 5 0,-5-10-29,-1-8 1,0-4 48,0-7 1,-1-8 88,1-4 1,5-6 31,1-6 0,-1-3-126,-5-8 1,2-8 318,3-3 0,-3-6-445,3-6 0,3-4 46,-3-8 1,6-5 13,-5-1 1,7-7 86,-2 2 1,4-4-13,2-2 0,0 6 63,0 0 0,6 10-287,0 1 580,7 0-121,-3 16 354,-1 2 0,-1 17 41,-8 12 1,-8 9 228,-3 2 0,-4 7-248,-3-1 0,1 6 129,0 5 0,-6-1-100,0 7 1,-6-8-155,6 3 1,-6 1-275,6-2 1,0 1-234,5-7 1,1-1-858,0-4 242,7-4-8,3-8 0,16-9 425,9-8 1,6-16-17,11-13 0,7-3 344,4-3 0,10 1-83,2-1 0,7-4 583,-1 5 0,3-5-286,2 11 0,-6-5 463,1-2 1,-3 7-240,3-1 1,-7 8-47,-11-2 0,2 5-208,-7 7 1,-7-3-129,-5 9 1,-8-7-408,2 6 0,-9 0-17,-3 6-268,-7 0 1,0 8 250,-15 4 1,-3 3 471,-15 2 0,0 8 0,-5 2 0</inkml:trace>
  <inkml:trace contextRef="#ctx0" brushRef="#br0" timeOffset="1130">831 846 7924,'-35'25'0,"1"-6"36,-1 4 1,6 2 148,0-2 1,8 0 222,-2-6 1,4 6-68,2 0 0,7 0 25,4-5 1,-1 7-2,1 3 0,0 1 195,6 6 1,0-2-137,0 13 0,6 0 0,0 6 0,-1 1-417,-5 5 0,6-4 65,0 4 1,-2-1-1115,-10-5 1,0 2 363,-11-14 1,1 1 33,-12-7 1,-1-7 248,-6-4 1,-3-6-100,-8-5 1,5 1 97,-11-7 1,10 0 125,-4-6 1,10-10-123,1-7 392,0-8 0,16-17 0,-6-2 0</inkml:trace>
  <inkml:trace contextRef="#ctx0" brushRef="#br0" timeOffset="1377">1747 309 7904,'0'-17'3447,"0"10"-2714,0 7 1,8 5-564,3 7 1,7-3-1,3-5-910,2 2 1,0 2-703,-6-3 0,6-3 700,0 4 1,-5 2 95,-7-2 1,-7 9 645,2 2 0,-12 1 0,-4 7 0</inkml:trace>
  <inkml:trace contextRef="#ctx0" brushRef="#br0" timeOffset="2452">1643 863 7904,'-25'34'0,"6"-1"337,-4-4 0,10 2 55,1-8 1,8 0 166,-1-6-384,3 0 0,9-5-65,5-1 0,5-7-60,6 2 0,-2-12-240,8-5 1,0-5-312,6-1 0,-7-2 287,1-4 1,-2 2 61,2-8 0,2 6 35,-8-6 0,6 6 10,-6-6 1,0 8-20,-6-2 59,0 4 1,1 9 92,-1 4 1,-6 4 213,1 2 0,-8 10 20,2 7 1,1 10-91,-1 14 1,0 3-58,-6 8 1,0 0-41,0-1 0,-8 7-158,-3 0 1,1-1 101,-2-5 1,3-2 29,-3-4 1,-1 2-15,7-7 1,-5-9-53,5-9 1,-2-3-330,2-3 184,4-8 1,-11-3-130,7-12 0,-7-3-34,1-8 1,-1-10-103,1-8 0,-3-1 190,3-11 0,-3 3 210,-2-2 1,5 4 83,1 7 1,7 3 725,-2 3-213,4 4 0,4 15-242,4 4 1,-2 5 44,7 1 0,-1 7-115,1 5 1,-1 3-54,-4 2 1,-3 1-82,9-1 1,-8 0-379,2 1 106,3-1 1,1-2-236,7-3 1,-5-5-248,-1-7 0,3-9 284,9-8 1,2-8-36,4-10 1,3-7 134,-3-4 0,9-12 64,3-5 1,1 1 268,-2-1 1,3 9 76,3 2 1,4 2 60,-4 10 0,2 1 337,-2 10 0,-2 4 126,-3 8 1,-5 6-273,4-1 0,-11 8 18,-6-1 1,2 5-120,-2 5 0,-5 5-268,-7 7 1,-7 2 14,2 4 0,-4-3-294,-2 3 1,0-4 15,0-2 1,0 1-281,0-1 0,0-6-43,0 1 1,2-8 184,3 1 0,-1-5 290,8-5 0,5-5 28,6-7 0,6-6 122,-6 0 0,8 0 51,-2 5 1,-3 7 313,3-1 0,-6 8-184,6-1 0,-8 3 128,2 2 1,-3 0-233,-3 0 0,-6 0 171,1 0-425,-8 0 0,3 7-45,-7 5 1,0-2-70,0 1 0,-3 1-35,-9 5 0,1 0-203,-13 1 1,-4 7 289,-7 3 1,0-1 140,-5 2 0,4-6 657,1 6 0,2-6-364,5 6 0,3-8 37,7 2 0,3-10 33,3-1-146,5-8-90,7 4 0,7-8-436,5 0 1,9-10 78,2-7 0,8-3-230,-2-8 0,1 5 118,-1-6 0,4 0 79,-4-6 0,-2 3-16,1 3 1,-12-4 75,1 4 0,-5-3 29,-1-3 0,-3-5 67,-8-1 0,0-5 112,0 6 0,-6 0-133,0 5 1,-5 0-4,5 1 1,-6 7 958,7 4 0,-9 4-415,3 1 0,-5 7-170,-1-1 0,6 8-229,-1-1 1,-1 3-112,-10 2 1,3 5 131,-3 1 0,4 8-93,2-3 0,-1 5 296,1 1 1,2 2-100,3 4 0,-1 6 99,7 11 0,0 5-40,6 6 0,0 3 49,0 4 0,0 11 160,0 12 1,6 5-49,0 6 1,7-1 73,-1 7 1,-3-6-496,3 6 0,-1-6-32,7 6 1,-7-9-441,1-3 1,-6-9-545,5-14 0,-7-3 597,2-8 0,-4-8 14,-2-4 1,5-11-339,1-6 401,0-4 50,-6-9 0,0-12 543,0-15 1,0-16-1,0-11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5:46.8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28 8149,'-18'-15'290,"9"11"-248,-7-4 0,15 18-156,-5 7 0,4 0 17,2 0 0,0 7-53,0-1 1,-6 5-6,0-5 1,-1 8 5,1-2 1,-4 2 75,-7-2 1,5 3 247,1-3 0,1-2-164,-1 2 0,-3-8 233,9 2 663,-1-4-676,6-2 1,8-1 17,3-5 1,12-3-122,6-8 1,-2 0-22,2 0 0,-1 0-36,7 0 1,-2 0-111,-4 0 1,1 0 69,-7 0 1,0 0-109,-5 0 0,-3 2-83,-3 4 1,-5 3 105,-7 9 1,-2 1-1,-3 4 0,-7 4 0,-11 7 0,-4 1-9,-7 0 0,-1-3-4,0-3 1,1 4-81,-1-4 0,1-4-62,-1-2 1,6-4 95,0-2 0,8-5-254,-2-1 0,4-7 47,2 2 1,7-6 101,4-6 1,4-4 219,2-7 0,0 0 213,0 0 1,8 5 24,4 0 0,3 7 251,2-7 0,6 8-206,0-1 1,2 3 4,-2 2 0,-3 0-31,3 0 0,-6 2-16,-6 3 0,3 5-293,-8 7 1,1 1-84,-1-1 0,-4 0-66,4 0 1,-6 6-4,-6 1 1,2 4-110,-7-5 0,5 0 103,-6-5 0,1-7 82,-6 1 0,1-6 135,5 5-230,-5-7 837,7 4-451,-1-8 1,4-8-10,12-4 0,6-3-50,11-2 1,-4 5 162,4 1 0,2 1-138,-2-1 1,0-3 4,-6 8 1,1 1-157,-1 5 0,-2 1 110,-3 5 1,-3-2-162,-3 8 0,-4-1 71,4 6 1,-4 7-1,-2-1 0,-6 2-38,0-2 0,-5-4-323,5 4 106,0-4-175,6-2 125,0 1 0,8-9 109,3-3 0,5-4 386,1-2 0,0 2 116,1 4 0,-1-2 155,0 7 0,-1 1-193,-5 5 1,3 8 0,-9 4 1,7 3 197,-6 3 1,-1 7-92,-5 4 1,0 6-240,0 6 1,-5-2 141,-1 7 1,-2 0-391,2 7 1,3-1-211,-9 0 1,6 0-97,-5 0 1,5 0 144,-5 1 1,-1-9-77,-5-3 0,-1-6-285,1-6 0,-2-4 211,-4-7 0,2-14-251,-8-4 1,6-11 230,-6-1 1,0-5 116,-5-5 1,-1-13 304,0-10 1,3-11 140,3-1 0,-2-8-121,8 2 0,0 1 0,6-1 0,7 8-32,4-2 0,4 9 32,2 2 0,0 6 0,0-6 0,0 0 0,0-5 0</inkml:trace>
  <inkml:trace contextRef="#ctx0" brushRef="#br0" timeOffset="110">191 1844 7967,'17'-18'0,"-5"9"1201,-1 3 0,1 4-510,5 2 0,0 2-147,0 4 1,1 3-918,-1 9 0,8-7-2496,4 1 2869,4-8 0,1 11 0,1-5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5.0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1 121 8313,'0'-9'-1147,"0"-7"719,0 14 0,0-7 428,0 3 0,8 4 0,-5-11 0,9 7-163,-8 0 217,3-2 305,-7 7 1,0-9 117,0 4-341,0 4 0,0-7 97,0 3 20,0 4 28,0-6-157,0 8 0,2 0 28,4 0-69,-4 0 0,6 2 186,-8 4 0,6 4-25,-1 7 0,3 8-16,-2 4 1,-4 1-141,3-1 1,-3 4-13,-2-4 0,0 3 22,0 3 1,0-2-11,0-5 0,0 5-110,0-4 0,0-2 87,0 2 1,0-8-85,0 2 0,0-4-11,0-2 17,0 8 1,0-5-9,0 3 1,6-10-31,0-1 54,0-9 0,-1 7-17,1-4 18,0-4 0,-4 4-3,4-12 0,-4 2-35,3-8 1,-3 1-12,-2-6 1,0-7-96,0 1 0,0 0 80,0 6 1,0-6-107,0 0 0,2-2 99,4 2 1,-4 4 11,4-4 1,-4 3-23,-2 3 0,5 0-44,1 0 0,6-1 186,-7 1 0,9 0-104,-3-1 1,5 1-2,1 0 1,-5 0 9,-1-1 0,1 1-21,5 0 107,0-8 1,0 5-41,1-3 1,-7 10 252,1 1 1,-6 9-86,5-3 0,-5 4 292,5 2-234,1 0 0,5 2 86,1 4 0,-7 5-101,1 12 1,-7-2-26,7 8 0,-8-6-134,1 6 0,-1-6 99,2 6 1,-4-6-205,4 6 0,-4-8 119,-2 2 0,0-4-100,0-2 1,0-5-69,0 0-182,0-9 83,7 5-181,-5-8 67,14 0 1,-9-8 94,5-3 0,3-10-217,-3-2 1,3-8 98,2 2 0,1 2-38,-1-2 1,0 8 172,1-2 1,-1 6 184,0 5 1,0 5-100,1 7 285,-1 0 807,0 0-484,1 7 112,-9 3 1,1 7-210,-4 1 0,-4-7 618,3 1-600,-3-1 1,-2 6-60,0 1 0,0-7-162,0 1 1,6-1-87,0 7 0,0-7-175,-6 1 1,0-1 60,0 6 1,5-5-475,1 0 1,2-7 230,-2 7 0,1-6-1033,5 5 1,9-7 288,-4 2 1,10-4 979,-4-2 0,16 0 0,-3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5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467 18 8103,'10'-10'64,"-1"2"355,-3 8 282,-4 0 0,-2 8-225,-12 4 1,-5 5-105,-6 6 1,2-2-185,-8 8 0,2 0-128,-2 5 0,-7 7-94,7-1 0,-8 0-324,9-5 0,-3-2-451,2-5 0,-2 5 387,8-4 0,0-4-1304,6-2 752,0-4 974,7-9 0,-5 5 0,5-5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5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70 8103,'-17'-8'636,"0"-3"796,0-4 296,-1-3-648,9 9-1020,9 1 0,9 8 39,9 0 1,-1 8 297,0 3 1,0 5-115,1 1 1,-1 6-272,0 0 1,1 8-361,-1-3 1,0 5-773,1 2 0,-1-6-419,0-1 1,-5-1 152,-1 2 1386,1-4 0,13-8 0,2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4.2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294 450 8138,'0'-12'180,"0"1"1,0 5 577,0-6-39,0 8-19,0-11 142,0 13-242,0-6-330,0 8 0,0 14 68,0 3 1,0 12-84,0 0 0,-2 4-199,-3 1 0,3 1 118,-4-1 0,2-1-212,-2-4 0,4 2 94,-3-8 1,3 0-197,2-6 0,2-6-136,3 1 1,-1-8-271,8 2 0,-1-12-60,7-6 0,7-7 218,3-10 1,5-1-144,2-17 1,1 3 142,4-2 1,-3-2 307,3 8 1,3 1-6,-3 10 0,6 4 149,-6 8 0,1 6 83,-7-1 1,-1 8 359,-4-1 1,2 5-333,-8 5 1,0-1-16,-6 8 0,-5-1 893,-1 6 1,-7 7-408,2-1 1,-4 0-326,-2-6 0,-6 6-66,0 0 1,-7 6-112,1-6 0,-3 0-96,-3-6 1,1 1-301,0-1 0,0-8-61,-1-3 1,7 2-1140,-1-2 504,1-8 0,-7-16 408,1-10 0,2-13-223,3-5 0,-1-2 267,7 2 0,-8-8 202,3 8 1,-3-2 136,3 8 0,-2 9 148,7-4 0,0 12 119,6 0 0,0 4-185,0 2 0,0 5 223,0 1 1,0 5-54,0-6 1,0 7 609,0-7-258,0 8-332,0-11 0,0 11 902,0-7-309,0 7 0,-2-4 292,-4 8-106,4 0-639,-13 0 0,7 2 226,-3 4-488,-5 3 1,9 14-73,-5 0 1,-3 8-64,3-2 1,3 6 119,-3 5 0,6 0-72,-5 12 1,5-2 346,-5 14 1,5-7-128,-6 7 1,8-1 14,-1 6 1,-3 0-160,2 1 1,-5-1 52,5 0 1,-2-6 115,2 1 0,3-14-284,-9 2 0,8-6 41,-1 0 0,3-4 90,2-7 1,0-8-81,0-4 0,0-10 81,0-1 552,0-9-245,7 5 1,-3-8-9,8 0 1,-7 0-45,7 0 0,-1 0 127,7 0 1,-1 0-62,0 0 1,6 6-84,0 0 1,6 7-161,-6-1 1,6 3 118,-6 2 1,2 1-203,-2-1 0,-4-6 47,5 1 0,1-3-54,-2 3 1,0-2 116,-6-5-494,0-3 1,-1 8-579,-5-4-471,4-4-63,-13 5 390,6-7 24,-16-7 1,-7-9 494,-8-7 0,-2-9-56,2-3 0,4-2 163,-4-9 1,3 8 119,3-2 1,6 3 182,-1 2 1,8 3 177,-2 3 1,5 2 20,1 4 0,1 6-111,5-1 1,-2 1 395,8 6 1,-7 1-261,7-2 1,-8 7 838,2-7 431,3 8-216,1-3 1,1 7-231,1 0 1,-6 0 346,5 0 0,-5 5-634,5 1 0,-7 8-252,2-3 1,2 6-649,-3 6 1,1-3 295,-6 3 0,0 2-189,0-2 0,-7 6 54,-5-6 0,-5 7-863,-6-1 0,2-2 434,-8 2 1,-8-2 30,-9 2 1,0-6-764,-6-12 0,10-3 650,-10-8 1,4-2 304,-4-4 0,6-3 187,0-9 0,7 1 120,-1 0 1,5 1 59,7 5 0,1-3 0,4 9 0,3-7 19,-3 6-32,4 1 669,2 5 1,5 0-20,1 0 948,7 0-1115,-4 0 0,8-2 131,0-4 0,8 2-13,3-7 1,11 5 86,1-6 1,9 3-205,3-3 0,15-3-41,13 3 0,6-3 35,6-2 0,6-1-480,11 1 1,2 0-267,4-1 1,-45 7-1,0-1 243,-4 1 0,0-1 1,1-2-1,-2-1-272,39-8 1,-9 0 179,-3 6 0,-19 2-1676,-10 3 0,-9 4 111,-9 8 1695,-10 0 0,-11 4 0,-7 8 0,0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6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1 138 8120,'0'-23'710,"0"0"1,2 2-498,3 10 0,5 1-160,7 4 1,1-1-337,-1-5 198,0 4 569,-7 1 425,5 5-239,-5-6 0,-1 16-235,-3 3 1,2 12-382,-2 6 0,-1-2 32,-5 2 0,0 0-174,0 5 1,0-1-30,0-4 0,0 1-364,0-6 302,-7-1-265,5-6 260,-6-8 1,10-1 113,4-8 0,-2-2-146,7-4 0,-1-9 133,1-8 1,5-6-282,-5 6 0,5-6 2,1 6 1,-2-2-20,-3 2 0,9 4 110,-4-4 1,4 4 12,-3 1 1,-1 7 290,0-1 0,1 9-93,-1-3 0,-2 2 164,-3-2 1,3 4-32,-3-3 0,-3 3 817,3 2 0,-6 0 852,5 0-552,-7 0 0,9 2-435,-7 3 0,2-1 33,-2 8 0,-5-1-384,5 6 1,2 3-152,-2 3 1,1-4-308,-1 4 0,-2 4 108,7 2 0,-5-2-937,6 1 1,-3-4-226,3 4 1,9-1-2224,-4 2 3331,4-4 0,-3 0 0,-1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8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468 311 8126,'-27'0'0,"-4"0"140,8 0 0,-6 8 329,6 4 1,0 3-925,6 2 1,-6 8 265,0 4 0,-8 4-158,2 1 1,2-5 172,-2 0 0,2-8 171,-1 2 1,-1-4 75,11-1 1,-1-1 362,14 0-604,-1 1 0,8-3-738,3-4 906,-3-3 0,21 0 0,-3 1 0</inkml:trace>
  <inkml:trace contextRef="#ctx0" brushRef="#br0" timeOffset="153">208 796 8126,'18'17'0,"-1"8"265,0 4 1,-1-2 436,-5 1 0,2 3-214,-7 10 0,2-5 16,-2 4 0,-4 5-453,3 1 0,-3-2 47,-2 2 1,6-8-616,0 3 0,0-12 117,-6-6 0,0-4-153,0-2 0,0-5-114,0-1-412,7-7 620,-5 4 0,8-18 50,-4-7 1,-3-8 408,9-10 0,-1-7 0,7-2 0</inkml:trace>
  <inkml:trace contextRef="#ctx0" brushRef="#br0" timeOffset="1372">969 52 8259,'8'-25'-10,"-4"14"294,7-1 1,1 8 375,5 4 1,2 8-292,4 3 0,-3 5 32,3 1 1,-4 6-779,-2 0 188,0 8 1,-7-4 91,-4 7 0,-4-5-68,-2 0 1,-2-6 122,-4 6 0,-2-6 29,-3 6 1,-3-14-182,9 2 1,-1-9-315,6 4 201,0-9 1,2-8 38,3-13 0,11-12-159,7-5 1,2-1 306,-2-11 0,-4 9 190,4-2 1,2 5 122,-2 6 0,8 4-152,-2 8 0,-2 7 448,2 5 1,-3 3-76,3 2 0,-4 7 79,-7 5 1,-3 3-141,-4 3 0,3 1-111,-8 4 0,-3 4-416,-8 7 1,-7 1 109,-11 0 1,-2-1-82,-4 1 1,-3-1 33,3 1 1,-2-6-340,2 0 1,4-14 116,8 2 0,5-11-420,1 0 478,7-4 1,-2-12 39,12-7 1,0-6 116,11-6 1,-3 2 19,9 4 0,2 4 299,-2-4 1,6 5-95,-6 7 1,0-3 368,-6 9 1,0-1-115,1 6 1,-7 0 423,1 0-478,-9 0 1,3 2-80,-12 4 0,-5 5-190,-12 12 1,2-2 85,-8 8 1,-6-2-501,-5 2 1,-2 3 219,1-3 0,5 4-102,-5 2 1,5-1 165,1 1 1,1 5 278,-1 0 1,6 8-147,1-1 1,6 4-19,-1 7 0,6-10-19,6 4 0,-3-12 51,8 1 0,-5-5 57,5-1 0,-2-3-52,3-3 1,3-4 318,-4-7-113,-4-1 125,1 0-361,-9 0 0,7-7-74,-1-4 1,8-12 57,-1-6 1,3-5-156,2-6 0,9-4-266,9-7 1,7-1 155,9 0 0,9 1-71,3-1 0,9 3 133,3 3 0,7 4 87,-1 8 0,3 1 155,2 5 1,-5-5 283,-1 5 0,0 1 51,7-1 1,-7 7-185,0-2 0,1-2 102,5 3 1,-6-1-24,1 6 1,-10 0-421,-3 0 1,-1 0 22,-9 0 0,-3 2 16,-9 3 1,-4 5 188,-8 7 0,-7 8-14,-4 4 1,-6 6 70,-6 5 1,-13 4-138,-16 8 0,-7 0-206,-10 0 0,0 0 188,0 0 1,-2-8-300,-3-4 0,3-9-112,-4-2 1,-1-14-144,1 2 0,0-11 179,7 0 1,-1-12-47,0-5 0,-4-7-51,4-5 0,-2-11 100,14-12 1,0-6 439,5-6 1,2-3-63,5-9 0,8 1 6,9 0 0,7 6 81,-2-1 0,6 14 102,6-2 1,4 12-106,7 0 1,0 5 51,1 6 1,-1 4-58,0 8 1,0 2-14,1 3 1,-1-1 220,0 7 1,-5 0 127,-1 6 204,-7 0 0,4 8-97,-8 3 1,0 12 38,0 6 1,0 6-240,0 5 0,-8 4-137,-3 8 1,1 0-218,-1 0 1,-1 0-117,-5 0 1,5-2-221,1-4 1,7-4 225,-2-7 1,-2-3-133,3-3 0,-1-4 51,6-7 0,2-9-31,4-3 0,-3-4 52,9-2 1,5-8-48,6-3 1,8-5-65,-2-1 1,3-2 70,3-4 1,-2 9 540,-4-3 0,1 11-213,-7 0 1,0 4 648,-5 2 0,-1 8-101,0 4 1,-7 3 189,-4 2 1,-4 1-384,-2-1 0,-2 6-97,-4 0 0,-2 6-744,-3-6 0,-3 0 217,8-6-2122,-7 1 1229,11-1 1076,-6-8 0,8-9 0,0-9 0</inkml:trace>
  <inkml:trace contextRef="#ctx0" brushRef="#br0" timeOffset="1945">2820 796 8016,'-10'-18'1135,"-5"1"271,13 7 0,2 3-919,11 7 0,5 0-259,1 0 1,0 7-164,0 5 0,1 3 80,-1 3 0,-5 5-290,-1 0 1,-7 6-6,2-6 1,-4 5-46,-2-5 0,0 6-18,0-6 1,1-2-969,5-9 92,-4 3 730,14-13 0,-7 2-83,8-15 1,6-3 112,1-15 1,4-5-9,-5-7 1,8-7 100,-2 2 0,6 4 178,5 2 1,4 5 3,8 6 1,-6 6 228,0 12 1,-2-3 262,3 8 0,1 1-237,-8 5 0,-5 7 453,-7 5 0,-7 3-295,3 3 1,-13 5 167,-5 0 1,2 7-148,-3-1 1,-1 4-149,-10 1 1,-3 1-3,-9 0 1,-7-1 25,-3 1 1,-5-3-975,-2-3 0,1 0 411,-1-12 1,3 3 52,3-15 0,-2 1 77,8-6 1,0 0-75,6 0 0,7-9 72,4-9 1,4-1 74,2-10 1,2 6-490,4-6 0,9 8 242,8-2 0,8 4 615,-2 2 0,4 1-194,1 5 0,-1-3 235,-4 9 1,1-7-161,-6 6 0,-1 0 296,-6 6-265,0 0 0,-5 0-118,-1 0 0,-9 0 239,-2 0-164,-8 0 1,-15 0-1611,0 0 0,0 0 1477,6 0 0,-8-7 0,-2-3 0</inkml:trace>
  <inkml:trace contextRef="#ctx0" brushRef="#br0" timeOffset="2149">3442 519 8016,'-17'11'353,"-1"1"1,1 1-140,0 10 1,2 4 511,3 8 0,4 7-392,8 4 1,-5 6-443,-1 6 0,0-4 125,6 3 1,-6-9-110,0-2 0,1-7-153,5 1 1,7-9 142,5-2 0,-2-8-299,1 2 1,1-11 161,5-7 1,6-3-52,0-2 0,6-4-36,-6-7 1,8-8-31,-3-16 0,-1-7 2,2-4 354,0-12 0,6-3 0,-1-9 0</inkml:trace>
  <inkml:trace contextRef="#ctx0" brushRef="#br0" timeOffset="2362">4082 208 8016,'8'-10'3269,"-6"2"-2626,5 8 0,-13 8-213,1 4 1,-1 3-368,6 2 1,0 1 104,0-1 1,0-6 213,0 1-177,8-1 0,3 5-91,12-5 1,-2-3-47,8-8 1,0 0-252,6 0 1,1-8-261,4-3 1,-3-3 254,3 3 1,-3-3-167,-3 9 1,-5-3 167,0 2 0,-8 4-881,2-4 0,-6 6 120,-5 6 1,-4 4 946,-8 7 0,-16 8 0,-3 2 0</inkml:trace>
  <inkml:trace contextRef="#ctx0" brushRef="#br0" timeOffset="2620">4393 692 8016,'0'11'569,"0"1"1,-6-1 811,1 7 0,1-1-744,10 0 1,-3 6-98,9 0 1,1 8-617,10-2 0,-3 2 149,3-2 0,-10 3-1145,-1-3 1,-8 6 586,1 5 0,-7-2-248,-9 9 1,-3-7 275,-14 6 1,-5-8 37,-2 3 1,-3-12 65,9-6 0,2-6 247,-2-6 1,1-3-4,-7-8 1,8-9-106,4-9 1,11 1 1009,7-6 0,5 4-416,5 1 0,9 3 1006,15 4 0,9 5-525,20 12 0,5 5-261,12 12 0,-2 4-418,8 8 0,-2 7 25,1 4 0,3-2-1457,-8 2 0,-8 0 1250,-9 6 0,-8-2 0,-2 0 0,0 2 0,-2 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07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8059,'0'-18'666,"0"9"-543,8 1 1,2 8 227,7 0 0,6 0-178,0 0 1,2 0-52,-2 0 1,-2 0 141,8 0 0,-2 0-73,2 0 0,4-2 174,-5-4 0,11 2-156,1-7 0,1 1-45,-7-1 1,1 3-165,-1 8 1,1-6-326,-1 1 0,-1-1-486,-4 6 1,2 0 428,-8 0 1,0 0-313,-6 0 0,-2 8 215,-3 3 0,-4 4-487,-8 3 966,0-1 0,0 0 0,0 1 0</inkml:trace>
  <inkml:trace contextRef="#ctx0" brushRef="#br0" timeOffset="197">122 572 8250,'-16'-18'-23,"5"1"1317,3 7 1,18-3-589,7 7 1,10-5-734,13 5 0,14-8-101,15 3 0,0-5-225,6-1 1,-4 2 173,-2 3 0,-1-1-130,-5 7 1,-3-5-462,-8 5 1,-8 2 102,-4 10 667,-3-4 0,-3 13 0,1-5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00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7975,'0'-9'3284,"2"1"-2565,4 8 1,-2 0 84,8 0-1490,-1 0 302,6 0-529,1 0 1,-9 2 171,-3 4 0,-4-3 741,-2 9 0,0 7 0,0 8 0</inkml:trace>
  <inkml:trace contextRef="#ctx0" brushRef="#br0" timeOffset="93">87 295 7966,'0'17'4014,"0"0"-3958,0 1-1356,8-1 1300,1 0 0,1-7 0,-3-2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59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364 1 8160,'-33'0'1285,"4"0"1,10 7-1040,7 5 1,3 5-476,-3 6 1,-1-2-68,7 8 272,-7 0 1,3 6 242,-7-1 0,5 3 124,1 3 0,7-3-188,-2 3 1,4-4 65,2-1 1,0 0-777,0-1 1,6-1 213,0-4 1,7-2-233,-1-4 1,-3-6-46,3 0 29,-1 1 191,7-17 72,-1 7 0,-2-16 443,-3-3 0,-3-4-121,-3-3 0,-4-7-99,4-4 1,1-3 183,-1-3 0,2 1 53,-2-1 1,-2 6-18,7 0 1,-5 10-73,5 2 1,-5 2 94,6 9 0,-7 0 650,7 6-343,-1 0 0,5 2-161,-5 4 1,3-2 462,-8 7-473,7 1 1,-5 5-132,3 0 0,3 0 114,-9 1 1,7 1-81,-6 4 0,1 4 104,-1 8 1,-2 5-20,8 0 0,-7 14-62,7-2 1,-8 9 12,1-3 1,3 5-349,-2-5 1,2 0 104,-3-6 0,-1-6-92,8 0 1,-8-14-113,1 3 0,3-12-131,-2 0 1,1-6-331,-1-5-274,-4 3 388,6-13 1,-10 4 138,-4-12 1,-3-3-25,-9-9 1,-5-7 160,0-3 1,-6 1 12,6-2 0,-7-6 105,1-5 0,2 0 0,-2 5 1,6 0-224,-6 1 408,8 7 0,-12-6 0,6 6 0</inkml:trace>
  <inkml:trace contextRef="#ctx0" brushRef="#br0" timeOffset="317">87 796 8061,'-17'0'0,"5"2"385,1 4 0,9-4 584,2 4 0,7-5-846,11-1 0,7-1 74,3-5 1,7 2-176,5-8 0,-3 1 84,3-6 0,2-3-58,-1-3 0,-1 4-195,-5-4 0,-3 4-357,-3 2 0,-4 5 146,-8 1 1,-5 1-875,0-2 1102,-9-3 1,5 11-33,-8-7 0,-8 7 241,-3-2 0,1 4-254,-1 2 902,-1 0 1,-5 8-112,0 3 1,5 5 127,1 1 0,5 0-366,-6 1 0,8-5-135,-1 4 0,-5-9-260,-1 9 1,1-3 126,-2 3 1,7 0-575,-7 1 332,8-1-1610,-3 0 1077,7 0 0,0-5-677,0 0 884,0-9 1,0 7 2,0-4 0,-2-2-239,-4 7 694,4 1 0,-13 5 0,5 0 0</inkml:trace>
  <inkml:trace contextRef="#ctx0" brushRef="#br0" timeOffset="463">87 1194 8061,'-23'11'1774,"0"1"895,0 0-1937,13 5 0,2-6 178,8 1-607,0-8 1,2 5-62,4-3 1,-2-2-342,7 7 0,1-7-400,5 2 0,-1 4-244,-5 1 1,3 5-998,-9 1 0,7 0 1740,-6 0 0,-1 1 0,-5-1 0</inkml:trace>
  <inkml:trace contextRef="#ctx0" brushRef="#br0" timeOffset="729">70 1332 10372,'13'-11'837,"4"-1"0,12-1-632,0-10 0,9 4-533,3-5 1,7 5 315,-2 2 1,2-6 244,-2 0 0,2 0-80,-8 5 1,14 1-166,-2 0 0,2 2-187,-8 3 1,-4 4 51,-7 8 0,-2 0-260,-5 0 0,-3 0 233,-7 0 1,-3 8 776,-3 4 0,-3 3-58,-3 2 0,-4 2 144,4 4 0,-10-3-340,-2 3 1,-9 4-100,-3 1 1,1-1-339,-6 2 0,-2-6 140,2 6 0,-6-8-1160,6 2 1,-6-4 561,6-1 0,-2-9-1117,2-3 0,2-4 1663,-8-2 0,0-8 0,-5-1 0</inkml:trace>
  <inkml:trace contextRef="#ctx0" brushRef="#br0" timeOffset="905">433 1194 8055,'-16'8'650,"5"3"0,1-1 943,4 1 1,5 1-1155,-5 5 0,-2-5-431,2-1 1,1 1 221,5 5 1,-6 0 1,0 1 0,0-1-597,6 0 411,0 0-1278,0 1 0,8-3 222,3-3 0,7-5-305,5-7 0,-2-7 883,8-5 0,-6-9 432,6-2 0,7-8 0,8 4 0</inkml:trace>
  <inkml:trace contextRef="#ctx0" brushRef="#br0" timeOffset="1142">640 1315 8055,'27'-15'-103,"-4"3"0,-9 4 103,-3 8 1558,-7 0 1,2 2-680,-12 4 1,-5 11-386,-13 12 0,-4 4-277,-13 1 1,5 3-170,-5 3 1,-1-3-278,2 3 1,-2-1 215,1 1 1,-1 2-685,-4 4 1,4-5 380,7-12 1,8-5 80,4-6 0,4-7 140,1 1 0,9-6 282,3 5 1,6-7-101,6 2 1,5-4 168,12-2 0,6-6 844,12 0 1,-1-7-476,12 1 0,-4 3 168,10-3 1,-3 0-275,3-5 0,-4 0-99,3 0 0,1 5-713,-6 1 1,2 7-617,-14-2 0,2 4 444,-1 2 1,-11 0-432,5 0 0,-12 0-2615,0 0 3511,-4 8 0,-1 1 0,-1 9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57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35 761 8102,'-15'-13'3487,"3"-5"-3042,5-3 0,14 12-225,5 3 0,9 4-175,2 2 0,8 0 18,-3 0 0,-1 0-129,2 0 1,0 0 154,6 0 0,-7-6 197,1 0 1,0-7-434,6 1 1,-7 3-283,1-3 0,-2 7-658,2-7 0,-4 2 519,-8-1 0,1-4-67,-1 3 1,-7-3 195,-5-3 1,-3 1 64,-2 0 0,-4-1 187,-7 1 1,3-6 149,-15 0 0,8 0 249,-8 6 1,9 7-320,3 4 931,-1 4-639,-5 2 0,1 8 115,5 4 0,-3 5-11,9 6 1,-1-2 212,6 8 0,0 0-13,0 5 0,0 7 126,0-1 0,6 8-100,-1-2 1,7 10-137,-6 2 0,5 1-366,-5-1 0,2 1 104,-2 5 1,-5 3-77,5-4 0,2-1-259,-2 1 1,-1-7-342,-5 2 0,6-8 238,0-10 0,5-2-236,-5-15 1,2-1-492,-2-11 554,-4 4 0,11-15 39,-7 0 0,0-9 136,-6-14 1,0-4-355,0-8 673,0-7 0,-8-10 0,-2-9 0</inkml:trace>
  <inkml:trace contextRef="#ctx0" brushRef="#br0" timeOffset="386">398 1021 8102,'-17'0'0,"-2"0"660,-4 0 1,3 0-183,-3 0 0,6 7-7,6 5 1,-5 3-186,5 2 1,3 1-72,2-1 0,-1 0 128,1 1 1,0-1 136,6 0 1,0-5-331,0-1 1,8-7 101,3 2 0,7 2-549,5-3 1,4 1-203,7-6 1,3-10-505,3-7 0,2-2 311,4-10 0,-1-2-452,-5-9 0,-4 0 552,5-12 1,1 4 591,-2-10 0,1-1 0,-7 1 0,-1-4 0,-4 11 0,3-1 0,-3 17 0,-4-1-147,-2 12 0,-3 1 147,-3 6 177,-8 8 398,7 1 569,-14 8 19,5 0 102,-7 0-283,0 0-332,8 0 0,4-8-136,11-3 0,11-7-302,12-5 1,4 2-289,2-8 0,0 6-297,0-6 0,-2 8 69,-4-2 1,-6 4-369,-11 2 1,2 5 36,-8 1 0,-6 7-225,-5-2-45,-8 4 1,1 8 352,-10 0 0,-11 7 552,-7-1 0,-7 3 0,3 2 0</inkml:trace>
  <inkml:trace contextRef="#ctx0" brushRef="#br0" timeOffset="557">1228 312 8102,'-17'9'1427,"0"-1"-816,-1-8 0,9 7 13,3 5 0,4 0-159,2 5 1,0-2-159,0 14 1,0 0-290,0 5 0,2 1 117,4 0 1,-2 7-882,7 4 0,-1-4 56,1-1 0,5-5-372,-5-1 0,-1-8 412,1-4 1,-5-12-672,6-5 1321,-8-4 0,11-17 0,-6-5 0</inkml:trace>
  <inkml:trace contextRef="#ctx0" brushRef="#br0" timeOffset="1115">1401 0 8102,'0'23'799,"0"0"0,0-2-237,0 8 0,2 4-377,4-4 1,-2 9-160,7 3 1,-7 5-250,2-6 1,-4 8 129,-2-2 0,0 2 133,0-2 0,-2 2-301,-4-7 1,2 3 173,-7-9 0,-1 7-355,-5-13 1,5-2 51,1-16 1,-1-3 194,-5-8 0,0-2 145,-1-4 0,3-11 154,4-12 0,3-2-91,8 2 1,0-3-23,0 3 1,10-2-51,7 2 1,2 10 69,10 8 1,-8 5 362,2-6 0,2 8 67,-2-1 1,0 3 834,-6 2-934,1 7 0,-9 3 69,-3 7 1,-4 8-198,-2 4 0,-2 4-225,-4 1 1,-5 3-712,-12 3 1,4 3 457,-5 3 1,-1 2-596,2-8 0,-7 0 194,1-5 0,-2-6 2,2 0 0,-3-6 663,3 5 0,-2-6 0,2 1 0,-1-6 0,6-6 0,-4 5 0,5-5 0,0-1-82,5 2 0,3-7 176,3 7-8,-3-8-38,13 3 0,-4-7 159,12 0 0,6-2 379,11-3 1,5-13 392,13-10 1,3-5-300,8-2 0,13-1-239,4-5 1,4 5 36,-3-4 0,-3 3-91,-4 2 1,-3 3-501,-8 3 0,-8 4-154,-4 8 1,-5 7-815,-6 4 851,-4-3 0,-10 9-145,-4 0 0,-5 7-74,-12 11 0,1 5-298,-13 0 1,3 9-110,-14 3 0,0 0 72,-5 5 784,-1-3 0,-7 5 0,-2 2 0</inkml:trace>
  <inkml:trace contextRef="#ctx0" brushRef="#br0" timeOffset="1248">1228 1522 8102,'-17'0'3447,"7"8"-2604,3-6 0,14 5-732,5-7 1,5 0-158,6 0 0,-3 0-417,3 0 0,-4 0-2051,-2 0 1369,8 0 1145,2 0 0,0 0 0,-2 0 0</inkml:trace>
  <inkml:trace contextRef="#ctx0" brushRef="#br0" timeOffset="1356">1782 1539 8102,'11'6'0,"1"0"0,-3 2 722,3-3 1,3-3-659,-3 4 0,3-4-614,2-2 550,1 0 0,-1-8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6:55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1 138 8467,'0'-9'-468,"0"1"336,0 0-97,0 7 310,0-15 0,0 12 363,0-7-115,0 7-15,0-11-147,0 13-19,0-6 247,0 0-111,0 6 4,0-5 0,6 14-145,-1 5 1,1 3 3,-6 3 0,2 1 120,4 4 0,-4 2 213,3 4 1,-3 3-192,-2-3 1,2 2-41,4-2 1,-4 7-182,4-7 0,-4 7 115,-2-7 1,0-2-99,0 2 0,0-8 33,0 2 1,0-4-187,0-1 0,0-1 46,0 0 0,0-5-128,0-1 1,2-1 178,3 2-150,-3 3 0,6-11-61,-8 7 0,2-7 64,4 2-103,-4-4 188,5-2 0,-7-2-235,0-4 1,0-5-45,0-12 0,6 3-200,0-3 0,0-4 166,-6-1 0,2 1 115,3-2 0,-3 6 65,4-6 0,2 6-95,-3-6 1,7 8 429,-6-2 0,5 4-64,-5 1 475,7 1-175,-3 0-191,7-1 1,-1 7-75,-5-1 1,-1 9-30,-4-3 0,-3 4 240,9 2 1,-6 2-91,5 4 1,-5 1 2,6 5 0,-7 3-93,7-3 1,-6 3 176,5 2 0,-7 6-171,2 0 1,1 1-39,-1-7 0,0 0 93,-6 0-444,8 1 92,-6-1 1,7-7 21,-3-5-566,-4 5 407,6-8 1,-3 4-33,1-12 1,2-4-177,-2-7 0,-3-2-213,9-4 0,-1 2 215,7-8 0,-1 8 32,0-2 0,1 3 270,-1 3 0,0 2-138,1 3 1,-7-1 713,1 7-433,-1 0 1624,6 6-4,-7 0-440,-2 8 1,-8 1-457,0 9 0,0-7 35,0 1 0,0-1-303,0 7 0,0-1-147,0 0 0,0 1-321,0-1 1,2-2 114,3-3 1,-1 3-480,8-3 1,-3 3-112,3 2 0,3-5-420,-3-1 0,3-5 240,2 6 1,1-9-362,-1 3 0,-5 2 114,-1-2 1,1-1 931,5-5 0,0 8 0,0 2 0</inkml:trace>
  <inkml:trace contextRef="#ctx0" brushRef="#br0" timeOffset="223">1523 35 8310,'0'-20'3663,"7"5"-3625,3 15-6,7 8 0,-7 3 97,-4 12 0,-10-2 532,-2 8 0,-7 0-185,1 6 0,-3-1-757,-3 1 0,1-1-116,0 1 0,-1 5-316,1 1 1,0-1 234,0-5 1,-6-3-300,-1-3 1,7 2 19,6-8 1,1 6 756,-2-6 0,-11 0 0,4-6 0</inkml:trace>
  <inkml:trace contextRef="#ctx0" brushRef="#br0" timeOffset="441">1298 398 8244,'-25'-33'3117,"8"4"-1835,7 12 743,10 2-2080,8 13 1,1-6 39,9 8 1,-7 0 574,1 0 1,-1 8-95,6 3 0,1 5-824,-1 1 1,0 2-361,1 4 0,1-2-721,4 8 0,-10-8 800,5 2 1,-5 2-254,4-2 1,1 0 891,-1-5 0,0-1 0,0 0 0</inkml:trace>
  <inkml:trace contextRef="#ctx0" brushRef="#br0" timeOffset="863">2111 277 8276,'0'-18'1396,"0"9"1,7 1-1030,5 8 0,-3 0 13,3 0 0,-8 2-306,2 4 12,3 3 0,-7 9 232,4-1 1,-4 0 309,-2 1 1,6 1-806,-1 4 1,1-4 124,-6 4 0,2-4-960,4-1 789,-4-1 0,7-5-538,-3-1 245,-4-7 186,13 4 1,-7-10-139,4-4 1,3-6-199,-4-11 0,5 4-247,1-4 0,0 4 505,1 2 1,-7-1 411,1 1 0,-1 5-4,7 1 0,-7 7 1358,1-2-804,-1 4 0,6 8 310,1 0 1,-7 7 292,1-1 0,-6 3 860,5 3 1,-1-1-673,1 0 1,5 2-709,-5 4 1,3-3-977,-3 3 1,4-4 265,-3-2 1,3-5-1513,3-1 1,-7-1 528,1 1 1056,-1-3 0,14 0 0,2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03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35 104 8221,'0'-11'-698,"0"-1"599,0 8 533,0-3-151,0-1 50,0 6 121,0-13-216,0 13 0,0-8 107,0 4-153,0 5 0,0-9 164,0 4-22,0 4-330,0-5 106,0 7 1,0 1-86,0 5 0,0 4 66,0 7 0,0 0-22,0 1 1,0 5 91,0 0 1,-5 0 18,-1-6 0,0 6 170,6 0 0,0 6-132,0-6 1,-6 2-36,1-2 0,-1-4 6,6 4 0,0-3-213,0-3 0,0 0 131,0 1 1,0-1 57,0 0 1,0-5-199,0-1 1,0-5 45,0 5-1652,0-7 767,0 12-1341,0-14 1136,0 5 1077,0-7 0,0 0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08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1 120 8153,'0'-18'-5,"0"7"694,0-1 0,5 7 427,1-7-575,8 0 1,-3-3-158,12 4 0,-4-3 71,4 8 0,4 3 9,2 8 1,4 5-145,1 7 0,7 8-307,-1 4 0,0 9 161,-5 3 0,-8 5-326,-4-6 1,-4 6-215,-1-5 1,-9 5-520,-3-6 0,2 2 353,-3-1 0,1-5-209,-6 5 0,-6-13-429,1-4 748,-9 2 1,5-8 395,-9-1 1,7-7-99,-1-10 0,1-4 59,-7-8 1,7-1 257,-1-16 0,8-6 385,-1-5 0,5 0-221,5 5 1,13 1 233,11-1 1,5 6-639,7 0 0,-5 8 167,4-2 0,3 12-1941,-3 5 1821,8-4 0,-11 8 0,5-5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05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1 865 10531,'17'-1'707,"0"-5"0,3 2-269,3-8 1,5 1-89,13-6 0,-5-1 74,5 1 0,3 0-386,2-1 0,-4 1-235,-1 0 0,-5 5-1226,-1 1 1024,-8 7 1,-2-10-353,-8 9-539,0-1 463,-7 6 1,-3-2-238,-7-4 638,-7 4 1,-3-5 207,-7 7 0,0-6 218,-1 0 0,1 0 0,0 6 0,-1-7 0,1 5 0,7-6 0,3 6 0,7-4 583,-8 4-403,6-5 0,-5 5 526,7-4-178,0 4 83,0-6-394,0 8 1,0 2 205,0 4-301,0 4 1,0 13 38,0 0 1,0 8 191,0-3 1,0 7-57,0 5 0,0 5 86,0 6 1,0 9-120,0 3 1,0 5-48,0 1 0,0-2-130,0-4 0,0-3-233,0-8 1,0-6-2,0 0 0,0-13 101,0 1 0,1-11-377,5 1 136,-4-5-572,13-10 284,-13-1 317,6-8 0,-8-4-136,0-7 0,0-1-313,0-11 0,0 2 707,0-2 0,-15-12 0,-4-9 0</inkml:trace>
  <inkml:trace contextRef="#ctx0" brushRef="#br0" timeOffset="221">226 1125 8083,'-8'-17'1682,"0"5"-519,-3 0-530,-5 9 1,14-3-182,-3 12 0,3 3-176,2 9 0,0 5 19,0 0 1,2 7 77,3-1 0,-1 2-180,8-2 0,-3-2-114,3-4 1,3-6-491,-3 0 0,9-1 306,2-11 0,6 1-745,-6-6 1,8-9 61,-3-9 1,11-7-245,1-9 0,2-9 420,-1-3 0,-5-4 61,5-1 1,-5-7 196,-1 0 0,-6-5 354,-1 5-198,-6-7 1,3 11 0,-8-6-1</inkml:trace>
  <inkml:trace contextRef="#ctx0" brushRef="#br0" timeOffset="437">952 554 8083,'0'10'2229,"-8"-3"-1557,6-7 0,-3 0-455,10 0 0,7 0-4,11 0 1,4 0 14,7 0 1,9-11-33,3-1 0,4-13-122,2 8 1,-6-2-18,0 7 1,-8-3-242,3 3 1,-11 5-1622,-1 1 882,-8-4-469,4 8 910,-15-5 1,-4 7 14,-12 0 1,-4 0 69,-7 0 1,-2 2 396,-4 3 0,2-3 0,-8 4 0,8-4 0,-12-2 0,6 0 0</inkml:trace>
  <inkml:trace contextRef="#ctx0" brushRef="#br0" timeOffset="612">1177 416 8083,'-18'0'338,"1"0"0,6 2 180,-1 3 0,6 7 640,-5 11 0,7 4-615,-2 8 1,-2 1-212,3 4 1,-1-1-679,6 7 1,0-2 87,0 2 0,2-2-119,4-3 1,1-10 231,5 3-1434,3-11 1072,-13 2 0,12-13-155,-9-1 0,3-7-49,-2 2 0,-4-6 482,3-6 0,-1-5 229,2-13 0,-4-2 0,13-9 0,-5 0 0</inkml:trace>
  <inkml:trace contextRef="#ctx0" brushRef="#br0" timeOffset="859">1350 35 8083,'-10'-7'632,"2"3"914,8-8-1443,0 8 1,2-3-11,4 7 0,2 9 15,3 9 1,3 3-29,-9 13 1,1 5 344,-6 13 0,0 7-22,0 5 1,0 5-8,0 6 1,0-8-416,0 8 1,-6-14-352,1 9 0,-1-18 89,6-1 0,0-10-263,0-1 0,0-5-28,0-7 0,-6-3 143,0-7 0,1-7-465,5 1-211,0-8 1105,-8 3 0,6-7 0,-6 0 0</inkml:trace>
  <inkml:trace contextRef="#ctx0" brushRef="#br0" timeOffset="1201">1194 814 8083,'-12'-2'914,"1"-4"231,7-4 1,-2-7-766,12 0 1,6 5-217,11 1 0,2 5-239,3-6 1,3 7 77,-8-7-177,8 8 0,-12-4-116,4 8 0,-9 2-127,-3 4 0,-7 4 34,2 7 0,-6 2-241,-6 4 1,-3-3 295,-9 3 0,1-4 101,0-2 1,-1 0 267,1 1-219,-8-1 1,6-2 863,-4-3-257,11 3 32,5-13-87,7 6-143,0-8 0,2 0-25,3 0-147,5 0 0,7 0 43,0 0 0,7-6-53,-1 0 0,2-7 201,-2 1 0,-2-1-142,8 1 1,-8-1-133,2 7 1,-10-5-136,-1 5 0,-6 0-862,5 6 253,-7 0 0,-6 14 360,-15 3 0,-3 10 408,-8-4 0,-9 15 0,-7-1 0</inkml:trace>
  <inkml:trace contextRef="#ctx0" brushRef="#br0" timeOffset="1463">692 1384 8083,'-7'10'747,"-3"-2"196,1-8 0,3-2-484,12-4 1,3 2-129,8-8 1,3 7-18,3-7 0,4 1 117,7-7 1,3 1-285,3 0 0,4 5 36,8 1 0,2-1-530,4-5 1,-5 0 313,5-1 1,-2 7-8,1-1 1,-3 1-115,4-7 1,1 1-341,-1 0 0,6 0 244,-7-1 0,-1 3 139,-10 3 0,-6-1 106,-11 7-26,-4 0-289,-8 6 1,-11 10-264,-12 7 0,-5 2-984,-18 10 1567,0 0 0,-13 6 0,-2-1 0</inkml:trace>
  <inkml:trace contextRef="#ctx0" brushRef="#br0" timeOffset="1646">1056 1523 8109,'-8'-10'2218,"14"2"0,-4 8-2678,15 0 204,0 0 1,1 2-945,-1 4 205,-8-4 405,7 13 590,-7-5 0,9-1 0,-1-1 0</inkml:trace>
  <inkml:trace contextRef="#ctx0" brushRef="#br0" timeOffset="1772">1505 1523 8087,'12'0'0,"-1"0"2298,-7 7 1,10-3-1113,-9 8 0,1-7-1104,-6 7-607,0-8 0,0 11-1933,0-3 1744,0-5 714,-8 9 0,-1-14 0,-8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5.4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35 415 8281,'-17'0'1663,"7"8"-1220,3-6 1,7 8 24,0-5 0,2-3-33,3 4 1,5 2 141,7-2-260,1-1 1,5-5-171,0 0 1,6-2-130,-6-3 0,5-3-695,-4-4 1,-1-3 466,-6 3 1,-6-3-299,1-2 1,-8 5 205,2 1 0,-5-1-540,-1-5 1,-1 5-241,-5 1 668,-4-1 0,-7 3 261,0 3 273,-1 4 0,3 6 289,3 7 1,-1 3-261,7 15 0,0 7 300,6 10 1,0 6-176,0 6 1,0-4 353,0 3 0,0 3-346,0-2 1,0-7-324,0-4 1,0-11 18,0-1 1,2-3-218,4-9 1,-4 0 110,4-5 0,-4-7-64,-2 1 184,0-8 1,-2 3-86,-4-7 1,2-2 222,-7-3 0,1-7-18,-1-11 0,-3 2-74,8-8 0,1 2-53,5-2 0,0-1-146,0 7 0,13-6-32,4 6 1,12-2 44,0 2 1,4 1-64,1-6 0,7 5 3,-1-6 1,0 6-94,-5-6 1,-1 6 109,1-6 0,-8 8 211,-4-2 0,-4 9-25,-2 3 466,1 7 2,-9-4 0,-1 10-226,-8 4 1,-8 9 5,-3 8 1,-5 2-61,-1-2 0,-6-1 127,0 6 0,2-6-179,9 1 1,-1-4 139,7-2-271,0-7-233,6 5 1,2-13-120,4 4 1,11-12 165,12-6 1,-2-3-36,2-2 1,-2 0 89,2-1 1,-2 3 66,-4 3 0,-10 5-104,4 7 98,-3 0 0,-5 2 68,-3 3 0,-6 7 161,-6 11 0,-9-2 31,-8 8 1,-6 0-123,6 5 0,-6-5 367,6 0 1,0-6-147,6 6 1,5-8 61,1 2 1,7-10 80,-2-1-433,4 0 1,10-3 100,4-3 1,9-4-11,2-2 1,7-8-273,-1-3 0,4-7 77,2-5 1,-7-4-37,1-7 1,-2-1 4,2 1 0,2-3-334,-8-3 0,-2 1-117,-10-7 1,-3-6-319,-8-5 0,-2-7 470,-4 7 1,-3-1 40,-9 6 0,7 10 700,-1 7-388,1 1 297,1 14 1,3 1-174,7 8 243,0 7 1,0-2 93,0 12 1,0-2 263,0 7 0,0 1-227,0 5 1,-6 8 77,0 4 1,0-2-115,6 2 1,0 5-112,0 6 1,0 3-21,0-3 0,0 6-1,0 12 0,0-2-313,0 7 0,0-5-234,0 5 1,2-1-403,4 1 0,-4-5 354,4-12 0,-3-4-157,3-7 0,-4-9 161,4-2 1,-2-11-149,2-2 314,-5-7 0,13-6-30,-8-15 1,5-17-102,-5-18 1,6-8-38,-7-9 0,1-10-365,-6-7 0,6-3 710,0-9 0,-1 2 0,-5-2 0,0 0 0,4 8 0,8 0 0,7-3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03.7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346 225 8252,'-15'8'56,"3"3"242,-3 5 1,11 1 498,-8 0 1,3 1-380,-3-1 1,-3 6-195,3 0 1,3 6-3,-3-6 1,3 2-2,-3-2 0,-3-4-612,3 4 312,4 4 1,-5-8-134,7 4 0,-1-3-300,1-3 0,2-2-331,-8-3 1,7 1-112,-7-7-375,8 7 1329,-11-11 0,5 14 0,-7-7 0</inkml:trace>
  <inkml:trace contextRef="#ctx0" brushRef="#br0" timeOffset="238">0 467 8196,'0'-17'1718,"0"7"-1021,0 3-557,0 7 0,0 2 238,0 3 0,2 5-73,4 7 1,-2 0-5,7 1 1,-1 5-189,1 0 0,5 0-184,-5-6 0,5 1 10,1-1 0,-6 0-344,1 0 0,-2-5-259,1-1 1,3-5 16,-9 6-100,9-8 0,-5 3 269,9-7 1,-7 0 477,1 0 0,-1 0 0,7 0 0</inkml:trace>
  <inkml:trace contextRef="#ctx0" brushRef="#br0" timeOffset="780">865 0 8572,'0'12'261,"0"-1"0,0 1 55,0 5 0,0 6 160,0 0 0,0 8-101,0-2 0,0 2-152,0-3 1,0 5-18,0-4 0,0 4-149,0 1 1,0 1 16,0-1 0,0 1-71,0-1 1,0-5 87,0 0 0,-6-2-196,0 2 1,1 2-12,5-8 0,-6 2 116,0-2 1,0-4-54,6 4 1,-6-10 85,1-1 1,-1-6-517,6 5-3,0-7-16,0 4 223,0-8-122,0 0 91,0-8 182,0-2 0,8-5 48,3 4 0,-1-5-44,1 5 1,1 1-123,5-1 0,0 1 149,1-2 1,-1-3-24,0 3 0,1 3 117,-1-3 1,6 3 241,0-3 1,0 3 586,-6 3 0,1 4-69,-1-4-159,0 4 1,-1 10-180,-5 3 1,-1 5 257,-5 1 1,-3 2-296,4 4 0,-10-1-129,-1 6 0,-11-5-142,-1 6 0,0-2-188,-6 2 1,1-4 92,-1-8 0,4-5 84,-4-1 0,4-7-609,2 2 0,-1-4 266,1-2 0,2-8-878,3-3 1,-1-12-36,7-6 0,0 2 1156,6-2 0,0-8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11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70 571 7506,'-10'0'-98,"3"0"0,7-2 79,0-4-22,0 4-27,0-5 128,0 7-5,0 0 265,0-8-169,0 6 147,0-6-135,0 8 56,0 0-190,-8 0 0,6 2-12,-4 4 1,4-2 23,2 7 0,-1-7-169,-5 2 201,4-4 1,-6 0-14,8 4 33,0-4-11,0 5 1,0-5 19,0 4 1,2-4 70,4 4-80,-4 3 0,11 1-73,-7 7 0,0-5 46,-6-1 1,0 1-105,0 5 1,0 0 90,0 1 0,0-1-19,0 0 1,0 1 89,0-1 1,0 0-3,0 0 1,0 1-15,0-1 0,0 0 18,0 1 1,0-1-20,0 0 0,2 0-8,3 1 0,-3-1 25,4 0 1,2 1-18,-2-1 0,1 6-63,-1 0 0,-4 0 69,4-6-154,3 1 0,-7-1 72,4 0 1,-4-5-154,-2-1 136,0 1 2,0-3-66,0-1 85,0-8-1267,0 0 780,0-8-35,0 7 179,0-7 35,0 8 4466,0 0-3965,0 8 1,0 1-18,0 8 1,0 1-15,0-1 1,0 6 29,0 0 1,0 0-78,0-6 0,0 1-113,0-1 29,0 0 0,6 1-229,-1-1-102,1-7 3,2 5 157,-6-5 1,5 7 93,-7 0 0,2-5-30,4-1 1,-4 1 66,4 5 0,-4 0 16,-2 1 1,2-1 20,3 0 1,-3-5 100,4-1 191,-4 1-308,6-3 1,-6 1 221,3-4-136,-3-4 230,-2 5-293,0 1-12,0 2-30,0 7-290,0 0 194,0 1 104,0-9-183,0-1 114,0-8-287,0 0 0,0-8-181,0-3 0,0-5-146,0-1 0,0-2-474,0-4 1,0 2 337,0-8 783,0 0 0,8-13 0,2-3 0</inkml:trace>
  <inkml:trace contextRef="#ctx0" brushRef="#br0" timeOffset="1630">18 709 8106,'-9'0'571,"1"0"0,21-5-562,5-1 1,-3-6 106,-3 7 0,-1-7-131,6 6 1,1-5-93,-1 5 212,0 0 0,0 0-26,1 1 0,1-1-144,4 6 0,-4 0 95,4 0 1,-2 0-17,3 0 0,-5 0-106,4 0 0,-2 0 82,2 0 1,-2 0-146,8 0 0,-6 0 9,6 0 1,-2 0-5,2 0 1,3 0 111,-3 0 0,4-6 0,1 0 1,-5-1 45,0 1 0,0 4-61,5-4 1,1 2 214,0-1 1,-1 3-103,1-4 1,-1 2 48,1-2 1,-1 4-91,1-3 1,5 1-1,1-2 0,5 2 19,-6-7 1,8 5-9,-2-6 0,-1 7-109,1-7 0,0 1 85,6-7 1,-4 7-125,4-1 0,-10 1 114,10-7 1,-4 7-12,4-1 0,-6 8 63,0-1 1,0-3 5,6 2 1,-6-5-23,0 5 1,-6 0 14,7 6 0,-7-6 4,6 1 1,-8-1 35,3 6 1,1 0-138,-2 0 0,8-6 86,-1 0 0,3-1-225,1 1 0,1 4 88,0-4 1,-2-1 47,-4 1 0,4 0 13,-4 6 1,-2 0 12,3 0 1,-3-6 101,2 1 0,2-1-115,-8 6 1,8 0 87,-2 0 1,4 0-55,2 0 0,0-2-66,0-4 0,2 4 62,3-4 0,-3-1-11,4 1 1,2 0-4,-3 6 1,3 0-5,-3 0 1,-3-2 74,4-4 0,1 5-73,-1-5 1,2 4 146,-3 2 1,-3 0-73,4 0 1,1 0-48,-1 0 1,1 0-39,-1 0 1,-2 0-125,7 0 1,-5 0 140,5 0 0,-7 0-13,2 0 1,1 0 26,-1 0 1,-1 0-36,-5 0 1,0 0 158,0 0 0,-6 0-93,0 0 1,0 0 86,6 0 0,0 0-99,0 0 0,0-6 5,0 0 1,-2 1 3,-4 5 0,2 0-7,-8 0 0,8 0 14,-2 0 0,-1-6-11,1 0 1,-6 0 18,6 6 1,-5-2-24,5-3 0,-6 3-15,6-4 0,0 4 10,6 2 1,0-6 0,0 0 1,-6-1-21,0 1 1,0 4-11,6-4 0,-6-1 60,0 1 0,-5 0-37,5 6 0,-8 0 170,3 0 0,1-2-94,-2-4 1,1 4 73,-7-3 1,3 3-122,3 2 1,-3 0 9,3 0 1,-4 0-8,-1 0 0,5 0-121,1 0 1,-1-6-4,-5 0 1,5 1 107,0 5 0,3 0-166,-3 0 1,-2 0 71,8 0 1,-7-6-22,1 0 0,3 0 73,-3 6 0,0 0 0,-5 0 0,-3-6 35,-3 1 0,4-1 120,-4 6 0,3 0-90,3 0 0,5 0-41,1 0 1,1 0-94,-2 0 0,-3-6 90,3 0 0,3 1-11,-3 5 1,0-6 9,-5 0 1,-1 0-10,1 6 1,-2 0 22,-5 0 0,-1 0 98,-4 0 1,-3 0-257,3 0 0,-4 0 149,-2 0 0,0 0-403,1 0 0,-7 0-74,1 0 114,-1 0 1,1 6-216,-1 0 202,-7 0-30,12 1 253,-14-5 195,13 14-160,-13-14 353,6 5-282,-1-7 184,-5 0-63,6 0 1,-6 0 154,4 0 1,-3 0 7,9 0-89,-8 0 319,3 0-101,1 0 537,-6 0-252,6 0-259,-8 0 74,0 0-346,0 8 0,0-4-188,0 7 1,0-5-4,0 6 0,5-7 84,1 7 0,2-6 198,-2 5 1,-2 1-148,7 5 0,-7 6 105,2 0 1,-2 8-20,1-2 0,-3-2 159,4 1 0,-4 3-110,-2 9 0,6-3 97,-1 3 0,3 3-121,-2-3 0,-4 2-7,4-1 1,1 1-144,-1 4 0,6 4 148,-7-4 1,1 0 70,-6 6 1,6-6-169,0 6 0,-1 0 18,-5-6 0,0 2-18,0-2 1,0 4-98,0-4 0,0-2-49,0 3 1,0-9 46,0 2 0,0-1-185,0 1 1,0-5 74,0-1 0,0-1-45,0-10 0,0 2-312,0-2 0,0-4-354,0 4 1,0-9 840,0-3 0,-7 1 0,-3 5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14.5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1055 7763,'-7'-9'-187,"5"-1"643,-4 4-192,4 4-124,2-5-232,0-1 141,0-2 1,2-1 3,4-1 161,-4 8-98,13-11 0,-11 13-61,8-4 0,-7 2 2,7-1 0,-6 3-90,5-4 0,1 4 25,5 2 1,0 0-12,1 0 0,5 0 34,0 0 1,7 0-100,-1 0 0,-2 0 63,2 0 1,0 0-16,5 0 0,1 0 21,0 0 0,-1 0 4,1 0 1,5 0 13,0 0 0,3 0-9,-3 0 0,2 0 14,4 0 0,4 0-60,-4 0 1,4 0-3,2 0 1,6 0-97,0 0 1,-1 0 122,-5 0 0,2 0-40,4 0 0,-5 0 22,5 0 0,-4 0 63,-2 0 1,0 0-70,-1 0 1,1 0 207,0 0 0,0 0-56,0 0 1,6-2-38,-1-4 0,7 5-41,-7-5 1,7 4 15,-7 2 1,7-2-138,-7-4 0,3 4 123,-2-4 0,1 3-69,5-3 0,3 2-3,-4-8 0,3 9-15,-3-3 0,4-2 51,-3 2 1,1-5 2,-2 5 1,-1-2 29,-4 3 1,-7 3 6,1-4 0,0 4 58,-6 2 1,2 0-80,-2 0 1,4 0-44,-4 0 1,4 0-8,2 0 1,0-2-7,0-4 0,6 3 80,-1-9 1,3 6-8,-2-5 1,-3 1-7,9-1 0,-9-3-1,3 8 0,-4-5 102,-2 5 0,0 0-98,0 6 1,-6 0-20,0 0 0,-2 0 1,2 0 0,2 0-3,-8 0 0,8 0-7,-1 0 1,4 0-14,7 0 1,-4 0-14,4 0 0,3 0-10,2 0 0,-1-5-9,1-1 0,-5-2 36,5 2 1,-7 4 58,2-3 0,1-3 10,-1 2 0,0 0 9,-7 6 0,-1-5 8,-3-1 0,3 0 14,-4 6 1,2 0-48,-2 0 1,4 0 14,-4 0 0,4 2-85,2 4 0,-6-4 75,0 4 1,0-5-128,6-1 0,-6 0 35,0 0 0,-6 0 26,7 0 0,-1 0-29,6 0 1,-1-1-5,1-5 0,-6 4-25,1-4 1,-1-2-1,6 3 0,-1-1 80,1 6 0,-7-2-40,-5-4 0,-2 4 219,3-4 1,-11 5-15,5 1 1,-10 0 128,4 0 0,-8 0-180,2 0 1,2 0-16,-2 0 0,8 0-21,-2 0 0,3 5-169,3 1 1,-1 0-173,1-6 0,5 0 82,1 0 0,5 0 43,-6 0 0,1-6 80,-7 0 1,1 1 116,-1 5 0,-1 0-85,-4 0 1,-2 0 84,-4 0 0,-4 0 36,4 0 0,-2 0-54,2 0 0,-4 0-124,4 0 0,-1 0 117,1 0 1,-2 0-184,8 0 0,-6 0 105,6 0 1,-6 0 40,5 0 0,-5 0 5,6 0 1,-6 0 95,6 0 1,-8 0 152,2 0 1,-3 0-73,-3 0 1,0 0 12,0 0 0,3 0-38,3 0 0,-4-6-177,4 0 1,-4 0 80,-2 6 0,7 0-122,-1 0 1,2 0 86,-2 0 0,-2 0-113,8 0 1,-8-6 57,2 1 0,-4-1-14,-2 6 1,1 0 312,-1 0 0,0 0 81,0 0 195,1 0-260,-1 0 0,-5 0 81,-1 0-210,-7 0 0,6-2 185,-5-4 190,-3 4-81,6-5-845,-8 7 0,-10 0 155,-7 0 243,-8 0 0,-17 0 0,-2 0 0</inkml:trace>
  <inkml:trace contextRef="#ctx0" brushRef="#br0" timeOffset="1333">1730 398 8107,'0'-17'123,"0"-1"0,-6 7 185,0-1 0,0 7-104,6-7 0,6 6 182,0-5 0,7 5-379,-1-5 0,3 5 34,2-6 0,1 8-702,-1-1 442,0 3 1,1 2-54,-1 0 1,8 2-330,4 3 601,-4-3 0,7 14 0,-5-7 0</inkml:trace>
  <inkml:trace contextRef="#ctx0" brushRef="#br0" timeOffset="1473">2439 329 8096,'25'-2'-76,"3"-4"1,-1 4 75,2-4 0,0 5-269,5 1 0,3 0 35,3 0 0,-1-2 109,7-4 1,-8 4-11,3-4 0,-11 4 9,-1 2 0,-8 0 126,2 0 0,-3 0 0,5 0 0,1 0 0</inkml:trace>
  <inkml:trace contextRef="#ctx0" brushRef="#br0" timeOffset="1623">4012 260 8071,'25'0'162,"4"0"0,2 0-467,-2 0 0,3 2-482,-3 3 1,4-3 786,1 4 0,9-4 0,1-2 0,8 0 0</inkml:trace>
  <inkml:trace contextRef="#ctx0" brushRef="#br0" timeOffset="1773">5326 277 8049,'18'0'595,"-7"0"978,1 0-1590,-1 0 0,9 0-877,3 0 0,4 0-650,7 0 1544,8 0 0,3 0 0,6 0 0</inkml:trace>
  <inkml:trace contextRef="#ctx0" brushRef="#br0" timeOffset="1889">6295 225 7956,'13'-6'-237,"5"1"1,-3-1 236,14 6 0,0 0 0,5 0 0</inkml:trace>
  <inkml:trace contextRef="#ctx0" brushRef="#br0" timeOffset="2019">7419 87 7976,'17'-16'0,"-5"5"1303,-1-12 289,-7 11 1,11-1-1279,-3 7 1,0 0-810,5 6 495,-4 0 0,20 8 0,-6 2 0</inkml:trace>
  <inkml:trace contextRef="#ctx0" brushRef="#br0" timeOffset="3830">121 1038 8037,'0'-12'0,"0"1"586,0 7-97,0-11-370,0 5 12,0-7 1,0 5 145,0 1-374,0 7 248,0-4-415,0 8 190,0 0 0,0 8-2,0 3 1,0 12 119,0 6 0,0-2 19,0 2 0,0 0 17,0 5 0,2 1 13,4 0 1,4-3-53,7-3 1,6 2 41,0-8 1,8 6-226,-2-6 1,5 0 70,6-6 1,-3-5-169,3-1 0,3-5 6,-3 5 0,8-7 20,-2 2 0,-2 2 67,2-3 0,-5 3-4,5-2 0,0-2-138,6 7 0,0-7 84,0 2 0,-1-4-63,1-2 0,2 0 119,4 0 0,-4-6 138,3 0 1,-3-7 80,-2 1 1,0-1 68,0 1 0,-6-1-114,0 7 1,-2-5 107,2 5 1,4-2 7,-4 2 0,4 2 30,2-7 1,-2 5-55,-4-5 0,10 5-35,-4-6 1,-2 7-146,-4-7 1,0 6 101,6-5 1,0 5-19,0-5 0,0 7-3,-1-2 0,-4 4-1,-1 2 0,0-6 123,6 0 1,0 1-107,-1 5 1,-1 0 85,-4 0 0,10 0-68,-4 0 1,4 5-42,-4 1 1,0 6 18,-1-6 1,1 7-12,0-2 1,-2 5-32,-4 1 1,2 0-16,-7 1 1,-1-1 103,-5 0 1,-1 3-60,1 3 1,-3-4-9,-3 4 1,2 4-4,-8 2 0,6-3-110,-6 3 0,0-8 44,-6 3 0,1-3-61,-1 2 1,0-6 47,0 0 1,-5 1-124,-1-7 190,-7-3 1,6 1-120,-4-3 186,-4-4-107,5 6 1,-7-16-79,0-3 1,0-5 91,0-1 0,0-2 0,0-4 0,6 3 27,0-3 0,5 4-6,-5 2 1,8-2 18,-3-4 1,4 3 7,3-3 1,-1 6 191,0 5 0,3-3-72,3 4 1,4-5-99,7-1 0,3 0 124,3-1 0,4 7 75,8-1 1,0 6-139,0-5 0,2 5-57,3-5 1,-1 5-77,7-6 1,-5 7 74,5-7 0,-5 8-115,5-2 1,-5-1 54,6 1 1,-9-5 45,3 5 1,-2-2-29,1 2 0,-1 4-1,7-3 1,-1 1-21,1-2 1,5 4-2,-5-4 0,2 4-94,-1 2 0,1-5 115,-7-1 0,1 0-63,-1 6 0,-4 0 44,3 0 0,-9 0 142,-2 0 1,-1 0-21,1 0 1,4 6-27,-4 0 0,4-1-23,2-5 0,-4 0 18,4 0 1,-2 6-80,13 0 0,0 0 36,7-6 0,1 0-85,4 0 1,1-6-103,5 0 1,-4-5 152,-8 5 0,0-8-19,1 3 1,-1-4 2,0-3 1,-6 1 56,1 0 0,-7-3 49,7-3 0,-9-2 75,3-3 1,2-7-70,-3 0 0,1 1 218,-6-7 0,5-3-68,1-2 0,0 2 13,-6-2 0,-4 11-126,4-5 0,-4 13-215,9-8 1,-9 10 52,-2-3 0,-7 6-318,1-1 1,-3 4 46,-3 2 1,-1 0 126,-4-1 1,-4 7 147,-8-1 1,-5 8 130,-1-1 40,-7-5 1,2 2 395,-12-3-214,-4 3 1,-7 8-288,0 0 1,-1 0-250,1 0 0,2 8-1771,3 3 1984,-3 12 0,13 4 0,-6 8 0</inkml:trace>
  <inkml:trace contextRef="#ctx0" brushRef="#br0" timeOffset="4524">7730 1574 8033,'10'-17'168,"5"-1"212,-13 9-155,6 1-18,-1 8 325,-5 0 1,6 8-133,-8 3 1,6 5-48,0 1 1,-1 8-122,-5 4 0,0 5-73,0 7 1,-2-3-60,-3 8 0,1-5-170,-8 5 0,7 0 72,-7 6 0,2-6-177,-1 0 1,-4-8-11,3 3 0,2-5 53,-1-1 1,1-6 62,-1-1 1,-3-6 28,8 1 0,-5-4 3,5-2 1,-5-5-129,5-1-8,0-7 39,6 4 0,0-10-190,0-4 0,0-5-58,0-13 1,8 3 117,3-7 1,7 1-16,5-2 1,4-2 62,7 8 1,7 0 134,-1 6 0,2 5 84,-1 1 1,-5 7 263,4-2 1,-3 4 105,-3 2 1,-7 8 381,-4 3 0,-5 7 16,-7 5 0,-3-2-296,-8 8 1,0-1 380,0 7 0,-8 5-312,-3 1 0,-12-3-472,-6-9 1,-4 4-153,-1-5 1,-7-3-69,1-2 1,-6-11-43,5-6 0,3-6-294,9-6 1,0-6-256,12-11 0,-2-11 274,13-12 1,2-12-1023,10-5 0,11-7 1487,12-4 0,4 2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39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35 7816,'-9'-10'-62,"1"1"-32,8 3 92,8 4 0,1-6 14,9 8 72,-1 0 1,0 2-84,1 4 1,-9 11 354,-3 12 1,2 6 101,-3 5-1,1 4-259,-6 8 0,0 2-38,0 4 1,0-6 5,0-1 0,0-1-51,0-9 0,0-3 1,0-9 0,0 2-134,0-8 0,0 0 31,0-6-86,0-7 1,-2 3-1,-4-7 0,5-2-111,-5-10 0,4-6-8,2-11 1,6-3-199,-1-9 0,3 0 153,-2 1 1,-2-1 82,7 1 0,1 1 127,5 4 0,-5 2-130,-1 4 0,1 4 89,5-4 1,0 9-7,1 3 1,-1 1 150,0-1 0,0 3-89,1 8 1,-7-2 158,1-4 1,-7 4-135,7-3 1,-6 3 261,5 2 91,-7 0 1,6 6-144,-4-1 1,-5 9 247,5-3 1,-4 5-127,-2 1 1,0 6-130,0 0 1,0 8-58,0-2 0,0-4-84,0-2 1,0-4-15,0-2 0,0 0-433,0 1-239,0-9 467,0 7 1,0-16-73,0 0 1,2-4-29,4-13 1,-2 1-125,7-13 1,-5-5 154,5-7 1,1-1-53,5 2 1,3 3 172,3-3 0,-4 4 7,4 1 1,-4 8 237,-2 4 1,1 10-99,-1 1 1,0 8 733,1-2-26,-1 4-239,0 2 1,-2 8-232,-3 4 0,-2-3 60,-5 3 0,-3-1-91,4 7 0,-4-1-69,-2 0 0,2 1-91,4-1 1,-4 0 56,3 0 1,-3 3-252,-2 3 1,0-4-99,0 4 1,0-4-104,0-2 1,0 1 17,0-1 0,0 0-505,0 1 206,0-1 0,2-2-1354,4-3 1928,-4-5 0,21-7 0,-4 0 0</inkml:trace>
  <inkml:trace contextRef="#ctx0" brushRef="#br0" timeOffset="261">1591 70 7953,'-10'0'485,"3"0"1,7 1-620,0 5-852,7-4 665,-5 6 206,6 0 1,-10 1 315,-4 8 0,-3 3 257,-9 3 0,-1 4-161,-4 7 1,-2 3 48,-4 3 0,3-3-441,2 3 1,5-4 123,-4-1 1,6-2 202,5-4 1,-3 1-324,3-7 0,3-2 91,-3-9 0,1 3 0,-7-5 0</inkml:trace>
  <inkml:trace contextRef="#ctx0" brushRef="#br0" timeOffset="478">1349 312 7953,'0'11'680,"0"1"1,0-1-309,0 7 99,0-1 1,2 0-339,4 0 0,3-1-217,9-5 0,-1 5-106,0-5 0,-1-1-239,-5 1 1,2 1 259,-7 5 0,2 0 182,-2 1 0,-2-7-342,7 1 1,-5-3 59,5 3 0,1-4-445,5-8 0,0 0 714,1 0 0,-1-16 0,0-3 0</inkml:trace>
  <inkml:trace contextRef="#ctx0" brushRef="#br0" timeOffset="850">2179 87 7946,'-10'0'427,"3"0"492,7 0-873,7 8 1,3-1-185,7 5 1,1 3 164,-1-3 0,-6 3 153,1 2 0,-8 8 208,2 4 0,-5-2-161,-1 2 1,0-2-80,0 2 1,-5 1-67,-1-7 0,0 0-115,6-5 0,0-7 103,0 1-306,0-8 1,0 1 4,0-10 0,0-5-255,0-7 0,8-8-92,3-4 0,7-4 243,5-1 0,-4 1 137,4 4 1,-2 4 255,2 8 1,-4 7 475,5 5 1,0 3 27,0 2 1,-1 7 649,-6 5 0,0 9-410,0 2 0,7 8 332,-1-2 1,0 3-1398,-6 3 0,6-2 193,0-5 0,6 3-1261,-6-8 1331,15 0 0,-9-13 0,13-3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38.1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121 658 8093,'0'-17'-631,"0"-1"631,0 1 0,6 0 92,0 0 0,2-1 192,-3 1 1,3 0-205,4-1 0,-3 3 85,-3 4 436,-4-5-152,13 7 499,-13-1-136,6 2-323,-8 8-154,0 0-149,0 8 0,0 3 12,0 13 1,0 2-184,0 9 1,0 0-102,0-1 1,0 7 43,0-1 0,0 6-55,0-6 1,0 8 63,0-1 1,0 2 57,0 3 0,0-6 9,0 1 0,-6-3-16,0 2 1,-1 2 199,1-8 1,2 1-27,-7-7 0,7-5-176,-2 0 0,2-2 70,-2 2 0,4-4-184,-3-8 41,3 0 48,2 0-52,-8-7 14,6-2 0,-11-16-44,7-3 0,0-5-118,6-1 0,0 0-73,0-1 0,2-5 93,4 0 0,3-2-106,9 2 0,1 4 75,4-4 1,4 4 47,7 1 0,1 7-60,0-1 1,-1 1 24,1-7 0,1 7 85,5-1 1,-5 3 107,5-3 1,-7-1 211,-5 7 0,4 0-95,-5 6 0,-3 0 368,-2 0 0,-3 2-144,-3 4 0,-2 5 14,-3 13 1,-3-3-101,-3 8 1,-4-1-69,4 7 0,-6-2-55,-6-5 0,-5 5-200,-12-4 1,1-2 209,-6 2 0,-1-8-33,-6 2 1,-1-4 22,-5-2 0,1-1-92,-12-5 1,10 3 5,-10-9 0,10 1-125,-4-6 0,7-7-289,-1-5 1,3-3-123,3-3 1,1 3-479,4 3 0,4-1-204,8 7 1,5-5 1185,1 5 0,7-8 0,-4 5 0</inkml:trace>
  <inkml:trace contextRef="#ctx0" brushRef="#br0" timeOffset="671">1194 70 8006,'-10'-8'356,"2"7"-429,8-7 0,2 6-546,4-4 488,4 4 93,7-13 1,-8 11 421,-3-8 59,4 9 395,-8-5-471,5 8-124,-7 0-535,0 0 185,8 0-70,-6 0 243,6 8 0,-8-5 49,0 9 1,0-6-86,0 5 1,0 1 109,0 5 1,0-3-126,0 3 0,6-4 13,-1 10 0,1 2-120,-6-2 0,6 8 137,0-2 1,-1 6-65,-5 5 1,2-2 46,4 8 1,-4-3-17,4 9 0,-4-4 48,-2 9 1,0-1 10,0 2 0,0 3-73,0 8 0,0 6 10,0 0 1,0 8-289,0-3 0,0 11 314,0 1 0,0 2 177,0-2-11,-8-3-132,7-38 1,0 0 0,-9 37 181,5 4 1,1-3-140,-8-3 1,8 1-20,-1-1 0,3-7-27,2-4 1,-6-10-33,0-2 1,-1-7-12,1 2 0,4-12 81,-4-6 1,-2-3-357,3-3 0,-1-7-430,6-4-149,-8-3 725,-1-11 1,-9-3-414,1-12 0,7-5 20,5-12 1,-3-4-46,2-8 0,0-7 545,6-4 0,0-4 0,8-10 0,2-1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56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786 1 8561,'-10'23'557,"5"0"1,3 0-697,2-6 0,7 1 1,5-3-406,3-4 0,10-3 155,4-8 1,4 0 273,1 0 0,7 0 62,-1 0 0,-5 0 205,-7 0 0,-7 0 0,3 0 1,-13 8-104,-5 3 0,-4 12 159,-2 6 0,-10 6 5,-7 5 0,-8 4-93,-10 8 1,-1-6-19,-5 0 0,-1 1 74,-4 4 1,-6-4-231,0-1 0,0-2 118,-5 2 0,-3-2-166,3-3 1,-1-7 96,6 1 0,0-3-466,0-9 1,0 1 199,0-7 1,8-8-312,4-3 1,3-4 288,3-2 0,7-6 240,4 1 1,9-9 11,3 3 0,9 1 196,2-2 1,8 9 556,9-3 1,10 2-426,7-2 1,7 4 326,5-3 1,6 3-212,0 2 1,9-2 22,14-4 0,4-4-321,7-7 0,-3 6-213,3-1 1,-3 0 102,9-5 0,-5 0-132,-7 0 1,-1-1-417,-4 1 0,-6 5 283,1 1 1,-11 5-45,-13-5 1,-4 7 139,-7-2 1,-8 4 136,-4 2 0,-11 2-22,-7 4 0,-3 3 152,-2 9 1,-2-1-135,-3 0 1,1 1 138,-8-1 1,-1 0-654,-10 0 1,-2 7 554,-4-1 0,-11 7 0,3-3 0</inkml:trace>
  <inkml:trace contextRef="#ctx0" brushRef="#br0" timeOffset="506">769 1367 7959,'-18'10'775,"1"-5"-421,7-3 1,5-2-227,10 0 1,13-2-27,11-3 1,5 1-217,6-8 1,5-5 113,7-6 1,-1-2-168,1 2 0,0-2-467,0-4 1,-8-2 334,-3 8 0,-11 6-129,-1 5 1,-13 3-146,1-3 573,-11-3 0,1 5 0,-14 1 0,-5 3 0,-3 4 0,-3 2 0,1 0 0,0 0 0,-1 0-59,1 0 1,6 0 84,-1 0 0,1 8-9,-7 3 1,7-1-6,-1 1 1,1 3 204,-7 9 1,3-4 1,4 4 0,-5-2 6,5 2 1,1 2 36,-1 4 1,7 4 272,-2-4 1,4 3 51,2 3 1,0 5-140,0 1 1,0 1-647,0-2 0,0-3-70,0 3 0,8-11-223,3-6 0,3-4 342,-3-2 0,5-7-368,-5-4-52,-3 3 116,-1-7 1,-8 4 75,-5-12 0,-10 2 377,-7-7 0,-7-1 0,1-5 0,-4 6 0,-1-1 0,-1 1 0,0-7 0,7 7 0,-1-1 0,2 8 0,-2-1 0,-4 3 12,4 2 1,5 7 147,0 5 0,-1-3 288,2 3 1,0 0-157,6 5 0,0 0 366,-1 0 0,7-5 333,-1-1-513,9 1 1,-5 5-270,8 1 0,9-9-164,9-3 0,3-4 344,14-2-389,-5 0 0,20-8 0,-6-1 0</inkml:trace>
  <inkml:trace contextRef="#ctx0" brushRef="#br0" timeOffset="640">1737 1626 7870,'-35'-7'3266,"3"7"-2531,3 0 0,4 7-690,8 11 1,5-3-131,1-3 85,7 3 0,-4-5 0,8 7 0</inkml:trace>
  <inkml:trace contextRef="#ctx0" brushRef="#br0" timeOffset="1827">2826 571 7995,'-17'-9'2883,"0"11"-2264,0 15 0,-1 8 0,1 10-191,0-1 1,5 3-626,1 3 0,1-3 24,-2 3 0,-1-9-136,7-2 0,-5-3 142,5 3 0,-6-2-125,7-4 0,-7 2 232,6 4 1,-5 4-2,5-5 1,-5 5 106,5 2 1,0-1-36,6 1 1,0 0 130,0-1 0,8-1 65,3-4 1,3 1 68,-3-7 0,7 0-224,-1-5 0,0-3-116,6-3 1,-2-5-26,2-7 0,-3-2-267,3-3 0,2-11-381,-2-7 1,2-9 346,-2-3 1,-4-7-74,4-10 1,-2-4-5,2-7 1,-4 3 18,4-15 1,-1 8 156,1-8 0,-4 6 320,4 5 0,2 13 9,-2 10 0,8 12 228,-2 6 0,-3 6 25,3 5 1,-6-1-168,6 7 1,-2 0 154,2 6 1,-4 0 536,-8 0 437,0 0-375,1 0-353,-1 8 0,-2 2-171,-3 7 0,-2-5-109,-5-1 1,-1-1-111,8 1 0,5-3 50,6-8 1,6 0-523,-6 0 1,13 0 15,-1 0 1,3-8-266,-3-3 0,5-5 353,1-1 1,-9 6-8,-9-1 1,-3 6 97,-3-5 0,-6 7 223,1-2-72,-8 4 1,-6 10-84,-15 3 0,-3 7 204,-8 5 1,-1-2 79,-6 8 0,-1 0 103,-5 5 0,7 1-160,-1-1 1,1 1 54,5-1 1,6 1-288,5 0 0,3-8-209,9-4 0,0 2 42,6-2 0,10-2 98,7-10 1,8-3-95,10-8 0,0 0-14,-1 0 0,6-2 86,1-4 1,-1-5 119,-5-12 0,-1 4 150,1-5 1,-6-1-96,0 2 0,-8-2 7,2 2 0,-4-2-110,-2-3 1,-7-5 79,-4 4 1,-4-9-183,-2-3 0,-2-1 122,-4 2 1,-2 3 45,-3-3 0,-5 9 20,5 2 0,-3 8 131,3-2 1,-10 10-224,3 1 0,-3 2 19,4-1 1,-8 3-24,-4 8 0,-4 0 91,-1 0 1,1 0 95,4 0 1,-3-5-51,3-1 1,-4 0 268,-1 6 0,7 0-35,4 0 1,3 0 384,3 0-295,0 0 163,7 0-384,3 0 4,7 8 0,7-4-110,5 7 0,3-5 99,2 5 0,3 1 15,3 5 1,4 8 44,7 4 0,-5 6 137,0 5 1,0 8-108,5 15 1,1 1-82,-1 11 1,-5 5-119,0 7 1,-15-36 0,-1 2-232,2 6 0,-1 3 0,0 5 0,-1 2-408,-1 6 1,-1 0-1,-4-2 1,-1 0 56,3-1 0,0 0 0,-6-3 0,-1-1 566,1-5 0,0 0 0,-2 2 0,0-1 0,-1-3 0,0-1 0,0 4 0,0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7:55.6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8004,'0'-17'0,"2"6"-282,3-1 28,-3 8 42,6-3 996,0 7-527,-6 0 1,13 0-44,-4 0 1,5-6-170,1 0 0,0-2-104,1 3 1,-1 1 50,0-8 1,1 8-16,-1-1-47,0 3 30,0 2 1,-5 2-244,-1 3 1,-7 5 282,2 7 0,-4 1 0,-2-1 0</inkml:trace>
  <inkml:trace contextRef="#ctx0" brushRef="#br0" timeOffset="149">243 485 8038,'-35'-27'2328,"8"10"0,10 17-3030,11 11 0,4 5 23,2 1 679,0-7 0,8 13 0,2-4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18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69 8242,'0'-17'624,"0"8"0,0-1-1034,0 4 70,0 4 219,0-5 1,0 5 124,0-4-36,0 4 256,0-6 267,0 8-159,0 0 0,2 8-157,4 3 1,-4 5-7,4 1 0,1 0-69,-1 1 0,5 5-5,-5 0 1,8 8 40,-3-3 0,-1-1 12,1 2 0,-5 8 150,6 9 0,-8-2-108,1 2 1,-3 2-60,-2 10 1,0-4 11,0 3 1,-2-1-7,-3 2 0,3-10 50,-4 3 0,4-10 71,2-1 1,-6-5-659,0-6 0,1 1 225,5-7 1,0 0-47,0-5 205,0-1-28,0 0 28,0 1-8,0-9 111,0-1-43,0-8 0,-2 0-432,-4 0 318,4-8 0,-6-1-145,8-9 1,0 1 121,0 0 0,0-1-100,0 1 1,0 0-126,0 0 99,8-1 1,0 1 64,3 0 1,5-1-28,-5 1 1,-1 0 111,1-1 0,1 1 11,5 0 0,0 0 83,1-1 1,-1 3-71,0 3 1,1-3 94,-1 4 1,0-3-31,0 3 0,1-3 173,-1 8 1,0 1-82,1 5 1,-1 0 119,0 0 0,0 1-36,1 5 0,-1-2-130,0 8 0,1-1 33,-1 6 0,0 6-7,1 1 0,-9-1-137,-3-6 0,-4 8 81,-2 4 1,0-2-119,0 1 0,-2 1 193,-4 6 0,-5-6-7,-12-1 0,1 1 59,-6 6 1,5-2-111,-6-5 1,0-1 102,-6-4 0,1-3-78,-1 3 1,1-10 34,-1-1 1,0-9 45,1 3 0,-3-4 89,-3-2 0,3-2-201,-3-4 1,11-9-178,6-8 0,4-2-1863,2 2 0,7 4 236,4-4 1757,12 3 0,4-5 0,7-1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20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174 347 8047,'7'-18'-8,"-5"-7"1,14 6 53,-5-4 1,-1 4 179,1 2 121,1-1-87,5 1 1,0 2-16,1 3 1,-7-1-344,1 7 1,-6-2 125,5 3 0,-5 3-77,5-4 0,-5 6 131,6 6 1,-3 5 173,3 12 0,-3 4-105,-3 8 0,-4 7 29,4 4 1,-4 4-84,-2 2 1,0-6-1,0 0 1,-6-7-164,0 1 0,-1-6 83,1-5 1,4-4-166,-4-7 119,-3-1 1,5-2-218,-8-3 18,8-5 35,-11-7 0,11-7 123,-7-5 0,7-5-95,-2-6 1,-2-4-19,3-8 1,-1 3 99,6 3 1,0-4-109,0 4 1,2 4 127,3 2 1,-1 4 106,8 2 0,-1 5-68,7 1 0,-5 7 155,4-2 1,-9 4-119,9 2 1,-3 0 36,3 0 52,0 0 0,-1 2-95,-5 4 42,-3-4 3,-8 13 53,0-5 0,0 7-4,0 0 1,0-5 140,0 0 0,-6 1-89,0 10 1,-1-4-17,1 4 1,-2 2 1,-3-2 0,-3 2-30,9-2 1,-7-3-105,6 3 0,-5-4 121,5-2 1,-2-7 109,3-4-350,3 3-165,-6-7 0,8 4 90,0-12 0,6-4-111,-1-7 1,9-2 66,-3-4 0,5 4 100,1-4 1,0 3 246,1 3 0,-1 2-146,0 3 0,1 5 105,-1 7-158,-8 0 1,-1 1 8,-8 5 1,-2 6 68,-4 11 1,-11 0 12,-12 11 1,2-9-49,-1 10 1,-1-4-7,-6 3 0,1-1 143,-1-4 0,6 2-83,0-8 0,6 5 16,-5-4 0,6 0-20,-1 0 1,6-5 28,5 4-71,-3-4 1,11-4-39,-7-3 35,7-4 15,-4-1 394,8-5-129,8-2-35,2-9-148,7-9 0,-6 9 100,1 3-119,-8 4 0,5 2-109,-3 0 0,-4 2 202,4 4 0,-4 9-94,-2 8 1,0 0 35,0-6 0,2 1-78,3-1 1,-3 0-1,4 1 0,2-1 15,-2 0 0,1-7 18,-1-4-50,-4 3-17,13-7 0,-7 4-18,3-12 0,5 0 45,-5-11 1,5 2 33,1-14 0,0 6-28,1-6 1,5 6 138,0-6 0,2 2-31,-2-2 0,-4 4 153,4 8 1,2 2-77,-2 3 1,2-1-26,-2 7 0,-4 0-193,4 6 1,-3 0 92,-3 0 1,-6 8-200,1 3 1,-2 5-4,1 1 0,-3 6 85,-8 0 1,0 2 14,0-2 1,0-2-2,0 8 1,-2-8 57,-4 2 1,2-3 33,-7-3 0,7-6-72,-2 1 23,-4-8-22,9 4 0,-9-8 41,4 0-7,4 0 0,-7-2-93,3-4 1,4 2-143,-4-8 0,4 7-198,2-7-132,-7 8-6,-3-3 390,-7 7 1,-1 0 286,1 0 0,0 0-87,0 0 0,-1 2 113,1 3 1,0 5 142,-1 7 0,-5 1 124,0-1 1,-2 6-183,2 0 0,2 6-44,-8-6 1,6 6-244,-6-6 0,6 6 130,-5-6 0,6 5-367,-1-5 0,4 1 147,2-7 1,0-2-138,-1-3 0,1 3 7,0-3 1,5-3-94,1 3 1,5-8 16,-6 1 153,8-3-37,-3 6-48,7-6 373,0 6-36,0-8-57,7 0 0,3-2 42,7-4 0,-5 2 142,-1-7 1,1 7-24,5-2 0,6 4 168,0 2 0,2 0 290,-2 0 0,4 2-236,8 4 1,1 3 215,5 9 0,-1 1-185,12 4 1,-2-6 239,13 0 1,1 1-302,5-7 1,6-3-158,0-2 1,4-4-318,-10-2 0,2 0-429,-14 0 1,1 0-849,-6 0 0,-8 0 672,-3 0 0,-13 0-1042,-5 0 741,-3 0 1036,-11 0 0,-1 0 0,-8 0 0</inkml:trace>
  <inkml:trace contextRef="#ctx0" brushRef="#br0" timeOffset="420">796 1211 8105,'0'-17'1275,"0"0"-955,0 7 0,0 1-129,0 3 275,0 4-505,0 10 1,6 5 8,0 16 1,1-2 5,-1 2 1,-4 3-15,4-3 0,2 4-393,-3 1 1,7 1-57,-6-1 0,-1-7-1295,-5-4 1782,0-3 0,0-3 0,0 0 0</inkml:trace>
  <inkml:trace contextRef="#ctx0" brushRef="#br0" timeOffset="1709">1799 260 8024,'10'-7'565,"5"5"71,-3-4 0,5 2-424,6-2 0,6 4-20,11-3 0,-1 3-460,7 2 0,-8-6-273,3 0 0,-7-5-340,-5 5 0,-4-2 463,-8 2 0,-7 3 144,-4-9 1,-4 6 236,-2-5 1,-2 1 36,-4-1 0,-4-5 82,-7 5 1,0-5-151,-1-1 1,3 0 284,3-1 1,-1 7-48,7-1 1,-1 9 334,1-3-396,4 4 1,-6 11-97,8 9 0,0 7 63,0 9 1,0 1-10,0-1 1,0 7 126,0-1 0,0 1-102,0-7 1,0 1 21,0-1 1,0 1-103,0-1 1,-6-5-116,1 0 1,-7-8 109,6 2 0,-7-3-25,1-3 1,3-8 40,-3-3 0,7-4-32,-7-2 94,0 0 1,1-2-88,-1-4 0,9 3 10,-3-9 1,4 1-43,2-7 1,8 3-113,3 3 1,4-1 143,3 7 0,-1-5-15,0 5 0,1 0-15,-1 6 1,0 0-10,1 0 0,-9 2-112,-3 4 1,-4 3 54,-2 9 0,-2 1 109,-4 4 1,-9-2-57,-8 8 1,-8 0 201,2 5 0,-4-7 29,-1-4 0,5 2 32,0-2 1,8-2-45,-2-9 0,10 1 440,1-7-693,8 8 163,-3-12 0,8 5-223,5-7 1,-2 0 66,8 0 1,5 0 113,6 0 1,0-2-23,-6-3 0,1 3-15,-1-4 0,-6 4-100,1 2 93,-1 0 1,1 2-66,0 4 98,-9 3 0,-1 9 122,-7-1 0,-9 2-9,3 4 1,-5-4 86,-1 4 0,0-5-122,-1-7 1,1 6-14,0 1 0,-1-3-32,1 2 0,6 1-123,-1-7 1,2-1-217,-1 1 0,-3-5-45,9 6-237,-1-8 359,6 3 1,4-7 69,7 0 1,9-7 55,14-5 0,3-3 9,3-3 1,4-5 50,8 0 1,2 0 231,3 6 0,-5 0 160,0-1 0,-2 7-169,-9-1 0,-1 8-87,-6-1 0,-7 3-64,-4 2 0,-3 5-92,-3 1 1,-7 8 23,-5-3 1,-3 10-201,-2 2 0,-7 2 51,-5-2 1,-5 2-137,-6 4 1,2-2-106,-8-4 0,2-4 129,-2 4 0,-4-9-27,5-3 0,-5-1 192,-2 2 0,6-5 6,1-7 0,-1 6 1,-6 0 1,8 0 194,4-6-169,4 0 199,2 0 0,1 1 336,5 5-174,3-4-89,8 14 0,0-13-28,0 9 1,2-2 68,4 1 1,2 4 83,3-3 1,4 3 320,-3 3 1,1 1-219,-1 4 1,3-2 50,-3 8 1,1-6-627,-1 6 0,1-6 164,-7 6 1,0-3-515,-6 3 1,0 2 262,0-8 1,-2 0-4,-4-6 1,2 1 53,-7-1 0,-1-2-64,-5-3 0,2-2-95,3-5 1,-3-3-24,3 4 0,-5-6-263,-6-6 1,2-1 4,-8-5 622,8-3 0,-20-3 0,5-9 0</inkml:trace>
  <inkml:trace contextRef="#ctx0" brushRef="#br0" timeOffset="1836">1730 1696 7945,'-19'0'0,"-4"0"0,4 0-159,-4 0 32,3 0 0,3 0 511,0 0 0,5 0 351,1 0 34,7 0-207,-4 7-336,8-5 0,2 6-125,4-8 1,3 6-152,9-1 0,-1 3-296,0-2 0,8-4 346,4 4 0,11-5 0,5-1 0</inkml:trace>
  <inkml:trace contextRef="#ctx0" brushRef="#br0" timeOffset="1962">2456 1523 7945,'43'0'738,"-9"0"188,1 0 1,-8 2-2,-10 3 1,0-1-406,1 8 1,-1-1-551,0 7 0,-7-1 92,-4 0 0,-5 0 159,-1 1 0,0-1-221,0 0 0,-7 1 0,-3-1 0</inkml:trace>
  <inkml:trace contextRef="#ctx0" brushRef="#br0" timeOffset="2762">3321 1073 7895,'-10'-8'0,"3"6"0,7-5 0,2 14 1454,3 5 1,5 11-958,7 6 1,-5 3-829,-1 3 0,-1 2 185,2 3 0,-5-2-80,-7 8 0,0-7 3,0 1 0,0-5-246,0-6 0,-6 1 175,1-7 184,-1-7 0,4-3-271,-4-7 558,4 0 1,-3-16-365,10-7 0,-1-4-15,8-14 0,-1 3 45,6-15 1,3 1 80,3-6 0,4 6-16,7 0 1,1 10 127,-1 1 1,9 2 217,3 10 0,10 0-158,1 6 1,1 5 126,-6 1 0,0 7-32,-1-2 1,-6 4-62,-5 2 1,-11 2-92,-6 4 1,-4 4 76,-2 7 0,-7 2-153,-4 4 1,-4-2 4,-2 8 1,-14 2 12,-3 9 0,-14-3-31,-3 3 1,-1-5-117,-5-6 0,-3 1 149,3-7 1,-6 0 27,6-5 0,-7-3-15,7-3 0,2-5-33,9-7 2,-4 0 1,14 0 259,-4 0 448,11 0-475,5 0-320,30-7 1,-2-3 83,19-7 1,-3-1-164,-3 1 0,3 0-236,3 0 1,-3-3 191,3-3 0,-3 4-190,-3-4 0,-7 4 127,-4 2 0,-6-1 308,-5 1 0,1-6 0,-7 0 0,0-6 0,-6 6 0,-8-6 0,-3 6 0,-5-8 0,-1 3 0,-6 3-86,0 1 0,0 5 52,6 2 0,-1 7 478,1 5 0,0 3-87,-1 2 1,1 2 46,0 3 1,0 7-172,-1 11 1,3-2-92,3 8 1,-3 0-4,3 5 0,-3 3 22,-2 3 1,1-1-34,5 7 0,-3-2 1,9 2 0,-7 2 180,6-8 0,1 1-255,5-7 1,2-1-262,3-4 0,-1 2-64,8-8 1,-1 0-434,6-6 0,1-7 186,-1-5 0,0-12 204,1-11 0,1-9-22,4-13 1,-4 0 335,4-12 0,-4 0 0,-1-17 0,7 4 0,2-12 0</inkml:trace>
  <inkml:trace contextRef="#ctx0" brushRef="#br0" timeOffset="2962">4410 554 7895,'25'-17'466,"-5"0"0,5 7 645,-8 4-506,-7 4 1,3 4-235,-7 4 1,0 6-158,-6 11 1,0-4-145,0 4 0,0 2 124,0-2 0,0 6-299,0-6 0,1 0 128,5-6 0,-2 0-265,8 1 0,-1-9-41,6-3 0,8-4-110,4-2 1,-2 0 96,2 0 0,-2-2-103,2-4 1,1-1-1736,-7-5 2134,8-3 0,-12 5 0,6-7 0</inkml:trace>
  <inkml:trace contextRef="#ctx0" brushRef="#br0" timeOffset="3213">4774 1159 7895,'-18'8'0,"3"-4"1198,3 8 1,-1-1-749,7 6 0,0 1-534,6-1 0,0 0-248,0 1 0,6 5-277,0 0 1,0 2 21,-6-2 0,-2-4 167,-4 4 0,-4-2 511,-7 2 0,-6-4-148,0 4 1,-2-9 220,2-3 1,4 1-211,-4 5 1,4-7-275,1-4 235,1 3 0,0-7 47,-1 4 1,7-4-158,-1-2 1,7 0 96,-7 0 0,6-2-317,-5-4 415,7 4 0,-6-13 0,4 3 0,5-3 0,-7-2 0</inkml:trace>
  <inkml:trace contextRef="#ctx0" brushRef="#br0" timeOffset="3324">4410 1471 7895,'12'0'0,"0"0"0,-7 0 759,7 0 0,-6 7-231,5 5 0,8 3 470,10 3 1,6 5-356,5 0 1,6 6-92,12-6 1,3 2-476,9-2 0,6-4-2135,5 4 2058,4-4 0,1-2 0,1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16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554 190 8208,'0'-9'52,"0"1"-458,0 0 304,0 7-73,0-7 748,0 0-227,0 6 107,0-5-181,0 7 222,0 0-433,7 7 1,-3 3 165,8 7 1,-6 2-148,5 4 0,-5-1 109,5 6 0,-1-5-82,2 6 1,3-2 24,-4 2 0,-3 4-55,-2-5 0,2-1-129,-3 2 1,1-8 98,-6 2 1,6-3-159,0-3 1,-1-6-45,-5 1 0,2-6 46,4 5-74,-4-7 1,8 10-239,-5-9 44,-3 1 0,6-8 84,-8-4 1,0 3-409,0-9 400,0 0-73,0 3 1,0-8 373,0-1 0,0 1 0,0-8 0</inkml:trace>
  <inkml:trace contextRef="#ctx0" brushRef="#br0" timeOffset="707">52 450 8155,'-15'-8'-72,"3"-3"0,3-5 72,3-1 0,4 5 0,-4 1-111,4-1 0,10-5 14,4 0 0,3-1-192,2 1 1,1 0 254,-1 0 0,0 5 110,0 1 0,1-1-30,-1-5 1,0 1 177,1 5 0,-1-5-56,0 5 0,6-3-171,0 3 1,2-4 147,-2 3 0,-1 2-118,6-1 0,-5 5-4,6-5 1,-2 5-4,2-6 0,2 7-30,-8-7 1,6 8 20,-6-2 0,5-1-15,-5 1 1,6 0 31,-6 6 1,2 0-18,-2 0 1,-3 2 12,3 4 1,-4-2-25,-2 7 1,0-5-1,1 6 0,5-7-24,0 7 0,0-3-9,-6 3 0,1 1 31,-1-7 0,0 8-9,0-3 0,1-1-4,-1 1 1,-5-1 3,-1 1 0,-1 5 57,1-5 0,3 5 39,-9 1 55,9 0 1,-10 1-56,7-1 1,-7 0 17,2 0 1,-2 1-59,1-1 0,-3 0 10,4 1 0,-4-1-14,-2 0 1,0 2 22,0 5 0,-2-5-4,-4 4 1,-3-2-5,-9 2 1,1-4-1,0 4 1,0 2-26,-1-2 1,-5 0-5,0-5 1,-6-1 9,6 0 0,-6 6 0,6 0 1,-7 0-73,1-5 1,-4-1 70,-1 0 0,-1-1 105,0-5 1,1 5-58,-1-5 0,6-1 104,1 1 1,-1-7-82,-6 2 1,1-4 91,-1-2 0,6 0-73,0 0 1,6-2 11,-5-4 0,6-4-76,-1-7 1,4-8 66,2-4 1,0-1-204,-1 1 0,9-4 54,3 4-1,4 2 47,2-1 1,0 6-128,0-1 1,0 4-235,0 2 1,6 0 124,-1-1 0,9 7-298,-3-1-36,5 8 0,1-3-173,0 7-86,1 0 1,-1 7 802,0 5 0,-7 3 0,-2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5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8102,'-2'-9'1125,"-4"3"-284,4-4-271,-6 8-102,8-5-272,0 7-179,0 0 0,0 7 6,0 5 0,6 11-109,0 6 1,5 11 46,-5 6 0,8 6 80,-3 6 0,4 7 53,3 4 1,-1 18-392,0-7 1,-5 13 571,-1 4 1,1 1-149,-3-43 0,-1 0 0,-2 4 0,0 1-57,0 0 1,-1 1 0,0 4 0,0 1-69,1-3 1,-1 1-1,0 2 1,-2 0-95,-2-2 0,-2-1 0,1 3 0,0 1 36,0-3 1,0-2 0,0-4 0,0-2 87,0-3 1,0-2 0,6 31-372,0-7 0,-1-6 146,-5-11 0,2-8-24,4-10 0,-4-11-123,4-6 95,-4-4 58,-2-9 1,0-10-153,0-12 0,-8-11 301,-4-5 1,3-7-235,-3-5 0,1-5-351,-7-6 1,3-3-68,4-4 690,-5 4 0,7-13 0,-9 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36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208 692 7997,'0'-10'-939,"-7"3"647,5 7 195,-6-8 74,8 6 1,0-8-39,0 5 34,0 3 0,6-8 245,0 4 13,-1 4-172,-5-5 250,0-1 111,0 6-38,0-6 25,0 8-16,0 0-315,0-7-35,0 5 25,0-6-57,0 8-21,0 8 1,6 1 54,0 9 0,0-1 108,-6 0 1,0 8-77,0 4 1,6 4 187,-1 1 1,1 3-12,-6 3 0,0 4-91,0 8 0,0 0-67,0 0 1,0 0-5,0 0 0,0 0-163,0 0 1,-2-2 61,-4-4 0,4 2-96,-3-8 0,-3-2-15,2-9 1,-5 2 67,5-8 1,-2 0-1,2-6 3,5-7 40,-7 5 1,6-13 5,-4 4-192,4-12 1,-5-3 112,7-9 1,0 7-73,0-1 105,0 1 0,5-6-9,1-1 1,8 7-54,-3-1 1,-1 6-8,1-5 0,1 5 24,5-5 1,0 1 9,1-2 1,-1-3 103,0 4 1,1 1-92,-1-2 0,6 9 198,0-3 1,0 4-12,-6 2 1,1 0 111,-1 0 0,0 2-101,0 4 0,-5 5 99,0 12 0,-7-4-60,7 4 0,-8 4 98,1 2 0,-3 2-296,-2-2 1,-7 1 161,-5-6 1,-3 6-181,-3-1 0,-7-2 89,-3 2 0,-5-8-133,-2 2 0,7-4 43,-1-1 0,2-9 41,-2-3 0,-4-4-46,5-2 1,3-2-92,2-4 1,-2-5-529,1-12 0,1-4 265,6-8 0,0-7 412,0-4 0,-1-12 0,1-3 0</inkml:trace>
  <inkml:trace contextRef="#ctx0" brushRef="#br0" timeOffset="628">1090 156 8020,'0'-17'-1,"0"-1"68,0 1 96,0 0-456,0-1 225,0 1-158,8 0 179,2 7 1,1 1 26,1 3 9,-8 4 1,5-6-11,-3 8 29,-4 8 0,8 1-20,-5 9 0,-3-7 124,4 1 0,-4 1-58,-2 10 0,0-3 95,0 3 1,0 3-37,0 3 1,0 4-35,0 2 0,0-1 14,0 1 0,0-1 13,0 1 1,2-1-28,4 1 0,-5 7-8,5 4 0,-2 6-64,2 6 1,-4-2 56,4 7 0,1-5-49,-1 5 0,6 6 57,-7 6 0,1 2-8,-6-2 1,6 4-194,0 7 1,5-5 245,-5 0 1,5-6-69,-5 5 0,2-7 2,-2 2 1,-4-4-92,3-1 1,-3 5 62,-2-1 0,0 1-89,0-5 1,0-7 152,0 0 1,0-7-18,0 2 0,0-6-14,0-6 1,-2 2 125,-3-8 1,3 0-123,-4-5 0,4-2 16,2-4 0,0 1-52,0-7 0,0 0-130,0-5 1,0-7-105,0 1 0,-2-8-83,-4 1 0,4-5-62,-3-5 0,3-7 44,2-11 311,0-4 0,-8-23 0,-2-4 0</inkml:trace>
  <inkml:trace contextRef="#ctx0" brushRef="#br0" timeOffset="1906">1817 1124 7706,'7'-9'-141,"-5"-7"1,8 12 405,-4-7 1,-2 5-239,7-5 0,-5 7-5,5-2 0,-7 2-49,2-2 141,4 4 16,-1-5 0,3 7-16,-1 0 0,-1 9 114,1 9 0,3-1-80,-8 6 1,5 6 131,-5 5 0,2 1-197,-3 5 0,-3 3 32,4-3 1,-4 0-171,-2-5 0,2-1 57,4 1 0,-4-8-88,3-4 1,-1-10-93,2-1 163,-4-8-9,13 4 0,-11-10-10,8-4 0,-9 0-9,3-11 1,-2 3 2,2-9 1,-4 4-33,3 2 1,3-1 64,-2 1 1,0 0-168,-6 0 0,5-1 12,1 1 0,6 0-95,-6-1 0,5 1-63,-5 0 107,7 0 1,-5-1 105,3 1 0,3 5-17,-8 1 1,1 5 142,-1-5 1,-4 5-161,4-6 317,3 8 188,-7-3 184,14 7-260,-14 0 1,11 7 148,-7 5 0,2 5-130,-3 6 1,-3-3-10,4 3 1,2 2-100,-3-2 0,9 5 54,-3-4 1,-1-1-452,2-6 0,-1-6-89,6 1 0,-5-6-838,-1 5 918,1-7 1,5 2-75,1-12 0,-1-4-52,0-7 0,-1-6 131,-5 0 0,10-8 298,-4 3 1,-1 3-128,-5 1 0,7 5 433,5 2 0,2 5 2,-2 1 1,-4 7 176,4-2 1,4 10-253,2 2 1,-2 7 79,1-1 1,-6 5-18,1 6 0,-4-4-108,-2 5 0,6-5-363,0-2 1,-5 0 129,-7 1 1,-1-1-1014,1 0 1,-1-1-749,-4-5-480,-4 4 1354,5-5 836,-7 0 0,-7-3 0,-3-7 0</inkml:trace>
  <inkml:trace contextRef="#ctx0" brushRef="#br0" timeOffset="2189">3840 917 9211,'-10'17'121,"5"0"1,3 1-296,2-1 1,-6 8 60,0 4 1,-1-2 87,1 1 0,-6 1 116,-11 6 0,-4 5-143,-7 1 0,3 1 12,-4-2 1,5-5-156,-11-1 1,7 1 84,5-6 1,-2-4-275,8-2 0,0-6-32,6-5 416,-1 3 0,1-13 0,0 6 0</inkml:trace>
  <inkml:trace contextRef="#ctx0" brushRef="#br0" timeOffset="2406">3373 1176 7871,'0'-27'2073,"2"10"-1688,4 11 1,3 4-151,9 2 0,7 2-230,3 4 0,5 4 14,2 7 1,-1 0-141,1 0 0,-1 6-25,1 1 1,-8 4-219,-4-5 0,-6 8-160,-5-2 1,1-2 234,-7 2 1,2-2-913,-2 1 1201,-5-3 0,15-7 0,-7-1 0</inkml:trace>
  <inkml:trace contextRef="#ctx0" brushRef="#br0" timeOffset="2865">4463 1107 7969,'0'-10'1843,"7"3"-1412,3 7 0,1 0-98,1 0 1,-2 7-144,1 5 0,4 3-36,-3 3 0,-2-1 69,1 0 1,-7 2-326,2 4 0,-4-3 109,-2 3 0,0-4-136,0-2 115,0 0 1,0-5-75,0-1-493,0-7 0,5 2 128,1-12 1,2-9 87,-2-8 0,-3-8 81,9 2 1,-1-1 249,7 1 0,-1-2-126,0 8 1,1 0 239,-1 6 1,0 5 65,1 1 0,-1 7 126,0-2 1,6 4-97,0 2 0,-2 2 192,-9 4 0,3 3 431,-3 9 1,1 5-353,-1 0 0,3 6 106,-3-6 1,-3 7-184,3-1 1,-1 2-451,7-2 0,-3 1 114,-3-6-34,3 6 0,-5-10 0,7 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42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105 986 8057,'0'-9'190,"0"-1"378,0 4 14,0 4-186,0-5-35,0 7-149,0 0-19,7 0-327,3 0 0,7 0 182,1 0 1,-7 0-116,1 0 0,-7 7 288,7 5 0,-8 5-135,1 6 0,3 4 184,-2 8 1,0 1-80,-6 5 1,-2-1-13,-4 12 1,2-10-64,-7 10 0,5-4-135,-6 4 0,3-8-132,-3-4 0,-3-1 74,3 1 1,3-11-2,-3 0 1,3-2 49,-3-4 1,-1-6 31,7-5 0,-8-7-38,3 7 1,1-8 1,-1 2 0,5-5-89,-6-1 0,9-7-186,-3-5 0,4-9-148,2-2 0,0-8 191,0 3 0,9-5 36,9-2 1,1 6 28,10 1 0,0 6 258,5-1 0,7 4-42,-1 2 1,2 7-2,-1 5 1,-3 3 55,8 2 0,-9 2 221,-3 3 1,-1 5 41,-10 7 1,2 1-122,-2-1 1,-10 6-119,5 0 0,-13 2 7,1-2 1,-6-2-52,-6 8 1,-3-6 58,-8 6 1,-8-8-14,-4 2 1,-12 2-43,-5-2 0,4-6 10,2-5 0,-3-8 71,3 1 1,0-3-58,5-2 0,1-7-629,-1-5 1,8-11 275,4-6 0,6-3-777,5-3 1050,4 0 0,1-7 0,-3-2 0</inkml:trace>
  <inkml:trace contextRef="#ctx0" brushRef="#br0" timeOffset="609">866 87 8067,'9'-25'237,"6"6"-138,-13 2-69,14 1-485,-7 14 242,9-5-509,-1 7 362,-7 7 633,-3-5-137,-7 14 0,0-7 199,0 8 0,0-5-116,0 0 0,-5-1-70,-1 6 1,0 8-135,6 4 0,-2-2 119,-4 2 0,4 2-249,-3 9 0,-3-4 92,2 5 0,-2 3 29,3 2 1,1 4 57,-8 2 1,7 6 95,-7-1 1,6 11-5,-5 1 1,5 8-357,-6 9 1,7 0 359,-7 1 0,8 1-52,-1 5 0,1-3 191,-2 8 0,4 0-186,-1-46 0,0 0 0,2-1 1,0-1-9,1 48 0,0-47 0,0 0 20,0 47 0,0-4 25,0-1 0,0-13-5,0-5 1,0-4 50,0-1 1,0-7-8,0 0 0,0-7-35,0 2 1,-2-4-215,-3-3 1,3-6-3,-4-5 0,4-5-168,2-7 0,0-3 318,0-7-787,0-1 333,0-7 116,-8-3 1,6-16-115,-3-9 1,-3-7 38,2-9 0,0-9-395,6-3 1,0-4-81,0-1 800,0-9 0,0-2 0,0-7 0</inkml:trace>
  <inkml:trace contextRef="#ctx0" brushRef="#br0" timeOffset="1292">1315 1419 8034,'0'17'536,"0"0"1,-2 2-218,-4 4 1,5 2 132,-5 4 1,4 4-515,2-4 0,0 2 78,0-3-555,0 5 1,2-14-104,4 4 140,-5-4 466,7-9 0,-2-4 87,0-12 1,5-9-181,-5-8 1,9-8 12,3 2 0,-1-4-21,6-1 1,2-1 106,-2 1 1,6 7 91,-6 4 0,8 5-99,-3 7 0,3 3 311,-2 8 1,2 0 34,-8 0 0,0 8 31,-6 3 1,0 5-108,1 1 1,-7 6 76,1 0 0,-8 0-111,1-5 1,-3-1 13,-2 0 1,0 0-276,0 1 1,0-7 36,0 1-481,0-8 287,0 3 1,6-9-80,0-3 0,0-5 98,-6-7 1,5-8-50,1-4 1,8-4-41,-3-1 1,-1 1 29,1 4 0,1 4 359,5 8-15,0 0 1,1 1 142,-1 5 0,-2 5-12,-3 12 1,1 3 167,-7 9 1,6-1-95,-7 0 0,1 6 29,-6 0 1,0 0-71,0-5 1,-2 5 80,-4 0 0,5 0 86,-5-6 1,4-5-82,2-1-583,-8-7 70,6 4 1,-4-8-104,12 0 0,4-14 85,7-3 1,8-4-31,4 4 1,-2-1 26,2 1 0,-1 2 52,7 3 0,5 4 136,1 8 0,-1 0-338,-5 0 0,-3 0-350,-3 0 0,2 6 134,-8 0 0,0 7-548,-6-1 1113,-7-4 0,5 7 0,-5-5 0</inkml:trace>
  <inkml:trace contextRef="#ctx0" brushRef="#br0" timeOffset="2040">3356 1004 7872,'-18'-8'1567,"9"6"-1233,1-6 0,10 10 104,4 4 0,5-4-756,12 4 1,-1-4 123,6-2 0,1 0 263,6 0 0,-1-6 47,1 0 1,1-7 85,5 1 0,-3-3-49,8-3 1,-5 1 118,5 0 1,-8 0-224,3-1 0,1 7-186,-2-1 1,-1 8-436,-11-1 1,3 3 314,-8 2 1,-5 0-484,-7 0 1,-7 7 219,2 5 0,-6 3 39,-6 3 0,-6 1 257,-11 4 1,-4-2 223,-7 8 0,-1 0 0,1 5 0</inkml:trace>
  <inkml:trace contextRef="#ctx0" brushRef="#br0" timeOffset="2843">2941 1540 7872,'-43'9'0,"13"-1"746,-5-8 1,14 2 240,4 4-892,7-4 1,20 5-233,7-7 0,10-5-289,13-1 0,2-8 237,5 3 0,1 1-67,-8-1 1,2 5 174,-1-6 0,-7 8 38,1-1 0,-3 3 32,-9 2-81,1 0 0,-9 7 138,-4 5 1,-3 3-2,-8 3 1,-8 1 158,-3 4 1,-6-4-114,-6 4 1,3-4 125,-3-1 1,2-1-198,-2 0 1,4 1 6,-4-1 1,4-6 47,1 1 0,7-8-70,-1 2-263,8-5 295,-3-1 0,9 0 93,3 0 0,5 0-36,7 0 1,1 0 130,-1 0 0,0 6-71,0 0 1,-1 7 132,-5-1 0,3 3 207,-8 3-314,7-1 0,-9 0-113,7 1 88,-7-1-248,4 0 0,-6-7 40,4-4-251,-4-5 123,5-1 0,-7-1-226,0-5 0,6-10-25,0-7 0,0-9 163,-6-3 1,5-1-400,1-11 0,0 1 174,-6-6 1,0-5 77,0-1 0,0-5 397,0 5 1,0 2-39,0 10 1,6-2 95,-1 8 0,3-6-107,-2 5 0,-2 1 68,7 5 0,-7-5 0,2 0 0,-4-1 0,-2 7 0,0-1 54,0 1 0,0-3 86,0-3 0,0 3-8,0-3 0,-6 3 214,0 3 0,-5 1-61,5 4 0,-2-1 519,2 7-196,5 0-187,-15 5-354,14 9 51,-5 1-175,7 8 1,0 8 165,0 3 1,0 5-31,0 1 0,0 8-51,0 4 0,7 3-1,5 3 0,3 5 72,2 1 0,1 12-16,-1-1 0,8 12 143,4-1 0,3 4-64,3 2 0,2 8-323,3 4 1,2 4 262,4 1 1,-21-40 0,-2 0-20,-2 0 0,-1 1 1,3 2-1,0 1-42,-3 0 1,0-2-1,1 0 1,0-1-39,0-1 0,-1 0 1,-2 1-1,0 0-60,3-1 0,-1 0 0,14 44 20,-5-9 1,2-4-476,-8-8 0,0-9 240,-6-8 1,-1-4 85,-5-14 0,-3 3 227,-8-14 352,0 0-421,0-6 0,0-9-18,0-8 1,0-8-164,0-9 1,0-2-65,0-4 1,0-4-328,0-8 0,0 1 5,0-1 595,0 0 0,-8-7 0,-2-2 0</inkml:trace>
  <inkml:trace contextRef="#ctx0" brushRef="#br0" timeOffset="2997">4168 1626 7841,'-19'-15'0,"-4"3"0,4 12 1264,-4 12 1,4 3-557,1 2 1,1 3-2066,0 3 0,0-4 417,-1 4 1,1-11 939,0-7 0,-8-3 0,-2-2 0</inkml:trace>
  <inkml:trace contextRef="#ctx0" brushRef="#br0" timeOffset="3186">3944 208 7892,'9'-42'1010,"-1"5"1118,0 3-1671,9 16 1,2 11 202,4 7-498,4 0 0,0 13-381,8 5 0,-1 5-1144,1 0 1363,-8 4 0,5 15 0,-5 2 0</inkml:trace>
  <inkml:trace contextRef="#ctx0" brushRef="#br0" timeOffset="3721">5189 1021 7890,'-8'-25'1793,"6"13"1,-6-1-1851,8 19 0,6 5-191,0 12 0,7 4-236,-1 8 0,-2-1 13,1 1 0,-7 0 111,2-1 0,-4 6 648,-2 1 1,-2-1-237,-4-5 1,-2 1 512,-3 5 1,-5-7-321,5 1 1,3-3-81,2-8 1,4-1-182,2-6-358,0 0-23,0-7 1,0-4 205,0-12 1,4-12-482,8-10 1,1-11 225,16-1 0,-6 1 419,6 11 1,0-3 43,5 8 0,1 6 105,0 5 1,-3 8 117,-3-2 1,2 18 355,-8 5 0,-2 12-38,-9 0 1,-5 4-179,-7 1 0,0 1-258,0-1 1,-9 1 125,-9-1 1,-5-1-246,-6-4 0,-3 2 33,3-8 0,-2-2 91,2-10 1,-1-3-68,7-8 0,-6 0-39,6 0 0,-6-2-960,6-4 1,0-5 464,5-12 0,1-4-613,0-8 0,0-7 1087,-1-4 0,1-4 0,0-2 0</inkml:trace>
  <inkml:trace contextRef="#ctx0" brushRef="#br0" timeOffset="4130">6036 225 7903,'-9'-9'273,"1"1"-1127,8 8 601,0 8 0,-2-1 266,-4 5-147,4 3 298,-13-5 0,11 7 79,-8 1 0,7-1 97,-7 0 0,8 8-144,-1 4 1,1 6 32,-2 5 1,4 4 43,-4 8 0,4 2-66,2 3 1,0 9 183,0 3 0,0 12-287,0-6 1,8 17-85,-2-41 1,0 2 0,-2-2 0,-1 1-179,0 3 1,0 0 0,1 1 0,0 1 167,-1 1 0,-1-1 1,2 0-1,-2 0-3,-1 1 0,-2-1 1,1 43-261,0-2 0,6-10-184,0-7 1,0-6 253,-6-12 1,5-3 72,1-8 0,0-8 9,-6-4 0,0-11 311,0-6 0,6-3-782,-1-3 392,1-8 1,2-5 179,3-15 0,5-8 0,1-16 0</inkml:trace>
  <inkml:trace contextRef="#ctx0" brushRef="#br0" timeOffset="4608">6538 1488 7891,'0'-17'0,"0"7"0,0 0 728,0 5 0,2 3-243,3-4 1,5 6-386,7 6-49,1-4 0,-1 13 336,0-4 0,-5 11-105,-1 1 0,-5 7-19,5-1 1,-7 2-35,2-2 1,-4 1-364,-2-6 1,0 4-321,0-5-712,8 0 484,-6-5 74,13-9 0,-5-14-14,7-13 1,2-10 210,4-1 1,-4-4 321,4-2 1,-3 9-69,-3 2 1,6 7 788,0 6 0,0-3 36,-6 8 0,6 3 431,0 8 1,8 7-618,-2 11 0,-2-4-11,2 4 0,0-4-1488,5-1 1,-5 5 1016,0 0 0,0 0 0,5-6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8:40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796 433 8044,'0'-17'0,"0"7"73,0 2 0,2 3 177,3-1-155,5 0 1,7 6-91,1 0 0,1-2-55,4-4 1,-2 4-2,8-3 1,-6 3 59,6 2 1,-6-2 13,6-4 0,-6 4 492,5-4-314,1 5 1,0 1 28,0 0 0,0 0 59,5 0 0,1 0-189,0 0 0,-1 0 36,1 0 1,5 0-433,0 0 1,1-6 100,-7 0 0,1-2-76,-1 3 1,-1-3 19,-4-4 1,2 3-140,-8 3 1,0-2 27,-6-3 1,-1 1-46,-5 4 0,-1 4 121,-5-3 1,-5 3 285,0 2 0,-7 0 0,-11 0 0</inkml:trace>
  <inkml:trace contextRef="#ctx0" brushRef="#br0" timeOffset="330">744 658 7990,'0'-18'-616,"0"9"1,8 1 696,3 8 0,-1 0-230,1 0 1,1 0-187,5 0 0,-5 0 336,-1 0 1,-5 0-146,5 0 881,-7 0-459,4 0 158,0 0 1,1 0-154,8 0 1,3 0-3,3 0 0,-2-2-25,8-3 0,7 3-47,10-4 0,6 2-33,6-2 1,-2 2-53,7-7 0,2 1-283,10-1 1,-9-3 107,3 8 0,-12-5-209,1 5 0,-12 0-116,-5 6 1,-5 0-739,-1 0 1114,-9 0 0,7-7 0,-6-3 0</inkml:trace>
  <inkml:trace contextRef="#ctx0" brushRef="#br0" timeOffset="775">1470 35 8002,'-8'-9'59,"7"1"540,-15 0-97,14 6-695,-5-5 134,7 7 1,1 5-118,5 1 0,4 2 287,7-2 0,0-3 120,1 9 1,7 0 156,4 5 0,3 0-128,3 0 0,-1 6-175,1 1 1,0 4 40,-1-5 1,1 8-314,-1-2 1,-1-4 40,-4-2 1,2-4 4,-8-1 0,2-1 192,-2 0 1,-4-2-3,4-3 0,-10 3 172,-1-3 0,-3-2-41,3 1-169,3 1 1,-13 7 70,4 4 1,-19-2-552,-10 8 0,-10 0-132,-7 5 0,-14 3 601,-15 3 0,-8-3 0,-10 5 0</inkml:trace>
  <inkml:trace contextRef="#ctx0" brushRef="#br0" timeOffset="1387">675 243 8055,'9'-8'0,"-1"-2"-19,-8 1 96,8 1 50,-6 8-46,5 0 0,-7 8-253,0 3 0,-7 5 130,-5 1 0,-11 8-65,-6 4 1,-5 4 97,-7 1 0,-1 1 36,-4-1 0,-4 7 36,4-1 1,2-4 125,-3-1 0,9-6-151,-2 5 0,3-1 34,3-10 1,1 2 3,4-2 1,4-4 81,8 5 0,0-5 0,7-2-83,2-7 0,10 3 50,4-7 0,4 0 123,7-6 0,8 5-122,4 1 0,3 6 153,3-7 1,5 3 127,1-2 1,7-2-86,-2 7 0,4-5-268,2 6 1,-1-9-297,1 3 0,-2 2-480,-4-2 0,-3 7 476,-9-1 246,1-5 0,-8 16 0,-2-3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14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87 8278,'-8'-18'-16,"6"1"1124,-6 7-165,16-5-803,2 13 0,5-7 237,-3 3-695,3 4 341,-6-6 1,1 16 190,-4 3 1,-4-1 10,-2 2 1,6 1 32,-1 10 0,3-2-136,-2 8 1,-2-2 53,7 2 1,-5 3 26,5-3 1,-5 4 15,6 1 1,-7 1-161,7 0 1,-8 5 108,2 0 0,-4 3-61,-2-3 0,0-3-208,0 3 1,0-4-84,0-1 1,-6-2 199,0-5 1,-2 3 122,3-8-378,3 0 254,-6-5-105,0-1 181,6-8 1,-7-1 121,3-8-222,4 0 0,-6-8-116,8-3 1,0 1-26,0-1 0,0-1 101,0-5 0,2 0-318,4-1 1,4-5 83,7 0 0,-2 0-119,-3 6 0,3-6 92,-3 0 0,5 0 140,6 5 1,-4 1 52,4 0 1,-3 0 193,-3-1 1,0 3 213,0 3 0,1-1-158,-1 7 1,-5 0 4,-1 6 0,1 0-53,5 0 1,-2 8 259,-3 4 1,1 3-34,-7 2 0,0 8-33,-6 4 0,0-2-209,0 2 0,-2 0-161,-4 5 1,-3 1 81,-9-1 1,-1-1 69,-4-4 0,-4 4-180,-8-5 1,-1-3 29,-4-2 0,3 0-41,-3-5 0,1 1 35,-1-13 0,5 0 34,1-6 1,-1 0-182,6 0 1,4-10-290,2-7 1,10-1-109,1-5 0,9 2 237,-3-2 0,6 4 402,6-4 0,11-4 0,10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15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78 623 8056,'-27'0'2117,"2"0"-1841,7 0 0,11 0-153,7 0 0,9 0-587,14 0 1,2 0 236,4 0 1,2-8 165,-8-3 1,6 1 42,-6-1 1,6 7 126,-6-2 0,0 4 55,-6 2 1,-5 0 25,-1 0-121,1 0 0,3 8-43,-3 3 0,-5 6 210,-7 7 1,-2-3-17,-3 8 1,-3-1 78,-4 7 0,-3 1-151,3 5 0,-3-3 3,-2 8 1,-1 0 3,1 6 1,-6 0-2,0 0 0,0 0-431,6 0 1,-1 0 195,1 0 1,6-8-313,-1-4 0,6 0 69,-5-5 1,7 2-72,-2-14 1,-2 0 51,3-6 0,-1-5-434,6-1-221,0-7 199,0 4 452,0-16 1,0-2 346,0-7 0,0-8 0,0-2 0,0-7 0</inkml:trace>
  <inkml:trace contextRef="#ctx0" brushRef="#br0" timeOffset="202">60 1245 8056,'-6'-11'1955,"1"-1"-367,-1 9-1130,6-5 0,8 8-82,3 0 1,5 0-11,1 0 0,0 2-134,0 4 1,6-3-242,1 9 0,-1-1 125,-6 7 1,0-1-910,0 0 1,1 1 250,-1-1 1,-5-2-123,-1-3 0,1 3-38,5-3 1,-6-5-412,1-1 1,-1-4 629,7-2 0,-1-2 483,0-4 0,1-11 0,-1-10 0</inkml:trace>
  <inkml:trace contextRef="#ctx0" brushRef="#br0" timeOffset="298">596 1228 8056,'23'-6'0,"0"1"0,0-1 289,-5 6 1,1-6 464,4 0 0,-10 1 64,5 5 1,-5 0-337,5 0 0,-7 5-979,1 1 1,-7 6 279,7-7 217,-8 9 0,3-5 0,-7 9 0</inkml:trace>
  <inkml:trace contextRef="#ctx0" brushRef="#br0" timeOffset="1708">1374 104 8102,'0'-17'380,"0"-1"0,8 9-97,4 3 1,3 4-27,2 2 0,1 8-104,-1 3 0,0 12-58,1 6 1,-7 4 116,1 2 1,-9-1 147,3 1 1,-4-1-234,-2 1 0,0-1 24,0 1 0,0-8-197,0-4 1,0-4 71,0-1 1,0-7-132,0 1 102,0-9-188,0 5 1,0-16-102,0-3 0,0-10-122,0-2 1,0-10 110,0-2 0,0-1-39,0-10 0,0 7 98,0-1 0,2 4 84,4 1 1,3 8-1,9 4 0,-1 11-5,0 7 0,1-3 224,-1 2 1,-2 2 102,-3 10 0,3 4 226,-3 7 1,-5 0-43,-1 1 0,2-1 176,-2 0 1,-1 6 27,-5 0-253,0 8-82,-7-4 1,3 6-126,-8-5 0,1 5 144,-7-4 1,1-4-268,0-2 0,0 2-58,-1-2 0,7-2-84,-1-9 0,6 1-190,-5-7 76,7 0 0,-4-8-205,8-4 0,8-11 194,4-12 1,3 2 171,2-2 0,3 6-31,3-6 1,2 8 276,3-2 1,-1 10 42,-4 1 1,-3 8 327,3-1-306,-4 3 1,-10 9 76,-3 5 0,-4 11-27,-2 6 1,-8 3-55,-3 3 1,-12 1-269,-6 5 1,-4 1 45,-1 4 0,-1 4-81,1-4 0,-7-2-19,1 3 0,5-1-57,6 6 0,3-8 131,-3-4 1,4-5-28,7-6 0,1 1 154,0-7 1,2 0-73,3-5 386,-3-9 38,13 7-178,-6-14 0,8-2-181,0-12 0,8-9-23,3-2 1,7-8 8,5 2 1,2-3-117,3-3 1,5 2 256,-4 5 1,2-3-143,-3 8 0,3 0 150,-8 5 0,2 9-91,-2 3 0,-4 4-23,5 2 1,-11 0 12,-1 0 0,-9 8 9,3 3 1,2 5 3,-2 1 0,-1 6-5,-5 0 0,0 0-97,0-6 0,0 6 115,0 1-277,0-1 261,-7-6-381,5-7 168,-6-3 0,10-9 87,4-3 0,-2-11 12,7-7 0,1-6 2,5 6 0,0-2 8,1 2 1,-7 10-30,1-5-224,-1 5 233,-1 3 135,5 3 0,-15 14 115,0 5 0,-2 5 232,-9 6 1,-7-2-202,-5 8 1,-2 6-6,2 5 1,-4 2-224,-7-1 1,-1-5 117,1 5 0,-1 1-581,0-2 1,-5 6 68,0-5 0,-1-3-116,7-9 0,1 2 180,4-8 1,-1 0 98,6-6 1,1-2-248,6-3-17,0-4 70,7-8 0,3-2 84,7-4 1,1-2-13,5-3 1,-2-3 118,8 9 0,-1-7 330,6 6 65,1 1 1,-1-1 176,0 0 1,1 0 76,-1 6-77,0 8 0,2 2 906,4 7 1,-1 0-485,6 0 1,9-1-310,9-5 0,6 5 47,6-5 0,5-3 279,12-2 1,-2-4-918,8-2 0,-3 0-980,3 0 1,-4 0 699,-8 0 0,-7-2-375,-5-4 1,-11 4-1060,-5-4 0,-12 4 111,-6 2 1719,-12 0 0,5 0 0,-7 0 0</inkml:trace>
  <inkml:trace contextRef="#ctx0" brushRef="#br0" timeOffset="2345">1841 1107 7986,'0'-17'0,"0"7"0,-7-5 192,5 13 299,-6-13 51,8 5-93,0-7-237,-8 7 0,7 0 247,-5 5-193,4 3 0,2 2-76,0 11 1,2 7 9,4 5 0,-5 2-84,5 3-78,4 13 0,-3-12-28,5 11 0,1-9-240,-7-3 1,2-1-141,-2 2 0,-4 2-374,3-8 0,-3 0-104,-2-6 256,0 1-322,0-9 914,0-1 0,0-8 0,0 0 0</inkml:trace>
  <inkml:trace contextRef="#ctx0" brushRef="#br0" timeOffset="4043">2983 191 8126,'0'-18'0,"7"1"0,9 7 1193,7 5 1,8 3-489,-3 2 0,11 0-312,1 0 0,8 0-338,-2 0 0,-1-2-249,1-4 0,-14 4-459,3-4 0,-12 4 259,0 2-283,-4-7 424,-9 5 1,-2-8-185,-8 4 1,-2 4 73,-4-3 1,-4-3 32,-7 2 0,5-7 183,1 1 0,1 3 25,-1-3 1,-5 6 27,5-5 0,1 7-59,-1-2 194,-1 4 0,1 2-111,-1 0 1,8 8 350,-1 4 0,3 3 46,2 2 0,0 2 203,0 4 1,0-1-154,0 6 0,-2-1 21,-4 2 0,4 4-387,-4-4 0,4-2 124,2 1 0,0-5-126,0 6 0,-5-8 185,-1 2-657,0-3 64,6-3 126,0-7 0,0-5 54,0-10 1,0-1-48,0-12 0,8 5 248,3-10 0,-1 6-81,1 5 1,1-1 158,5 7 0,-5 0-98,-1 6 136,1 0 0,-3 8-68,-3 3 0,-4 12-35,-2 6 0,-8 2 157,-3-2 1,-6 3-125,-6-3 1,3 2 15,-3-2 0,6-4-26,5-8 0,-1 0 260,7 1-138,0-9-316,6-1 1,8-8 29,4 0 0,9-2 105,2-4 1,6-1 78,-6-5 1,6-1-6,-6 7 1,0-2 41,-6 2 1,-6 5-101,1-5 0,-8 6 184,2 6 1,-4 3-68,-2 8 0,-10 3 150,-7 3 1,-8 4-99,-10 7 1,0-5-103,1 0 0,-1-2 48,1 2 1,-1 1-13,1-7 0,-1 6-93,0-6 0,7 0 92,-1-5 1,8-1-225,-2 0 1,9 0 60,3 1 1,1-7-166,-2 1 141,5-8 92,7 11 1,2-13-1,3 4 0,5-4 13,7-2 1,3 0 6,3 0 0,3-10-14,9-7 1,2-2-129,3-10 1,2 2 132,4-2 1,2-2-72,-7 8 1,7 0 31,-2 6 345,-4 0-194,0 7 1,-7 0-23,0 5 0,-7 3 269,1-4-326,-8 12 1,2 9 33,-11 8 1,-4 2 183,-8-2 1,-8 4 9,-4 8 1,-9-1-237,-2 1 1,-6-6-357,6-1 0,-7-1-553,1 2 0,-2 2 499,2-8 0,-3 0-34,3-6 0,2-7 97,-2-4 1,8-4 0,-2-2 1,4 0 572,1 0-322,1 0 832,7-8-456,3 6 1,9-11 36,3 7 0,-1 0-114,8 6 0,-1 8 115,7 3 0,-1 5 45,0 1 0,0 6-128,1 0 0,-7 2-96,1-2 0,-3 2 23,3 4 1,-4 3-462,-8-3 0,0-4 117,0-2 1,0-3-14,0-3 1,-6 0 94,0 0 1,-7-1 7,1-5 0,-3-3-134,-3-8 1,1 0 16,0 0 1,-2-8-16,-4-3 1,1-12 121,-6-6 0,7 2-296,-3-2 1,5 0 33,2-5 0,2-1 22,3 1 1,-1 7 131,7 4 0,-2 9 191,2 3-35,4 7 1,-7-4 34,3 8 0,-2 2 324,-3 4 0,-4 3-191,3 9 0,2-1 585,-1 0 0,-1 1-218,-5-1 1,6 0-18,-1 1 0,6-1 441,-5 0-396,7 0 0,-4 1-430,8-1 1,0-5 21,0-1 1,8-7-925,3 2 1,7-4 490,5-2 0,4 0-1813,7 0 2126,1-8 0,7-9 0,2-10 0</inkml:trace>
  <inkml:trace contextRef="#ctx0" brushRef="#br0" timeOffset="4162">3813 1332 8024,'27'-8'0,"-2"6"2170,-8-3-554,-7 3-140,-3 2-1121,-7 0-603,0 7 0,0 3-1455,0 7 1,-2-5 1702,-3-1 0,-5 1 0,-7 5 0</inkml:trace>
  <inkml:trace contextRef="#ctx0" brushRef="#br0" timeOffset="4729">4401 1021 8022,'-10'-18'742,"2"9"-623,8-7 0,2 14-173,4-3 0,-2 3 419,8 2 0,-7 2 433,7 3 0,-3 7-243,3 11 1,1 4 41,-7 7 1,6 1-659,-7 0 1,3-1 109,-2 1 1,-4-1-751,4 1 0,-4-2 509,-2-5 1,5-3-154,1-7 0,0-7-382,-6 1 263,0-8 0,2-4 80,4-12 1,1-5 76,5-6 0,3-4 179,-3-8 0,5-5-49,6 0 0,-4-7 296,4 7 0,4 0-79,2 5 1,4 6 54,1 1 1,3 6 112,3-1 0,-3 10 251,3 1 0,-4 9-204,-1-3 0,0 4 61,-1 2 0,-7 2-149,-4 4 0,-6 3-10,-5 8 1,1 8-227,-7 4 1,0 4 128,-6 1 1,-13 3-185,-5 3 1,-9-3-85,4 3 1,-11 1-103,5-7 0,-13 3 198,7-14 1,-3 0 67,3-6 1,2-7 114,4-5 0,-3-5-125,3-5 1,6-5 157,6-7 1,1-2-68,11-5 1,-1 5 130,6-4 1,13 2-43,4-2 1,12 4 44,0-4 0,4 4-158,1 1 0,1 1-1,0 0 1,-3-1-153,-3 1 1,2 6 97,-8-1-400,0 8 94,-6-4-346,-7 8 0,-10 0 96,-12 0 1,-9 8 597,-2 4 0,-8-5 0,4 1 0</inkml:trace>
  <inkml:trace contextRef="#ctx0" brushRef="#br0" timeOffset="4950">4729 900 7992,'8'9'0,"-4"7"1692,7-5 1,1 4-774,5 3 0,6 1-668,0 4 1,0-4-396,-5 4 0,-7 2-531,1-2 0,-8 8 346,1-2 1,-3-2-193,-2 2 1,2-10-551,4-2 754,-4 0 1,7-15-92,-3 4 0,-2-12 28,8-5 0,1-14-96,10-10 1,-4-1 475,4-10 0,-11-1 0,11-12 0,-4-3 0</inkml:trace>
  <inkml:trace contextRef="#ctx0" brushRef="#br0" timeOffset="5158">5317 519 7981,'18'-25'500,"-1"6"310,0-6 322,-7 15-696,-3-5 1,-7 15 60,0 0 0,0 8-43,0 9 1,0 0-122,0 1 1,0-1 225,0 0 0,0 2-151,0 4 0,8-5-85,4-1 0,3 0-267,2-5 0,8-5-275,4-1 1,4-4-100,1-2 1,-5 0-393,0 0 0,-2-2-174,2-4 1,2 5 355,-8-5 0,-6-2-2163,-6 2 1539,-7 1 1152,4 5 0,-16 7 0,-1 3 0</inkml:trace>
  <inkml:trace contextRef="#ctx0" brushRef="#br0" timeOffset="5421">5594 1038 7981,'-12'19'982,"1"4"0,7-4-223,-2 4 1,4 2 159,2-2 1,8 6-1046,4-6 0,3 6-907,2-6 1,-5 2 324,-1-2 1,-7-4 301,2 5 1,-4-5 219,-2-2 0,-8 0 90,-3 1 0,-5-3 204,-1-3 1,-6-5-288,0-7 0,0 0-42,6 0 1,-1 0-30,1 0 405,7 0 30,3 0-216,7 0 0,9 2 556,9 4 1,1 2-145,10 3 0,5 4 303,7-3 1,-1 3-346,-6 3 0,7-1-109,-1 0 0,8 1-241,-2-1 1,-3 0 10,-3 0 0,-4 8 0,-1 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12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537 277 8188,'0'-12'814,"0"1"-446,0 7-78,0-4-91,0 8 0,0-2-689,0-3 241,0 3-131,0-6 594,0 8 103,0 0-199,7 0 0,-3 0-53,8 0 0,-6 0 204,5 0-132,-7 0 0,11 0 77,-3 0 1,-3 0-67,3 0 1,-6 0-236,5 0 50,1 0 0,3 2-110,-3 4 1,1-2-37,-7 7 0,0 1 89,-6 5 1,0 0 45,0 1 1,0-1 4,0 0 1,-8 0 137,-4 1 0,3 1-131,-3 4 0,1-4 208,-7 4 0,1-4-36,0-1 1,0-1 103,-1 0 0,3 1-159,3-1 0,-1-6 98,7 1-174,0-8 87,6 11 1,8-13 106,4 4 1,5-4-83,6-2 1,4 0 150,7 0 1,-5-2-202,0-4 0,0 4-188,5-4 1,-7-1-296,-4 1 0,-3 0 235,-3 6 0,-7 2-1110,-5 4 1,-7 5 1290,-9 13 0,-8-5 0,-16 6 0</inkml:trace>
  <inkml:trace contextRef="#ctx0" brushRef="#br0" timeOffset="649">87 381 8149,'-17'-18'-150,"-1"1"812,1 0 0,8 0-181,3-1 1,6 7-915,6-1 0,-3 1 192,9-7 1,-1 1 100,7 0 1,-1-1 282,0 1 0,1 2-114,-1 3 1,6-7 122,0 8 0,6-9-108,-6 9 0,8-3-5,-2 3 1,3-3-24,3 9 1,-3-3-11,-3 2 0,4 4 39,-4-4 0,-2 3-16,1-3 1,-1 4 3,2-4 0,4 4-11,-4 2 1,-2 0-22,1 0 1,-1 0 25,2 0 0,2 6-101,-8 0 0,6 5 74,-6-5 1,0 8-6,-6-3 0,0 1 55,1 5 0,-1-4-3,0 10 1,-7 2-4,-4-2 0,1 8 107,-1-2 1,2 4-115,-2 1 0,-5-5 12,5 0 0,-4 0-65,-2 5 1,0-1 113,0-4 0,-6 3-3,1-3 0,-9 4-4,3 2 0,-7-7 0,-5 1 0,2-2 66,-8 2 1,6 4-90,-6-5 0,6-1 91,-5 2 0,-1-8-58,-6 2 1,3-2 109,3 2 1,-4-9-55,4 3 0,2-11-156,-1 0 0,-1-4 76,-6-2 0,1 0-1,-1 0 0,-5-10-21,-1-7 1,-5-8 34,6-10 1,-6 1-141,5-1 1,1-5 67,5-1 1,8 1-159,4 5 0,6 3-140,6 3 0,-3 4-797,8 8 127,1 7 281,12 2 0,3 12 669,7 8 0,8-1 0,2 14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46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173 242 8179,'0'-9'335,"0"1"1,2 8-282,4 0 245,4 8 169,7-6 0,-6 5-95,1-7 538,-8 8-654,3 2-420,-7 7 0,0 0 32,0 1 1,0-7-256,0 1 1,0-7 27,0 7 1,-5-1 78,-1 7 1,-2-7-560,2 1 1,3-1 837,-9 7 0,1 7 0,-7 1 0</inkml:trace>
  <inkml:trace contextRef="#ctx0" brushRef="#br0" timeOffset="324">18 761 8179,'-8'17'299,"6"1"-18,-6-9 0,16-1 153,4-8-42,3 0 0,2 0-64,1 0 0,-1 0 42,0 0-163,0 0 1,1 8-40,-1 3 1,-5 7-101,-1 5 0,-7-2 71,2 8 1,-2-6-112,1 5 0,-3-5 97,4 6 1,-4-8-24,-2 2 1,0-3-57,0-3 1,0-5 43,0-1 1,6-5-125,-1 5 0,1-5 132,-6 6-240,0-9 99,0 5 62,0-8-129,0 0-106,0-8 0,2 1-198,4-5 1,-4-3 132,4 3 1,-3-3-356,3-2 1,-4-1 219,4 1 1,2-6-363,-3 0 0,9-8 227,-3 2 1,-1-3 550,1-3 0,1-7 0,5-2 0</inkml:trace>
  <inkml:trace contextRef="#ctx0" brushRef="#br0" timeOffset="691">658 104 8141,'11'-27'240,"1"4"1,-3 10 421,3 1 0,1 6-281,-7-5 1,7 7-142,-1-2 1,-3 4-61,3 2 1,-6 0 330,5 0-387,1 0 1,-1 2 49,1 4 0,-6-2-151,5 7 0,-7 3 141,2 9 1,-4-4-145,-2 4 0,0 2 147,0-2 1,-2 6-34,-4-6 1,4 0-238,-4-6 19,4 1-114,2-1 185,0-7 0,2-3-99,4-7 1,4-7-61,7-5 0,0-3-320,1-3 0,-1 1-3,0 0 1,0 1-182,1 5 577,-1-5-188,0 15 692,-7-7 1,-2 10-134,-8 4 1,0 3 79,0 8 0,-2 1-161,-4-1 0,4-5 279,-4-1 915,4 1-882,2 5 0,2-6-1146,4 1 0,-2-8 113,7 2-1116,1 3 1,3 1 1645,-3 7 0,-4 8 0,-8 2 0</inkml:trace>
  <inkml:trace contextRef="#ctx0" brushRef="#br0" timeOffset="1104">969 830 8134,'-8'18'0,"4"-9"768,-7-3 232,7-4 0,-2-4-842,12-4 1,-2-3 25,7-9 1,1 7-72,5-1 0,0 3 7,1-3 1,-1-1-85,0 7 0,2 0 172,5 6 1,-5 2-121,4 4 0,-10 5-190,-1 12 0,-8-1-9,1 6 0,-3 1-18,-2 6 1,-2-1 129,-3 1 1,-5 0-233,-7-1 0,-6-5 59,0 0 0,0-6-51,5 6 0,-5-8-83,0 2 0,-2-10-21,2-1 0,4-8 16,-4 1 0,4-3-108,1-2 1,1-2-214,0-3 1,1-11 299,5-7 1,-3-6 195,9 6 0,-1 0 136,6 6 0,0 5 0,0 1 0,0 5 109,0-5-39,8 7 1,1-4 232,8 8 0,-5 0 459,-1 0 1,1 6 388,5 0 1,1 5-447,-1-5 1,0 5 331,0-5 0,7 6-437,-1-6 1,5 1-26,-5-1 0,8-2-306,-2 7 0,2-7-367,-2 2 0,3 2-277,-3-3 1,4 3-611,1-2 1,1 3-2679,0 9 3663,-9-9 0,7 7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57.8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18 243 8105,'-10'-10'-684,"3"-5"0,9 5 965,3-7 0,-3 0-62,4-1 0,-2 7 187,2-1 0,-4 1-166,3-6 0,-3-1 115,-2 1 1,6 5 194,0 1-263,0-1 0,-6 1-32,0-1 60,7 9-321,-5-5 1,12 10 138,-9 4 0,3 3 21,-2 8 0,-4 6-21,4 1 0,-4 6-177,-2-1 1,0 4 8,0 1 1,0-1 0,0-4 0,0 2 135,0-8 1,0 5 4,0-5 0,0 6-126,0-6 0,0 0 96,0-5 0,0-1-94,0 0 0,0 1 138,0-1-195,0 0 0,0-5-37,0-1 37,0-7 40,0 4-20,0-8-210,0 0 214,0-8 1,0-3-119,0-12 0,1 1 87,5-6 0,-2-1-283,8-6 1,-7 1 50,7-1 0,-2 8 144,1 4 1,4-2 37,-3 2 1,3 0 9,3 6 0,-1 1-12,0 5 1,0-5-177,1 5 397,-1-5 1,0 1-109,1 4 1,-7 3 187,1 8 0,-7-6 340,7 0-172,-8 1 1,9 6-13,-7 5 1,2-2 150,-2 8 0,-5-1-105,5 6 1,2 3-41,-2 3 1,-1-4-245,-5 4 0,2-4 156,4-1 0,-4-1-353,4 0 1,-4-5-221,-2-1 11,7-7 98,-5 11 6,6-13 0,-6 6 117,4-8 1,-4-8 46,3-3 0,-1-5-205,2-1 0,-2-2 70,7-4 0,-5 4-313,6-4 0,-1-2 111,6 2 0,-5-1-47,0 7 0,-1 6 222,6-1 0,-5 8 213,-1-2 287,1 5-304,5 1 1,-5 7 808,-1 5 1,-7 3-367,2 2 1,-4 1 638,-2-1 1,0 0-359,0 1 0,2-1-150,3 0 1,-3 1-394,4-1 0,-2 0-304,2 0 0,1-5-86,5-1 1,3-5 270,-3 6 1,-2-8-987,1 1 1,1-1 411,5 2 1,2-4-1606,4 4 2136,-4-4 0,14-2 0,-6 0 0</inkml:trace>
  <inkml:trace contextRef="#ctx0" brushRef="#br0" timeOffset="304">1574 174 9917,'18'0'1336,"-1"0"0,0 0-815,1 0 0,-7 0-269,1 0 0,-1-2-70,7-4 0,-1 4-373,0-4 1,6 4 218,0 2 0,0-5-945,-5-1 0,-7 0 494,1 6 1,-3 2-950,3 4 1,1-2 1371,-7 7 0,0 1 0,-6 5 0</inkml:trace>
  <inkml:trace contextRef="#ctx0" brushRef="#br0" timeOffset="473">1696 485 8049,'-8'15'991,"-4"-3"1442,-3 3-1440,5-13-701,3 6 1,16-8 305,9 0 1,1-8-170,10-3 0,-1-5-92,7-1 0,0 0-259,-1-1 1,6 3-164,1 4 0,-1-3 202,-5 8-117,-1 1 0,1 5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19:59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18 814 8036,'-10'0'-21,"3"0"246,7-8 0,5-2-86,1-7 1,8 0-113,-3 0 1,5-3-51,1-3 1,-2 2 49,-3-8 1,3 2-46,-3-1 0,3-5-40,2 4 0,1-9-9,-1-3 1,-6-1-99,1 2 0,-8 3 143,2-3 1,1 0-20,-1 5 0,0-2 384,-6 14-303,0-7 0,0 10-15,0-3 1,0 10-39,0 1-135,-8 9 130,6-13-6,-13 14 98,13-5-29,-13 7 19,13 0 1,-8 0-73,4 0 1,4 1 63,-3 5 0,3-2-24,2 8 0,0-7 13,0 7 1,-6-1 40,0 7 0,0-1-1,6 0 1,0 8 30,0 4 1,0 6 130,0 5 1,0 6 136,0 12 0,-2 3-112,-3 8 0,3 8-657,-4 4 576,4 4-59,-6 9 1,6-6-121,-3 4 1,-3-11-23,2-6 0,0-10-95,6-1 1,0-14 191,0 2 1,0-14 17,0-3 0,0-3-237,0-9 147,-7 0 814,5-5-781,-6-9 0,8-3-33,0-12 1,-2-3-191,-3-9 0,3-7-342,-4-3 1,4-5-390,2-2 1,0 1 381,0-1 1,0 1-64,0-1 0,0 0 587,0 1 0,0-1 0,0 1 0</inkml:trace>
  <inkml:trace contextRef="#ctx0" brushRef="#br0" timeOffset="234">208 485 8036,'18'-17'0,"-1"0"0,6-1 407,0 1-367,8 0 0,1 1 995,9 5-456,-1-5-330,2 15 0,-5-7 30,3 8 0,-9 2-113,-2 4 0,-8 1 128,2 5 0,-12 3-111,-5-3 1,-4 9 82,-2 2 0,-2 8-474,-4-3 0,-11 7 172,-12 5 0,-11-3-696,-6 3 500,-4 4 1,0-9-149,4 0 0,-2-5 105,7-12 1,3 1-245,9-13 211,-3-1 0,14-7 308,1-3 0,15-13 0,12-9 0</inkml:trace>
  <inkml:trace contextRef="#ctx0" brushRef="#br0" timeOffset="731">1280 468 8146,'0'-10'-18,"0"3"457,0 7 1027,0 0 1,-2 7-831,-3 5-319,3 3 1,-14 8-101,5 0 0,-4 8 22,-3-2 0,1 4-360,0 1 1,1 1 173,5-1 1,-3-7-668,9-4 1,-7-4-598,6-1-582,0-1 1270,6 0 0,2-7-145,4-4 1,-2-6-71,8-6 738,-9-4 0,5-7 0,-8 0 0</inkml:trace>
  <inkml:trace contextRef="#ctx0" brushRef="#br0" timeOffset="925">1056 641 8120,'0'9'630,"0"-1"340,0-8 172,0 0-744,7 0 1,-3 2 88,8 4 0,-7-2-45,7 7 1,-1-5-163,7 5 0,-7-5-735,1 6 0,-1-7 376,7 7 1,-1-6-1044,0 5 1,1-7 153,-1 2 0,0 2 968,0-3 0,1 9 0,-1-5 0</inkml:trace>
  <inkml:trace contextRef="#ctx0" brushRef="#br0" timeOffset="1504">1678 1 7505,'0'17'526,"0"1"1,0 7 138,0 3 1,0 5-281,0 2 1,0 5-312,0 0 1,0 8 78,0-2 1,0-1-229,0 1 1,0-8 73,0 3 1,0-5 29,0-1 0,0-8 7,0-4 0,0-4-199,0-2-171,0 0 65,0 1-154,0-9 328,0-1 1,0-10-379,0-4 332,0-3 1,2-9 41,4 1 1,-4 6-116,4-1 127,-5 1 1,5-7-8,0 1 0,5 5 12,-5 1 1,2 5 61,-2-5 1,1 5-70,5-6 0,3 8 114,-3-1 0,3 1 57,2-2 1,7 4 240,-1-4 0,0 6-21,-6 6 1,6 4 269,0 7 1,-2 0 210,-9 1 1,1 1-256,-7 4 0,0-2-122,-6 8 0,0-6-174,0 6 1,-14-6-64,-3 6 1,-6-6 71,0 5 1,2-6-30,-8 1 0,6-10-35,-6-1 1,8-8-82,-2 1 0,4-3-683,1-2 1,1-2 343,0-3 0,-1-7-1272,1-11 0,8 0 139,3-12 1376,4 5 0,2-28 0,0 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01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1 399 6737,'0'-10'-245,"0"0"319,0 5-93,0 3 468,0-6 1,0 6 233,0-4 76,0 4-274,0-5 184,0 7 1465,0 0-1885,8 0 1,1 0-114,9 0 1,1 0-131,4 0 1,-2 0 32,8 0 1,0 0-142,5 0 0,3-2-100,3-4 1,-3 4 119,3-4 0,-4 4 14,-1 2 1,0 0 56,-1 0 1,-7 0-215,-4 0 1,-4 0-73,-1 0 1,-7 0-488,1 0 480,-8 0 1,3 2-128,-7 4 0,-2-4 431,-3 4 0,-5 3 0,-7 1 0</inkml:trace>
  <inkml:trace contextRef="#ctx0" brushRef="#br0" timeOffset="296">364 105 7627,'0'-10'1457,"0"2"-952,0 24 1,0 1-19,0 12 0,0 4-182,0-5 0,0 5-264,0 2 1,0-1-122,0 1 0,0-6-166,0-1 1,0-1 131,0 2 1,0-2-302,0-4 43,0-4 1,2 4-1037,4-11 1408,-4 3 0,21-13 0,-4 6 0</inkml:trace>
  <inkml:trace contextRef="#ctx0" brushRef="#br0" timeOffset="949">1125 1 8932,'12'0'97,"-1"0"0,-5 0-224,5 0 240,1 8 0,3 1-105,-3 8 1,1 1 1,-7-1 0,6 6 527,-7 0 0,3 8-94,-2-2 0,-4 5-150,3 7 1,-3-9-95,-2 9 1,0-11 84,0 5 0,0-2-76,0-10 1,0 2-70,0-2 0,0-4-49,0 4 1,0-4-92,0-1 0,0-1 47,0 0 0,0 0-146,0 1 0,0-7-27,0 1 0,0-6 113,0 5-50,0-7 1,0 6 14,0-5 196,0-3-17,0 6 65,0-8 1,0-2-184,0-4 1,-2 2-3,-3-7 0,3-1-161,-4-5 1,4-2 66,2-4 0,0-2-387,0-4 1,0-4 179,0 4 0,8 3-62,3-3 0,5 0 47,1-6 0,0 8-72,1 4 1,-1-2 213,0 2 1,0-2 182,1 2 1,5 4 300,0-4 0,0 4-208,-6 2 1,6-1 444,0 1 1,6 0-246,-6-1 0,2 3 94,-2 3 0,-2-1 79,8 7 0,-8 0 182,2 6 0,-3 0-191,-3 0 0,0 0 501,0 0-734,1 0 0,-3 2 221,-3 4-411,-5-4 0,-7 13 129,0-3 0,0 3-1215,0 3 0,-2-7-198,-3 1 1,-1 5 1230,-11 6 0,3 0 0,-11-6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6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8005,'0'-17'1881,"7"7"-1458,5 5 1,-2-3 450,1 2 0,1 0-319,5 6 1,0 2-812,1 4 1,-1-4-48,0 4 0,0 2-637,1-3 50,-1 9 192,0-5 0,-7 9 118,-4-1 1,-4 2 128,-2 4 1,0-4 252,0 4 0,-6-3-29,0-3 0,0 0 645,6 1 0,0-7 491,0 1-114,0-9 0,2 5 190,4-8-218,4 0 1,7 0 230,0 0-243,0 0-710,1 0 165,-1 0-420,-7 0 0,-3 8 73,-7 3 1,-2 7-40,-3 5 0,-5-4 152,-7 4 1,5-4 68,1-1 1,7-1-188,-2 0 1,4-5 45,2-1-531,0-7 0,8 4 276,3-8 1,7-2-1691,5-4 2041,4-4 0,7-15 0,1-1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08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 8099,'-8'-17'237,"6"8"1,-4 1-325,12 8 945,-4 0-403,13 0-94,-13 0-77,14 0-195,-7 0 508,1 8-352,-2 1 1,-16 10-333,-4 4 1,-3-1-391,-2 6 1,-3 1 476,-3 6 0,-4-1 0,-7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09.8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1 156 7636,'0'-12'-1268,"0"1"1418,0 7 287,0-11-51,8 13 60,-6-14 245,5 14 534,-7-13-819,0 13 0,2-6 452,4 8-622,-4 8 0,11 2 34,-7 7 0,0 0-61,-6 1 0,0 7-99,0 3 1,0-1 91,0 2 1,-6-6-98,0 6 1,-1-2 99,1 2 0,4 1-75,-4-7 0,4 1-568,2-7 0,0-6 6,0 1-107,0-8 147,0 3 225,0-7 0,0-7 55,0-5 0,6-3-109,0-2 0,5-1 129,-5 1 1,2 0-34,-3-1 0,-1 1-71,8 0 0,-6-1 84,5 1 1,-1 0-15,1 0 1,5-1 21,-5 1 1,5 0 26,1-1 0,0-5-21,0 0 0,1 0 63,-1 6-196,0 0 1,1-1 0,-1 1 741,0 0 0,-1 5 17,-5 1 62,4 7 0,-11-4-69,8 8 0,-8 2 130,1 4 0,3 3-202,-2 9 0,2 5 25,-3 0 1,-1 8-72,8-3 1,-8 5-154,1 2 1,3-1-259,-2 1 1,1-1 88,-1 1 0,-4-2-229,4-4 1,2 1-34,-3-7 1,9 0-220,-3-5 0,5-3-256,1-3 0,0-3-669,1-3 0,5-4-1387,0 4 2712,7-12 0,5-4 0,9-7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14.7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85 7905,'0'-17'1246,"0"-1"-674,0 1 0,-5 5 486,-1 1 1,-8 7-853,3-2 0,-7 6-513,-5 6 1,-3 6 165,-9 11 116,8-4 1,-4 15 149,8 1 1,2-2-9,10 1 1,3 1-242,8-6 1,8 1 25,3-1 1,10 2-48,2-8 0,8 6 247,-2-6 1,-2 0 172,2-6 0,-6 1 36,5-1 1,-6 0 252,1 1 0,2-3-342,-2-4 0,-2 5-218,-10-5 1,3 5-125,-8 1 1,-3 0 145,-8 1 0,-5-1 173,-7 0 0,-8-1-879,-4-5 1,-4-3 679,-1-8 0,-16 0 0,-4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14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18 191 7954,'-9'0'2028,"1"0"-1607,8 0 1,9 0-246,9 0 1,5 6-92,6-1 0,3 1 202,-3-6 1,6 0 50,5 0 0,-9 0-502,3 0 0,-5 0 199,0 0 1,-4 0-935,-8 0 1,-1 2 489,-5 4 1,-3-2-747,-8 7 1155,0 1 0,-8-3 0,-1-1 0</inkml:trace>
  <inkml:trace contextRef="#ctx0" brushRef="#br0" timeOffset="223">260 18 7914,'-9'-8'0,"1"6"2404,8-5-1719,8 7 0,-4 2-1212,7 3 1,-7 5 584,2 7 1,-10 2 658,-2 5 0,-7 2-345,1 9 0,2 0-173,-1-1 0,5 7-922,-5-1 0,7 0 445,-2-5 0,-2-6-135,3-1 0,-1-1 276,6 2 1,0-4-1358,0-8 1494,8-7 0,1 5 0,8-5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11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104 554 8030,'0'10'2138,"0"-3"-1544,0 1-336,0-6 0,0 7 309,0-3-284,0-4 1,2 6-110,4-8-59,3 0 1,9-8-36,-1-3 0,0-7-187,1-5 1,1 2-102,4-8 0,-4 1 140,4-7 1,-4 0-813,-1 1 0,-1 5 385,0 0 1,-7 0 60,-4-5 0,1-1 154,-1 1 1,0 1 221,-6 4 0,0-2-7,0 8 1,0 6 238,0 5 1,0 7-132,0-7-34,-8 8 0,4-3 145,-7 7 1,5 0 9,-6 0 0,7 0-19,-7 0 1,6 2-27,-5 3 0,5-3 134,-5 4 0,7 4-170,-2 1 1,-2-1 9,3 1 0,-1 1 44,6 5 0,0 0-46,0 1 0,0-1 44,0 0 1,0 1 43,0-1 1,0 0-8,0 0 1,0 3-2,0 3 1,0 0 157,0 11 0,0-1-135,0 13 0,-2 0 22,-4 6 0,4 6-85,-4-1 0,3 1 52,-3-6 1,4 0-177,-4 0 0,2-6 26,-1 0 0,3-10-127,-4-1 1,4-2 186,2-10 1,0 0 32,0-6 0,0 0 185,0 1-143,0-9 29,0 7 7,0-14-915,0 5 98,0-7-233,0 0 329,0-7 1,0-3-333,0-7 1,0-3 420,0-3 1,0-4 25,0-7 0,0 5-704,0 0 514,0 8 284,0-12 0,2 14 308,4-4 0,3 4 0,9-6 0,-1-2 0</inkml:trace>
  <inkml:trace contextRef="#ctx0" brushRef="#br0" timeOffset="1574">312 398 7914,'0'-9'-838,"0"1"1051,0 8 734,0-8-879,0 6 0,0-7 27,0 3 1,5 2-165,1-7 173,0 7-222,-6-12 159,8 7 99,-6-8 22,5-1-3,-7 1 0,0 0 113,0-1 1,0 7-117,0-1 1,-2 7-129,-3-7 0,3 6 98,-4-5 1,4 5-259,2-6 123,0 1 0,-6-1 40,0 1 1,1 5 20,5-5 0,-2 7-52,-4-2-93,4 4 1,-11 0 106,7-4 1,-2 4 116,2-3 0,3 3-98,-9 2 1,6 0 117,-5 0-58,-1 0-43,-5 0 0,5 6 17,1-1 0,1 3 2,-1-2 1,-3-2-163,9 7 142,-9 1 1,4 5-14,-7 0 1,6 2 20,-1 5 1,2-5 53,-1 4 1,-2 2-17,7-2 1,-6 2 114,6-2 0,-5-4-112,5 4 0,0 2 12,6-2 1,0 0 3,0-5 0,0-1 148,0 0-563,0 0 1,8-1 159,4-5 1,-3-3-7,3-8 1,-1 0-33,7 0 1,5 0-116,0 0 0,6-8 39,-6-3 1,2-10-90,-2-2 0,-4 0 201,4 5 1,-6-5-24,-5 0 0,3 0 234,-3 6 0,-5-1-84,-1 1 1,-4 6 137,-2-1-8,0 1 0,0-1 290,0 1 92,0 7 25,0-4-450,0 8 0,-2 0 134,-4 0-292,4 0 0,-5 2 139,7 4 57,0-4-98,0 13-157,0-13 207,0 13 1,-6-11 288,0 8 0,0-7-272,6 7 1,-5-6-7,-1 5 1,-6 1 109,7 5 0,-7 0-83,6 1 1,-7 1 109,1 4 1,3-2-36,-3 8 1,6 0 64,-5 5 0,7 1-196,-2-1 0,-1 3 13,1 3 0,-2 3-308,2 3 0,4 4 152,-3-4 1,1 2-64,-2-2 0,4 2 44,-4-8 0,4 1 197,2-7 0,2-7-71,4-4 1,-2-4 108,8-1 1,-1-1-151,6 0 1,1-7 31,-1-4 0,0-4-195,1-2 1,-1-2 145,0-4 0,0 0-116,1-11 0,-3 3 68,-3-9 0,1-2-305,-7 2 1,5-7-36,-5 1 0,0-4-171,-6-2 0,0 7 320,0-1 0,0 8 250,0-2 0,-6 3 539,0 3 0,-5 6-351,5-1 1,-7 8-154,1-2 1,2 5 130,-1 1 1,-1 1 2736,-5 5-2023,0-4 0,5 12 443,1-9-804,7 9-538,-4-12 1,16 11 248,3-7 0,7 0 28,5-6 0,4-6-1790,7 0 0,3-5 734,3 5 0,-3-8 838,3 3 0,-4-4 0,-1-3 0</inkml:trace>
  <inkml:trace contextRef="#ctx0" brushRef="#br0" timeOffset="1894">1159 485 8017,'-10'0'2899,"-5"0"-2533,13 0 1,-7 0-165,3 0 1,2 8-81,-8 3 1,-1 6 42,-10 6 1,2 4-112,-8 8 0,8 5-159,-2 1 0,-2 5 105,2-6 0,0 2-948,5-1 1,3-7 391,3 1 0,3-8-314,3-10 0,4 0-343,-4 1 1213,4-9 0,2-1 0,8-16 0,2-1 0</inkml:trace>
  <inkml:trace contextRef="#ctx0" brushRef="#br0" timeOffset="2093">900 554 8017,'-12'2'606,"1"4"0,7 3-303,-2 9 0,4-1-242,2 0 0,0 0 242,0 1 1,2-1 1078,4 0-894,-4 1-123,13-9 0,-11 7-22,7-5 0,1 5-252,5 1 1,-5 0-193,-1 0 0,1 1 229,5-1 1,-2-6 142,-3 1-2687,3 0 1,-5 3 247,7-4 2168,-7 5 0,5-14 0,-5 5 0</inkml:trace>
  <inkml:trace contextRef="#ctx0" brushRef="#br0" timeOffset="2610">1609 70 8027,'0'-10'1769,"0"2"-1576,0 8 56,0 0 117,0 8 0,0 2-137,0 7 0,-2 6 138,-4 0 1,2 8-103,-7-2 1,7 5-306,-2 7 0,-2-3 99,3 8 1,-7-7-29,6 1 1,-1 2 113,1-1 1,2 5-151,-8-6 1,9 0-129,-3-5 1,2-2 53,-2-4 1,4 1-649,-3-7 155,3 0-182,2-5 558,0-9 1,2-1 30,3-8 1,-1-8 12,8-3 1,-7-1 25,7-5 1,-1 7 120,7-13 0,-7 8-86,1-8 0,-1 6 146,7 5 0,-1-3-70,0 3 1,6 4 289,0 3 1,2 3-70,-2 2 1,-1 0 39,6 0 0,-7 2 27,3 3 1,-5 5 168,-2 7 1,-2-5 271,-3-1 0,-4 7-207,-8 5 1,0 0-157,0-6 1,-2 6-131,-4 0 1,-6 0-254,-11-5 0,2 3 54,-8-4 0,1 4 41,-7-9 1,0-5-76,1-1 1,1-4-307,4-2 0,4 0 193,8 0 0,2-15 14,3-8 1,4-10-4382,8-7 4492,0 3 0,16-13 0,3 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10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52 9747,'17'0'2144,"0"0"-1740,1 0 0,-1 0-77,0 0 0,6-6-72,0 1 1,6-3-300,-6 2 1,6 4 108,-6-4 0,2 3-273,-2-3 0,-4 4-278,5-4 1,-11 4-1466,-2 2 1236,1 0 0,-2 2-1057,-5 4 1772,-3 4 0,-17 15 0,-4 1 0</inkml:trace>
  <inkml:trace contextRef="#ctx0" brushRef="#br0" timeOffset="153">10 415 7439,'-10'8'2434,"10"-6"-1646,12 4 1,11-10-616,6-2 1,5-6-82,7 7 0,-5-7-189,5 6 1,-7-1 15,-5 1 0,2 4-313,-8-4 0,2 4 394,-2 2 0,-4 8 0,6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38.8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761 554 7986,'-9'-8'322,"1"6"1,10-6-19,4 8 1,3 0-403,9 0 1,5 0 120,0 0 0,2 0-145,-2 0 1,-2 0 121,8 0 0,0 0 160,5 0 1,-3 0 20,4 0 0,-3 0 106,14 0 1,-5 0-134,5 0 1,6-2 12,5-3 0,1 1-100,-6-8 0,6 6 106,-1-5 0,-1 7-225,-10-2 0,4-1 5,-4 1 0,-4 0 7,-1 6 0,1 0 12,-2 0 1,-3 2-122,-3 4 0,-9 1-119,10 5 1,-4 3 85,3-3 1,-5-3 23,0 3 0,0-8 88,5 2 0,-1-4-123,-4-2 0,4 0 40,-5 0 1,5 0 29,2 0 0,-7 0-43,1 0 1,-8 0-64,2 0 0,-3 5-27,-3 1 1,-7 2-84,-5-3 339,-3 5 0,-9 7 0,-3 1 0</inkml:trace>
  <inkml:trace contextRef="#ctx0" brushRef="#br0" timeOffset="483">554 1124 7979,'-17'0'-1383,"-1"0"691,1 0 1095,0 0-137,7 0-573,3 0 524,7 0 261,0 0-336,7 0 1,1-2-62,3-4 1,7 5-74,-1-5 1,2 4 35,10 2 0,0-6-11,5 0 0,9 1-10,3 5 0,10 0-30,1 0 0,9-6 24,-3 0 1,10 0-4,2 6 0,0 0 191,-6 0 0,0 0-108,0 0 0,1-2 114,-1-3 1,0 1 53,0-8 1,-2 8-22,-3-1 0,3-3-116,-4 2 0,5-5-192,1 5 0,-8-2 0,-3 2 1,-4 5-295,-2-5 1,-8 4-180,-4 2 0,-9 0 206,-2 0 1,-8 0-12,2 0 1,-10 2-306,-1 4 886,-8-5-239,3 7 0,-7-8 0,-7 0 0,-3 0 0</inkml:trace>
  <inkml:trace contextRef="#ctx0" brushRef="#br0" timeOffset="886">1730 35 8170,'0'-18'-2152,"8"9"2254,3 3-93,4 4 0,3 2 157,-1 0 0,0 8 91,1 3 1,-1-1 241,0 1 1,1 1-172,-1 5 1,6 3 48,0 3 1,8-4-259,-2 4 1,3-4 81,3-2 1,1 1-230,5-1 1,-3-2 93,8-3 1,-5 3-49,5-3 0,2 3 62,9 2 1,-1 1 23,7-1 1,1 0-108,5 1 1,-6-1 9,1 0 0,-8 0 24,1 1 1,-9-1 61,-2 0 0,-13 1-154,2-1 0,-20 8 125,-3 4 0,-11 5 87,-6 7 1,-20 9-241,-16 7 0,-16 9-114,-12-3 0,24-26 0,-3 1-298,-6 2 0,-1 1 1,-4 1-1,1 2 117,-3 2 0,1 0 0,-1-2 0,0-1 384,1 0 0,-1 0 0,4 0 0,1-1 0,1-4 0,1-1 0,1 0 0,0 1 0</inkml:trace>
  <inkml:trace contextRef="#ctx0" brushRef="#br0" timeOffset="1541">917 208 7916,'-11'0'54,"-1"0"0,6 2 426,-5 3 1,-1-1-315,-5 8 1,0-3-205,-1 3 1,-1 3 307,-4-3 0,-2 3-78,-4 2 0,-3 6 211,3 1 0,-4 1-223,-1-2 0,-3 3-219,-3 9 1,3 5 92,-3 1 0,-4 7-256,-2-2 1,1 4 173,-1 2 0,8-6-76,-3 0 0,5-8-36,1 3 1,8-5-23,4-1 1,4-8 58,2-4 1,7-4 79,5-2 0,3-5 561,2-1-438,0 1 1,7 5 59,5 0 0,11-5 9,6 0 1,5-7 150,7 7 1,-1-8 95,12 1 0,4-3-106,13-2 1,0 0 77,0 0 0,0-2-282,0-3 1,1 3-437,-1-4 1,-6 4 27,1 2 1,-13 2-862,7 4 1163,-8 3 0,2 9 0,-10-1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37.0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1 675 8378,'0'-27'519,"0"-6"-384,0 14 1,2-4 128,3 11 0,-1-1-57,8 7 0,-7 0-139,7 6 1,-6 4 145,5 8 1,-7 3 248,2 20 0,-2-3-48,1 14 0,-3 2 224,4 10 1,2-4-350,-2 3 1,-1-3 15,-5-2 1,2 0-374,4 0 1,-4 0-35,4 0 1,-4-6-64,-2 0 1,0-8 58,0 3 0,0-7-80,0-5 0,0-4-65,0-8 0,5-5-467,1-1-66,0-7 490,-6 4 0,0-10 194,0-4 0,2-5-95,4-12 0,-3-4-115,9-8 1,-6 1 101,5-1 0,1 0-101,5 1 1,0 7 233,1 4 0,7 9 249,4 3 0,-3 7 360,3-2 0,-8 6-313,2 6 0,2 4 397,-2 7 0,-5 2-215,-7 4 0,-7-2 12,2 8 0,-6 0-132,-6 6 0,-3-3-297,-9-3 1,1 2 176,0-8 1,-1 4-257,1-10 0,-6 4-477,0-9 1,-2-5 299,2-1 1,4-4-765,-4-2 0,3-2 302,3-4 1,0-5-512,0-12 1242,-1 4 0,1-22 0,0 5 0</inkml:trace>
  <inkml:trace contextRef="#ctx0" brushRef="#br0" timeOffset="509">1021 17 8247,'-8'-9'557,"6"1"-530,-5 8-541,7 0 1531,0 0-673,0 8 1,0 1-170,0 9 1,0-1-106,0 0 0,0 1 8,0-1 0,0 6-75,0 0 0,0 8 76,0-2 0,5 5-92,1 6 0,2 3 46,-2 3 0,-3 10 14,9-5 0,-6 13 152,5-1 0,-7 5-89,2 1 1,-2 8-200,1 3 1,-3 11 175,4 1 0,-4 6 17,-2-6 0,2 6-62,4-6 1,-4 6-116,3-6 0,-3-7 117,-2-10 1,0-4-150,0-2 0,2-13 136,4-4 1,-4-12-2,4 1 1,1-13 94,-1-5 0,2-3-131,-2-3 1,-4-6 12,3 1 0,-1-8 636,2 2-565,-4-4 1,6-4-1036,-8-4 1,0-4 425,0-7 0,0-2-250,0-4 0,0-4 288,0-8 1,0 1-261,0-1 753,0 0 0,0 1 0,0-1 0</inkml:trace>
  <inkml:trace contextRef="#ctx0" brushRef="#br0" timeOffset="890">1747 986 7985,'0'-17'195,"0"-1"1,2 9-79,4 3 0,-2 4 1004,7 2-447,1 0-697,5 0 151,-7 8 0,3 1 111,-7 9 1,5 1 35,-5 4 1,2-2-89,-2 8 1,-4-6-1,3 6 1,3-6-303,-2 6 1,5-8 91,-5 2 1,6-4-559,-7-2 221,9 1 151,-5-9 1,3-1 101,-1-8 1,-5-8-86,6-3 0,-6-12-51,5-6 0,-1 2-246,1-2 1,10 0 118,-3-5 0,3 5 96,-4 0 0,6 8 212,0-2 0,0 11 204,-5 6 0,-1 5 402,0 1 0,-5 9 12,-1 8 1,-5 1 623,5 5 1,-7 4-503,2 2 1,2-3 137,-2 3 1,1-6-551,-1 6 1,2-6-42,3 6 1,5-8-1154,-5 2 1,6-4 398,6-1 529,-3-9 0,12-1 0,-5-8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34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0 813 8181,'0'-17'-116,"0"0"609,0 7 821,8-5-592,1 13-357,9-6 0,-1 8-42,0 0 1,-5 2-31,-1 4 1,1-3-37,5 9 1,-5-8 0,-1 2 0,1-4-129,5-2 0,0 5 131,1 1 0,-1 0-164,0-6 1,6-2-89,0-4 1,8 2-169,-2-7 0,9-7 67,3-5 1,5 0-86,-6 6 0,6-6-277,-5 0 1,-3 0 202,-9 6 1,2-1-61,-8 1 1,-2 5-119,-10 1-284,5 7 385,-14-4 0,-2 16-80,-12 4 0,-5 3 131,-6 2 1,2 8-120,-8 4 0,0-2-144,-6 2 1,1 0 190,-1 5 1,1 1 349,-1-1 0,-7 1 0,-2 0 0</inkml:trace>
  <inkml:trace contextRef="#ctx0" brushRef="#br0" timeOffset="441">139 1159 8181,'-8'12'591,"-4"-1"-71,5-7 255,-1 4-588,8-8 1,2-2-228,4-4 0,5 2 160,12-7 0,-4 5-54,4-6 1,-3 3 33,-3-3 0,6-1-284,0 7 0,0-6-136,-6 7 1,-5-1-99,0 6 99,-1 0 0,-1 7 103,-5 5 1,-10 5 218,-7 6 1,-5-1-39,-6 6 0,2-1-3,-8 2 0,8 2 73,-2-8 0,3 0 233,3-6 0,6-1 254,-1-5-253,8 4-382,-3-13 197,7 6 0,7-8-13,5 0 1,3-8-26,2-3 0,6 1-5,1-1 0,0 7-109,0-2 37,-5 4 1,4 4 116,-12 4 0,3 5-54,-8 12 0,-8 4 211,-10 8 0,1 0-32,-7-1 1,11-7 332,-11-4-157,5 4 6,3-8-270,3-2 0,8-9-115,5-8 1,4-13-270,7-5 0,6-10 155,0-1 0,6-10-365,-6-1 1,6-8 164,-6 2 0,6 0-15,-6-6 0,-2 4-72,-9-10 1,1-1-141,-7 1 1,0-5 136,-6 5 1,-2-5-36,-4 5 1,-4 0 430,-7 6 0,-2 6 0,-4 0 0,-4 8 0,-8-5 0</inkml:trace>
  <inkml:trace contextRef="#ctx0" brushRef="#br0" timeOffset="767">173 312 8181,'12'-18'-367,"-1"1"0,-5-2 1064,5-4 1,-5 5-220,6 1 1,-6 0 7,5 5-353,1 5 1,-1-1-184,1 8 91,-9 0 0,11 2-132,-8 4 0,-1 3-39,-5 9 0,6 1 169,0 4 1,7 4-147,-1 7 0,3 3 30,3 3 1,1-1 69,4 7 1,2 2 50,4 9 1,3 5-14,-3 7 0,6-4-109,5 5 1,-3 1 440,3 9 1,2 7 67,-1-1 1,5 3-292,-26-40 1,0 0 0,3-4-1,0 0-58,-3 1 1,1 0 0,2-1-1,2-1-9,21 42 0,-2-1-333,2-5 1,-10 1 156,-1-12 0,0-5-190,-7-18 0,-3 2 154,-1-8 0,-1-7-60,-6-10 0,4-4-34,-9-2 1,-3-7-58,3-4-51,-8-4 1,3-6-215,-7-8 0,0-3 668,0-20 0,0-3 1,0-14-1</inkml:trace>
  <inkml:trace contextRef="#ctx0" brushRef="#br0" timeOffset="954">1349 1003 8050,'-35'-17'2634,"3"2"-1889,3 3 1,4 6-529,8 12 0,-1 4 29,1 7 0,-2 8-960,-4 4 0,-4 4 130,-8 1 1,7 1-272,-1-1 0,0-1 450,-6-4 0,8-2-505,4-4 910,4-12 0,2 12 0,0-13 0</inkml:trace>
  <inkml:trace contextRef="#ctx0" brushRef="#br0" timeOffset="1113">761 104 8115,'-17'-38'3432,"-1"3"-2967,9 12 0,9 15 47,11 8 1,5 8-802,1 4 0,0 5-1009,1 6 0,-1 4-328,0 7 1626,1 1 0,-9 7 0,-1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31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1747 952 7374,'0'-10'-509,"2"1"232,4 3 376,-4 4 1,6-8-10,-8 5 153,0 3-189,0-6 1,0 6 8,0-4-65,0 4 23,0-5 26,0 7 1115,0 0-873,7 0-102,-5 0 1,6 2-26,-8 3 1,0-1 111,0 8 1,0-1-64,0 7 0,2-1 140,4 0 1,-5 2-159,5 4 0,-4-1-6,-2 6 0,0-1 6,0 2 1,0 2 18,0-8 0,0 6-257,0-6 0,2 6 120,4-6-105,-4 0 1,5-6 152,-7 0-196,0-7 1,0 0-118,0-5 180,8-3-145,-6 6 195,6-8-200,-8-8 1,0-1-64,0-9 0,2 1-182,3 0 1,-3-2 83,4-4 1,-4 3-105,-2-3 1,6-2 161,0 2 0,5 0 32,-5 6 0,7-6 61,-1 0 0,-3 0-79,3 5 0,-2 1 338,1 0 1,3 5 102,-9 1 1,7 5 391,-6-6-104,-1 9 193,3-5-393,-6 8 0,8 0-31,-5 0 0,-3 8 265,4 3 0,2 5-96,-3 1 0,3 6-50,-2 0 0,-4 6-132,4-6 1,-3 6-207,3-6 0,-4 2 172,4-2-294,-4-4 1,0 6-440,4-8 287,-5-7 23,7-3 91,-8-7 1,6-1-73,0-5 1,1-4-66,-1-7 0,-2-2-300,7-4 1,1 1 80,5-6 0,3 5-153,3-6 0,-4 8 234,4-2 0,-2 9 135,2 3 1,-4 5 264,4-6 0,-3 8-80,-3-1 1,-6 3 636,1 2 0,-6 0 572,5 0-184,-7 0 0,9 7-318,-7 5 0,0-2 273,-6 1 1,0 1-353,0 5 0,0 0-224,0 1 0,2-1-145,4 0 1,-2 0 76,7 1 1,-7-1-250,2 0 0,3-1-48,3-5 0,-3 5-141,3-5 0,-6-1-202,5 1 1,1-7-409,5 2 1,0-4-165,1-2 1,-1 0 86,0 0 874,1 0 0,6-8 0,3-2 0</inkml:trace>
  <inkml:trace contextRef="#ctx0" brushRef="#br0" timeOffset="1466">35 450 6036,'-7'-9'2300,"5"1"-2048,-6 0-358,8 7 1,0-9 602,0 4-282,0 4 0,0-7 194,0 3-152,0 4 94,0-6-224,0 8 0,0 8-69,0 3 1,0 14 143,0 10 1,0 3-26,0 14 0,0-2-46,0 14 1,0-7 9,0 7 1,0-7-32,0 7 0,0-8-2,0 1 0,-2-3-14,-4-2 1,4-6-142,-3 0 0,3-9-108,2-3 1,0 1 79,0-6 0,0-4-249,0-2 1,0-10-286,0-1 182,0-9 1,2 5 252,3-8 0,-1-8 52,8-3 0,-7-12-132,7-6 1,1-4-78,11-1 1,-3-1 304,7 1 0,-1-1-114,2 0 1,6 9 445,-1 2 0,1 11-54,5 2 1,-3 7 76,-3-2 0,-1 6-117,-4 6 1,-4 9-88,-8 8 0,-5 6 45,-1-6 1,-7 8-25,2-2 1,-12 3-90,-5 3 0,-7-3 54,-5-3 0,2 4-112,-8-4 1,2-2 18,-1 1 1,-5-6-118,4 1 1,-4-10 104,-1-1 1,5-9-7,0 3 1,6-4-108,-6-2 1,8-9-237,-2-9 1,4-7-624,2-9 0,7-1 966,4 1 0,-3-16 0,-1-4 0</inkml:trace>
  <inkml:trace contextRef="#ctx0" brushRef="#br0" timeOffset="2140">969 174 8327,'0'-18'-322,"0"7"267,0-1 0,0 7-157,0-7 0,0 6-15,0-5 1,2 5-149,4-5 1,-4 5 388,3-6 0,3 6 252,-2-5 0,0 5 132,-6-5 42,0 7 1,0-6 170,0 4-237,0 4 168,0-5-312,0 7 0,0 2-52,0 3 1,2-1-91,3 8 1,-3-6-146,4 5 1,-4-5 26,-2 5 1,0-5-100,0 6 1,0-6 113,0 5 0,6-5 89,-1 5 2,1 1 0,-6 5-13,0 0 1,0 3 24,0 3 0,6-2-20,0 8 0,0-1 18,-6 7 0,5 2-83,1 3 1,0 4-18,-6 8 0,2 0-76,4 0 0,-5-4 62,5 4 1,-4-4 89,-2 9 1,0-3-20,0-2 0,0-4 99,0 4 1,0-8-88,0 14 1,6-10 23,0 4 0,1 0-3,-1-6 1,-4 9-8,4 3 0,1 0-22,-1-6 0,2-1 8,-2 1 0,-4 0-23,3 0 0,-1 0 6,2 0 1,-4-2 1,4-4 0,1 4-45,-1-4 0,2-4-1,-2-1 0,-3-5-68,9-1 1,-6-6 91,5-1 0,-7-5 174,2 6 1,2-8-70,-3 2 1,1-9 32,-6-3 0,2-5 106,4 6 296,-4-8-442,5 3 1,-9-7 52,-3 0 1,1 0-755,-8 0 0,8-7 333,-1-5 1,-3-11-1102,2-6 1,0-11 1352,6-6 0,8-12 0,2-3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6.7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8138,'12'0'641,"-1"0"1,1 2-254,5 4 0,2 1 934,4 5 0,-4 3-613,4-3 0,-3 3-400,-3 3 0,0-3-204,1-4 1,-7 3-219,1-8 1,-7 5-1437,7-5 1317,-8 7 1,3-3-1012,-7 7 0,-2 3 439,-3 3 0,1-2-293,-8 8 0,7-1 1097,-7 7 0,2-6 0,-1 0 0,1-1 0,5 7 0,3-2 0,-4-5 0,2 3-86,-2-8 0,4 2 49,-3-2 0,-3-3 1676,2 3 1,0-4-577,6-2 0,0 0-23,0 1 0,0-1-49,0 0-472,0 1-427,8-1 1,2-8-199,7-3 0,0-4-386,1-2 1,-7-2 382,1-4 0,-1-3-630,6-8 1,1-3 204,-1-3 0,0 4 89,1-4 1,5 4 218,0 2 1,0 5 241,-6 0 0,0 9-19,1-3 1,-1 4 675,0 2 867,1 0 0,-1 2-743,0 4 1,-5 1 36,-1 5 1,-5 1-321,5-7 1,-1 2-920,2-3 0,3-3-3,-4 4 1,5-4-144,1-2 0,0-6 283,1 1 1,-3-9-1009,-3 3 397,3-5 0,-7 5-310,3-1 1093,-3 8 1,-10-3-86,-4 7 0,2 5 102,-7 1 1,-1 6-238,-5-7 1,5 7-248,1-6 1,5 0 562,-5-6 0,-1-8 0,-5-2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2.3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0 361 8192,'0'-25'167,"2"8"249,4 0-418,-4 7 0,13 4-9,-3 1 0,3 1 170,3 10 0,-3 3-138,-4 8 1,3 8-3,-8 4 1,5 6 132,-5 5 1,0-1 229,-6 7 1,6-6-161,-1 6 0,3-5 82,-2 5 1,-4-8 81,3 2 0,-1-3-168,2-3 0,-4 1-106,4 0 0,-2-1-4,1 1 0,-3-6-210,4-1 1,-2-6 134,2 1 0,-4-4-145,3-2-49,-3-7 1,0-3 39,4-7 1,-4-9 123,4-8 1,-3-3-22,3-8 1,-4-7 1,4-5 1,-4-3-59,-2 3 1,0-4-148,0-8 0,6 0 146,-1 0 1,9 0-19,-3 0 1,3 6-167,-3 0 1,5 2 36,-5-2 0,5 2 193,1 3 1,0 7-95,0-1 0,-1 1 315,-5 5 0,5 2 46,-5-2 1,10 8 93,2-2 0,0 4-153,-5 1 0,-1 1-30,0 0 1,6 7-65,0 4 1,1-1-17,-7 1 0,-2 2-609,-3 10 0,3 3 266,-3 9 1,1 7-1731,-1 4 2004,3 3 0,-13 3 0,6-1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3.1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191 137 8042,'-2'-10'0,"-4"5"0,2 3-159,-7 2 176,7 0 1,-10 2 184,9 3 1,-9 5-110,3 7 1,-3 1 143,3-1 1,-5 6 213,5 0 0,-3 8-137,3-2 0,-3-2 26,9 1 0,-3-1-75,2 2 1,4 2 246,-4-8 1,5 0-225,1-6 1,7-1-240,5-5 0,-3 3 16,3-9 0,-1 1-211,7-6 0,5-2-274,0-4 1,2-5 196,-2-12 1,-2 2-78,8-8 0,-8-2 18,2-9 1,-6 3-146,-5-3 1,-5-2 79,-7 1 0,0-5 149,0 6 0,-7 1 156,-5 11 1,-9-1 226,-2 11 0,-6-1-504,6 13 0,0 3 75,6 8 1,0 5 243,-1 7 0,1 8 0,0 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5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104 139 7894,'-6'-18'0,"0"1"2244,-7 7-1596,3 3 1,-1 9-541,-1 3 0,8 5 20,-1 7 0,-3 8 145,2 4 0,-5 4 22,5 1 1,0 1 131,6 0 1,8-3-191,3-3 0,7 2 13,5-8 1,4-2-189,7-9 1,7 1-52,-1-7 1,0-1-314,-5-5 1,-1-7 248,1-5 1,-2-3-505,-5-2 0,-4-6 24,-13 0 1,2-8-195,-7 2 1,-2-6 237,-10-5 1,-11 2-571,-12-9 1059,-11 1 0,-12-13 0,-9-3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5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604 66 7948,'-45'-35'745,"-3"16"68,8 8 1,0 12-827,5 5 1,6 6-477,0-6 1,6 7 140,-5-1 1,-1 5-64,-6 6 1,1 4 364,-1 7 0,0 1-145,1 0 0,7 1 636,4 4 0,6-3-209,5 3 1,6-3-46,12-3 1,13 1-106,16 0 1,7-3-49,10-3 1,0 4 137,0-5 0,-6-3 191,0-1 0,-9 1 29,-3-2 0,-7 5-153,-10-5 1,-1 2 248,-5-2 1,-3 2-135,-8 4 0,-10 2-74,-7-8 1,-8 6-222,-10-6 1,1 0-239,-1-6 0,3-1-1120,3-5 1,-2-3 253,8-8 1041,0 0 0,-2-8 0,-2-1 0</inkml:trace>
  <inkml:trace contextRef="#ctx0" brushRef="#br0" timeOffset="252">1382 412 13062,'17'2'544,"0"3"1,3-3-1271,3 4 0,-4-4 454,4-2 1,-2 6-2529,2 0 2800,-11 7 0,11-3 0,-14 7 0</inkml:trace>
  <inkml:trace contextRef="#ctx0" brushRef="#br0" timeOffset="396">1278 844 7874,'-27'0'2056,"4"0"1,12 2-1760,5 4 0,19-4-493,10 3 0,16-3 59,7-2 1,12-7-152,5-5 0,-2 3-389,3-3 1,-8 2 419,1-1 0,-5 1 257,-6 5 0,4-5 0,-6-7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3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1011 8125,'-17'0'161,"7"0"570,-5 0 1,15 0-398,0 0 0,8-2-95,9-4 1,8 3 127,4-9 1,11 0-31,6-5 1,8-6-84,9 0 1,7-8-91,10 3 0,5 1-260,-5-2 0,-1 2 70,2-2 0,-10 4-286,-2 8 1,-3 0 65,-15-1 0,3 7 78,-13-1 1,-1 8-292,-5-1-1,-9 3-25,-3 2 0,-9 0-185,-3 0 0,-7 7 159,2 5 0,-6-1 146,-6 7 1,-5-5-103,-12 10 467,-12 4 0,-9 0 0,-8 8 0</inkml:trace>
  <inkml:trace contextRef="#ctx0" brushRef="#br0" timeOffset="455">52 1461 8111,'-27'0'-18,"10"0"182,9 0 0,24-6-136,7 0 0,9-9-241,9-3 1,3 1 189,8-6 1,-8-2 4,-4 2 1,3 6 33,-3 5 1,-2 7-66,-9-7 0,-2 8-111,-4-2 0,-9 4 101,3 2 1,-11 8 1,-1 4 1,-5 5 85,-5 6 1,-7-2 129,-11 8 0,2 0-137,-8 5 1,0-1 19,-5-4 0,7 2 59,4-8 0,4 0-88,1-6 1,7-2-115,-1-3 0,8-2 52,-1-5-89,3-3 0,4 6 110,3-8 1,-1 0-29,8 0 40,-1 0 154,7 0 0,-9 2 183,-3 4 0,-4 3-93,-2 8 0,-8 7 102,-3-1 0,-3 5-47,3-5 1,-5 1 117,5-7-164,3 0 3,-7 0-196,13-7 0,-4-2-236,12-8 1,-2-8-246,7-3 1,1-7 208,5-5 0,0-2-120,1-4 0,5-3 25,0 3 1,2-11-116,-2-7 1,-6 3 137,0-2 1,1 0 8,-7-6 0,-3 0 291,-2 0 0,-5-5 0,-1-1 0,0-7 0,0 3 0</inkml:trace>
  <inkml:trace contextRef="#ctx0" brushRef="#br0" timeOffset="809">433 786 8071,'-6'-40'-317,"0"0"1,-5-7 348,5 7 0,-6 2 130,6 9 0,1-2 168,5 8-231,0-8 0,-6 12 1,0-4 330,2 4 1,2 2-160,2-1 0,-2 7 444,-3-1-477,3 8 1,-6-5 134,8 3-464,0 4 1,0 8 35,0 11 0,0 6-55,0 0 1,8-4-25,3 4 0,-1-1 93,1 1 0,3-2 95,9 8 1,-2-1 17,8 7 1,-6 7 27,6 4 0,0 6 22,5 6 1,3 3 87,3 9 0,-2 1-342,9 4 1,-7-2 396,6 7 1,-6 3-50,-16-37 0,-1 0 0,17 45-42,-17-43 1,0 2 0,15 40-89,-18-44 1,1 0-1,0 1 1,0 0-37,-1-1 0,0 0 0,1 1 0,-1-1 44,14 40 1,-1-7 84,-4-4 0,2-10-68,-8-1 1,7-11-214,-1-1 0,-4-8-133,-2-9 0,-4-6-900,-1 0 520,-1-8 320,0 4-157,-7-16-1544,-2-1 1317,-16-31 679,-2 2 0,-7-37 0,0 4 0</inkml:trace>
  <inkml:trace contextRef="#ctx0" brushRef="#br0" timeOffset="980">1608 1322 7872,'-42'-13'0,"-4"-4"0,-2 13 1990,2 15 1,11 12-1501,12 12 0,6-8-1424,5-4 0,-3 2 386,4-2 0,-5 2-137,-1-2 1,-2 0 180,-4 12 1,-2-12 503,-4 5 0,-4 1 0,6-2 0</inkml:trace>
  <inkml:trace contextRef="#ctx0" brushRef="#br0" timeOffset="1151">1090 95 8121,'0'-43'2193,"0"14"1,4 6-1907,7 23 0,4 8-614,20 9 0,-4 6 372,9 0 1,4 2 312,2-1-358,4 2 0,-5 17 0,-3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0:42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87 139 8103,'0'-17'670,"0"-1"0,8 7 956,3-1 1,10 3-1074,2-3 0,6-3-321,-6 3 1,6 3-227,-6-3 1,0 8-341,-5-2 0,-1 4-745,0 2 1,0 0 585,1 0 1,-9 8-610,-3 4 1,-4 5 400,-2 6 0,-2-2 701,-4 8 0,-3 0 0,-9 5 0</inkml:trace>
  <inkml:trace contextRef="#ctx0" brushRef="#br0" timeOffset="157">52 519 8103,'-17'10'713,"0"-2"1099,7-8-1368,3 0 0,20 0-178,4 0 0,12-8 379,0-4-600,4-3 162,1 5 1,3-3-969,3 7 0,-3-5 470,3 5 0,-2-6-427,3 7 1,-5-1 717,5 6 0,3-8 0,0-2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28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36 8255,'-10'-18'0,"-5"9"1148,13 1-932,2 8 0,10 0-254,7 0-40,0 8 0,1 3 342,-1 12 1,-2 4-116,-3 8 0,1-1 527,-7 1 0,0 7-249,-6 4 0,0-2-66,0 3 0,0-9-120,0 2 0,0-3-75,0-3 1,0-1-177,0-4 0,0-2 194,0-4-182,0-4 0,0 6 25,0-8-164,0-7 132,0-2 18,0-8 17,0 0-12,0-8 0,0-4-443,0-11 0,0 0 185,0-11 1,5 3-335,1-9 0,8 3 96,-3 3 1,5-1-72,1 0 1,0 1 240,0-1 1,1 6 16,-1 1 1,0 6 11,1-1 325,-1 4 598,0 2-436,1 7 481,-9 3 0,1 7-346,-5 0 1,-3 7 426,4 5 1,-4 9-249,-2 2 0,2 6-59,4-6 1,-4 8-194,3-3 0,-3-1-93,-2 2 0,0-8-252,0 2 1,0 2 108,0-2 1,0-5-602,0-7 261,0-7-61,0 11 118,0-13 1,2-4-119,4-15 0,2-8-94,3-9 1,5-1-157,-5 0 1,5 1 154,1-1 1,0 8 143,0 4 1,1 4 357,-1 2 1,0 7-237,1 4-63,-1 4 1,-2 10 592,-3 4 0,1 5 823,-7 6 0,0-2-408,-6 8 1,0-2 325,0 2 1,6 1-425,-1-7 0,1 8-225,-6-2 1,0-2-450,0 2 0,0-6-13,0 6 1,2-8-35,4 2 0,-4-4-156,3-2 0,3-5-609,-2-1 1,2-7-984,-3 2 258,5-4 0,7-2 1560,1 0 0,-1-8 0,0-1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28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85 8123,'7'-9'0,"5"3"0,9 4 0,2 2 1246,8-8 1,-6 5-694,4-9 1,3 8-619,-3-2 1,-2-1-3,2 1 1,-8-2-298,2 3 0,2 3-33,-2-4 1,-6 6-1092,-5 6-5,-8 3 1493,4 16 0,-8-6 0,0 6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29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18 8123,'-9'8'2419,"1"-6"1,16 5-1910,3-7 1,12 0-484,6 0 0,4 0-255,1 0 1,3 0-460,3 0 1,-3 0-2147,3 0 2833,4-7 0,1-3 0,6-7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0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8031,'2'-8'679,"4"8"0,-4 8-174,4 9-505,-4 0 0,-10 8 0,-2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7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1 396 8016,'0'10'906,"0"-3"936,0-7-807,15 8-403,-3-6 117,20 6-404,3-8 0,3 0-125,8 0 0,-1-2 22,1-4 1,2-4-372,-8-7 1,1 0 170,-7-1 1,-7 1-363,-4 0 0,-4-1-9,-1 1 1,-9 0-355,-3 0 0,-4-6 266,-2-1 1,-8 1-102,-3 6 1,-5-2-17,-1-4 0,-6 2 128,0-8 1,0 8 453,6-2 1,1 9-113,5 3 224,-5 7 1,14-2-136,-3 12 0,3 11 347,2 12 1,0 6-68,0 5 0,0 10 89,0 8 1,7 7 323,5-2 1,-3 5-239,3 1 0,-6 0-113,5 0 0,-1-6-103,1 1 0,3-8-759,-8 1 0,5-11 234,-5-5 1,5-7-563,-5-5 662,0-4 1,-4-15-205,4-5 114,-4-3 1,5-11 2,-7-9 0,-7-14-454,-5-14 1,-3-6 243,-3-6 1,-5-7-20,0-4 0,0-2 291,6 13 1,2 8 516,3 10-349,-3 11 57,5 12 0,-1 24 544,-1 16 1,2 10-328,-1 7 1,-4-1 829,3 7 0,2-8-418,-1 3 0,7-5 200,-2-1 0,4-8-337,2-4 0,0-4-500,0-2 1,10-7-101,7-4 0,8-6-47,10-6 1,13-19-892,4-16 0,9-9 547,-3-7 0,-1-5-1211,-5-7 1,0-4 205,0 4 1465,-8 4 0,4 5 0,-7 1 0,-3 3 0,-1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1.3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8209,'0'-18'1014,"0"1"0,2 6-799,4-1 1,-2 8-105,7-1 1,-5 3-276,6 2 230,-9 0 94,13 0 1,-14 2 130,4 3 0,1 5-7,-1 7 1,0 2-92,-6 4 1,0-3-72,0 3 1,0 4 106,0 1 0,0-1-183,0 2 0,0-6 7,0 6 1,0-8-129,0 2 1,0-4 5,0-1-5,0-1 170,0 0-65,0 1 4,0-9 12,0 7 33,0-14 26,0 5 72,0-7-57,0 0-259,0-7 1,0 3-2,0-8 1,0 6-151,0-5 1,0-1 99,0-5 0,0 0-153,0-1 0,2 1 57,3 0 0,-3 0 122,4-1 1,-4 1 18,-2 0 1,6-1-37,0 1 0,-1 6 247,-5-1-8,8 1 1,0-7 62,3 1 1,5 2-142,-5 3 0,4-1 128,3 7 1,-3-8-85,-3 3 0,3 3 12,-3 2 1,3-1 165,2 1-186,1-7 305,-1 11-176,0-6 1,-5 8 406,-1 0-374,-7 0 1,9 2 195,-7 4 1,2-3-98,-2 9 1,-4-1 143,3 7 1,3 1-105,-2 4 0,5-4-83,-5 4 1,2-3-17,-2-3 1,-3 0-78,9 0 0,-8 1-193,2-1 1,-3-2-118,3-3-209,-4 3 0,6-11 121,-8 8 0,2-9-401,3 3-433,-3-4 1,8-2 437,-4 0 1,-2 0-1480,7 0 2131,1 0 0,13 0 0,2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2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8100,'-9'0'3912,"1"0"-3941,8 8 1,0 1-405,0 8 0,0 1 433,0-1 0,0 8 0,0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3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8166,'-9'0'195,"1"0"1,8 2 196,0 4 1,0-2-333,0 7-130,8 1 1,-1 7 39,5 4 1,3-4-9,-3 4 1,-2 4 228,1 2 1,-7-2-96,2 2 1,1 7 426,-1 10 0,0-2-231,-6 3 1,0 3-37,0 1 1,-2 3-194,-4-13 0,4 5-125,-4-6 0,5-5 164,1-7 1,0-6-109,0 1-145,0-4 75,0-2-230,0-7 297,0-3 0,1-9-217,5-3 1,-2-7-43,8-11 1,-1 4-190,6-4 1,-3-2 191,3 2 0,-3 0-60,9 5 0,-4 1 348,-2 0 1,8 7-125,4 5 1,-4-3 481,-2 2 0,4 2-212,2 10 0,1-2 368,-1 7 1,2 1-91,-8 5 1,-2 0 53,-9 1 1,1 5-211,-7 0 0,0 8 27,-6-3 0,-8-1-216,-3 2 1,-13-6 75,-4 6 1,-5-8 12,-2 2 0,-1-4-3,-4-1 0,3-1-647,-3 0 1,3-7-237,3-4 0,7-4-577,4-2 0,3-8 533,3-4 739,0-3 0,0-10 0,-1-2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3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7925,'-10'-8'2140,"3"6"-1208,7-6-621,7 8 0,3 0-141,7 0 0,6 6-311,0 0 1,10 0-103,2-6 0,-1-2 141,7-4 1,-5 4-119,-1-4 0,-1 4 79,1 2 1,-3 0-339,-3 0 0,2 0 81,-8 0 0,6 2-43,-6 4 0,-6-2 15,-5 7 0,-8 1 9,1 5 0,-5 2 417,-5 4 0,-5-3 0,-7 5 0</inkml:trace>
  <inkml:trace contextRef="#ctx0" brushRef="#br0" timeOffset="136">122 433 7925,'-18'7'1447,"7"-5"-795,-1 4 353,8-4 0,10-2-512,12 0 0,18 0-295,4 0 0,14-2-445,4-4 1,7 2-668,-1-7 0,3 1 540,2-1 157,-8-5 1,7 7 0,-7-9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1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8960,'17'0'2425,"6"0"-2281,0 0 0,10 0-41,1 0 0,1-5-275,5-1 0,-3 0 105,-3 6 1,1-6-84,0 1 1,-9-1-24,-3 6 1,2 0-328,-1 0 0,-1 2-89,-6 4 1,0-3 141,0 9 1,-7-6 446,-4 5 0,3 1 0,1 5 0</inkml:trace>
  <inkml:trace contextRef="#ctx0" brushRef="#br0" timeOffset="178">208 485 7983,'-17'16'0,"0"-5"0,5 3 2245,1-9-1689,7 9 0,4-7-417,11 5 1,7-4-74,5-8 1,5 0-180,13 0 0,-5 0-534,5 0 0,1 0 295,-2 0 0,1-2-336,-7-4 0,1 2 287,-1-7 0,-1 5-206,-4-6 1,2 7 606,-8-7 0,0 0 0,2-5 0,2 0 0</inkml:trace>
  <inkml:trace contextRef="#ctx0" brushRef="#br0" timeOffset="446">1177 157 8011,'-20'-8'4140,"-3"-2"-4390,21 1 0,2 1-430,12 8 145,3 0 1,3 2 303,-1 4 0,-2 3 32,-3 9 1,-5 1 633,-7 4 0,0 6-288,0 11 0,-5-3 196,-1 3 1,-8-2-259,3 3 0,3-5-60,3 5 0,-3-11-150,2-1 1,0-8-317,6 2 0,-5-9-1245,-1-3 865,0-7 821,6 4 0,8-16 0,1-1 0</inkml:trace>
  <inkml:trace contextRef="#ctx0" brushRef="#br0" timeOffset="650">1661 36 7966,'-10'-18'4392,"3"9"-4496,7 1 0,7 8-134,5 0 1,-3 0-282,3 0 1,-3 2 1201,3 4 1,1 11-340,-7 12 1,0 9 484,-6 3 0,0 12-378,0-1 1,0 19-254,0 4 0,0 2-743,0 4 0,0 5 545,0 7 0,8-1 0,1-6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29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17 8793,'-10'-9'2382,"3"1"-2145,-1 8 0,6 2-163,-4 4 1,4-2 127,2 7 1,-2 1 96,-3 5 1,1 2 156,-8 4 1,7 4-235,-7 8 0,2-1-18,-1 1 1,-3-1-66,9 1 0,-3 5-160,2 1 1,4-1-1121,-3-5 0,3-3 623,2-3 0,0-4-1776,0-8 995,0 1 1299,7-9 0,3-1 0,7-8 0</inkml:trace>
  <inkml:trace contextRef="#ctx0" brushRef="#br0" timeOffset="323">347 190 10723,'0'18'-1275,"1"-3"1123,5-4 1,6 5-14,11-5 1,-2 3 184,8-3 0,-6 5 42,6-5 1,-6-1 197,6 1 1,-8-1-167,2 1 1,-2 3 150,2-8 0,-4-1-199,4-5 0,-4 0 106,-1 0 1,-1-1-108,0-5 1,1-4 71,-1-7 1,-2-6-287,-3 0 226,3-8 76,-13 4 0,6-2 162,-8 0 1,-8 6-128,-3-5 0,-7 5-22,-5-6 1,2 8 39,-8-2 1,6 5 154,-6 7 1,0 3-176,-5 8 1,-1 2 48,1 4 0,-1 3-1015,1 9 0,-1 7 88,0 3 0,7-1-261,-1 2 1,8 0 304,-2 6 668,3-1 0,3 8 0,0 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34.9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225 104 7950,'0'-17'815,"0"7"-296,0-5 0,2 7-65,4-3 0,-2 1-77,7 4 0,-5 4-343,6-4 1,-7 3-491,7-3 291,-8 4-130,3-6 442,-7 16 1,-7 3-34,-5 13 1,-5-5 11,-6 4 1,4 4-33,-4 2 0,-2 3 31,2 3 1,0-1-24,5 1 0,-5 0 23,0-1 0,2 1-56,9-1 1,-1 1-121,7-1 1,1-5 80,5 0 1,1-2 27,5 2 0,11-2-109,12-4 0,12-10 55,5 5 0,6-7-23,5 1 0,5 1 35,7-7 0,-6 0-1,1-6 1,-7 5 0,7 1 1,-8 0 9,1-6 0,-5 0-67,-6 0 0,2 0 55,-7 0 1,-1 6-1160,-5-1 0,-9 1-732,-3-6 162,-3 0 1715,-3 0 0,-15 8 0,-4 1 0</inkml:trace>
  <inkml:trace contextRef="#ctx0" brushRef="#br0" timeOffset="206">485 484 7905,'0'-17'39,"0"0"0,5 5-61,1 1 168,8 7 193,-5-4 0,7 18-104,-5 7 1,3 8 148,-9 10 1,1 9 770,-6 8 0,-2 7-541,-4 11 0,5 6-614,-5 5 0,4 11 0,2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52.0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0 830 6310,'0'-9'-187,"0"1"141,0 8 154,0 0-73,0-8-8,0 6 6,0-5 337,0 7 334,0 0-308,0-8-42,0 6-102,0-6-58,0 8-83,0 0 13,0-7 9,0 5-42,0-6 154,0 8-201,0 0-53,8 0 26,-6 0 1,6 2 118,-8 4-49,0-4 154,0 13-160,0-5 0,0 7 102,0 0-87,0 0 0,0 1 16,0-1 1,0 0-71,0 1 1,2-1 27,3 0 0,-3 1-25,4-1 0,-4 0 63,-2 0-58,0 1 0,6-1 42,0 0 1,-1 1-8,-5-1 0,2-6 13,4 1 1,-4-1 6,4 7 0,1-1-70,-1 0 0,0 1 45,-6-1 0,6 0-44,-1 1 0,1-7 28,-6 1 0,2-1-4,4 6 1,-4 1 60,4-1 0,-4 0-2,-2 1 0,1-7-35,5 1 0,-4-1 8,4 6 0,-4 1-45,-2-1 1,0 0 41,0 1 0,0-1 7,0 0 1,0 6 0,0 0 1,0 0-3,0-5 1,0 1-33,0 4 0,0-4-10,0 4 0,0-4 81,0-1 1,0-1 5,0 0 1,0 1-17,0-1 0,0-6-24,0 1 0,0-6-109,0 5 191,0-7-339,0 11 25,0-13-206,0 6 179,0-8-1163,0 0 1006,0-8 1,-2-3-895,-4-12 1,4 2 54,-4-8 1155,5 0 0,-7-21 0,-2-4 0</inkml:trace>
  <inkml:trace contextRef="#ctx0" brushRef="#br0" timeOffset="2046">52 969 8369,'8'-10'-156,"2"-4"245,7 9 0,0-7-43,1 6 1,-1-5-196,0 5 0,-5-2 263,-1 3 1,1 3 106,5-4-60,0-4 1,1 8 158,-1-3-235,0 3 0,0 2 49,1 0 1,-1 0 109,0 0 0,6 0-186,0 0 1,0 0-132,-5 0 1,1 0 187,4 0 0,-2 0-22,8 0 0,-2 0-312,2 0 0,3 0 6,-3 0 0,4-6 151,1 0 1,-5 0 33,0 6 1,0 0 152,6 0 0,-1 0-20,1 0 1,-3 0-24,-3 0 0,4 0-52,-4 0 0,1 0 18,-1 0-21,4 0 1,-6 0-1,7 0 7,1 0-26,0 0 0,-1 0 0,1 0 18,-1 0 1,1-1-28,-1-5 0,1 4-3,0-4 1,-1 4-2,1 2 26,7 0-3,-5 0-194,5-7 186,-8 5 1,1-6-8,0 8 0,-1 0-7,1 0 1,-1 0 152,1 0 0,0-6-91,-1 0 0,3 1-53,3 5 1,-3 0 19,3 0-119,-4 0 1,1 0 0,1 0-2,3 0 0,-1 0 25,-5 0 0,5 0-7,0 0 1,3 0-31,-3 0 1,-4-6 110,5 0 1,1 0-73,-2 6 1,3-2 130,-3-3 0,-3 3-61,3-4 1,-4 2 14,-1-2 0,1 4-11,5-3 1,-5 3 8,5 2 0,-5 0-3,-1 0 1,1-6-10,5 0 1,-5 0 54,5 6 1,1-5-56,-2-1 1,6 0 3,-5 6 0,1-2 20,-2-4 0,-1 5 2,7-5 1,-8 4-22,3 2 0,1 0 2,-2 0 0,8-6-11,-2 0 1,-1 1-6,1 5 1,-2-6-102,2 0 0,2 0 103,-8 6 1,6-6-46,-5 1 0,1-3 35,-2 2 0,-3 4-5,3-3 1,-3 3 10,-3 2 1,1-2 8,0-4 0,5 4-1,0-4 1,6 2 8,-5-1 1,1 3 9,-2-4 0,3 2-15,3-2 0,-2 4 31,-4-3 1,-1-3 2,7 2 1,-8-1 4,3 1 1,1 4-40,-2-4 1,1 2 5,-7-1 0,1 3-22,-1-4 0,7 4-5,-1 2 1,0-6-79,-5 0 1,0-5 92,-1 5 1,3-2-17,3 3 1,-4 3 1,5-4 0,-5 2-4,-1-2 0,-1 4 12,1-3 1,0 3 9,-1 2 0,1-2-5,-1-4 0,1 4 5,0-4 0,-1 4 136,1 2 0,-6-1-136,-1-5 1,1 4 0,6-4 1,-1-2 65,1 3 0,-4-1 19,3 6 0,-3-6-42,9 0 0,-1-1 19,1 1 1,-3 4-222,3-4 1,-3 4-62,-3 2 0,1-2 139,-1-3 1,7 3 34,-1-4 1,0 4 113,-5 2 1,5-6-89,1 0 1,1-1 12,-2 1 1,-3 4-19,3-4 0,2-1 3,-1 1 0,-1-2 70,-5 2 1,-3 4-9,-3-3 0,4 1 151,-4-2 1,-2 4-113,1-4 1,-1 5-92,2 1 1,2-2-1,-8-4 1,8 4-2,-3-4 0,5 4-2,2 2 0,-6-2-167,-1-3 1,1 3 110,6-4 1,-1 4-25,1 2 1,0-6 2,-1 0 0,1 1 34,-1 5 0,1-2 59,-1-4 0,-1 4-28,-4-4 1,4 4 16,-5 2 1,5 0 47,2 0 1,-1-5 126,1-1 1,-1 0-122,1 6 1,0 0 15,-1 0 0,1-6-186,-1 1 1,3-1 98,3 6 0,-3-2-33,3-4 1,-3 4 35,-3-4 0,7 4-18,-1 2 1,0 0 51,-5 0 0,-1-1-24,1-5 1,0 4 28,-1-4 1,1 4 18,-1 2 0,-5 0 21,0 0 0,-2 0-49,2 0 1,3 0 13,-3 0 0,2-6 57,-2 1 1,3-1 87,-3 6 1,2 0-199,-2 0 1,3-2-4,-3-4 1,4 4 8,2-3 1,-7 3-119,1 2 0,-6-2 111,6-4 0,-2 4 19,2-4 1,-2 4-9,-4 2 0,-4 0 35,4 0 0,-4 0 8,-1 0 1,5 0 5,0 0 0,0 0 19,-6 0 0,0 0-91,1 0 1,-1-5-4,0-1 1,2 0-102,4 6 1,-1 0 133,6 0 0,-6 0-67,1 0 0,2-6 83,-2 0 0,0 1-6,-6 5 1,0-6 47,1 0 1,-1 0 146,0 6 1,-5-2-113,-1-3 0,-5 3-13,6-4 0,-7 4-91,7 2 112,-8 0-95,11 0 8,-5 0 1,7 0-103,0 0 0,-5 0 79,-1 0 1,1 0-16,5 0 0,-5 6 21,-1 0 1,1-1 3,5-5 1,-6 6 11,1 0 1,-2 2-23,1-3 230,5-3-77,-7 6-53,8 0 0,-5-6-25,-1 3-20,-7-3 1,6 4-416,-4 0 260,-4 0 0,5-4 92,-7 3 0,2-3-21,4 4 32,-4 4 1,6-7 71,-8 9 104,0-1 0,0 7-82,0-1 0,-6 0 184,0 1 0,-2 1-86,3 4 1,1 4 120,-8 7 1,6 1 14,-5 0 0,5 7-113,-5 4 1,5 4 89,-6 2 0,7 2-142,-7 3 1,6 3-4,-5 3 0,5 3-14,-6-9 0,9 1-30,-3-6 0,-2-6 51,2 0 1,1-6 5,5 6 0,5-7-93,1 1 0,8-3 54,-3-3 0,3-7-403,-3-4 1,5 2-246,-5-2 0,-1-2-1471,1-9 1225,-7 3 1,2-13 778,-12 4 0,-11-4 0,-10-2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54.8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0 969 8125,'10'-8'-72,"-4"-4"1,-2 3-106,1-3 178,-3 8 1,8-9-552,-4 7-156,-4-7 467,5 11 1,-5-12 138,4 9 142,-4-1 1,6 4 43,-8-4-87,0 4-78,0-5 79,0 7 0,0 0 0,0 0 0</inkml:trace>
  <inkml:trace contextRef="#ctx0" brushRef="#br0" timeOffset="274">87 848 7035,'0'-10'308,"0"2"1,0 6-160,0-3 79,0 3 28,0-6-141,0 8 281,0 0-258,8 8 1,-1 7 136,5 8 1,3 10-84,-3 1 0,-3 1 86,3 5 1,-6 5-113,5 1 0,-7-4-20,2-2 1,1-3-67,-1-3 1,2-1-202,-2-4 0,-4-4 88,3-8-146,5 0 1,-6-1-590,7-5 561,-7-3 0,12-8-462,-5 0 0,-1 0 22,1 0 647,1-8 0,5-1 0,0-9 0</inkml:trace>
  <inkml:trace contextRef="#ctx0" brushRef="#br0" timeOffset="1470">208 1315 8200,'0'-10'-693,"0"0"14,0 5 1,2 3 678,4-4 0,-2 2 0,7-2 0,1 4 0,5-5 0,0 1 0,0 0 0,1-2 0,-1 3 0,2 3 0,4-4 0,-9 2 0,3-2 0,2 4-52,4-3 0,0 3 141,-5 2 0,7 0 29,3 0 0,-1 0-21,2 0 1,2 0-100,9 0 0,-3 0 55,3 0 0,2 0-69,-1 0 1,7 0 66,-2 0 0,4-2-59,2-4 1,0 4-6,0-4 0,5 4-18,1 2 1,5-5 22,-5-1 1,5 0-10,-5 6 1,5 0-54,-5 0 1,2 0 51,-3 0 1,-1 0 10,7 0 1,-5 0-4,5 0 0,-5-6 56,5 1 1,1-3-12,5 2 0,0 2 8,0-7 1,8 1-222,4-1 0,-4-3 189,-2 8 0,-4-5-82,-2 5 0,0-5 81,0 5 1,-1 0-18,-5 6 0,-2 0 2,-3 0 0,-4 0-13,4 0 1,-5 0 47,-1 0 0,0 2 4,0 4 0,0-4-37,0 3 0,1-3 8,5-2 0,-2 0 0,7 0 0,1 0 6,5 0 1,0-2-12,0-3 1,2 1 7,4-8 1,-9 7-10,3-7 1,-4 6 0,4-5 0,0 5-5,1-6 1,-3 7 2,-4-7 1,3 6 1,-9-5 0,7 5 17,-7-5 0,3 7-5,-3-2 0,-3-2 47,4 3 1,-2-7-51,1 6 0,-1-1 23,7 1 0,-5 4-45,5-4 0,-5 2-4,6-2 0,-9 5-5,3-5 1,1-2-7,-1 2 0,2 1-9,-3 5 0,-3-6 29,4 0 0,1 0-2,-1 6 1,-4-5-9,-2-1 0,-4-2 95,9 2 0,-3 4-27,-2-3 1,2 1 13,3-2 0,-3 4-57,4-4 1,1 3 6,-1-3 0,0 4-29,-6-4 0,5 2-3,1-2 0,7 3 12,-1-9 1,-3 8 11,3-2 1,-1-1-12,6 1 0,0-2-10,0 3 1,-5 3-3,-1-4 0,-7 4 0,2 2 1,-5-6 108,-1 0 0,0 1 1,0 5 0,0-6-90,0 0 1,-2-2 100,-4 3 0,10 3-117,-5-4 1,5-2 3,-4 3 0,-2-3 38,-4 2 1,4 4-1,-4-4 1,-2 3 20,3-3 0,-9 4 0,2-4 0,3 4-58,-3 2 1,6-2 21,-6-3 1,3 3 120,-3-4 1,-3 2-100,3-2 0,-4 2 161,-1-7 0,5 7-128,1-2 0,-1-1-49,-5 1 1,5-6 1,0 6 0,3-1-83,-3 1 1,-4 4 43,5-4 0,-5 4 52,-1 2 1,-1 0-120,1 0 1,0 0 73,-1 0 1,1 0 145,-1 0 0,-5 0-20,0 0 0,0 0-29,5 0 0,-5 0-39,0 0 0,-6-5 19,6-1 1,-2 0 37,2 6 1,1 0-35,-6 0 0,0-2 49,0-4 1,-5 5 147,4-5 19,-4 4 0,-2 2-165,1 0 1,-7 0 150,1 0-208,-1 0 1,1 0-165,-1 0 98,-7 0 200,11 0-304,-13 0-227,6 0 0,-16 0-433,-3 0 1,-14 0 764,-10 0 0,-22-8 0,-14-1 0</inkml:trace>
  <inkml:trace contextRef="#ctx0" brushRef="#br0" timeOffset="2425">1903 87 8372,'-10'0'-10,"2"-2"-29,8-4 59,0 4 0,0-8-79,0 5-139,0 3-732,8-14 434,-6 15 368,6-7 235,-8 0 12,0 6-149,0-5 187,0 7 1285,0 0-1206,-8 0 15,6 0-4,-6 0 103,8 0 2,0 0-127,0-8 24,-7 6-130,5-6-296,-6 8 55,8 0 401,0 0-101,8 0-94,-6 0 0,7 6-2,-3 0 1,-4 9 35,4 2 0,1 1 23,-1 5 1,6 4-4,-6 2 0,1 3-30,-1 3 1,-4-1-5,4 1 1,-3 1 18,3 5 0,-4-5-11,4 5 0,2 1-6,-3-2 1,1 3-9,-6-3 1,0-4 4,0 5 1,6-1 35,0-5-169,-1 11 1,-5-23 0,0 10 240,0-7-108,0 5-45,8-12 1,-6 6 22,4-7 0,-4-7-23,-2 1 0,2-8-3,3 1 1,-3-1 7,4 2-172,-4-4 112,-2 6 0,0-10-163,0-4 1,0 2-864,0-8 0,0 7 472,0-7 0,0 1-1523,0-7 2074,-8 1 0,6-8 0,-5-2 0</inkml:trace>
  <inkml:trace contextRef="#ctx0" brushRef="#br0" timeOffset="3234">1021 502 7273,'0'-10'-899,"0"1"918,0 3 0,0 2-81,0-8 99,0 9 0,0-7 317,0 4 401,0 4-475,0-13 0,0 11 161,0-7 1,0 5 280,0-6-228,0 8 145,0-3-347,0 7-228,0 0 223,0 7-189,0 3 0,0 7 7,0 1 0,0 5 60,0 0 1,0 7 110,0-1 1,0 4-36,0 1 0,0 1-120,0 0 1,0-1 172,0 1 0,0-6-98,0-1 0,-2-4-41,-4 4 0,4-7-33,-4 3 1,4-5-175,2-2 130,0 0 1,0-5 27,0-1 85,0-7-29,0 4 518,0-8-779,0 0-255,-7 0-580,5 0 281,-14 0-209,15 0-1705,-7 0 2567,16-8 0,9-9 0,10-10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1:59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900 208 6760,'0'-10'-98,"2"-4"97,4 9 0,-4-3-9,3 2 46,-3 4-50,6-13 319,-6 13-36,6-13-47,-8 13 0,-6-8-10,0 4 49,0 4-159,6-5-9,0 7 37,0-8-214,0 6 1,2-7-33,4 3 273,-4 4-84,6-6 0,-8 6 105,0-3 35,0 3-95,0-6 0,0 6 433,0-4-154,0 4 6,0-13-352,0 13 1,0-8 249,0 5-111,0 3-72,0-6-10,0 8-61,0 0 1,0 8 8,0 3 0,2 7 0,3 5 1,-3-2 33,4 8 1,-2-1-8,2 7 1,-5 1 64,5 5 1,-4-3 161,-2 8 1,6-5-105,0 5 1,-1-6-30,-5 6 1,0-5-127,0 5 1,0-6 44,0 6 0,0-7-54,0 1 0,0-4 112,0-1 0,0-2-27,0-4 0,0 1-3,0-7 0,0 0-11,0-5 1,2-3-10,4-3-170,-4 3-298,6-13 174,-8 6-287,7-8 0,-5-2 183,4-4 0,-2-4-307,2-7 0,-4 0-147,3-1 0,-3 1-1166,-2 0 1914,0-8 0,0-2 0,0-8 0</inkml:trace>
  <inkml:trace contextRef="#ctx0" brushRef="#br0" timeOffset="607">70 467 8301,'-10'-10'618,"3"-5"-239,7 13 0,7-11-15,5 7 1,3 0-148,3 6 0,1 0 0,4 0 0,-4 0-28,4 0 0,-9 0-189,-3 0 0,1 2 40,5 4 1,-8-2-177,-3 7 1,2 1 51,-2 5 0,-1 2 35,-5 4 0,-7-2-279,-5 8 1,-9-2 32,-2 2 0,-6 2 34,6-8 1,-8 5 276,3-4 1,3-3 148,2-10 1,3 3 34,3-9 0,7 3 731,5-2-477,3-4-329,2 5 1,9-7 286,9 0 0,1 0-132,10 0 0,0 0-141,5 0 0,3 0 91,3 0 0,-4 0-54,5 0 1,1 0-1568,-2 0 1391,1 0 0,-14 8 0,-2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7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35 312 7968,'-17'17'0,"7"-8"872,3 7-505,7-7 1,0 3-334,0-1 214,0-7 1,7 4 172,5-8 1,3 0 535,2 0 1,1 0-360,-1 0 1,8-8-127,4-3 1,3-5-142,3-1 1,5 0-920,1 0 0,-1-7 433,-5 1 1,-8-2 251,-4 2 1,-4 4-809,-2-4 1,-7-2-296,-5 2 0,-3 0-668,-2 6 0,-7-1 1674,-5 1 0,-19-8 0,-5-2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03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8188,'0'-12'-1272,"0"1"478,0 7 794,0-11 0,0 5 0,15-7 0,4-1 0</inkml:trace>
  <inkml:trace contextRef="#ctx0" brushRef="#br0" timeOffset="544">87 87 8188,'17'-10'-997,"-7"-5"0,0 7 1101,-5-3 0,-3 1 837,4 4-60,-4 4-115,-2-5-257,0-1 43,0 6-360,0-6-8,0 8 0,0 8 17,0 4 1,0 3-36,0 2 1,2 2-129,4 5 0,-4 2 20,3 9 1,-3 0 102,-2-1 0,0 3-94,0 3 1,-6-3 83,1 3 0,-7-4-69,6-1 1,-1-2-8,1-4 1,4 1-109,-4-7 1,2 0 92,-1-5 0,3-1-96,-4 0 0,4-5-128,2-1 167,0-7-312,0 4 199,0-8-457,0 0 527,0-8 1,0-1-18,0-9 0,0 7-156,0-1 1,6 6 97,0-5 1,1 1 23,-1-1-90,-4-5-20,13 7 0,-7-9 61,4 1 1,3 6-16,-4-1 0,-1 6 126,2-5 1,-1 1-4,6-1 1,1-5 162,-1 5 1,2 1-68,4-1 1,-4 7 24,4-2 1,-1-2-61,1 3 1,-4-1 257,4 6 1,-4 0 51,-2 0 1,1 8 13,-1 3 1,-2 4-121,-3 3 1,3 1-67,-3 4 0,-4-2-121,-3 8 1,3-6-186,-2 6 1,0-6-9,-6 6 0,-6-8 151,0 2 1,-9-2-135,-3 2 1,-1-9 41,-10 3 0,6-6 83,-6 1 0,-1 1-1,-11-7 1,5 0 14,-5-6 1,1 0-249,6 0 1,-9-8 94,14-3 1,-5-10-433,11-3 0,0-6 576,5 1 0,-7-4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16.710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174 381 8338,'0'-10'-862,"-2"2"1185,-4 8-387,4 0 127,-6 0 0,6 0 68,-3 0-126,3 0 88,-6 0 0,8-2-45,0-3 46,0 3 486,0-6-30,0 8 912,0 0-1497,8 0 1,-5 0 97,9 0-109,-8 0 190,11 0-85,-5 0 1,1 0-13,1 0-2,-1 0 1,7 0-51,-1 0 0,0 0 128,1 0-211,-1 0 0,0 0 20,0 0 1,1 0 26,-1 0 0,-5 2 14,-1 4 1,1-4 0,5 5-4,0-7 14,1 0 1,-1 0-39,0 0 1,0 0 41,1 0 0,-7 0-93,1 0 0,-1 0 82,7 0 1,-1 0 111,0 0-31,0-7 0,1 5 13,-1-4 1,-5 4-23,-1 2 0,1 0-35,5 0 0,-6 0 9,1 0 1,-1 0 51,7 0-191,-1 8 0,0-6 26,1 3 1,-1 3 26,0-2 1,1 0 51,-1-6 0,0 0-7,0 0 0,1 0-1,-1 0 0,2 0 2,4 0 0,-4 0 60,5 0 0,-5 0-54,-2 0 1,0 0 60,1 0 0,-1 0-47,0 0 1,1 0 33,-1 0 1,-6 0-37,1 0 1,-1 0 0,7 0 1,-1 0-30,0 0 1,1 0-2,-1 0 0,0 1 29,0 5 0,1-4-4,-1 4 0,0-4-157,1-2 1,-1 0 115,0 0 0,2 6 49,4-1 0,-3 1 46,3-6 1,-4 0 10,-2 0 0,1 0 25,-1 0 0,0 0-67,0 0 1,1 0 112,-1 0 0,6 0-79,0 0 0,0 0-170,-6 0 0,1 0 108,-1 0 0,0 0-108,1 0 1,-1 0 118,0 0 0,6 0-17,0 0 0,0 0 29,-5 0 0,1 0 14,4 0 1,-4 0 124,4 0 0,4 0-135,2 0 0,-2-6-9,2 1 0,0-1-55,5 6 0,1-2-2,-1-4 1,1 4 49,-1-4 0,1 5-7,0 1 0,-7-6 148,1 0 1,0-2-153,6 3 0,-3 3 154,-3-4 0,4-2-109,-4 2 0,3-1 14,3 1 1,-1 4-36,1-4 1,-2 2 34,-4-1 1,1 3-83,-7-4 1,6 4-161,-6 2 0,6-6 83,-6 1 0,0-1 50,-6 6 0,1 0 57,-1 0 0,2 0-32,4 0 0,-3 6 6,3-1 0,-2 1-45,2-6 1,2 0-113,4 0 1,3 0 122,-3 0 1,4 0-13,1 0 1,1-2 12,-1-4 0,-5 4-14,0-3 1,-6 1 237,6-2 0,-8 4-151,2-4 0,2 4 165,-2 2 1,0 0-45,-5 0 1,1 0-52,4 0 1,-4 0-43,4 0 0,-4 0 2,-1 0 1,5 0-65,0 0 0,2 0 33,-2 0 1,-2 0-135,8 0 0,-8 0 126,2 0 1,-2 0-86,2 0 1,-4 0 73,4 0 0,-1 0-3,1 0 1,-4-1-7,4-5 0,2 4-1,-2-4 1,2 4 2,-2 2 1,-4 0 6,4 0 0,2 0-6,-2 0 1,6 0 5,-6 0 1,6 0 17,-6 0 1,6-6-16,-6 1 1,8-1-1,-3 6 1,-1 0-21,2 0 0,-2 0-1,2 0 0,2-6-22,-8 0 1,6 1 34,-6 5 1,5 0 24,-5 0 1,1 0-30,-7 0 0,6 0 154,0 0 0,2 0-87,-2 0 1,-4 0-39,4 0 0,2 0-66,-2 0 0,6 0-5,-6 0 1,8-6-3,-2 0 1,-2 0 52,1 6 1,-5 0 76,6 0 0,-6-2-86,6-3 1,-8 3 117,2-4 0,2 4-85,-2 2 1,0 0 16,-5 0 0,5 0 7,0 0 0,0 0 6,-6 0 1,2 0-48,5 0 0,-3 0-20,7 0 0,-4-2-110,4-4 1,-5 4 73,6-3 0,-6 1 101,6-2 0,-8 4 19,2-4 0,2 3 9,-2-3 0,2 4-14,-2-4 0,-3 4 154,3 2 0,-2-2-180,2-4 0,-2 5 33,8-5 1,-6 4-186,6 2 0,-6 0 117,6 0 1,-3-2-133,3-4 0,4 4 60,-4-4 1,2 3 30,-3-3 0,5 4 20,-4-4 0,-2 4 19,2 2 0,-6-2 67,5-3 1,-6 3-81,1-4 1,2 4 62,-2 2 1,2 0-33,-2 0 0,-2 0-2,8 0 1,-6 0 1,6 0 0,-1 0-1,7 0 0,-2-2-60,-5-4 1,3 4-119,-8-3 1,6 3 213,-6 2 0,6 0 7,-6 0 0,0-6 181,-6 0 0,1 0-75,-1 6 0,0 0 15,0 0 0,7 0-152,-1 0 1,0 0-155,-6 0 1,0 0 223,1 0 1,-1 0 20,0 0 0,0 0-777,1 0 1,5 0 255,0 0 1,0 0 347,-6 0 0,-5 0-72,-1 0 0,1 0 220,5 0 59,0 0 381,1 0-143,-1 0-114,0 0-242,1 0 1,-1 0-128,0 0 0,-5 0-159,-1 0 1,1 0 83,5 0 1,0 0-144,1 0 150,7 0 0,-6-5 44,4-1 1,-4 0 135,-2 6 0,-5 0 130,-1 0 1,-5 0 225,6 0-168,-1 0 0,7 0-134,-1 0 0,-6 0-27,1 0 1,-1 0-45,7 0 1,-1 0 0,0 0 0,1 0-165,-1 0 0,0 0 67,0 0-70,1 0 296,-1 0 0,-2 2-181,-3 4 308,-4-4-152,-8 5 462,0-7-789,0 0 114,7 0 1,-5 2 5,4 4 9,-4-4 24,-2 6 0,2-8 104,4 0-65,-4 0 0,7 0 26,-3 0 0,-4 2-2,4 3 4,-5-3 1,1 6 37,4-8-5,-4 0 66,13 0 0,-7 2-95,4 4 1,3-4 13,-3 3 0,-3-3-19,3-2 0,-7 0 1,7 0 0,-6 0 47,5 0 1,-7 2 38,2 4 339,-4-4-236,-2 6 126,0-8-358,0 0-325,8 0 318,-7 0-69,7 0 298,-8 0 59,0 0-122,0 7 1,0-3 263,0 8-369,0-9 1,0 13 1,0-5 1,2 5 15,4 1 0,-4-5-5,4-1 0,-5 6 105,-1 6 1,2 2-95,4-2 0,-2 4 227,7 8 0,-5 1-53,6 5 1,-6 3-47,5 8 0,-5-6-67,5 0 0,-5-6-5,6 7 0,-9-9-17,3 2 1,2-3 31,-2-3 1,-1-5 116,-5 0 0,0-8-136,0 2 0,0-4 5,0-1 0,-1-1 222,-5 0-129,4 1 1,-6-1-141,8 0-402,0-7 49,-8 5 286,7-13-351,-7 6 266,8-8 0,-2 0-760,-4 0 0,2-8 61,-7-3 809,7-5 0,-19-9 0,4-2 0</inkml:trace>
  <inkml:trace contextRef="#ctx0" brushRef="#br1" timeOffset="1204">1 640 8421,'0'-17'0,"0"-1"0,0 7-367,0-1 264,0 1 1,5-1-34,1 1 0,8 1 135,-3-1 0,4-5-126,3 5 1,-3 1 47,-3-1 339,3 7-129,-5-12 231,-1 14-136,-1-13 377,-8 13-283,0-6-74,0 8-246,0 0-258,-8 0 13,6 0-156,-5 0 188,7 0 162,0 8 1,0-4 188,0 7 1,0-5-112,0 6 0,0-6 182,0 5 1,2-5-107,3 5 1,-3 1 89,4 5 1,-2 0-37,2 1 1,-3 7 6,9 4 1,-6-1 3,5 7 1,-1-2 0,1 13 0,5-6-72,-5 6 1,-1-5 18,1 5 1,-5-6-200,6 6 0,-8-7 127,1 1 0,-1 2-86,2-1 0,-2-1 96,7-6 1,-7-1-6,2-4 1,2 2 45,-3-8 1,7 6 164,-6-6 0,5 2-34,-5-2 0,6-4-79,-7 4 1,7-4-136,-6-2 1,5 1 118,-5-1 0,0 0-178,-6 1 118,7-1-316,-5 0 77,14 1 100,-14-1-48,5-8 1,-7 1 6,0-4-478,0-4 157,0 5 43,0-7 1,2 0-928,4 0 1314,-4 0 0,6 0 0,-8 0 0</inkml:trace>
  <inkml:trace contextRef="#ctx0" brushRef="#br1" timeOffset="1351">208 1816 8512,'-9'0'-5,"1"0"0,8-8 1,0-1-1</inkml:trace>
  <inkml:trace contextRef="#ctx0" brushRef="#br1" timeOffset="2336">191 1799 8261,'-10'0'925,"3"0"-1015,7 0 0,0-2-23,0-4 343,7 4-243,3-6 1,7 8 91,0 0 0,6-6-98,1 1 0,0-1 72,0 6 0,2 0-177,9 0 1,0-6 213,-1 0 1,3 1 1,3 5 1,-1-6-40,7 0 0,-6-2 4,6 3 1,-2 3-38,2-4 1,4-2 33,-4 3 1,4-9 58,2 3 0,0 1-48,0-2 0,0 3 34,0-3 1,-6-1-84,0 7 0,-2-5-7,2 5 0,4 0-1,-4 6 0,4-6-84,2 1 0,-2-1 37,-4 6 1,4 0 58,-4 0 0,4 0-103,2 0 0,2 0 65,4 0 0,-5 0-7,5 0 1,-2-6 60,1 0 1,-1-5 9,8 5 1,-9-8-42,3 3 1,-4 1 7,-2-1 1,0 5 228,-1-5 1,1 7-61,0-2 1,-6-2-175,0 2 1,1 1 9,4 5 1,1-2-97,0-4 0,6 4 86,-1-4 0,3 4-124,-2 2 0,-5-5 144,5-1 0,2 0-13,-3 6 0,-3-6 81,-2 1 0,-4-3-98,10 2 0,3 4 76,3-4 1,-3-1-97,2 1 0,1 0-86,5 6 1,-6-6 66,1 1 0,-3-3-21,3 2 1,1 4 72,-7-3 1,5 1-16,-5-2 0,-1 4 127,-5-4 1,6 4-147,0 2 0,-1-5 153,-5-1 0,0 0-130,0 6 0,0 0-27,0 0 0,0 0 22,-1 0 0,1-6-113,0 1 1,0-1 165,0 6 1,2-6-17,3 0 1,-7-5 27,8 5 1,-8-2-83,8 2 0,-5 3 147,-1-9 0,0 8-104,0-1 0,-2-3 17,-4 2 0,2 0-18,-8 6 1,7-2-11,-7-3 1,2 3-6,-1-4 0,-5 4-16,4 2 0,-1 0-79,1 0 0,-3 0 82,3 0 1,-3-2 156,-3-4 0,1 4-140,-1-3 0,1 3 9,-1 2 1,1 0-53,0 0 1,1-6-4,4 0 0,-3 0 32,3 6 0,-1 0-5,1 0 1,-3-5-139,3-1 0,2 0 116,-1 6 0,-1 0 9,-5 0 1,-1-2 40,1-4 0,-6 5 10,-1-5 1,-1 4 23,2 2 1,2 0 159,-8 0 0,8 0-151,-3 0 1,-1-6 114,2 0 0,0 1-127,6 5 1,-1-6 34,1 0 1,-1 0-125,1 6 1,0-6 61,-1 1 1,1-1 30,-1 6 0,-1 0-50,-4 0 0,3 0-36,-3 0 1,-2 0 99,2 0 0,-8 0 164,2 0 0,-4 0 54,-1 0-186,-1 0 1,0 0 55,1 0 0,-7 0 20,1 0 4,-1 0 1,5-2-38,-5-4 0,-1 4 1,-5-3 0,-3 1 181,4-2 31,-4 4 227,6-6-121,-6 1-501,5 5 1,-5-6-474,4 8-802,-4 0 413,6 0 111,-8 0 0,-10 0 791,-7 0 0,-31 0 0,-16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20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8383,'0'-17'1113,"0"8"-1176,0 1 31,0 23 0,5-1 131,1 15 1,0 1 173,-6 11 0,0-3 254,0 8 0,0-5-158,0 5 1,-2-8 170,-4 2 0,4-3-268,-4-2 0,5-7 1,1 1 1,0-8-414,0 2 0,0-3 145,0-3 1,-6 0-1665,0 0-92,0-7-488,6 5 2239,8-13 0,2-9 0,7-13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21.8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52 8216,'0'-28'1404,"1"5"314,5 23 0,12 0-2012,10 0 0,-1 0-3031,2 0 3325,0 0 0,5 0 0,1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22.4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52 104 8156,'-10'-8'0,"-5"-1"0,11-3 1081,-7 1-154,7 7-988,-4-4 37,8 8 1,0 8-19,0 3 0,6 14 349,0 10 1,-1 7-75,-5 10 1,6 0 11,0 0 0,7 0-90,-1 0 0,-2-1-26,1 1 1,-5-2-60,5-4 0,-5 2-66,6-7 0,-9-1-217,3-5 0,2-8-1534,-2-4 1233,-1-4 514,3-2 0,-6-7 0,6-3 0</inkml:trace>
  <inkml:trace contextRef="#ctx0" brushRef="#br0" timeOffset="876">623 0 8673,'2'12'236,"3"-1"0,-1 1-378,8 5 0,-8-3 346,1 3 1,3-4-107,-2 10 1,0-2 383,-6 3 0,0-3-148,0 7 1,0-4-284,0 4 0,0-5 16,0 6 1,0-8-161,0 2 0,0-9 265,0-3 0,-2-5 101,-4 6 215,4-8-244,-6 3-385,8-7-311,0 0 520,0 8-18,0-6 1,0 7-87,0-3 146,-7-4 1,5 8-49,-4-5 1,2-3 434,-2 4-346,4 4 0,-5-6-201,7 7 0,-6-5 35,0 5 0,0-5-187,6 6 0,0-6-73,0 5 257,0 1-56,0 5 1,2-2-90,4-3 402,-4 3-32,6-13 10,-8 13 1,0-11-56,0 8-5,0-8-61,0 3-55,0-7-770,0 0 555,0-7 1,0-3-244,0-7 1,2-1 134,3 1 0,5 0-18,7 0 1,1-6 147,-1-1 1,0 1 213,0 6 1,6 0-176,1 0 0,4 5 193,-5 0 1,6 3-11,-6-3 0,8 5 282,-2 7 1,-2 0 136,2 0 1,-8 0-4,2 0-172,-4 7 0,-2 3 111,1 7 0,-3 1-216,-4-1 1,-3 8-213,-8 4 0,0-2-198,0 1 142,-8 1 0,-7 0-49,-8 0 1,-10-6-227,-1 6 0,-1-8-79,-5 2 0,1-10 141,-1-1 1,4-8-174,-5 1 1,7-3-230,5-2 0,4-2-1205,8-3 1879,7-5 0,-5-23 0,5-3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21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8281,'18'-9'146,"-7"-5"104,1 9 0,-1-1 229,7 6-211,-1 0 0,0 0-320,0 0 1,1 0-398,-1 0 1,-5 0 9,-1 0 0,-5 0 177,5 0 0,-5 6-208,6-1 0,-7 3-144,7-2 614,-1-4 0,7 5 0,-1-7 0</inkml:trace>
  <inkml:trace contextRef="#ctx0" brushRef="#br0" timeOffset="127">658 35 8244,'15'-2'0,"-4"-4"0,5 4 238,-5-4 1,5 3 426,1-3 0,0 4-598,1-4 0,-1 4-582,0 2 1,2 0-1134,4 0 1648,-3 0 0,12 0 0,-5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19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7792,'0'-10'-382,"0"-5"0,0 11 330,0-7 0,2 7 60,4-2 186,-4-4 14,6 1 421,-8-1-50,7-5-268,-5 13-305,6-6 252,-8 8-468,0 0 226,0 8 240,0-6-235,0 13 0,0-5 155,0 7 0,0-3-116,0 3 1,6-4 43,-1 10 1,7 4 28,-6 2 1,7 10-1,-1 1 0,3 8 24,2-2 1,-5 10 147,-1 1 1,1 3 17,5-2 0,1-5-114,-1 5 1,-2-6-108,-3-6 1,3 2 83,-3-8 0,1 1-152,-1-7 0,1-1 2,-7-4 1,2-4-147,-3-8 0,-3-5 32,4-1-193,-4-7-379,-2 4 246,0-8-745,0 0 0,-6-2 1149,0-4 0,-7-11 0,3-10 0</inkml:trace>
  <inkml:trace contextRef="#ctx0" brushRef="#br0" timeOffset="968">727 433 8269,'0'-10'1065,"2"-5"-701,3 4 0,-1 1 213,8-2-289,-1 9 0,7-11-23,-1 8 1,0-1 3,0 1 1,1 4-206,-1-4 0,0 4 121,1 2 0,-1 2-520,0 4 0,-7-2 2,-4 7 1,1 3-200,-1 9 0,-2-2 260,-10 8 0,2-2 11,-7 2 0,-7 3 233,-5-3 0,2-4-317,10-2 1107,-5-4-335,14-1 86,-5-1 1,14-8-178,5-3 1,11-4 38,6-2 1,11 0-243,6 0 0,-2-6-143,3 1 0,-1-7-836,6 6 0,-8-1 437,-4 1 1,-3 4 408,-3-4 0,1-3 0,-1-1 0</inkml:trace>
  <inkml:trace contextRef="#ctx0" brushRef="#br0" timeOffset="1431">1591 122 8312,'-7'-18'157,"5"9"65,-6-7 0,8 13-169,0-9 0,0 6-365,0-5 1,0 5 218,0-5 1,0 5 571,0-6-125,0 8 2,0-3-299,0 7 0,0 2-68,0 3 1,-2 11 211,-4 7 0,4 8 21,-3-3 1,3 11-38,2 1 0,0 8-28,0-2 0,0 4-42,0 2 0,5-6 14,1 0 0,6-5-60,-6 5 0,5-8 29,-5 3 1,2-5-92,-3-1 0,-3-6-122,4-1 0,2-7-321,-3 3 1,3-5-220,-2-2 1,-4-5-135,4-1 90,3-7 0,1 4-36,7-8 735,0 0 0,1-16 0,-1-3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38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6433,'0'-9'-56,"0"1"-22,0 8 115,0 0-204,7 0 151,-5 0-255,6 0 142,-8 0 212,0 0 382,-8 0-155,6 0 53,-5 0-116,7 0 133,0 0-143,-8 0-29,6 0 17,-5 0-172,7 0-323,0 0 220,0 8 32,0-7 18,0 7 35,0 0 28,0-6-64,0 5 12,0 1 0,0-4 52,0 7-12,0-7 7,7 12 76,-5-14-60,6 13 0,-8-11 305,0 7-178,0-7-67,0 12 32,0-7-301,0 8 173,0 1-167,0-1 71,0 0-23,0 1 49,0-1 0,0 0 21,0 1 0,0-7 99,0 1 1,0-7-91,0 7 0,0-6 60,0 5 0,0-5-39,0 5 1,0-5 50,0 6 0,6-6-50,-1 5 0,1-5 0,-6 5 0,0-5 21,0 6 1,6-7 30,0 7 121,-1-1-128,-5 7-30,0-1 1,0 0-15,0 1 2,0-1-30,0 0-9,0 1-21,0-1 0,0-6-71,0 1 12,0-8 87,0 11 1,0-11-11,0 7 108,0-7-39,0 12 0,0-12-12,0 7 1,0-5 230,0 5-307,0-7 102,0 12-134,0-7 0,0 3 123,0-1-75,0-7 32,0 11 0,0-5 108,0 7 0,0-5-111,0-1 0,0-5 13,0 6-13,0-1 8,0 6-36,0 1 0,0-1 59,0 0-58,0-7-47,0 5-184,0-13 212,0 14-9,0-14-48,0 5-11,0-7-108,0 0-173,0 8-525,0-6 628,0 13 1,2-13-443,4 4 727,-4-4 0,13-2 0,-5 0 0</inkml:trace>
  <inkml:trace contextRef="#ctx0" brushRef="#br0" timeOffset="795">87 1038 8158,'0'-9'-2121,"0"1"2121,0 0 0,0 5 0,0-9 0,0 8 0,0-11 0,0 13 0,0-13 0,0 11 0,0-8 155,0 8-36,0-3 0,0 5 0,0-4-95,0 4-9,0-6 107,0 1 17,0 5 270,0-6-198,0 0 204,0 6-69,-8-5-71,6 7 5,-5 0-151,7 0 1,0 2-135,0 3 0,0 5 118,0 7 0,0-3 68,0 3 1,0-3-86,0 9 1,0 2 193,0-2 0,0 7-167,0-1 0,5 4-57,1 1 0,0-5 5,-6 0 0,0 0-3,0 6 1,-6-9-286,0-3 237,1-3 1,5-3-273,0 0 154,0-7-740,0-2 381,0-8 1,7-2-170,5-4 0,3-2 234,3-3 1,-1-5 391,0 5 0,0-12 0,1-4 0</inkml:trace>
  <inkml:trace contextRef="#ctx0" brushRef="#br0" timeOffset="2143">122 1315 7980,'-10'0'-93,"2"-8"1,8 5-152,0-9 230,8 8 229,2-11 1,7 7-122,0-3 1,-5 1 4,-1 4 1,-5 2 207,5-7-152,1 7 1,5-4-54,1 8 0,-1 0 25,0 0 1,0 0-195,1 0 1,-1 0 110,0 0 0,1-5-173,-1-1 0,2 0 41,4 6 1,-4 0 48,4 0 0,2 0-3,-1 0 0,1-2-4,-2-4 1,-2 4 143,8-3 0,-6 3-111,5 2 1,-5-6 25,6 0 0,0 0-9,6 6 0,-1 0-6,1 0 1,-1 0 7,1 0 1,0 0 0,-1 0 0,-5 0-28,0 0 1,0 0-8,5 0 0,-1 0-24,-4 0 1,3 0 39,-3 0 0,4 0 15,1 0 1,1 0-16,0 0 0,-1 0 104,1 0 1,-1-1-49,1-5 1,2 2 8,3-8 1,-2 3 7,8-3 0,-5-1 102,5 7 1,-2-7-160,2 1 1,2 4 50,-7 3 1,7-3-166,-2 2 0,2-1 150,-2 1 1,4 4-82,-4-4 1,-2-2-6,2 3 1,-2-1-11,3 6 0,-3 0 23,-4 0 0,-1-2 13,7-4 0,-6 4 22,6-4 0,-6 5-17,7 1 1,-7 0-12,6 0 0,-6-6 15,7 0 0,-3-2 10,2 3 1,2 1 45,-8-8 0,8 8 9,-2-1 1,-1-3-7,1 2 1,-6-5 8,6 5 1,-2-6-19,2 7 0,2-3-9,-7 2 1,5 4 5,-6-4 1,6-1-6,-5 1 1,5-2-36,-6 3 1,6 3-43,-5-4 1,5 2-11,-6-2 0,6 2 11,-5-7 1,5 7-2,-6-2 1,6-1 29,-5 1 0,-1 0-25,-6 6 1,1 0 118,0 0 1,-1-6-96,1 1 0,-1-1 24,1 6 0,0 0-5,-1 0 1,-5 0 12,0 0 1,0 0-28,5 0 1,1 6 1,-1-1 1,1 1 29,0-6 0,1 0-20,4 0 1,-3 0 64,3 0 1,-3 0-62,-3 0 0,7 0 1,-1 0 1,0 0-8,-5 0 1,0 0 3,-1 0 0,7 0-30,-1 0 1,0 0-6,-5 0 0,5 0-43,1 0 0,5 0 67,-6 0 0,8 0-39,-2 0 1,-2-2 20,2-4 0,-1 4 35,1-3 1,4 1 21,-4-2 0,-2 4 5,2-4 0,-2 4 15,2 2 1,-1 0 15,-5 0 1,-2 0-59,9 0 0,-7 0 12,6 0 1,-8 0-18,3 0 0,-3 2 24,3 4 0,-3-4-64,8 4 0,-6-4 8,7-2 1,-7 0-88,6 0 0,-2 0 40,2 0 0,4 0-10,-4 0 0,-1 0 91,1 0 1,-2-6-39,2 0 1,-2 0 129,-3 6 1,-5-5-86,4-1 0,3 0 182,-3 6 1,2-6-16,-1 1 0,-3-1-88,8 6 0,-7 0-81,1 0 0,2-6 0,-1 0 1,-1 1 50,-5 5 0,-1 0-21,1 0 0,-1 0-31,1 0 1,-2 0 11,-5 0 0,5 0 15,-4 0 0,2 0-46,-3 0 0,3 0 6,-8 0 1,8 0-12,-2 0 0,-4 5-7,-2 1 1,2 0 13,-2-6 0,0 0 21,-6 0-18,8 0 1,-6 0 5,4 0 19,-11 0-221,3 0-60,-13 0 0,4 6 134,-12-1 127,-3 9 0,-16-5 0,-2 9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43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8255,'0'-17'243,"0"7"-121,0 3-510,8 7 177,-6 0 310,6 0 182,-1 0-125,-5 0 1,6 7 22,-8 5 1,0 5-95,0 6 1,0 2 156,0 4 0,0 4-81,0-4 0,0 9-7,0 2 1,0 1-65,0-7 1,0 3-153,0 3 1,0-9 113,0 4 1,0-12-175,0 0 1,0-4 75,0-2 0,0 0 104,0 1-144,0-9 113,0 7 63,0-14-66,0 5 1,0-9 8,0-3 1,0-5-81,0-7 1,0-1-9,0 1 0,2 0 5,4 0 1,-4-1-179,3 1 1,-1 5-69,2 1 202,-4 7 47,13-11 1,-11 13 31,8-4 1,-9 2 17,3-2-5,4 4 0,-3-7-3,5 3 1,3 4 78,-3-4 0,3-1-74,3 1 0,-3-2 312,-4 3-246,13 3 0,-7-6 160,12 8 1,-6 8 36,-12 3 0,5 5 18,-5 1 0,3 0-77,-3 0 1,3 3-17,-9 3 0,7-4-192,-6 4 0,-1 2 163,-5-2 0,-7 2-176,-5-2 0,-3-4 82,-3 4 0,-1-4 7,-4-1 1,-2-1 14,-4 0 1,-1-7-3,7-4 1,-6-4-45,6-2 1,0-2 4,5-4 0,1-11-205,0-12 1,5-6-350,1-5 1,7-2-837,-2-4 0,6-2 1344,6 7 0,4-7 0,7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41.6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87 7150,'0'-9'-708,"0"1"601,0 8-145,0-8 114,0 7 411,-8-7-156,6 8 83,-5 0-144,7 0 114,0 0-76,-8 0-362,6 0 226,-6 0 1,6 0-74,-3 0 112,3 0 0,-8 0-11,4 0 42,4 0 328,-5 0-134,-1 0-142,6 0-65,-6 0 0,7-6 78,-5 0-45,4 1 84,-6-3-15,8 6 30,-8-6 242,7 1-88,-7 5-140,8-6-85,0 8-4,0 0-131,0 8 1,0 1 76,0 9 1,0-7-19,0 1 1,0-1 8,0 6 0,0 1 108,0-1 1,0 0-95,0 1 0,6-1 35,-1 0 0,1 0-37,-6 1 1,0 1-2,0 4 0,2-4-19,4 4 1,-4-3-11,4-3 1,-5 6 34,-1 0 1,0 0-8,0-6 0,0 1 48,0-1 0,0 0-49,0 0 1,0 1 5,0-1 1,0 0-1,0 1 0,0-1 23,0 0-58,0 0 1,2 1-13,4-1 1,-4 0-84,4 1 0,-2-3 106,1-3 0,-3 3-67,4-4 0,-4-1 32,-2 2 23,0-1 0,0 6 33,0 1 0,0-7 52,0 1-45,0-1 0,2 7 221,4-1-224,-4 0 1,7 0 5,-3 1 1,-4-7-381,4 1 245,3-1-61,-7 7 1,8-9-103,-4-3-110,-4-4 179,5-2 123,-7 0 0,-6-8-249,1-3 0,-3-7 53,2-5 1,-1-4 21,-5-7 0,-3-8 249,3-5 0,-3-10 0,-3-5 0</inkml:trace>
  <inkml:trace contextRef="#ctx0" brushRef="#br0" timeOffset="615">53 105 7679,'9'-8'-1142,"-1"6"1401,-8-6-123,0 8 0,-2 0 237,-4 0-160,4 0-60,-5 0-8,7 0-189,0 0-15,0 8 1,0-4 75,0 7 0,2-5-27,3 6 1,-3-1 40,4 7 0,-2-1 125,2 0 0,-4 2-53,3 4 0,-3-1 16,-2 6 0,6 1 27,0 6 0,0 1-67,-6 5 1,0-5-85,0 5 1,0 1 91,0-2 1,0 2-54,0-1 0,0-5 66,0 5 1,0-5-11,0-1 0,0-1-34,0 1 0,0-2 5,0-5 1,0 3-88,0-8 0,0 6 83,0-6 1,5 6 6,1-6 0,0 0-1,-6-6 0,0 6 22,0 0 0,0 0-18,0-5 1,6-1-2,-1 0 0,1 1 72,-6-1-60,0 0 1,0 0-51,0 1 0,0-7 103,0 1-153,0-1 138,8 7-202,-6-1 0,5-6 106,-7 1-20,0-8 22,8 11-6,-6-13 187,6 6-158,-8-8 270,0 0-525,7-8 1,-5-1-228,4-9 0,-2 1-293,2 0 0,-2-8 730,7-4 0,-7-11 0,4-5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8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0 7605,'-17'0'-815,"5"6"679,1 0 0,7 2 136,-2-3 0,2 5 834,-2 7 0,4 1-250,-3-1 1,3 8 204,2 4 0,0 3-316,0 3 0,0 7 125,0 4 0,-2 0-275,-4 6 0,2 4-296,-7 13 0,5 0 52,-6 1 1,1 1-188,-6 4 1,5-4-871,0 4 0,3-12 560,-3-5 1,-3-6-532,3-6 0,3-6-345,-3-11 119,8 3 1175,-11-20 0,6 3 0,-9-15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54.5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1229 8068,'0'-10'-2002,"0"2"1997,0 8 0,0-2 229,0-3-209,0 3 1,-2-6 415,-3 8-204,3-8-205,-6 6 86,8-5-262,0-1-18,0 6-513,0-6 685,-8 8 0,6 0 77,-5 0 69,7 0 267,0 0 171,0-7 278,0 5-590,0-13 0,0 11 410,0-8-162,0 8-105,0-3-79,0 7 2700,0 0-2928,0 7 0,2 1 19,3 4-34,-3 3 0,6-6-9,-8 9 1,0-1 11,0 0 1,6 6 0,-1 0 1,1 8 307,-6-2 1,2 4-99,4 1 0,-4 1-60,4-1 1,-4 1-64,-2 0 0,0-7 54,0 1 0,1-8-15,5 2 0,-4-3 15,4-3 0,-4-5-386,-2-1 0,6-5 62,-1 5-56,1-7 74,-6 4 88,0-8 0,0-2 18,0-4 0,2-3-798,4-9 1,-4-1-169,3-4 0,3 4-511,-2-4 1,7-2 492,-1 2 946,-4 0 0,15 5 0,-4 1 0</inkml:trace>
  <inkml:trace contextRef="#ctx0" brushRef="#br0" timeOffset="1275">589 18 8472,'0'-9'348,"0"1"-422,0 8 144,0 0 25,7 0-3,-5 0 0,6 2 87,-8 4 1,0-3 10,0 9 56,0-8 13,-8 11-38,6-5-273,-5 7 1,7 0 98,0 1 0,0-7-127,0 1 1,5-7 49,1 7 1,0-1 38,-6 7 0,0-7 35,0 1 0,0-1-4,0 7 0,0-1 121,0 0 0,2 1-120,4-1 0,-5 0-32,5 0 1,-4 1 47,-2-1 1,2 0-8,4 1 0,-4-1 4,4 0 1,1 0-11,-1 1 0,0-1 64,-6 0 0,2 1-64,3-1 0,-3 0 134,4 1 0,-4-1-68,-2 0 0,0 0-74,0 1 0,0 5 49,0 0 1,0 0-188,0-6 94,0 0 0,0 1 27,0-1 0,0 0-45,0 1 0,0-1-18,0 0 0,0 1 163,0-1 1,0 0-93,0 0 113,0 1 1,0-1-103,0 0 0,0 1 73,0-1 42,0 0 1,0 0 384,0 1-449,0-1 1,0 0 18,0 1 1,2-3-216,4-3 1,-4 3 123,3-4 1,-3-1-141,-2 2 0,6-1 94,0 6 0,0 1-38,-6-1 1,2-2 146,3-3-49,-3 11 0,6-12 123,-8 12 0,0-3-85,0-3 1,2 0 91,4 1 0,-4-1-98,3 0 0,-3 0 25,-2 1 1,0-1 68,0 0-116,8 1 1,-6-1 22,4 0 1,-4 1-13,-2-1 1,5-6 124,1 1-119,0-1 0,-6 7 80,0-1 0,0-5 14,0-1-154,8 1 145,-7 5-262,7 0 286,0 0-90,-6 1 1,5-7-56,-7 1 1,2-8 7,4 1-618,-4-3 211,6-2-272,-8 0 399,0 0 1,5-9-224,1-9 1,0-1-232,-6-10 1,2 2-359,4-1 1,-4-3-598,3 8 1659,-3-8 0,6 4 0,2-7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56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1505 7964,'-17'0'-696,"0"0"144,7 0 1005,2 0 1,8-2 90,0-3-386,0 3 1,2-8 66,4 4 33,4 5 0,7-7-258,0 8 0,0 0 25,1 0 0,-7 0-164,1 0 1,5 6 73,6-1 0,0 3-581,-6-2 1,3-4 292,3 3 1,-4-3-338,4-2 690,4 0 0,-8-7 0,6-3 0</inkml:trace>
  <inkml:trace contextRef="#ctx0" brushRef="#br0" timeOffset="248">571 1419 7964,'11'-6'-771,"1"0"578,-1 1 0,7 5 154,-1 0 1,0 0 95,1 0 0,-1 0 130,0 0 1,1 0-304,-1 0 1,0 0 87,0 0 1,1 2-188,-1 3 0,0-3 128,1 4 0,-1-4-67,0-2 1,0 0 51,1 0 0,-1 0 102,0 0 0,6-8 0,0-3 0,6 1 0,-6-1 0,6 5 0,-6-6 0,0 7 0,-5-7 0,-1 8 214,0-2 0,0 3-41,1-3 1,-7 4 360,1-4 1,-6 4 284,5 2-409,-7 0 0,6 0-143,-5 0-644,-3 0 436,14 0-59,-7 0 0,8-7 0,1-3 0</inkml:trace>
  <inkml:trace contextRef="#ctx0" brushRef="#br0" timeOffset="1223">1868 70 7953,'-10'-8'-174,"1"6"-23,3-3 253,4-5 0,-6 6 243,8-7-170,0 7 1,0-6 110,0 5 28,0 3-8,0-6-251,0 8 143,0 0-159,8 8 1,-6 1 37,4 9 1,-4-7-205,-2 1 74,0-1 84,7 6 0,-5 1 2,4-1 1,-4-5 51,-2-1 1,2-1 329,4 1-287,-5 5 0,7-7 125,-8 8 0,0 1-131,0-1 1,0-5-49,0-1 1,0 1 7,0 5 1,0 0-15,0 0 0,0 1 61,0-1 1,0 0-17,0 1 1,0-1-248,0 0 0,0 1 46,0-1 1,0 0 281,0 0 0,0 1-121,0-1 0,0 0 62,0 1-52,0-1 1,0 0 2,0 0 1,0 1-81,0-1 1,0 0 82,0 1 1,2-1-142,4 0 115,-4 1 1,5 5 8,-7 0 0,0 0-4,0-6 1,0 0 5,0 1 0,0 1 14,0 4 1,0-4 9,0 4 0,0-2 104,0 2 0,0-3-68,0 3 1,2-4-34,4-2 0,-4 6 85,4 0 0,-4 2-47,-2-2 0,6-4-57,-1 5 1,7 2-1,-6 3 0,-1 4-41,-5 1 1,6 1-154,0 0 1,0 5 14,-6 0 0,0-1 72,0-10 1,0 3 179,0-3 1,0-4-98,0-2 1,2 2 134,3-2 0,-3-6-84,4-5 0,-4 0 226,-2 5-197,8 0 0,-6 0 101,3 1-177,5-9 125,-8 7-309,13-7 166,-13 1-799,6-2 197,-8-8-937,0 0 867,0-8 0,0-9-821,0-12 1495,0-12 0,0-3 0,0-8 0</inkml:trace>
  <inkml:trace contextRef="#ctx0" brushRef="#br0" timeOffset="1746">2283 917 8352,'0'-9'1160,"0"-1"-862,0 4 1,2 5-24,4-5-9,-5 4 1,9 2 469,-4 0-425,-4 0 1,5 8 122,-7 3 1,0 6-136,0 6 1,2-1-71,4 6 1,-4-1-465,4 2 1,-4 4 236,-2-4 0,0 3-17,0 3 0,0-6 55,0-1 0,0-4-137,0 4 1,0-6 113,0 1 1,0-4-119,0-2 0,2-5-208,3-1 138,-3-7-232,6 4 113,0-8 137,-6 0 0,11-8-5,-7-4 0,5-3-184,-5-2 0,8 5 74,-3 1 1,-1-1-138,1-5 0,1 2 324,5 3 0,-5 2-41,-1 5 1,1 1 132,5-8 1,6 8-139,0-1 0,0 3 749,-6 2-283,1 0 0,-1 2 196,0 3 1,-7-1-131,-4 8 0,-4-1 207,-2 7 1,0-1-155,0 0 1,-6 0-114,0 1 1,-13-3-168,2-3 0,-5 1 75,5-7 1,-8 5-207,-4-5 1,4 0-290,2-6 0,-2-2-1234,2-4-68,0-3 32,6-9 0,5 3 1512,1 3 0,7-3 0,-4 5 0</inkml:trace>
  <inkml:trace contextRef="#ctx0" brushRef="#br0" timeOffset="2088">2923 1160 9692,'-10'0'2915,"2"0"-2130,8 0 1046,0 0-1805,8 7 1,-4-5-99,7 4 66,-7-4 0,12-2-78,-5 0 1,5 0-291,1 0 1,0 0-850,0 0 866,8-8 0,-5 6-987,3-4 1,-10-1-204,-1 1-141,-8 0 1688,3 14 0,-14 2 0,-3 7 0</inkml:trace>
  <inkml:trace contextRef="#ctx0" brushRef="#br0" timeOffset="2349">3251 1021 9918,'0'-9'-498,"6"-1"1433,0 4-335,0 4-34,-6-5-84,0 7 9,0 0-78,0 7 1,5 3-80,1 7 0,0 8 251,-6 4 1,2 4-157,4 1 1,-5 1-569,5-1 0,-4 7-366,-2-1 0,0 0-711,0-5 0,0 0 669,0-1 1,0-1-1211,0-4-212,0-4 1969,0-8 0,8-7 0,1-3 0</inkml:trace>
  <inkml:trace contextRef="#ctx0" brushRef="#br0" timeOffset="3162">3372 260 7899,'0'-9'-1177,"0"1"1629,0 8 277,0 0-283,-7 0 412,5 0-552,-6 0 44,8 0 121,0 0-436,0 8 1,0-4 251,0 7-180,0 1 0,0 5-63,0 0 1,0 0 6,0 1 0,0-1-105,0 0 1,0 3 100,0 3 1,0-4-92,0 4 1,-6 2 61,1-2 0,-1 6 98,6-6 1,0 2-49,0-2 0,0-2-2,0 8 1,0-6-62,0 6 0,2-8 11,3 2 1,-1 2-131,8-2 1,-6 2 105,5-2 0,-7-4-91,2 4 1,-4-4 59,-2-1 0,5-1 100,1 0 0,0 1-32,-6-1 0,0 0 121,0 1 1,0 1 24,0 4 61,0-4 0,0 8-197,0-4 0,0-10 54,0 5 0,0-5-101,0 4 0,0 1 86,0-1 1,0 0-59,0 1 1,2-1 44,4 0 1,-4-5-16,3-1 1,-3 1-87,-2 5 0,2-5 11,4-1 1,-4 1-65,4 5 1,-4 0 115,-2 1 0,5-7 159,1 1 1,0-1-112,-6 6 0,6 3 50,-1 3 0,3-4 22,-2 4 0,-4 2 193,3-2 0,-1 6-90,2-6 1,-4 8 65,4-3 1,-2-1-351,1 2 0,-3-2 152,4 2 1,-2-2-181,2-4 0,-4-4 38,3 4 3,5-4 1,-2-1-159,3-1 1,-1-6-523,-4 1-661,-5-8 1362,15 3 0,-7-7 0,9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04.4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1 934 6657,'0'0'0</inkml:trace>
  <inkml:trace contextRef="#ctx0" brushRef="#br0" timeOffset="1326">18 848 6283,'0'-10'-94,"0"3"106,0 7-103,8 0 218,-7 0 275,7 0-99,-8 0 229,0 0-339,0 7-342,0-5 8,0 6 96,0 0 0,0-4 213,0 7-158,0-7 1,0 11 76,0-3 1,0-3-72,0 3 0,0-6 294,0 5-264,0 1-20,0 5 1,0 0-28,0 1 1,0-7-4,0 1 0,0-1 13,0 7 1,0-7 41,0 1-40,0-1 0,2 6-2,4 1 0,-4-7-23,4 1 0,-5-6 54,-1 5-18,8 1 0,-6 5-3,4 0 1,-4-5 22,-2-1-20,0 1 0,0 5-8,0 0 0,0 1-2,0-1 1,0-6 4,0 1 0,5-1-39,1 7 1,0-7 49,-6 1-50,0-1 1,0 7 35,0-1 8,0-7-17,0 5 0,0-5 68,0 7 1,0-6-65,0 1 0,0-1 139,0 7 0,0-1-117,0 0 0,0 1-49,0-1 0,0-6 9,0 1 1,0-1-10,0 7 1,0-1-10,0 0 1,2 1-54,4-1 62,-4 0 1,5 1 1,-7-1 1,0 0 108,0 0 1,0 1-98,0-1 1,0 0 77,0 1 1,0-1-63,0 0 1,2 0 6,4 1 1,-4-1-17,4 0 1,-4 1-3,-2-1 0,0 6 4,0 0 1,0 0-9,0-6 1,0 1-28,0-1 0,0 0 31,0 1 0,0-1-28,0 0 24,0 0 39,0 1 0,0-1 2,0 0 0,0 1 2,0-1 1,0 0 6,0 0 0,0 1 12,0-1 0,0 0 22,0 1 0,0-1-97,0 0 1,5 1 52,1-1 0,0 0-115,-6 0 0,0 6 40,0 1 0,0-1-17,0-6 1,6 6 35,-1 0 0,1 0 3,-6-6 1,0 3-4,0 3 1,0-4 3,0 4 0,2-4 90,4-2 1,-4 6-85,4 1 1,-5-1 83,-1-6 0,2 0-67,4 0 1,-4 1-8,4-1 0,-4 6 3,-2 0 1,0 0-3,0-5 1,6-1-35,-1 0 1,1 0 38,-6 1 0,0 5 137,0 0 1,2 0-140,4-6 1,-4 0 126,3 1 0,-3 5-102,-2 0 1,6 0-75,0-6 1,2 6 37,-3 0 0,-1 6-4,8-6 1,-8 2-88,1-2 0,-3-4 104,-2 4 1,6-3 23,0-3 0,0 6-50,-6 0 0,0 0 103,0-6 1,0 7-85,0-1 0,0 0 8,0-6 0,0 2 5,0 4 1,0-4 2,0 4 1,5-3-18,1-3 0,0 2 18,-6 4 1,0-4 123,0 5 0,0-5-129,0-2 0,2 0 127,4 1 0,-5-1-136,5 0 0,-4 0-1,-2 1 1,0-1 23,0 0 1,0-5 11,0-1 28,0 1-43,0 5 0,0-5-132,0-1 127,0-7-27,0 4 0,0-10 72,0-4 11,0 4-6,0-13 1,2 7 5,4-3 1,-4-5-267,3 5 0,3 1 77,-2-1 0,2 5-658,-3-6 300,-3 1 473,14-7 0,-7-6 0,9-3 0</inkml:trace>
  <inkml:trace contextRef="#ctx0" brushRef="#br0" timeOffset="2355">398 4099 8061,'-9'0'-934,"-1"0"990,4 0 119,4 0-278,-5 0 175,7-8 1,0 5-237,0-9 78,0 8 74,7-4 160,-5 8-11,6 0 112,-8 0 0,0 2-16,0 4 42,0-4-81,0 13 0,0-5-111,0 7 1,0 1 10,0-1 0,0 0-22,0 1 1,6-1-15,0 0 1,-1 6-37,-5 0 1,6 8 45,0-2 1,0 3-46,-6 3 1,0-2 49,0-4 0,0 3-1,0-3 1,0 4 45,0 1 1,0-5 124,0 0 0,0-2-205,0 2 1,5 1 8,1-7 0,0 6-41,-6-6 1,0 0 84,0-5 1,6-1-169,-1 0 0,3-1 105,-2-5-137,-4 5 72,5-7-21,1 1-132,-6-3-311,13-7 124,-13 0 1,8 0-109,-4 0 173,-4 0 156,5 8 1,-7-4 113,0 8-39,8-9 139,-6 13-215,6-7 1,-6 1 22,3-4 1,-1-4-185,8-2 1,-7 0 41,7 0 276,0-8 0,5-2 0,0-7 0</inkml:trace>
  <inkml:trace contextRef="#ctx0" brushRef="#br0" timeOffset="3383">502 5016 8313,'0'-10'625,"8"-3"-773,3 7 1,5-6 127,1 7 1,6-7-112,0 6 0,2 0 150,-2 6 0,-2 0-103,8 0 0,-6 0 7,6 0 100,-8 0 1,12 0 5,-4 0 0,-3 0 1,3 0 0,0 0 128,6 0 0,-1 0-78,1 0 1,-1 0 14,1 0 0,0 0-37,-1 0 0,7 0 78,-1 0 0,2 0-20,-1 0 1,-3 0-7,8 0 0,-6 0-64,7 0 0,-1 0 2,6 0 1,-4 0-190,3 0 0,-3 0 124,10 0 1,-2 0-150,1 0 0,-3 0 103,4 0 0,1 0-19,-1 0 0,0 0 68,-6 0 1,0 0 6,-1 0 1,3 2-15,4 4 1,-2-4 8,7 4 0,-2-4-35,3-2 0,3 0 39,-3 0 1,3 0-74,2 0 1,-2 0 64,-3 0 1,9-2-116,-4-4 1,4 4 112,-4-4 0,0-1 6,0 1 0,-5-2-2,-1 2 1,-1 5 3,1-5 1,2-2 46,-7 2 0,5-5-45,-5 5 1,5-2 197,-5 3 0,0 3-111,-6-4 0,5 4 22,1 2 0,-6 0-72,-6 0 0,0 0 2,6 0 1,0 0-19,0 0 1,0 0-112,-1 0 1,1-6 97,0 0 0,6-1-50,-1 1 1,1 4-81,-6-4 1,2-1 39,3 1 0,-1-6 110,8 7 0,-7-7-32,7 6 0,-9-1 10,3 1 0,2 4 17,-3-4 0,1 4 120,-6 2 0,0-6-110,-1 1 0,7-1-7,0 6 0,-1 0 17,-5 0 1,6-6-1,0 0 1,1 1-160,-1 5 0,-2-6 119,7 0 1,-5-5-10,5 5 0,-5-6-29,5 7 1,0-7 8,7 6 0,-1-5 86,0 5 0,-2-6-66,-3 7 0,1-3 206,-7 2 1,5 4-63,-5-3 1,1 3 29,-1 2 1,1 0-22,5 0 1,3 0-32,-4 0 0,9 0-18,-3 0 0,10-2-11,-10-4 0,6 4-179,0-4 1,-2 4 188,7 2 0,-7-2 98,2-3 1,-4 3-113,-2-4 0,1-2-25,-1 2 1,-8-1 10,-3 1 1,-6 4-90,-6-4 0,-4-1-252,-7 1 1,-3-2 279,-3 2 0,-8-1 0,-3-5 0,3 5 0</inkml:trace>
  <inkml:trace contextRef="#ctx0" brushRef="#br0" timeOffset="4552">8128 104 8130,'-17'0'0,"7"0"193,3 0 33,7 0-647,0-7 309,0 5 0,2-6 30,3 8 0,-1-6 68,8 1 0,-6-1-120,5 6 160,-7 0 1,5 0-2,-3 0 0,-4 2 47,4 3 0,-4-1 138,-2 8 1,0-1 14,0 7 0,0 1-89,0 4 1,0-2-81,0 8 1,0 0-13,0 5 0,0 1-100,0-1 0,0 3 84,0 3 1,6-3-127,-1 3 1,7-1 138,-6 1 1,5-3-26,-5 3 1,6-2 177,-7 3 0,9-5-107,-3 4 1,-1 5 40,1 1 0,-1-2-90,2 2 0,1 6 16,-7 6 0,5 1-41,-5-1 0,2 1-5,-3 5 1,-3 1-121,4-7 0,2 5 88,-2-5 1,1 5-26,-1-5 1,2-6 29,3-6 1,5-6 130,-5 6 0,-1-7-127,1 1 1,-5 2 200,6-1 1,-7 1-13,7-2 0,-6-3-1,5 3 1,-5-1-145,5 1 0,-5-2-74,6 9 1,-6-7-57,5 6 0,-5 0 97,5 6 0,-1-6-246,2 0 0,1-5 84,-7 5 1,7-8 134,-1 2 0,-3-3 70,3-2 1,-3-7 166,3 1 1,1 0-116,-7 6 0,6-7 127,-7 1 1,7-6-178,-6 6 0,0-6 59,-6 6 0,5-6-119,1 6 0,0-8 57,-6 2 0,0 2 20,0-2 1,6 2-52,-1-2 1,1-2-10,-6 8 1,0-2 41,0 2 1,0 4 10,0-5 1,0 5 125,0 2 1,6-7-120,0 1 0,-1 0 188,-5 6 1,6-7-45,0 1 1,5-6-93,-5 6 0,2-2-26,-2 2 0,-4 4 13,3-5 0,3-1-25,-2 2 0,0-6-119,-6 6 1,0-2 82,0 2 0,0 1 16,0-7 1,5 2 89,1-1 1,2-5-43,-2 4 1,-5 2 7,5-2 0,-4 0 29,-2-6 1,6 6 155,0 0 0,-1 0-197,-5-5 0,0-1 135,0 0-410,0 1 121,0-1 218,0 0-1014,0-7 1,-1-3 853,-5-7 0,-4-15 0,-7-4 0</inkml:trace>
  <inkml:trace contextRef="#ctx0" brushRef="#br0" timeOffset="6145">243 2076 8237,'-18'0'0,"9"0"92,-7 0-66,14 0 0,-3 0-295,10 0 0,-1-2 59,8-4 1,-6 4 89,5-4 0,-5-1-46,5 1 587,-7 0-43,4 6-29,-8 0-100,0 0-183,8 0 18,-6 0 0,7 0 15,-3 0 0,4 0-38,7 0 0,0 0-7,0 0 1,3-6-46,3 1 1,4-1 4,7 6 0,7-2 14,-1-4 0,2 4-14,-1-3 0,1-3-51,4 2 0,4-5 69,-4 5 0,-2-6-10,2 7 0,0-7-5,6 6 0,0-5 105,0 5 0,0-2-103,0 2 1,0 5 4,0-5 0,-4 2-16,3-2 1,-8 4-6,9-4 1,1 5-111,5 1 1,0-6 127,-6 0 0,-1-2-117,1 3 1,-2 3 86,-4-4 1,2 2-9,-7-2 0,5 4 36,-6-3 0,3-3 5,-3 2 1,-2 0 13,8 6 0,-5-2 20,5-3 0,-6 3-52,6-4 0,0 4 18,6 2 0,0-2-156,0-4 1,-2 5 137,-4-5 0,4 2-121,-4-2 1,-2 4 52,3-4 1,-7 3-6,6-3 0,-8 4 60,3-4 0,1 2 30,-2-1 1,3 3 176,-3-4 1,4-2-69,8 2 0,2-7-40,4 1 1,-3 3-60,9-3 0,-7 3-107,7-3 1,-7-3 67,7 3 1,-8 5-163,1 1 1,1-2 204,-6 2 1,9-5-7,-9 5 0,4-5 15,-4 5 0,0-2 117,-1 2 1,1 2-205,0-7 0,2 1 70,4-1 1,-3-3-116,9 9 1,-7-3 54,7 2 1,-8 2-128,1-7 0,-3 7 74,-2-2 0,0-2-7,0 3 1,-8-3 9,-4 2 1,2 4-21,-1-3 1,1 1 358,-2-2 1,-3 4-83,3-4 0,3 2-64,-3-1 0,8 3-75,-2-4 1,-2 2 18,2-2 0,0 4-72,6-3 1,-2-3-149,-4 2 0,4-1-16,-4 1 1,-1 4 103,1-4 0,-6-2 120,6 3 0,-7-7-93,1 6 1,2 1 117,-1 5 0,-1-6 17,-5 0 1,-1 0 112,1 6 1,-1 0-95,1 0 1,-1-5-6,1-1 0,0 0-153,-1 6 1,1-2 50,-1-4 0,1 4-157,0-3 1,1 3 108,4 2 1,-9 0-13,4 0 0,-4 0 93,3 0 1,-5 0-10,0 0 1,-6 0 29,6 0 1,-8 0 154,2 0 0,2 0-11,-2 0 1,8 0-146,-3 0 1,5-6-29,2 0 1,-1 0 67,1 6 1,-1-5-135,1-1 0,5-2 37,1 2 0,-1 3 23,-5-9 0,-1 8 101,1-2 0,-1-1 131,1 1 0,-6-5 299,0 5 1,-8-2 113,2 2 143,-4 4-42,-2-13 165,-7 13-978,5-13-424,-13 13 0,4-8-395,-12 4 1,-5 4 868,-12-3 0,-20 10 0,-10 5 0</inkml:trace>
  <inkml:trace contextRef="#ctx0" brushRef="#br0" timeOffset="7164">1937 346 8250,'0'-17'-1437,"0"6"1067,0-1 0,0 6 580,0-5 1,6 5 92,0-5 1,2 7-105,-3-2-99,-3 4 22,6-6 175,0 6-211,-6-5 117,5 14 1,-7 3-115,0 7 0,0 1-122,0-1 1,0 6 35,0 0 1,0 6-157,0-6 0,0 8 139,0-3 0,0 5-149,0 2 1,6 5 56,0 0 1,5 1 59,-5-7 0,6 7 7,-7-1 1,9 8-22,-3-2 1,-1 4 210,1 2 0,-1 2-65,2 3 1,3-1 44,-3 8 0,3-7-121,2 7 1,0-3 35,1 3 0,-3 3-150,-3-4 1,3 10-16,-3 2 0,1 0-5,-1-6 0,3 0 130,-4 1 1,5-3 38,1-4 0,-5 5-1,-1-5 1,-5-2 99,5 3 0,-7-7-84,2 7 0,2-8 38,-2 1 0,-1-3 80,-5-2 1,6 0-57,0 0 1,2-6-58,-3 0 0,-3 0 28,4 6 0,2 0 2,-3 0 0,1 0-115,-6-1 1,6 1 1,0 0 1,-1-6 50,-5 0 1,0-1-9,0 1 1,0-2 145,0-4 1,6-3-100,0 3 0,0 2-26,-6-1 1,6-1 4,-1-5 1,3 1 15,-2 5 1,-4-3-63,3 8 1,-3-6-20,-2 7 1,6-3 26,0 2 1,0 2-14,-6-8 1,0 6 146,0-5 0,5 1-85,1-2 0,0-3 61,-6 3 0,2-1-72,4 1 1,-3-4-13,9 5 1,-8-10 34,2-3 1,1-5-9,-1 6 0,6-8 47,-7 2 0,3-5 130,-2-7-123,-4 5 1,7-9 16,-3 5-181,-4 3 1,6-5 75,-8 7 1,0-5-232,0-1 162,7 1 1,-5 5 27,4 0 1,-4 1-24,-2-1 0,0-6-41,0 1 89,0-8-29,0 11-174,8-13 1,-6-4 114,3-15 0,3-16-1530,-2-13 1602,7-12 0,-3-11 0,7-9 0</inkml:trace>
  <inkml:trace contextRef="#ctx0" brushRef="#br0" timeOffset="8185">3390 208 8152,'-17'0'-225,"-1"0"-356,9 0 788,-7 0 1,15-2 202,-5-4-715,4 5 228,2-15 159,0 14 109,0-5 15,0 7-107,0 0-47,8 0 0,-7 7 135,5 5 0,-4 3-79,-2 2 1,0 7 55,0-1 1,-2 5-99,-4-5 0,5 8 0,-5-2 1,4 4-20,2 1 1,0 7-102,0-1 0,0 8 103,0-2 0,2 10-26,4 1 1,1 7-56,5-6 0,3 7 62,-3-2 0,-3 5-66,3 1 1,-3 0-64,3 0 1,1 0 138,-7 0 1,6 1-3,-7-1 1,3 0 1,-2 0 0,-4 0 13,4 0 0,-3 1-11,3-1 1,-2 0-184,8 0 0,-7-2 106,7-3 1,-6 1-77,5-7 0,-7 5 93,2-5 0,1-6-20,-1-6 0,0-2 120,-6 2 0,2 2 169,4-8 0,-4 3-104,3-3 1,-3-3 131,-2 3 0,6 2-218,0-1 0,1 5 173,-1-6 1,-4 8-349,4-2 1,2 2 143,-3-2 0,1 4-308,-6-4 0,0-1 214,0 1 1,0-6 101,0 6 0,0-5 10,0 5 0,0-8 159,0 2 0,0-1-172,0 1 0,6-3 14,0 3 0,7-3-34,-1-3 1,1 1 12,-1-1 1,3 1-14,-4-1 1,-1 1 80,2 0 1,-7-1-23,7 1 1,-6-1 5,5 1 1,-1 0 17,1-1 1,3 1-35,-8-1 0,7-1 11,-1-4 1,-3 2-72,3-8 1,-7 2 72,7-2 1,-6-4-2,5 4 1,-1-4-76,1-2 0,3 1-11,-8-1 0,5-5-11,-5-1 1,5-5-14,-5 5 1,2-5-197,-2 6 160,-4-8-113,5 3 1,-5-7 39,4 0 1,-4-2-287,4-3 0,-3 1 82,3-8 0,-4 6-488,4-5 275,-4 7-94,6-4 268,1 8 1,8 0 385,1 0 0,-1 8 0,0 2 0</inkml:trace>
  <inkml:trace contextRef="#ctx0" brushRef="#br0" timeOffset="9300">6693 53 8185,'-17'0'-400,"7"0"1,0 0 236,5 0 429,3 0-340,-6 0-23,8-8 183,0 6 0,0-8 104,0 5-11,0 3 190,0-14 129,0 14-222,0-5-356,0 7 148,0 0 1,-6 7 15,1 5 1,-1 3-51,6 3 0,0 6-9,0 5 1,-2 4 19,-4 2 0,4 1-15,-4 4 0,4 5 114,2 6 1,2 3-90,4 4 1,-4 2 15,4 3 0,3 4-40,3-3 1,-2 9-99,1 2 1,-5 7-174,5-1 0,-1-2 219,2 1 1,1-5-12,-7 6 0,7-2 40,-1 1 0,-3 3 139,3-8 1,-6 0-143,5-6 0,-1 0 165,1 0 1,5-1-29,-5-5 0,-1-1-35,1-5 0,-5-3-24,6 4 0,-7-5 19,7-1 0,-8-4 61,2 4 1,1-4-64,-1 10 0,0-10-125,-6-2 1,2 0 282,3 6 1,-3 0-240,4 0 0,-4-2 45,-2-4 0,0 4 34,0-4 0,0-2-29,0 2 0,0-7-4,0 1 1,2 2 41,4-1 0,-4 1 24,3-2 0,-3-3-33,-2 3 1,0-3-14,0-3 1,0-1 60,0-4 0,0 3-90,0-3 0,0 2-14,0-2 0,0 3 55,0-3 0,0-2-2,0 2 0,2-6 37,4 6 0,-4-6-53,4 6 0,-4-6 236,-2 6 1,5-8-76,1 2 0,0 2 20,-6-2 0,0 2-139,0-2 0,0-2-10,0 8 1,0-8 17,0 2 0,0 4-8,0 2 1,0-2-179,0 2 0,0-3 55,0 3 1,-6-2-66,0-4 1,1-9 63,5 3-520,0-4 172,0-3 164,-8-2 1,6-10-235,-4-4 1,4-4-376,2-7 0,6-8-421,0-4 0,7 2 128,-1-1 1089,3-9 0,3 1 0,-1-7 0</inkml:trace>
  <inkml:trace contextRef="#ctx0" brushRef="#br0" timeOffset="9853">4618 796 7371,'0'-11'909,"0"-1"1,0 6-463,0-5 1,6-1-186,-1-5 1,9 2-31,-3 3 1,5-3-251,1 3 1,0-1 91,1 1 1,-1 4-702,0 8 1,6 0 363,0 0 1,0 8-230,-5 4 0,5 3 492,0 2 0,0 8 0,-6 2 0</inkml:trace>
  <inkml:trace contextRef="#ctx0" brushRef="#br0" timeOffset="10234">5119 2456 8004,'-9'0'-392,"-7"0"470,14 0 0,2 0-116,12 0 1,3 0-343,3 0 0,5 0-129,0 0 509,0 0 0,-6 8 0,0 2 0</inkml:trace>
  <inkml:trace contextRef="#ctx0" brushRef="#br0" timeOffset="10369">5742 2681 7947,'-27'0'0,"-6"-8"1493,14 6 0,4-5-647,15 7 0,9 6-846,14-1 0,4 9 0,8-5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18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36 8012,'-10'0'-1742,"2"0"1586,8 0 345,0 0-138,0-8 264,0 6 1,0-6-55,0 8 0,0-2 303,0-3-223,0 3 130,0-6-74,0 8 79,0 0-402,0 8 0,0 1-12,0 9 0,0-1 23,0 0 0,0 6 80,0 0 0,0 0-76,0-5 0,0 5 11,0 0 1,0 2-3,0-2 1,0-4-15,0 4 0,0 2 2,0-2 1,0 0-1,0-6 0,0 1-96,0-1 0,0-5 94,0-1 0,0 1-153,0 5 111,0-8-325,0 7 215,0-14 91,8 13-45,-6-13-51,6 6-155,-8-8 1,0-8 13,0-3 1,1-5-169,5-1 0,2 0 91,3-1 1,5 1 162,-5 0 1,5-1 63,1 1 0,6 2 144,0 3 0,0-1-21,-6 7 0,1 0 307,-1 6 0,0 0 125,1 0 0,-3 8-181,-3 3 1,1 5 45,-7 1 1,0 0-114,-6 1 1,0 5-58,0 0 0,-8 8-38,-4-3 1,-3-1-171,-2 2 1,-3-8 179,-3 2 0,2-3-50,-8-3 0,6-2-680,-5-3 1,4 1 307,-4-7 1,7 0-334,-3-6 0,-1-2 288,2-4 1,6-6-267,6-11 0,7 2-7,-2-8 1,6 8-562,6-2 1143,3 4 0,9-6 0,-1-2 0</inkml:trace>
  <inkml:trace contextRef="#ctx0" brushRef="#br0" timeOffset="509">587 312 8641,'10'0'1772,"-1"0"-994,-3 0 580,-4 0-965,13 0 0,-5 0-151,7 0 0,0-2-164,1-3 1,-1 3-237,0-4 0,3 4-617,3 2 0,-4-6 474,4 0 1,-4-1-244,-2 1 1,1 2-219,-1-7-1227,0 7 703,1-4 1286,-1 8 0,-6 0 0,1 0 0,-8 0 0,11 0 0,-5 0 0,5-2 0,-3-4 0,1 3 0,-7-9 0,7 0 0,-3-5 0,7 0 0,-1 0 0,-5-1 0,3 7-83,-9-1 386,9 1 138,-12 1 278,5-5 799,-7 13-1017,0-6 0,2 8 52,4 0 0,-4-2 317,4-4-489,-4 5 1,0-7-181,3 8 1,-1 0-125,8 0 1,-6 8-147,5 3 0,-5 10 118,5 2 0,-7 10-289,2 2 1,2 1 165,-3 10 0,1 0-2130,-6 6 2204,0 0 0,8 0 0,1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19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8150,'9'-17'0,"-1"0"-11,-8-1 0,6 1 119,-1 0 1,7-1 339,-6 1-213,7 0-397,-3 0 198,7-1 0,-7 7 274,-5-1 152,5 8-297,-8-3 0,8 7-80,-5 0 0,-3 7 89,4 5 1,-4 11 3,-2 6 1,0 5-130,0 7 0,0 1 58,0 4 0,0 4-160,0-4 0,0 2 43,0-2 0,0-3-90,0-9 0,0 1 86,0-1 0,0-7-155,0-4 118,0-3 1,0-9 3,0 1 26,0-9 0,0-3 9,0-11 0,6-6-254,0-6 1,7-4 80,-2-8 0,1 6 158,5 0 1,-3 6-38,9-5 1,-2 8 218,2 3 0,4 7-6,7 10 0,-7 0 28,-4 0 0,2 2 7,-2 4 1,-1 6 209,-11 11 1,3-2-289,-9 8 0,-1-1 39,-10 7 1,-3-6-220,-8 0 0,-8-6 119,-4 6 0,2-8-200,-2 2 1,6-10 34,-6-1 1,8-8 56,-2 1 1,4-3-203,1-2 265,1 0 0,0-15 0,0-4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21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87 7950,'0'-17'-335,"0"0"426,0-1 1,2 7 939,4-1-360,-4 8 35,6-3-363,-8 7 0,0 9-108,0 9 1,0 1-242,0 10 1,0 0 44,0 5 0,-6 1-140,0-1 0,-2 3-7,3 3 1,3-3-44,-4 3 0,2-3 79,-2-3 1,5-5-48,-5 0 1,4-8 162,2 2 0,0-4-58,0-2 1,0-5 191,0 0-201,0-9 16,0 5 0,0-10-112,0-4 0,2-3-205,4-9 1,-3-1 117,9-4 0,-1 4-50,7-4 1,-1-2-81,0 2 0,1 2 45,-1 9 0,0-1 395,0 7 1,1 0-128,-1 6 599,0 0 0,-1 8-111,-5 3 0,-3 5 127,-8 1 1,6 2-248,-1 4 0,-1-3-63,-9 3 0,-5 2-239,-7-2 0,-1 6 146,1-6 0,-2 0-341,-4-6 0,4-2-2,-4-3 1,9-4-541,3-8 0,5 0-2,-6 0 0,8-2-1215,-1-4 1911,3-11 0,9-10 0,3-8 0</inkml:trace>
  <inkml:trace contextRef="#ctx0" brushRef="#br0" timeOffset="293">485 399 8866,'10'-2'626,"-5"-4"-519,5 4 0,-6-6 385,7 8 0,-5 0-43,6 0 0,-7 0-20,7 0 0,-6 0 147,5 0-346,1 0 0,7 0-761,4 0 498,-4 0 1,6 0-871,-7 0 1,-1 0-602,0 0-521,-7 0 1229,-3 0 796,-7 0 0,0 0 0,0 0 0</inkml:trace>
  <inkml:trace contextRef="#ctx0" brushRef="#br0" timeOffset="558">831 243 8036,'-10'0'3135,"3"0"-2732,7 0 1,7 0-104,5 0 1,3 0-493,2 0 0,1 0 23,-1 0 1,0 0 21,1 0 0,-1 0-80,0 0 0,2 2-77,5 4 274,-5 3 0,4 8-306,-12 1 0,-3-1-308,-8 0 0,0 1 343,0-1 1,-8 6 325,-3 0 0,-5 0 190,-1-6 0,2-5 567,3-1 0,5-5-47,7 6-489,0-8 1,7 3-760,5-7 0,11 0 185,6 0 328,3 0 0,11 0 0,1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20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8007,'0'-9'-550,"2"-1"1105,4 4-260,-4 4 1,13-5-170,-3 7 0,-3 0-313,3 0-378,-1 0 286,7 0-219,-1 0 498,0 7 0,1 3 0,-1 7 0</inkml:trace>
  <inkml:trace contextRef="#ctx0" brushRef="#br0" timeOffset="127">588 35 8007,'10'0'-691,"5"0"1,-5 0 441,7 0 1,0 0 130,1 0 1,-1 0 117,0 0 0,-7 0 0,5 0 0,-5 0 0</inkml:trace>
  <inkml:trace contextRef="#ctx0" brushRef="#br0" timeOffset="261">1090 1 8007,'17'0'0,"0"0"0,0 0-56,1 0 1,-1 0 122,0 0 0,6 0 68,0 0-1435,1 0 1300,-7 0 0,0 0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24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10379,'18'0'-317,"-1"0"1,0 0-250,0 0 0,1 0-711,-1 0 874,0 0 1,1 0 138,-1 0 0,-6 0 264,1 0 0,-1 8 0,7 1 0</inkml:trace>
  <inkml:trace contextRef="#ctx0" brushRef="#br0" timeOffset="131">536 35 9876,'-9'0'-202,"1"0"-446,23 0 1,-3-6 50,11 1 1,2-3 596,-2 2 0,0 4 0,-6-6 0</inkml:trace>
  <inkml:trace contextRef="#ctx0" brushRef="#br0" timeOffset="256">1124 70 7943,'-34'-8'0,"7"6"4107,4-4-3023,11 4 1,8 2-1702,16 0 1,-1 0 616,13 0 0,2-7 0,1-3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23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831 1089 8174,'-10'-9'2205,"4"1"-1996,12 8 4,-4 0 1,13 0-51,-3 0 1,-2 0-122,1 0 1,1 0 465,5 0-264,0 0 0,1 0-136,-1 0 1,0 2 154,0 4 0,1-2-536,-1 7 0,0 1-35,1 5 0,-9 8-181,-3 4 1,-4 4 242,-2 1 0,-8 6 10,-3 1 1,-12 5 17,-6-6 1,2 1 47,-2-7 1,2-7 720,-2-4 0,6-4-103,12-1 1026,-5-1-412,14-7-519,-5-3 0,9-7-196,3 0 0,13 0-102,11 0 1,-1-7-788,7-5 1,-2-5 381,13-6 1,0 4-2636,6-5 2795,0 13 0,-8-12 0,-2 4 0</inkml:trace>
  <inkml:trace contextRef="#ctx0" brushRef="#br0" timeOffset="737">2768 1038 8054,'0'-12'351,"0"1"151,0 7 0,2-6-65,3 4 0,5-1-148,7-5 1,0 3-221,1 3 1,-1 4 132,0-4 0,1 2-3,-1-2 0,0 5-134,1-5 1,-1 6-201,0 6 0,-5 1-395,-1 5 1,-1 9 283,1-4 1,3 4-234,-8-3 0,-1 5 184,-5 0 0,0 0-17,0-6 222,0 0 1,0 1 318,0-1 1,0-6-125,0 1 0,2-2 533,4 1 575,-4 5-822,13-7 1,-13 8 924,4 1-872,-4-1 1,-4 6-102,-4 0 0,-3 2-254,-9-2 0,-5-2-241,0 8 1,-6-8-115,6 2 0,0-3-408,6-3 0,5-6-760,1 1 0,9-8 1434,2 1 0,8-10 0,9-5 0</inkml:trace>
  <inkml:trace contextRef="#ctx0" brushRef="#br0" timeOffset="2073">7575 830 8022,'0'-17'1304,"-8"0"-906,6-1 1,-5 7 1278,7-1-1142,0 8 0,2-1 153,3 10 1,-3 7-159,4 11 1,2 10 42,-2 7 1,7 14-1038,-1-2 1,5 11 211,6 0-13,4 5 0,7 1 1,1 0-1</inkml:trace>
  <inkml:trace contextRef="#ctx0" brushRef="#br0" timeOffset="4233">18 1038 8306,'-10'-8'-303,"5"-4"303,3 5 40,2-1-13,0 8 1,2-2-306,3-4 126,-3 4 0,14-7 178,-5 3 0,-1 2 15,1-7 1,-5 7-41,6-2 0,-7 4-59,7 2-278,-8-8 263,11 7 372,-13-7 10,6 8 259,-1 0-251,-5 0-187,14 0 1,-7-2-26,9-4 1,5 4 7,0-4 0,8 5-93,-3 1 1,11 0 82,1 0 0,8 0-178,-2 0 1,6-6 60,6 0 0,-3-2 41,9 3 0,-8 1 57,1-8 0,-3 8-4,-2-1 1,6-3-63,-1 2 0,1-5 32,-6 5 0,0-6-78,0 7 1,7-3 83,4 2 1,5 2-216,1-7 0,6 5-112,0-6 1,0 3 51,-6-3 1,0-1 143,0 7 0,0-2-19,1 3 0,-7 3 18,0-4 1,-7 2-17,2-2 0,-1 4 87,-5-3 1,4 3-65,-10 2 0,-4 0 301,-1 0 1,1-6-67,-2 0 1,1 0-148,-7 6 1,7 0 83,-1 0 1,6-5-163,-6-1 1,9-2-67,-3 2 1,2-1 97,-2-5 1,8-1-159,-8 7 0,6-2 74,-12 3 0,6 1 113,-6-8 0,1 8 60,-7-1 0,1 3 201,-1 2 0,1 0-180,0 0 0,-1 0 71,1 0 0,5 0-192,1 0 1,-1 0 112,-6 0 0,3 0-336,3 0 1,-3 0 89,3 0 1,-5 0-45,-6 0 0,7-6 76,-7 0 0,7 0 88,-7 6 1,-2-5 41,2-1 1,0 0 166,5 6 0,-5-6-121,0 1 1,0-3 92,5 2 1,1 4 86,0-4 1,1-1-90,4 1 1,-3-2-97,3 3 0,3 1-22,-3-8 1,6 6-114,-6-5 0,12 1 93,-6-1 0,8-3-140,-8 9 1,4-7-47,2 6 1,-2-5 87,-4 5 0,2-6 221,-7 7 0,5-7-112,-6 6 0,6 1 225,-5 5 0,1-6-17,-2 0 0,-3 0-26,3 6 0,2 0-113,-1 0 0,7-5 19,-2-1 1,4 0-155,2 6 0,-4-6 96,4 0 0,-4-5-244,9 5 0,-3-7 62,-2 1 1,-6 3-62,0-3 0,0 1 41,6-7 0,-2 7 114,-4-1 0,2 3-29,-7-3 0,5-1-14,-6 7 0,6-2 148,-5 2 0,-1 4-111,-6-3 1,7 3 721,-1 2 1,2 0-290,-1 0 1,-5-6-203,5 0 0,3 1-154,2 5 1,4-2-189,2-4 0,-4 4 115,4-4 1,-4-2-108,9 3 0,-9-7-43,-1 6 0,-3-5 82,2 5 1,2-2 291,-8 3 0,1 3-115,-7-4 0,1 4 208,-1 2 1,3 0-96,3 0 0,-3 0-143,3 0 1,-3 0-2,-3 0 0,1 0 2,-1 0 1,1 0-141,-1 0 0,-5 0 88,0 0 1,-8 0-83,2 0 0,2 0 74,-2 0 0,-5 0 239,-7 0-148,-7 0 259,11 0-213,-13 0 0,-2 0 246,-11 0-344,-5 0 0,-24 0 0,-6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41.3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 8221,'0'17'-487,"0"0"1,0 0 628,0 1-92,0 7 0,6 2 83,0 7 0,0-5 282,-6 0 1,6 2 237,-1 9-413,1-4 1,-4 12-121,4-7 0,-4-1-59,3-5 0,3 5 14,-2 0 0,5-5 73,-5-6 1,2 0-167,-2 5 1,-4-5 101,3 0 0,3-6-265,-2 6 0,0-8-38,-6 2 1,0-10-191,0-1 349,0-8-16,0 4 60,0-8 0,0-8-39,0-4 0,0-3 33,0-2 1,0-6-17,0 0 0,0-1-166,0 7 0,1 2 121,5 3 0,-2-1 35,8 7 1,-7-2 57,7 3 1,-6 3-5,5-4 1,1 4 398,5 2 0,2 0-183,4 0 0,-4 0 378,5 0 0,-5 6-209,-2 0 1,0 5 180,1-5 0,-1 7-159,0-1 1,-5 3 190,-1 2-417,-7 1 0,4 1-1,-8 4 0,-8-4-117,-3 4 1,-7-3-91,-5-3 1,2-2-283,-8-3 1,2-3 204,-1-3 1,-3-4-899,8 4 1,-2-6 108,2-6 887,11-4 0,-11-7 0,14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34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70 691 7996,'-10'-2'106,"4"-4"0,4 2 106,2-7 1,2 5 987,4-6-452,4 1 1,7-1-249,0 1 1,1 7 233,-1-2 1,0 4-280,0 2 1,1 2-264,-1 4 1,-5 3-3,-1 9 1,-7 7-158,2 4 0,-4-3-64,-2 3 0,-8 0-241,-4 6 0,-5-1-796,-6 1 0,4-2 495,-4-5 1,5 3-630,7-8 0,-4-2 522,3-9 0,2-4-785,-1-8 1465,7 0 0,-9-2 0,7-4 0,-2-4 0,2-7 0,3-6 0,-9 0 0,8-6-273,-2 6 0,4 6 273,2 5 544,0 8 1,8-3-229,4 7 1,3 7 780,2 5 0,6 11-316,0 6 1,1-4-207,-7-2 1,0-4-49,0-2 0,-1 1 714,-5-1-1664,5 0 416,-7 0 0,3-7-469,-1-4 1,-5-6 389,6-6 1,-7-9-1178,7-8 0,-6-8 545,5 2 0,1-4-179,5-1 1,-5-9 896,-1-3 0,1-11 0,5-5 0</inkml:trace>
  <inkml:trace contextRef="#ctx0" brushRef="#br0" timeOffset="417">537 518 7996,'36'-10'0,"4"4"0,-1 4 673,7 2 0,0 0-112,6 0 1,0 0 12,0 0 0,0-1-209,-1-5 1,3 2-82,4-8 1,-4 1-178,3-6 0,-5-1-200,-6 1 0,2 0-289,-7-1 0,-9 1 351,-9 0 1,-5 0-551,-7-1 1,-3 1 246,-8 0 1,-13-1-208,-5 1 0,-11-6 111,1 0 0,-5-8 131,-2 2 1,3-1 328,3 1 1,-2 4-85,8 8 1,0 1 272,6 5 1,-1 5-145,1 12 0,2 5 150,3 12 1,5 6-53,7 11 1,0 5-44,0 6 1,1 15 104,5 3 0,4 12 174,7-1 0,-5 5 463,-1 1 0,-7 1-265,2-1 1,-4-7-617,-2-4 0,0-10 96,0-1 1,0-14-266,0 2 1,0-12 145,0 0 0,-2-11 5,-4-6 0,-4-4-156,-7-1 1,-2-9-242,-4-3 1,2-6 55,-8-6 1,0-7 295,-6-16 1,1-2 635,-1-15 1,8 8-256,4-3 1,12 7 520,5 5 1,4-2-375,2 8 0,2 0 26,4 6 0,9 0-156,8-1 0,8 7-131,-2-1 0,3 6-579,3-5 0,3-1 290,9-5 1,1-2-1893,15-4 1,0 2 1985,7-8 0,-1 0 0,0-6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8.3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7968,'10'7'0,"-1"-3"1038,-3 8 0,4-1-415,7 7 0,2 1 175,4 4 1,0-2-295,12 8 0,-4 0-10,9 5 0,4 1-120,2-1 0,4 1-108,2 0 0,12-9-294,-1-2 0,22-5-640,-5-2 0,11-7-1241,1-5 0,-6-3 1909,1-2 0,-1 0 0,-7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40.0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1 242 8340,'0'-11'-692,"0"-1"1,0 1 451,0-6 1,1 1 135,5 5 1,-4-5 201,4 5-153,4-5 290,-9-1 1,7 0 76,-8 0 64,0 7-72,0-5 75,0 5 1,0-2 522,0 1-198,0 7-551,0-4 179,0 8-369,0 0 0,0 8 94,0 4 1,0 3 11,0 2 0,0 8 141,0 4 1,2 9-27,4 3 0,-2 9-113,7 2 1,-1 1 14,1 11 0,3-1 156,-8 6 1,1 1-87,-1-1 1,-4-10-218,4-7 0,-2-2 58,1-9 1,-3-3 91,4-9 0,-4 2-68,-2-8 0,6-6-61,-1-6 247,1-7-111,-6 4 0,0-10-259,0-4 1,2-5 151,4-12 1,-2-4-166,7-8 1,1-5-105,5 0 1,0-1-104,1 7 0,1-1 112,4 0 0,2 7 61,4-1 1,3 8 258,-3-2 0,4 9-28,1 3 0,-7 7 291,-4-2 1,-3 4 46,-3 2-89,0 0 1,-5 8-39,-1 3 1,-7 5 327,2 1 0,-12 8-139,-5 4 0,-11 3 28,-1 3 1,-13 7-324,1 4 1,-11-1 121,0 1 0,4-8-652,1 2 0,11-5 251,1-6 0,8 0-1153,-2-12-463,11 4-856,4-19 2625,8-2 0,16-17 0,3-10 0</inkml:trace>
  <inkml:trace contextRef="#ctx0" brushRef="#br0" timeOffset="458">1298 156 8305,'0'-10'391,"0"1"810,0 3-436,0 4-465,-8 2 1,4 10 88,-8 7 0,-5 2-56,-6 4 0,0 4-209,6 8 1,-1 1 88,1 5 1,0-5-784,0 5 1,7-11-113,4-1 0,-1-2-1697,1 2 1671,0 3 708,6-12 0,0 5 0,0-8 0</inkml:trace>
  <inkml:trace contextRef="#ctx0" brushRef="#br0" timeOffset="673">986 450 8289,'-9'-8'0,"-7"4"258,5-7 1,3 5 435,2-5 0,4 5 157,2-6-607,0 9 0,2-5 152,4 8 0,6 2-61,11 4 0,-4 3-268,4 8 0,2 6 125,-2 1 1,8 4-798,-2-5 0,-3 6-141,3-6 1,-2 2-1499,2-2 2244,4-3 0,-14 5 0,6-8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43.2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18 448 8204,'-6'-27'2147,"0"4"-1353,0 12 1,10 3 81,8 8-810,-1-8 1,14 6 88,-7-3 1,5 3-35,0 2 0,0 7 49,-6 5 0,-5 3-169,-1 3 0,-7 5 75,2 0 1,1 7-267,-1-1 1,0 4-776,-6 2 1,0-1 445,0 1 0,-2-1-458,-4 1 0,-2-2 389,-3-5 1,-4-3 12,3-7 0,2-3 416,-1-3 1,5 1 158,-5-7-10,7-1-244,-12-5 1542,14 0-1044,-5 0 0,7 8 692,0 4 0,0 3-223,0 2 0,0 3-21,0 3 0,0-4-340,0 4 0,0 2-149,0-2 0,6 6-145,-1-6 0,3 2-302,-2-2 0,-2-6-782,7 0 1,-5-1 557,5-10 1,-5-1-1426,6-5 1893,-1 0 0,14-15 0,2-4 0</inkml:trace>
  <inkml:trace contextRef="#ctx0" brushRef="#br0" timeOffset="607">657 431 8124,'0'-25'0,"8"8"1464,4-1 1,11 1-640,6 5 1,3-3-1212,3-2 1,-8 0 63,-4-1 0,-4 1-614,-2 0 695,1-1 1,-9 1-68,-3 0 0,-4-1-74,-2 1 1,0-6-421,0 0 1,-8-6 471,-3 6 1,-5 2 329,-1 10 0,2 1 276,3 4 0,-3 4-159,3-4 0,3 12 96,-3 6 0,6 5 72,-5 6 1,5-2 231,-6 8 1,9 0-98,-3 5 0,2 7 73,-2-1 1,4 2-257,-3-1 1,3-3-11,2 8 1,0-5-313,0 5 1,0-8 89,0 3 1,0-5-72,0-1 1,2-3-146,3-3 0,5-4-126,7-8 0,1-1 59,-1-5 0,0-3-176,0-8 1,6-2 5,1-4 1,4-3 119,-5-9 1,0 1 189,-5 0 1,-1-6-290,0 0 396,1 0 1,-3 5 183,-3 1 458,-5 7-323,-7 3 1,-2 7 275,-3 0 1,1 7 78,-8 5 0,8 11-218,-1 6 0,3 4-61,2 1 1,0 8-74,0 5 1,5-3-160,1 2 1,8 0-75,-3 6 0,-3 5-227,-2 1 1,1-6-126,-1-6 1,0-7-285,-6 1 0,6-6 347,-1-5 1,1-4 7,-6-7 1,-8-9-61,-3-3 0,1-4 31,-1-2 0,-1-10 455,-5-7 0,2-14 337,3-9 0,-1-8 513,7 2 0,0-2 24,6 2 0,8-2-495,3 7 1,12 1-196,6 5 0,4 3-154,1 3 0,1 4-729,0 7 1,-1 3 320,1 4 175,-1-5 0,9 14 0,1-5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42.29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0 156 8357,'0'-25'355,"8"5"1,1 1 500,9 8 0,1 7 106,4-2 1,4-2-378,7 3 0,-5-7-220,0 6 0,-6-5-120,6 5 1,-6 0-103,6 6 1,-8-5-95,2-1 1,2 0-331,-2 6 1,0 2-123,-6 4 1,7-2-471,-1 7 0,-2 1-513,-10 5 1,5 0 614,-5 0 0,-3 3 771,-2 3 0,-4 4 0,-2 7 0</inkml:trace>
  <inkml:trace contextRef="#ctx0" brushRef="#br0" timeOffset="355">346 674 8128,'-17'0'1531,"-1"0"-844,9 0-575,1 0 1,10-1-168,4-5 1,5 2-124,12-8 1,-1 1 299,6-6 0,-5-1-94,6 1 1,-6 0 173,6-1 1,-6 9-120,6 3 1,-6-2-791,6 3 0,-8-1 118,2 6 1,-4 6-122,-1-1 0,-7 9 375,1-3 1,-9 10 334,3 3 0,-2-1 0,2-6 0,-4 0 0,4 0 0,1 1 0,-1-1 0,6-5 0,-7-1 0,9-1 199,-3 1 1,-1 3 382,1-9 0,1 9 421,5-3 0,0-1-286,1 2 0,-1-1 197,0 6 0,-1 1-379,-5-1 1,3 6-208,-9 0 1,1 8-563,-6-2 0,0 3 229,0 3 1,0-1-796,0 1 0,-2-6 60,-3 0 0,-3-8-417,-4 2 0,-3-6 432,3-5 0,-3 1-624,-2-7 1349,-1 0 0,1-14 0,0-2 0</inkml:trace>
  <inkml:trace contextRef="#ctx0" brushRef="#br0" timeOffset="509">847 795 8128,'10'-26'2498,"-2"1"-1777,-16 15 0,-2 2-296,-7 8 0,2 8-354,3 4 0,-9 5-369,4 6 1,-10 4 100,4 7 1,0 1-147,6 0 0,5-1 343,1 1 0,7-1 0,-4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3:57.1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1 467 7041,'17'-7'-128,"-5"-3"-27,-1-7 0,-1-1 104,1 1 0,5 0 46,-5 0 0,-3-1 5,-2 1 0,3 7 0,1 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4:35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1 228 8141,'0'-16'-156,"0"-1"174,0 1 0,0 5 158,0 1-305,0-1-14,0-5 105,0-1 1,2 7-17,3-1-178,4 0 1,5-5 180,-3 0 0,2 5 39,-8 0 0,6 6 265,-6-6-212,1 7 244,-6-3-125,0 7 139,0 0-354,0 7 0,2-3 98,3 7 0,-3-6-178,3 6 153,-3 0 0,-2 5-15,0 0 0,2 0-31,3 0 0,-3 1 9,3-1 1,-3 5 19,-2 1 1,0 1-3,0-1 1,0 3 29,0 8 0,0-1-11,0 1 1,6-1 28,-1 0 0,2 1-34,-1-1 1,-5 6 3,5 0 1,-4 5 21,-2-5 1,0 7 1,0-2 1,0-1-9,0 1 1,0 0-3,0 6 1,-2 1-8,-4 4 1,3-3-3,-8 3 1,7-4-50,-1-1 1,1-1 49,-1 1 1,3-2-29,-3-4 0,3 4-4,2-4 0,0 2 0,0-2 0,0 4 34,0-4 0,0 4 4,0 2 1,0 5-26,0 0 0,0 0-4,0-5 1,-2 6 170,-3 5 1,3-2-85,-3 1 1,-3-5-75,3 5 0,0-1-20,5 2 1,0-3 2,0-3 0,0-7-8,0 7 0,0-7-10,0 7 0,1-7-13,5 1 0,-3-6 33,8 12 1,-5-7 9,4 7 0,-6 2-10,1-2 1,3 7 2,-3-2 0,0-1-55,-5 1 1,2 1-7,4 5 0,-5-6 17,5 1 0,-4-3-11,-2 3 1,0 1 65,0-7 1,0 5-16,0-5 0,0 6 70,0-6 1,0 5-92,0-5 1,5 6 143,0-6 0,3 7-41,-3-2 1,-3-1-22,3 2 0,2-1-35,-1 6 1,-1 0-2,-5-1 0,2 1-67,3 0 0,-3 2 66,4 3 0,-5-3-102,-1 3 0,0 0 80,0-5 1,6 3-104,-1-8 1,1 3 153,-6 2 0,0-6 0,0 1 1,0-8 23,0 2 1,0 2 149,0-2 0,0 0-124,0-5 1,0 1-20,0 4 1,0-2-1,0 8 1,0-6-68,0 5 1,5-5-181,0 6 0,3-6 157,-3 5 0,-3-1-142,3 1 1,3-1 116,-3-4 0,6-2-18,-6 7 1,1-6 8,-6 1 0,5-4-2,0-1 1,1-1 272,-6 1 0,0 0-61,0-1 0,0 1-68,0 0 1,5-1-69,1 1 0,-1-6 10,-5 0 1,0 1-47,0 4 0,0-1-12,0-4 1,0 4-42,0-4 0,0 4 69,0 2 0,0-2-31,0-4 1,0 4 16,0-4 0,0 4 118,0 1 0,0 1-74,0 0 0,0-1 7,0 1 0,0 0 16,0-1 0,0 1 100,0-1 1,0-1-41,0-4 0,0 4-63,0-3 1,5 2-59,1 3 1,5-2 67,-6-4 1,2 9-185,-1-3 0,-5 5 60,5 0 1,-4-4-50,-2 4 1,5 2 115,0-2 1,1 0-16,-6-5 1,0 0 122,0-1 0,-6 1-78,1 0 0,0-6 196,5 0 1,-6-2-23,1 3 0,-1-5-156,6-6 0,0-1-29,0 1 0,0-6-5,0 0 1,6-8-42,-1 3 1,6-4-176,-6-2 0,3-5-17,-3 0 0,-1-8-89,6 3-317,1-4 0,5-2 238,1 0 1,-7-13-556,1-3 0,-2-17 928,2 1 0,3-18 0,-5-1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4:50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357 455 8415,'-16'0'-571,"1"2"-570,5 3 670,-5-3 257,6 5 182,-7-7 0,5 0 32,0 0 0,8 0 0,-4 0 0,7-7 0,0-4 0,0 2 13,0-2 221,0 0 8,0-5-208,-8 7-34,7-5 0,-14 12 0,6-5 0</inkml:trace>
  <inkml:trace contextRef="#ctx0" brushRef="#br0" timeOffset="1714">81 374 8376,'-9'0'-2113,"2"2"1618,7 3 495,0-3 0,-5 7 0,-1-4 0,1-3 0,5 5 0,-2-7 106,-3 0 239,3 0 146,-12 0-139,12 0-109,-5 0 0,1-2 90,1-3-169,-1 3-15,6-5-178,0 7 0,2 0 73,4 0 0,-3-5-40,8-1 0,-6 1-118,6 5 160,0 0 0,5 0-77,0 0 0,6 0 59,0 0 0,1 0-82,-1 0 0,3 0 46,7 0 1,1-6-13,-1 1 0,1 0 30,-1 5 0,2-2 4,4-4 1,-4 5 20,4-5 1,-4 4-27,-1 2 1,5 0-7,-1 0 1,1 0-59,-5 0 0,1-5-11,4 0 0,-2-1 1,7 6 0,-2-5-18,3-1 0,1-1 87,-8 2 1,7 1-13,-7-7 1,3 8 160,-2-3 0,-4 5-107,4 1 0,-4 0 25,-1 0 0,-1 0-52,0 0 1,6 0 29,0 0 0,0 0-78,-6 0 1,1 5-4,-1 0 0,6 1 10,0-6 1,5 0-124,-5 0 1,5 0 112,-5 0 1,5 0 2,-5 0 1,5-2 26,-5-3 1,0 3-38,-6-4 0,1 3 160,-1-3 1,1 5-59,-1-5 1,0-1 21,1 2 0,-1-1-53,1 6 0,-1 0 7,1 0 1,-1 0-133,0 0 1,1 0 116,-1 0 0,4 0-87,-3 0 1,3 0 26,-9 0 0,3 0-19,3 0 1,-1-5 27,1-1 0,-1 1-12,0 5 1,1 0 57,-1 0 0,1-6 7,-1 1 1,2 0 13,4 5 0,-4 0-42,4 0 1,-2 0 74,2 0 0,-2 0-56,7 0 0,-3 0-45,9 0 0,-10 0-34,10 0 1,-4 0-15,3 0 1,-2 0 38,2 0 0,-3 0-15,9 0 1,-3 0 35,-3 0 0,1 0-21,0 0 0,-1 0 128,1 0 0,-6 0-114,0 0 0,0 0 173,6 0 0,-2 0-123,-4 0 0,4 0 11,-4 0 0,4 0-33,2 0 1,-1 0 0,1 0 1,0-6-10,-1 1 0,1-1 19,-1 6 1,-4 0-51,-1 0 0,-5 0 32,5 0 0,-2 0-15,3 0 0,1 0 8,-7 0 1,1 0-1,-1 0 1,-2 0-7,7 0 0,-7 0-2,2 0 0,-2 6 5,2-1 1,-4 1 3,4-6 0,-4 0-3,-1 0 1,4 0 71,1 0 0,0 0 8,-5 0 0,4 0-40,1 0 0,0 0 9,-6 0 1,6 0-36,0 0 1,2 0 5,-3 0 0,-2 0-37,3 0 1,1 0 46,-1 0 1,5-2-126,-5-4 1,2 5 99,-3-5 1,0 4-20,6 2 1,-7 0 55,2 0 1,1-5 6,-1 0 1,2-1-16,-3 6 0,-2 0 9,3 0 0,-2 0 84,1 0 0,-1-2-86,8-3 0,-7 3-15,7-3 1,-3 3 21,2 2 1,4-2 1,-4-3 0,4 3-46,2-3 1,0 3-102,-1 2 0,-5 0 104,1 0 1,-3 0-10,2 0 1,2 0-4,-7 0 1,5 0 9,-5 0 0,5 0 49,-5 0 1,5 0-1,-5 0 1,5 0 91,-5 0 1,6 0-109,-7 0 1,8 0 5,-1 0 0,-5 0-2,-1 0 1,4-2 8,1-3 1,-4 3-22,-1-4 0,2 5 17,-2 1 1,5-6-22,-5 1 0,0-1-1,-6 6 1,6 0-3,0 0 1,-1 0-15,-4 0 1,1 0-5,4 0 0,-4 0 12,4 0 0,-4 0-4,-1 0 1,1 0-22,4 0 0,-4 0 21,4 0 0,-4 0 112,-2 0 1,1-5-103,-1 0 0,-5-1 133,0 6 0,-2 0-110,2 0 1,2 0 4,-7 0 0,5 0-19,-6 0 0,7 0 14,-7 0 0,3-2-176,-3-3 0,-1 3 106,7-3 0,-5 3-91,5 2 0,-6-5 62,6-1 1,-7-1 28,2 2 1,1 3 10,-1-4 1,-6 3 9,-5-3 43,0 5 1,5-7 173,0 8 0,-5 0-106,0 0 0,-6 0-61,6 0 1,-6 0-76,6 0 0,0 0 74,5 0 0,-5 0-161,0 0 1,-2-1 8,1-5 87,5 4 67,-6-5 26,0 7 355,5 0-247,-12 0 123,5 0-159,-7 0 0,0 0-88,7 0 1,2 0 18,8 0-48,-1 0 0,0 0-124,0 0 1,-5 0 128,0 0-98,0 0 288,-2 0 0,3-2 171,-6-3-211,-1 3-154,-5-5 1,2 7 31,3 0-48,-3 0 1,7 0-350,-3 0 64,-5 0 261,14 0-18,-13 0 0,7 0-49,-4 0 226,-3 0-207,5 0 26,-7 0-1053,0 0 807,-7 0 1,-2 2-805,-7 3 1093,-8 4 0,-8 15 0,-10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23.4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10343 8364,'7'-24'-117,"2"8"0,7-2-367,0 5 1,0 10 372,1-3 1,6 5 72,4 1 1,4 0 9,1 0 1,2 0-30,4 0 0,-4 5 137,4 0 1,2 1-79,-2-6 1,5 2 92,-5 3 1,7-3 33,-2 3 0,4-3 160,1-2 1,6 0-95,0 0 1,2-2 91,-2-3 1,-3 3-124,3-3 0,3 1-32,3-1 0,5 3-34,5-4 0,-3-1 48,3 2 0,7-1-394,-1 6 1,7 0 233,-8 0 1,3 0-52,-2 0 1,8 0 73,-3 0 0,6 0-2,-1 0 0,-5 0 150,0 0 0,6 0-115,-6 0 1,3-5 103,-2 0 0,4-1-79,0 6 0,6 0-35,-5 0 0,-1-2-17,-5-3 0,6 3-14,-1-3 0,1 3-16,-6 2 0,2 0-17,3 0 1,-9 0 53,4 0 1,-8 0-11,2 0 0,1 0 92,5 0 1,-5 0-61,-1 0 0,-5 2 18,6 3 0,-7-3-43,1 3 1,4-1-11,1 1 0,5-3 59,1 4 0,-6-5-3,1-1 0,-6 2-23,6 4 0,-8-5-6,2 5 1,4-4-26,2-2 0,-2 0-1,1 0 0,-6 0-2,1 0 1,-3-2 92,-2-4 1,-6 5-48,1-5 1,-1 4 24,6 2 0,0 6 12,-1-1 1,-4 2-139,-1-1 0,1-3 97,5 8 1,-2-7-124,-4 1 1,4 2 116,-3-1 1,3-1-215,1-5 1,1 0 22,0 0 1,-2 0 66,-3 0 0,3 0 106,-4 0 1,-3 0-2,-2 0 0,2 0 42,-2 0 1,5 0-84,-5 0 1,6 0 168,-6 0 0,2 0-109,-2 0 1,-4 0 214,4 0 0,-3 0-248,-3 0 0,-1 0 39,-4 0 1,4 0-59,-4 0 0,4 0-10,2 0 0,-6 2 36,0 3 0,-1-3-10,1 4 1,2-3-37,-7 3 1,5-5 10,-5 5 1,1-4 1,-1-2 0,-2 0 14,8 0 1,-1 0-2,5 0 0,-4 0 54,-1 0 1,-2 0 106,3 0 1,1 0-32,-8 0 0,3 5-92,-2 0 0,-4 1 83,4-6 1,1 5-109,-1 1 1,0 1-82,-5-2 1,4-3 49,1 4 1,0-3-175,-6 3 0,1-5 172,-1 5 0,1-4-27,-1-2 0,1 0 139,-1 0 1,-5 0-131,0 0 1,-2 0 225,2 0 0,2 0 1,-7 0 1,5 0 22,-6 0 1,1 0-163,-6 0 1,0 0 5,1 0 0,-1 0 16,0 0 1,-5 5 53,0 0-18,-1 1-53,7-6 1,-7 0-199,1 0 230,-7 0 10,10 0-35,-5 0 1,7 0-2,1 0 0,-7 0-39,1 0 0,0 0-5,5 0 0,6 0-73,0 0 1,-1 0 91,-5 0 1,-5 0-155,0 0 1,-6 0 135,6 0-28,-7 0-218,3 0 1,-9 0-324,-3 0 0,-6 0-92,-11 0 0,4 0-311,-3 0 0,3 0 199,2 0 757,-1 0 0,1 0 0,0 0 0</inkml:trace>
  <inkml:trace contextRef="#ctx0" brushRef="#br0" timeOffset="2017">9938 260 8220,'-9'0'0,"0"0"-92,3 0 373,4 0-831,-5 0 214,7 0-90,0 0 338,7 0 0,-3-6 254,7 1-51,-8-1 1,6 6 127,-3 0-108,-4-7 526,5 5-394,-7-5 1,-2 7 93,-3 0-366,3 0 313,-5 0-630,7 0 139,0-7 0,1-2-35,5-7 0,1-6 53,4 1 0,3-3-72,-3 3 1,-2 3 162,2-4 0,-7 4 224,1 2 0,-3 5 540,-2 0-290,0 8-86,0-5-81,0 8-31,0 0-117,0 8 0,0 1-181,0 7 1,0-5 115,0-1 0,0-4-230,0 5 398,0-8 1,0 6-123,0-3 1,0-3-42,0 8 1,-2-6 186,-3 6 0,3 0 223,-4 5 0,3 0-203,-3 1 0,4-1-103,-3 0 1,3 0-223,2 0 0,0 1 86,0-1 0,0 0-302,0 0 0,6 6 134,-1 0 0,0-1-50,-5-5 1,0 1 47,0-1 1,0 2 66,0 3 1,0-1 101,0 7 0,-5 0 218,0 6 1,-3-1-103,3 1 1,1 1 136,-6 4 0,6-4-120,-1 4 1,1 1-50,-1-1 1,3 0-161,-4-6 0,5 1 86,1-1 1,0-5-169,0 0 0,0 0 91,0 6 1,0-1 30,0 0 0,1 3 38,5 3 0,-4-2 123,3 7 1,-3-5-2,-2 5 0,0-2-101,0 2 0,0 4 16,0-3 0,2-3-42,3 2 1,-3-5-25,3 5 0,2 0 2,-1 6 1,-1 0-18,-5-1 1,6-3-3,-1 4 0,0-4 0,-5 9 1,6-3 46,-1-3 1,1-5-25,-6 1 0,0 4 63,0 6 0,0 0-2,0-5 0,0 7 118,0 3 0,0-1-76,0 1 0,0-5 183,0 6 0,-6-6-181,1 5 1,-1-5-15,6 6 1,0-1-129,0 6 0,0 0 129,0 0 0,-5 5-89,0 0 0,-1 6-13,6-6 1,-2 2-273,-3-2 1,3-3 308,-3 3 1,-2-3-29,1-2 0,1-2 87,5-4 0,-6 4 155,1-3 0,-6 1-77,6-2 1,-6 4-104,6-3 1,-6-2 225,5 1 0,-1-1-92,2 1 1,3 4-31,-3-3 0,3-5-7,2-1 0,0 2-17,0-2 1,0 7-331,0-1 1,0-2 89,0 1 1,0 0 25,0 6 0,0 6 104,0-1 0,0-2-96,0-8 0,0 3 59,0-4 0,0 2-3,0-1 1,0 1 26,0-7 1,0 6 5,0-6 0,0 7 89,0-2 0,0-1-89,0 1 1,0 1 39,0 5 1,0-1-28,0 1 0,0 0-8,0 0 0,-6 0 24,1 0 0,0-2 3,5-4 1,0 4-30,0-3 0,0-5-3,0 0 0,0-3 4,0 2 0,0-4 5,0 4 1,1-3-3,5-3 0,-4 1 147,3 0 0,-1 1-109,1 4 0,-1-5-23,6-1 1,-6 6 2,1-5 1,3 1-21,-3-6 0,2 2-2,-1-2 1,-5 1-40,5-2 0,1-2 51,-2-3 0,3-4-27,-3 4 1,-3 2 14,3-2 0,-3 5-15,-2-5 1,2 1 8,3-1 1,-3-4-2,3 4 1,-3 2-65,-2-2 1,0 0-8,0-6 1,0 0 182,0 1 1,0-1-123,0 1 1,0-1 105,0 0 0,0 1-93,0-1 0,0 3 138,0 2 0,0-6-83,0 7 1,0-8-29,0 8 1,2-4-25,3-1 1,-3-6-10,4 0 0,1-2 23,-2 2 0,1 2-18,-6-7 0,5 5 76,1-6 0,-1 6-31,-5-5 0,2 5 92,3-6 0,-3 8-117,3-2 1,-3 4 9,-2 1 1,0-5-18,0 0 1,-5 0-9,-1 6 0,1-6-7,5 0 1,-5-2 33,-1 2 1,-5 2 204,6-7 1,-6 1-75,6-1 1,-3-4 54,3 3 0,3-8-115,-3-2-301,3-1-330,2-1-161,0-1 1,2-10 282,3-4 1,4-17-618,7-15 1030,8-7 0,-6-25 0,5-6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30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98 147 6192,'-7'16'0,"-2"0"0</inkml:trace>
  <inkml:trace contextRef="#ctx0" brushRef="#br0" timeOffset="61">65 179 6915,'-9'7'-40,"2"-5"1,7 5 0,0-7 0</inkml:trace>
  <inkml:trace contextRef="#ctx0" brushRef="#br0" timeOffset="1612">49 293 8122,'-11'0'-528,"1"0"1,4 0 546,-5 0 64,8 0-227,-4 0 186,7 0 496,0 0-503,7 0 1,-4 5 6,8 1 0,-5-1 15,4-5-23,1 0 1,5 2-69,1 3 0,-7-3 81,1 3 0,-5-3-54,4-2 0,-4 2 18,5 3 1,-1-3-4,7 4 0,-6-3-13,-1 3 1,1-5 1,5 5 1,1-4-3,-1-2 1,2 1 19,3 5 1,-3-4-61,4 3 1,-4-3 46,-2-2 0,6 0-32,-1 0 1,3 0 28,-3 0 1,-2 0-3,2 0 1,3 0 36,-3 0 0,6 0 6,-5 0 0,5 0-1,-6 0 1,3 0-28,-3 0 0,-3 0 9,4 0 1,1 5 3,-1 1 1,5-1-42,-5-5 1,1 0-15,-1 0 1,-2 0-10,7 0 1,-2 0 13,2 0 0,3-2-12,-3-3 0,-1 3 28,1-3 1,0-3-10,5 3 0,1-2 81,-1 1 1,0 5-75,1-5 0,-1-1 89,1 2 0,4-6-62,1 5 0,2-4 9,-2 4 0,-2-5 14,7 6 0,-2-6 3,3 6 0,1-6-17,-7 6 0,5-3 0,-5 3 1,7 1-31,-2-6 1,4 6 21,1-2 1,-1 3-52,-4-3 1,4 5-7,-4-5 0,-1-1-11,1 2 0,0-3 45,6 3 0,0 3-8,-1-3 1,-5 3 31,1 2 1,-3 0-32,2 0 0,4 0 147,-4 0 1,-1 0-129,1 0 1,0 0 56,6 0 0,0-5-56,-1-1 1,3 1 0,3 5 1,-2 0 19,7 0 0,1-6 4,5 1 1,-6-2-139,0 1 0,1 5-15,5-5 1,-6 4 100,1 2 1,-6-5-5,5 0 0,-5-1 38,6 6 1,-8 0-15,2 0 0,3 0 7,3 0 0,-2 0-11,1 0 1,0 0 8,6 0 1,0 0-73,0 0 1,2 0 60,3 0 0,-9 0-46,4 0 1,-4 0 36,4 0 0,0-2 24,0-3 0,-6 3-9,1-3 0,-3 3 4,3 2 0,3 0-3,-4 0 0,4-2 3,2-3 0,0 3 18,0-3 0,-2 3-15,-4 2 1,4 0-68,-3 0 1,3 0 56,2 0 1,-1 0-25,1 0 1,0 0 25,0 0 0,-2-6-1,-4 1 0,3 0-6,-8 5 0,1 0 2,0 0 0,-3 0 71,7 0 0,-5-2-63,6-4 0,-6 5 81,5-5 1,-5 4-69,6 2 1,-6 0-19,5 0 0,-5 0 1,6 0 1,-3 0-6,3 0 0,1 0 12,-7 0 1,4 0-6,-10 0 1,10 0 30,-10 0 1,5 0-31,-5 0 0,-4 0-5,-1 0 1,-2 0 66,2 0 0,8 6-8,-8-1 1,8 1-42,-8-6 0,5 0-1,6 0 0,-3 0-36,3 0 1,-4 0-116,-1 0 1,0 0 119,-1 0 1,1 0-3,-1 0 1,1 0 134,0 0 0,-2 0-83,-4 0 0,2 0 2,-7 0 0,5 0-24,-5 0 1,1 0 6,-1 0 0,-4 0-3,4 0 1,-4 1-15,-1 5 1,-1-4-28,1 3 0,5-3 34,-1-2 0,3 0-53,-2 0 1,-4 0 40,4 0 0,-4 0 2,-2 0 0,-4 0-12,-1 0 0,-8 0-2,3 0 0,-4 0 6,-2 0 0,0 0-2,1 0 1,-7 0 151,1 0-148,0 0 36,5 0-17,0 0 35,1 0 1,-1-2 54,0-3 16,-7 3-36,5-5 0,-5 7 4,8 0 1,-6 0 26,-1 0-9,1 0 177,5 0-161,1 0 317,-8 0-362,5 0 0,-10 0 79,6 0-2,-6 0-27,3 0-33,0 0 96,-5 0 193,5 0-231,-7 0 352,0 0-393,8 0 1,-5 0-39,8 0 0,-2-2-145,2-4 1,3 5 24,-3-5 1,9-1 75,1 2 0,1-3-146,-6 3 1,0 3 27,1-3-114,-8 3-157,5 2 1,-16 0-907,-3 0 1270,-11 7 0,-24 2 0,-1 7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32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341 98 7467,'-7'9'-463,"-3"5"1,-6-5 0</inkml:trace>
  <inkml:trace contextRef="#ctx0" brushRef="#br0" timeOffset="1115">33 341 8107,'-11'0'-1209,"0"0"1103,7 0 138,-3 0 7,7 0 90,7 0 1,-3 0-128,7 0 0,0 0 144,5 0 1,0 0-83,0 0 1,1 0 10,-1 0 0,2 0 20,3 0 1,3 0 14,3 0 0,3-5-51,-3-1 1,4 1 1,1 5 1,3 0-70,3 0 0,-2 0 63,7 0 0,0-2-133,6-3 1,1 3 73,4-4 0,2-1-146,3 2 0,4-6 50,-3 6 1,3-3 34,2 3 0,0 3 71,-1-3 0,-4 3-2,-1 2 1,-1-2 109,1-3 0,3 3-127,-8-3 1,7 3 194,-2 2 1,4 0-33,2 0 0,-4 0-132,4 0 1,-2 0-11,13 0 0,-8 0-7,3 0 1,3 0-190,1 0 0,4 0 179,3 0 1,-7-2-102,1-3 1,-1 3 95,7-4 0,-7 3 37,1-3 0,-2 3-33,1-8 1,5 7 33,-5-1 0,-1-2-60,2 1 0,-8-1-1,2 2 1,4 1-5,2-7 0,3 8-5,2-3 1,-2 4-44,-3 2 0,3-5 57,-3 0 0,-2-1 0,2 6 1,-3 0 27,3 0 1,3 0 7,-3 0 0,3-2 1,2-3 0,-7 3 12,-4-3 0,8-2-14,-3 1 1,8-1 5,-7 2 1,3 1-1,2-7 1,4 8-9,-4-3 1,4-1-79,-10 2 0,3-1 67,-3 6 0,8 0-59,-7 0 1,5 0 48,-11 0 1,0 0-4,-5 0 0,5 0 9,1 0 1,4 0-4,-4 0 0,1 0 48,-2 0 1,2-2-46,4-3 1,-4 3 79,-8-3 1,3-2-68,3 1 1,-3-5 13,3 6 1,-3 0-55,-2 5 1,0 0 9,-1 0 0,-4 0 11,-1 0 0,-5 0-8,6 0 0,-8 1-34,2 5 0,2-4 47,-2 3 0,0 2 29,-5-1 1,-1-1 28,1-5 1,-1 0 329,1 0 1,0 0-328,-1 0 1,1 0 19,0 0 1,-1 0-45,1 0 1,0 0 5,-1 0 0,-5 0-65,1 0 1,-1 0 76,5 0 1,-6 0-45,-4 0 0,1 0 64,-1 0 0,2 0 86,-2 0 1,-4 0-102,4 0 1,-4 2 14,-2 3 1,6-3-11,0 3 0,0-3 7,-6-2 1,1 0 72,-1 0 1,0 2-64,1 3 0,-2-3 61,-4 4 0,1-3-86,-6 3 0,5-5-3,-5 5 0,1-3 32,-1 3 0,-4-4 76,3 3-54,-3-3 69,-2-2-178,-6 0 69,-3 0-396,-7 0 0,-7 0-15,-4 0 1,0-6-164,-5 1 1,1 0 15,-12 5 505,7 0 0,-17 0 0,2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35.4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1 454 6353,'16'0'93,"0"-7"177,0 5-184,1-12 1,-7 12-30,1-3-53,-7-4 88,10 7-3,-12-5 43,5 7 39,0 0-190,-5 0-317,5 0 1179,-7 0-235,0 0-564,8 0 77,-7 0 1,14 0-202,-4 0 0,3 0 53,2 0 1,-5 0-63,0 0 0,0-2 146,5-3 0,0 3-7,0-4 0,0 5 84,1 1 1,-1 0-100,0 0 1,0 0 52,1 0 0,4 5-25,1 0 0,5 1-94,-6-6 0,8 5 30,-2 1 1,4-1-13,1-5 0,6 0-10,0 0 0,7-5-15,-2-1 0,2-1 2,-2 2 1,10 3 27,-5-4 1,6 3-26,0-3 0,-3 5 22,3-5 1,-4 4 14,-1 2 1,0 0-12,-1 0 0,1 0-1,-1 0 1,1 0 15,0 0 1,-1 0 3,1 0 1,5-5-26,0-1 1,5 1-4,-4 5 0,6-2-1,-2-3 0,-1 3 12,1-3 0,1-3 6,5 3 0,-1 0-7,1 5 1,4-2-1,-4-4 1,3 5-16,-9-5 1,8 4-2,-2 2 1,5-5-41,-5 0 1,2-3-101,8 3 1,-4 1 41,4-6 0,-5 1 91,6-2 0,0-4-91,5 5 0,0 1 75,0-2 1,2 2 0,3-2 1,-3-2 60,4 8 0,-5-6 3,-1 6 1,-5-6 39,0 6 1,-6-1-79,6 6 0,-8 0 124,2 0 1,-1 0-94,1 0 0,-2 0 17,8 0 0,-7 0-24,1 0 0,0-2-3,6-3 1,-6 3-6,11-3 1,-4 3-7,4 2 1,-3-5-76,3-1 1,-4-1 76,10 2 0,-4 1-143,-2-7 0,-6 8 122,1-3 0,-7 4 32,1 2 0,-4 0-9,-1 0 0,-5 0-40,-1 0 0,1 0-5,4 0 1,1 0 0,0 0 1,-5 0 25,-1 0 1,-1-5 8,1-1 1,2 1-31,-7 5 0,8-5 16,-3-1 0,-1-1 0,1 2 0,-1 3-29,1-4 0,-1 5 1,-4 1 0,-4-6 56,4 1 0,-5-1 3,-6 6 0,4 0 38,-4 0 1,2 0 86,-2 0 1,3 0-24,-9 0 0,7 0-58,-7 0 1,3 0 55,-2 0 1,-4 0-71,4 0 1,2 0 5,-3 0 1,3 2-10,-2 4 1,-2-5 3,7 5 1,-5-3-42,5 3 1,-1-4 29,1 3 0,2 2-62,-7-1 0,5-1 53,-5-5 1,-2 5 118,-9 1 0,3-1-21,-3-5 0,-1 0 67,1 0 0,0 0-145,5 0 0,-5 6 13,0-1 1,0 1-113,5-6 0,-4 0 133,-1 0 0,-2 0-94,2 0 0,3 0 69,-3 0 1,-3 0 150,-3 0 0,3 0-54,-3 0 1,1 0 55,-6 0 0,0 0 16,1 0-86,-1 0 1,0 5-102,0 0 0,1 1 102,-1-6 1,0 0-13,0 0 1,0 0-19,1 0 1,1 0-85,3 0 0,-3 0 40,4 0 1,1 0-8,-1 0 0,1 0 174,-1 0-106,-4 0 1,5-2 317,-6-3-345,-1 3 0,-5-5 492,-1 7-222,-6 0-36,3 0 83,-7 0 2112,0 0-2139,0-8-406,0 7-76,0-14-139,0 6 0,-5-2-29,-1 0 0,-6 8-627,1-3 899,-3 5 0,-17 8 0,-3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29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482 156 8831,'0'-9'1028,"2"3"-774,4 12 590,-4 3-484,13 1 0,-11 5 65,8-3 0,-7 3-160,7 2 1,-2-5-611,1-1 395,4-7 0,-5 4-545,7-8 1,1 0 97,-1 0 1,0-8-60,1-3 1,-1-7-52,0-5 0,0-2-302,1-3 1,-7-3 320,1 8 1,-1 0 204,7 5 1,-7 1 511,1 0-288,-1 7 1,6 3 725,1 7 0,-7 7-162,1 5 0,-8 3 104,1 2 1,-1 1 44,2-1 0,-4 0 361,4 1 1,-2-1-698,1 0 0,-3-5 121,4-1-1077,4-7 594,-1 4 1,8-8-526,1 0 0,-1-6 179,0 0 0,1-7-73,-1 1 0,-6-1-386,1 1-196,-8-3 867,4 13 60,-8-6 1,-8 10 396,-4 4 1,-3 2-189,-2 3 1,1 5 345,5-5 1,-5 5-222,5 1 1,-3 0-112,3 0 0,-4 6-194,3 1 0,-3 0-373,-3 0 0,1-3-219,0 7 0,-6-4 309,0 4 1,-8 1-23,2 6 0,-4-1 121,-1 1 1,-8 0 272,-5-1 0,3 3 66,-2 3 1,2-5 29,-2-1 1,-2-1 197,7-10 1,-3 4 409,10-10 0,3 4 1012,14-9-673,-1-5-909,9 1 0,9-12 99,11-7 0,20-3-239,9-15 0,16-5-126,7-6 0,5-7-459,1 7 1,6-6 343,0 6 0,5-7-185,-5 7 0,0 2 256,-6 9 1,-9 0 39,-8 12-1,-10-2 794,-13 13-504,-4 0 1,-15 8 155,-5 4 0,-12 5 21,-11 12 0,-8 0 134,-15 12 0,-9 3-115,-7 14 0,-9 2 75,3 4 0,-6-1-436,31-23 0,1 2 0,-2-1 0,-1 1-136,-3 4 1,-1 0 0,2-1 0,0-3 382,1-4 1,1 0 0,-31 33-21,8-7 0,7-1-272,-2-5 0,18-8-113,5-3 0,12-12-790,0-6 470,12-12 0,5-3-182,12-8 1,5-16-420,12-7 1,12-15 505,11-8 0,6-2 102,6 2 1,-1-4 630,12 4 1,-5 1-149,5-1 0,0 8 0,-5-3 0,-5 5-39,-1 1 1,1 1 140,-1-1 1,0 6 230,-7 1 0,1 6 532,0-1 1,-2 0-411,-4 6 1,2-4 4,-7 9 1,-7 5-120,-5 1 0,-8-2-53,2 2 0,-9 1-282,-3 5 0,-7 7-160,2 5 1,-8 3-261,-10 3 1,-1 1-564,-16 4 1,0 4 90,-5 7 0,-9 1 886,-3 0 0,-11 7 0,-5 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2:01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0 952 6646,'12'-2'-90,"-1"-4"1,-5 4 908,6-3-388,-1-5 0,6 2 137,1-3 0,-1 1-272,0 4 1,-5 4-36,-1-3 1,1 3-310,5 2-361,0 0 1,1 0-1121,-1 0 1529,0 7 0,-7 3 0,-2 7 0</inkml:trace>
  <inkml:trace contextRef="#ctx0" brushRef="#br0" timeOffset="172">692 900 8331,'-10'0'-57,"3"0"0,9 0-94,3 0 0,5-2-242,7-4 1,6 4-20,0-3 1,6 1 176,-6-2 0,0 4 184,-5-4 0,-1 5 51,0 1 0,-7 0 0,5 0 0,-5 0 0</inkml:trace>
  <inkml:trace contextRef="#ctx0" brushRef="#br0" timeOffset="320">1487 848 8288,'25'0'-1,"-5"0"0,10 0-866,-7 0 1,2 0 866,-2 0 0,-3-15 0,5-4 0</inkml:trace>
  <inkml:trace contextRef="#ctx0" brushRef="#br0" timeOffset="449">2248 796 8254,'10'0'-751,"3"2"437,-7 4 0,8-4-345,-3 4 659,5-4 0,8 5 0,3 3 0</inkml:trace>
  <inkml:trace contextRef="#ctx0" brushRef="#br0" timeOffset="569">3096 658 8217,'17'0'0,"-5"-6"-182,-1 0 0,-5 1 182,5 5 0,9 7 0,6 3 0</inkml:trace>
  <inkml:trace contextRef="#ctx0" brushRef="#br0" timeOffset="1408">4739 105 8254,'-10'-10'1778,"-5"2"-964,13 1-1033,-6 5 289,8-6-258,0 8 73,8 0 149,-6 0 346,5 0-372,-7 0-174,0 0 68,8 0 72,-6 0 1,6-2-69,-8-4-15,0 4 110,7-13-29,-5 13 1,6-7 363,-8 3-271,0 4 0,0-8 418,0 4-102,0 5-240,0-7-33,0 8 93,0 0-187,0 8 1,6-5 192,-1 9 0,1 5-102,-6 6 0,2 8 91,4-2 0,-4 11-77,3 6 115,-3 4-151,-2 2 1,0 6-14,0-1 0,0 7-126,0-7 0,0 5 52,0-10 1,0 2-205,0-14 0,-2 0 145,-3-5 0,3-8 50,-4-4 11,4 4 0,2-14 0,0 5-80,0-3 1,6-5-327,0 1 114,-1-7 1,3 4-400,4-8 1,-3-2-1305,3-4 1997,-1-11 0,7-10 0,-1-8 0</inkml:trace>
  <inkml:trace contextRef="#ctx0" brushRef="#br0" timeOffset="-212104.73">485 3103 7989,'9'0'-1807,"-1"0"1714,-8-8 98,7 7 1,-4-12-7,8 8 1,-7-3-1,1 3 67,4-4 0,-5-5 82,7 3 199,-8-4-206,4 6 323,-7 0-185,0 2-188,0 7 52,0 0-67,0 7 1,0 2-15,0 8 0,0 6-109,0 4 0,0 4-25,0 1 0,0 2 73,0 4 0,0-4-6,0 4 1,2 2 14,4-2 0,-5 5 143,5-5 0,1 7-28,-2-2 0,6 4-31,-5 1 0,1 3 6,-2 3 1,-3-2 98,3 8 0,4 1-158,2 9 0,4-3-12,1 3 1,0 2-328,0-2 0,6 2 227,-1-1 1,3-5-81,-2 4 0,-4 2 14,3-1 1,-3 4 86,-2-4 0,1 1 17,-1-2 1,0 2 99,0 4 0,0-3 89,1-2 1,-7-5-100,1 5 1,0 1 66,5-2 0,0 0-41,1-5 0,-5 0-48,4 0 1,-8 1-5,8 5 0,-3-5-1,3 4 0,-2 4-21,-3 2 0,3-2-96,-3 1 1,-2-1 30,2 2 0,0-2-14,5-4 1,-5 2 49,0 4 1,-2 1-25,1-7 0,5 2 23,-4-1 0,-2-5 50,1 5 0,-4-3 110,5 2 0,-6-7-99,6 8 0,-2-7 13,2 12 0,1-7 74,-6 1 1,6-2-89,-1 2 0,2 2-32,-2 4 0,3-2 43,-3-4 1,1-7-60,-1 8 1,4-8 35,-5 7 1,5-2-2,1 2 1,-5-6-154,0 6 0,-1-5-64,7 10 1,-7-6 157,1 1 0,-2-3-1,2-3 0,2 1 105,-8 0 1,6-5-97,-6-1 0,6 0 98,-6 6 0,1-2-42,-6-3 1,2 3 26,3-4 1,-3 4-33,3 2 0,-3 0 11,-2 0 0,0-6-18,0 1 1,0-3-11,0 3 1,0 1-29,0-7 0,0 5 34,0-4 0,0 0 33,0-1 1,0-1-27,0 6 1,0-7 3,0 2 1,-2 2-57,-3-2 1,3 6 158,-3-6 0,3 0-238,2-6 1,0 3 68,0 3 0,0-4 29,0 4 1,-6-3 14,1-3 0,0 1-8,5 0 0,0-1 52,0 1 1,-2 0 123,-4-1 0,5 1-107,-5-1 0,4 1-9,2 0 0,-1-2-138,-5-4 0,4 4 121,-3-4 1,3 4-74,2 1 0,0-5 59,0 1 1,0-3-126,0 2 1,-2 4 75,-3-4 0,3 2-11,-3-1 1,-2 3 66,1-4 0,-1 2 10,2-2 0,3-2 1,-4-3 0,-1-4 116,2 4 0,-2 2 7,1-2 1,4 1-116,-3-1 0,-2-2 166,1 7 0,-4-7-98,4 2 1,-5-3-35,6-3 0,0 0-100,5 1 1,-2-3-379,-4-3 104,5 4 0,-7-13 119,8 4 0,0-10-64,0-1 0,8-7 7,2 1 0,-1-16-352,2-5 0,7-20 579,9-7 0,4-18 0,1-13 0</inkml:trace>
  <inkml:trace contextRef="#ctx0" brushRef="#br0" timeOffset="-210908.73">3225 2924 8159,'0'-16'-451,"-2"0"-56,-3 0 1,3 5 691,-4 0 1,-1 6-87,2-6 0,-2 7-196,1-1 155,4 3 60,-5 2-279,7 0 310,0 0-145,-7 7 0,5 4 165,-3 11 0,-2 3-114,1 7 1,-5 10-54,6 6 1,-6 1 51,6 5 0,-1 4-112,6 1 0,0 2 97,0-1 0,0 3-106,0-4 1,2 6 108,4 5 1,-5-3-129,5 3 0,-4-1 139,-2 1 0,1-3 10,5 3 1,-4 4 37,3 1 1,2 5-51,-1 1 1,4 0-62,-4 0 1,5 5-219,-6 1 0,6 1 127,-6-2 1,6-5 40,-6 1 1,6 4-56,-5-5 0,1 4 84,-2-4 0,-3 0-6,4 0 0,-5 0 117,-1 0 1,-5 0-113,0 0 1,-3-2 144,3-3 0,3 9-73,-3-4 0,3 2 59,2-8 1,0 3-209,0-8 0,2 6 144,3-6 1,-1 7-13,7-1 0,-8 1-8,3-1 1,-5 7-65,-1-8 0,6 8 60,-1-7 1,1 1 20,-6-1 1,0 3-26,0-3 1,0-4 123,0-2 1,0-3-132,0-2 0,5 0 1,0-1 1,3 3 12,-3 3 1,-3-3-2,3 3 0,2-3-145,-1-2 1,5 5 90,-6 0 0,6 0 34,-6-5 0,6 6-18,-6-1 0,6 5 25,-5-4 0,-1 4 21,-5-4 1,0 1 93,0-2 0,0-2-90,0 8 1,0-8 14,0 3 0,0 1 3,0-2 1,0 4-6,0-9 0,0 3 47,0-8 1,0 3-47,0 1 1,0 1 103,0 0 1,0 0-71,0 0 1,5 0 1,1-1 0,-1 1-23,-5 0 1,6-2-42,-1-3 0,0 3-22,-5-4 0,6 2 78,-1-1 1,6 1-85,-6-7 0,8 5 59,-2-4 0,3 4-81,2-5 0,1 5 39,-1-5 1,-2 6-6,-3-6 0,4 5-8,-5-5 0,-1 2 105,2-2 1,-5-3-83,4 3 1,-6-2 263,1 2 1,-3-9-251,-2 4 1,6-6 112,-1 0 0,0 2-147,-5-7 0,2 0 26,4-6 1,-5-1-130,5-4 0,-3-2 12,3-3 1,-3-4-167,8 3 1,-2-3 65,2-1 0,3-1 101,-3 0 1,-2-7-47,2-4 0,0-3 35,5-2 0,2 0-687,4 0 798,-4-14 0,12-4 0,-4-15 0</inkml:trace>
  <inkml:trace contextRef="#ctx0" brushRef="#br0" timeOffset="-209704.73">5786 3086 8237,'-16'-16'0,"5"2"-590,0 3 169,8-3 439,-4 12 30,7-13 0,1 14-242,5-5 0,-3 4-66,8 2 123,0 0 0,3 2 110,-3 4 1,-2 3-11,-3 7 1,-5 2 38,5 3 0,-6-1 79,-6 7 1,3 6 25,-8 5 0,0-1-75,-5-4 1,5 5 27,0-1 0,2 3-21,-1-2 1,1-2 9,3 7 1,4 0 13,-3 6 1,-2 5 3,1 0 1,1 9-63,5 2 1,-2 7-5,-3 9 0,3 0-207,-4 0 1,-1 6 226,2-1 0,-1 6-334,6-6 0,-5 8 330,0-2 1,-1 2-54,6-3 1,0 5 81,0-4 1,0-2 1,0 2 0,0-2-25,0 2 1,0 1 8,0-6 1,0 6-45,0-1 0,2 0 33,3 5 0,-3-8-134,4 8 1,-5-5 80,-1 0 0,0 3-11,0-3 1,0 3 61,0 3 1,0-48 0,0 1 3,0 46 1,-5-2 5,0-8 1,-3-4 105,3 3 1,3 2-103,-3-1 1,3-1-9,2-5 0,5 0-9,1 0 1,6 0 57,-1 0 1,-2-5-189,2 0 1,-2-1 179,2 6 1,-2-5 3,-4 0 0,-3-8-69,4 2 0,1 2 2,-2-1 0,6 4-47,-6-4 1,6 1 76,-5-2 0,4 0 1,-4 0 0,6 6-22,-1-11 1,-2 5-38,2 0 1,-7-1 13,1 6 0,-3-6-3,-2 1 1,0-3-65,0-2 1,2 0 74,3-1 0,-3 5 10,3-4 0,-3 3-5,-2-8 1,0 3 36,0 1 1,0 1 13,0 0 1,5 0 8,1 0 1,-1 0 27,-5-1 0,0 3 16,0 3 0,0-3-58,0 3 1,0-3-3,0-2 0,0 0-19,0-1 0,0 1 27,0 0 1,0 0-101,0 0 1,0 0 81,0-1 1,0-4-110,0-1 0,6-1 59,-1 1 1,2 4-10,-1-3 0,-5-4 88,5-2 1,-3 2 153,3-2 1,-4 7-135,3-2 1,-3-1-63,-2 1 0,5-1 163,1 1 1,-1 3-122,-5-8 0,5 7 8,1-2 0,6-3-65,-1-2 1,-2-3 291,2-3 0,0-1-302,5-4 0,-5-3 178,0-8 1,-2 1-198,2-1 1,1-6 114,-6-5 1,4-3-442,-4-2-76,6-7 58,-10-1 0,5-12 365,-7-7 0,0-14 0,0-16 0</inkml:trace>
  <inkml:trace contextRef="#ctx0" brushRef="#br0" timeOffset="-209024.73">3630 12132 8211,'-9'0'79,"2"0"0,7 2-94,0 3 0,7 4-17,4 7 1,2 6 27,-3 0 1,3 5 86,-8-6 1,6 8-24,-5-2 0,-1 4 4,-5 1 1,0 2-63,0 4 1,-5-4 143,-1 4 1,-6-4-73,1-1 1,-2-1-159,2 1 1,-1-8-74,6-3 0,-1-4-174,2-2 0,3-5 89,-3-1 242,3-6 0,16-4 0,4-9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42.9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633 66 8119,'-11'-2'0,"0"-4"0,6 5-592,-6-5 1,6-1 303,-6 2 1,5-1 503,-4 6 1,4 0-70,-5 0 1,6-2-265,-6-3 0,6 3 64,-6-3-28,7 3 38,-10 2 0,10-5 68,-7-1-187,8 1 162,-12 12 0,6 2 0,-7 7 0</inkml:trace>
  <inkml:trace contextRef="#ctx0" brushRef="#br0" timeOffset="1115">114 163 8119,'-25'9'-50,"1"-2"77,8-7 1,2-2 273,3-3-41,-3 3-255,12-5 273,-5 7-725,14 0 373,2 0 1,7 0-13,0 0 0,-5 0 110,0 0 0,-6 0 8,6 0 26,0 0 0,7 0 134,3 0 1,-3 0-81,4 0 0,3-2-23,2-3 1,9 1-120,2-7 1,7 2 115,-2-2 1,4-1-181,2 6 0,-1-4 31,1 4 1,0 1-116,-1 5 1,3-2 115,3-3 0,-4 3-26,4-4 1,-1 5 26,1 1 0,-2 0 16,7 0 1,-5 0 48,6 0 1,-6-6-43,5 1 0,-5-1 134,6 6 0,-8 0-9,2 0 0,-2-5-21,2 0 1,-3-1-58,3 6 1,2 0 8,-2 0 1,7 0-13,-2 0 1,2 0 19,-1 0 0,3-5-94,-4-1 1,-1 1 65,1 5 0,1 0-10,5 0 1,0 0 35,-1 0 0,1 0 5,0 0 1,0 5-10,0 1 1,3-1 7,-3-5 0,9 0-23,-9 0 0,5 0-127,0 0 0,-1 0 109,6 0 0,-4 0 27,4 0 0,-6 0-36,1 0 0,2 0 21,-2 0 1,2 0-6,-1 0 1,1 0 21,3 0 0,-3 0 3,-7 0 0,5 0-18,1 0 0,-1 0 6,-5 0 0,5 6-17,0-1 0,6 0-1,-6-5 1,2 2-3,-2 4 0,-3-5 11,3 5 1,-1-3-4,1 3 1,-3-3 4,3 8 0,2-7-1,-2 1 0,2 2 13,-2-1 1,-3 1-13,3-2 0,2-1-61,-1 7 1,6-8 58,-1 3 1,1-3-120,-1 3 0,1-4 105,-6 3 0,-1-3-3,-5-2 0,-1 0 25,1 0 1,0 0 2,0 0 0,-6-2 182,1-3 0,-6 3-110,5-4 0,-6 5 59,1 1 0,1 0-133,-1 0 1,2 0 15,-2 0 1,4 0-51,7 0 1,0-6-136,0 1 0,-1-1 86,1 6 1,0 0 9,0 0 0,-6-1 63,1-5 1,-8 4-57,2-3 1,0 3 225,-5 2 1,8 0 77,-8 0 0,1 0-101,-6 0 0,2 0-142,-2 0 1,1 0 12,-2 0 1,4 0 5,-4 0 1,4 0-11,1 0 1,1-2-125,0-3 1,-1 3 123,1-3 0,0 3-121,-1 2 0,-1-2 84,-4-3 0,4 3 10,-4-3 1,-1 3-11,1 2 0,-5 0 3,5 0 0,-5 0 13,5 0 1,-7 0 2,2 0 0,-4 0 61,-1 0 0,-1 0-61,0 0 0,1 5 47,-1 1 0,1-1-40,-1-5 1,-1 0 66,-4 0 0,3 0-51,-3 0 1,4 0 5,1 0 1,1 0-14,-1 0 1,1 0-10,-1 0 0,-1 0 166,-4 0 0,2 0-111,-8 0 143,1 0 0,-6 0 97,0 0-72,-7 0-172,-2 0 0,-5 0 7,4 0 1,-3 0-8,8 0 1,-5 0-35,4 0 0,7 0-83,4 0 0,1 0 66,-6 0 1,6 0-99,-1 0 0,6 0 108,-5 0 1,-1 0 62,-4 0 0,-7 0-7,1 0 0,-5-5 318,4-1-51,-6 1 452,3 5-993,-7 0 62,0 0 71,-7 0 75,-2 0 0,-22 14 0,-3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48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227 98 8197,'7'-16'388,"-5"-1"1,5 7-142,-7-1 1,6 5-216,-1-5 414,0 8-156,3-12-421,-7 14 165,7-7 0,-14 10-168,1 4 0,-13 8 11,2 8 0,-6 12-34,0-2 1,3 4 142,-8-3 0,5 6 30,-5 5 0,7 1 10,-2-2 1,4-3 3,2-8 0,7 6 126,4 0 0,3-6-122,2-5 0,9-7 98,7 1 0,8-4-46,8-7 1,8 3 33,3-8 0,9-1-100,2-9 0,6-3-2,-6-2 0,5-10 18,-5 4 0,-5-4-19,-6 4 0,-3-1-489,-3 1 0,0 0 208,-16 0 1,4 5-636,-8 0 0,1 6 899,-13-6 0,0 0 0,-5-5 0</inkml:trace>
  <inkml:trace contextRef="#ctx0" brushRef="#br0" timeOffset="246">567 179 8092,'-1'-16'1551,"-5"-1"-1213,4 8 1,-5 0 65,7 4-368,0 3 0,7 2-555,4 11 0,4 5 160,1 6 0,-2 3 157,-3 7 1,2 8 227,-8 3 0,0 1-94,-5 4 0,-7-3 106,-4 9 0,-8 2-139,-3-2 1,-1 0-256,1-5 0,-1-1 45,-4 1 1,-2-4-65,7-7 1,1-2 65,4-14 309,1-1 0,0-12 0,0-2 0</inkml:trace>
  <inkml:trace contextRef="#ctx0" brushRef="#br0" timeOffset="495">1054 179 9137,'-16'-18'2878,"5"3"-2210,0 15 1,7 13-647,-1 3 1,5 9-735,5-3 0,-3 7-392,4-2 1,1 3 475,-2 3 0,1-1 242,-6 1 1,0-1 188,0 1 0,-2 4 1,-4 1 1,-3 0 12,-7-6 0,5-5 116,1 1 1,-1-9-118,-6 3 0,7-9 98,-1-3 86,0-6 0,-5 3 0,0-7 0</inkml:trace>
  <inkml:trace contextRef="#ctx0" brushRef="#br0" timeOffset="683">762 487 8152,'-9'-7'0,"-4"3"1483,8-7 305,0 8 1,6-5-1254,5 8 0,8 2-480,8 4 1,7 3-443,-2 7 0,3 0 279,3 0 1,-1 6-1216,0-1 1,-6 6 447,-5-5 0,3 7 875,-3-2 0,1 4 0,-6 1 0</inkml:trace>
  <inkml:trace contextRef="#ctx0" brushRef="#br0" timeOffset="1033">1556 130 8103,'-9'-25'242,"-3"7"119,6 7 609,1 8-720,5-5 1,-2 8-678,-3 0 1,3 2 87,-4 4 0,-3 3 17,-1 7 0,1 7 366,-2 4 0,-5 4 249,-6 1 0,0 2-58,6 4 1,2 4 152,3 6 0,-2-1-113,8-4 1,-6 2-98,6-7 0,-1 0-88,6-6 0,6-6 79,-1-5 1,13-3-276,-2-1 0,11-8 63,0-4 1,9-5-247,2-5 1,0-4-24,-6-8 0,1 1-222,-1 0 0,-1 1-341,-4 5 0,-4-5 875,-6 4 0,-1-3 0,0-2 0</inkml:trace>
  <inkml:trace contextRef="#ctx0" brushRef="#br0" timeOffset="1192">1670 438 8103,'-16'-12'910,"-1"-5"0,1-2 647,0 2 1269,7 1-2466,-6 0-185,14 7 1,1 3-196,11 12 0,3 12 85,2 14 0,0 12-65,1 15 0,-1 15 0,0 16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5:51.785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390 223 8361,'0'-16'-56,"0"0"1,0 0 27,0 0 1,7-6 128,4 0 0,-2 3 106,1 8 0,-1-4 39,2 5 0,4-3-41,-5 2 0,-1-1 374,2 6-246,-7-6-348,10 10 1,-12-2 163,3 15 0,-5 7 16,-5 14 1,-6 8-158,-10 3 0,-3 11 78,-3 6 1,-9 3-340,4 2 0,-4-8 9,3-3 0,1 2 50,-1-2 1,3-2 120,3-8 1,-4 1 20,4-8 0,4-1-22,1-9 1,4 2-11,2-7 1,2 0-165,3-6 0,4-5 132,7-1 1,1-6-509,5 1 1,10-10 8,11-6 615,11-10 0,3-5 0,8-6 0</inkml:trace>
  <inkml:trace contextRef="#ctx0" brushRef="#br0" timeOffset="253">925 288 8346,'-17'-9'-28,"7"0"143,-1 4 1,5 3-30,-4-3 252,6 3-197,-3-5-146,-1 5 1,5 4 97,-8 14 188,0 0-232,-5 22 1,-2-4-3,-4 15 0,-3 7-1,-7 3 0,-1 6-127,1 5 1,-6-3 80,0 3 0,0 0-293,6-5 0,1-4 109,4-12 1,4-8-59,7-3 0,5-13-226,0-8 142,8-1 1,4-18 325,16-3 0,13-19 0,12-17 0</inkml:trace>
  <inkml:trace contextRef="#ctx0" brushRef="#br1" timeOffset="473">1395 353 11890,'-40'0'239,"6"4"249,-4 7 1,4 1 10,1 15 1,1-5 88,-1 5 1,6 0-361,0 5 1,0 8-231,-5 3 1,0 4-210,-1 2 0,1 5 212,-1 0 0,6 1-247,0 0 1,9-10-2,2 3 1,7-15-564,9-1 0,2-12-10,3-4 0,11-7-972,12-9 1650,9-7 1,5-9 0,6-10-1</inkml:trace>
  <inkml:trace contextRef="#ctx0" brushRef="#br1" timeOffset="670">1719 369 9315,'-18'6'73,"-4"-1"0,-3 13 889,-7-2 0,-6 11-363,0 0 1,-5 6-242,5 5 0,-5 0-137,5 10 1,-2-6-161,2 12 0,6-8-162,0 8 0,1-9-524,9-1 0,8-8-684,9 2 670,3-11 380,2-4 0,7-9-608,4-3 0,12-5 848,10-12 1,6-10 0,10-9-1</inkml:trace>
  <inkml:trace contextRef="#ctx0" brushRef="#br1" timeOffset="853">2075 418 9315,'-27'2'615,"0"3"0,-1-1-19,-10 7 0,4-1 658,-4 7 0,7 6-663,-1 4 0,3 9-232,-9 2 1,-2 7-801,3-2 0,-7 4-103,7 2 0,4-3-419,6-2 1,15-5 526,1-6 1,7-8-155,4-3 1,15-12 571,6-4 0,15-4 1,6-2-1</inkml:trace>
  <inkml:trace contextRef="#ctx0" brushRef="#br1" timeOffset="975">2108 661 9315,'-34'9'1618,"-4"7"0,-4 8-659,-6 8 0,1 8-968,4 3 1,-2 11-26,7 6-259,0 3 1,6 1-1,-1 1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6:18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130 341 7997,'-9'-16'-96,"-3"0"-40,6 0 163,1 0 1,5-1 91,0 1 1,0 0 102,0 0 1,7-6 210,4 0 1,-4 1-9,-2 5 0,-1-1 220,1 1 0,-3 0 385,4 0-321,-5 0-594,7-1 1,-1 7 79,4-1 1,3 7 212,-3-1-179,3 3 1,2 9 28,1 4 0,1 3-383,3 3 1,-3 4 104,4 1 1,-4 1-560,-2-1 1,0-2 331,1 7 0,-3 0-357,-3 5 0,-4 1 198,-7-1 1,0 2 28,0 4 0,-9-4 57,-7 4 1,-8-9 158,-8-2 1,0-2 613,-1 2 1,-1-3-283,-4-8 1,4 0 673,-4 0 0,6-1 37,5-5 743,-4 5-407,13-13-398,2 5-650,9-7 0,21-7-147,8-4 1,10-4-151,11-1 1,0-2 168,11-3 1,10 3-1583,0-4 1,7 4 740,-1 2 1,6 1 464,10 4 1,-3-3 0,5 5 0</inkml:trace>
  <inkml:trace contextRef="#ctx0" brushRef="#br0" timeOffset="329">1913 131 8098,'-7'-11'1185,"-4"0"0,-3 7-1494,-2-1 0,0 5 373,-1 5 1,1-1 735,0 7 0,-7 0-316,-5 5 1,-2 2-79,-3 3 0,-1 3-124,-4 3 0,-3 5-63,-8 1 1,-5 1-754,0 9 1,0-5 319,6 5 1,6-7-372,4 2 0,4-5-179,2-6 0,1 1-508,4-6 0,4-6 310,6-5 962,1-7 0,7 3 0,2-7 0</inkml:trace>
  <inkml:trace contextRef="#ctx0" brushRef="#br0" timeOffset="566">1200 309 8090,'0'-16'0,"0"0"-8,0 7 199,7 1 1,2 8 548,8 0 0,-1 0 426,0 0-190,0 8 0,0 1-413,1 7 1,-3 0-151,-3 0 1,3 0-382,-3 1 1,-2 1 135,2 3 0,0-3-614,5 4 0,0-4-102,0-2 1,0-5-478,1 0 1,-1-1 307,0 7 1,0-7-419,1 1 1,-1-5 1134,0 5 0,0-8 0,0 4 0</inkml:trace>
  <inkml:trace contextRef="#ctx0" brushRef="#br0" timeOffset="1004">2383 66 9195,'8'-9'1712,"1"3"-2176,7 12 1,-2-3 1329,-3 8-354,11 0-335,-11-2 1,12 4-51,-7-8 0,0 8-241,1-3 0,-7-1-158,1 2 0,-7 0 30,1 5 1,-3 0-186,-2 1 0,-7 1 101,-4 3 1,-9-3 74,-1 4 0,-6-4 252,5-2 0,2 0-151,9 1 669,4-1 0,7 0 11,0 0 1,13 0 253,3 1 1,9-7-210,-3 1 0,7 0 254,-2 5 1,-4 0-190,-1 1 1,-4-1-206,-2 0 1,-5 0-328,-1 1 0,-6 4 138,1 1 0,-10 7-603,-6-2 1,-5 3-292,-6 3 0,3-6-665,-8 0 1,0 0 636,-6 5 676,1-7 0,7-1 0,1-8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6:41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244 633 8026,'-26'0'0,"3"0"139,7 0 128,7 0-380,2 0-193,7 0 0,0-2 863,0-4-328,7 5 1,2-7 16,7 8 0,-5-5-37,0 0 0,-1-1 110,7 6 0,-7 0-144,1 0 1,2 0 144,9 0 0,-4 0-157,3 0 1,-1 0-19,2 0 0,3 0-119,7 0 1,-5-2 129,0-3 0,2 1 42,9-7 1,-2 1-57,7-7 0,-1 7 12,1-1 0,2 0-21,-7-5 0,10 0 1,-4-1 1,6 3-113,-7 3 1,2-3 84,-2 3 0,4-3-172,-4-3 1,3 3 51,-3 3 1,2-3-40,-7 3 1,5 2-6,-5-2 1,3 6-151,-8-6 1,1 7-17,-13-1 0,6 3-157,-5 2 1,-6 0-1079,-5 0 482,-7 0 129,3 7 0,-9 2 51,-3 8 796,-4-1 0,-15 7 0,-1 2 0</inkml:trace>
  <inkml:trace contextRef="#ctx0" brushRef="#br0" timeOffset="398">17 1151 8195,'-9'0'886,"2"0"-873,21-7 1,-3 5 195,10-3 0,-8-2 32,-2 1 1,0-1-27,5 2 1,0 3-44,0-4 1,8-1 20,3 2 0,3-6-46,3 6 0,6-8-7,5 2 1,15-3-55,6-2 1,5-2 50,0-4 1,-1 4-339,6-4 1,1-1 299,5 1 1,-5-5-178,-1 6 0,-6-6-23,1 5 1,-3-1 94,-2 1 1,-6 4-3,0-4 1,-8 4-117,-2 2 1,-3 5-80,-8 1 0,0 4 128,-6-5 0,-6 8-90,-5-3 1,-3 5 74,-2 1 0,-5 0-466,0 0-508,-7 0-230,3 0 1294,-14 0 0,-10 7 0,-8 2 0</inkml:trace>
  <inkml:trace contextRef="#ctx0" brushRef="#br0" timeOffset="773">1006 81 8270,'-18'-25'663,"-2"7"-309,14 7 304,1 8-828,5-4 107,7-1 1,-3 7 183,7-5 1,-1 4-63,7 2 0,-1 0 325,0 0 0,6 2-13,-1 4 0,8-3-38,-2 8 0,11 0-153,5 5 0,-1 0 0,1 0 1,2-1-74,9-4 1,3-2 109,8-4 1,0-3-166,0 3 1,0-3 49,0-2 0,0 0-94,-1 0 1,-1 0 73,-3 0 0,-1 0-11,-10 0 0,1 7-21,-12 4 0,-2 9-100,-9 1 0,-9 8 115,-7-2 1,-15 11 6,-1 5 1,-22 11-139,-11 6 0,-18 3-173,-3 2 0,21-30 1,-2 2-64,5 0 1,0 1-1,-5 2 1,-1 0-77,3 0 0,1 1 0,-2-1 0,0-1-636,1-1 1,0 0 1013,2-2 0,0 0 0,-28 28 0,2 1 0,8 0 0,7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6:47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308 209 7927,'5'-18'0,"1"-4"0,5 4-34,-6-3 0,6 1 58,-6-2 1,6 4 671,-6-3 0,1 8 247,-6 2-566,0 0 1,-7 2-131,-4 4 0,-5 5-28,-6 5 0,-9 10-341,-6 6 0,-1 14 44,5-3 1,-4 6 48,-1 0 1,5-4 73,6 4 0,9-4-109,2-2 1,7 1 25,9-1 0,2 1-203,3-1 0,6-5 228,11 0 0,1-7 46,4 2 0,4 1 98,-4-1 1,3-6 194,3-5 0,-6-1 270,0 7 0,-9-7 107,-2 1-362,0 0 0,-14 5-56,3 0 1,-5 1 1,-5-1 1,-4-5-113,-7 0 1,-6-1-131,1 7 1,-6-3-336,5-3 0,-5 1-779,5-6 0,-1-1 1069,1-5 0,-3 0 0,-7 0 0</inkml:trace>
  <inkml:trace contextRef="#ctx0" brushRef="#br0" timeOffset="205">778 322 7888,'0'-16'0,"2"9"178,3 7 0,12 0 145,10 5 0,9-3-627,1-2 0,3-2 25,-2-3 1,-4-2 698,4-4 1,-11 2-209,-5 4 1,1 3-14,-1-4 1,-1 5-316,-5 1 0,-5 7-464,0 4 580,0 3 0,-2 2 0,-2 0 0</inkml:trace>
  <inkml:trace contextRef="#ctx0" brushRef="#br0" timeOffset="375">859 760 7878,'-16'-14'0,"9"10"2006,7-7 1,16 8-962,16 3 0,8-2-1126,9-4 0,1-8-240,4-8 0,4-5-313,7 6 0,-8-1 205,-3 6 0,-9 0-506,-1 0 1,-1 5 934,5 0 0,-6 0 0,-3-5 0</inkml:trace>
  <inkml:trace contextRef="#ctx0" brushRef="#br0" timeOffset="605">2140 274 7878,'-16'-7'0,"-2"5"2257,-4-4 0,4 5-1100,-4 1 1,4 1-655,2 5 1,2 5-761,3 10 1,-3-1-856,3 7 1,2 0 980,-2 5 0,7 1 556,-1-1 1,3 4 78,2-3 1,9 3-240,7-9 1,2-4-347,9-1 1,6-11-19,5-6 1,1-3-74,-1-2 1,-4-2 100,4-3 1,-5-6-387,-6-11 1,1-1-91,-6-4 1,0-6-439,-6 1 1,-7 0-761,-4-6 1745,-10-4 0,-11 8 0,-10-6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6:45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188 923 8031,'0'-9'1256,"0"2"0,9 7-877,7 0 1,6-6-55,5 1 1,3-6 242,-3 6 0,4-8-142,2 2 0,1 2-45,4-2 1,-2 1-97,7-7 1,-5-4 68,5-1 1,0 1-248,6 4 0,-1 1-205,1 0 0,-2 0-429,-4 0 1,2 5 381,-7 0 1,0 6-176,-6-6 0,-1 7 92,-4-1 0,-4 3-284,-7 2-1459,1 0 1075,-1 7 0,-7 2 324,-4 7 1,-10 6-518,-6 0 1089,-3 6 0,-17 5 0,-3 8 0</inkml:trace>
  <inkml:trace contextRef="#ctx0" brushRef="#br0" timeOffset="797">91 1409 7996,'-33'0'0,"8"0"602,3 0 32,12-7 1,10 3-827,10-6 1,14-1-545,8-5 1,8-2 310,9-4 1,-8-1 198,-3-4 0,1 3 863,-1 8 1,-2 0-432,-9-1 1,2 8-102,-7 4 0,-1 3-209,-4 2 49,-8 0 1,-2 7 163,-7 4 0,-2 4-31,-3 1 1,-4 6-50,-8-1 1,-4 8-67,-1-2 1,-7 5-5,2 6 0,2-5-6,-2-1 1,5 0 70,-5-5 0,8-3 7,-3-2 0,9-4 64,3-2-98,6 0 4,-3 0 0,9-7 211,3-3 0,4-5 97,7-1 0,0-1 314,1-5 1,4 3-210,1-8 1,-6 7 4,-5-1 0,0 3-250,5 2 0,-5 0-137,-1 0 0,-6 7 125,2 4 0,-5 3-134,-1 3 0,0-1 14,0 0 127,0 0-269,0 0 236,0-7-416,0-1 135,0-8 1,6-8-134,-1-2 1,8-7-72,-2-4 0,1-6-275,-1-11 1,3-3-322,-3-8 0,2-7 402,-2-3 1,1 1 70,-6-1 1,-1-3 97,-5-8 0,-2 2 379,-3-8 0,-2 13-39,-4-2 0,-4 6 39,5-1 0,-3 3 47,2 3 0,-3 8-53,3-2 1,2 10 325,-2 0 0,8-1-152,-3 1 0,-1 0 53,1 6 0,-1 5 14,2-1 0,1 9 28,-7-3 0,8 4 85,-3 2 0,5 5 524,1 0-217,-8 8 160,7-5-792,-7 8 1,10 6 78,4-1 1,1 10-2,4 1 1,3 2 69,-3 9 0,9 0-176,1 5 1,3 6-9,-3 0 0,3 7-20,3-2 0,5 11 68,1 6 0,-1 3-217,6 2 1,3 7 454,3 3 0,2 6-438,3 6 0,0-3 351,-25-38 0,0 0 0,25 41-94,-25-42 1,1 2-1,-1 2 1,0 1 15,1 4 0,-1 0 1,0-2-1,0 0-72,1 0 1,-1-1 0,17 35-139,-3-5 0,-3-7 6,-3-4 0,-1-3-55,-4-18 1,-6 1 25,-10-12 1,2-6 106,-8-5 0,0-7 30,-5 2 1,0-10-83,0-1 0,-7-7-133,-4 1 0,-3-5-505,-2-5 1,5-11-271,0-11 0,0-13 978,-5-9 0,0-6 0,0-10 0</inkml:trace>
  <inkml:trace contextRef="#ctx0" brushRef="#br0" timeOffset="971">1420 1231 8021,'-7'-22'1012,"-4"1"0,2 4-102,-2 7-725,8 6 1,-10-1-410,8 10 0,-8 4-465,2 7 0,-10 2 317,-6 4 0,-4-2 141,-2 7 0,-4 0-195,-1 5 1,5 1 425,6-1 0,0-7 0,-5-1 0</inkml:trace>
  <inkml:trace contextRef="#ctx0" brushRef="#br0" timeOffset="1159">917 112 8033,'-9'-45'483,"4"8"0,5 13 603,5 19 1,6 5-1221,11 5 0,8-1-54,8 7 1,0-1-656,-5 7 1,-1-1 308,0 0 0,1 2 50,-1 4 0,1 3-151,-1 7 635,-7 8 0,6 1 0,-6 8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6:44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82 8128,'0'-16'-522,"1"1"271,5 4 433,-4 4 0,7 5-177,-4-3-81,-3 3 1,10-7 180,-6 4 260,-1 3-351,2-5 1,-3 7 70,7 0 0,-6 2 302,6 3 1,-5 4-65,4 7 1,1 0-128,5 1 1,-5 6 8,0 4 1,-2-2 72,2 2 1,1 0-128,-6 6 0,5-1 21,-6 1 1,2-1-129,-1 0 1,-5 1 91,5-1 1,-4 6-11,-2 0 1,0 5-4,0-5 1,0 7-24,0-2 0,0-3 0,0-2 1,0-4 16,0-2 0,0 1 12,0-1 1,0-5 2,0 0 0,0-7-22,0 2 1,0-4 151,0-2-173,0 0 0,0 0 70,0 0-201,0-7 97,0-1-14,0-8-56,0 0 0,-6-2-146,1-4 1,-6-8-15,6-8 1,-1-6 101,6 1 0,-5-2-4,-1 2 1,1-4 7,5 4 0,0-2-232,0 2 0,7-3 76,4 3 1,-2 1 79,2-1 1,0 0-64,5-5 1,0 1 147,0 4 1,2-3 169,4 3 0,-2 2-139,7-3 1,-6 7 106,6-6 1,0 5 37,6-5 0,-3 6 144,-3-6 1,4 1-4,-4-1 0,4-1 112,1 6 0,-5-1-77,0 1 1,-2 4 128,2-4 1,4 4-11,-4 2 0,-4 0-42,-1 0 0,1 1 7,-1 4 1,0-1-205,-6 6 1,0-4-152,0 4 0,0 1-103,1 5 1,-6 0-762,-1 0 330,1 0 1,0 2-457,0 3 0,-8 4-64,3 7 1,-4 0 384,-2 1 0,0 4-1514,0 1 2162,0 7 0,0-11 0,0 5 0</inkml:trace>
  <inkml:trace contextRef="#ctx0" brushRef="#br0" timeOffset="277">1346 471 8142,'16'0'843,"1"0"0,-1 0-219,0 0 1,0-6 212,0 1 1,-3 0-364,3 5 0,-3 0-233,8 0 0,-3-6-587,-1 1 1,-1-1-30,0 6 1,0 0-354,0 0 1,-5 0-188,0 0 9,0 0 0,3 2 119,-3 4 0,-4-3-219,-7 8 1006,8 0 0,-7 5 0,7 0 0</inkml:trace>
  <inkml:trace contextRef="#ctx0" brushRef="#br0" timeOffset="477">1184 957 8069,'-16'-7'374,"7"5"1,5-5 460,15 7 1,7-2-755,14-3 1,3-4-357,2-7 0,3-1 278,3 1 1,2 5-81,-7 1 0,0 1-135,-6-2 1,3 4-158,2 7 1,-2-6-287,3 1 0,-2-1 189,1 6 0,-2-1 466,2-5 0,-2-3 0,-3-7 0</inkml:trace>
  <inkml:trace contextRef="#ctx0" brushRef="#br0" timeOffset="869">2594 552 8059,'0'-16'1416,"0"0"-849,0 7-1330,0 1 17,8 1 111,1 5 384,7-12 0,-7 10 223,-4-7 313,-3 8 0,-4-4 389,-3 7 0,1 5-344,-7 0 0,2 8-21,-1-2 0,1 3-21,3 3 1,3-1 73,-8 0 1,7 6-4,-1-1 0,3 3-88,2-3 0,0-3-96,0 4 1,2-4-3,3-2 0,2-5-200,4 0 0,9-6 134,-4 6 1,6-8-169,-1 3 1,-3-4-8,4-2 0,1-8-45,-1-2 0,5-5 116,-5-1 0,5-2-32,-6-4 0,1 3-93,-6-8 0,-1 1 112,-5-1 1,-2-3-81,-8 3 1,-8-4 87,-2-1 0,-12 1 383,-5 4 0,-9 4-135,-2 6 1,-7 8-124,2 4 1,-4 5-199,-2 5 1,6 10-261,0 6 1,7 8-266,-2-2 0,4 6 600,1 5 0,1-4 0,0 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14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87 8195,'-6'-18'-1154,"0"1"1010,-7 8 0,11-1 486,-4 4 0,2 2 219,-2-7-315,5 7-83,-7-4-20,8 8-516,0 0 342,-8 0 56,6 8-2,-5 2 1,7 7 3,0 0 1,0 0 45,0 1 1,0-1 28,0 0 0,0 6 45,0 0 0,0 6-83,0-6 0,0 8-7,0-2 0,0 4-55,0 1 1,0 6-20,0 1 0,0 1-7,0-2 1,0-3-19,0 3 1,0 3-18,0-3 1,0 2-18,0-1 1,0-5 48,0 4 0,0-3 2,0-2 1,0-1 206,0 1 0,0 5-68,0 0 1,0 1 59,0-7 1,0 7-134,0-1 0,0 8 19,0-2 0,0 4-30,0 2 0,0 0-125,0 0 0,0-6-68,0 0 0,0-8 106,0 3 0,0 1 73,0-2 0,1 3-3,5-3 1,-4-2 109,4 9 1,-4-7-114,-2 6 0,0-6 19,0 6 0,2-1 10,4 1 1,-5 2 12,5-8 1,2 8-14,-2-2 0,5 4-2,-5 2 1,2 0-39,-3 0 0,-1 0-19,8 0 1,-6 1-93,5 5 0,-5-4 97,5 4 1,-7 1-4,2-1 1,-2-1-1,2-5 1,-4 6-7,3 0 1,-3-1 117,-2-5 0,0 0-107,0 0 1,0 0 85,0 0 0,6-2-45,0-4 1,-1 4 11,-5-4 0,0-2 34,0 2 0,6-2-3,0 2 1,0 4-38,-6-4 1,0 4-1,0 2 0,6-6-90,-1 1 0,3-1 83,-2 6 0,-4-1-79,3 1 0,3 0 51,-2 0 0,5-2-9,-5-4 0,6 4-9,-7-4 0,7-2 3,-6 2 0,5-1 17,-5 1 0,6-2 11,-7-4 0,3-1-17,-2 7 0,-4-6 6,4 6 1,-5-5-9,-1 5 0,0-6 26,0 6 1,0 0 1,0 6 0,0 0 54,0 0 0,0-6 9,0 0 1,6-5-56,0 5 0,0-2 10,-6 2 1,2 2-42,3-8 0,-3 7 35,4-7 0,-2 6 9,2-6 1,-2 3 6,7-3 1,-7-2-8,2 9 1,-2-9-40,1 2 0,-3-1-2,4 1 0,-2-3-13,2 3 0,-5-4-6,5-1 1,-4 0-21,-2-1 1,6 7 43,0-1 0,-1 0 74,-5-5 0,0-4-56,0 3 1,6-3 7,0 9 1,0-9 40,-6-2 1,6 0 10,-1 5 1,1 1-45,-6-1 1,0 1 19,0 0 0,0-1 113,0 1 0,0-1-65,0 1 0,0-2-92,0-5 1,0 3 2,0-8 1,0 6-1,0-6-78,0 8 1,0-12-465,0 4-124,0-11-57,0-5 0,6-16-164,0-9 1,-1-7 370,-5-9 0,2-6 131,4-1 1,-2-5 365,7 6 0,1-8 0,5 3 0</inkml:trace>
  <inkml:trace contextRef="#ctx0" brushRef="#br0" timeOffset="1201">87 190 8135,'0'-9'-1051,"2"1"1190,4 8 1,-2 0-103,7 0 0,-5 0-9,5 0 0,1 6-40,5 0 1,0-1-175,1-5 1,5 6 142,0 0 0,2 0 55,-2-6 0,-4 0-16,4 0 0,4 0 48,2 0 0,2 2 80,-3 3 1,7-3-79,0 4 0,-1 2 18,7-2 1,3 5-15,2-5 1,-2 2 18,2-3 1,0-3-109,6 4 1,6-4 88,0-2 1,1 0-134,-1 0 1,3-2 31,8-4 0,1 2 22,-1-7 1,0 5 88,0-5 0,2 5-112,4-6 0,-10 8 125,5-1 1,-5 1-59,4-2 1,2 4 66,4-4 1,-4 4-38,4 2 0,-4 0-122,-2 0 0,1 0 58,-1 0 0,6-5-12,0-1 0,1 0 12,-1 6 1,-9-2-16,3-3 0,-4 3 20,4-4 1,-1 4-6,-5 2 0,2 0 36,-7 0 1,5 0-27,-5 0 0,6 0 36,-7 0 1,7 0 31,-7 0 1,9 0 6,-3 0 0,-2 0-45,3 0 0,-1 0 7,6 0 1,4 0-26,-3 0 1,10 0 21,-5 0 0,0 0-101,0 0 1,0 0 90,-6 0 0,4 0-45,-9 0 1,5-6 23,6 0 1,-4-1-8,4 1 1,-6 4-17,-6-4 1,5 2 1,-5-1 0,2 3 26,-1-4 0,3-2-4,-4 2 1,3 1 69,-3 5 1,4-6-71,-3 0 0,1 0 130,-1 6 1,1 0-43,-7 0 1,5 0-29,-5 0 1,-1 0-34,-5 0 1,0 0 12,0 0 1,6 0-35,-1 0 1,1 0-17,-6 0 0,0 0-43,-1 0 1,1 0 179,0 0 1,0-5-120,0-1 0,-6 0 55,0 6 0,4 0 171,2 0 1,4-6-171,-10 1 0,4-1 25,2 6 0,-8 0-67,-4 0 1,3 0 0,-3 0 1,0 0-243,-5 0 0,-6 6 87,-1-1 1,-1 1-274,2-6 0,-2 6 410,-4 0 0,-4 7 0,6-3 0</inkml:trace>
  <inkml:trace contextRef="#ctx0" brushRef="#br0" timeOffset="2315">7817 208 8041,'2'-16'-465,"4"5"0,-2-3 256,7 9 1,-5-9 219,5 3 0,-1 1 13,1-1 0,3 5-14,-8-6 1,1 8-4,-1-1-10,-4-5 437,6 8-229,-8-6 61,0 8 1,-2 0 23,-4 0-137,4 0 0,-7 8 131,3 4-114,4 3 1,-6 8-304,8 0 1,0 0-104,0-6 1,0 1 3,0-1 0,2 2 75,4 4 0,-4 2 111,4 4 0,-3 4-8,3-4 1,-2 5 223,8 7 1,-9 1-18,3 4 1,-4 6 28,-2 0 1,6 2-61,0 9 0,1-2 131,-1 3 1,4 5-235,7 0 0,0 2-33,1 10 1,-1-2-82,0 1 0,2 3 106,4-8 0,-3 6-86,3-6 0,-10 3 56,-1-8 0,-7 3-7,7-10 1,-8-2 73,2 3 1,-5-3 24,-1 3 0,0 1 75,0-7 1,0 5-62,0-5 1,0-1 43,0-5 1,-5 8-70,-1 3 1,0-3-54,6-2 0,-6-5 14,1-1 1,-1 6-27,6-1 0,0 7 104,0-6 1,-2 1-1,-4-1 0,4-3-131,-3 9 0,3-6 73,2 5 0,-6-2-112,0 3 0,0 3 80,6-4 0,-2-1-1,-3 1 1,3-1-10,-4 1 1,-2 3-19,2-9 0,-5 7 57,5-7 0,-5 1 115,5-6 1,-6 5 9,7 1 0,-7 0-67,6-6 0,-1-2-24,1-4 1,4 9 0,-4-3 0,4 4-80,2-4 0,6 0 170,0 0 0,5 5-270,-5 1 1,6 2 143,-7-3 1,7-3-56,-6 4 1,1-5-37,-1-1 0,-4 0 51,4 0 0,-4 0 236,-2 0 0,5 5-74,1 1 1,2 5-57,-2-5 1,-4 6-83,3-7 1,3 7 9,-2-7 0,5 3 25,-5-3 1,8-3-7,-3 4 0,-1-4 16,1-2 1,-5-1-9,6 1 1,-3-6-51,3 1 0,1-7 21,-7 6 0,5-2-101,-5 2 0,0 2 13,-6-7 1,6 7-93,-1-2 0,1-2 119,-6 2 1,0-7-2,0 1 1,0 2 17,0-1 0,0-1-14,0-5 0,0 5 71,0 0 0,0 6 1,0-5 1,0 1 146,0-2 0,0-1-139,0 7 1,0-6 13,0 6 1,0-5-49,0 5 1,0-12-4,0 7 0,0-11-342,0 5 1,0-8-19,0-10-406,0 1 532,0-1 0,0-19 218,0-15 0,8-24 0,2-20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0.1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85 208 7927,'-17'15'241,"0"-3"0,5-3 856,1-3 0,9-4-458,2 4 1,8-6-299,9-6 0,10-3-122,7-9 1,7-5-164,5 0 0,4-2-22,-4 2 0,-2 4-174,2-4 1,-9 6-75,-3 5 0,-7-1-829,-10 7 452,1 0 0,-9 8 225,-3 4 0,-6 3 35,-6 9 0,-5 1 108,-12 4 1,-4-2 93,-8 8 1,1 0-54,-1 5 1,-1-5 58,-5 0 1,10-2 133,-3 2 0,3 3 257,-3-3 0,7-2 138,4 2 0,0-6-206,5 6 1,-3-6 140,10 6 1,1-8-100,-2 2 0,9-4 24,-3-2 1,6-1-9,6-5 1,5-3 159,12-8 1,4 0-158,8 0 0,-1-10-95,1-7 0,5-2-595,1-10 0,-1 2 301,-6-2 0,1-3-235,0 3 1,-3-2 165,-3 2 1,-6-2-83,-11 8 0,1-7-132,-7 1 1,0-4-167,-6-1 1,-6-1 231,0 0 0,-7 7 160,1-1 1,-1 8 907,1-2-479,-3 3 38,5 3-221,1 0 1,-1 7 210,4 4 331,4 4 316,-5 2-113,-1 0-351,6 8 0,-6 2-116,8 7 1,0 0-119,0 1 0,0 7 204,0 3 1,0 7-145,0 5 1,6 5 119,0 6 0,5 15-193,-5 3 0,2 10-191,-2-4 0,-4 7-444,3-1 1,-3 0-537,-2-6 1,0-2-29,0-16 0,6-5 482,0-6 1,0-9 114,-6-3 0,0-7-406,0-9-339,0-9 591,0-1 0,1-24 548,5-7 0,-4-23 0,6-8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17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8237,'0'-10'-647,"0"2"1041,0 1-147,0-3-126,0 0-248,0-5 231,8 13-210,-6-6 20,13 8 0,-11 0 80,8 0 1,-8 8 190,1 4 0,-1 3-53,2 2 1,-4 8 85,4 4 0,-4 6-97,-2 5 1,0-2 33,0 8 1,5 1-48,1 4 1,2 1 13,-2 0 1,-5 0-74,5 0 1,-4 0 67,-2 0 1,6-6-159,0 0 1,-1-9 3,-5-3 0,6-1 29,0-10 0,2 0-3,-3-6 0,-1 0-105,8 1 1,-6-7 73,5 1 0,-5-8-317,5 1-190,1-3 1,11-11 17,0-9 531,0-14 0,2-12 0,2-8 0</inkml:trace>
  <inkml:trace contextRef="#ctx0" brushRef="#br0" timeOffset="892">208 1142 8128,'-17'0'219,"7"0"85,2 0 0,10 0-502,4 0 1,5 0 164,13 0 0,1 0-267,3 0 1,7-6 102,0 0 0,-1-7 191,6 1 0,3 4 47,-3 3 0,6-3-11,-5 2 0,7 1-125,-2 5 0,9 0 269,3 0 1,5 0-42,-5 0 1,6 0-47,-7 0 1,8 0-72,-1 0 0,3 0 31,2 0 1,8-6-249,4 0 1,3 0 198,3 6 0,-6 0-16,-1 0 0,3 2-15,9 4 1,-9-2-8,3 7 0,-3-5 32,3 6 0,5-3 6,-5 3 0,4 1 116,-9-7 1,2 7-109,-3-1 1,5-3 2,-4 3 0,3-6-8,3 5 0,-7-5 0,1 6 1,-2-7-4,2 7 0,3-8-8,-3 2 1,1-5 91,-1-1 1,4 0-72,-5 0 0,3 0 118,-2 0 0,1 0-41,-7 0 1,6 0-23,-6 0 1,0 0 9,-6 0 0,0 0-112,0 0 0,1 0 47,-1 0 1,-2 0-7,-4 0 1,3 0-110,-9 0 0,7 0 80,-7 0 1,7 2-100,-7 4 0,3-4 112,-2 4 1,-5-4-17,5-2 1,-6 0 51,-6 0 1,4 0 175,-4 0 1,4 0 25,2 0 1,0-2-223,0-4 1,0 2 8,-1-7 0,1 5-36,0-6 0,-6 7-6,0-7 1,-1 6 47,1-5 1,4 7-7,-4-2 1,-2-2-10,2 3 1,-2-1 27,2 6 0,3 0 31,-9 0 0,0 0 137,-5 0 1,-1 0-88,1 0 0,0 0-57,-1 0 1,-1 0 135,-4 0 0,3 6-124,-3-1 0,2 1-5,-2-6 1,3 0-8,-3 0 0,4 0-115,1 0 0,1 0 93,0 0 0,-1 0 19,1 0 0,-6 2 34,-1 4 0,-5-4-44,6 4 0,-8-4 127,2-2 0,-9 0-55,-3 0 1,-1 1 421,2 5-341,-5-4-216,1 6-94,-6-8-167,6 0 1,-8-2-2267,0-4 2546,0 4 0,-16-29 0,-3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19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4230 8230,'-9'0'439,"-6"0"-194,13 0 0,2 0-494,11 0 0,4 0 175,3 0 1,7-6-118,4 0 0,-3-2 99,3 3 1,0-3 123,6-4 0,-1-1 69,1 7 0,-1-7-25,1 1 1,0 5 19,-1 1 1,7-2 180,-1 2 0,6-5 5,-6 5 1,8-2-143,-1 3 1,3 1-209,1-8 1,3 6 13,4-5 0,-2 5-125,7-5 0,-5 1 112,5-2 0,0-3 8,7 4 0,-1 1 5,0-2 0,0 1-124,0-6 1,0 5 168,1 1 0,-1 1-19,0-2 1,6-3 132,0 3 1,0 3-69,-6-3 0,0 7 7,0-7 1,2 6-29,4-5 1,-2 5 8,8-6 1,-6 7-43,6-7 0,-1 3 35,7-3 0,-3-3-147,-3 3 0,2 3 86,-8-3 0,7 6-4,-1-5 1,2 5 69,-3-6 0,3 9 97,-8-3 0,0 4-102,-6 2 1,0 0 9,0 0 0,4 0 20,-4 0 1,10 0-26,-10 0 0,6 0-141,0 0 1,-4 0 146,4 0 0,-2 0-120,2 0 0,-4-2 76,4-4 1,2 4-17,-2-3 1,6 3-31,-6 2 0,4 0 7,-10 0 1,4-6-18,-10 0 0,4 0 36,3 6 1,-1 0 72,0 0 1,-8 0-69,-3 0 0,4 0 110,1 0 1,-2 0-83,3 0 0,-7 0 7,7 0 1,-1 0 7,6 0 1,1 0 7,-1 0 0,-6 0-92,1 0 1,-7 0 69,7 0 0,-7 0-16,7 0 1,-12 0 7,5 0 1,-7 0 117,8 0 1,-10 0-86,-2 0 1,-2 0 10,2 0 1,2 0 41,-7 0 1,1 0 17,-2 0 1,-1 0 47,7 0 0,-8 0-99,3 0 1,-7 0-153,-5 0 0,2 0 138,-8 0 0,0-2-133,-6-3 1,-5 3 47,-1-4 15,-7 4 1,2-4-139,-12 0 0,-5-1 178,-13 1 0,-10-4 0,-10-7 0</inkml:trace>
  <inkml:trace contextRef="#ctx0" brushRef="#br0" timeOffset="1330">3521 62 8517,'-2'-12'-427,"-4"1"204,4 7 312,-13-4-80,13 8-52,-6 0 2,8 0-176,0 0 1,2 6 182,4 0 152,-4 7 1,11-3-85,-7 7 1,0 6 17,-6 0 1,2 6-29,3-6 1,-3 8 5,4-2 1,-2 5-65,2 7 0,-4-3 56,3 8 0,3-2-37,-2 3 1,5 8 16,-5-3 1,8 4-26,-3-4 0,-1 0 43,1 0 1,-5 5 2,6 1 0,-7 9 32,7 2 1,-6 0 7,5 6 0,1 4-235,5 2 1,0-2 199,0 1 0,1-12 8,-1 1 0,-5-4-4,-1 4 1,1 2 1,5 4 0,-2-2-49,-3 8 1,1-8-7,-7 2 0,6-2 11,-7 2 0,7-4-116,-6 4 1,5-10 222,-5-1 1,5-3-86,-5 3 1,6 3 27,-6-4 1,5-1 23,-5 1 0,5-7 15,-5 1 0,2-1-38,-2 2 1,-5 1 6,5 5 0,2 1-28,-2-7 0,1 5-8,-1-5 1,-2 7-13,8-1 0,-7-3 33,7 2 1,-6-5-34,5 6 0,-5-7 17,5 7 0,-5-9 121,6 3 1,-7-4-77,7-2 1,-2-2 11,1-4 0,5 4-15,-5-4 1,-1-2 4,1 2 0,-1 0 116,1 6 1,3 0-126,-8 0 0,5-6 34,-5 0 0,5-4-108,-5 10 1,6-10-13,-7 10 1,7-4 58,-6 4 0,5 6-6,-5 0 1,6-1-1,-7-5 1,7 2 3,-6 4 0,5-5-15,-5 5 1,7-4 11,-1-2 0,-3-6-23,3 0 0,-6-2 22,5 2 1,-5 2 2,6-7 1,-9 5 63,3-6 0,2 6 5,-2-5 1,-1 5-68,-5-6 0,0 6 0,0-6 1,0 7 13,0-7 0,6 0 6,0-5 1,0 5-126,-6 1 1,2 1 3,3-2 1,-3-1 21,4 7 0,2-8-17,-2 2 0,-1 3-16,-5-3 1,2 6 59,4-5 1,-4-1-8,4-5 0,-4-1 69,-2 1 0,0-1-69,0 1 1,0-1 172,0 1 0,0-6-66,0 0 0,0-1-36,0 7 1,0-2 42,0-4 1,0 3 12,0-3 1,0 4-23,0 1 0,0 7 0,0-1 1,0 0-38,0-5 0,0 0 11,0-1 1,-2 1 59,-4-1 0,4-1-46,-4-4 0,4 2 55,2-8 1,0 5-56,0-5 0,0 1 3,0-7 1,0 0-34,0 0 0,6-5-134,0-1 12,0-7 176,-6 12-246,0-14 0,1 3 95,5-10 1,-4-13-567,4-11 1,-4-7 45,-2-10 586,8-8 0,-7-31 0,7-3 0</inkml:trace>
  <inkml:trace contextRef="#ctx0" brushRef="#br0" timeOffset="2426">166 2483 8513,'-17'0'-43,"7"-8"0,-5 4-559,3-7 541,4 7 1,1-11 427,7 3 0,2 3-274,3-3 0,7 6-146,11-5 0,0-1 22,12-5 0,-3 0-163,14-1 1,2 3-3,10 3 1,-4-1 198,3 7 1,3 0-48,-2 6 0,7 0 35,-2 0 0,-1 0 21,1 0 0,1 0-4,5 0 1,6 0 21,0 0 0,5 0-168,-5 0 1,8-5 223,-2-1 0,1-2 67,-1 2 0,9 5-112,-3-5 0,9-2-42,-4 2 0,-42 1 0,0-1 25,48 0 0,-2-5-6,2 5 0,-2-6-41,2 6 1,-48 3-1,0-1-24,42-2 1,6 4 17,-5-4 0,5-1-14,-6 1 1,2-6 99,-2 7 1,-3-7-70,3 6 0,2-7 88,-2 1 1,0 3-30,-5-3 0,1 6 10,4-5 1,-5 7 5,-1-2 1,-1 4 8,-10 2 0,6-5-47,-6-1 0,5 0-5,-5 6 0,6-6-130,-6 1 0,5-7 132,-5 6 1,6-7-154,-6 1 1,0 3 96,-6-3 0,0 3-13,1-3 1,-1-1 44,0 7 1,-2-2-17,-3 2 1,-5 4 47,-7-3 0,0 3 140,0 2 0,-2-2 33,-4-4 1,-2 4-100,-4-4 1,-3 4-48,3 2 1,-3 0 207,-3 0 0,7 0-219,-1 0 0,8 0-24,-2 0 0,2 0-51,-2 0 1,4 0-22,-4 0 0,4-1-14,2-5 0,4-2-2,-4-3 1,9-5 53,-9 5 1,2 1 98,-8-2 1,4 9-25,-4-3 0,-4-2 10,-1 2 1,-5 1 27,-1 5 1,-6 0 140,0 0 1,-6 0-55,5 0 0,-5 0 112,6 0 1,-2 0-287,2 0 1,4 0 109,-5 0 1,11 0-227,1 0 1,1-6 66,-7 0 0,-1-5-54,-4 5 0,-4-2 68,-8 2 1,0 4-264,1-3 198,-9 3 55,-1-6 1,-10 6-451,-4-4 1,-3 3 193,-9-3 0,-9 4 287,-7-4 0,-16 4 0,-12 2 0</inkml:trace>
  <inkml:trace contextRef="#ctx0" brushRef="#br0" timeOffset="3379">391 6391 8257,'-18'0'268,"1"0"0,2-2 112,3-3-174,4 3 0,8-8-138,0 4 1,8 2-296,4-7 0,3 1 153,2-1 1,1-5-78,-1 5 1,0 1 45,1-1 0,-1 7 114,0-2 1,0 4-169,1 2 0,-1 0 201,0 0 0,8 2 14,4 4 0,0-4-42,5 4 1,-3-5 21,10-1 0,3 0 198,2 0 1,2 0-119,-2 0 1,10-5-62,-4-1 0,17-6 21,0 7 0,10-7-149,-4 6 1,9 1-173,3 5 0,-7 0 124,7 0 0,3 0 100,8 0 0,-2 0-100,2 0 0,-6 0 95,6 0 1,-7 0 0,1 0 1,-4-6 13,-1 0 1,5 0-19,0 6 1,2-5 53,-1-1 0,-5-2-29,4 2 0,-1 2 0,1-7 0,2 7-10,4-2 0,-48 2 0,0 1-1,42-3 1,0 0 12,-5 6 1,-3 0-4,-3 0 0,7 0 2,-7 0 0,0 2-10,-12 4 1,0-4 77,0 3 0,-5-1 51,-1 2 1,3-4 86,8 4 1,-2-4-159,2-2 0,5-2 11,2-4 0,-4 4-121,-2-4 1,-4 2 123,-2-1 0,0 1-89,0-8 0,4 8 70,-3-1 0,3 3-148,-10 2 0,4-2 80,2-4 1,-5 4-9,-1-4 0,-7 5 28,2 1 1,3 0 3,2 0 0,-1 0 55,1 0 1,1 0-55,5 0 0,0 0-8,0 0 1,-1 0 14,-5 0 1,-2 0-33,-3 0 1,-4 0 51,4 0 0,-1-2 0,-5-4 0,4 4 38,-10-4 0,-4 4 123,-1 2 1,1 0-92,-2 0 1,-3 0 189,-3 0 1,-5 0-141,6 0 0,-1-6 27,-5 1 1,4-1-141,1 6 1,1-6-30,-1 0 1,-5 1-6,0 5 0,-8-6-53,2 0 0,-9 0-435,-3 6 110,-7 0 0,2 0-60,-12 0 441,-11 0 0,-33 8 0,-14 2 0</inkml:trace>
  <inkml:trace contextRef="#ctx0" brushRef="#br0" timeOffset="4618">1670 529 8371,'-15'-17'188,"3"-8"62,-13 5 1,14 3 53,-1 11 0,9 2 67,-3-1-348,4 3 1,4-6-483,4 8 0,-3-6 74,9 1 149,-1-1 1,1 6 60,0 0 64,-9 0 0,5 2-7,-8 3 1,-2-1 209,-4 8 0,3 5-71,-9 6 0,6 0 354,-5-5-435,7-1 0,-4 0 143,8 0-264,0 1 1,2-3 122,4-3 1,-2 3 101,7-3 1,-5 3-19,6 2 1,-3 2-12,3 4 0,1 6 12,-7 12 0,5 3 200,-5 8 0,6 2-153,-7 3 0,7 5-8,-6 7 0,7 6-163,-1 0 0,3-4 147,2-2 1,3-4-296,3 10 1,-2 4 205,8 2 1,-1 5-14,7 6 0,-2 3-241,-19-47 1,1 2-1,11 46 215,-3-4 0,-5 4 86,-10-44 0,1 0 0,8 46-29,-5 0 1,-3-8 88,3 2 0,-8-3-324,2-3 1,-3 4 363,3-3 1,-4 9-105,4-10 1,-2-1 3,2-4 1,-5-1 43,5 7 1,2-1-2,-2 1 1,5-5 3,-5 5 1,5-6-32,-5 5 1,6-1 19,-6-11 1,5 3-154,-5-2 0,5-4 201,-5 4 0,6-4-76,-7-1 0,3-7 169,-2 0 1,-4-7-182,4 2 1,3-4 341,3-3 0,-3 1-207,3 0 0,-6 0 157,5 0 1,-7-6-208,2 0 1,1-6 108,-1 7 1,0-7-142,-6 6 0,6-6 19,-1 7 0,3-7-30,-2 6 1,-4-6 14,4 6 0,1 1-3,-1 4 1,6-3-16,-7 4 1,7-4 3,-6 10 0,-1-10 77,-5-2 1,2-2-73,4 3 1,-4 1 77,4-8 0,-4 6-20,-2-6 1,5 6-3,1-5 0,0 5-70,-6-6 1,2 6-6,4-5 1,-4 1-104,3-2 1,-1-1 134,2 7 0,-4-2-140,4 2 1,-4 4-9,-2-4 1,0-1 26,0 1 0,0-8 22,0 2 1,0-3 0,0-3 0,0 1 102,0 0 0,-6-7 159,0 1 0,-2 0 54,3 6 0,3-1-93,-4 1 0,-2-2-196,2-5 0,1 11 106,5-5 0,0 5 14,0-5 0,0 1-46,0 0 1,0-1-136,0 1 0,0-3 63,0-3 0,0 2-118,0-8 0,0 0-93,0-6 124,0 1-85,0-9 0,0-3 90,0-12 1,0-7-320,0-16 1,0-9-284,0-20 1,2-15 688,3-19 0,-4 41 0,0-2 0,3-8 0,0 1 0</inkml:trace>
  <inkml:trace contextRef="#ctx0" brushRef="#br0" timeOffset="5907">5613 148 8462,'-17'-7'-16,"0"-11"0,-1 1 24,1 0 0,2 0 238,3 5 0,-1 2-35,7-1 1,-6 5-549,7-5 243,-1 7-225,6-4 142,0 0 159,7 6 0,1 2 102,4 12 1,-5 11-17,-7 6 0,0 11-79,0 6 1,0 0-2,0 6 1,0-2-117,0 14 1,0-7 154,0 7 0,2-9-193,4 3 1,-4 2 130,4-3 0,-2 7 40,1-7 1,-1 7 53,8-7 1,-1 11 140,7 1 1,-1 0-107,0 6 0,0 2-97,1-2 1,5 5 65,0-5 0,0 0 32,-6-6 1,6 6-144,0 0 1,0 2-5,-5-2 1,-1-2 21,0 8 0,-1 0 59,-5 5 1,5 2-15,-5 5 1,-1-3-12,1 8 1,-5-8 2,5 3 1,-5-5 80,6-2 1,-8-1-62,1-4 0,-3 1 161,-2-7 1,2 0-69,4-6 0,-4 0-38,4 1 0,-4-1 32,-2 0 0,5-2-6,1-3 1,0 3 39,-6-4 0,0 5 6,0 1 1,2-2-21,4-4 1,-5 5-30,5-5 0,-4 4 2,-2 2 0,0 1-49,0-1 1,0-2-10,0-4 1,6 5 0,0-5 1,-1 4-100,-5 3 0,0-1 100,0 0 1,2 0-23,4 0 1,-4-5-177,4-1 1,-2-1 104,1 1 0,-3 2-52,4-7 1,2 1 88,-2-1 1,1-4 132,-1 4 0,-4-5-66,4-1 1,1 6 134,-1 0 1,2-1-160,-2-5 1,-4 6 18,3-1 0,3 1 104,-2-6 0,1 0-92,-1 0 0,-4 5-159,4 1 0,2-2 23,-3-10 0,1 4 28,-6-4 1,0-2 77,0 2 1,6-2-3,0 2 1,-1-3-25,-5-9 1,0 1 6,0-1 0,2-5-12,4 0 1,-4-6 16,4 6 1,1-8-47,-1 2 1,2-4-14,-2-1 1,-4-1-284,3 0 352,5 8 0,-8 0-12,4 4 0,-4-4-35,-2-8 0,0 1-2,0-1 1,0 2-34,0 4 0,0-4 31,0 4 0,0 2 26,0-2 0,-2 6 20,-4-6 0,4 2 80,-4-2 1,-1-1-56,1 6 1,-2-7 98,2 3 1,4-3-87,-3 2 0,-3-10 23,2 4 1,0-3-43,6 3 1,-2-5 18,-3-1 0,3-5-167,-4 6 1,4-7-28,2 7-235,0-8 307,0 11 0,6-5-127,0 7 1,1-6 56,-1 1 1,-2 0-104,7 5 0,-5 2 219,6 4 0,-6-4-87,5 4 1,-5-3-41,5-3 0,-5 0-27,6 0 0,-7 1-133,7-1 1,-8-5-43,2-1 2,3-7 1,1 4 111,7-8 223,0-8 0,8-17 0,2-12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33.65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1 260 7688,'0'-10'-595,"0"-5"0,0 11 577,0-7 1,0 5 83,0-6 0,0 6 8,0-5 1,2 1 80,4-1 11,-5-5 1,9 9 48,-4-5-147,-4 5 0,5 5 119,-7-4-83,0 4 3,0-6-46,0 8-16,0 0-25,8 8 0,-6 2-19,4 7 1,2 0-105,-3 0 1,1 1 77,-6-1 0,6 6-122,0 0 1,1 8 122,-1-2 0,-4 3-12,4 3 1,-2 0 70,1-1 0,-3 6 119,4 1 0,-4 7-87,-2-2 1,6 0 23,-1 6 0,1-4-47,-6 10 1,0-3 33,0 3 1,6-2 2,0 7 1,5 1-82,-5 5 1,8 0-13,-3 0 0,4 6-191,3 0 1,-1 6 54,0-6 1,-1 5 94,-5-5 1,3-2-105,-9-9 1,1 3 19,-6-4 0,0-3 89,0-3 0,0-3 124,0-2 1,0-10-55,0-7 0,0-2 165,0-10 1,0 0-143,0-6 0,6 0 114,0 1 263,-1-9-378,3 7 0,-4-14-253,8 3 1,-7-3 89,7-2 0,-6 0-259,5 0 1,-5-7 377,5-5 0,1-11 0,5-4 0</inkml:trace>
  <inkml:trace contextRef="#ctx0" brushRef="#br0" timeOffset="869">260 156 8209,'0'-9'-329,"0"-7"0,2 12 469,4-7 0,2 5-90,3-6 0,6 7-254,1-7 0,1 6 50,10-5 1,-6 1-106,6-1 1,-6-3 208,6 9 0,-3-3-13,3 2 1,-2 4 49,-4-4 0,-9 4 89,3 2 0,-4 0 101,5 0 1,-7 6-79,1 0 1,-3 2 14,3-3 0,3-3-26,-3 4 0,-3-2-26,3 2 0,-1-4-41,7 3 1,-1-3-24,0-2 1,1 0-54,-1 0-45,0 0 46,1 0 0,-3 2 45,-4 4 0,-3-2 46,-8 7 10,0-7 0,0 12 7,0-5 0,0-1 7,0 1 0,0-5 87,0 6-111,0-1-17,0 6 1,0 1-56,0-1 0,0 0 65,0 1 0,0-1 15,0 0 1,2 6-36,4 0 1,-4 6-9,3-6 1,-3 8-10,-2-2 0,6 1 2,0-1 1,0 4 107,-6-4 1,0 3-84,0 3 1,0 2 83,0 3 1,0 4-77,0 8 0,5 0 144,1 0 1,6 5-64,-6 1 0,7 7-36,-1-1 1,3-3 55,2 3 0,0-1 95,1 6 0,-1 0-243,0 1 0,-5-1 132,-1 0 1,1 0-245,5 0 1,-7-5 133,-4-1 0,1-1-179,-1 1 1,0-3 88,-6-9 1,0-6 116,0-5 0,0-4 18,0-1 0,0-2 161,0-4 0,0-4-54,0-8 11,0 0 1,0 0-168,0 1 1,6-7 29,-1 1-427,1-1 22,2 7 197,1-1-90,1 0 41,5 0 1,-13-5 203,4-1-168,-4-7 555,-2 4-150,0-8 45,0 0 1,0-8-75,0-3 1,0 1-109,0-1-174,0-1 0,0-5-115,0 0 1,0-1-934,0 1 1146,8 0 0,1-8 0,9-2 0</inkml:trace>
  <inkml:trace contextRef="#ctx0" brushRef="#br0" timeOffset="1280">520 2715 7967,'-18'10'126,"1"-2"-90,0-8-272,0 0 37,7 0-231,2 0 527,8 0 1,8-6 56,3 0 1,5-1 17,1 1 1,6 4-67,0-4 0,6 2 286,-6-1 1,8 3-94,-2-4 1,9 4 66,2 2 0,8 0-252,-1 0 1,3-8-194,1-3 1,7-5-316,0-1 1,-6 5 220,-6 1 0,-8-1-93,2-5 0,-5 8 38,-6 3 0,2 2-711,-8-2 437,-8 4 502,-7-5 0,-8 22 0,0 4 0</inkml:trace>
  <inkml:trace contextRef="#ctx0" brushRef="#br0" timeOffset="1680">485 658 8006,'-11'-2'0,"-1"-4"836,8 4-364,-3-6-579,7 8 0,1 2 9,5 4 0,-2 4-348,8 7 0,-7 6 225,7 0 0,-8 14 130,1-3 1,-1 6 80,2 1 1,-4 3-58,4 8 1,-4 0 221,-2 0 0,0-6-14,0 0 0,0-6-97,0 6 0,2-7-191,3 1 0,-3-3-569,4-3 716,4 1 0,-1-1 0,9 1 0</inkml:trace>
  <inkml:trace contextRef="#ctx0" brushRef="#br0" timeOffset="1925">762 1176 8122,'-18'0'444,"1"-7"1,8 7-254,3 0 0,4 2-355,2 9 1,0 3-347,0 9 1,0-2 109,0 8 0,0-1 136,0 7 1,0 7-57,0 4 1,0-1 319,0 1 0,-6-2 0,0 2 0,-5-2 23,5-3 1,-7-7 52,1 1 0,2-3-47,-1-9 1,7 1 147,-2-7 0,4-6-201,2 1 1,0-6 106,0 5-83,0-7 0,8 4 0,2-8 0</inkml:trace>
  <inkml:trace contextRef="#ctx0" brushRef="#br0" timeOffset="2178">1021 1851 8103,'-34'23'313,"-1"0"0,-5 8 498,-1-2 1,1 5-361,5 6 0,3-3-65,3 3 0,4 3-1642,8-3 1,7 0 590,4-5 0,-1-6-217,1 0 1,0-6 881,6 5 0,0-12 0,0 1 0,0-3 0,2 1 0,4-4 0,3-3 0,9-8 0,-7-2 0,1-4 0,-1-1 65,6-5 0,-5-1 155,0 7 1,-7-2 1239,7 3-674,-8 3-607,3-6 202,-7 16-381,0 1 0,-7 9 0,-3-1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49.36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156 398 8074,'-25'-15'272,"6"3"1,-12-7 457,8 8 1,6 7-251,5-2 0,7 4 129,-7 2-573,8 0 0,-4 15-294,8 8 0,6 10 304,0 7 1,2 5 92,-3 7 1,-3 5-88,4 1 0,-4 5-62,-2-5 1,0-1-193,0-5 1,0-6-150,0 1 0,0-9-172,0 2 0,6-11-264,0-6-282,-1-4 629,-5-9 1,6-4 115,0-12 1,0-5 128,-6-13 0,2 0 195,3-5 0,-3-4 0,4 4 0,-4-2 0,-2 3 0,0-13 0,0 5 0</inkml:trace>
  <inkml:trace contextRef="#ctx0" brushRef="#br0" timeOffset="526">243 467 8074,'17'-15'1346,"-6"5"-834,1-7 0,1 0-414,10 5 1,4-3-52,8-2 1,9-1-97,8 1 1,8 0-13,9-1 1,-2 1-268,-4 0 1,5 1 187,-5 5 1,2-4-112,-1 3 0,3-1 110,-4 1 1,10-7-76,2 7 0,2-7 48,-2 8 0,-9-5 229,3-1 0,-4 0 195,4-1 0,-5 3-33,-1 3 0,-7-1 105,1 7 0,-5 0-283,-6 6 1,2 0 53,-7 0 1,5 0-88,-6 0 0,1 0 115,-7 0 1,1 0-218,-1 0 1,-5 0 43,0 0 0,-6 0 140,6 0 1,-8 6-164,2 0 1,-4 0-130,-1-6 1,-3 2-128,-4 3-303,5-3 440,-7 6 82,1-8 1,-2 2 824,-8 4-393,0-4 1,0 7 587,0-3-612,-8-4 0,6 13 24,-4-3 0,4-1-85,2 7 0,0-3-82,0 14 0,0-4-43,0 9 1,0-1 81,0 13 0,0-5-266,0 5 1,0 0-81,0 6 0,0-6-64,0 0 0,0-8 45,0 3 0,0-11-99,0-1 1,0-8 173,0 2 1,-5-3 39,-1-3 0,0-6-128,6 1 91,0-1 1,0 7 4,0-1 1,0-5-206,0-1 0,0-5-861,0 5 1150,0-7 0,8 12 0,1-7 0</inkml:trace>
  <inkml:trace contextRef="#ctx0" brushRef="#br0" timeOffset="969">243 1228 8083,'0'-17'-290,"0"0"248,0-1 0,0 7-21,0-1 0,1 8-102,5-1-35,4-5 0,7 2 106,0-3 0,3-3 17,3 9 0,-4-7 148,4 6 0,2 1-8,-2 5 0,8 0 114,-2 0 0,11-6-60,6 0 1,6-2 214,6 3 1,-3 3-89,9-4 1,5 2-84,6-2 0,2 4-192,-2-3 0,3 1 177,9-2 1,5 2-391,0-7 1,6 5 336,-5-6 1,5 3-31,-6-3 0,6-1-34,-6 7 1,6-7-16,-6 1 0,-13-3-204,-10-3 1,-5 7 90,-1-1 0,-5 3-50,-12-3 1,-10-1-112,-7 7-505,-8-7 443,4 11 0,-17-8 322,-8 4 0,-16 4 0,-10-5 0</inkml:trace>
  <inkml:trace contextRef="#ctx0" brushRef="#br0" timeOffset="1260">882 537 8094,'-7'-18'-757,"5"1"171,-6 7 741,8 3-120,0 7 1,0 9-13,0 9 0,-9 1-63,-9 10 1,-1 5 156,-10 7 0,0 7 165,-5-2 0,1 2-115,4-2 1,-1-2-78,6-4 0,3-9 43,10 4-921,3-12 788,8 2 0,16-16 0,3-1 0</inkml:trace>
  <inkml:trace contextRef="#ctx0" brushRef="#br0" timeOffset="1459">1643 381 8163,'-17'0'0,"-6"0"1428,0 0 0,2 8-609,9 3 0,-3 12-1269,3 6 0,3 4 159,-3 1 0,6 3 236,-5 3 0,-1-3-412,-5 3 1,0-4-698,-1-1 1,1-2 353,0-4 610,0 3 0,7-13-86,4 4 104,4-11 0,12-12 182,7-12 0,8-11 0,10-4 0</inkml:trace>
  <inkml:trace contextRef="#ctx0" brushRef="#br0" timeOffset="1601">2041 381 8163,'-8'-10'1102,"-3"4"1,-12 6-320,-6 6 0,-4 6-175,-1 11 1,-1 4-516,1 7 1,1 7-504,4-1 1,-2 0-906,8-5 1,0 0 1314,6-1 0,0 1 0,-1-1 0</inkml:trace>
  <inkml:trace contextRef="#ctx0" brushRef="#br0" timeOffset="1726">2249 571 8136,'-35'-8'0,"0"8"1644,1 0 0,5 22-738,0 12 0,6 12-280,-6 0 1,8 4-627,-2 2 0,-4 8 0,0 1 0</inkml:trace>
  <inkml:trace contextRef="#ctx0" brushRef="#br0" timeOffset="2439">3926 467 8092,'-17'-15'819,"7"3"-308,-5-13 552,13 16-655,-6 1 0,10 16-206,4 3 0,-2 12-445,7 6 1,-1 6 438,1 5 1,5 4-21,-5 8 1,-3 0-145,-2 0 1,-4 0-37,-2 0 1,0-6-205,0 0 0,5-8-6,1 3 0,0-10-290,-6-3 0,6-12-336,-1 1-273,1-4 629,2-3 0,0-10 17,3-11 0,-1-5 467,-5-1 0,-3 0 0,14-16 0,-7-4 0</inkml:trace>
  <inkml:trace contextRef="#ctx0" brushRef="#br0" timeOffset="3051">4064 433 8143,'0'-23'0,"0"0"208,0 0 0,2 7-6,4 5 0,6-3-317,11 8 0,-2-5-234,8 5 1,5-7 191,6 1 0,9 3 166,-3-3 1,0 8-77,6-2 1,-4 5 123,9 1 0,3 0-54,-2 0 0,7 0-75,-2 0 0,6 0 200,6 0 0,-4 0-104,4 0 0,-4-6 174,-1 0 1,-7-6-8,0 7 0,1-9 1,5 3 0,-6-3-186,1 3 1,-1-5-71,6 5 1,-1 1-17,-5-1 1,2 7 123,-7-2 0,6 4-161,-7 2 1,-7 0 150,-10 0 0,-1 0 30,1 0 1,-9 6 1,4 0 1,-12 5 145,0-5 1,-4 7-149,-2-1 0,0-2-11,1 1 1,-7-1-41,1 1 1,-6 3 158,5-9-290,-7 9 81,11-4 1,-13 1-20,4 1 117,4-9 7,-8 5 29,5-8 26,-7 0 597,8 0-187,-6 0-116,6 0 0,-8 2 181,0 4-530,0-4 173,0 5-222,0 1 0,-6-4 110,0 7 1,0-5-30,6 6 0,-6-1-64,1 7 1,-7 1 23,6 4 0,-7-2 233,1 8 1,3 2 22,-3 9 0,3-2-103,-3 8 1,3-5-248,3 5 1,4-6-267,-4 6 0,4-5 50,2 5 0,0-8-181,0 3 0,0-13-2107,0-5 1785,0 4 0,0-7-1061,0 3 1266,0-12 0,-2 3 548,-4-9 0,-3 1 0,-8-6 0</inkml:trace>
  <inkml:trace contextRef="#ctx0" brushRef="#br0" timeOffset="3528">3615 1280 8089,'-18'-9'141,"1"-7"-133,0 7 2,7-9-98,3 1 1,16 2-158,8 3 0,1-1 210,5 7-3,4-8 0,0 12 55,7-3 1,-3-3 15,4 2 0,3 0 15,14 6 0,4 2 142,7 4 0,2-2 86,16 8 0,7-9-409,10 3 0,-47-5 0,0 0 216,1-1 1,0 0 0,1 0 0,0 0-14,1 0 1,1 0 0,1-1-1,0 0-7,1-1 0,1-2 1,4 0-1,1-1 19,-3-3 1,1-2-1,-1 2 1,1-1-8,0 1 0,-1-1 0,-4 0 0,-1-1-46,6-2 0,-1 1 0,-2 1 0,0 0-46,0-1 0,-1-1 0,-4 3 0,-2-1-176,41-7 0,-4 0-101,-1-1 1,-10 1 126,-8 0 1,-8 7 91,-9 4 0,-9-1-129,-9 1 1,-1 0-275,-10 6 240,-8 0 0,-9 6 418,-12 0 1,-11 15-1,-10-2 1</inkml:trace>
  <inkml:trace contextRef="#ctx0" brushRef="#br0" timeOffset="3886">4756 502 8129,'-25'0'-121,"6"0"0,-6 0-194,8 0 0,5 8 191,1 3 1,-1 5 240,-5 1 0,-1 6-125,1 0 1,-8 8 121,-4-3 1,-3 5 264,-3 2 0,0 5-219,1 0 1,1 1-167,4-7 1,4-1-97,8-4 1,6 2-107,-1-8 0,8 0 208,-2-6 0,12 0 0,4 1 0</inkml:trace>
  <inkml:trace contextRef="#ctx0" brushRef="#br0" timeOffset="4085">5206 571 8254,'-8'-10'1721,"-4"5"-1276,-3 3 0,-2 8-204,-1-1 0,1 15-429,0-3 0,-6 10-430,0-4 1,-8 8 241,2-3 0,-3 5 0,-3 2 1,6-1 68,0 1 1,8-1-120,-2 1 0,12-8-297,5-4 723,4-4 0,4-9 0,4-5 0,11-10 0,10-5 0</inkml:trace>
  <inkml:trace contextRef="#ctx0" brushRef="#br0" timeOffset="4252">5707 519 8242,'10'-7'1157,"-3"5"-735,-7-6 1,-13 18 336,-4 7 1,-10 2-602,4 10 1,-6-6-642,6 6 1,-6-2-196,6 1 0,-6 5 322,6-4 0,-6-2-131,6 2 1,2-2-43,10 1 0,-3-8 529,8-9 0,1 1 0,5 5 0</inkml:trace>
  <inkml:trace contextRef="#ctx0" brushRef="#br0" timeOffset="4385">6105 537 8201,'-17'-10'1826,"-8"4"335,-4 12 1,-10 5-1439,-1 12 0,-10 12-287,-2 11 0,-4 14-834,-13 9 1,30-31 0,-2 1 0,-7 4-1,0 0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46.91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225 623 8093,'-12'-8'-3,"1"-3"0,1-4 67,-1-3 1,-3 7 24,9-1 0,-1 1 93,6-7 0,-6 1-422,0 0 150,1-1 0,5 1 156,0 0 0,0 5 308,0 1 176,0 7-457,0-4 1,0 18 2,0 7 0,0 16 262,0 13 0,0 12-65,0 5 1,0 10-102,0 2 1,0-6-46,0-5 1,1-1-165,5 6 0,-4-7-3,4-5 1,-4-7-197,-2-9 0,6-1-186,-1-11 1,1-4 37,-6-2-525,8-4 300,-6-9 221,5-3 0,-7-9 41,0-3 1,0-7-49,0-11 1,6-4 139,0-7 0,0-7 235,-6 1 0,7-16 0,3 2 0</inkml:trace>
  <inkml:trace contextRef="#ctx0" brushRef="#br0" timeOffset="505">104 675 8093,'-8'-17'0,"4"1"-29,-7 5 1,7 1 200,-2 4 1,6-1 318,6-5 1,6-3-479,11 3 1,5-3-448,13-2 0,3-1 149,8 1 0,2 0 179,3-1 1,5 1-81,7 0 0,6 0-108,0-1 0,6 1 272,-7 0 1,1-6-7,-5 0 0,-1 0 204,0 5 0,4 1-24,-4 0 1,6-1 190,-6 1 0,0 6-165,6-1 0,-2 1-83,2-7 0,-2 1-379,8 0 1,-6-6 141,6 0 1,-8 1-2,2 11 0,-10-3 2,-2 9 0,-15-7-64,-2 6 0,-3 1 158,-9 5 0,-3 0 213,-14 0 0,-1 1 209,-5 5 1,3-2-187,-9 8 0,1-1 246,-6 6 1,0 1-269,0-1 1,0 0-114,0 1 1,0-1 45,0 0 1,0 6-162,0 0 0,0 0 211,0-5 1,0 5 75,0 0 0,0 6-1,0-6 0,-6 9-75,1 3 0,-1 0-106,6 5 1,-2 4 97,-4 2 1,4-2-256,-3 2 1,1-1-49,-2 1 0,4-4-56,-4-7 1,4-7 164,2 1 1,-2-8 164,-3 2 0,3-3 8,-4-3-127,4 0 1,2 1-207,0-1 0,0-6-448,0 1-559,0-8 750,8 3 469,-6-7 0,-2 0 0,-10 0 0</inkml:trace>
  <inkml:trace contextRef="#ctx0" brushRef="#br0" timeOffset="899">52 1695 8101,'-17'-7'119,"-1"5"0,9-14 76,3 5 1,4 1 195,2-1-125,0-1 0,4-5-29,8 0 0,-1 1-943,12 5 521,4-5 0,2 7 7,11-9 1,1-5-81,10 0 1,-1 0 109,14 6 0,7 0 144,10-1 0,11 1-315,6 0 1,-47 8-1,2 0 335,1 1 0,1-1 0,-3 1 1,0-1 88,0 0 1,0 1-1,2-1 1,1 0-33,-3 1 0,0-1 0,1 0 1,0 1 46,45-10 1,-48 10 0,-1-1 215,44-8 1,-1-1 111,-6 1 1,1 0-164,-1 0 1,-5-1-101,0 1 0,-8 0-579,2-1 1,-14 1 261,-9 0 1,-8 5-630,-9 1 0,-8 5-347,-4-5 470,-12 7 0,-7-4 909,-15 8-271,-9 0 0,-22 8 0,-2 1 0</inkml:trace>
  <inkml:trace contextRef="#ctx0" brushRef="#br0" timeOffset="1210">744 658 8192,'0'-25'55,"0"6"1,0-1 229,0 9-164,0 7 85,0-4-172,0 8 1,0 2-180,0 4 1,-2 5 75,-4 13 0,2 4 107,-7 13 1,-7 1 4,-5 4 0,0 4-43,6-4 0,-6 4-17,0 2 0,0-2-71,6-4 0,-1 2-157,1-8 1,7-5 125,5-6 0,3-14-108,2 3 0,2-13 227,3 1 0,5-4 0,7-2 0</inkml:trace>
  <inkml:trace contextRef="#ctx0" brushRef="#br0" timeOffset="1409">1142 675 8192,'-18'2'240,"1"4"1,-6 3 311,0 9 0,-6 1-497,6 4 1,-6 4-418,6 7 1,-6 1 185,6 0 1,0-1-75,6 1 0,-2-3 149,-4-3 1,3 4-12,-3-4 1,10 1-58,1-1 1,3-4-170,-3-8 80,4 1 0,10-9 13,4-3 0,6-8 245,11-9 0,11-9 0,11-14 0</inkml:trace>
  <inkml:trace contextRef="#ctx0" brushRef="#br0" timeOffset="1572">1505 675 8714,'-18'17'1565,"1"1"1,0-1-956,-1 0 0,1 8-1233,0 4 0,2 2 328,3-2 0,-3 3-707,3-3 0,-3 2 319,-3-2 0,7 1 97,-1-7 1,3 0 26,-3-5 559,-3-9 0,5-1 0,-7-8 0</inkml:trace>
  <inkml:trace contextRef="#ctx0" brushRef="#br0" timeOffset="1749">2162 537 8109,'-17'-16'1882,"-1"5"1,1 3-1313,0 8 1,-1 8-156,1 3 1,-2 7-463,-4 5 0,-4 5-404,-8 13 1,-1 3-405,-5 8 0,-5 9 145,-11 9 398,3 6 1,17-29 0,-1 1 0,2 0 0,1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44.3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70 709 8055,'-10'-17'589,"-4"6"-96,9-1 405,-9 8-590,12-11 0,-11 11 49,7-8-221,0 9 1,14-3-130,4 12 1,3 5-8,2 12 1,2 10 107,4 7 1,-3 14-150,3-2 0,-4 11-77,-2 1 0,1-3-83,-1 3 0,-6-11 109,1-1 0,-6-4-18,5-13 0,-5 3 5,5-9 0,-5-4-204,6-2 0,-8-9-664,1-3 662,5-7 1,-2 2-753,3-12 1063,-3-11 0,0-10 0,1-8 0</inkml:trace>
  <inkml:trace contextRef="#ctx0" brushRef="#br0" timeOffset="502">381 536 8201,'7'-11'65,"5"-1"0,5 7 369,6-7 1,12 1-286,11-7 0,6 1-466,6 0 0,5-3 174,12-3 0,-4 2-35,4-8 1,-2 8-179,2-2 0,-2 2 249,8-2 0,-6 10 144,5-5 0,-5 5-78,6-4 0,-8-1 231,2 1 1,-4 0-49,-2-1 1,6 7 13,0-1 1,6 3 1,-6-3 1,0-1-32,-6 7 1,-2-6-71,-4 7 1,5-7-124,-5 6 1,-3-1-62,-3 1 1,-5 4 104,-6-4 0,-3 4 23,-9 2 0,-1 0 30,-4 0 0,-4 0 299,-8 0 1,-2 2-280,-3 4 1,1-2 122,-7 7 0,2-5-116,-3 6-18,-3-1 0,6 6-107,-8 1 1,0-1 112,0 0 1,0 3-136,0 3 1,-2-2 156,-4 8 1,3-6-5,-9 5 0,6 1 63,-5 6 0,5-1 228,-6 1 1,9 5-110,-3 1 1,-2 5 139,2-6 0,1 8-402,5-2 0,-6-3 110,0-3 0,0-4-361,6-1 0,0-2-83,0-4-114,0-4 129,0-8 1,2-2-814,4-3 78,-4-5-298,6-7 1368,-8 0 0,-8-7 0,-2-3 0</inkml:trace>
  <inkml:trace contextRef="#ctx0" brushRef="#br0" timeOffset="962">277 1384 8136,'0'-18'43,"0"9"1,2-5-398,4 9 0,5-1 243,12 6 1,-2-6-28,8 0 1,2-7 0,7 1-125,3-3 0,1-2 323,-2-1 1,-3 7-70,3-1 0,3 3 358,-3-3 1,8-1-202,-2 7 1,4-6 101,2 7 0,6-3 11,-1 2 0,16 2 61,2-7 0,8 5-494,3-5 1,3 5 148,3-6 0,-2 7 54,8-7 0,-2 2-153,2-1 1,-45 3-1,0 1-16,45-5 0,-48 5 1,0 1 9,42-6 1,-6-3 56,1 3 1,-4-3 110,-14-3 1,2 1 143,-14 0 0,1 1-55,-6 5 1,-8-3 161,-3 9 1,-13-7-260,-5 6-364,-3 1-1080,-11 5 1558,-1 0 0,-23 0 0,-5 0 1</inkml:trace>
  <inkml:trace contextRef="#ctx0" brushRef="#br0" timeOffset="1287">1124 692 8079,'8'-17'0,"-4"-6"-470,7 0 1,-7 5 234,2 7 1,2-1 435,-3-5-39,1 0 1,0 5 258,0 1-327,0 7 0,-8-4 397,-4 8 0,-4 4-166,-7 7 0,0 9-181,-1 14 1,-5 10-106,0 8 1,0 2-196,6 10 0,0-7-143,-1 7 0,1-9 186,0 3 1,7-12-28,4-6 1,-1-11 46,1-6 0,0-3-262,6-3 0,8-8-129,3-3 484,5-12 0,9-11 0,2-10 0</inkml:trace>
  <inkml:trace contextRef="#ctx0" brushRef="#br0" timeOffset="1485">1695 588 8079,'17'-17'860,"-7"0"1311,-2 7-1269,-8 2-883,-8 8 0,4 8-131,-7 4 0,1 5 170,-2 6 1,-3 4-771,4 7 0,-11-1 235,-1-4 0,0 4-28,6-5 0,2 3 231,3-2 0,-1-4-144,7-8 1,0-5 130,6-1 0,2-7 60,4 2 1,5-4 226,12-2 0,4-16 0,8-3 0,-1-15 0</inkml:trace>
  <inkml:trace contextRef="#ctx0" brushRef="#br0" timeOffset="1639">2300 415 8079,'-25'8'1834,"-2"-4"-1178,-7 7 1,-1 3-131,1 9 0,5-2-532,0 8 0,2 0-443,-2 5 0,4-1 168,8-4 0,0 2-168,-1-8 1,1 5-693,0-5 0,5 4 1141,1-9 0,7 3 0,-4-12 0</inkml:trace>
  <inkml:trace contextRef="#ctx0" brushRef="#br0" timeOffset="1773">2335 588 8079,'10'0'1239,"-3"0"239,-7 0 0,-7 10-1250,-5 7 1,-5 2-597,-6 10 1,1 2-7,-6 9 1,-1-1 373,-6 7 0,-15 0 0,-4 6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7:36.85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70 467 8249,'0'-17'0,"0"6"0,0-1 0,0 6-41,0-5 0,0 5-59,0-6 1,-2 9 179,-4-3-305,4-4 231,-5 1 0,7-3-249,0 1 23,7 7 260,-5-12-276,6 14 220,-8-5 1,0 9-24,0 3 90,0 5 0,-2 13 17,-4 0 1,4 0-16,-3-6 1,-3 7 14,2-1 1,-2 2 93,3-2 0,1 2-123,-8 3 1,8 5 106,-1-4 1,3 4-114,2 1 1,0 7 1,0-1 1,0 8-39,0-2 0,0 12-12,0 5 0,2 4 6,3 2 0,-1 6-21,8 0 0,-6 6-25,5-6 1,1 6 74,5-6 0,-5 0 96,-1-6 0,-1 0-109,1 0 0,3 0 7,-9 0 0,7-1-46,-6-5 0,5-1 37,-5-5 0,6-5 87,-7 0 0,7-2 1,-6-10 1,5 6-86,-5-5 0,5-1 29,-5-5 0,6-1 143,-7 1 1,7-1-255,-6 1 0,5-2-110,-5-4 0,6-4-45,-7-8-141,1 0 99,-6 0-17,8-7 1,-6-12-242,3-15 1,-3-16 528,-2-13 0,0-12 0,0-11 0,0-10 0</inkml:trace>
  <inkml:trace contextRef="#ctx0" brushRef="#br0" timeOffset="616">122 450 8291,'0'-10'0,"0"1"-356,0 3-48,0 4 524,8-6 0,1 8-104,8 0 0,7-1-98,-1-5 0,5 4 33,-5-4 1,6-2-11,-6 3 1,8-7 50,-2 6 1,-2-5 3,2 5 0,-8-5 6,2 5 1,2-6 11,-2 6 0,6-5-10,-6 5 1,6-5-27,-6 5 1,0-6 63,-6 7 0,0-3-17,1 2 1,-7 4 1,1-4 1,-7 5 120,7 1 18,-8 0-97,3 0-27,-7 0 0,2 1-38,4 5 0,-4-2 37,4 8 1,-4-1-141,-2 6 0,0 1 75,0-1 1,0 2-108,0 4 1,-2-2 123,-4 8 1,4 2-12,-4 9 1,4-3-18,2 3 0,0 4-4,0 3 0,0 2 176,0 3 0,0 0-87,0 0 1,6 0 61,0 0 1,2 7-38,-3 5 1,-1 9 18,8 2 0,-6 2 7,5-2 1,1 3-104,5 9 1,-6-6 23,1-1 1,-2 1-6,1 5 1,4-1-29,-3-4 1,-2-6 87,1-12 0,-7 2-229,2-7 1,-2 3 84,1-9 0,-3 2 37,4-14 0,-4 7 95,-2-7 0,0-5 103,0-7 0,0-5-144,0 6 1,0-8 247,0 2 1,0-3-370,0-3 0,6-6 147,-1 1 1,7-6-588,-6 5 0,1-7 53,-1 2 484,-4-4 0,6-2 0,-8 0 0</inkml:trace>
  <inkml:trace contextRef="#ctx0" brushRef="#br0" timeOffset="868">312 2906 7958,'-10'-8'-110,"-5"-2"-103,13 1 1,2 1 189,12 8 21,18 0 1,1 0 351,15 0 0,0 0-176,6 0 0,6-6-297,0 1 1,5-3-109,-5 2 0,-3 2-193,-9-7 0,4 5 163,-3-6 0,-5 7 261,-2-7 0,-3 8 0,-3-19 0,1 4 0</inkml:trace>
  <inkml:trace contextRef="#ctx0" brushRef="#br0" timeOffset="1222">554 969 8099,'-17'0'0,"5"0"81,1 0 0,5 0 177,-5 0 1,5 0-138,-6 0 0,8 8-176,-1 3 1,-3 12-506,2 6 416,0 11 0,5 10 48,-5 8 1,4 7 12,-4-1 1,-2-3 68,3 3 0,-3-1-140,2 6 0,4-9-80,-4-8 1,3-2 87,-3-10 1,4-7-281,-4-10 293,4-4 133,10-10 0,2-24 0,7-14 0</inkml:trace>
  <inkml:trace contextRef="#ctx0" brushRef="#br0" timeOffset="1530">571 1540 8099,'10'-10'-381,"-2"2"1,-8 10 1135,0 4 0,-6 4-360,0 7 0,-5 6-159,5 0 1,-6 8-437,7-2 1,-7 3 163,6 3 1,-7 1-427,1 5 1,3-7 191,-3 1 0,8-1-20,-1-5 1,-3 2-18,2-2 1,0-4-99,6-8 1,0 0 255,0 1 1,0-7 148,0 1 0,8-8 0,7 3 0,9-7 0,-1-2 0,-6-3 0,0-5 0,0-7 0,8-1 0,-5 3 17,3 3 163,-12 5 285,5 7 0,-16 7-182,0 5 1,-4 5 185,-14 6 0,3 10-199,-14 7 1,6 6-92,-6-5 0,6 5-43,-5-6 0,6 6-192,-1-5 0,4 5 56,2-6 0,0 1 0,-1-7 0</inkml:trace>
  <inkml:trace contextRef="#ctx0" brushRef="#br0" timeOffset="1652">658 2750 7995,'-19'10'0,"-4"-5"0,-10 5 759,10 2 1,2 3 51,9 2-811,5-7 0,14 5 0,3-5 0</inkml:trace>
  <inkml:trace contextRef="#ctx0" brushRef="#br0" timeOffset="2450">1696 346 8087,'-18'0'-1246,"9"-7"1229,-7 5 1,14-8 758,-3 4-453,3 4-298,2-5 44,7 7 36,3 0 1,7-2-14,1-4 0,-1 4-20,0-4 0,6 4-16,0 2 0,8 0 64,-2 0 1,-2 0-128,2 0 0,-1 0 98,7 0 1,5 6-72,1 0 1,5 0 23,-6-6 1,8 0 0,-2 0 0,4 0 59,2 0 0,2-2 99,4-4 0,-3 2-181,9-7 1,-7 5 64,7-6 0,-7 7-58,7-7 0,-7 6 63,7-5 0,-8 7-129,1-2 0,-3-2 30,-2 3 1,0-7 20,0 6 1,-2-5 59,-4 5 0,4-5-3,-4 5 0,4-2 30,2 2 0,-6 3-47,0-9 0,-6 8-18,6-2 1,-5-1 32,5 1 0,-6-2-179,6 3 1,-5 1 60,5-8 0,-8 8 36,2-1 1,-3 1 92,-2-2 1,-7 4 123,1-4 0,-6 4 46,6 2 0,-8 0-58,2 0 0,-4 2-21,-1 4 0,-1-4-36,0 4 0,1-2-6,-1 1 1,-6-3-35,1 4 1,0 2-84,5-3 1,-6 3 98,1-2-174,-1-4 1,7 6 112,-1-8 1,-5 5 10,-1 1 0,-5 0 227,5-6-197,-7 0 107,12 0 0,-15 2 112,5 3-32,-4-3-410,-2 6 1,-8-6-341,-3 4 1,-4-4-1650,-3 3 2155,-7-3 0,-9 6 0,-10 2 0</inkml:trace>
  <inkml:trace contextRef="#ctx0" brushRef="#br0" timeOffset="3301">1834 692 8112,'-10'-17'-92,"3"0"-15,-1-1 522,6 1 1,-6 0-58,8-1-419,0 9 1,2 1 113,4 8-136,4 0 1,7 10 87,0 7 1,-1 4 39,-5 14 0,4-3 2,-3 15 1,-2-1-31,1 6 0,-5-3-99,5-2 0,-1 1 23,2-8 1,3 0-149,-4-5 0,-1-2 91,2-5 38,-1-3 1,6-9 24,1-5 0,-7-3-12,1-8 1,-1 0-5,7 0 1,-7-2 35,1-4 0,-1 2 17,6-7 1,1 1-22,-1-1 0,0 1 7,1 4 1,-1 4-190,0-3 1,2-3 85,4 2 1,-3 0 45,3 6 0,-2 0-5,2 0 1,-4 0 318,4 0 0,2 2-6,-2 4 0,8-4-5,-2 4 0,-2-4-85,2-2 0,5 0 16,6 0 0,9 0-87,-3 0 0,-2 0-5,2 0 1,0-6-118,6 0 0,2 0 121,3 6 1,-1-1-161,7-5 1,-5 4 65,6-4 1,-7 2-84,7-1 0,-9 3 81,3-4 0,-4-4-8,-2-1 1,5-3-1,1 3 1,0-5-9,-7 5 0,-1-5 161,-3-1 0,1 0-82,-8 0 0,0 5 282,-5 1 0,-2-1-83,-5-5 1,5 5-17,-4 1 0,3-1-138,3-5 1,0 0-192,-1-1 0,-5 1 146,0 0 0,-2-1-57,2 1 0,-4 2-23,-8 3 1,0-3 62,0 3 1,1-1 369,-1 1-259,-7-3 1,-3 5 121,-7-7 0,0 0-139,0-1 1,0 1 17,0 0 1,-2-8 3,-3-4 1,-3 2 24,-4-2 1,-3 8 8,4-2 0,-3-2-31,3 2 0,-5-2-219,5 2 1,3 4-254,2-4 1,4 2-277,2-2 0,0 3 361,0-3 0,0-2 91,0 2 0,-5 0 81,-1 6 0,0 0 3,6-1 1,-6 7 91,0-1 1,-1 3-122,1-3 1,2 4-659,-7 8 316,-1 0 455,-5 8 0,0 2 0,-1 7 0</inkml:trace>
  <inkml:trace contextRef="#ctx0" brushRef="#br0" timeOffset="3703">2353 623 8123,'0'-27'272,"0"2"-253,0 8 6,0 7 0,0 4-199,0 12 1,5 6-247,1 11 0,6 4 286,-7 7 1,3 7 4,-2-1 0,-4 8 208,4-2 1,-4-2-66,-2 2 1,0-9-61,0-2 1,0-3-91,0-9 1,1 0-212,5-5 347,4-9 0,7-1 0,0-8 0</inkml:trace>
  <inkml:trace contextRef="#ctx0" brushRef="#br0" timeOffset="3909">3114 502 8136,'-18'-6'1826,"1"0"-1576,0 1 1,1 12-301,5 5 0,3 5-199,8 6 0,-2-2-153,-4 8 1,4-2-447,-3 2 1,3 9 359,2-3 1,-6-2 245,0-5 1,-5-1 224,5 2 1,0-4 16,6-8 0,0-7 0,8-2 0,9-16 0,10-2 0</inkml:trace>
  <inkml:trace contextRef="#ctx0" brushRef="#br0" timeOffset="4073">3771 381 8119,'17'-8'795,"0"6"1167,-7-5-1785,-2 7 1,-16 9 28,-4 9 0,3 1-473,-3 10 1,3-1-167,-3 7 1,-3 0-395,3-1 1,3-1 309,-3-4 0,8 1 517,-2-7 0,-3 0 0,-1-5 0</inkml:trace>
  <inkml:trace contextRef="#ctx0" brushRef="#br0" timeOffset="4213">4186 364 8114,'27'-18'358,"-8"9"667,-8 3 372,-7-4-940,4 8 1,-8-3-100,0 10-1,-8 7-312,-3 11 0,-12 4-226,-6 7 0,-4 9 181,-1 3 0,-9 19 0,-1 6 0</inkml:trace>
  <inkml:trace contextRef="#ctx0" brushRef="#br0" timeOffset="4756">1868 2283 8084,'0'-17'-617,"0"7"0,0 1-303,0 3 912,0 4-119,0-13 387,8 5 1,-6-2 1002,4 1-72,-4 7-485,-2-11-342,0 13 0,0-4-209,0 12 0,6 3-116,-1 9 1,7 7 25,-6 3 1,5 7-167,-5 5 1,5 5-69,-5 6 1,2-1 46,-2-3 1,-4 3 32,3-4 1,-1-4 53,2-2 0,-4-5 0,4-6 1,1 1-130,-1-7-283,7 1 156,-3-7 1,7-8-288,1-3 0,-1-6 578,0-6 0,1-11 0,-1-10 0</inkml:trace>
  <inkml:trace contextRef="#ctx0" brushRef="#br0" timeOffset="5262">2162 2300 8030,'8'-17'0,"2"8"32,7 3 1,2-2-1,4 2 0,6-5 302,11 5 0,5-7-73,7 1 0,7 2-814,5-1 0,-3 1 208,2-1 1,-1-5 72,1 5 0,5-5 275,-5-1 1,-2 6 226,3-1 0,-7 1-164,7-7 0,-6 7 73,5-1 1,0 3 100,7-3 0,-1-3 8,0 3 1,6 3-291,0-3 0,5 1 180,-5-7 1,6 3-248,-6 3 1,6-3 5,-6 3 1,0-1-291,-6 1 0,0-3 123,0 4 1,-7-5 70,-5-1 0,-3 5 365,-2 1 1,-8 7-119,-4-2 0,-5 4 480,-6 2 0,-2 0-249,-4 0 0,-10 0-61,5 0 1,-5 6 286,4 0 0,-5 7 103,-1-1 1,-7 3-183,2 3 0,2-1-228,-3 0 1,3 0-249,-2 1 0,-2 7 25,7 3 1,-7-1-27,2 2 0,-2 0-18,1 6 1,-3 1-53,4 4 0,-4-5 79,-2 0 1,0-1-124,0-5 0,0 2 144,0-2 1,0-4 7,0-8 0,0-6-1485,0 1 580,0-8-78,0 3 487,0-7 0,2 0-488,4 0 997,-4-7 0,5-3 0,-7-7 0</inkml:trace>
  <inkml:trace contextRef="#ctx0" brushRef="#br0" timeOffset="5872">1886 3027 7976,'-10'0'-394,"2"-2"210,8-4 1,8 4 125,4-4 1,11 4-83,6 2 0,5-5 189,6-1 1,5-8-319,7 3 1,5-4 94,1-3 0,5 1 327,-5 0 0,5-1-101,-5 1 0,7 6 420,-1-1 1,-3 8-127,3-2 0,-3 5 5,2 1 0,10 0-185,-3 0 0,10 0 257,1 0 1,6 0-499,5 0 0,-2-2 137,8-4 1,-6 2-251,6-8 0,0-1 154,-46 2 1,0-1-1,44-7-294,-4-4 0,-5 3 152,-6 3 0,-1 0-120,-11 0 0,4-1 382,-9 1 1,-3 2 270,3 3 1,-9 4 109,3 8 1,-6-5-80,-6-1 0,2 0-219,-8 6 1,1 0 322,-7 0 0,-1 6-677,-4 0 1,-4 5 131,-8-5 0,0 5-465,1-5 42,-9 0 0,-1-4 476,-8 4 0,-15-4 0,-5 5 0</inkml:trace>
  <inkml:trace contextRef="#ctx0" brushRef="#br0" timeOffset="6204">2820 2249 7989,'-18'0'67,"1"-8"1,0 6-180,-1-4 0,3 12 76,4 5 0,-3-1-76,8 2 0,-1 1-243,1 10 0,2-2 191,-8 8 0,7 0 124,-7 5 1,3 7-60,-3-1 1,-3 6 263,3-5 0,-1 5-47,1-6 0,4 6-66,8-5 1,0-7-742,0-5 689,0-8 0,16 4 0,3-8 0</inkml:trace>
  <inkml:trace contextRef="#ctx0" brushRef="#br0" timeOffset="6418">3684 2197 7946,'0'-12'2372,"0"1"-2264,-7 7 0,5-2 8,-4 12 1,-2 3-314,2 9 1,-1 1 222,1 4 0,2 4-814,-7 7 0,-1 3 364,-5 3 0,-2-1 123,-5 7 1,5-8 245,-4 3 0,4-5-25,2-1 1,7-6-713,4-1 432,4-7 360,2 4 0,8-15 0,2-2 0</inkml:trace>
  <inkml:trace contextRef="#ctx0" brushRef="#br0" timeOffset="6579">4341 2214 8641,'-17'8'1564,"-2"1"-1129,-4 9 0,2 1 249,-8 4 0,8-2-1847,-2 8 0,9-2 470,3 1 0,7 3-580,-2-8 1273,4 0 0,-6-5 0,-1-1 0</inkml:trace>
  <inkml:trace contextRef="#ctx0" brushRef="#br0" timeOffset="6735">4756 2179 7946,'0'-17'0,"0"6"0,0-1 0,0 8 0,-2-4 2214,-3 8 0,-5 2-1056,-7 4 0,5 6-1557,1 11 0,-3 6 128,-9 11 271,-4 4 0,-15 8 0,-2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28:06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18,'70'-17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28:10.2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1,'-10'46,"3"-6,7-15,0-5,0 12,0-13,0 6,0 0,0 2,7 8,11-1,1 9,6-7,-8 22,0-12,-7 14,-2-16,-1 13,-5-11,6 14,0-8,1 0,9 0,-1-8,0-2,-7-7,-3-1,1 1,-6 0,6-1,-8 1,7-1,-5 9,14-15,-14 13,13-14,-5 7,-1 1,7-1,-7 9,1-7,-3 14,-7-13,8 5,-6-8,6 1,-1-8,-5 6,6-14,-8 13,0-5,0 0,0 6,8-6,-6 7,13 9,-13-7,6 14,-8-13,0 5,0-15,0-2,0 0,0-6,7 14,-5-14,6 21,0-11,1 13,1-7,-2 0,-8-1,7-7,-5 6,6-14,0 14,-7-14,15 13,-7-12,9 5,-1-8,-7 8,5-6,-13 6,6-8,-8 1,0 7,0-6,0 14,0-14,0 13,0-5,7 8,-5-1,6 1,-8 0,0-1,0 1,-8-1,6 1,-5 0,7-1,0 1,0-1,0-7,0 6,0-6,0 7,0 1,0 7,7-5,-5 5,6-7,0 7,-7-6,7 7,-8-9,0 9,8-7,-6 6,5 1,-7 1,0 0,0 6,0-6,0 0,0 6,8-13,-6 5,13 0,-13-5,6 5,0-7,-6-1,13 9,-13 1,6 0,-1 6,-5-6,14 8,-14 0,13-8,-13 6,13-6,-13 0,6 6,-8-5,0 6,0 1,0 0,0 0,0 0,0 0,0-8,0 6,0-6,0 0,0-1,0-1,8-6,1 14,1-5,5-1,-5 6,7-6,-7 8,5 0,-13 0,13-1,-13-6,6-3,0-8,-7 1,7 0,-8-1,0 1,0 7,0-5,0 13,0-6,0 0,0 6,0-14,8 7,-6-9,5-7,-7 6,0-6,0 0,8 5,-6-5,6 8,-8-1,7 1,-5 0,6-1,-8 8,-8-5,6-3,-13-1,13-6,-13 8,13-1,-6 8,8-5,0 5,0 1,0-7,8 6,-6-7,13-1,-13 1,13 0,-13 7,6-6,-8 7,0-9,0 1,0 7,0-5,0 5,0 0,0-5,-8 5,6-7,-13 7,13 2,-13 8,13 0,-6 0,8-8,0 6,0-14,0 7,0-9,0 8,0-5,0 13,0-6,0 0,0 6,0-6,0 8,0 0,-8 0,7-8,-7 6,0-13,-1 13,-1-14,-5 7,13-1,-6-6,8 7,0-9,0 1,8-1,-6 1,5-1,-7-7,8-2,-6 0,6-5,-8 12,7-5,-5 8,6 7,-8-6,8 14,-7-13,7 5,-8-7,8 7,-6-5,5 5,-7 0,0 2,0 1,0 4,0-12,8 13,-6-14,6 7,-1-1,-5-5,6 5,-8-8,8 1,-6 0,5-1,1 8,-6-5,6 5,-1 0,3-5,0 21,5-5,-5 17,-1 14,6 4,-13 9,6-11,0-24,-6-20,5-25,-5-71,4-26,-4 29,2 0,13-41,-3-6,-4 43,3 0,0-5,1-1,-1-4,0-1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28:18.8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0 744,'29'-19,"2"3,-29 24,21 2,-12-1,14-1,0 0,-5-6,12 5,-5-7,8 0,-1 0,1 0,-1 0,-7 8,6 2,-6 7,7-8,9-1,-7-8,14 0,-6 0,8 0,0-8,-8 6,6-5,-13 7,13-8,-14 6,14-5,-13-1,13 6,2-21,1 11,7-13,-16 8,6 0,-13 7,5 2,-8 1,1 5,7-14,3 15,6-7,-6 8,5 0,-14 0,6 0,-7 0,0 0,7 0,-6 0,14 0,-13 0,13 0,-6 0,0 0,6 0,2 0,2-8,13-1,-6-9,1 1,-2 7,-24-5,4 13,-5-6,9 8,8-7,8-3,1 1,8-7,0 7,-7-1,-3 2,-7 8,0 0,0 0,0 0,0 0,0 0,-8-7,6 5,-6-14,16 14,1-21,8 12,0-14,-7 7,-2 9,-9 1,-6 8,5 8,1-6,3 5,14-7,-7 0,0-7,7-3,-7-7,1 0,-3 7,-7 2,0 8,0 0,0 0,7 0,3-7,7 5,0-14,0 14,-7-13,5 13,-13-6,5 8,1 0,2 0,-1 0,6 0,-13 0,13 0,-13 0,6 0,-8 8,-1 2,1 7,8-7,-6 5,13-13,-6 6,9-16,-1 6,-8-13,-1 13,-8-6,0 8,-1 0,9 0,1 0,9-8,-1 6,0-13,0 5,-7 1,-3 1,-15 8,6 0,-13 0,13 0,-6 0,8 0,0 8,0-6,-8 5,6-7,-6 0,8 0,-8-7,6 5,-6-14,8 15,0-15,0 14,7-13,-5 13,-2-6,-2 8,-13 0,13 0,-14-7,14 5,2-6,2 8,5-8,1 6,-6-5,5 7,-7 0,0 0,0 0,-8-8,6 6,2-6,9 1,9-3,6-7,-5-8,6 6,-15 1,-26 3,-13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0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0 10735,'0'20'3033,"0"3"-2392,0-4 0,8 13-1128,3-3 1,-1 6 291,1 5 0,-7-3-369,2 3 0,-4 2 266,-2-1 1,-2 1-74,-4-2 1,4-9 316,-3 4 1,3-7 376,2 1 1,9-2-211,9-4 0,7-4 3,9 5 1,1-5-130,-1-2 1,-1 0 47,-4 1 1,-4-1 187,-8 0 0,0 1-24,1-1 1,-9 0 573,-3 0 1,-4 1-316,-2-1 0,0 6-71,0 0 0,-8 0-462,-3-6 0,1 1-398,-1-1 1,-1-5-232,-5-1 0,-2-5 415,-4 5 0,3-7-338,-3 2 1,2-4 158,-2-2 0,2-8-765,-8-3 1,0-5 467,-5-1 0,-1-6 257,1 0 0,-1 0 508,0 6 0,8-8 0,-5-2 0,5-8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8:23.6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310 169 8622,'11'0'455,"1"0"1,-7 0-382,7 0 1,-6 0 50,5 0 0,1 0 76,5 0 1,0 10 125,1 7 1,-1 2-25,0 10 1,-1 2 182,-5 9 0,3-1-221,-9 7 0,1-6-164,-6 6 0,2-5-657,4 5 1,-4-8 363,4 3 1,-5-11-382,-1-1 1,2-13 8,4 1-1293,-4-11 1210,6 1 0,-8-22 231,0-8 0,2-2 344,3-4 1,-3-6 71,4-5 0,2-4 0,-2-2 0,7 5 0,-1-10 0,9 8 0,2-3 0,8 8 0,-3-3 0,7 11 0,5 1 0,-3 6 0,3-6 0,-5 10 0,-6 1 0,1 1 220,-7 6 0,0 3 971,-5 2-210,-1 4 1,-2 4-424,-3 4 0,-4-2-46,-8 7 1,0 3-122,0 9 1,-8-2-140,-4 8 0,-5 0-186,-6 5 1,4-3-234,-4 4 0,2-5-89,-2 11 1,-2-3-360,-4 2 1,-4-1 72,4 7 1,-3 0 194,-3 6 1,-5 0-107,-1 0 1,1-8 158,5-4 1,3 3 318,3-3 1,-2-6-103,8-5 0,0-8 291,6 2-211,-1-3 0,3-9 218,4 1-117,-5-8 0,14 1-104,-4-10 1,5 1 278,1-8 0,9 1-51,8-7 0,8-1-42,10-4 1,2-2-117,3-4 0,6-3 23,12 3 0,-5-2-40,5 2 1,-6-1-4,-6 6 1,-4-1-205,-7 2 0,-2 4 42,-5-4 1,-3 4-594,-7 2 0,-3-1 163,-3 1 1,-5 0-19,-7-1 0,-7 1 479,-5 0 0,-11-6 81,-6 0 0,2-8 86,-2 2 0,1-3 37,-7-3 0,8-2 22,4-3 0,4 6 14,2-1 1,5 2-67,1 10 0,5 2-126,-6 10-26,8-5 301,-11 14-10,5-5 0,-5 8-74,4 5 1,-3 4 221,8 7 0,-1 6-55,1 0 0,4 10-119,-4 2 1,4 7 157,2 10 1,8 7-145,3 5 0,5 5-4,1 6 1,0 4-227,1 7 1,5-1 18,0-5 0,0 3 42,-6-8 0,0-6-106,1-6 0,-1-7-521,0 2 0,1-12 310,-1-6 0,-6-9-276,1-2 0,-8-14-87,2 2 451,-4-11 1,-2 0-100,0-12 1,0-7 54,0-16 1,-6 0-24,0-11 1,-6 1 31,7-1 0,-3 3 241,2-3 1,4 4-110,-3 1 0,1 6 155,-2 0 1,4 8 61,-4-2 352,-3 4-246,-1 2 0,-7 7 228,-1 4 0,-1 6-175,-4 6 1,4 4-1,-4 7 0,-2 8 86,2 4 0,-6-2-69,6 1 0,-6 7 90,6 5 0,0 1-194,6-7 0,1-1-190,5-4 0,3 2-36,8-8-262,0 0 0,10-8 198,7-3 0,0-7-13,6-10 1,2-1-138,-2-11 0,8 1 86,-2-13 0,-2 6-349,2-6 0,-8 1 59,2-7 0,-4 6-40,-2 0 0,-7 6 101,-4-5 0,-4 12 36,-2-1 0,-8 5 339,-3 1 0,-7 3 0,-5 8 0,-11 8 0,-11 1 0</inkml:trace>
  <inkml:trace contextRef="#ctx0" brushRef="#br0" timeOffset="856">379 1276 8022,'-35'17'-12,"1"1"1,-7-1 171,1 0 1,0 1 219,5-1 1,2 6 217,5 0 1,1 8-156,4-2 1,9 3-156,-3 3 0,11-6-235,0-1 0,6-1-21,6 2 0,4 2-111,7-8 0,8 0 197,4-6 1,3 1-129,3-1 1,2-8-64,3-3 1,-2-4 35,8-2 0,1-6 200,4 1 0,1-15-124,0 3 1,8-12-147,3 0 0,6-11-519,6-6 0,0-12 309,-32 27 0,1-1 1,-6-1-1,1-1 167,4-1 1,0 1 0,-2-4 0,1-1-47,1-1 1,0-1-1,0-1 1,-1-1-9,-2 0 1,0 0 0,-1 0 0,-3 0-111,-3 0 1,-2-1 0,-2 1-1,-1 0-33,18-44 1,-3 3 283,-9 3 0,-7 14 63,-4 15 0,-5 8 140,-7 9 40,-3 8-15,-8 2 0,-8 15 178,-3 5 0,-5 9 776,-1 1 0,0 9-629,-1-3 0,1 3 124,0-3 0,-1 10-194,1-3 1,-6 3-395,0-4 1,0 2 130,6 4 0,-6-1 144,0 6 0,-1 1-69,7 6 0,0 1-47,0 5 0,7 3-81,4 8 0,4-2-95,2-4 0,0 8-217,0-8 1,0 7 154,0-6 1,8-5-51,4-2 1,1-3 22,-2-3 1,5-7 113,-5-4 1,5-4-56,1-1 1,0-3 2,1-3 1,-7-5-109,1-7 0,-3-2 85,3-3 1,3-11-181,-3-7 1,-3-13 132,3 1 0,-1-11-162,7 0 1,-1-10 71,0-1 0,8-1 93,4 6 0,4 2-18,1 4 0,7 4 132,-1 7 0,8 1-38,-2-1 1,-2 8-71,2 4 0,-5 10-27,5 1 1,-8 2 48,3-1 1,-11 1-223,-1 4 1,-8 5-27,2-5 56,-11 4-81,3 10 0,-13 1-259,4 8 0,-12 1 300,-5-1 1,-5 0 101,-1 1 1,-6 5 194,0 0 1,-6 2-109,6-2 1,0-4 232,6 4 0,-6-4-55,0-1 0,0 5 33,5 0 0,3 0 85,3-6 1,-3-2 115,4-3 1,-3 3 229,3-3-224,3 3 0,2 3 56,0-1 0,1 0-68,5 0 1,1 1 33,5-1 0,-2 6-82,8 0 0,-1 10-27,6 1 0,1 5 40,-1 13 1,2 3 106,4 15 0,-2 10-544,8 12 1,-18-43-1,-1 0 252,2 9 0,-1 0 0,2-1 0,-1 1-502,0 2 1,-1 1 0,1 2 0,0 1 357,-3 0 1,-1-1-1,0-3 1,-1-1-213,-1-4 0,0-1 1,3 41-58,-3-15 1,-4-7 198,4-21 1,-4 2 96,-2-14 0,0-1 253,0-10 0,0-5 46,0-6 0,0-7-12,0 1-400,0-8 1,0 1-167,0-10 1,0-7-263,0-11 1,0-11 571,0-13 0,0-10 0,0-5 0</inkml:trace>
  <inkml:trace contextRef="#ctx0" brushRef="#br0" timeOffset="1490">3561 238 10678,'0'-9'-538,"7"9"1,3 8 522,7 3 0,1 3-375,-1-9 1,6 9-315,0-3 0,0 1 217,-6 5 1,-7-3 189,-4 9 0,-6-2 409,-6 2 0,-2 2-158,-3 4 0,-18 3 136,0-3 1,0-2 196,6 2 1,4-8 383,2 2 1,5-4-244,1-1 1,7-1 256,-2 0 1,12-7-306,5-5 1,5-1-140,1 2 1,2-4-152,4 4 1,2-6 93,4-6 1,2 2-454,-8-7 0,2-1-141,-2-5 0,-10 0-345,5-1 1,-11 1 389,5 0 1,-8-1-50,2 1 0,-10 0 432,-2-1 1,-9 7-131,-3-1 0,1 3-113,-6-3 1,4 5 337,1 7 1,1 0 516,0 0 0,1 7-408,5 5 0,-3-3 45,9 3 0,-7-1-209,6 7 1,-5-1-106,5 0 1,-5 3 226,5 3 1,-6-2-123,7 8 1,-9-1 205,3 7 1,-5 1-151,-1 5 0,2 11 427,3 11 1,-3 12-139,3 6 0,-3 3-335,-3 3 0,7 7 54,-1 4 1,7-4-151,-7-2 1,8-11-229,-2-6 1,5-4-51,1-2 0,0-7 68,0-5 1,0-3 88,0-2 1,5-8-252,1-3 0,0-7-334,-6-5-82,0 4 645,0-14-367,0-2 0,0-26 538,0-20 0,8-4 0,1-9 0</inkml:trace>
  <inkml:trace contextRef="#ctx0" brushRef="#br0" timeOffset="1713">4235 896 7987,'-17'-16'1604,"0"12"1843,7-11-4100,2 23 250,16 1 0,2 7-429,7-5 0,0-1-1430,0-4 2262,-7-4 0,13 5 0,-4-7 0</inkml:trace>
  <inkml:trace contextRef="#ctx0" brushRef="#br0" timeOffset="2030">3958 1380 7987,'-17'0'1256,"8"8"0,3-7-1070,12 5 1,9-10-406,8-1 1,8-3-370,-2 2 0,5 4 204,7-4 1,-5-1-30,4 1 0,-5 0 302,-6 6 0,2 2-98,-8 4 0,-2 4 302,-10 7 1,-3 6-106,-8 0 1,0 8 295,0-2 0,-2 1 26,-4-1 0,4 2 209,-3-8 1,3 6-244,2-6 0,0 0 77,0-6 1,2-5-208,3-1 1,7-7 46,11 2 1,-4 1-66,4-1 1,2 0 26,-2-6 0,0 0 845,-5 0-645,-1 8 0,-8 1-190,-3 9 1,-6 5-109,-6 0 0,-11 9-220,-12 3 0,-11 1-981,-6 11 0,-4-3 237,-2 2 787,0-4 0,0-7 0,0-1 0</inkml:trace>
  <inkml:trace contextRef="#ctx0" brushRef="#br0" timeOffset="3207">5428 982 8581,'-11'-10'1019,"-1"5"0,9 5-761,-3 5 1,4 7-670,2 11 242,0 4 0,-2 6 44,-4-5 1,2 11-95,-7-5 0,5 13 349,-6-1 1,7 4-101,-7 2 1,6-4 248,-5 3 1,7-8-113,-2 9 0,4-12-139,2 0 1,0-3-19,0-3 1,0-7-172,0-4 0,0-3 252,0-3 37,0 0-1195,0 0 711,8-7 0,-6-10 138,4-11 1,-4-7 81,-2-5 0,5-6 69,1-11 0,8 2-4,-3-9 0,6 3-1,7-2 0,0-2 33,5 8 0,10-1 143,-5 7 0,14-7-34,4 1 0,6 0-70,5 5 0,3 3 116,-9 3 1,7-2-67,-7 8 1,-1-6 51,-10 6 0,2 2-39,-7 9 1,-7-1-42,-5 7 1,-8-5-77,2 5-26,-4 0 42,-1 6 1,-9 2 44,-3 4 0,-12 3 216,-5 9 1,-10 1-42,-2 4 1,-8-2-31,2 8 1,-4 5-29,-1 7 0,1 1 25,4-2 0,-2-1-85,8 7 0,-5-8-156,5 3 1,1-10-23,11-3 0,3-7 93,8 3 194,0-13 1,8-3-160,3-8 0,5 0-25,1 0 0,8-14-64,4-3 1,-2-12-131,2 0 0,-8 2 130,2-1 0,2-7-71,-2-5 0,0-1 161,-6 7 1,-5-8-66,-1-5 0,-7-3 21,2-1 0,-4-3 2,-2-4 0,0 4 26,0-3 0,0 3 100,0 2 0,-6 8 162,0 3 1,-5 11-171,5 1 1,-8 8-59,3-2 1,-4 5-182,-3 7 0,-1-3 74,-4 9 0,4-1 97,-4 6 1,-2 0 18,2 0 0,-6 8 63,6 3 1,0 4-41,5 3 1,9 1 194,3 4 1,4 4-82,2 8 1,2 1 95,4 4 1,5 5-114,12 6 0,1 3-20,10 4 1,-3 3 40,9 9 0,2 1-223,-1 4 1,7 5 183,-25-34 1,0 1 0,2-2-1,0 0-266,1 4 0,0 0 1,0-3-1,0 0 146,-1 3 1,2 0 0,1-2 0,1 0-64,0 5 0,0 0 0,3-2 0,1 0-162,-1 5 0,0-1 0,-3-4 0,1-2-259,-1-1 0,0-1 0,23 27 105,-6-10 1,0-9 143,-11-8 0,1-6-109,-13-11 1,0-4 358,-6-8-267,-7 1 50,5-9 1,-13-5-373,4-15 0,-6-12 550,-6-24 0,-3-14 0,-9-18 0</inkml:trace>
  <inkml:trace contextRef="#ctx0" brushRef="#br0" timeOffset="3367">7002 1432 7869,'-17'-10'454,"-1"4"1,-5 12 689,0 6 0,-7 5-977,1 6 0,2 4-509,-2 7 0,8 1 342,-2 0 0,-4-8 0,0-2 0</inkml:trace>
  <inkml:trace contextRef="#ctx0" brushRef="#br0" timeOffset="3517">6622 48 7995,'0'-25'3134,"0"14"1,7-1-2559,5 24 0,11 1-185,6 16-178,3 8-213,3 7 0,7 8 0,2-1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8:39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258 755 9234,'17'-19'1421,"1"8"1,3 7-2158,8 4 1,-1 0 393,13 0 0,3 0 251,2 0 0,4-6-1306,2 0 897,-8-7 0,4 9-13,-7-8 1,-3 3 512,-9-3 0,-12 5 0,-2-1 0,-5-2 0</inkml:trace>
  <inkml:trace contextRef="#ctx0" brushRef="#br0" timeOffset="652">690 582 7994,'-17'-17'-581,"0"0"718,0 7 0,-1-3 895,1 7-935,0 0 1,-1 14 33,1 3 0,2 5 300,3 1 0,-3 2-85,3 4 0,-9 4 271,-2 8 1,-2 7-189,2 4 0,2 4-38,-8 2 1,6 8-412,-6 3 0,0 6-371,-5 6 1,5-4-265,0 4 1,2-4 535,-2-2 1,3-5-862,3-1 1,9-15 359,-3-2 1,5-15-507,1-8 418,-5-4 515,14-9 1,-3-12-5,10-15 1,5-8 196,7-10 0,1-5 179,-1 0 0,0-7-179,0 7 0,1 0 0,-1 5 0,0 1 0,1-1 0,-3 8 216,-3 4 1,1 4 693,-7 2 742,7-1-545,-11 9-405,6 1 1,-6 8 16,4 0-491,-5 0 0,9 8-146,-4 3 0,-2 5 95,7 1 0,-5 6-255,5 0 0,-7 8-379,2-2 1,2 3-502,-2 3 0,1-6 460,-1-1 1,-4-6-168,4 1 1,-2-6-700,1-6 1364,-3-3 0,14-8 0,-5 0 0,-1-8 0,1-3 0,1-4 0,5-3 0,0-5-87,1 0 1,-1 0 26,0 6 1,1 5 122,-1 1 163,0-1 0,0 1 582,1-1-154,-1 8 1,6-5 68,0 3 1,2 4-222,-2-4 1,4-1-458,8 1 1,5-6-339,0 6 1,3-7-338,-3 2 1,-4-5 395,5-1 0,-7-6-112,-5 0 1,-4 0-19,-8 5 1,-1-5 31,-5 0 1,-3 0 968,-8 6-571,0 0 0,-2 5 542,-4 1 1,-1 9-90,-5 2 1,-3 9 123,3 14 1,5-2-257,1 8 0,4 6-56,2 5 0,0 6-213,0-5 0,2 5 80,4-6 0,9-5-341,8-6 1,8-3 117,-2 3 1,5-4-633,7-7 0,3-1-220,8 0 1,-2-7 876,-4-5 0,4-3 0,-6-2 0</inkml:trace>
  <inkml:trace contextRef="#ctx0" brushRef="#br0" timeOffset="1703">2679 461 8019,'17'0'2271,"1"2"-1964,-1 4 0,-4 2-154,5 3 1,-5 5 481,10-5-337,-4 5 1,-7 1-2740,0 0 1803,-1 0 0,-1 1-1239,-5-1 982,-3-7 895,-2-3-34,0-7 1,0-7 33,0-5 0,0-11-3,0-6 1,8 2-42,4-2 0,3 8 374,2-2 1,1 0-120,-1 6 0,6-2 125,0 13 0,6-2-111,-6 3 1,0 3 279,-6-4-421,0 12-38,1 3 1,-9 8 5,-3 1 1,-4-1-30,-2 0 1,-8 1-114,-3-1 0,-6 6 79,-7 0 0,3 8-168,-7-2 1,-3 3 105,-10 3 0,5-4 88,-4 3 1,3-3 86,2 9 1,3-3 208,3-3 0,0-1-155,12-4 0,-2 2 82,13-8 0,-6-6-333,7-5 0,1-7 132,10 7 1,-3-8-165,9 1 1,-1-10 61,7-7 0,1-5-28,4-6 0,-4 2-52,4-8 1,-4 0-45,-1-6 0,-1 3 34,0 3 1,1-4 19,-1 4 1,-6-3-124,1-3 1,-8 1 112,2-1 0,-4 0 181,-2 1 1,5 1-147,1 4 0,0 4 206,-6 8 1,0 6 176,0-1 167,0 8-259,0-4 1,-2 8 136,-4 0 1,2 2 195,-7 4 0,1 10-181,-1 7 0,-5 13 68,5-1 0,-3 11-120,3 0 0,-3 4 94,9 2 0,-7 5 1,6 1 0,0 0 27,6-6 0,0 3-489,0-3 1,0 2-397,0-14 1,8 1-574,4-7 1,1-7 544,-1-4 0,3-9-517,-3-3 596,3-7 0,2-2 125,1-8 0,-9-13 130,-3 2 1,-4-12-1,-2 0 0,0-2 44,0 2 0,0-1 179,0 7 1,-6 0 1060,0 5-870,-7 9 0,9 1 125,-8 8 0,7 4 153,-7 7 0,6 3 295,-5 15 1,1-2-424,-1 1 0,-3 5-1,9-4 0,-7-2-275,6 2 1,0-8-152,6 2 1,0-4-501,0-2 0,8-1 381,4-5 0,11-5-439,6-12 1,3-11 214,3-12 0,7-5-676,4-7 0,-4-3 326,-1-8 0,1 4 732,-2-4 0,1 4 0,-7-11 0</inkml:trace>
  <inkml:trace contextRef="#ctx0" brushRef="#br0" timeOffset="2218">3578 340 7942,'-17'0'2961,"0"4"-2506,-1 8 171,1 7-325,8 8 1,1 5-698,8-3 1,0-2 143,0 2 0,0 2-53,0 9 0,0-3 153,0 3 1,0-4 295,0-1 1,0 0-133,0-1 0,0-5-44,0 0 0,0-8-230,0 2-266,0-4 184,0-9 286,0-2 0,2-12 147,4-8 0,-4-1-24,3-16 1,5 0 81,1-5 0,5-7-162,1 1 1,8-6-5,4 5 1,4 1-18,1 5 1,6 3 3,1 3 0,-1 4-48,-5 8 0,-1 1 51,1 5 0,-2 1-277,-5 4 0,-3 4-129,-7-3 0,-3 10-546,-3 7 981,-5 3 0,-14 10 0,-3 2 0</inkml:trace>
  <inkml:trace contextRef="#ctx0" brushRef="#br0" timeOffset="2436">3648 842 7942,'-18'0'3239,"1"0"-3121,7 7 1,5-5-7,10 4 1,5 4-382,7 1 1,6 5 303,0 1 0,0 10 344,-5 7 0,5 9-219,0 9 0,0 1-45,-6 5 0,-1 9-254,-5 8 1,3-2-369,-9-9 1,7-1-922,-6-11 0,-1 2 683,-5-14 0,-5-1 343,-1-11 0,-8-3 402,3-7 0,-10-3 0,-2-3 0,-16-5 0,3-7 0</inkml:trace>
  <inkml:trace contextRef="#ctx0" brushRef="#br0" timeOffset="2751">2351 1136 8386,'-18'0'656,"-7"7"0,6 3-532,-4 7 0,12 6 175,5 0 1,6 8 366,6-2 1,5 4-166,12 1 0,4-1-111,8-4 1,9 3-40,8-3 1,7-4-567,10-2 0,8-5-705,4-7 0,0-3 738,5-8-82,4 0 0,-38-3 1,0-2-1,0 0 1,0 1-1</inkml:trace>
  <inkml:trace contextRef="#ctx0" brushRef="#br0" timeOffset="3724">4651 686 7965,'19'-34'0,"4"-1"0,4 8 95,7 4-143,9 4 0,1-4 0,8 0 1,5 0-122,1 5 1,0 1 80,-7 0 0,-6 7-93,-5 4 1,-5 6 241,-7 6 1,-5 10-71,-11 7 1,-4 7 83,-8-1 1,-2 0 173,-4 6 0,-4-10-128,-7 9 1,-6-9 184,0 4 1,0-10-127,6-2 1,5-1 198,1-10-137,-1-1-170,2-5 0,3-7-7,7-5 1,0-3-130,0-3 1,0-1 131,0-4 1,6 4-34,-1-4 1,9 4-353,-3 1 0,-1 1-59,1 0 49,-7 0 185,4 7 65,-8 2 0,0 10 159,0 4 1,-8 4 232,-3 7 1,-7 8 13,-5 4 1,2 3 227,-8 3 1,6 7 77,-5 4 0,-1 12-195,-6 5 0,1 6-44,-1 6 1,-5 6-360,19-35 1,1 0-1,-22 45 150,22-43 1,0 2 0,-2-1 0,-1 2-385,-3 3 1,1 1-1,2-2 1,1 0 63,2 2 1,0-1 0,2-1 0,-1-2-98,2-2 1,0 0 0,0 1-1,-1 0-918,-16 42 0,7-9 279,4-14 1,5-9-36,7-14 41,3-12 673,8-16 1,0-22-241,0-19 1,2-16 18,4-24 411,4-1 0,-1-12 0,-1 6 0</inkml:trace>
  <inkml:trace contextRef="#ctx0" brushRef="#br0" timeOffset="3926">5671 842 7829,'0'-10'1978,"0"18"0,2-2-1990,4 11 1,-3-6-614,9 1 0,-1-2 625,7-5 0,-1-3 0,0 6 0</inkml:trace>
  <inkml:trace contextRef="#ctx0" brushRef="#br0" timeOffset="4258">5429 1274 7829,'-10'8'1171,"4"-6"-1164,12 4 0,9-5-8,9-1 1,12-7-79,-1-5 0,3 3-95,-3-3 1,3 8 11,-3-2 0,1 5-60,-13 1 1,0 0 5,-5 0 0,-9 7 115,-3 5 1,-6 5 145,-6 6 1,-9 2 34,-8 4 1,-8 4-97,2-5 1,-5 3 779,-7-2 0,5 4-372,-5-5 1,11 3 275,1-2 1,8 2-279,-2-8 1,5 0 44,7-6-295,3 0 0,10-1-207,4-5 0,5 3 244,12-8 0,4 5 0,8-5 1,-4 0 140,3-6 0,-9 5-80,10 1 0,-10 2-696,4-2 1,-14-4-558,2 3-607,-11 5 335,2 0-564,-16 7 1851,-2-8 0,1-9 0,1-9 0</inkml:trace>
  <inkml:trace contextRef="#ctx0" brushRef="#br0" timeOffset="5137">6708 790 7889,'-25'0'0,"6"0"0,-4 2 1261,12 4-962,-5-4 1,12 19-231,-7-4 0,7 6-23,-2 0 0,4 4-60,2 8 0,0 7-148,0 4 0,-5 4 800,-1 2 0,0 7-89,6 5 1,0 3 153,0 2 0,0-7-452,0-5 1,14 3-54,3-2 1,4-3-906,-4-9 1,6-3 475,0-9 0,0-7-635,-5-4 0,-1-11-158,0-7 318,1-3 0,3-11 199,-4-9 0,10-14 42,-10-14 1,6-12 251,0-5 1,-2-10 212,8-2 0,-8-14-183,2 3 0,2-1 183,-1 12 0,6 1 531,-1 10 1,4 6-317,1 7 1,7 6 389,-1 11 1,8 5-259,-2 0 0,4 10-123,2 2 0,0-1-89,0 7 1,-6 3-29,0 2 1,-9 4-171,-3 2 0,-1 0 52,-10 0 0,-2 8-432,-10 4 1,-3 3 175,-8 2 0,-2 8-73,-4 4 0,-11 4 273,-12 1 1,-11 7 384,-6-1 1,-2 8-77,2-2 1,-2-2 172,7 3 0,7-15 376,5 3 1,14-6-299,-3-1 0,14-4-471,4-13 0,10 2 106,13-7 0,4-2-270,8-10 1,11-5 19,0-12 0,10-4-206,-5-8 1,-4 3-95,4 3 0,-4-10-424,-1 5 0,-6-5 366,-11 5 0,2-7 102,-8 1 1,-2-8 121,-10 2 0,-3-6 30,-8-6 1,-8 3 267,-3-9 0,-5 9-13,-1-3 0,-6 6 177,0 6 1,-6 4 26,6 7 1,-8 2 295,3 5 1,-5 4-292,-2 13 0,1-2-80,-1 7 0,-1 0-199,-5 6 0,5 8 186,-5 3 1,11 6-178,1 7 0,8-5 75,-2 4 1,9-2-35,3 2 1,7-2 33,-2 8 1,4-6 53,2 6 1,10 5 115,7 7 1,2 7-85,10-2 1,0 6 262,5 5 0,9 5-265,3 7 0,-2 2 259,2 4 1,0 4-414,-20-36 0,0 0 1,3 3-1,0 1 162,0-1 0,-1 0 1,2 1-1,-2 0-75,-2-1 1,0 0 0,3 2 0,0 0-94,-1 4 0,1 0 0,3-2 0,0 0-265,-4-3 0,1-2 0,1-2 1,0-1-72,28 27 0,-10-8-516,3-3 1,-10-12 380,-1-5 0,-9-7-91,-2-5 1,-10-4-368,-2-8 962,1-7 0,-17-3 0,7-7 0</inkml:trace>
  <inkml:trace contextRef="#ctx0" brushRef="#br0" timeOffset="5277">8766 1343 7741,'-34'0'0,"-1"0"0,2 10 1936,5 7 0,-3 6-907,8 6 1,-6 4-2942,6-4 1912,-8-4 0,-3 7 0,-11-5 0</inkml:trace>
  <inkml:trace contextRef="#ctx0" brushRef="#br0" timeOffset="5418">7919 29 7782,'-10'-25'1613,"12"21"203,16 4 0,14 14-1816,14 9 0,4 4 0,2 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8:39.2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52 329 8142,'-9'-9'16,"1"-7"1,10 14-133,4-3 1,3 3 525,8 2-312,8 0 1,-5 0-150,3 0 0,4-2 97,1-4 0,5 4 204,2-4 1,-1 4-34,1 2 0,1 2 218,5 4 1,-3-4 2,8 4 1,0-4-136,6-2 1,2 0-326,4 0 1,-4 0 8,3 0 1,-11 0-150,-5 0 0,1 0-81,-2 0 1,-5-2-390,-6-4 1,-8 4-665,2-4 172,-12-3 615,5 7 1,-16-12 508,0 9 0,-10-7 0,-13 6 0,-4-7 0,-7 1 0,5-3 0,0-2 0,6-1 0,-6 1 0,8 0 0,-2-1 0,-2 1-22,2 0 1,0 1 171,5 5 0,7-2 230,-1 7 0,1 0-139,-6 6 0,5-6 247,1 0 0,5 1-102,-6 5 1,6 0 17,-5 0 1,7 2-95,-2 3 1,3 7-22,-3 11 0,4 6-124,-4 11 0,4 4-126,2 8 1,-8 10-134,-3 7 1,-1 4-196,-5 13 1,2-1 200,1-36 0,-1 0 0,-14 41-93,-5 2 1,5-7-177,0 1 1,2-13 119,-2 2 0,-2-4-130,8-7 0,-5-5-40,4-1 0,1-14-642,6-9 1049,0-1 0,1-10 0,5-1 0,3-8 0</inkml:trace>
  <inkml:trace contextRef="#ctx0" brushRef="#br0" timeOffset="212">0 935 8010,'0'17'1550,"0"0"1,0 0-1192,0 1 0,0 9-166,0 7 1,10 3-117,7 9 1,-1 0-189,1 6 1,0 0-332,-5 0 1,1-1 293,-1 1 1,3 0-61,-3 0 1,-3-2-133,3-4 0,-1 2-329,7-7 1,-7-9 233,1-9 0,-1-5-129,6-7 0,1-3 564,-1-8 0,0-16 0,1-3 0</inkml:trace>
  <inkml:trace contextRef="#ctx0" brushRef="#br0" timeOffset="534">796 1090 8010,'27'-25'1122,"0"6"-714,-4-4 1,-2 9-237,8 3 0,-6 1 54,5-1 1,7 3-15,5 8 0,3 0-52,-3 0 0,4 8-122,8 3 0,-2 7 75,-4 5 1,2 9-58,-7 9 0,-1 9-83,-5 2 1,-9 7 68,-3 10 0,-5-5-542,-7-1 0,-3-13 75,-8 2 0,-4-10-165,-7 4 1,-1-15 279,-11-2 0,-4-8 137,-2-4 1,-3-7 350,-3-4 0,0-12-140,1-6 0,-1-5 111,1-6 0,1-4-32,4-7 0,6-7 242,12 1 0,3-1-109,8 7 1,8 1-5,3 4 0,14 2-320,10 4 1,7 4-302,10-4 1,0 4 113,0 2 0,5-1-127,1 1 0,0 0-380,-7-1 768,9 1 0,-6 0 0,5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02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67 8222,'-10'0'-391,"3"0"798,7 0 0,0-2-79,0-3 0,0 1 182,0-8-13,0 8 31,0-11-203,0 13 148,0-6-459,0 1 0,2 5 116,3-4 1,-3 12 32,4 5 1,-2 7 52,2 5 1,-4-2 96,3 8 0,3-1 108,-2 7 1,0 0-74,-6-1 0,0 1-63,0-1 1,0 7-51,0-1 0,0-2-549,0-9 0,0 2 92,0-8 0,5 6-134,1-6 0,6 0-301,-7-6 0,9 1 657,-3-1 0,12-7 0,4-3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0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0 191 8210,'0'-11'-507,"0"-1"1,8 8 112,3-1 288,-3-5 0,8 8 39,-5-4 1,-1-1-98,1 1 0,1-6 100,5 7 0,-5-7 76,-1 6-119,1-7 75,-3 11 0,1-6 32,-4 8 0,-5 0 0,7 0 0</inkml:trace>
  <inkml:trace contextRef="#ctx0" brushRef="#br0" timeOffset="405">242 53 8001,'0'-10'-1266,"0"3"904,0 7 899,0 0 90,0-8 66,0 6-303,0-6-2,0 1-84,0 5 38,0-6-200,0 8-250,0 0 233,8 8 1,2 1 1,7 9 0,0 7 90,1 3 0,6 5-157,5 2 0,4 7 248,2 4 1,-1 2-107,1-2 1,-1 6-155,1 0 0,-2-6-41,-5 6 0,3-6-230,-8 0 0,0-4 162,-5-7 0,-1-2-113,0-4 0,-5 1-25,-1-7 137,-7 0-127,11-5-104,-13-9-254,6-1 215,-8-8 1,0-8-242,0-3 0,0-10 68,0-2 505,0-8 0,0 4 0,0-8 0</inkml:trace>
  <inkml:trace contextRef="#ctx0" brushRef="#br0" timeOffset="705">709 174 8103,'-27'-8'1241,"2"-1"-1043,8-1-58,7 2-220,3 8 0,9 0-287,3 0 0,-1 2 118,8 4 1,-6-4-650,5 4 718,1 3 225,-3 1 0,-1 7 882,-8 1-617,0-1 0,-2 2-121,-4 4 0,-3-2 137,-9 8 0,-1 6 85,-4 5 1,-2 8-49,-4-2 1,-3 2-272,3-2 0,-4-3 113,-1-9 0,7 1-558,4-1 0,3-1-29,3-4 0,6-4-287,-1-8 1,8-5 268,-2-1 400,12-7 0,4 4 0,7-8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11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7220,'0'-17'-526,"0"-1"562,0 1 1,0 5-171,0 1 1,0 5 93,0-5-35,0 7-25,8-12 144,-7 7 125,7-1-166,-8 3 335,0 7 545,0 0-281,-8 0 34,7 0-387,-7 0 117,8 0-437,0 0 206,0 7-98,0-5-55,0 6 193,0-8 1172,0 0 1,8 7-1171,3 5 1,6 3-32,6 3 1,-1 1-119,6 4 1,1-2-21,6 8 0,5 0 124,0 5 1,3 1-168,-3-1 0,-3 1 38,3 0 1,-9-1 44,-3 1 0,-1-3-71,2-3 1,2 2-1,-8-8 0,-2 6 4,-9-6 0,3 0-103,-3-6 1,-3 1 2,3-1 1,-7-2-2,7-3-222,-8 3-160,4-5-424,-1-1 154,-5-1 250,6-8 0,-8-2-107,0-4 1,-6-3 628,0-8 0,-7-8 0,3-2 0</inkml:trace>
  <inkml:trace contextRef="#ctx0" brushRef="#br0" timeOffset="282">399 173 8203,'-2'-15'612,"-4"4"0,4 1 217,-4 4-317,-3 4-471,7-13 0,-4 11-333,12-7 1,-3 7-29,9-2 0,-6 4 164,5 2 184,1 0 0,-1 2 100,1 4 0,-8 3-1,2 9 1,-5 1-73,-1 4 0,0 4 273,0 7 1,-7-1-89,-5-4 0,-3 3 136,-2-3 0,-3 4-195,-3 2 0,2-1 15,-8 1 0,6-3-151,-6-3 1,8 2-302,-2-8-194,4 8 0,4-12-899,3 4 1349,4-4 0,16-9 0,2-2 0</inkml:trace>
  <inkml:trace contextRef="#ctx0" brushRef="#br0" timeOffset="731">969 346 8287,'0'-9'-2099,"2"1"2099,4 8 0,4 0 0,7 0-94,0 0 0,-5 0 36,-1 0 1,-5 6-86,5 0 144,-7 7 0,4-3-1,-8 7 0,0 0 0,0 6 0,0 0 0,-8 2 0,-3-2 0,-5-3 0,-1 3 0,-6 2 342,0-2 1,2 6 125,9-6 1,-3 0 130,3-6 1,3 0-221,-3 1 0,8-7 405,-1 1-416,3-1 39,2 6-575,0 1 137,0-1-326,7 0 0,3-5-132,7-1 1,3-7-374,3 2 1,5-4 450,13-2 0,13-16 411,15-7 0,8-15 0,9-6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13.3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35 156 8097,'-9'-8'-447,"1"7"1,6-9 702,-4 4-33,5 4-433,-7-5 282,8-1-236,0 6 116,0-13-21,0 13 250,0-14 251,0 14-383,0-5 0,0 5 8,0-4 757,0 4-486,0-6 1,0 6-200,0-3 1,2 3 15,4-4 0,-3 4 36,9 2 0,-1-2-541,7-4 1,9 5 359,7-5 0,1-4 0,7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19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8100,'0'-10'-589,"2"0"320,4 5 328,-4 3 1,11-14-83,-7 5 1,7 1-15,-1-1 1,-3-1 48,3-5 0,-6 2 26,5 3 155,1-3 1,-1 7-106,1-4 0,-8 3 288,1 3 0,-1 4 301,2-4-412,-4 4 0,8 2 18,-5 0 0,3 2-32,4 4 0,9 6 15,-4 11 0,6-2-34,0 8 1,-2 3-88,8 3 1,-2 9-3,2-9 1,3 3-119,-3-3 0,2-6 55,-2-1 0,2-1-83,-8 2 0,0 2-189,-6-8 0,-2 6 116,-3-6 1,1 0-308,-7-6 0,6 0 167,-7 1 1,1-1-220,-6 0 0,2-1-222,4-5-87,-4 5-40,5-7-206,-7 1 990,0-3 0,8-7 0,2 0 0</inkml:trace>
  <inkml:trace contextRef="#ctx0" brushRef="#br0" timeOffset="280">675 104 8056,'-25'-27'0,"8"4"155,0 12 0,13 3 472,-8 8-1100,9 0 272,-5 0 0,8 2 351,0 4 1,0 3-8,0 9 0,-8 7 3,-3 3 0,-10 7-78,-2 5 0,-8 5 229,2 6 0,-4 1-91,-1 0 1,-3-6-141,-3 0 1,3 1-214,-3 4 0,4-1 111,1-4 0,2-5-268,4-12 1,1 1-280,10-7-106,-3 0 689,19-13 0,-5 5 0,7-5 0</inkml:trace>
  <inkml:trace contextRef="#ctx0" brushRef="#br0" timeOffset="824">987 433 8972,'0'-10'981,"0"2"-1245,0 8 1,7 0 156,5 0 1,-2 0 205,1 0-44,1 0 1,5 0 0,0 0 1,0 0-52,1 0 0,-7 2-21,1 4 0,-3-2-176,3 8 0,-4-1 82,-8 6 0,0 8-51,0 4 1,-2-2 83,-4 2 1,-2-2-106,-3 2 0,-5-4 177,5-8 0,3 0 205,2 0 0,4 1 7,2-1 0,0-5 269,0-1 1,0-5 730,0 5-49,0-7-523,8 12 1,-4-13-176,8 9 1,-9-6-170,3 5 0,-4-5-215,-2 6 1,0-7-220,0 7 1,0-1-299,0 7 1,-8 5-628,-3 0 0,-5 6 1068,-1-6 0,-8 7 0,-2-3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21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 7833,'0'-10'-731,"0"-5"944,0 5 160,0 1-48,0-7 271,0 14 127,0-5-237,0 7-223,-8 0 135,6 0-505,-5 7 0,7-3-77,0 8 28,0-8 147,7 3 1,3-7-42,7 0 0,-5 0-2,-1 0-9,1 0 0,5 0 463,0 0 1,1 0-152,-1 0 0,0 0-178,0 0 1,1 0-14,-1 0 1,0 0-8,1 0 1,-1 2-37,0 4 1,1-4-201,-1 4 0,0 1-16,0-1 0,-5 2 120,-1-2 0,-5-4 1,6 3-3,-8 5 182,3 0 0,-7 7-106,0 0 0,-2-5 10,-3-1 1,-5 1-51,-7 5 0,-6 0-120,0 1 1,-6-1 118,6 0 0,-6 0 24,6 1 0,-2-3 41,2-3 1,4 3-57,-5-3 1,5-3 224,2 3 1,5-8-16,1 1 1,5 3 210,-5-2-126,7-1-118,-4-5 0,8 2-214,0 4 1,2-4 172,4 4 0,-2-4-165,7-2 1,1 0 77,5 0 0,2 0-56,4 0 1,-2 0 50,8 0 1,-8 0 10,2 0 1,2 0 46,-2 0 0,1 2 30,-7 3 0,0-1 51,0 8 0,1-1-90,-1 7 1,-6-1 178,1 0 0,-8 2-94,2 5 1,-6 1 37,-6 3 0,-4 5-96,-7-4 1,-2 2-6,-4-3 1,-2 5-73,-4-4 0,-4-2-210,4 2 1,-3-8-716,-3 2 0,6-6 468,1-5 1,4 1 450,-4-7 0,-1 0 0,-6-6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39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156 200 7969,'-9'-8'536,"-7"6"601,14-5-1215,-5 7 1,7 7-385,0 5 0,0 3 395,0 3 53,0-1 0,0 2-62,0 4 1,0-4 217,0 5-3,0-5 213,7-2 1,3-7-23,7-5 1,0-5-141,1-5 0,5-5-328,0-7 1,6-2 69,-6-5 0,2-1-3,-2-3 0,-4-5 36,4 4 0,-4 2-50,-1-2 1,-1 8-75,0-2 0,-5 4 29,-1 2 1,-7-1-88,2 1 151,3 8 0,-7-1 51,4 4-51,-4 4 1,-4 2-16,-4 12 0,-3 3 58,-9 2 0,7 3 141,-1 3 1,1-2 114,-6 8 0,5-2-64,1 1 1,1 7 95,-2 0 0,-1-1-46,7 7 1,0 1 79,6-2 0,0 14-64,0-2 0,0 5-175,0 1 0,0-4 9,0 4 0,0-7-224,0-4 0,-5 1-67,-1-8 0,0-2 108,6-9 1,-2 2 23,-4-8 0,3 0 18,-9-6 1,1 1 23,-7-1 0,1-7 22,0-5 0,-3-3 15,-3-2 1,-2 0 73,-3 0 0,-3-7 147,8-5 1,-6-3 353,6-3 0,6-5-230,5 0 1,8 0-181,-2 6 0,5-6 17,1 0 1,7-6-501,5 6 1,9 0 85,2 6 1,10-7-81,1 1 0,3 0-206,9 6 0,-2 0-1474,2-1 2003,4 1 0,-6-8 0,8-2 0</inkml:trace>
  <inkml:trace contextRef="#ctx0" brushRef="#br0" timeOffset="584">710 702 7866,'0'-12'1389,"0"1"-606,0 7-267,7-12 0,3 9-246,7-5 1,0 3-58,1 3 1,-1 4-101,0-4 1,1 4 125,-1 2 1,0 0-366,0 0 1,-1 8-128,-5 3 1,-1 1-341,-4 5 0,-4-1 174,3 12 0,-10-5-179,-7 6 0,-3-6 470,-3 6 0,1-8-64,0 2 1,0-3 299,-1-3 1,3-6-141,3 1 1131,5-1-662,7 7 0,2-7 62,3 1 0,5-6-101,7 5 1,3-7 8,3 2 0,-4 1-156,4-1 1,-4 6-89,-2-7 0,-5 9-124,-1-3 0,-7 5 60,2 1 1,-4 0-659,-2 1 1,-8-1-83,-3 0 1,-7 1-1113,-5-1 1753,4 0 0,-13 0 0,5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0.8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7956,'8'-18'917,"3"1"1,5 6-351,1-1 1,0 6 705,1-5-617,7 7-314,-6-4 1,8 6-155,-4-3 1,-4 3-257,4-4 0,-4 2-769,-2-2-85,1 4-1312,-1-5 1022,-7 7 0,-10 7 1212,-12 5 0,-11 3 0,-4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38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416 105 7991,'-12'-10'-144,"1"4"-186,7-3 306,-4 7 123,8-14 0,0 7 1,0-3 81,0 1 226,0 7-88,0-12 337,-8 14-437,-1-5 1,-7 9-10,5 3 1,-3 5-14,9 7 0,-9 6-1,3 0 1,1 8-18,-2-2 0,9 2 24,-3-2 0,4 3-22,2-3 1,0-2-101,0 2 1,0-8-135,0 2 1,2-4 7,4-2 1,3-5-166,9 0 0,-1-9-103,0 3 1,2-4 133,4-2 0,-3-10-51,3-7 1,-2-2-19,2-10 0,-4 6-102,4-6 0,-4 0 224,-1-5 1,-7 5 130,1 0 1,-3 2-71,3-2 0,-5-1 176,-7 7 1,0 0 230,0 5-120,0 1-106,0 7 0,-1 3-126,-5 7 0,2 2 9,-8 3 0,7-1-23,-7 8 1,6 5-15,-5 6 1,5 2 71,-5-2 1,5-2 8,-6 8 0,6 0 217,-5 6 0,7 5-90,-2 0 1,3 6 41,-3-5 1,4 7-86,-4-2 0,2 4-19,-2 2 0,5 0-140,-5-1 0,-2-1-243,2-3 1,-5 1 275,5-8 1,-5-2 23,5-9 0,-8-4-265,3-8 1,-5 1 16,-1-1 0,0-2 291,0-3 0,-7-4-80,1-8 1,-5 0-15,5 0 0,-8-6 212,2 0 0,2-13 272,-2 2 1,8-6 125,-2-1-422,4 5 1,9-6 199,4 8-230,5 0 1,8-1-273,5 1 0,5 2-15,6 3 1,-2-9-61,8 4 0,0-4 6,5 3 1,1 1-217,0 0 0,5-6-96,0 0 0,1 0-330,-7 5 0,1 1 851,-1 0 0,1-1 0,0 1 0</inkml:trace>
  <inkml:trace contextRef="#ctx0" brushRef="#br0" timeOffset="533">848 537 8077,'-10'0'2299,"3"0"-1876,7 0-1070,0 0 494,7 0 1,-3 0 49,8 0 289,-9 0-172,13 0 0,-7 0 359,9 0 0,-7 0-132,1 0 1,-6 0-191,5 0 1,-1 2-168,1 4 0,-1-3-241,-4 9 1,-4-1 119,3 7 1,-3-1 81,-2 0 1,-7 3-69,-5 3 0,-3-4-31,-3 4 0,1-4 507,0-2 1,5-1-27,1-5 1,7 5 125,-2-5 0,4-1-29,2 1 0,0-5 602,0 6-235,0-9-302,0 13 1,0-12-79,0 7 0,2-7 171,4 2-717,-4 3 12,5 1 0,-7 2-463,0-1-203,0-7 57,0 4 0,8-8 332,4 0 0,11-14-185,6-3 0,11-12-148,6 0 0,4-3 833,2-3 0,15-15 0,4-4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37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226 122 8197,'-12'-15'378,"1"3"-215,7 4 1,-10 6 33,8-3-150,1-5 35,5 0 55,0-5 0,0 11 21,0-7-32,0 7 1,0-6 45,0 5-42,0 3 141,0-6 343,0 8-488,0 0-61,0 8 0,0 1-31,0 9 1,-6 1 64,0 4 1,-5 2-129,5 4 1,0 3 99,6-3 1,0 4 53,0 1 0,2-1-115,4-4 0,2 3-108,3-3 1,4-4 26,-3-2 0,3 2-197,3-2 1,-7-5 54,1-7 0,5-7 118,6 2 0,0-4-177,-6-2 1,1 0 16,-1 0 1,0-10-45,1-7 1,-3-2 195,-4-10 0,5 0 99,-5-6 1,-1 1-12,1-1 0,-7 1 191,2-1 1,2-3-53,-2 3 0,-1-1-77,-5 12 149,8-6 1,-6 10 18,4-3-78,-4 12-149,-2 3 0,-2 8-19,-4 0 0,2 2 20,-7 4 0,5 4-16,-6 7 1,6 0 7,-5 0 0,7 3 11,-2 3 0,-1-4 77,1 4 1,0 4-76,6 2 1,0-2 97,0 1 1,0-1-36,0 2 0,0 4 9,0-4 1,0 3 38,0 3 0,0 1 18,0 5 0,6-3-80,0 8 1,-1 0 8,-5 6 1,0-2-300,0-4 1,-2 2 92,-3-7 1,-5-1 8,-7-5 0,0-3 154,-1-3 0,-5 2 83,0-8 0,-2 4-95,2-10 0,4 2 100,-4-13 0,-2 0 101,2-6 1,-2 0-36,2 0 0,4-10-135,-5-7 1,3 0 67,-2-6 1,10-2 83,-4 2 1,5-6-119,0 6 0,5-2-17,7 2 0,0 3-23,0-3 0,0 4-1,0 2 0,7 0-15,5-1 0,9 7 48,2-1 0,6 1-119,-6-7 0,8 1 105,-2 0 0,-2 5-496,1 1 0,-5 7-115,6-2 1,-8-2-306,2 3 0,-1-1 376,1 6 0,-10 0-20,4 0 0,-3 6 520,3-1 0,0 1 0,1-6 0</inkml:trace>
  <inkml:trace contextRef="#ctx0" brushRef="#br0" timeOffset="206">658 710 10720,'17'-2'70,"1"-4"1,-1 4-39,0-3 0,0 3-2,1 2 0,-7 2-283,1 3 0,-6 13 162,5 10 0,-7 1 116,2 6 1,-4-4-145,-2 9 0,0 0-138,0-5 1,0 3 85,0-9 1,0-4-74,0-2 1,0-4 243,0-1 0,7-9 0,3-1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49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 7933,'-17'0'2252,"0"2"360,-1 4 0,7 11-2964,-1 12 0,5 5 352,-11 7 0,-3 3 0,-13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50.5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18 191 8901,'0'17'361,"0"1"0,0 5-181,0 0 0,0 0-397,0-6 130,0 1 1,6-1-53,-1 0 1,9-2 131,-3-3 1,5-4-156,1-8 1,0 0 63,1 0 1,5-8-79,0-4 0,2-5 16,-2-6 1,-4 2 19,4-8 1,-9 6 243,-3-6 0,1 6-118,5-6 0,-8 3 82,-3-3 1,-2-2-74,2 8 1,-4 0 74,4 6 35,-5-1 5,-1 9-21,-7 1 0,-3 16-16,-7 3 0,5 12 0,1 6 1,7-2 120,-2 2 1,4 5-22,2 7 1,0 1-49,0-2 1,6 5 126,0 6 1,7 1 4,-1 0 1,-3 6 81,3-1 0,-6 1-237,5-6 1,-7 6-247,2-1 1,-4 7 250,-2-7 1,0-5 39,0-6 1,-6-7-808,0 1 1,-5-5 293,5-6 1,-8 1 221,3-7 1,-4-5 93,-3-7 1,1-7-27,0 2 1,-6-4 85,0-2 1,-8-8 145,2-4 0,2-9 332,-2-2 0,8-7-222,-2 1 1,6-4 301,5-2 1,5 3-191,7 3 0,2-4-271,3 4 0,13-3-185,10-3 1,5 3-374,2 3 0,5-2 56,0 8 1,3-6-307,-3 6 1,-4 2-325,5 9 1,-5-1 452,-1 7 0,-1 0-268,1 6 840,-8 0 0,6 0 0,-6 0 0</inkml:trace>
  <inkml:trace contextRef="#ctx0" brushRef="#br0" timeOffset="242">986 900 10456,'20'0'381,"3"0"1,-4 0-584,4 0 1,2 0-344,-2 0 0,6 8 573,-6 3 0,0 5-71,-6 1 1,-2 8-56,-3 4 0,1 5 411,-7 7 0,2-3 582,-2 8 0,-4-5-831,3 5 1,-5-8-420,-5 3 1,-5-5-84,-7-1 0,-1-6 213,1-1 1,-6-5-115,0 6 1,-6-10 9,6-1 1,-8-3-1008,3-9 1336,3 0 0,-16-6 0,5 0 0</inkml:trace>
  <inkml:trace contextRef="#ctx0" brushRef="#br0" timeOffset="392">1159 589 10449,'10'-8'1127,"-1"6"-1414,-3-3 0,-2 3-11,8 2 0,-3 7-1144,3 5 1442,3-4 0,-13 7 0,6-5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48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87 7991,'0'-17'-327,"0"5"-41,0 1 0,0 5 426,0-6 791,8 8-117,-6-11-323,6 13 149,-8-6-165,0 8 6,0 0-160,7 0 1,-3 14 40,8 3 1,-1 12-14,7 0 0,-1 5 0,0 7 1,2-3-229,5 8 0,-3-5 100,7 5 0,-6-2-123,1 2 0,2 2 128,-2-7 0,0 1-484,-6-2 1,-2-5 79,-3-1 0,1-5-73,-7-6 0,2-6-295,-2 1-166,-4-1-486,5-7 440,-7-1 397,0-1 0,-6-18 79,1-7 0,-7-8 364,6-10 0,-7-7 0,3-2 0</inkml:trace>
  <inkml:trace contextRef="#ctx0" brushRef="#br0" timeOffset="254">450 87 7991,'0'-17'1723,"-2"7"-948,-4 4 757,4 4-1022,-5 2 0,1 2-1249,0 4 1,0 4 312,6 7 1,-7 8 175,-5 4 0,-3 3 249,-3 3 0,-1 0 96,-4-1 0,4 3-74,-4 3 0,-2 2-73,2 4 1,-6 2-22,6-7 0,-6-1 69,6-5 1,0 3-283,6-3 0,-4 1-206,3-13 0,-1 0-224,13-5 1,-5-1 206,5 0 509,0-7 0,6 5 0,0-5 0</inkml:trace>
  <inkml:trace contextRef="#ctx0" brushRef="#br0" timeOffset="585">778 658 7937,'12'-25'-19,"-1"7"0,1 9-165,5 9 0,6-6-30,0 0 1,6-5-15,-6 5 1,6-6 136,-6 7 0,6-7-82,-6 6 1,0 1 872,-6 5 0,-5 0-176,-1 0 1,-5 1 69,6 5 1,-8 4-380,1 7 0,-3 0-115,-2 1 1,0 5 71,0 0 0,0 2 55,0-2 1,0-4 158,0 4 1,0-4-178,0-1 1,6-1-64,0 0 1,1-1 128,-1-5-554,4 5 1,7-9 27,0 5 1,1-5-177,-1-7 0,0-1 138,1-5 1,-1-4-102,0-7 0,0 0-606,1-1 0,-9-1 386,-3-4 1,2 2 609,-2-8 0,-8-7 0,-8-9 0</inkml:trace>
  <inkml:trace contextRef="#ctx0" brushRef="#br0" timeOffset="718">1176 208 7937,'-11'0'1394,"-1"0"-767,8 0 1160,-3 0-1342,7 0 1,7 0-431,5 0 1,-3 6 0,3 0 0,-1 5-205,7-5 1,-9 7 188,-3-1 0,4 11 0,-1 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47.3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761 208 8191,'-17'0'284,"5"0"291,1 0 202,7 0-250,-4 0-328,0 8-430,6 1 0,-5 8 462,7 1 0,0 7 433,0 4 1,0-3 370,0 3-680,0 0 1,0 6-66,0-1 0,0-1-193,0-4 0,0 1-58,0-6 1,0 4 152,0-5 0,0 0-586,0-5 0,0-7 104,0 1-1555,0-1 218,7-1 658,-5-2 0,6-10 391,-8-4 1,0-4 31,0-7 1,0 0 545,0-1 0,-8 1 0,-3 0 0,-10 0 0,-2-1 0,0 1 0,5 0 0,1-1 0</inkml:trace>
  <inkml:trace contextRef="#ctx0" brushRef="#br0" timeOffset="689">52 277 8119,'-14'-23'1163,"-3"0"-253,4 0-1057,5 6 0,10 5 165,4 1 0,5 5-678,12-6 1,-4 6 364,5-5 0,1 5 141,-2-5 1,0 5 217,-6-6 1,0 7 104,1-7 0,-1 8 86,0-2 1,6-3-293,0-3 1,2 5 174,-2 1 1,-2-2-51,8 2 1,-6 1-108,6 5 0,0-6 70,6 0 1,-7 0-125,1 6 1,-2 0 83,2 0 0,4 0-34,-5 0 1,-1 0 81,2 0 1,-2 2-54,2 4 0,2 2 25,-8 3 0,5 5-9,-5-5 1,2-1 30,-1 1 1,-5-5 6,4 6 0,-2-7 4,2 7 1,-2-6 2,8 5 0,-8-1-1,2 1 0,-4 3-6,-1-8 0,3 7-9,-4-2 1,4-1 127,-9 2 0,-3-3-73,3 3 0,-6 3 80,5-3 0,-7 3-135,2 2 1,-4 1 3,-2-1 0,0 0-16,0 0 0,0 7-151,0-1 0,-2 0 3,-4-6 0,2 6 87,-7 0 1,5 0 173,-6-6 0,7 6-145,-7 1 0,1 1 107,-7-2 0,1-4-63,0 4 1,-1-4 18,1-2 1,-6 1 44,0-1 1,-8 0 0,2 1 0,2-1 1,-1 0 1,-1-5-29,-6-1 1,1-5-131,-1 5 0,0-7 107,1 2 1,5 2-203,0-2 0,6-1 72,-6-5 1,1 0 47,-7 0 1,6 0 10,0 0 1,6 0-12,-6 0 1,1-2 78,-7-3 0,6 1-72,0-8 1,1 1 103,-7-7 0,6 1-76,0 0 1,2 0 154,-1-1 0,3 1-21,7 0 0,1-1-35,0 1 0,7-2-87,4-4 1,4 2-101,2-8 1,2 6-375,4-6 0,4 6 209,7-6 0,8 8-781,4-2 1,4 4 442,1 1 0,3 7 572,3-1 0,-4 8 0,7-3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29:51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260 552 8070,'-12'-2'307,"1"-3"1,-1 3-117,-5-4 1,2 12-156,3 5 0,-3 5-140,3 1 0,-3 2-213,-3 4 0,-5-2 226,0 8 1,0-8 56,6 2 0,2-3 195,3-3 1,4-6-80,8 1 0,0-6-22,0 5 1,0-5-81,0 6 1,2-7 313,4 7 1,-2-1 45,7 7 0,-1 7 45,2 3 1,1 5 25,-7 2 0,7 7 171,-1 4 0,1-2-143,-1 2 0,3-5-80,-3 5 0,3-8-580,2 3 1,1-7 221,-1-5 0,-2-4-345,-3-8 0,1 1-51,-7-1 159,8-7 0,-11-3-447,9-7 225,-8 0 1,3-4-376,-7-7 0,0-3 295,0-14 1,0-3-175,0-10 1,0-3 711,0-8 0,-7-7 0,-3-3 0,-7-7 0</inkml:trace>
  <inkml:trace contextRef="#ctx0" brushRef="#br0" timeOffset="972">779 328 7970,'0'-10'3808,"7"2"-2775,5 8 0,9 6-898,2 0 0,0 7-3,-6-1 1,-1 3-814,-5 2 0,3 7 287,-9-1 0,1 0 118,-6-6 0,-6 0 113,1 1 0,-1-7-366,6 1 159,0-9 0,2 1 69,4-15 0,5-3-4,12-15 1,-2 3 118,8-3 1,-2-2 99,2 8 1,4 2 86,-5 9 1,-1-1 156,2 7 1,-8 0-122,2 6 0,-9 2 137,-3 4 0,-7 4 89,2 7 0,-6 0-120,-6 0 1,-9 7 104,-8-1 0,-8 5-113,2-5 1,-4 6-15,-1-6 1,-1 6-131,1-6 0,1 0-166,4-5 0,4-3 81,8-4 0,0 3-387,-1-8-44,9-1 256,1-5 240,8 0 1,8 0-83,3 0 1,5 2 216,1 4 1,-2-2 104,-3 7 1,1 3 125,-7 9 0,0-2-46,-6 8 1,-2 0 55,-4 5 1,-3 1 31,-9 0 0,-5 1-62,0 4 0,-2-3 66,2 3 1,4 3-37,-4-3 0,0 0-129,5-5 1,-3-3-95,10-3 1,1 2-185,-1-8 0,7 0-92,-2-6-608,4-7-51,2-2 0,8-10 392,3-4 1,10-11-406,3-12 0,6-4 269,-1-1 0,4-1 161,1 1 0,1-7 221,0 1 1,7 1 159,4 11 0,4-3 40,2 8 0,0 0 271,0 5 1,5 3 510,1 4 1,-4-3-397,-3 8 0,-8 1 113,9 5 0,-12 0-94,0 0 1,-3 1-286,-3 5 0,-7 4-3,-4 7 0,-5 0-196,-7 1 0,3-1 132,-9 0 1,-1 6 38,-9 0 1,-7 6-304,-11-6 0,-2 6 92,-4-6 0,-4 0-73,5-5 0,-5-1 71,-2 0 1,-5-2-398,0-3 0,1 1-24,10-7 1,-3 0-280,3-6 0,2-2 326,-2-4 1,6-3-89,-6-9 1,10-7 263,2-3 0,1-5 124,11-2 1,-1 1 162,6-1 0,0 3 5,0 3 0,0-2 68,0 8 0,6 0 154,-1 6 0,1 5 860,-6 0-613,0 9 0,0-3 422,0 12 1,-7 5-57,-5 12 0,-3 4-357,-3 8 0,-5-1-227,0 1 1,2 1-1,10 5 0,-3-9-265,8 9 1,1-14-175,5 7 1,0-11-194,0 0 0,3-5-22,9-7 1,1-3-481,16-8 1,0-8 109,6-3 0,-1-5 306,1-1 0,-3-6 354,-3 0 1,-4 6-86,-7 5 0,-1 8 1508,0-2-626,0-3 0,-7 9 481,-4 0 0,-6 8-556,-6 9 0,-4 2-77,-7 4 0,-6-4-1187,0 4 0,0-3 439,6-3 0,-1 0-445,1 0 0,7-5 661,5 0 0,-5-9 0,1 5 0</inkml:trace>
  <inkml:trace contextRef="#ctx0" brushRef="#br0" timeOffset="1723">2266 760 7883,'-17'0'2283,"5"8"-1769,0 3 0,9 4 470,-3 3-612,12 7 0,-3-4-264,9 8 0,0 0 21,5 5 1,-6 1 3,1-1 1,-3-1 45,3-4 0,1 2-656,-7-8 1,6 5 94,-6-5 1,-1-5-92,-5-7 0,2-7-45,4 2 224,-4-4 1,7-4-39,-3-4 0,-4-11 101,4-12 1,2-4 42,-3-1 0,7-3 12,-6-3 1,9 1 36,2-7 0,8 8-21,10-2 0,1 3-3,5 2 1,3 9 138,8 3 1,-6 9 206,0 3 0,-6 7-72,7-2 0,-11 4-77,-1 2 1,-3 6 419,-9 0 1,0 7-203,-5-1 0,-9 5 282,-3 6 1,-4-4-221,-2 4 0,-4 4-133,-7 2 1,-3-2-79,-15 2 0,1-3-137,-7 3 1,-5-2-205,-1-4 0,-5-4 129,6 5 0,-1-11-57,7-1 0,1-9 72,4 3 1,4-4 38,8-2 0,2-2 26,3-4 0,4 3 20,8-9 1,8 0-53,4-5 1,9 2-101,2 3 1,8-3-69,-3 3 1,5-1 34,2 1 1,-1-3 87,1 3 1,-1-3-11,1-2 1,-6 0-124,0-1-305,-8 1-385,-4 0 603,-9-1 0,-16 1 326,-3 0 0,-11-1 0,-1 1 0,-5-2 0,5-4 0,-6 2 0,6-8 0,-2 8 0,2-2 0,3 4-58,-3 1 1,10 9 424,1 3 1,7-2 397,-7 2 1,8 3-359,-2 8 0,-1 13 155,1 10 1,0 5-53,6 2 1,0 1-162,0 5 0,0 3 34,0 8 1,0 0-122,0-1 0,0-4-402,0-1 0,8-8-144,3 2 1,-1-11-422,2-6 0,-1-5 433,6-7 1,1-3-155,-1-8 0,0-4-185,1-8 0,-1-7 194,0-15 1,2-11-251,4-6 0,-1-5 667,6-13 0,1-12 0,-11 33 0,-1 0 0</inkml:trace>
  <inkml:trace contextRef="#ctx0" brushRef="#br0" timeOffset="1918">3321 51 7883,'38'-17'0,"-3"-1"0,-12 9 791,0 3 0,-4 6-275,-2 6 1,-7 9-12,-4 8 1,-4 6-113,-2-6 0,0 12-76,0-7 0,-8 15 1,-4-9 1,3 5 133,-3-5 1,8-1-9,-1-4 0,3 2-105,2-8 0,7-2-287,5-10 0,11 3 104,6-9 0,3 1-682,3-6 0,2-7 141,3-5 1,-2-3-148,8-3 1,-7 3-878,1 3 0,-3-3-6,-3 4 1415,-7 3 0,6-8 0,-6 7 0</inkml:trace>
  <inkml:trace contextRef="#ctx0" brushRef="#br0" timeOffset="2218">3718 881 7883,'-17'27'0,"0"7"1264,0 1 1,7 0-758,4 5 1,4-2-969,2 3 0,2-7-30,4 1 1,2-1 209,3-5 0,-3-2 409,-8 2 0,-2-8-178,-4 2 0,-9-4 325,-8-1 1,-6-7-227,6 1 1,-8-8-351,2 1 0,2-10-110,-1-7 0,-1-5-129,-6-6 1,6 2 246,1-8 1,12 8-95,-1-2 1,11 3 386,0 3 0,6 2 0,6 3 0,9 5 0,9 7 0,6 0 0,-1 0 0,6 7 811,5 5 0,-3 9 19,3 2 0,4 8 393,2-3 0,10 9-248,2-2 1,16 9-176,7-10 1,-33-15 0,2-1-924,4-3 1,2-1-1,5 1 1,1-1-354,-2-5 0,1-1 476,5 0 0,0-3 0,-3-4 0,-1-2 0,4 1 0,1 0 0,0 0 0,0 0 0,1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2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 8045,'-9'-27'2654,"1"10"0,21 9-2406,5 8 1,10 0-310,1 0 0,4 2 94,1 4 0,-5-2-135,0 7 1,-6 1 117,6 5 1,-8 0-21,2 1 1,-9 5-487,-3 0 0,-1 5 235,1-4 0,-3 6-215,-8-1 1,-4 2 146,-7-2 1,-1 3-8,-11-3 1,-2 4-40,2 1 1,-6-5-123,6 0 0,-6-8-73,6 2 564,0-4 0,6 6 0,0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2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122 190 7995,'0'-9'1290,"0"1"-961,0 23 0,-6-1-308,1 15 0,-3-2 56,2 1 0,4 5-47,-4-4 0,4 2 0,2-3 0,0-3 72,0-7 0,8-1-142,4 0 122,3-7 0,8-2-194,0-8 0,0 0 15,-5 0 0,-1-14-69,0-3 1,0-6 60,1 0 1,-3-4-129,-3-8 1,1-1 175,-7-5 0,-2-1 29,-10-4 1,-6 2 168,-11 3 0,2 11-125,-8-5 1,2 14 524,-1 4 0,-3 7-574,8 10 1,-6 15-1090,6 8 1122,0 16 0,-2 5 0,-2 8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3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28 8489,'9'-18'1609,"-1"9"1,-10 9-3405,-4 11 1795,-11 5 0,-10 16 0,-7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0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18 7956,'-17'17'0,"2"-6"0,3 1 1686,5-1 1,7 1-1043,0-1 0,3-7-813,9 2 0,1-4-258,16-2 0,0-2-617,6-4 1,-1-9 1043,1-8 0,7-8 0,2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54.9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52 9694,'0'12'871,"0"-1"0,0 1-727,0 5 1,0 0 82,0 1 1,-6 1-158,0 4 1,-1-2-37,1 8 1,4-8-184,-4 2 0,4-4-9,2-1 0,8-3-343,4-4 1,5-3-184,6-8 1,4 0 304,7 0 1,1-8-170,0-3 1,1-10 136,4-2 1,-3-8 226,3 2 1,-9-2 132,-2 3 1,-8-3 260,2 8 1,-6-6 50,-5 6 0,-4 0 828,-8 6 45,0 7-758,0 2 0,0 10-308,0 4 1,0 11 85,0 12 1,-2 4-171,-4 1 1,2 9 58,-7 3 0,5 6-100,-6 5 0,1 3 112,-7 3 1,1 4-138,0-3 0,0 1 432,-1-1 0,7-5-87,-1-7 0,6-6-233,-5 0 0,7-9 80,-2-3 0,4-1-193,2-10 1,-2 0-539,-3-6-598,3-7 851,-6-2 1,6-16-169,-4-3 0,4-13 199,-3-4 1,-3-5 48,2-2 0,0 1 778,6-1 0,0 1-331,0-1 0,2 6 844,4 0 1,6 2-367,11-1 1,-2-3-314,8 8 1,5-6-113,7 6 0,5 0-332,-6 6 0,8 1-1337,-2 5 0,-3-3 1457,-3 9 0,4-9 0,0 4 0</inkml:trace>
  <inkml:trace contextRef="#ctx0" brushRef="#br0" timeOffset="312">900 606 8395,'7'-10'1165,"5"4"0,5-2-220,6 3 0,4-3-322,8 2 1,-7 4-187,1-3 1,-2 3-387,2 2 0,-4 2 108,-8 3 1,1 5-524,-1 7 0,-8 1-111,-3-1 0,-4 8-381,-2 4 1,-8-2 490,-3 1 1,-4-5-232,-3 6 0,3-8 776,3 2 0,-3-3 129,3-3 0,5 0 199,1 0 1,4 1-289,2-1 1,2 0 1744,4 1-1309,3-1 0,7 0-183,-5 1 1,3-7-182,-8 1 1,-1-1-79,-5 6 0,-2 1-977,-3-1 1,-5 0 492,-7 1 1,-3-1-2965,-3 0 3234,-3 0 0,-9-7 0,0-2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53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45 10227,'0'17'1021,"-2"1"-775,-4-1 0,4 8-146,-4 4 1,3 3-80,-3 3 1,4-2-179,-4-5 1,4 3 88,2-8 0,0 0-150,0-5 0,10-3-345,7-4 1,2-3 279,10-8 1,0-8-472,5-3 0,1-12 278,0-6 1,-1-4 196,1-1 0,-1-3 251,1-3 1,-8 3 254,-4-3 0,-6 9-14,-5 3 377,3 6 844,-13-3-995,13 16 0,-13 11-114,4 15 1,-10 8-223,-1 10 1,-7 9-126,6 8 1,-7 1 68,1 11 0,-5-1-113,-6 6 0,4 1 28,-4-1 1,3-6 38,3 1 0,0-14 167,0 1 0,5-10-123,0-1 1,7-9-142,-7-2 0,6-8-296,-5 2-423,7-12 595,-11-3 1,7-10-8,-4-4 1,-3-5-30,4-12 1,-5-4 69,-1-8 0,5 1 665,1-1 0,7 6-302,-2 1 1,4 1 269,2-2 1,2 2-170,4 4 1,4 8-144,7-9 0,8 11-50,4-4 1,1-1-164,-1 7 0,6 3 321,-1 2-243,1 5 0,7 1 0,-7 0 0</inkml:trace>
  <inkml:trace contextRef="#ctx0" brushRef="#br0" timeOffset="271">848 650 7919,'-18'-7'948,"11"-1"198,7-4 0,13 3-740,10 3 1,8 2-190,-2-7 1,1 1-48,-1-2 1,2 5-138,-8 7 0,0 0-466,-6 0 1,-1 2 319,-5 3 0,3 7-575,-9 11 1,-1-2 288,-9 8 1,1-6-117,-8 6 1,1-8 387,-7 2 0,1-4 298,0-1 0,7-1 114,4 0 1,4-5 1657,2-1-1502,0-7 1,10 4-101,7-8 0,8 0-946,10 0 1,-1 0 402,1 0 0,5-8 202,1-3 0,14-12 0,-1-4 0</inkml:trace>
  <inkml:trace contextRef="#ctx0" brushRef="#br0" timeOffset="467">1712 495 7975,'2'-10'1453,"4"4"0,9 4-965,8 2 0,10 0-112,2 0 0,1-5-93,10-1 0,-7 0-230,1 6 1,-4-2-185,-1-4 0,-6 4-160,0-3 0,-8 3-379,2 2 1,-10 0-1496,-1 0 2165,-8 0 0,11 0 0,-5 0 0</inkml:trace>
  <inkml:trace contextRef="#ctx0" brushRef="#br0" timeOffset="604">2041 304 7975,'-19'8'0,"-5"4"0,5 5 1456,-4 6 1,10 4-679,1 7 0,8-3-543,-1 4 0,3-4-315,2 9 0,0 2-407,0-1 0,0 1-246,0-2 0,5-11 733,1 0 0,15-8 0,-1-4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53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0 225 7967,'0'-17'2215,"0"7"0,16 3-2047,7 7-194,7-8 1,13 4-1,3-7 0,-2 1-280,2-2 0,-2-1-235,2 7 0,-5-1 270,-12 1 1,1 4-768,-7-4 0,0 4 83,-5 2 955,-1 0 0,-7 8 0,-3 1 0</inkml:trace>
  <inkml:trace contextRef="#ctx0" brushRef="#br0" timeOffset="146">484 0 7967,'-27'0'0,"-3"6"595,7 0 1,-4 13 841,9-2 0,-8 5-979,8-5 1,3 8-369,3 4 1,9 3-284,-3 3 0,4 0 202,2-1 0,0 1-1406,0-1 0,8-1 1397,3-4 0,4-4 0,3-8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52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53 8934,'-9'-27'1702,"1"9"-2420,8 11 0,8 9 45,3 3 316,-3-3 357,7 14 1,-7-5 328,3 12 1,-3 4 167,-8 8 0,0 1-274,0 5 1,0-3-56,0 8 1,0-9-120,0-3 0,2 1-121,4-6 0,5-6 31,12-6 1,4-2-301,8-9 0,0-2 18,-1-10 0,6-5-122,1-12 1,1 0 50,-2-12 1,3 4 113,3-9 1,-10 3 310,-7 3 0,-8 5 14,2 0 0,-3 8 42,-3-2 0,-6 4 145,1 2 444,-8 7-432,3 2 0,-7 18 136,0 7 0,0 10-29,0 13 1,0 7-125,0 10 1,-7 5-117,-5 7 1,-1-6-35,1 1 1,-3-9-174,3 3 1,-3-6 77,-2-6 1,-6 2-113,0-8 0,-1 1 11,7-7 0,0-1-197,0-4 0,-1-10 8,1-7 0,0-9 98,-1 3 0,1-8 152,0-9 0,1-3-62,5-15 0,-2-1 260,7-11 1,0-1 51,6-4 1,2-2 256,4 8 0,11-7-293,12 7 0,9 6-77,3 5 1,7 8-623,-2-3 1,2 5 132,-2 2 410,4 7 0,-6-5 0,8 5 0</inkml:trace>
  <inkml:trace contextRef="#ctx0" brushRef="#br0" timeOffset="170">1262 641 7931,'2'-10'605,"4"4"0,-2 6 852,7 6 0,1-2-1006,5 7 0,1-1-337,-1 2 1,-2 3-446,-3-4 0,1 5 289,-7 1 0,0 6-347,-6 0 0,0 6-249,0-6 0,0 6 638,0-6 0,0 0 0,0-6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52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1 433 8120,'0'-25'800,"0"-2"1,1 0-508,5 4 0,8 12-366,15 5 0,1-2 82,16 3 1,2-1 153,10 6 1,0 0-177,-1 0 0,7-6 1,-12 0 0,-2 0 19,-4 6-12,-8 0 0,10 2-133,-7 4 0,-1-2-210,-6 8 1,-5-7-461,0 7 1,-8-6 807,2 5 0,-4-7 0,-1 4 0</inkml:trace>
  <inkml:trace contextRef="#ctx0" brushRef="#br0" timeOffset="185">779 18 8028,'-25'-6'0,"-4"1"0,4-1 565,2 6 1,4 15 821,1 8 0,9 8-1571,3 4 1,4 1 135,2 4 1,0-1-543,0 7 1,6-2 228,0 2 0,-1 10-16,-5-4 0,0 2 132,0-8 245,0 4 0,0-14 0,0 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8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0 433 8019,'0'-23'0,"0"0"0,0 6 2161,0 5-1386,8 8 1,1-5-246,9 3 1,7 4-214,4-4 0,3 6 36,3 6 0,-6 4-83,-1 7 0,-6 8 76,1 4 1,2 5-119,-2 7 1,0 1-158,-6 4 0,2 2-148,4-8 0,-3 7-374,3-7 0,-10 0 62,-1-5 0,-3-2-416,3-5 1,1-1-313,-7-4 1,0-9 441,-6 3 0,5-9-686,1 3 724,0-7 637,-6-4 0,0-25 0,0-11 0</inkml:trace>
  <inkml:trace contextRef="#ctx0" brushRef="#br0" timeOffset="165">536 312 8019,'0'-17'713,"0"-1"550,-7 9-224,-3 1 0,-7 16-644,-1 3 1,1 12-153,0 6 1,-2 6-126,-4 5 0,-2 3 110,-4 3 1,-4 9-246,4-3 1,4-2-461,2-4 1,-2 0-580,2 6 0,6-6 685,5 1 371,9-9 0,-13 4 0,7-7 0</inkml:trace>
  <inkml:trace contextRef="#ctx0" brushRef="#br0" timeOffset="465">899 762 10632,'18'0'1496,"7"0"-1288,4 0-153,-4 0 0,5 2-168,-7 3 0,0-3 170,-5 4 1,-3 4-168,-3 1 1,-5 5-30,-7 1 0,-2 0-45,-3 0 0,-5 3 218,-7 3 1,1-4-136,5 4 1,-3-4 125,9-1 1,-1-1 448,6 0 1,0-5-105,0-1 1,9-7-39,9 2 0,7-4-143,9-2 0,14-2-410,4-4 1,4-4-575,-4-7 0,3 0 544,-3 0 251,12-1 0,-18 1 0,13 0 0</inkml:trace>
  <inkml:trace contextRef="#ctx0" brushRef="#br0" timeOffset="958">2127 658 8056,'0'-17'626,"0"-1"-430,0 1 0,2 6 205,4-1 0,11 6 0,14-3 353,7 1 0,9-4-434,10 7 0,-1-7-240,7 6 0,-13 1-243,2 5 0,-12 0 88,1 0 1,-12 2-264,-6 3 1,-6-1-678,-5 8 0,-5-1 188,-7 6 827,-7 1 0,-11 7 0,-9 2 0</inkml:trace>
  <inkml:trace contextRef="#ctx0" brushRef="#br0" timeOffset="1140">2404 485 7994,'-27'-6'0,"4"0"0,6 8 1669,5 10 1,4 9-827,8 2 1,0 6-1212,0-6 0,6 6 93,0-6 0,7 6-632,-1-6 1,-2 6 173,1-6 1,-5 5-741,5-4 803,-7-1 670,12-6 0,-7-8 0,9-1 0</inkml:trace>
  <inkml:trace contextRef="#ctx0" brushRef="#br0" timeOffset="1469">3234 87 8031,'8'-25'0,"1"8"323,9 0 1,5 5 533,0 6 1,6 4-509,-6-3 1,7 3-320,-1 2 0,-2 7-192,2 5 152,-8 3 1,4 5 130,-8 3 1,-5 4-31,-1 7 0,-7 3 40,2 3 1,4-2-37,1 9 1,4-7-302,3 6 0,1-6 99,4 6 1,-2-9 108,8-2 0,-2-1 110,2-5 0,1-4-20,-7-2 0,6-4-99,-6-1 0,0-7-13,-5 1 1,-7-1-729,1 6 0,-8 1 368,1-1 1,-10 0 379,-7 1 0,-11-1 0,-4 0 0</inkml:trace>
  <inkml:trace contextRef="#ctx0" brushRef="#br0" timeOffset="1706">3891 105 8025,'-9'-25'0,"1"5"0,10 3-123,4 11 1,3 4-543,8 2 1,3 0 664,3 0 0,-10 0 0,4 0 0,-11 2-155,0 4 0,-12 4 155,-5 7 0,-12 6 211,-6 0 1,-12 6 332,-5-6 0,2 8-183,-2-2 1,6 5 48,-6 6-410,7-3 0,-11 21 0,6-5 0</inkml:trace>
  <inkml:trace contextRef="#ctx0" brushRef="#br0" timeOffset="2311">3874 122 7224,'0'-17'1349,"0"5"-476,0 1 25,8 7 130,-7-12-615,7 14 1,-10-5-260,-4 7 0,-5 7 72,-12 5 1,-4 11-165,-8 6 0,-1 5-34,-4 7 0,-5 3-67,-7 8 0,1-2 71,-1-4 1,7-2-242,5-4 0,6-5-70,5 0 1,4-3-35,7-9 0,3-5-204,4-7 1,3-5 229,8 5 1,9-7 286,9 2 0,7-4 0,9-2 0</inkml:trace>
  <inkml:trace contextRef="#ctx0" brushRef="#br0" timeOffset="2676">4323 520 7996,'18'-18'0,"-1"9"520,0 3 0,8 4 5,4 2 1,2 0 1019,-2 0-1159,3 0 1,-10 2-259,6 4 1,-12-2 44,1 7 0,-11 1-449,0 5 1,-8 2 27,-10 4 0,-1-2-100,-16 8 1,2-2 141,-2 2 0,4 2-76,8-8 1,1 0 85,5-6 1,3 6 32,8 0 0,0 0 504,0-6 1,2-1-174,4-5 1,4 5 689,7-5 1,-2-1-180,-3 1 1,1-5 885,-7 6-1235,7-1 0,-11 7-306,4-1 0,-6 0-229,-6 0 1,-9 6 242,-8 1 0,-8 4-3000,2-5 2962,-11 8 0,-4-4 0,-8 8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7.4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8047,'-10'-27'357,"3"10"1,9 9 54,3 8-237,-3 0 1,14 0-34,-5 0 1,10 2 148,2 4 1,1 6-126,-7 11 1,2-4 112,4 4 0,-4 4 102,4 2 1,2 3-68,-2 3 0,6-1 21,-6 1 1,6 0-206,-6-1 1,2 1-143,-2-1 1,-4 1-61,4 0 0,-3-3-329,-3-3 1,-5 2-47,-1-8 0,1 0 227,5-6 1,-6 0-1558,1 1 619,-8-9-394,11-1 1552,-13-8 0,13-8 0,-5-1 0</inkml:trace>
  <inkml:trace contextRef="#ctx0" brushRef="#br0" timeOffset="204">675 35 8008,'-23'-11'550,"0"-1"1,0 1 0,6 11 19,7 0 0,-3 2-169,7 3 0,-8 11-663,3 7 0,-6 13 103,-6-1 0,-6 11 13,-12 0 1,3 6 138,-8 6 0,6-5-100,-7 5 0,11-4-321,1-2 0,3-2 194,9-4 1,1 2-1112,11-8 1345,-4-7 0,5 0 0,-7-7 0</inkml:trace>
  <inkml:trace contextRef="#ctx0" brushRef="#br0" timeOffset="460">969 623 8095,'0'-17'420,"2"5"156,4 1 0,-2 7-111,7-2-52,1 4-147,5-5 0,0 5 0,1-4 1,-9 12-2,-3 5 1,2 5-30,-3 1 0,1 8 329,-6 4 0,0 3-206,0 3 1,-6-6-382,1 0 0,-1-6-551,6 6 0,0-8 573,0 2 0,8-12 0,1-3 0</inkml:trace>
  <inkml:trace contextRef="#ctx0" brushRef="#br0" timeOffset="696">1488 450 8302,'-8'-11'512,"8"-1"1,8 7 149,9-7 1,6 2-292,0-1 0,8-5-144,-2 5 0,4 1 156,1-1 1,-1 7-376,-4-2 0,3 4-348,-3 2 0,2 0 100,-2 0 0,1 0-592,-6 0 678,-1 8 154,-6 2 0,-8-1 0,-1-1 0</inkml:trace>
  <inkml:trace contextRef="#ctx0" brushRef="#br0" timeOffset="863">1834 139 8122,'-12'-6'0,"1"1"1440,7-1 1,-4 13-627,8 5 1,0 5-390,0 6 1,0-2-396,0 8 1,0 6-318,0 5 0,-2 6-76,-3-5 1,-3 5-353,-4-6 0,-1 6-1623,7-5 2338,0-1 0,-1-5 0,-3-1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6.1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226 450 8101,'-18'-8'33,"9"6"-237,1-5 118,8 7 0,10 0 108,7 0 0,0-6 192,6 0 0,-3 0-89,-3 6 1,0 0 318,0 0 1,8 0-145,4 0 1,4 0-9,2 0 0,5 0-157,0 0 1,8 0 101,-2 0 0,4 0-111,2 0 1,0 0-186,0 0 1,0-6-153,0 1 1,-6-3 128,0 2 1,-8 4-488,3-3 1,-5 3 172,-1 2 1,-8 0-22,-4 0 1,-4 0 19,-2 0 1,-7 7-151,-4 5 1,-4-3 546,-2 3 0,-8 0 0,-2 5 0,-7 0 0</inkml:trace>
  <inkml:trace contextRef="#ctx0" brushRef="#br0" timeOffset="331">1 899 7979,'0'-11'538,"0"-1"-418,8 9 0,1-11 20,8 8 0,3 1-19,3 5 1,-2 0 99,8 0 1,-6 0 8,6 0 0,-1 0-54,7 0 1,2 0 17,3 0 0,4 0-237,8 0 1,6-2 61,-1-4 1,9 2-145,-3-8 1,4 3-108,2-3 0,-5-3-140,-1 3 0,-7 3 68,2-3 0,-12 7-178,-6-7 0,0 8 179,-5-2 0,-4 4-354,-14 2 441,0 0-1,-7 0 1,-2 8 216,-8 4 0,-16 3 0,-3 2 0</inkml:trace>
  <inkml:trace contextRef="#ctx0" brushRef="#br0" timeOffset="621">814 87 8163,'7'-27'399,"-3"9"-2,8 13 1,1-3 334,10 2 1,4-5-286,8 5 1,5 0-164,0 6 0,14 0 7,-2 0 0,4 2 15,-4 4 0,-2 5-266,-4 12 1,4 4 129,-4 8 1,2 0-95,-2-1 0,-6 1-12,-11-1 0,0 7-158,-12-1 0,-3 6 65,-14-6 0,-2 8 68,-4-1 1,-15 3-223,-19 1 0,-5 7-527,-12 0 0,-7 5 169,-5-5 0,32-24 1,-1 1 540,-2-3 0,0-1 0,-2 5 0,1-1 0,-34 25 0,2-4 0,2-6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5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8137,'-10'-8'1742,"5"6"-1350,10-3 0,9 3 780,15 2 0,5 2-659,12 3 1,8 5-561,-8 7 0,6 1-92,-12-1 0,1 2-494,-7 4 0,-13-4 372,-3 4 0,-7 2 147,1-2 1,-4 8 150,-8-2 0,-8-2-143,-4 2 1,-3-6 123,-2 6 1,-8-2-28,-4 1 1,-4 3 11,-1-8 1,-3 2-130,-3-2 1,9-4-183,-4 4 1,7-5-113,-1-7 1,4 5-224,7-5-140,9 5 1,1 1-57,8 0 839,0-7 0,16-3 0,3-7 0</inkml:trace>
  <inkml:trace contextRef="#ctx0" brushRef="#br0" timeOffset="276">881 243 8117,'-12'2'0,"0"3"1405,9 5 1,-5 7-586,8 1 0,8-1-1254,3 0 1,5 1 233,1-1 1,0 2 227,0 4 1,1-9 2,-1 3 0,0-6-8,1 1 0,7-4 115,3-8 1,-1 0-150,2 0 0,-8-2-336,2-4 1,0-6 173,-5-11 1,1 4 52,-13-4 1,-1 2 129,-5-2 1,-7 2 63,-5-8 0,-11 8-139,-6-2 0,-3 4 18,-3 1 0,0 3-59,1 3 0,-1 5-101,1 7 0,7 7-1251,4 5 1458,4 3 0,1 3 0,1-1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4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172 33 8097,'-21'-8'966,"3"-3"-277,-3 3 0,19 2-933,-3 12 1,3 6 32,2 11 0,0-2 182,0 8 1,0 0 168,0 5 1,-6 1 238,0-1 1,0-1-26,6-4 0,0 2-125,0-8 0,0 0-252,0-6 1,2 0 144,4 1 1,-2-9-360,7-3 1,1-4 61,5-2 0,6 0 21,0 0 0,8-8-134,-2-3 0,2-12-227,-3-6 1,3 2 119,-8-2 0,-2 2 60,-9-2 0,1-1 420,-7 7 0,6-6-119,-7 6 1,1 5 375,-6 7 0,0 5 36,0-5-8,0 7-173,0-4 0,-2 10-48,-3 4 1,3 3 145,-4 9 0,2 1-108,-2 4 0,4 4 50,-3 7 0,3 3-71,2 3 1,0 4-36,0 8 0,0 2 79,0 4-305,0-4 202,0 13 0,0-6-29,0 8 0,0-5-169,0-1 0,-6-1-160,0 1 0,-5-3 115,5-8 0,-6-2-147,6-4 1,-7-6 77,2-11 0,1 2 147,-2-8 0,1-6 45,-6-6 0,-7-7 187,1 2 1,-5-6-77,5-6 0,-8-5 180,2-12 0,4-4 285,2-8 0,4 1-206,1-1 1,3 0-381,4 1 1,5-1-5,12 1 0,3-1-166,8 1 1,8 5-104,4 0 0,10 8-459,1-2 1,6 9 261,-6 3 493,9 7 0,-5-11 0,8 5 0</inkml:trace>
  <inkml:trace contextRef="#ctx0" brushRef="#br0" timeOffset="266">1019 932 7974,'-9'-7'902,"1"5"0,21-6-1185,5 8 0,5 0-65,0 0 0,-4-6 142,4 1 1,-10-1 529,-1 6 0,-1 0 727,7 0 1,-7 0 30,1 0 1,-3 7-505,3 5 1,1 11-479,-7 6 1,6 4 59,-7 1 1,1 8-115,-6 5 1,-2-3 64,-3 2 0,-5-8-92,-7 3 1,-1-5 43,1-1 1,0-1-205,-1 1 0,1-1-573,0 1 1,0-8 401,-1-4 0,1-4-974,0-1 0,-2-7 92,-5 1 1194,5-9 0,-13-3 0,5-9 0</inkml:trace>
  <inkml:trace contextRef="#ctx0" brushRef="#br0" timeOffset="411">1054 569 8081,'7'-27'1222,"5"4"0,3-2-1063,3 20 0,7-1-196,3 6 0,-3 2-875,-2 3 1,-5 5 911,-7 7 0,5 8 0,-7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2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206 155 9636,'15'11'5022,"-3"1"-4567,3-8-228,-5 11 1,1-11-56,1 7-222,-1-7-637,7 4-244,-1 0-1171,-8-7-580,-1 7 1904,-8-8 0,2-2-705,4-4 1483,-4 5 0,5-9 0,-7 4 0,8 4 0,2-5 0</inkml:trace>
  <inkml:trace contextRef="#ctx0" brushRef="#br0" timeOffset="121">396 207 8037,'10'0'429,"-3"0"0,-5 0 867,4 0-812,-4 0-238,6 7-266,-8-5-212,7 6-712,-5-8 529,6 0 1,-2-2-327,-1-4 1,1 2-232,-6-7 972,8 7 0,-6-11 0,6 5 0</inkml:trace>
  <inkml:trace contextRef="#ctx0" brushRef="#br0" timeOffset="1146">534 155 8037,'18'0'611,"-1"0"1,0 5 487,1 1-282,-9 8 0,5-5-366,-9 9 1,1-7-160,-6 1 0,0-1-683,0 6-1,0 1 173,0-1 0,-9 0-21,-9 1 1,-1-1-87,-10 0 1,4 8-475,-9 4 0,3-2 32,-9 2 1,-5 0 11,-1 5 0,4 1 765,2-1 1,3-5-58,3 0 1,1-6 103,4 6 1,4-8 268,8 2 468,-1-4-549,9-1 0,9-9 86,11-3 0,12-4 47,6-2 0,4-8 36,2-3 0,7-7-156,4-5 1,-2 4-83,2-4 1,-5-4-235,5-2 1,-8 2-150,2-1 0,-9 1-213,-2-2 0,-8-4 22,2 4 1,-11 2-291,-6-1 0,-5-1 242,-1-6 0,-13 1 27,-4-1 1,-12 0 419,0 1 0,4-1 0,0 1 0,2 1 0,0 4 0,2 4 0,9 8 0,-1 5 0,7 1 9,0 7 244,6-11-30,0 13 1,0-4 261,0 12 0,0 3 149,0 9 0,0 1-231,0 4 0,0 6 93,0 11 0,0 4 33,0 8 0,0 2 43,0 4 1,2-5-389,4 5 1,-4 2-216,4-3 0,-2-5-103,1-6 0,-3-7-384,4 1 1,-4-3-369,-2-3 0,0-7 71,0-4 281,0-11 1,2-5-131,4-7 0,-4-2 222,3-3 1,-1-13 441,2-11 0,-4-3 0,4-3 0,-4 1-52,-2-1 0,0 2 52,0 5 0,0 8 1337,0 9-1027,0 7 1,-8 0 96,-4 16 1,-3 7-44,-2 15 1,-8 3 50,-4 3 0,-4-3-118,-1 3 1,7-1-236,4 1 0,3-9-46,3 3 1,2-11-216,3 0 1,-1-3-1323,7-3 1144,0-7 1,14-3-62,3-7 1,13-7 45,4-5 0,5-9 32,2-2 0,1-2 360,4 2 0,-3 5 0,3 1 0,-3 2 168,-3 9 136,-7 0 1141,-2 6 1,-9 2-682,-5 4 1,-11 4-48,-11 7 0,-5 6-406,-1 0 1,-6 8-413,0-2 1,-8-3-167,2 3 1,-3 6-338,-3 5 0,0 1 163,1-7 0,-6 7-547,-1-1 1,1 0 552,5-5 1,1-1 61,-1 1 0,8 0 360,4-1 0,4-1 81,2-4 1,7-4 142,4-8 1,6-2-4,6-3 0,6 1 141,11-7 0,5-2-23,13-10 1,3-4 24,8-7 0,2-6-354,3 0 1,-3-8 60,4 3 0,1-5-67,-1-2 0,-2 3-117,-10 3 1,-6-2-318,-11 8 1,-4-6 98,-8 6 0,-5-4-97,-1 10 1,-7-4-64,2 9 344,-12 5 1,-9-1 159,-8 8 0,-6 9 0,6 9 0,-6 1-110,6 10 0,-6 5 332,6 7 1,0 1 293,6-2 1,-1-3-139,1 3 1,8 1 214,3-7 0,4 5-183,2-11 0,8-3 122,3-2 0,10-5-198,2-7 1,8 3-119,-2-9 1,3 1 91,3-6 1,0 0 82,-1 0 1,3 0 193,3 0 0,-2-2-732,9-3 1,-3 1-1475,2-8 1621,-4 1 0,-7-7 0,-1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41.5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1 105 8363,'0'-18'-493,"0"9"0,0-1 490,0 4 258,0 5 543,0-7-108,0 8 134,0 0 0,5 9-634,1 9 1,8 1 57,-3 10 1,4 5 58,3 7 1,-1 1-130,0-2 0,1-3 35,-1 3 0,0 2-173,1-1 1,-3-1 7,-4-5 0,5-1-189,-5 1 1,-1-6 89,1 0 0,-5-8-151,6 2 1,-6-4-558,5-2 0,-7 1-56,2-1-106,3-8 1,-5-1 295,8-8 0,-7 0 625,7 0 0,-8-15 0,3-4 0</inkml:trace>
  <inkml:trace contextRef="#ctx0" brushRef="#br0" timeOffset="229">502 70 8189,'0'-17'0,"0"0"0,-2 1 1837,-4 5-1452,4 3 1,-7 8-519,3 0 0,2 4 183,-7 7 1,-1 7 100,-5 10 0,-8 11 83,-4-5 1,2 11 97,-2-5 1,1 8-412,-7-2 0,2 4 94,5 2 1,-5 4-671,4-4 0,4 3-60,2-9 0,6-1-1084,5 1 1799,4-8 0,1-3 0,-3-10 0</inkml:trace>
  <inkml:trace contextRef="#ctx0" brushRef="#br0" timeOffset="601">675 796 8170,'0'-17'340,"-8"0"1,6 5 473,-3 1 0,10 5-482,7-5 0,3 7-128,3-2 0,-7-2-623,1 2 1,-1 3 184,6 8 1,-7 1 262,-4 11 0,-4-3-51,-2 9 1,0 4 4,0 2 1,6-4-37,-1-2 1,3 2-45,-2-2 0,3-6 291,9-5 1,-7-7-37,1 7 0,-1-8-165,7 1 0,1-3 42,4-2 1,-4-5-737,4-1 0,-4-8 145,-1 3 1,-1-4 555,0-3 0,0-7 0,1-2 0</inkml:trace>
  <inkml:trace contextRef="#ctx0" brushRef="#br0" timeOffset="742">952 364 8166,'-6'-11'2999,"0"-1"-2634,0 8 1,8-3 14,4 7 1,4 0-1539,7 0 0,6 0 437,0 0 1,0 5 164,-6 1 0,-5 9 556,0 3 0,-1 7 0,6 9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0:39.6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320 208 8165,'0'-9'240,"0"-7"0,2 15 6,3-5 1,-1-2 109,8 2 1,-1-1-114,7 1 1,-1 4 206,0-4 0,0 4-108,1 2 1,-1 2 40,0 4 0,1-2-140,-1 7 0,-6 1-111,1 5 1,-6 0 60,5 1 0,-7-1-101,2 0 1,-4 1 180,-2-1 1,0 0-31,0 0 1,0-5-2321,0 0 1572,0-1 1,6 1-461,-1-1 0,3-7 222,-2 2 0,-2-4-38,7-2 0,-1-2 422,1-4 1,5-4 358,-5-7 0,5 0 0,1-1 0,0 1 0</inkml:trace>
  <inkml:trace contextRef="#ctx0" brushRef="#br0" timeOffset="373">873 157 8165,'17'-18'0,"-1"1"160,-5 0 1,5 5 346,-5 1 0,-1-1 129,1-5 0,-5 5-196,6 1 0,-9 5 403,3-6-217,-4 9-689,6-5 85,-6 8 1,4 10 21,-12 7 1,-4 2-174,-7 10 0,-6 5-582,0 7 0,-6-1-182,6-5 0,-8 5 384,2 0 1,2 1 233,-1-7 0,-1-5-18,-6 0 1,6-6 221,1 6 0,6-6 5,-1 6 1,2-8 415,-2 2-86,4-4 198,-6-2 0,8 1 146,7-9-181,2-1 1,10-8 64,4 0 1,9-2 97,8-4 1,8-3-229,-2-9 1,4 1-107,1 0 0,7 0-148,-1-1 0,-2 3-253,-9 3 1,-4-1-440,-8 7 1,1 0 145,-1 6-280,0 0 1,-7 2 290,-4 4 0,-4 4-123,-2 7 1,-4 0-38,-8 1 1,1 5-39,-12 0 0,-2 6 625,2-6 0,-8 7 0,2-1 0,-11 4 0,3 1 0,-5 1 0</inkml:trace>
  <inkml:trace contextRef="#ctx0" brushRef="#br0" timeOffset="802">268 1160 8165,'-46'32'0,"0"-3"0,7-2 107,-1-4 0,11-10 684,6 5-448,4-5-100,1 4 1,11-7-74,7-4 1,4-4 87,13-2 1,4-8-16,14-3 0,1-7-29,4-5 0,7 2-31,10-8 1,-3 6-176,4-6 0,-5 6-189,-1-6 0,-2 8-266,-4-2 1,2 4 252,-7 2 1,3-1-265,-9 1 0,3 2 169,-9 3 0,2-1-96,-3 7 1,-3-5-29,-7 5 0,-1-6-88,0 6 0,-5-5-115,-1 5 616,-7 0 0,4 5 0,-8-5 0,-8 4 0,-3-4 0,-5 4 58,-1 2 0,0 0-99,-1 0 0,1 0 208,0 0 0,5 0 156,1 0 1,-1 0 302,-5 0 1,5 0-124,1 0 0,-1 2 251,-5 4 0,0-2-273,-1 7 0,-1 1-176,-4 5 0,2 2-300,-8 4 1,0 6 12,-5 11 1,-3-1 31,-3 7 1,2 0 24,-9 6 0,7 0-276,-6 0 1,8 0 5,-3 0 0,7-1-116,5 1 0,4-6-374,7 1 0,1-9 298,0 2 0,2-3-93,3-3 0,-1-5 133,7 0 1,0-14-739,6 3 1085,0-13 0,2 3 0,4-8 0,3-8 0,9-1 0</inkml:trace>
  <inkml:trace contextRef="#ctx0" brushRef="#br0" timeOffset="1252">372 1644 8165,'11'-27'7,"1"4"1,7 5 273,-8 7 263,5-4 68,1 13 164,0-6-471,-7 8 1,-2 10 148,-8 7 1,-8 2-133,-4 10 1,-3-6-104,-2 6 1,7-2-138,4 2 0,-1 1-235,1-7 0,0 6-17,6-6 1,0 0-290,0-5 1,0-7-107,0 1 1,0-7-28,0 7-44,0-8 275,0 3 0,0-14-15,0-5 1,8-3 180,3-2 1,5-3 24,1-3 0,6 4 32,0-4 0,6-4 133,-6-2 0,8 2 105,-2-1 1,9 5-84,2-6 1,1 6 53,-7-6 0,7 6-17,-1-6 0,0 8 433,-5-2 1,-8 5 412,-4 7 248,-4-4-851,-2 13 1,-7 2-138,-4 11 0,-12 12-193,-5 6 0,-5 6 110,-1 5 0,-8-4-577,-4 5 0,2-5 173,-2-1 1,0-2 25,-5-5 1,7-3 322,4-7 1,10-9 807,1-3-230,8 4-114,-4-8 1,24-2 84,7-12 0,4-9-142,7-2 1,-3-6 69,9 6 0,3-6-455,-3 6 0,2 0-387,-1 6 0,-11 5-413,5 1 1,-12 9 755,0 2 0,-4 7 0,-1 11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00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275 104 8230,'-17'-8'0,"7"-1"0,0-1 805,5 4 511,3-3-830,-6-1 1,8-1 229,0-1-466,0 8 0,2-5 50,4 3 1,-2 4 249,7-4-291,1 4 1,5 2-33,0 0 1,-5 0-1,-1 0 1,1 0-151,5 0 1,-5 2 105,-1 4 1,3-4-255,9 4 0,-4 1 56,4-1 0,-4 6-99,-2-6 0,1 1-10,-1-1 0,2-4 5,4 4 0,-5-3 39,-1 3 1,0-4-125,-5 4 1,-3-2-38,3 2 105,-8-5 295,11 15 1,-13-12-95,4 7 404,-4-7-220,-2 11 0,-8-7-107,-4 4 1,-3 3 51,-2-3 0,-2 3 113,-5 2 1,-2 2-11,-9 4 1,-5 2 99,-1 4 1,-5 2-293,6-8 0,-6 8 92,5-2 0,9-4-1934,9-2 0,5 2 269,7-2 1468,11 7 0,17-10 0,10 5 0</inkml:trace>
  <inkml:trace contextRef="#ctx0" brushRef="#br0" timeOffset="375">102 1073 8180,'-23'0'344,"0"0"729,0 0-205,5-8-550,9-2 0,3-7 12,12 0 0,5-1 65,12 1 1,6-8-273,12-4 1,11-5 120,11-7 1,14 3-568,9-8 0,3 2 318,-41 21 1,2-1-231,2-1 1,1 1-1,0 5 1,0 1-1,3-3 1,-1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02.7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87 225 8280,'0'-11'-468,"0"-1"1,2 6 1176,3-5 0,-1-1-125,8-5 0,-3 0-219,3-1 0,1 7 0,-5-1 243,2-1 0,-5 5 176,7 2 46,-8 4-61,3 2-382,-7 0 1,0 16-72,0 7 1,-7 10 156,-5 7 0,-5-2-421,-6 8 1,4 1 80,-4 4 0,9-4-214,3-1 1,-1-8 124,-5 2 1,5-3-280,1-2 1,7-3-537,-2-3-6,4 4 1,2-14 181,0 4 0,2-12-253,4-5 0,3-4 4,9-2 0,-7 0 195,1 0 1,-1-8-205,7-3 0,-3-4 853,-4-3 0,5-14 0,-7-5 0</inkml:trace>
  <inkml:trace contextRef="#ctx0" brushRef="#br0" timeOffset="407">588 52 8280,'0'-9'1397,"0"-1"-842,0 4 1,2 4-131,4-4 1,-2 3-156,7-3 1,1 4 96,5-4 0,0 4 128,1 2 1,-1 0-237,0 0 0,0 2-167,1 4 1,-1 4-245,0 7 0,1 0 219,-1 0 1,-6 3-230,1 3 1,-8 4 71,2 7 1,-6 1-457,-6-1 0,-4 1 102,-7 0 1,-8-3 121,-4-3 1,2 2 334,-2-8 0,2 6 451,-1-6 1,1-2 2153,4-10-1260,11 5-760,-3-14 1,19 5-107,7-7 1,18-2-340,23-3 1,9-5-487,14-7 0,12-6-147,-39 11 1,2 1 0,5-4 0,1 1 214,5 2 1,-1 1-1,-3-4 1,0-1 0,2 3-1,1-1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58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0 727 7957,'18'-16'1666,"-5"12"-970,4-7 1,6 5 231,18 0 0,3-1-935,8-5 1,-8-1-764,-4 7 1,-5 0-115,-6 6 232,3 0 0,-14 2-142,-1 4 0,-7 4 31,-10 7 763,0 0 0,-16 8 0,-3 2 0</inkml:trace>
  <inkml:trace contextRef="#ctx0" brushRef="#br0" timeOffset="146">104 1073 7957,'-25'7'0,"8"-3"1708,0 8 1,9-3-835,14 3 1,13-5-604,15-7 1,16 0 89,14 0-1273,3 0 655,-5-7 0,3-1-110,-7-3 1,-1-3-173,-5 8 1,-2-5-802,-4 5 1,4-7 1339,-4 1 0,-4-11 0,1-4 0</inkml:trace>
  <inkml:trace contextRef="#ctx0" brushRef="#br0" timeOffset="384">1228 588 7957,'-27'0'0,"-3"8"1872,6 4 0,-4 3-882,5 2 0,0 8-527,5 4 0,1-2-429,0 2 0,7 0-331,4 5 0,-1 1 431,1-1 1,2-5 260,10 0 1,5-8-407,12 2 1,12-9 120,11-3 1,0-7-972,6 2 0,-10-12 195,10-6 0,-6-5-61,0-6 0,-5-2 410,-12-4 1,1-5-42,-7-1 0,-7 1-80,-10-7 0,-6-3 165,-6-2 1,-12-2-57,-10 2 0,-7 5 43,-5 13 0,1 5 147,-7 11 139,8 4 0,-5 8 0,9 0 0</inkml:trace>
  <inkml:trace contextRef="#ctx0" brushRef="#br0" timeOffset="777">2819 1349 7949,'-17'-15'2341,"0"11"0,-1-2-1134,1 24 1,7 7-1484,5 9 0,3 3-140,2 3 1,-6-2-859,0 9 1274,-7-1 0,-5 13 0,-9 3 0</inkml:trace>
  <inkml:trace contextRef="#ctx0" brushRef="#br0" timeOffset="3270">2076 796 8036,'-8'-17'2014,"8"7"-2096,0 4 1,15 4 104,14 2 1,4-5 157,1-1 0,7-8-60,-1 3 1,8-5 168,-2-1 0,-2 0-81,2 0 1,-5-1 115,5 1 0,-6 0-249,6-1 1,-7 7 52,1-1 1,-3 7-633,-3-7 0,-1 8 167,-4-2 0,1 4-16,-6 2 0,-1 0-8,-6 0 1,-6 2-268,1 4 0,-8 4 206,2 7 0,-6 2-176,-6 4 597,-12-3 0,-8 20 0,-9-4 0</inkml:trace>
  <inkml:trace contextRef="#ctx0" brushRef="#br0" timeOffset="4006">2076 1159 8032,'-24'10'419,"1"-5"0,6-3 81,6-2 1,9-5-214,2-1 0,15-8-454,14 3 1,11-5 156,6-1 1,2-6-77,-2 0 1,4 0 178,-3 6 0,-5-1 102,-2 1 1,-5 7-310,-6 5 1,-4 3 102,-8 2-134,0 0 1,-7 9-33,-4 9 1,-12 1-22,-6 10 0,-9-6 68,-2 6 0,-8-2 16,2 1 1,3 3 96,-3-8 1,13 0 70,-1-6 0,6 1-267,-1-1 167,-3 0 0,15-1-44,0-5 0,7-3 117,11-8 1,1 0 141,4 0 0,-2 0-41,8 0 1,-8 0 225,2 0 0,-4 0-111,-1 0 1,-3 8 94,-4 3 0,3-1 14,-8 1 0,-1 1-119,-5 5 0,0 0-65,0 1 0,0-1 112,0 0-290,-7 1 82,5-1-259,-6-8 1,10-1-1,4-8 0,2-2-138,3-4 1,4-5-177,-3-12 1,9-4 191,2-8 0,-2-1-87,-9-4 1,3-5-117,-3-7 0,-5 1-174,-1-1 0,-4-8 315,-2-3 1,-8 1 370,-3-1 0,-5 7 0,-1-2 0,-6 5 0,0 1 0,-2 2 81,2 4 0,4 2-81,-4 3 0,-2 5-42,2-5 0,2 5 111,9 1 1,-3 1 116,3-1 0,3 6 50,-3 0 1,8 3 75,-2-3 0,-1 2 235,1 4 0,0 9 115,6-3-323,-7 4 0,5 1 275,-4 1 185,4 7-604,2-4 1,2 10-190,4 4 0,-3 5 152,9 12 1,0 0-112,5 12 0,6-2 110,0 13 1,6 6-33,-6 5 0,13 14 85,-1-2 0,5 12-327,1 0 0,3 7 297,-19-45 0,2 1 0,1 5 0,1 0-33,0-3 0,0 0 0,-2 0 1,-2 0 94,-2 0 0,0 0 1,17 41-112,6-6 0,-7 3-177,1-3 1,-3-6 28,-3-6 0,-5-8-202,0-9 0,-2-2 12,2-4 0,-4-5 66,-8-12 1,0-4-300,1-8 0,-7-2-556,1-3 258,-9-5 1,5-9 469,-8-3 0,0-11-365,0-7 0,0-15 633,0-3 0,0-7 0,0-3 0</inkml:trace>
  <inkml:trace contextRef="#ctx0" brushRef="#br0" timeOffset="4164">3286 882 7978,'-33'-30'1486,"5"7"0,-3 7-678,8 16 0,-4 8-254,10 3 0,-5 7-796,11 5 0,-6-2-962,-6 8 0,3 0 403,-3 5 0,-4 6 801,-1 1 0,-5-1 0,-2-5 0</inkml:trace>
  <inkml:trace contextRef="#ctx0" brushRef="#br0" timeOffset="4289">3079 35 7953,'0'-35'2155,"1"35"-1548,5 23-607,19 16 0,12 28 0,15-5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2:00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0 7886,'12'0'515,"-1"0"0,-5 0 738,6 0 0,-1 0-526,6 0 1,7 6-288,-1 0 1,5-1-1404,-5-5 1,1 6-758,-7 0 612,0 7 1,-7-3 399,-5 7 708,-10 1 0,-13 7 0,-8 1 0</inkml:trace>
  <inkml:trace contextRef="#ctx0" brushRef="#br0" timeOffset="158">18 467 7886,'-10'10'1282,"2"5"1,26-13-998,10 4 1,13-4-215,11-2 0,5-2-582,1-4 1,5 2 3,-5-7 0,-2 1-143,-10-2 1,4-1 209,-4 7 0,4-5-231,2 5 671,0-8 0,0-3 0,-1-10 0</inkml:trace>
  <inkml:trace contextRef="#ctx0" brushRef="#br0" timeOffset="371">1401 138 8849,'-25'0'1527,"-4"0"0,2 4-988,-1 8 0,6 1-907,-1 16 0,10 2 147,1 9 0,7-1 258,-7 7 1,8-6-58,-2 6 0,5-9 529,1-3-233,7 1-159,3-8 0,15 0-98,4-4 1,3-6-53,3-5 0,5-5-145,1-7 1,5-4-464,-6-7 1,-1-3 334,-11-14 1,3-3-283,-8-10 0,-2-3 84,-9-8 1,-6-1-312,-12-5 0,-17 2 815,-12-7 0,-19 7 0,1-3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2:00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293 135 7942,'-17'-35'490,"7"16"1,0 4-301,5 15 0,3 2 60,-4 3 0,4 5-122,2 7 1,2 10-132,4 8 1,-4 1 94,3 10 0,-3-5 164,-2 5 1,0-8-152,0 3 0,0-7-76,0-5 0,8-4-428,4-8 1,3-1 207,2-5 1,8-3-170,4-8 1,-2-14-36,2-3 0,-2-12-207,2 0 1,1-9 334,-7-2 1,2-6 152,-2 5 1,-3-5 332,3 6 0,-6-6-199,-6 5 0,3 3 238,-8 9 1,1 4-95,-1 8 48,-4 7 0,-2 6 50,-12 16 1,-3 9 14,-2 19 1,0 4-36,-1 8 0,1 8 141,0 3 0,-1 6-192,1 6 0,-6 2-271,0 4 1,0 4 757,6-5 1,-1-9-323,1-1 0,5-13-313,1 1 1,-1-4 17,-5-3 0,6-6-252,-1-5 1,1-5 105,-7-7 0,1-3-78,0-7 0,-6-3-89,0-3 0,-2-5 306,2-7 0,1-9-176,-6-9 1,1-9 53,-2-13 0,4-2 154,8-4 1,1-2 91,5 7 1,5 1 201,12 5 1,5 9-373,12 2 1,4 5-328,8 2 1,7 2-154,4 3 1,4 2-447,2 5 0,0 3 918,0-4 0,0 4 0,-1 2 0</inkml:trace>
  <inkml:trace contextRef="#ctx0" brushRef="#br0" timeOffset="241">1123 965 12039,'19'0'1552,"4"0"0,2 0-1402,4 0 0,2 0-252,-8 0 0,6 2 142,-6 4 1,-6-1 155,-5 13 1,-9-3 126,3 14 0,-6 5-103,-6 7 1,-3 7-588,-8-2 0,-1 2-130,1-2 1,-8 4-71,-4-4 1,2-4 208,-2-1 0,8-11-26,-2-1 1,-2-8-44,2 2 0,6-11-342,5-6 266,1-4 1,-6-4 136,-1-4 1,9-11 365,3-12 0,-4-19 0,1-6 0</inkml:trace>
  <inkml:trace contextRef="#ctx0" brushRef="#br0" timeOffset="400">1140 671 7942,'18'-17'278,"-1"-1"153,0 1 0,0 2-79,1 3 0,7-1 54,4 7 0,-3-2-72,3 2 0,-6 4-86,6-3 1,-8 3-302,2 2 125,4 0 0,-7 6-867,3-1 0,-6 9 795,-6-3 0,5 5 0,-7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57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79 8007,'0'-32'4137,"0"11"-3725,0-4 0,2 25-431,4 11 0,9 10 143,8 2 0,2 8 66,-2-2 1,2 9 142,4 3 0,-4 7-106,-8-2 1,1 2-48,-1-2 1,-2 2-143,-3-8 0,1 8-339,-7-2 0,2-3-242,-3-3 1,-3-9-468,4-2 0,-4-8 343,-2 2 1,0-10-398,0-1 0,-2-8 264,-4 1 1,3-8 799,-9-3 0,0-23 0,-5 0 0</inkml:trace>
  <inkml:trace contextRef="#ctx0" brushRef="#br0" timeOffset="171">432 97 8007,'8'-18'1420,"-6"9"1,0 3-917,-8 12 1,-7 5-93,1 12 0,-5 6-177,-6 11 1,2-1-9,-8 7 1,0 0-616,-6 6 1,1 6 266,-1-1 0,6 3-418,1-3 1,12-7 181,-1 8 357,11-16 0,-1 16 0,7-14 0</inkml:trace>
  <inkml:trace contextRef="#ctx0" brushRef="#br0" timeOffset="405">796 736 7953,'0'-34'1122,"1"15"15,5 7 0,12 8-779,10 4 1,11 0-368,1 0 1,-5 0-226,-6 0 1,-8 0 129,2 0 0,-4 8 189,-2 3 1,-7 7-30,-4 5 1,-4-2 273,-2 8 0,0-6-184,0 6 0,0-2 39,0 1 1,0-3-25,0-7 1,5-1 22,1 0-449,7-7 1,-3-2-286,7-8 1,1 0-1214,-1 0 1763,8-16 0,-6-3 0,6-16 0</inkml:trace>
  <inkml:trace contextRef="#ctx0" brushRef="#br0" timeOffset="555">1211 287 7963,'-25'-16'924,"5"13"1,11-7 1199,15 16 1,17 1-2054,11-1 0,1-4-155,5 4 1,-3-4-952,-3-2 0,1 2 48,-1 4 0,-7-1-1029,-4 13 2016,-3-5 0,-3 12 0,0-8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55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347 225 8066,'-8'-25'920,"6"13"217,-6-3 1,24 15-897,7 0 1,9 8-9,9 3 0,9-3-77,7-2 0,1-4 60,-6-2 0,0 2-29,0 3 1,-2-3-161,-4 4 1,2-2-240,-8 2 0,-1-4-199,-11 3 0,3 3-546,-8-2 0,0-1 15,-5-5 0,-1 0-47,0 0 425,0 0 0,-1-1 564,-5-5 0,5-11 0,-7-10 0</inkml:trace>
  <inkml:trace contextRef="#ctx0" brushRef="#br0" timeOffset="208">900 0 8066,'-17'0'394,"-1"0"-159,1 0 0,6 0 425,-1 0 0,8 2-467,-2 4 0,5 5-433,1 12 0,0 4 458,0 8 1,-10 9-36,-7 8 0,-8 9 157,-10 14 0,-5 4-421,-1 8 1,17-43 0,-2 0 48,0 2 0,1 0 0,-1 1 0,0 0 42,-3 2 1,0 0 0,2-1 0,0-1-135,1-4 1,0 0-1,-24 42-126,4-5 0,0-5-349,12-11 1,-3-1-36,14-11 0,0-4 634,6-14 0,-4 1 0,3-4 0,9-8 0,5-8 0</inkml:trace>
  <inkml:trace contextRef="#ctx0" brushRef="#br0" timeOffset="453">295 882 8077,'-8'-42'3909,"-2"5"-3483,1 10 1,3 12-356,12 15 0,9 0-75,8 0 0,-5 2 86,-7 4 1,-1 3 34,1 9 1,3 1 99,-9 4 1,1 6-1,-6 11 1,-6-2-116,1 9 0,-3-3-312,2 2 1,4 4-159,-3-4 1,3-4-167,2-1 1,0-5-45,0-1 1,5-3 272,1-3 1,8-4-843,-3-8 0,-1 1-28,1-1 1175,1-7 0,13-3 0,2-7 0</inkml:trace>
  <inkml:trace contextRef="#ctx0" brushRef="#br0" timeOffset="807">952 917 7982,'11'-27'658,"1"4"0,1 11-276,10 6 0,4 4 235,8 2 0,7 2-161,4 4 1,-3 4-2,-3 7 1,0 2-142,-5 4 1,1 4 62,-13 8 0,4 5-346,-9 1 1,-5 12 68,-13-1 1,0-2-671,0-4 1,-4-7-17,-7 1 0,-1-3-408,-11-3 0,4-7 481,2-4 0,-1-11-70,1-7 0,0-3 363,-1-2 0,1-15-33,0-8 1,7-10 455,4-7 0,5-2-214,1-5 0,0-1 330,0 8 0,13 0-73,4 5 0,14 1 33,4-1 1,1 6-192,10 0 1,-3 8-240,8-2 0,-8 6 13,9 5 0,-4-1-183,3 7 0,-4-5-441,-1 5 1,-6-6 761,6 7 0,0-17 0,6 3 0</inkml:trace>
  <inkml:trace contextRef="#ctx0" brushRef="#br0" timeOffset="1013">2526 536 7982,'17'-8'889,"0"-1"209,0-8 1,6 5-575,1 1 0,6 5-107,-1-6 0,11 3-176,7-3 1,-3-3 10,2 3 1,-8 3-238,3-3 0,-7 8 140,-5-2 0,2 5-844,-8 1 1,-6 0 30,-5 0 0,-7 1-289,7 5 0,-8-2-229,2 8-244,-4-9 509,-2 5 911,0-8 0,-8-8 0,-2-1 0</inkml:trace>
  <inkml:trace contextRef="#ctx0" brushRef="#br0" timeOffset="1179">3027 294 7982,'-17'0'190,"-1"0"0,3 2 369,4 4 0,-5-2 54,5 7 0,-3 6-167,3 6 0,-5 8-66,5-2 1,-7 4 29,-5 1 0,2 9 128,-8 3 0,-5 11-469,-6 7 0,-7-3-433,7 3 0,-6-1 268,6 6 0,-1-2-68,7-3 1,7-1-1040,4-11 0,5 2 564,7-14 1,-3-5-1341,9-6 1979,-1-8 0,6 4 0,0-8 0</inkml:trace>
  <inkml:trace contextRef="#ctx0" brushRef="#br0" timeOffset="1396">2456 969 7982,'0'-18'624,"0"1"975,0 0-567,0-1-468,0 1-15,0 7 1022,8 3-1070,-6 7 1,6 7-105,-8 5 1,0 5-302,0 6 0,0 4-180,0 8 1,0 1-201,0 5 0,-2-5-576,-4 5 1,4-5-840,-4-1 1,4-3 27,2-3 1671,8-4 0,2-8 0,7 1 0</inkml:trace>
  <inkml:trace contextRef="#ctx0" brushRef="#br0" timeOffset="1682">2941 1193 7863,'0'-17'901,"0"7"1,9 3-580,8 7 1,3 0-274,9 0 1,-1-2-260,7-4 1,-2-2-43,-5-3 0,-3-3 90,-7 9 1,-1-9-52,0 3 0,-7 1-41,-4-1 0,1-1 14,-1-5 1,0-1 26,-6 1 0,-8 0 89,-3 0 1,-5 5-129,-1 0 0,-6 9 374,0-3 0,-6 4 405,6 2 1,0 2 4,6 4 1,-1 3-273,1 9 1,7 6 240,5 5 1,-3 4 10,2 2 1,0-1 97,6 1 1,8-1-282,4 1 1,11-1-114,6 1 1,5-6-259,6 0 0,7-2-339,10 1 1,-1-3 380,7-7 0,1-1 0,5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1:54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329 640 8043,'-16'-2'0,"5"-4"-520,3 4 502,8-5 795,0 7 250,0 0-729,8 0 1,1 0-118,9 0 1,-1 0-34,0 0 1,8 2 135,4 3 0,4-3-64,1 4 1,1-4 24,-1-2 0,9 0-122,3 0 1,4 0-7,2 0 0,1-2 50,5-4 1,4 2-14,7-7 1,-2-1-180,-4-5 0,5 0 1,-5 0 0,-1-1-24,1 1 1,-9 2 128,-2 3 1,-2-1-307,-10 7 1,0 0-232,-5 6 0,-8 0-285,-4 0 0,-4 0-518,-2 0-495,1 8 1754,-9 1 0,7 9 0,-7-1 0</inkml:trace>
  <inkml:trace contextRef="#ctx0" brushRef="#br0" timeOffset="409">104 1072 7895,'-27'0'-71,"2"2"-124,8 4 0,5 2-338,1 3 1,7-1 119,-2-4 715,4-4 708,2 5-773,0-7 1,8 0 146,3 0 1,7-6-85,5 1 0,5-1-141,13 6 1,3-6-40,8 0 0,9-7 75,8 1 1,3-3-111,8-2 0,1-1 122,5 1 0,7-2-416,-1-4 1,0 4 353,-5-4 0,-5-2-147,5 2 0,-12-2 13,5 2 0,-12 3-67,-5-3 1,-7 10 47,1 1 0,-11 7-85,-5-7 1,-7 8-365,-5-2-260,-4 4-146,-7 2 0,-9 8 613,-3 4 250,-4-5 0,-10 9 0,-1-7 0</inkml:trace>
  <inkml:trace contextRef="#ctx0" brushRef="#br0" timeOffset="726">1262 35 8032,'0'-18'0,"0"9"0,8 1 358,4 8 0,3 6 578,2 0 0,3 7-642,3-1 0,3 3-279,9 2 0,5 6 171,1 0 1,7 8 14,-2-2 1,2-2-107,-2 2 1,4 0 130,-4 5 0,2 1-271,-2-1 0,-3-5 118,-9 0 1,-1-2 58,-4 2 0,-4 3 68,-8-3 1,-7 4-8,-5 1 1,-5 3-119,-5 3 0,-7 4-121,-11 8 1,-6 0-432,-11 0 0,-4 2 244,-8 4 1,-6 1-1120,0 5 1,1-1 308,5-11 1043,0 4 0,8-16 0,3 8 0,5 0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1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35 7991,'9'-7'548,"7"5"0,-13-6-44,9 8 0,-6-2 1393,5-4-1283,-7 4-388,11-5-57,-13 14 1,6 3-79,-8 7 0,0 3 69,0 3 0,-8-2-83,-3 8 0,-10 1-41,-2 11 1,-8-3-244,2 8 1,2-5-272,-2 5 0,6-8 226,-6 2 1,14-9 93,-2-2 0,11-8 5,0 2 0,4-4-51,2-1 1,2-3 55,4-3 0,6 1 9,11-7 1,-2 2-6,8-3 248,-1-3-170,-1 6 1,4-2 18,-8-1 0,6 7-35,-6-6 0,-2 7-148,-9-1 1,-5 9 59,-7 2 1,0 8 41,0-3 0,-9 3 11,-9-2 0,-1 4 4,-10-4 1,8-4 66,-2-2 0,4-6 143,2-6 0,5 3 360,1-8-274,7 7-81,-4-11 1,16 6 376,3-8 0,12 0-98,6 0 1,6 0 50,5 0 1,-3 0 41,3 0 0,0 0 150,-5 0 0,1 7-358,-12 5 1,-3-1-314,-10 7 1,-3-5 12,-8 10 0,-2 2-210,-4-2 0,-3 6-255,-9-6 0,-5 2 114,0-2 1,-6-9-80,6 3 1,-2-11-75,2-1 0,4-3-288,-4-2 0,10-3 826,1-9 0,0-15 0,-5-17 0</inkml:trace>
  <inkml:trace contextRef="#ctx0" brushRef="#br0" timeOffset="173">606 174 8030,'-20'-8'3442,"5"6"0,17-6-2828,4 8 1,3 8-417,9 4 1,5 1-350,0-1 1,6 3-337,-6-3 0,5 1-647,-5-1 1,1 1-2278,-7-7 3411,0-1 0,0 3 0,1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2:46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1 796 8399,'9'0'1587,"7"0"0,-5 0-1195,12 0 1,-1 0-133,6 0 0,3-2-299,9-4 0,-1-5 88,7-13 0,0 5-59,6-4 0,-6 4-67,0 2 1,-7 1-175,1 5 0,2-3 114,-1 9 1,-1-1-20,-5 6 1,-7 0 217,1 0 1,-8 2-135,2 4 38,-3 3 0,-3 8 200,0 1 0,-5-3 975,-1-3-856,-7 3 0,10-5 50,-9 7-168,1-8-211,2 7 0,-6-12-195,3 7 114,-3-7 9,-2 4 140,0-8-644,0 0 25,0-8 1,0 4-1306,0-7 1900,-7-1 0,-11-13 0,-9-2 0</inkml:trace>
  <inkml:trace contextRef="#ctx0" brushRef="#br0" timeOffset="550">70 900 8167,'-10'0'247,"3"0"1037,7 0-537,0 0 0,0 7 289,0 5-645,7 11 0,1-2 192,4 8 0,3 0 75,-3 5 0,-3 1-294,3-1 1,-3-5-94,3 0 1,3-6-671,-3 6 0,3-8 313,2 2 0,-5-11-651,-1-7 1,-5 3 101,6-2 1,-7 0-1120,7-6 1057,-8 0 0,9-8-200,-7-4 1,6-3 203,-7-2 0,1-8 693,-6-4 0,8-4 0,1-1 0</inkml:trace>
  <inkml:trace contextRef="#ctx0" brushRef="#br0" timeOffset="837">727 761 8123,'17'-15'154,"1"3"1,-1 3-80,0 3 0,1 4 396,-1-4 0,-6 4 133,1 2 1,-1 0 161,7 0 1,-7 6-143,1 0 1,-8 7-209,1-1 1,-3 9-177,-2 2 1,0 2 27,0-2 0,-3 2-539,-9 4 1,0 4 269,-11-5 0,4-1-422,2 2 0,0-2-111,-1 2 0,1-4-433,0-8 1,5 0 334,1 1 1,7-1-834,-2 0 1465,4-7 0,2 5 0,0-5 0</inkml:trace>
  <inkml:trace contextRef="#ctx0" brushRef="#br0" timeOffset="1338">433 848 7989,'-17'0'0,"0"-8"1548,7 6-478,2-6-808,8 8 0,0 8-22,0 4 0,0 5 474,0 6 0,6 4-412,0 7 1,5 1-346,-5 0 0,6-7 92,-7 1 0,7-8-158,-6 2 0,5-3-1414,-5-3 875,7 0-1038,-3 1 1157,7-9 1,-1-9-107,-5-11 1,3-12 189,-9-6 0,7 2 445,-6-2 0,5 0 0,-5-5 0,2 1 0,-3 4 0,-1 4 0,8 8 0,-6 1 0,5 5 0,-5 3-1,5 8 0,-5 0 181,6 0 676,-1 0 1,1 2 402,-1 4-626,-7-4 1,4 13-202,-8-3 1,-2 3-143,-4 2 0,-3 3-498,-9 3 1,-5 2 201,0 3 1,-6 5-340,6-4 1,-7 4 222,1 1 0,4-1-232,2-4 0,3 0 230,3-12 1,6 2 15,-1-13 111,8 7 0,6-11 309,15 4 0,8-6 298,10-6 1,2-5-226,3-12 1,-2 3-313,8-3 0,-7 4 110,1 2 1,-3 0-1246,-3-1 1,-5 1 192,0 0 869,-8 7 0,4-5 0,-8 5 0</inkml:trace>
  <inkml:trace contextRef="#ctx0" brushRef="#br0" timeOffset="2386">1868 260 7957,'8'-18'331,"-6"9"0,13-5 510,-3 9 1,3-3-357,3 2 1,-7 4-235,1-4 0,-7 5-168,7 1 1,-8 1-213,2 5 1,-4-2 252,-2 8 0,-8 5 54,-4 6 1,-3 2 285,-2-2-348,-1 4 0,3 0-90,3-4 0,-1-4-442,7-2-255,0 1 1,16-3 354,7-3 1,3-7-41,8-10 0,-1-5 109,2-7 0,-2 5 104,-4 1 0,-4 1-208,4-2 447,-3 5-148,-3 7 0,-9 7 103,-8 5 0,-10 9 198,-13 2 0,-4 14-110,-8-3 0,-5 7 229,0-1 0,-8-2-149,2 8 0,-4-5 39,-2 5 0,6-6 101,-1 6 0,9-9 170,-2-2 0,11-1-423,6-5 0,6-4 383,5-2-1042,4-4 1,10-3 345,4-5 1,6-3-39,11-8 0,4-8 64,7-3 0,6-7 17,1-5 0,13-4-195,-3-7 1,5-1-183,-4 1 0,0 5 247,0 0 0,-2 8 252,-4-2 1,-4 5 509,-7 7 0,-8-3-285,-4 9 0,-4-1 70,-2 6 1,-7 8-91,-4 3 1,-4 4 483,-2 3 0,-8 5-221,-4 0 0,-3 6-164,-2-6 0,-3 6-114,-3-6 1,4-2-150,-4-10 0,10 5-755,1-5 504,1-3-132,-7 0 1,9-16 154,3-4 0,4-9-577,2-2 0,0 0-137,0 6 481,0 0 699,8-1-273,1 9 0,3 9 666,-1 11 1,-7 6-346,2 7 1,-4-3 200,-2 7 1,0-6-144,0 1 0,0-4 192,0-2 0,0 0-53,0 1-759,0-9 200,0-1-430,0-8-1414,0 0 1421,0-8 1,-2-1-32,-4-9 1,-3 1 54,-9 0 1,1 0-53,0-1 1,-6 3 314,0 3 0,3 3 236,3 3 0,9 6 300,-9 0 1,4 10-309,-5 13 0,1 4-84,0 7 1,-1 1 31,1-1 0,2 7 1120,3-1 0,-1 0-323,7-5 0,-5 0 353,5-1 0,0-1-309,6-4 1,8 1 27,3-7 0,7 0-420,5-5 0,11-9-121,12-3 0,6-4-269,6-2 0,1-8 80,5-3 0,1-10-665,-7-2 0,1-8 413,-1 2 1,-12 4-1467,0 2 1,-9 0 44,-8 6 1571,-5-4 0,-6 11 0,-1-7 0</inkml:trace>
  <inkml:trace contextRef="#ctx0" brushRef="#br0" timeOffset="3609">3148 0 8093,'23'0'783,"0"0"0,0 0-230,12 0 1,0 6 798,-1 0-910,8 0 0,1-6-3,3 0 0,-4 2-129,-7 3 0,-8-3-500,-4 4 135,-4-4-96,-2-2 172,0 8 119,-7-7-648,-2 7 0,-8-6 120,0 4 1,-8-2-923,-4 7 1,-9 3 357,-2 9 0,0-4 96,6 4 1,0-4 855,-1-1 0,7 1 0,-1 4 0,3-4 0,-3 4 0,4-4 0,8-1 0,-1-1-152,-5 0 1,4 0 151,-4 1 0,-2-1 791,3 0 0,-7 1-186,6-1 0,-7 0 294,1 0 0,-3 7-411,-2-1 1,5 5-244,1-5 0,1 6-81,-2-6-177,-3 0 190,13-5 0,-5-7-472,7 1 1,0-6 162,0 5-427,0-7 1,7 2 267,5-12 0,9-4 22,2-7 1,8 0 143,-3-1 0,5 1 79,2 0 1,-1 1 138,1 5 1,-2-3-103,-5 9 0,-3-1 275,-7 6 1,-9 2-81,-3 4 1,-4 5 20,-2 12 0,-13 4-188,-5 8 1,-11-1-138,1 1 1,-7 5 141,-5 1 0,3-1-18,-3-5 1,11-3 253,6-3 1,4-6 39,1-11-606,9 3 230,1-13 1,12 6-114,7-8 0,3-2 153,15-4 0,-2 2 57,1-7 1,5 5 17,-4-6 1,2 8-14,-2-1 0,1 3 700,-7 2-497,0 0 0,-7 2 587,-5 3 1,-3 5-285,-8 7 0,0 1 178,0-1 0,0 2-246,0 4 1,0-9-381,0 3-75,0-4 1,0-1 23,0-1 1,8-7 60,3 2 0,5-12-235,1-5 1,6-12-587,0-6 0,4 2 337,-10-2 1,8 2-383,-13-2 1,5-1-20,-11 7 160,-1 7 302,-5 1 1,0 11-12,0-8 1,-1 9 53,-5-3 1,-10 12 227,-7 5 1,-7 6-61,1 7 1,-4 0 539,-1 5 0,-1 4-284,0-4 0,-5 3 623,0 3 1,-3 0-269,3-1 1,4 1-71,-5-1 0,-1 7-190,2-1 0,-7-5-29,7-7 1,2-6-395,9 1 0,-2 0 163,8-6 1,0 4-732,6-9 349,-1-5-228,1 1 340,8-8 1,9 0-118,11 0 1,12 0 222,6 0 0,6 0 201,5 0 0,4 0 20,8 0 1,2 0-95,3 0 1,-3 2 164,4 4 1,1-4-115,-1 3 1,2 3 130,-3-2 0,-1 0 0,7-6 1,-7 0-81,2 0 1,-3-2-207,3-4 1,-12 2-246,0-7 1,-7 5-700,-5-6 1,-1 7 1111,-4-7 0,3-7 0,-5-8 0</inkml:trace>
  <inkml:trace contextRef="#ctx0" brushRef="#br0" timeOffset="3860">4808 467 8853,'18'0'2087,"-1"6"-1510,0 0 1,0 5 63,1-5 1,1 6-408,4-7-176,4 9 0,2-12-92,0 3 0,-1-3-338,7-2 0,-2 0-601,-5 0 1,-3 0 532,-7 0 1,-9 8-578,-3 4 1,-4 5 359,-2 6 0,-13 4 657,-5 7 0,-18 9 0,-1 1 0</inkml:trace>
  <inkml:trace contextRef="#ctx0" brushRef="#br0" timeOffset="4737">4826 1142 7994,'-8'17'902,"6"-7"0,-4-3-342,12-7 1,6-2-322,11-3 0,2-7-415,3-11 1,3 2-511,-8-8 0,0 6 235,-5-6 0,-3 6 267,-4-6 1,3 8 77,-8-2 96,-1 12-180,-5-5 1,0 16-4,0 0 0,-5 16 345,-1 12 1,-6-1 83,7 2 0,-1 2 377,6 9 1,0-3 36,0 3 1,0-3-246,0-3 0,0 1 72,0-1 1,8-1-197,3-4 0,4-4-329,3-8 1,-1-2-109,0-3 1,1-4-182,-1-8 0,2-10 146,4-7 1,-4-8-83,4-10 1,4-7-552,2-4 0,4-8 357,1-9 1,-7-1-488,-4-11 1,2-9 277,-2-3 1,0-3 675,-5 3 0,-1 9 0,0 3 0,-5 11 0,-1 7 0,-1 11 0,2 5 0,1 12 0,-7 6 0,5 10 173,-5 1-59,0 8 793,-6-3 0,0 9-95,0 3 1,0 5 565,0 7-756,-8 1 1,6-1 20,-4 0 0,4 1-318,2-1 1,0-6-242,0 1 0,10-8-204,7 2 1,8-5 150,10-1 1,0-1-29,-1-5 0,6-2 36,1-3 1,-1 3-344,-5 8 0,-3 0 60,-3 0 0,-4 2-16,-7 4 1,-3 3 108,-4 8 0,-3 1 112,-8-1 0,0 2-225,0 4 0,-8-3 136,-3 3 0,-10 2-217,-2-2 1,0 0 81,5-6 0,1 0-382,0 1 0,-1-9-175,1-3 373,0 4 278,0-9 274,7 7 1,2-10 1082,8-4-965,0 5 1,6-5 207,0 12 0,7-3-132,-1 9 0,-3 1 400,3 10 1,-2-1-209,1 6 1,3-1-97,-9 2 0,7 4 18,-6-4 1,1-3-158,-1 3 0,-4-8-345,4 2 1,-4-3 148,-2-3 0,-2-2-691,-4-3 0,-4 1 320,-7-7 1,0 0 162,-1-6 1,-1 0-22,-4 0 1,10-10 49,-5-7 0,7 0-165,-1-6 0,5-2-177,7 2 1,0 0 211,0 5 1,7 7 125,5-1 0,3 8 36,3-1 1,5 3-95,0 2 0,0 7 226,-6 5 1,-5 9 119,-1 2 0,-5 8 149,5-2 1,-7 3 70,2 3 1,-10-1 293,-2 1 0,-7 0-2,1-1 1,3-1-226,-3-4 0,8 1 529,-1-7 1,3 1-448,2-7 1,2-6 46,3 1 1,7-8-281,11 2 0,6-5-325,11-1 0,1-9-550,10-8 1,-1-5-985,14-12 1,-3 3-150,3-9 1,-5 1-263,-7-1 1969,-8 3 0,-1-5 0,-9 8 0,1-1 0,-1 0 0</inkml:trace>
  <inkml:trace contextRef="#ctx0" brushRef="#br0" timeOffset="5097">6832 1124 7834,'17'0'-20,"0"0"1,-5 0 649,-1 0 1,1 0-178,5 0 1,-5 6 226,-1 0 1,-5 7-246,5-1 1,-7-3-743,2 3 0,2-6-246,-3 5 1,1-5-534,-6 6 1,0-7 559,0 7 1,-2-6-38,-3 5 1,-5 1 562,-7 5 0,7 0 0,4 1 0,-1-1-119,1 0 1,0 0 118,6 1 0,0-1 272,0 0 0,6 1 815,0-1 15,7 0 1,-5 0-592,3 1 1,3-7 172,-9 1-684,9-8 0,-4 3 0,7-7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12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1 8081,'10'0'0,"-3"2"1020,-7 4 1,8 3-492,4 8 1,-5 3-270,-1 3 1,2-2-569,-3 8 1,-1 0-606,-9 5 0,-5 1 550,-7-1 1,-8-5 35,-4 0 0,-4-2 236,-1 2 1,-1-6 112,0-12 1,7-3 409,-1-8 0,6 0-290,-6 0 0,14-8 23,-3-3 1,12-5-35,1-1 0,3-2-437,2-4 1,9 2 65,9-8 1,1 12-27,10-7 1,0 15 152,5-8 0,3 5-12,3 1 1,-4 3 301,5 8 0,-5 0-157,-1 0 0,-2 0 406,-5 0 1,-3 2-170,-7 4 1,-1-3-25,0 9 1,-5-6-119,-1 5 1,-7-5-386,2 5 360,-4-7 1,-4 12-28,-4-5 1,2-1 82,-7 1 1,-3-1-109,-9 1 1,10 11 143,-4-5 1,3 6-138,-3 0 1,1 4 81,5 8 0,-3 7 21,9 4 1,-7 10 10,6 1 1,-5 9 50,5-3 1,-5 4 114,5 2 0,-2 1-519,2-1 0,4-8 99,-3-3 0,3-6-653,2-6 0,0-10 375,0-7 0,6-13-43,-1 1 0,3-11 104,-2-1 1,-4-5 38,3-5 0,3-13-131,-2-10 0,7-7-15,-1-5 0,-3-5 419,3-6 0,0-1 0,5 0 0</inkml:trace>
  <inkml:trace contextRef="#ctx0" brushRef="#br0" timeOffset="365">589 623 10758,'17'0'386,"0"0"0,6 14-231,0 3 1,6 12-56,-6 0 1,0 9-19,-5 3 0,-1 7-159,0-2 1,-5 4 108,-1 2 1,-7-2-732,2-4 1,-6 2 333,-6-8 1,-3-7-40,-9-10 0,1 0 132,0-6 1,-1 2 197,1-13 1,0 0-180,0-6 0,-1 0 64,1 0 0,0-10-297,-1-7 0,3-6 94,3-6 0,-1-11 392,7-1 0,0-1 0,6-4 0,0 9 0,0 3 0,2 1 0,4 10 0,-2 6 0,8 5 0,-7 9 320,7-3 72,-8 4 0,9 10 493,-7 3 0,0 4-327,-6 3 1,0-1 332,0 0 1,0 1-350,0-1 1,0 0-163,0 0 1,2 1-449,3-1 0,-1-5-365,8-1 0,-7-7-1117,7 2 0,0-4 1550,5-2 0,0-8 0,0-2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08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1263 8023,'-17'10'0,"0"5"766,-8-13-414,5 13 0,-3-11 1092,12 8-754,-5-8-231,7 3 390,-1 1-311,2-6-250,8 6 0,2-8 352,4 0-330,-4 0 0,15 0 381,1 0-389,-1-8 0,8 4 64,-8-8 1,8 1 76,4-6 1,4 3-74,1-3 0,3 3-113,3-9 1,-1 4-565,7 2 1,-2 0 267,2-1 0,-2-1-376,-3-4 1,-11 4-176,5-4 0,-12 2-460,0-2 0,-6 3 454,-5-3 0,-5 10 188,-7 1 1,0 1 338,0-7 1,-13 3-122,-4 4 0,-10-5 11,4 5 0,-8 1-13,2-1 0,-3 7 58,-3-2 0,6 4 99,0 2 0,1 0 58,-7 0 0,8 0-96,4 0 0,-2 6 139,2 0 1,0 7 208,6-1 1,5-3-59,1 3 28,7-1 1,-10 6-65,8 1 1,1-1 17,5 0 1,2 1 77,3-1 0,3 2 130,4 4 0,3-2-53,-3 8 0,5-6 78,6 6 1,-4-2-382,4 2 0,-4 3 126,-1-3 1,-1-4-409,0-2 1,-5 2 139,-1-2-97,1 0 124,5-5 1,-5-9 81,-1-3-92,-7-4 119,11-2 0,-5-8-51,7-3 0,2-14 60,5-10 0,-3-3-505,7-14 1,3 4-32,10-10 0,-5 10-325,4 2 1,-3 8 435,-2-3 1,-1 7-51,1 5 1,-3-2 190,-3 8 0,4-6 134,-4 6 0,3-2 125,3 2 1,0 4-42,-1-4 0,-5 4 81,0 1 1,-2 3 168,1 3 1,-3-1 127,-7 7 0,-1 1-50,0 5 0,-5 0 408,-1 0-414,-7 7-18,4 3 27,-8 7-96,0 0 0,0 6-242,0 1 0,-2 0 42,-4 0 162,-3-5-250,-9 6-25,1-8 179,0 0 1,-1-1-286,1-5 0,-2 3-117,-4-9 0,4 1-94,-4-6 0,3-2-4,3-3 1,0-5-163,0-7 0,-1-8-85,1-4 1,5-4 199,1-1 0,5-3 126,-5-3 1,7-3 88,-2-3 0,4 6 228,2 11 0,0 4 107,0 8 0,0 5 285,0 1-120,0 7 1,0 4 317,0 12 1,0 9 335,0 2 1,6 7-405,0-1 1,7 4 156,-1 2 1,-3-1-301,3 1 1,-1-6-192,7-1 1,1-1-346,4 2 0,-4-4-1169,4-8 519,-4 1-47,-1-1 0,-7-6-120,1 1 551,-9-8 0,-3 3 280,-11-7 1,-6-1 14,-6-5 0,3 2 75,-3-8 1,-2 3-140,2-3 0,-6-1 60,6 7 0,0-5 70,6 5 0,0 0-57,-1 6 1,7 0 146,-1 0-127,1 0 1,-1 6 1209,1 0-101,7 7-324,-11-3 1,13 7-171,-4 0 0,4-5 254,2-1 0,0 3-270,0 9 1,0-2-24,0 8 0,6 0-8,0 5 0,7 1-176,-1-1 1,3 1 73,2-1 1,8 1-262,4 0 1,4-7-330,1 1 1,3-8-68,3 2 1,2-9-370,4-3 1,4-7 15,-3 2 1,3-6-590,1-6 1,1-5 303,0-12 0,-6 0 441,0-12 0,-1 4 502,1-9 0,-4 3 0,-7 3 0</inkml:trace>
  <inkml:trace contextRef="#ctx0" brushRef="#br0" timeOffset="771">2300 675 9945,'16'2'743,"-5"4"1,3 5-513,-8 12 1,7 4-50,-1 8 0,-3 7 41,3 4 0,-8 4-189,1 2 0,-3 0-122,-2 0 1,6 0-339,0 0 1,0-6 201,-6 0 0,1-10-209,5-1 1,-4-8 57,4-10 1,-4-5-232,-2-1 1,2-7 258,3 2 1,-3-12 72,4-6 0,-2-5-132,2-6 1,-4 2 186,3-8 0,-3 0 219,-2-5 0,0-8 0,0 5 0,0-5 0</inkml:trace>
  <inkml:trace contextRef="#ctx0" brushRef="#br0" timeOffset="1255">2975 53 7961,'17'-12'0,"0"0"0,1 7 945,-1-7 1,0 8-507,1-1 0,1 3-426,4 2 0,-4 0 67,4 0 0,2 0-179,-2 0 0,2 5-663,-2 1 644,-4 8 0,6-11 471,-7 9-236,-1 0 0,-2-1-24,-3 1-68,3-1 1,-7 6 18,4 1 1,1-1 51,-7 0 0,1-1-52,-1-5 1,-4 5-105,4-5 1,-4 4 72,-2 3 0,0 5 46,0 0 1,0 0-56,0-6 1,-2 6 163,-4 0 1,4 8-123,-4-2 0,4 2 13,2-3 1,0 7 41,0 0 0,0 1-6,0 10 0,2-5 47,4 5 0,2 6-54,3 5 0,5 9 200,-5-3 0,5 4-67,1 2 1,2 8-2,4 4 1,-9-10-148,3-2 1,-4-11-141,5 0 0,-3-7 142,-3-4 0,-5-5-203,-7-8 1,0-1 256,0-4 1,0-4-76,0-8 0,-5 0-360,-1 1 1,-8-9-38,3-3-616,-5-4 0,-7-4 287,0-4 0,-7-11-9,1-12 0,-4-3 140,-2-3 1,1-7-25,-1-4 1,3-4 344,3-2 1,-4 8 219,4 3 0,4 5 0,-7-7 0,5-1 0</inkml:trace>
  <inkml:trace contextRef="#ctx0" brushRef="#br0" timeOffset="2029">3044 519 7961,'-11'-15'157,"-1"4"1,8 1 563,-2 4-1091,4 4 253,2-5 1,-5 14-88,-1 5 1,0 3 49,6 2 1,-6-3 195,1 3 39,-1-3 0,6 11 431,0-8-459,0 0 1,8-1 48,3-5 1,4-1-154,3-5 1,-7-3 173,1 4-157,-1 4 0,1-1 53,-1 9 1,-7-7 5,2 1 1,-4-1-27,-2 7 0,-8-7-13,-3 1 0,1-3 14,-1 3 0,-1 1 11,-5-7 0,5 0-21,1-6 0,-1 0 30,-5 0-54,0 0 1,5-6 30,1 0 1,7-1-19,-2 1-108,4 4-60,10-14 0,3 15 107,12-5 1,-4 4-22,5 2 1,-5 0 162,-2 0 0,-5 2-71,-1 4 1,-1 3 245,1 8 1,-3 1-88,-8-1 1,0 6-106,0 0 0,-10 10-34,-7 1 1,-8 1 24,-10 5 0,7-3 61,-1-3 0,2-7-6,-2-4 0,0-3 463,12-3-285,-4-7-379,19-3 1,-4-7 125,12 0 0,5-7-30,13-5 1,4-5 42,13-6 0,-5 3-89,5-3 0,-3 6 43,2 6 1,-5-3-35,-1 8 0,-5 1-86,-6 5 0,-9 0 75,3 0 0,-11 3 47,0 9 1,-6-1-2,-6 13 0,-4 2 128,-7 3 0,-6-2-107,0 2 1,-8-6 4,2 6 0,4-8 51,2 2 0,6-10 350,5-1-607,-3-8 235,13 4 1,2-10-73,12-4 1,11-4 65,6-7 1,1 0-109,-1-1 0,4 3 142,-4 3 1,-2-1 0,1 7 0,-7 0-86,3 6 1,-11 0-7,-1 0 0,-9 2 8,3 4 0,-8 10 43,-9 7 0,-3 7 145,-15-1 1,6 4-143,-5 1 1,1-5 288,-2 0 1,4-8 6,8 2 1,5-9 28,0-3 1,9-5-221,-3 6 0,12-9-97,5 3 1,12-12-329,6-5 0,9-6 184,3-7 0,7 3-355,-2-7 1,2-1 235,-2-6 0,4-5-1454,-4-1 1515,-4 1 0,1-2 1,-9-2-1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13.4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70 7951,'-11'9'0,"-1"-3"940,9-4 0,4-2-218,17 0 1,1 0-134,10 0 1,1 0-366,11 0 1,3 0-276,8 0 1,-4-6-139,4 1 205,-4-9 0,6 6-55,-8-3 0,-10-3-292,-1 9 1,-2-7-836,-10 6-781,0 1 465,-6 5 1482,-7 0 0,-10 7 0,-10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17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0 9955,'-6'21'2890,"1"8"0,-3 0-2717,2 11-246,-3 4-132,-16-7 1,-2 13 0,-8-6-1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14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122 848 7963,'0'-17'677,"1"1"1008,5 5-1664,-4 3-36,14 8-394,-7 0 1,6 2 170,-3 4 1,-2 5 353,-5 13 1,-3-3 103,4 7 0,-4-1 293,-2 2 1,0 2-199,0-8 0,2 0-172,4-6 1,-4 1-322,3-1 312,5 0 0,0-7-480,7-4 0,0-4 205,0-2 0,1-14-206,-1-3 0,-5-6 9,-1 0-93,-7 3 194,4-12 1,-8 13 39,0-4 1,-2 5 80,-4 7 1,-4-3 96,-7 8 0,-2 1-110,-4 5 0,2 7 278,-8 5 0,6 13-65,-6 10 1,6-1 205,-6 6 1,8 3-1,-2-3 1,4 12 97,1-6 1,3 6-85,3-12 1,-1 6-90,7-5 1,0-1 121,6-5 0,6-3 7,0-3 0,7-4-582,-1-8 1,3-1 196,3-5 1,7 3-199,3-8 0,5-8 95,2-10 1,5-9-23,0-2 1,14-14 26,-2 3 0,4-10 7,-4 3 0,0-7-114,-1 2 0,-4-2-160,-1 2 0,-14-2 51,3 8 1,-6-1 162,0 7 0,-4-1 156,-8 0 0,-8 9-4,-3 3 0,-2 5 407,2 7-340,-4-5 1,4 12 163,-12-7 0,2 7 309,-8-2 1,7 6-188,-7 6 0,6 4 17,-5 7 1,5 0-46,-6 1 1,7 1 83,-7 4 0,8-4 35,-1 4 1,3-4 120,2-1 1,0-7-195,0 1 1,2-3-90,3 3 0,5-3-324,7-3 1,8-4 149,4 4 0,0-4-433,5-2 0,-7 0 238,14 0 0,-14 0-431,7 0 0,-11 0-51,0 0 0,-3 0-282,-3 0 0,-8 8 325,-3 3 0,-4 6 28,-2 6 1,-13-1 153,-5 6 0,-16 7 133,-1 5 1,-3 1 378,3-7 0,1 1-176,-1-1 1,0-5 521,1 0 1,7-6-175,4 6 0,9-8 393,3 2 37,7-4-211,-4-1 1,10-3-61,4-3 0,4-5-47,7-7 0,0 0-212,1 0 0,7 0 35,3 0 1,-1-2-459,2-3 1,-6 3 42,6-4 0,-8 4-81,2 2 1,-4 0-366,-1 0-74,-9 0 0,-1 4 280,-8 7 0,-14 1 82,-3 11 1,-12 4 760,1 2 1,1-3-296,-2 3 1,8-8 724,-2 3 1,11 0 65,6 0-607,4-1 0,4-6-218,4 0 1,11-7-348,12-4 0,4-5-572,1-1 1,9-3 460,3-9 1,4-1-1918,2-16 2281,7 0 0,-5-6 0,6 1 0</inkml:trace>
  <inkml:trace contextRef="#ctx0" brushRef="#br0" timeOffset="343">1937 1177 7849,'-7'-10'955,"5"2"0,-4 8-682,12 0 0,3 4 442,9 8-358,-1-1 0,0 20-236,0-8 0,7 8-309,-1-2 1,-6 5-335,-6 7 0,-1-5 295,2 4 0,-3-3-497,-3-2 0,-4-1 330,4 1 1,-6-6-80,-6-1 1,2-8-125,-8-3 344,1 0-64,1-15 317,3 6 0,-1-24 0,-2-3 0</inkml:trace>
  <inkml:trace contextRef="#ctx0" brushRef="#br0" timeOffset="852">2733 502 7935,'0'-25'727,"7"8"215,5 0 1,3 1-744,3 11 1,1-1-373,4 6 1,-4-2-585,4-4 0,2 4 455,-2-4 0,0 5 709,-5 1-78,-1 0 371,0 7-379,0 3 0,-5 7 182,0 0-462,-9 1 0,11-1 234,-8 0 0,1 1-595,-1-1 1,-4-6 205,4 1 1,-2-1 65,1 7 1,-3-1 43,4 0 0,-4 1 88,-2-1 0,6 2-5,-1 4 0,1-4 73,-6 4 0,2 2-61,4-2 1,-4 2 34,4-1 0,1-3 68,-1 7 1,6-4-98,-7 4 0,9 1 72,-3 6 0,-1 1-73,1 5 0,-1 3 187,2 8 1,7-6-83,-8 0 1,14 2-103,-7 10 0,3 1-166,-4 5 0,0 1-274,1-7 1,-7 5 234,1-5 1,-3-1 76,3-5 0,-3-8 229,-3-3 1,-4-1-169,4-5 0,2 3 241,-3-9 0,1-2-171,-6 2 1,0-8-281,0 2 0,0-10 23,0-1 1,-2-8-612,-4 1 479,-3-3 0,-14-2 28,0 0 1,0-2-181,5-3 0,-5-5 17,0-7 1,-8-8-292,3-4 0,-7-6 31,-5-5 682,3-4 0,-13-8 0,6 0 0</inkml:trace>
  <inkml:trace contextRef="#ctx0" brushRef="#br0" timeOffset="1409">2543 1073 7862,'-2'-15'545,"-4"3"145,4 4 1,-6 6-446,8-3 0,2 3-336,4-4 0,2 12 119,3 5 1,5-1 131,-5 1 0,4 3-49,3 9 0,-3-4 41,-3 4 1,-5-2-224,-7 2 1,0-1 27,0 6 0,0-7-128,0 3 0,-5 1 92,-1-2 0,-8-2-223,3-10 255,-5 5 1,-1-14-14,0 3 1,7-7 149,4-9 0,5-1-66,1-11 1,0 4-286,0 2 262,7-1 1,3 3 8,7 4 0,0 3 37,1 8 1,-1 2 101,0 4 0,-7 5-118,-4 12 1,-4 4-29,-2 8 1,-2-1 161,-4 1 1,-9-1-61,-9 1 0,-4 0-27,5-1 1,0-5 54,5 0 1,3-8 352,3 2-426,-3-4 19,13-2-145,-6 1 144,16-9 0,2 5 67,7-8 1,-6 1-88,1-1 0,0-2 10,5 7 0,-8 1-83,-3 5 0,-4-3-136,-2 3 0,0-4 150,0 11 0,-2-5 40,-4-2 0,-1 0 268,-5 1 1,-1-1 110,7 0-25,0 0 1,6-5-53,0 0 1,14-9-34,3 3 0,12-12-299,0-5 1,11-6-332,6-6 1,2-4 113,-2-8 1,2 0-189,-7 1 1,-1-1-1943,-5 1 2338,-1 7 0,-7-14 0,-2 5 0</inkml:trace>
  <inkml:trace contextRef="#ctx0" brushRef="#br0" timeOffset="2707">4203 1 9112,'17'0'2606,"0"6"-1242,1-1-746,7 1-202,-6 2-303,13 1 0,-5 3-297,8-1 0,-2-7-105,-5 2 1,3 2-298,-8-3 1,0 3-434,-5-2 777,-1-4 0,-8 7-238,-3-3 1,-6 2-696,-6 3 1,-3 11 716,-8-5 0,-7 4 221,1-4 1,0 6 286,6 0 1,0 0-82,-1-5-17,9-1 1,-5 2 73,9 4 1,-3-3 287,2 3-206,4-4 1,-13 4 640,3 0 1,3 6-346,-3-6 1,3 8-169,-3-3 0,-3-1 13,3 2 0,3-6 597,-3 6 0,8-8-405,-2 2 0,5 2-323,1-2 0,0-6-151,0-5-322,0-8 0,1 4-130,5-8 0,4 0 230,7 0 1,10-10 52,8-7 0,7-1 53,10-5 1,0 4 127,0 2 1,-1 1 39,1 5 0,-6 3 106,1 8 0,-15 0-111,3 0 1,-18 2-8,0 4 0,-11 4-13,0 7 1,-4 6 4,-2 0 0,-14 8-135,-3-3 1,-14 5 92,-3 2 0,-1-6-423,-5-1 1,3 1 178,3 6 0,-7-8-71,1-4 0,5-4-77,7-2 263,-1 1 1,2-3 830,4-4-450,11-3 293,5 0 1,14-1-235,5 5 0,3 1 336,2-7 0,7 8-181,-1-3 1,5 5 57,-5 1 0,2 0-214,-1 0 0,-5 3-170,4 3 0,-6-2-22,-5 8 0,1-6-254,-7 6 0,0-6-11,-6 5 0,0-4 136,0 4 0,-2-1 168,-4 2 1,2-2-99,-7-4 0,-1-4 155,-5 4 0,5-4-193,1-1 1,-1-1-58,-5 0 1,1-5 37,5-1 1,-4-7-260,3 2 1,-3-4-116,-3-2 1,1 0 143,0 0 0,-6-6 56,0 0 1,-6-7 72,6 1 1,-6-7 72,6 2 1,-2-4 31,2 9 0,4-1 214,-4 1 0,9-1 5,3 7 0,-1 0 546,-5 6-493,0 0 1,1 8-28,5 4 0,-5 3-22,5 2 0,1 0-39,-1 1 1,7-1 322,-2 0-407,4 1-164,2-1 1,4-7-705,7-5 0,3-5 443,15-5 1,5-7-437,7-11 1,7-6 319,-2-11 0,10 1 120,1-7 0,7 8 221,-7-3 0,1 5 184,-6 1 0,5 8-9,1 4 1,-8 4 198,-10 2 1,-3 5 131,-3 1 0,-5 7 1205,0-2-768,-8 4 1,2 4-323,-11 4 1,-5-2-104,-7 7 0,0 1-162,0 5 0,0 1-371,0-1 0,0 0 87,0 0 0,8-5-23,4-1 1,-3 1-80,3 5 1,5-1 46,6-5 0,0 5 479,-5-5 0,-1 4-129,0 3 0,-2 1 51,-3 4 0,1-4 8,-7 4 1,6 2-71,-6-2 0,-3 6-289,-8-6 1,-5 6-348,-7-6 1,-1 0-525,1-6 0,-8 5 495,-4-5 0,-1 4-666,1-9 1,-2-5 463,8-1 0,0-4 68,6-2 0,-1 6 580,1-1 0,7 1 0,3-6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30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87 811 7891,'-9'0'2899,"1"0"-2193,23-8 0,5 4-601,14-7 0,-5-1-653,0-5 1,0 8 268,5 3 1,-7-2 127,-4 2 1,-4 1 304,-1 5 1,-9 7-122,-3 5 0,-4 5 177,-2 6 0,-8 10-13,-3 7 0,-7 10 6,-5 2 1,-2 0-102,-3 5 1,-5 3 39,4-2 1,2 5-151,-2-5 0,2-3 85,-1-8 0,5 1-310,11-8 1,-1-5 89,7-7 0,-6-6-777,7 1-194,-1-4 290,6-10 0,0-3 311,0-12 0,6-5-17,-1-12 0,3-6 530,-2-11 0,-4 5 0,3 0 0,-3 3 0,-2 9 0,6-2 0,0 2 0,0 9-176,-6-3 539,0 11 0,2-1 584,3 7 1,-3 1-289,4 5 0,-4 4 314,-2 7 1,8 0-287,3 1 0,5 1-255,1 4 0,0-10-542,0 5 0,1-7 144,-1 1 1,0 1-530,1-7 0,1 0 8,4-6 0,-2-8-377,8-3 1,-6-7 320,6-5 1,0 4-204,5-4 1,-7 4 438,-4 1 0,-4 9-178,-1 3 1182,-1 4 1,-8 4-503,-3 4 0,-4 3 1210,-2 9 1,0 5-421,0 0 0,0 0-146,0-6 0,6 0-609,0 1 1,7-7-364,-1 1 0,9-8-956,2 1 1,0-3 742,-6-2 0,2-2-2228,4-3 2574,-3-5 0,5-15 0,-8-2 0</inkml:trace>
  <inkml:trace contextRef="#ctx0" brushRef="#br0" timeOffset="390">1263 794 7900,'-9'0'1423,"1"7"0,8 5-921,0 11 0,2 4 223,4 7 1,-5 3-298,5 3 1,-4-1-197,-2 7 1,2-8-691,4 3 389,-4-5 1,11-3-311,-7-4 0,0 1-1518,-6-7-378,7 1 890,-5-15 811,6-1 0,-8-16 258,0-3 0,2-11 316,4-1 0,-4-15 0,5 1 0</inkml:trace>
  <inkml:trace contextRef="#ctx0" brushRef="#br0" timeOffset="809">1678 448 7900,'27'-27'0,"4"8"92,-8 7 0,6 3 266,-6-3 1,6-1-64,-6 7 0,5-6 118,-4 7 1,4-3-248,-5 2 1,6 2 49,-6-7 1,6 7-44,-6-2 1,0 4 313,-5 2-282,-1 0 1,0 0-17,0 0 1,-7 2 9,-4 4 0,1 4-43,-1 7 1,0-6-116,-6 1 1,6-1 11,0 7 1,-1-1 62,-5 0 1,6 1-97,0-1 0,1 0 121,-1 0 0,-4 1-51,4-1 0,4 0-3,1 1 0,-1 1 3,1 4 0,1-2 8,5 8 0,0-2 0,1 2 1,5 5-110,0 1 0,0 1 63,-6 10 1,6 0 63,0 6 1,0 0-25,-5 0 1,-1-6-149,0 0 0,0-1-16,1 1 1,-7 2-197,1-8 1,-8 0 134,1-5 0,-3-6 82,-2 0 1,-2-8-111,-3 2 0,1-4 69,-8-2 1,3-5-161,-3-1 0,-3-7 27,3 2 0,-1-12-582,1-5 1,-3-5 201,3-1 1,-3-6 12,-2 0 1,-1-2 156,1 2 0,0 2-39,0-8 0,-3 6-425,-3-6 899,4 0 0,-14-5 0,6-1 0</inkml:trace>
  <inkml:trace contextRef="#ctx0" brushRef="#br0" timeOffset="1122">1817 759 7879,'0'-17'1701,"0"7"-609,0-5-738,7 13 0,3 0-69,7 8 1,0 7 119,1-1 1,-7 5-477,1 6 1,-3-2 84,3 8 0,-4 0-83,-8 5 0,0 1 48,0 0 1,-2-1-646,-4 1 0,-4-6 445,-7-1 0,5-6 335,1 1 0,7-4 179,-2-2 664,4 0-404,2-7 0,8-2-222,4-8 0,9 0-17,2 0 0,6-8-33,-6-3 0,6-5-702,-6-1 1,0 0-13,-6-1 1,-6-3-334,1 4 0,-8-4 205,2 9 1,-6-3-332,-6-2 1,-4 5 270,-7 0 1,0 9 227,-1-3 0,1 4 393,0 2 0,-1-8 0,1-1 0</inkml:trace>
  <inkml:trace contextRef="#ctx0" brushRef="#br0" timeOffset="1989">3701 33 7865,'0'-10'939,"0"-5"-382,0 13 0,-5-4-150,-1 12 1,-8 5 279,3 13 1,-4-3-251,-3 7 0,-1-4 217,-4 4 0,6-1-434,-1 2 0,3-2-595,9-4 35,1-4 0,12 6-386,5-7 0,5-9-84,6-3 1,2-4 340,4-2 0,2-2-404,-8-4 1,2 2 480,-2-7 0,-10 7 98,4-2 197,-11 4 0,2 4 205,-8 4 0,-8 9 161,-3 8 1,-14 6 427,-10-6 0,1 8-38,-7-2 1,-1 3-251,2 3 1,-1-2 201,7-4 0,-1 3-210,0-3 1,3 4-264,3 1 0,4 1-48,8-1 0,5-5-158,1 0 0,7-6 139,-2 6 1,4-8-127,2 2 1,10-6-586,7-5 1,8-4 337,10-8 1,-1-2-300,1-4 1,1-4 211,5-7 1,-5-6 12,5 0 1,-5 0 222,-1 6 1,-3-1 326,-3 1 1,2 7 107,-8 5 0,-6-3-214,-5 2 1,-7 2 794,7 10 0,-8 4-349,2 7 1,-4 0-204,-2 1 0,-6 5-121,0 0 1,-2 0-286,3-6 0,1 6 19,-8 0 1,6-6-309,-5-5 1,5-8-65,-5 2 95,7-4 0,-10-4-175,9-4 0,-1-4 73,6-7 1,0-2 113,0-4 1,0 3 288,0-3 509,0 4-130,0 10-18,0 1 1,0 10-197,0 4 1,-2 5 75,-4 12 0,4-4-22,-4 4 0,-1-3 19,1-3 1,0 0 698,6 1-552,-8-1 1,7-6-1003,-5 1-40,4-8-347,2 3 833,-8-14 0,-1-1-43,-9-3 1,1-5-78,0 5 1,-2 1 45,-5-2 0,5 3 600,-4-3 0,4 5-235,2 7 1,-1 0 1025,1 0 1,7 2-408,5 3 1,3 11-127,2 7 0,0 8 29,0-3 1,6-1-168,-1 2 1,15 0-16,-3 5 1,12-1-65,-1-4 0,5 2 116,2-8 1,9 4-137,8-10 1,13 4-550,10-9 1,15-5-254,3-1 0,-41-8 1,1-2 176,2 0 1,0-3-1,3-4 1,1-1 300,-1-2 0,-1-1 0,4-1 0,1-1 0,1 0 0,-1 0 0,1-1 0,-1 1 0,1 0 0,1-1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28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17 588 8663,'-9'14'2820,"3"3"-2472,4 12 1,2 5-8,0 12 0,6 12-21,0 6 1,1 1-468,-1-2 0,-4 3 209,4-9 1,-4 1-1012,-2-6 0,6-2 284,-1-4 1,1-10-63,-6-7 1,0-13-45,0 1 335,0-11 1,0-1-452,0-10 887,0-13 0,8-16 0,1-11 0</inkml:trace>
  <inkml:trace contextRef="#ctx0" brushRef="#br0" timeOffset="611">467 242 7921,'17'-25'0,"6"6"-238,1-4 1,6-2 156,-1 2 1,10-6 221,1 6 1,0 0-121,-5 6 1,-3 5-26,-3 1 1,2 7 653,-8-2 1,0 4-255,-6 2 1,1 2 2,-1 4 1,0 2-171,1 3 0,-7 4-97,1-3 0,-7 3 98,7 3 1,-8-1-141,2 0 1,-3 1-8,3-1 0,-4 0 37,4 0 0,2 1-439,-3-1 264,1 0 0,-4 1-72,4-1 0,-4-6 159,3 1 1,-3-6 54,-2 5 0,0-5-32,0 6 1,0-7 226,0 7-191,0-1 28,0 7 52,8-1 1,-6 0 11,4 1-52,-4-1 0,-2 0-38,0 0 1,0 6-20,0 1 0,0-1-2,0-6 0,0 8 11,0 4 0,0 1 77,0-1 0,0 4 124,0-4 1,5 5-246,1 7 1,2-3 76,-2 8 1,-4-5 2,3 5 0,3-6-141,-2 6 1,1-5-262,-1 5 1,-4-2 165,4 2 0,2 4 101,-3-4 0,1-2 38,-6 2 0,6-7-39,0 1 0,-1-3 25,-5-3 1,0-5 7,0 0 1,0-6 190,0 6 1,0-8-66,0 2 1,0-4-97,0-2-34,0 1-141,0-1 42,0-7-104,0-3 0,-2-7-235,-3 0 0,3-2 181,-4-3 1,4-7-158,2-11 1,0-6-274,0-11 1,0-4-413,0-8 1,-6-8 426,1-3 1,-9-4-117,3-3 1,-12 9 775,-6 3 0,-4 6 0,-2 6 0,-5 4 0,0 7 0,-8 1 0,4-1 0</inkml:trace>
  <inkml:trace contextRef="#ctx0" brushRef="#br0" timeOffset="1195">433 813 7900,'-16'-12'486,"5"1"155,3 7 1,8-6-114,0 5-567,0 3 961,0-14-527,0 7 1,8-3-27,3 1 1,5 5-112,1-6 1,0 9-173,0-3 0,3 4-3,3 2 1,-4 2-169,4 4 1,-10 5 74,-1 12 1,-8 4-169,2 8 0,-6-1-77,-6 1 0,-4-1 54,-7 1 0,-2 0-3,-4-1 1,3-1 75,-3-4 0,4 0 297,2-12 0,0 2-103,-1-13 1,7 0 160,-1-6-330,8 0 0,-3-8-149,7-4 0,0-11-19,0-6 1,9 4 107,9 2 1,-1 4 56,6 2 1,-4 2 0,-2 3 1,1 4 97,-1 8 0,0 0 43,1 0 0,-3 8 234,-4 4 0,-3 3-37,-8 2 1,0 2 170,0 4 0,-6-3-403,1 3 1,-7-4 63,6-2 1,1 1-184,5-1 191,0-8-303,0 7 274,0-14 2,0 5 1,1-8-74,5-5 0,2 2 9,3-8 0,5 9-131,-5-3 1,-1 4 76,2 2-54,-9 0 0,5 2 69,-8 4 1,-2 5-141,-4 12 0,-5 0 120,-12 12 1,-4-4 36,-8 9 1,3-4 178,3-1 1,-2 0 320,8-1 1,2-5 354,9 0-576,-3-8 1,21 2 45,-1-11 0,19-5 18,10-7 1,8-9-306,10-9 1,0-1-202,0-10 1,0 0-287,0-5 0,-2 1-85,-4 4 1,-6-1-604,-11 7 0,2-1 1177,-8 7 0,-8-8 0,-7-2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3:27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18 934 8035,'-8'-17'1688,"6"7"-1309,-5 2 0,7 6-19,0-3 0,1 3-158,5-4 1,4 4 20,7 2 1,0-6-1,1 0 1,7-5-14,3 5 1,-1-7-199,2 1 0,0 3 12,6-3 0,-3 2-40,-3-1 0,4-4 32,-4 3 0,-4-3-117,-2-3 1,2 1-25,-2 0 0,0-1 96,-6 1 0,-5-6-300,-1 0 1,-7 0 84,2 6 0,-4-1 22,-2 1 0,0 0 132,0 0 0,-2-1 36,-4 1 1,2 2 21,-7 3 0,5-1 150,-6 7 1,3-2 104,-3 2-228,-3 4 1,11-5 193,-8 7-168,9 0-25,-5 0 0,6 0 132,-4 0-1,4 7-70,-5-5 0,7 8 85,0-4 1,0-2 170,0 7 1,0 1-49,0 5 1,0 8 84,0 4 1,1 5-53,5 7 0,-4 5 4,4 11 0,-2 5-198,2 7 0,-5 8-300,5 4 1,-4 3-3,-2 3 1,0-9-109,0-3 0,0-7-305,0-11 0,0-7 275,0-15 1,2-2 7,4-5 0,-4-3-236,3-7-276,-3-9 81,-2-1 350,0-23 1,-5-5 255,-1-14 1,-8-3-97,3-3 1,1-4 128,-1-8 1,5 6-140,-6 0 1,9 5 158,-3-5 1,4 10-361,2 1 500,0 0 0,0 16 208,0-4 490,0 12-529,-8 3 1,-1 10 179,-9 4 1,-5 3 587,0 9 1,0 1-392,6 4 0,-6-4 210,0 4 1,0-2-299,5 2 0,7-4-81,-1 5-424,9-5 1,-3-4-282,12-3 1,11-5 196,12-7 1,5-7-104,7-5 1,5-13-952,11-9 1,-3-3 486,4-9 1,3-4-306,3-2 0,-5-2 456,-1 14 1,-6-4 412,-6 9 1,-4-1 65,-7 13 1,-3 0-16,-3 5 0,-4 9 155,-8 3 0,-5-2 1052,0 2 912,-9 1-892,5 5-362,-8 7 1,0 3-370,0 7 0,0 1-1095,0-1 407,0 0 1,8-2-60,3-3 1,5 1 12,1-7 1,0 0-380,1-6 0,-1 0 44,0 0 320,0 0 0,-5 0 660,-1 0 1,-7 8-254,2 3 0,-4 7-115,-2 5 1,-8-2 494,-3 8 1,-5-1 675,-1 7 0,0-6-568,0 0 0,5-8-150,0 2 0,9-4-428,-3-2 57,4 1 0,10-3-373,3-4 1,6-3 202,7-8 1,2 0-320,9 0 1,0-8 140,-1-3 0,1-4-15,-1-3 0,-1 1-248,-4 0 0,4-1-305,-5 1 1,-3 6-1214,-2-1 2051,-3 1 0,-11-14 0,-1-2 0</inkml:trace>
  <inkml:trace contextRef="#ctx0" brushRef="#br0" timeOffset="496">2249 52 8038,'-18'-17'637,"1"1"-330,0 5 1,5 3 48,1 8 1,5 0-68,-6 0 0,1 2-13,-6 4 0,5 5-3,0 12 1,1 6-1,-6 11 0,-1-1-9,1 7 0,2 6-34,3 6 1,-3 5-190,3-5 0,-3 5 155,-2-5 0,5 7-280,1-2 0,1-5-242,-2-6 1,5-2-415,7-10 1,0-1 245,0-11 1,0-8-1038,0-9 916,0-7 0,0-4 191,0-11 1,6-13 62,-1-4 0,7-13 361,-6-5 0,5 2 0,-5-2 0,7 2 0,-1-2 0,-3 5 0,3 12 0,-1 4 0,7 8 0,-1 8 0,0 3 0,1 4 337,-1 2 1,0 2-72,1 4 1,-1 3 484,0 8 1,6-5-259,0-1 1,6-1 212,-6 2 0,6 1-223,-6-7 0,8 5-15,-2-5 0,-3 2-368,3-2 1,-8-4-196,2 3 1,-3-3-424,-3-2 1,-5 0 283,-1 0-1071,-7 0 484,4 0 351,-8 0 1,-2 0-145,-4 0 0,2 0 614,-7 0 0,-9 0 0,-7 0 0</inkml:trace>
  <inkml:trace contextRef="#ctx0" brushRef="#br0" timeOffset="1355">2214 865 10863,'2'-10'725,"4"4"0,-2 4-2217,7 2 952,1 0 0,-1 2-589,1 4 656,-9 4 0,3 13 147,-12 0 1,-3 2-144,-8-2 1,-1 4 468,1 7 0,5-7 0,1-4 0,5 2 0,-5-2 87,7 0 1,-4-5 377,8-1 1,2-7 436,4-5 0,3 3-432,9-2 0,-1 0 785,0-6-794,8 7 0,-6-3-231,5 8 1,-7-7-168,-6 7 1,-1-6 207,-4 5-381,-4 1 1,5 5 74,-7 0 0,-7-1-44,-5-5 1,3 5 162,-3-5 0,0 3 146,-5-3 1,6 3-296,-1-9 1,8 3 135,-1-2-306,3-4 213,2-2 1,7-16-303,5-7 1,3-2 57,2 2 1,1-4-44,-1-7 0,6-1-105,0 1 1,8-3-224,-2-3 0,3-4-40,3-8 0,5 0 227,1 0 1,1 0 94,-2 0 1,-3 8 354,3 4 0,-3 3-26,-3 2 1,1 9 147,-1 3 0,-5 5 49,0 7 0,-8 3 234,2 8 0,-4 0 542,-1 0 0,-1 8-80,0 3 1,1 7-299,-1 5 0,-2 3-136,-3 9 0,3-6-203,-3 0 0,-5 0-463,-1 5 0,-2 1 17,2-1 1,-4-5-249,3 0 0,-5-2 118,-5 2 1,-5-4-342,-7-8 1,0 0 149,-1 1 0,1-9 136,0-3 1,-1-4-36,1-2 0,6-2 203,-1-4 1,0-3 208,-5-9 1,0 1-43,0 0 1,7 5 285,4 1-233,-3-1 213,7-5 22,-14-1-266,14 9 386,-5 1-218,7 8 4171,0 0-4102,0 8 1,0-4 28,0 7 0,2-5-130,3 6 1,-3-1 13,4 6 1,-4 3-154,-2 3 0,6 2 165,0 3 0,-1 11-4,-5-5 0,0 13-120,0-1 0,0 6 94,0 5 0,0 10-182,0 8 1,6 10-194,0 1 1,2 1-376,-3 5 0,-3-5 71,4-7 1,-4-11-177,-2-11 0,0-4 374,0-2 0,2-14-397,4-3 473,-4-12 1,7-6 316,-3-11 0,-4 3 0,5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13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0 7958,'-14'8'497,"1"-2"0,1 4 499,3 4 1,3-2-1357,6-3 1,6 0-27,3 5 0,3-5 386,1 0 0,7-6 0,1 3 0</inkml:trace>
  <inkml:trace contextRef="#ctx0" brushRef="#br0" timeOffset="103">150 313 7933,'6'14'0,"-4"1"571,2 3 0,2-3 809,-1 3 1,6-2-480,-2-3-901,3-5 0,1-2 0,1-6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5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 8096,'-17'-9'2285,"7"1"-1025,2 8-770,8 0 0,0 2-81,0 4-280,0-5 1,8 15 0,3-7 100,5 1-342,1 5 0,0-7-452,1 4 1,-1 3-554,0-3 0,-5-3 262,-1 3 855,-7-9 0,12 13 0,-7-7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08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123 1278 10168,'13'0'266,"1"0"1,0 0 0,-1 0 534,1 0 1,1 0-436,3 0 0,-1 0-169,5 0 0,0-1 243,0-4-300,4-2 0,-5-7-39,6 0 0,2-1-122,3-3 0,-2 6 101,6-6 0,-1 10-106,1-5 1,2 7-174,-6-4 0,0 7 62,-5-1 0,-4 4 34,-1 4 1,-5-1 142,1 7 1,-7-1 286,-2 4 0,-6 1-10,1-1 1,2 3 95,-1 2 1,-1-3-123,-4 3 1,0 2-14,0-2 0,-4 4-47,-1-3 0,-5 3-14,1-4 1,1 5-318,-1-5 0,0 2-115,-5-2 1,5-3-155,0 3 1,0-3-229,-4-1 0,-1-5-681,0 0 1,5-6 482,0 2 0,5-5-911,-5-5 1706,6-8 0,-9-9 0,4-5 0</inkml:trace>
  <inkml:trace contextRef="#ctx0" brushRef="#br0" timeOffset="450">28 1387 8193,'-14'0'275,"6"-6"604,2 4-337,6-4-158,0 6 1,6 0 257,3 0-337,10 6 1,0 2 3,4 6 0,3 1 157,-4 3 1,3-2-135,-3 7 1,2-5 129,-5 5 0,-1-6-423,-5 1 1,1-2 17,0 3 1,-5-9-656,0 4 173,0-4 15,4 4 1,-1-5-710,-2 0 1,2-6 0,-9 3 303,6-6 1,-6-6-744,1-3 1558,-2-3 0,-2-8 0,0-1 0</inkml:trace>
  <inkml:trace contextRef="#ctx0" brushRef="#br0" timeOffset="993">409 1333 8367,'-8'7'2000,"2"5"-1439,6-3 1,0-1 76,0 1 1,0 1-230,0 9 1,0-4-18,0 3 1,2-3-523,2-1 0,-1-2 171,6-3 0,-4 3-1290,4-3 411,-6-3-323,9 6 602,-5-10 0,7-2-298,0-9 0,-5-5 374,0-4 1,-2 1 17,2-6 1,2 1 235,-6-5 1,4 1 228,-5 3 0,5 2 0,-4 3 0,1 4 88,-2 1 1,-1 1 39,6 7 0,-4 1 146,4 4 0,-4 0 591,4 0 1,-5 0-225,5 0 0,-6 1 236,2 4 0,1-2 240,-2 6-617,7-6-194,-9 9 1,4-9-207,-6 6 0,4 0-99,1 5 0,-2-1-208,-8 1 0,-2 4 16,-7 0 1,-6 11-276,-2-2 0,0-1 133,0-4 1,1 1-311,-2 4 1,3-6 335,7-2 1,4-4 106,0-2 1,5-4-208,0 0 331,2-5 0,4 2 172,2-6 1,4 0 93,6 0 0,1-6 269,3-4 0,3-3-208,6-5 0,-1 3-11,-3-4 0,2 4-1675,-2 2 666,3-1 382,1 0 387,-6 1 0,5-1 0,-5 1 0</inkml:trace>
  <inkml:trace contextRef="#ctx0" brushRef="#br0" timeOffset="1969">1593 652 8057,'0'-13'2602,"0"-1"-2006,6 6 1,1 8-357,7 9 0,-7 8-557,-2 1 0,-4 6-19,-1-1 0,0-2 133,0 2 1,-1-5 181,-4 5 0,4-7 396,-4 3-376,4-4 58,1-2 0,7-5-215,7-4 1,7-13 113,11-4 1,-2-4-229,6 3 0,-5 1 199,0-1 0,-6 7 16,-3 2-17,-5 4 1,1 7-10,-9 3 0,-4 4 109,-10 5 0,-4 4 213,-9 5 0,-3 2 148,-6 2-179,-1-2-66,-5 10 0,3-8 510,-6 5-278,5 0-72,-8-1 1,10 4 70,-3-2 1,4-4-191,1-1 1,5-5-142,4-4 1,8-4 105,1-5 1,6-1-152,-2 1 1,5-5-460,5 0 0,4-6 252,9 2 0,-2-5-141,7-5 134,6-8 122,6-9 0,10-5 51,0 0 0,7-5 22,-2 0 1,3-4 147,1 4 0,-6 5-127,-2 4 1,-8 8 126,-2 2 1,-10 5-78,1 8 0,-14 0-7,1 0 0,-10 6 157,1 3 0,-5 5-14,-5 4 1,-4-1 111,-9 5 1,2-3-124,-7 3 0,2-5 54,-2 1 0,2-3-149,3-1 0,3-7-95,-3-2 1,7-4-550,2-1 1,1-1 40,-1-4-595,3-2 862,6-7 1,2 2 113,2 3 0,-1 3 119,6 6 1,0 10 243,5 4 0,0 9-143,-1-1 0,-4 4 74,0 1 0,-1 1 80,1-1 0,-1-1-31,-4-4 0,-2-2-367,2-7 0,-2 1-154,-2 0 209,0-7 47,0-1 1,-6-7-135,-3-4 1,-4-2 71,0-7 0,-2 0 19,-3 1 0,1-5-165,-6 0 0,1-5 100,-6 5 1,6 0 276,-1 4 1,6 6 49,-1 4 0,3 2 175,1 2 0,2 8-88,3 6 1,-3 5 110,3 8 1,3 1-59,2-1 1,-2 5 22,1-1 1,0 1 434,5-5 1,5-1-194,0-3 0,10 1 186,-2-6 1,10-1-377,0-8 0,4 1-151,5-5 1,2-1-183,7-4 0,2-1-265,2-4 0,3-8-194,7-10 1,4-4-641,0-5 0,10-7-1139,-1-7 1,8-5 877,-4 1 1,-4 3 1323,-4 2 0,-2 4 0,1 2 0,-4-2 0,-3-3 0</inkml:trace>
  <inkml:trace contextRef="#ctx0" brushRef="#br0" timeOffset="3218">2885 639 8068,'0'-14'710,"0"6"-474,0-4 1590,0 11-1139,6-5 1,7 6-169,5 0 0,4 0-214,-3 0 0,5 1-637,-2 4 1,0-4 66,0 4 1,-5 1-794,1-2 0,-7 7 478,-2-2 1,-6-1-25,1 1 0,-2 4 11,-2 5 0,-8 8 92,-5 1 1,-3 1 500,-6 3 0,1 7 0,-2-2 0,-1 5 0,6-9 0,-1 4 0,6-4 0,-1 0 0,1-5 0,4 0 134,-1 0 0,3-5 299,-2-4 0,-2 1 121,7 0 1,-1-1 376,5-5 0,0 5-283,0 1 0,0-1 38,0-5 0,5 5-457,-1 1 1,7 0-120,-2-1 0,3-1-184,2 6 0,-5-7-18,0 3 0,-6-4-903,1-2 411,-2 1 115,-2-1 1,-2-5 136,-2-3 0,-4-10 113,-5-4 0,-6-9 19,1-5 1,0 2 52,5-2 1,4 7 169,-1-3 155,7 4-15,-3 2 0,9 5-31,6 4 0,2 7 179,12 1 0,5 5-190,9-4 1,8-1 102,5-4 0,3-1-290,1-4 0,7-4-26,2-9 0,-1-3-113,2-6 0,-7 0 3,2-1 0,-4 3-185,-5 2 0,-10-1 108,-8 6 1,-5-5-93,-4 5 1,-5 0 243,-9 4 1,-3 0 19,-6 1 0,-6 1 275,-3 3 0,-3 3 38,-1 6 1,-7 1 3,-3 4 0,2 4 72,-2 9 1,1 3 221,-6 6 1,3 5-208,2 0 0,-1 6-99,6-2 1,-2 3-96,2 2 0,1-5-133,-5 1 0,5-3-180,-1 3 0,4 0 98,5-5 0,3-2-351,6-7-42,0 3 231,0-11 1,11-1 329,2-10 0,10-2 238,0-2 1,8-5-129,6 0 1,2 1 151,2 4 1,-2-5-72,-3 1 1,4-1-5,-4 5 0,2 0 557,-2 0 0,2 0-251,-6 0 0,4-4-128,-4-1 0,1-5-441,-1 1 1,-3-8-412,2-1 1,-2-11 11,-2 2 1,-1-8-555,-3 3 1,-5-5 143,-9 0 1,-3-4 98,-6-4 1,-6 1-157,-3-6 0,-14-1 560,-4-8 1,-9-3 325,-1-6 0,-2-5 53,-2 1 0,2 5-17,3 8 1,2 11 499,7 7 0,6 12-337,3 11 0,3 5 331,1 3-43,6 4 90,2 6 1,8 6-38,2 4 1,5 2 60,10 1 1,-3 1-397,7-1 1,0 1-327,4 0 0,2 4 221,2 0-100,-8 0 0,9-4 0,-11-1 0</inkml:trace>
  <inkml:trace contextRef="#ctx0" brushRef="#br0" timeOffset="3942">4872 312 10912,'8'6'1686,"-4"3"1,2 9-2885,-1 5 774,0 3 1,-5 1 33,0 0 1,0 0-202,0 0 1,0-1 368,0-3 0,0 1 261,0-6 1,1 0 166,4-4-133,2 0 1,8-7-1,3-2 61,5-4 1,3 1-68,1 2 1,0-1 192,0 6 1,-1 0 43,-3 5 114,3 0 0,-11 4 0,3 1 219,-3 3 1,-6 2-256,0 7 0,-6-2-389,2 3 0,-4-3 160,-1-2 1,0 0-473,0 0 1,0 1 44,0-1 1,-4 0-108,-1 0 1,-6 0-100,2 1 0,-3-7-379,-1-3 0,-1 0 98,0-4 1,-4 1 222,0-11 0,0 1-156,4-5 1,-4-6 362,0-3 0,-5-9 331,5-5 46,0 3 0,5 1 1,-1 4 133,0-4 1,1 6-252,-1-1 0,5 1 137,0 3 1,4 4 539,-4 2 1,0 2-175,-4 2 0,4 0 952,0 0-734,-1 0-96,-3 6 1,-5 2 165,0 6 0,1-1-185,8 1 0,-2 1 49,7 3 1,-5-3-293,4 3 1,2 2-129,8-2 1,2 0-54,7-4 1,5-7-201,4-2 0,4-5-510,5-5 0,-3-4 346,3-9 1,-5 2-417,-4-7 1,-1 2 313,-8-2 1,1-1 114,-11 6-147,1 0 445,-5 4-60,-6 0 0,-6 5 3,-6 0 1,-5 6-83,5-1 1,-5 2 221,5 2 50,-6 0-120,9 0-497,-5 0-372,13 6 183,0-4 0,10 8-1490,7-5 2105,-1-1 0,22-16 0,-2-3 0</inkml:trace>
  <inkml:trace contextRef="#ctx0" brushRef="#br0" timeOffset="4734">5825 189 8037,'21'-34'0,"-3"2"0,-7 5 2406,-2 4-1087,0-3-545,5 11-375,-7 2 0,4 5 69,-7 3-373,7 4 0,-10-4-45,4 10 1,1 7 52,-2 6 0,1 5-130,-5-5 0,0 6 18,0-1 1,0-2 185,0 2 1,2-7-701,2 3 0,4-9 233,5-1 1,2-4 39,3 4 1,-2-6 120,2 1 1,1-2 91,0-2 1,-1 1-80,-5 4 0,-1-2 1,-3 6 0,2 0 185,-6 5 0,-2 1-89,-8 3 0,-2-1 246,-7 5 1,-1-4-13,-3 5 0,-4-2-65,-5 2 1,0-3 33,0-7 0,4 1 243,0-1 1,7-5-283,-2-3 0,3-4-230,1-1 1,5-3-474,0-6 0,6-2 269,-2-11 1,10 5-151,4-1 1,3 3 232,2 1 0,-1 2 195,1 3 1,4-2-140,0 7 1,-1 1 78,-8 7 0,1 4 20,-5 6 0,-1 5 213,-4 4 0,-3 4 159,-6 5 0,-1-2-124,-13 6 1,5-1 37,-5 1 0,5-2-28,-5-7 1,7-1 368,-2-4-442,9-2 1,-2-11-11,6 0 0,2-6-97,8 2 1,3-10-226,5-4 1,5-3 85,0-2 1,7-4 111,-3 0 0,4 0-100,1 4 0,0 1 100,1-1 1,-6 5-230,1 0 95,-6 6 132,2-3 0,-11 13 77,-4 7 0,-4 1-20,-4 8 1,-5 0-116,-9 4 0,-2 0 48,-3 0 1,-2-4 205,2 0 1,3-7 50,2 2 1,5-7 374,3-2-200,4-6-218,6 3 1,11-6-53,3 0 1,4 0 2,0 0 0,3 0-109,6 0 0,-4 0 57,0 0 0,-5 0-104,4 0 0,-5 6 40,1 3 1,-3 9 3,-1 5 0,-6 6-56,-4 7 0,-2 2-111,-2 12 0,0 7-7,0 11 0,-2 3-336,-2 11 0,-4-8-2,-6 8 0,1-5 170,-1 0 0,1-3-59,-1-6 0,0-6 27,1-3 1,4-9 98,0-5 0,1-7-35,-1-2 0,-3-10 25,3 1 1,1-9-97,-1 1 1,5-10-739,-5-5 548,-1-2 0,-3-10 269,-1-5 0,1-9-639,-1-9 900,-6-10 0,5-14 0,-4-7 0</inkml:trace>
  <inkml:trace contextRef="#ctx0" brushRef="#br0" timeOffset="4883">5839 1278 7907,'0'-13'677,"6"5"1,-3 2 0,6 6 445,1 0-893,2 6 1,3 2 0,2 5 101,1 1 1,5-1-637,-5 1 0,5 3 253,-5-4 1,2 4-1040,-2-8 1090,-3 3 0,11 2 0,-5-1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21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1307 8118,'21'-19'-204,"-1"3"0,-2-3-277,0 5 0,5 1 111,-5-1 487,6 0-153,-8 1 1,3-1 153,-5 1 0,-1-1-81,1 0 0,4 1 133,0-1 1,2 1-56,-2-1 1,-1-6 39,5-2 0,1-4-79,4-1 1,2-1 18,3 1 1,3-5 34,5 1 0,0-6-33,-4 6 1,3-1-46,-2 5 0,-3-1-22,3 1 0,-7 5 1,2-1 0,1 5-25,-1-5 1,1 5-9,-1-5 1,-2 5 23,6-5 1,2 1-13,7-5 0,-1 4-28,6 0 1,-4 0 33,3-4 0,-5 0 12,2 0 0,-4 4-10,-1 0 1,0 7 114,-1-2 0,-3 3-94,-1 1 0,0 0 6,5 1 1,0-1-8,0 1 0,0 3-9,-1 1 0,1 2-79,0-2 0,-2-2 87,-2 7 1,2-5-93,-3 4 1,4-1 71,0 1 0,1 2-57,0-6 0,1 6 29,4-1 0,2-2 4,7 1 0,-5-4 4,-1 5 1,0-6 0,1 6 1,3-5-33,-3 4 1,-2 1 30,2 4 0,-5 0-41,5 0 0,-6 0 35,1 0 1,-7 0 12,-2 0 0,1 4 26,4 1 0,-5 5 89,0 0 0,-4-3-99,4 2 1,-4 0 8,4 5 1,0-4 48,5 4 1,0-3-43,0 7 1,0-3-48,0-1 0,-2-1 49,-3 1 0,2-1-8,-6 1 1,6 0 19,-2-1 0,-1 1-4,1-1 1,0 1 21,5 0 1,0 4 15,0 0 0,1 2-47,3-2 1,-1-2 11,6 7 1,-1 0-95,0 4 0,0-4 92,-4-1 1,-1 1-42,6 4 0,0 2 20,4 3 1,-5-4-4,-4 4 0,2-2-14,-2 2 0,2-2 8,-1 7 1,-3-6-8,7 6 1,-9-6 13,4 6 1,-1-6 8,6 6 1,2-1-13,-7 5 0,5 0 8,-5 0 0,2 4-28,-2 0 1,-2 7 3,2-2 0,-3 1-45,-1-1 0,6 7-168,3-2 0,2 2 70,-3-2 1,3-2 72,-7-3 1,1 7 17,-6-3 0,1 4 14,0-4 1,-6-1 0,-3-3 0,1 8 33,-1-4 1,-1-1 16,-3-3 0,-1-5 7,0 5 1,-1-6 17,-4 1 1,4 2-71,-3-1 0,-2-1 29,2-4 0,-5 0-102,4-1 0,-5 1 244,1 0 1,-4 1-153,-5 4 1,3-4 4,-3 3 1,-3 2-3,-1-1 1,1 4 2,-2-5 0,1 6 15,-5-1 0,0-1 10,0 1 0,-2-1-20,-2 6 1,1 1 2,-6 3 0,0-3-2,-5 3 1,0-3-3,1-2 0,-2 5-1,-4 0 0,4 5 1,-3-5 0,-1-1 8,0-3 1,-3 4 0,4 0 1,-7 4 46,3-4 1,1 2-48,-2-2 1,0-2-41,-4 7 1,-5-5 40,0 4 1,-1-4-20,1 5 0,2-7-117,-6 2 1,1-1 103,-1 1 0,-4-3 8,4 2 1,-3 0-5,-2 1 0,-4-2 88,-1 7 0,1-5-74,4 4 1,-4-5 10,-1 1 1,-5-3-2,1-2 1,-3-1-60,-1-3 0,-2-3 2,-3-6 1,3-2-14,-3-3 1,1-2 52,-1-7 0,-1-6-4,-3-3 0,-3-3 115,8-1 0,-8-1-73,3 1 1,-4 0 70,-1-1 1,5 1-82,-1-1 1,5 1-1,-4 0 0,-1-1-18,-4 1 0,5-2-16,-1-3 0,5 3 8,-4-3 0,1-3-13,-2-1 0,-2-4-68,2-1 1,2 0 75,-1 0 0,-1-1-51,-4-4 0,0-4 36,0-9 1,5 1-2,-1-5 0,1-1 5,-5-4 0,0 1-4,0 3 0,4-2 45,1 2 0,-1-3-26,-4-1 0,0 5 29,0-1 0,0 0-34,0-4 0,0 0 3,0-1 1,-2-3 18,-2-1 1,5-7-4,-6-2 1,5 0-266,-9-4 1,12-2 192,2 1 1,4 1 119,0 4 1,-2 0 126,-2 1 0,1-1-129,3 0 1,1 0-24,-5 0 1,5 0-13,-1 1 1,4-3-15,0-2 0,5-3-153,0-7 0,0-5 102,-4-4 0,6-2-28,2-2 1,1-5 62,4 0 1,-1 2-23,10 8 1,0-2 82,5 6 1,6 4-73,3 5 0,1 8 104,-1 1 1,3 0-81,-3 5 1,2-2 97,3 2 1,-2-3-128,-3 2 1,7-3 122,-3-6 0,2 2-111,-6-5 1,3-4 20,-3-2 1,4-2-62,5 7 1,-1-3 24,5-2 0,1 1-16,4 0 1,0 1 4,0 3 0,0-2 9,0 7 1,4 0 25,1 4 0,-1 0 3,-4 0 1,0 0 10,0 1 1,0-3-1,0-2 1,0 1 24,0-6 1,0 0-43,0-4 1,6-7-106,3-2 1,-1-2 109,1 1 1,5-5-21,4 5 0,0-2 75,-5 11 1,1-1 5,0 11 1,-1-4-22,1 9 1,-2-3 9,-3 12 1,3-6 19,-3 6 1,-1-3-38,1 3 0,0-4 0,5-6 0,1 0-54,3 0 1,3-3-152,6-5 0,0 3 144,1-8 1,3 4-23,1 0 0,0-2 50,-5 7 1,-4 1-6,-1 8 0,-5-2 46,1 6 0,-1 1-69,1 3 1,-3 1 115,3 0 0,-3 1-38,-1 4 1,0-4 137,-1 3 0,1-1-96,-1 1 1,3-2 11,2 2 0,-2-3-15,7-1 0,-5-5 12,5 1 1,-5-1-47,5 5 1,-5 4 31,4 0 0,-5 5-134,1-5 0,-3 11 100,-1-1 1,-5 4-30,0 0 0,-4 3-24,4 6 0,-5-5-33,5 0 29,-6 1-1,3 4 0,-1 1-51,0 4 1,-1-2 67,-4 6 1,0 0-957,0 5 950,0-1 0,0 13 0,0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24.834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559 777 9188,'-6'-14'-18,"4"0"-512,-3 1 386,4 5 1,2-4 173,4 3 1,-3-3 86,2-2-98,-2 7 1,2-5 17,1 3 1,1 1 481,-2-1-318,-2 0 1,5-5 281,-2 1-369,-4-1 1,5 1-35,-6-1 1,2 5-193,2 0 1,-2 4 155,2-4-124,-2 6 1,0-7 119,2 5-169,-2 0 1,5 1 161,-2-1 1,1-5-6,3 1 0,3 1-72,-3-1 1,3 0 12,2-5 0,1-4-25,3 0 0,-3 0 20,3 4 0,-3 1 41,-1-1 1,4 1 4,0-1 1,2 0 10,-2 1 0,-1-1 21,5 1 0,-5-1 11,1 0 0,3 2-7,2 3 1,-2-3 14,2 3 0,-4-3-22,9-2 0,-6 1-5,6-1 1,0 0-121,0 1 1,-1 4 121,4 0 1,-6 4-115,-3-4 1,1 6 87,4-1 1,-4-3-23,0 3 1,-1-2 71,6 1 1,-3 2 15,-2-6 0,3 6-53,-4-1 0,4 1 10,1-2 0,-4 4-54,0-4 1,-1 2 55,5-1 1,1 2-47,-1-3 1,0 4 78,0 1 1,1 0-18,-1 0 1,0 0-24,0 0 1,-1 0 7,-3 0 1,1 1-31,-6 4 0,6-2 15,-1 6 1,-2-4 31,2 4 0,-5-2-89,5 2 0,-5 3-24,4-2 1,-4-3 90,5 2 1,-5-4-8,5 4 0,0-2 60,4 2 1,0 3 13,0-2 0,-1-3-56,-3 2 1,1 0 13,-6 5 1,5-1-15,-5 1 0,5 1-59,-5 3 0,0-1 0,-5 6 1,1-7 17,0 2 1,-1 2-13,1-2 1,-1 5 39,1-5 1,0 2-1,-1-2 0,2-3 3,4 3 1,-4-1-13,3 1 1,-3-3-158,-1 3 0,-1-3 98,1-1 0,-1 4 152,1 0 1,0 5-71,-1-5 0,1 6 0,-1-1 1,3 1-40,2-1 1,-3 2 1,3-2 0,-3 3-18,-1 1 1,-1 0 30,1 1 1,4-1-50,0 0 0,0 0 18,-4 0 1,0 1-9,-1-1 1,-1-4 29,-3-1 0,3 1 4,-2 4 1,-3 0-6,2 1 0,-1-1 7,1 0 0,-2 0 100,-2 0 1,-4 1-42,4-1 0,-2 0 36,2 0 0,-4 2-63,4 3 0,-4-4-15,-1 4 1,0-3 18,0-2 1,2 0 3,2 1 0,-2-1-30,2 0 1,-2 0-15,-2 0 0,0 1-33,0-1 0,0 0 43,0 0 1,-2 1-35,-2-1 0,1 0 36,-6 0 1,4 0-8,-4 1 0,0-1 45,-5 0 1,5-1 5,0-4 0,0 4-29,-5-3 0,1 3-2,-1 1 0,2 0-34,3 0 1,-6-4 43,6 0 1,-8-1-6,4 5 0,-1 1 1,-4-1 1,3-1-65,1-4 1,-4 4-17,0-3 0,-5 4-12,5 5 1,-5-4 20,5 4 0,-5-5-88,5-4 1,-4 3 79,4-4 0,-2-2 8,2-2 1,1-3 77,-6-1 0,5 0-79,-4-1 1,0 1 137,0-1 0,-2 1-87,5 0 1,-5 4 9,2 0 0,-4 0-10,-1-4 0,4 4 3,0 0 1,1 2-93,-6-2 1,0-3 83,-4 3 0,3-1-112,-3 1 0,4-3 89,0 3 1,-5-3-72,-3-1 1,1-1 43,-1 1 0,4-2-5,-4-3 1,-1 3 1,-3-3 0,-3-3 4,-2-1 0,3 1 96,-4-1 1,5 1-90,5-2 1,-2-2 113,7 2 0,-6-2-89,6-2 1,-6 0-131,5 0 1,-1 0 71,1 0 1,4 0-7,-4 0 0,-3-5 6,-1 1 1,1-5-108,-1 4 0,4-4 120,-4 4 0,1-4-28,-1 5 0,1-7 70,3 2 1,-1 2-30,-3-3 1,-2 1 11,6-4 1,-6 4-33,2 0 0,-2 0-2,2-5 1,-2 0 49,6 1 0,-4-2-3,4-4 0,1 0 50,3-4 1,6-3-72,-1 4 0,2-4 68,-2-1 0,-1 0-56,6-1 0,-5-2 30,5 3 1,0-3-25,4 7 1,5-3-3,0-1 1,1-2-64,-1-2 1,-3 2-163,3-3 0,2 2 192,-2-2 1,4-3-18,-4-5 0,1-1 6,-1 0 0,-3-1-17,3-4 1,-3 2 135,-2-6 1,1 5-81,-1-5 1,1 2 16,-1-2 0,2 5 32,3 8 0,-2-1-2,7 7 1,-5-1 2,4 5 0,1-1-32,4 1 0,0 0 7,0 0 0,0 0-1,0-1 0,0-3 0,0-1 1,0-6-2,0 2 1,1-4-5,4 0 1,-4 0-2,4 4 1,1-6-7,-2 5 1,2-5 2,-1 6 1,-2 3 1,6 1 1,-4 5 28,4 4 1,-2-1-28,2 6 1,3-2 60,-3 2 0,3 3 6,2-4 0,4 4 12,0 2 1,2-2-26,-2-4 1,2 3 3,3-7 1,5 0-134,-5-4 0,6 0 115,-7 0 1,4 0-96,1-1 0,0 1 88,1 0 0,-6 0-47,1 0 1,0-1 5,4 1 1,-4 6-18,-1 3 0,-5 3 108,1 1 1,-3 0-24,-1 1 1,-1 5 261,1 4-238,0 2 0,-1 2 142,1 0 0,-5 0-85,0 0 0,-4 0-124,4 0 1,0 0-37,4 0 0,-1-1-198,-3-4 1,4 4 92,-4-4 1,3 2-139,1-1 0,-4 1-491,1-7 210,-7 7-1306,9-3 1847,-11 6 0,5 12 0,-6 4 0</inkml:trace>
  <inkml:trace contextRef="#ctx0" brushRef="#br1" timeOffset="901">1266 273 8491,'-1'-9'-22,"-4"0"35,4 6 1,-5-5 80,6 4 1,0 1 252,0-6-377,0 6 0,0-5 286,0 4 119,0 2-104,0-4 21,0 6 15,0 0-256,0 6 1,0-3 24,0 6 0,0 0-15,0 5 1,0 1 23,0 3 0,0-3-12,0 3 1,0-2 4,0-3 1,0 2 8,0 3 1,0 2-17,0 3 0,0 7 20,0-3 1,4 3-105,1-2 0,1 3 76,-2 1 0,-2 4-8,2-4 1,-1 6 82,2-2 1,-4 4-8,4 0 1,-4 6 19,-1-1 1,0 5 26,0-5 0,0 2 20,0-1 0,0-2-77,0 5 1,0-5 121,0 2 0,0-6-108,0-3 1,0 2 1,0-3 0,2-1-6,2 1 0,0-4-24,5 4 1,-5-5-43,5 0 0,-4-2 5,4-2 0,-5 1-187,5-1 1,-6 0 121,2 0 1,-4 1-114,-1-1 1,0-5 19,0 1 0,0-2-19,0 2-13,0-3-28,0-7-22,0 1-327,0-7-160,0-1 1,0-7 266,0-4 0,2 2-854,3-6 0,2 0 1244,7-4 0,-1-1 0,1 0 0</inkml:trace>
  <inkml:trace contextRef="#ctx0" brushRef="#br1" timeOffset="1708">1375 2042 8223,'-7'0'350,"0"0"-172,7 0 348,0 0-501,0-6 0,2 5 58,3-4 0,-2-1-8,6 2 0,-5-5 17,5 4 1,0-4-70,5 4 1,0-5 7,-1 1 1,5-3 12,0-2 1,7-1-15,-3-3 1,6 1-48,3-6 1,-2 5-159,3-4 1,1 5 1,-1-1 1,4-2 143,-4 2 0,0 0 74,-5 4 1,0 1-38,0-1 1,0 2 14,1 3 1,-6-3-13,1 3 1,-5-3 12,5-2 0,-2-1-5,2-3 0,1 3 2,-6-4 1,5 3 138,-5-2 0,5 3-83,-5-4 0,4 4 98,-3 2 1,5 1-140,-2 3 1,-2-4 6,-2 4 0,2-1-6,-2 1 0,5-3-5,-5 3 1,1 1-35,0-1 0,-3 0-27,7-5 1,-5 1-34,5-1 0,-5 0 71,5 1 0,-5 4-12,4 0 1,-5 0-5,1-5 0,2 2 4,-2 3 1,0-2 3,-4 7 1,-1-5 2,1 4 0,0-4 68,-1 4 1,1-4 5,-1 5 0,1-5 16,0 4 0,-5-4-64,0 5 1,0-5 60,4 4 0,1-4-56,0 4 0,-5-1 46,0 2-62,0 2 1,4-8-17,1 5 1,-5 1-60,0 4 0,-4 0 96,4 0 126,-6-6 1,4 4-107,-2-2 326,-4 2-57,6 2-188,-1 0 1,-3-4 9,6-1 1,-5 0 10,5 5 1,0-1-81,5-4 1,-2 2-35,-3-6 1,3 6-130,-3-1 275,3-4-317,2 7 121,0-11 83,-7 10 90,-1-4 65,-6 6 0,-6 0-545,-3 0 0,2 6-558,-3 3 0,1-1-659,-4 1 1,-5 0 1525,0 4 0,-7 7 0,4 1 0</inkml:trace>
  <inkml:trace contextRef="#ctx0" brushRef="#br1" timeOffset="2816">1443 2015 8254,'-7'-6'-968,"1"4"857,6-4 0,0 5 405,0-4-142,0 4 358,0-5 9,-7 6 233,6 0-389,-5 0 0,6 0-71,0 0-163,0 6 1,0-3-66,0 6 1,-2 0 51,-2 5 1,2 4-168,-2 0 1,-2 5 40,1-5 0,-4 6 91,5-1 1,-5 2 26,4 3 0,-4-1 25,4 0 0,-1 0-93,2 0 0,2 5-100,-2 0 1,-2 0 155,1-5 0,-1 0-3,2 0 1,1-4-217,-6 0 1,4-5 134,-4 5 0,4-7 99,-4 2 1,5 2-2,-5-2 0,6 0 26,-2-4 0,-1 1-99,2 3 0,-6-3 43,6 3 1,-2-2-71,1-3 1,2 5 79,-6 0 0,5 1-166,-5-6 1,0 5 22,-5 0 0,0 2 15,1-2 0,-1-3 141,1 4 1,-1-4 141,0-2 0,1 1-52,-1-1 1,5 4-127,0-3 0,1 2-34,-1-7 1,3 4 58,6 0 0,-4-4-200,-1 0 104,1 0 0,-1 5-81,1 0 1,-1-5 57,5 0 1,-1-5-25,-4 5 1,3-4 80,-2 4-31,2-6 85,2 9-75,0-4 0,0 1 219,0 0-133,0-6 0,-1 7 117,-4-5-15,4 5 35,-5-2 0,1 6-114,1-1 1,-1-4-27,5 0 0,-1-1-26,-4 1 1,4 3 35,-4-3 1,2-1-137,-1 1 1,2-5 131,-2 5 39,2 1-38,-4 3 1,3-4 113,-6 0-110,6-6 15,-3 9-257,6-10 280,0 4-331,0-6-542,0 0 1,0-6 322,0-3 1,6-8-269,3-1 0,8-6 677,1 1 0,6-3 0,-3-1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31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82 14 8190,'-8'-7'26,"2"1"334,6 6 76,0 0-406,0 6-30,0-5 174,0 5 6,0-6 700,0 0-397,-6 0-352,5 0 0,-5 2 197,6 2 0,0-1-31,0 7 0,-2-4 43,-2 7 1,2-1-50,-2 11 1,2 0 176,2 4 0,0 6-85,0 3 0,-4 4-93,-1 1 0,0-1 163,5 1 0,0 0-149,0 0 1,-4-6-168,-1-4 0,1-2 32,4-2 1,-2-5-192,-2-4 0,2-3-37,-2-2-497,2-5 358,2 4 181,0-10 1,0 2-1719,0-8 0,6-1 161,3-9 1574,3 4 0,2-22 0,0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32.5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94 872 8040,'-7'0'-424,"-1"-2"382,4-2 1,2 1 220,-2-6-5,2 0 0,2-5-27,0 1 0,-2 3 112,-2 1 1,2 5 112,-2-5 11,-4 6 0,5-8-62,-6 7 1,5-1 264,-5 5-262,6 0 1,-5-4 501,4-1-661,2 0 1,-3 5-149,10 0 0,3 0 173,5 0 1,5 0 68,0 0 1,5 0-227,-5 0 1,5 0-163,-5 0 0,5 0-191,-5 0 1,0 2-98,-4 3 1,-5 4-367,0 9 1,-6 3 332,1 6 0,-2 5-72,-2 0 0,-3 4 429,-6-4 1,0-1-171,-9-3 1,-4-1 828,0 0 0,2-6-163,2-3 0,0-2 58,4-3 0,-1-4 389,11 0 575,-7-6-994,9 3 0,2-12-209,10-3 1,8-4 132,4-6 1,6-2-55,3-6 0,0-5-447,5 1 0,0-6 165,5 6 1,-5-1-538,1 5 1,-6 5 92,6 4 425,-7 9 0,9 3 0,-4 6 0</inkml:trace>
  <inkml:trace contextRef="#ctx0" brushRef="#br0" timeOffset="890">1183 83 8051,'0'-14'59,"0"5"80,0 0 155,0 6 0,1-5 73,4 4 35,-4 2 1,12-8 256,-4 5 150,-3-5-552,6 8 1,-5-4 2,7 6 0,-5 0-206,0 0 1,0 0 270,5 0-295,-1 0 1,1 2-65,0 2 1,-5-1-267,0 6 1,-2-4 111,2 4 1,-1 0-61,-4 4 1,-2-3 64,3-1 0,-4 0 76,-1 4 0,-1 2-36,-4 4 1,2-4 52,-6 3 1,0-2-131,-5 3 0,1-4 186,-1 3 1,5-8 18,0-1 1,6-4 13,-2 4 256,-2-6-150,5 3 1,-2-6 228,8 0 0,5-1 58,9-4 0,-1 4-81,6-4 0,-1 2 348,6-1 1,-1 2-161,0-3 1,-6 5-56,-3 5 1,2 3-475,-2 5 0,-1 7-297,-8 3 0,-3 2-1,-6 2 1,-2 7-346,-2 2 1,-5-3 131,-9-1 0,-2 0 182,-3-5 0,-1 2-264,6-11 1,-5-5-91,5-3 0,2-9 713,6-1 0,-8-12 0,3-9 0</inkml:trace>
  <inkml:trace contextRef="#ctx0" brushRef="#br0" timeOffset="1613">1605 1307 7989,'-14'-7'704,"5"1"-316,0 6 107,6 6 0,-5 1-198,4 7 1,1 0-112,-6-1 1,4 1-59,-4-1 1,5 1 43,-5 0 1,4-1 145,-4 1 0,4 4-89,-4 0 0,0 2-46,-4-2 0,-1 3 79,0 6 1,1 1 112,-1-1 1,1 0-58,-1 0 1,0-1-87,1-3 1,1 1 140,3-6 0,-2-4-34,7-5-360,-1 0 1,11-2 152,3-2 1,9-4-125,5-1 1,3-1 19,1-4 1,6-2-220,3-7 1,-1-1-406,2-3 1,-6 4 315,6 1 1,-3-1-605,3 5 1,-4 3 213,-6 1 1,0-1 50,1 2 1,-7-1 191,-3 5 0,-3 0-267,-1 0 38,-7 0-363,-1 6 501,-6 2 1,-6-1 517,-3-2 0,-3 3 0,-2-1 0</inkml:trace>
  <inkml:trace contextRef="#ctx0" brushRef="#br0" timeOffset="1784">1795 1403 10600,'-13'-8'541,"-1"2"1,0 12-57,1 3 0,1 6 574,3 8 1,-2 6-449,7 12 1,-5 4-196,4 0 1,-4 5-1204,4-4 0,2 5 304,8-1 483,2 9 0,7-3 0,0 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49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232 790 8237,'6'-21'730,"-5"8"46,5 0 313,-6 12-899,0-5-442,0 6 1,-6 0 189,-3 0 0,-3 7-83,-1 7 1,-5 1 61,-1 8 1,-5 1 163,2 8 0,2-2-106,2 6 1,-2 1-60,2 3 0,1 0 3,8-4 1,-1 2 135,5-6 1,1-1-4,4-3 1,0-6 8,0 1 0,1-6 106,4 1 0,8-3-85,10-2 0,4 0-31,5-4 1,0-3-43,8-6 1,0 0-30,10 0 0,-7-5-125,3 1 1,-5-7 90,-5 2 0,0 1-164,-9-1 1,2 6-402,-11-1 112,1 2 0,-10 2-783,0 0 828,-6 0 1,-3 0 461,-9 0 0,-3 0 0,-2 0 0,0-1 0,1-4 0,-2-2 0,-4-7 0,10 0 0,-15-5 0,9-2 0</inkml:trace>
  <inkml:trace contextRef="#ctx0" brushRef="#br0" timeOffset="154">395 1076 8167,'0'-21'56,"5"6"171,-1 6 220,1 0 1,-1 0 986,1 0-981,-1 5 1,1 0-169,-1 8 1,1 9-114,-5 5 1,0 10 85,0 0 1,0 12-264,0 1 1,-5 9-315,1 0 0,-5 3-451,4 1 1,-5 5 44,1 0 1,1 0 724,-1-4 0,0-1 0,-5 1 0</inkml:trace>
  <inkml:trace contextRef="#ctx0" brushRef="#br0" timeOffset="1021">1307 505 8248,'0'-14'531,"0"6"1,6 2 785,3 6 0,8 0-918,1 0-342,12 0 1,-12 5-173,9-1 1,-8 2-443,-1-1 0,-3-2 154,-1 6 0,-5-1-152,0 1 1,-6 7 99,1-2 0,-8 9 100,-5-1 0,-8 6-302,-1 3 1,-6 0 656,1 5 0,2-4 0,-2 4 0,5-6 0,-5 2 0,7-3 0,-3-2 0,0 0 0,1 0 0,1-1 0,8-3 0,-3 2 0,3-2 0,3-2 0,1 2-227,-2-7 0,5 4 470,-2-6 1,4-7 338,4-2 1,-1 1-13,6-2 1,5 1 271,4-5 1,6-5-309,-1 1 0,1-2-156,-1 1 0,2 4-482,-2-4 0,1-1 119,-1 2 0,1-1-856,-6 5 1,2 0 175,-2 0 0,-7-1-261,2-4 0,-7 2 491,3-6 1,-5 4 434,0-4 0,-4 0 0,-4-4 0,0 1 0,-5 3 0,5-2 0,-5 6 0,4-4 0,-4 5 173,0-1 0,-3 11 197,3 3 1,-3 3 140,3 2 1,1 6-129,-1 2 1,6 4 5,-1 1 1,-2 5-75,1 0 1,0 1 137,5-1 0,0-2-263,0 6 0,0-5 51,0 0 1,7-2-566,2-2 0,-2-5 20,2-4 1,-4 1-696,4-1 349,0 1 268,5-6 0,-5-5 128,0-4 0,-6-8 56,1-5 1,-2-5-55,-2-4 0,-6-5 51,-3-8 0,-3 0 37,-2-5 0,-4 6 91,0-2 1,-1 5 173,6 4 0,4 0-121,0 10 228,6-4 111,-3 16-187,6-5 0,0 12 523,0 3 0,0-2-266,0 2 1,0-4 1438,0 4-782,0 0-804,6 5 0,1-5-104,7 0 0,-1-6-170,1 1 1,4-4-205,0-4 0,7-4-573,-3-5 1,4-7-384,1-3 0,0-8 520,1-6 1,-1-8 671,0-5 0,0-3 0,0-1 0</inkml:trace>
  <inkml:trace contextRef="#ctx0" brushRef="#br0" timeOffset="1696">1824 845 8098,'23'-18'0,"-2"-1"0,-1 3-35,4 7 1,-9 3 158,3 6 0,2 0 332,-2 0 1,-1 1-97,-8 4 0,3 2 96,-3 7 1,-3 0-179,-2-1 1,-2 2-166,-2 3 0,0 2 76,0 3 0,-2-2-125,-2-3 0,2-1-245,-2 5 0,2-10 141,2 2 72,0-3 0,2-4-9,2-2 0,5-5-1055,10-5 1,-1-8 377,9-10 0,-1-7 184,10-2 1,0-1 169,5 1 1,-3 8 217,3-4 0,-8 9 384,8-4 0,-3 8-227,2 1 1,-3 1 430,-1 4 0,-7 1-89,-2-1 0,-1 6 643,-8-1-594,0 2-267,-5 2 0,-6 8-137,-7 5 0,-8 7-403,-10 7 1,-3 2 78,-7 3 1,0 2-151,-4 7 0,3-6 133,-3-3 1,4-4 80,1 0 0,5-3 489,4-2 1,8-3-105,1-7 0,6 1 62,-2 0-190,3-1 0,4-1 1,3-3 1,-2-3-78,6-6 1,1-1 99,8-4 0,-1-2-325,6-7 1,-7 1 69,2-1 1,-2-4-241,-3 0 1,-1-1 65,-3 6 1,-3-5-48,-6 0 1,-6-5 58,-3 5 0,-4-6 334,-5 1 0,-4-3 0,-5-1 0,4-6 0,1-4 0,5 4-124,-1 1 0,3 4 79,1 0 0,2 3 179,3 2 0,-3-1 12,3 6 0,-2 0-29,2 4 219,-3 0-209,5 1 1,-2 5 416,-1 4-130,7-4-293,-3 7 1,6-4 44,0 10 0,0 2 167,0 7 0,0 1-137,0 3 0,6 5 16,3 8 1,-1 4 3,1 6 0,0 7-36,5 7 0,-2 7 192,-3 10 0,2 0-104,-7 5 1,5 10-507,-4 9 1,-3-44-1,0 1 344,-1 2 0,-2-1 0,1 2 0,0 0-163,0 1 1,0 0 0,0 3 0,0 1-101,0-7 0,0 0 0,0 0 0,0-2-389,0 34 1,0-11 180,0-16 0,5-11-241,-1-7 1,5-6 268,-4-8 1,1-11-240,-1-2 169,-4-9 0,5-1 435,-6-8 0,0-12-28,0-11 0,-12-6 0,-3-8 0</inkml:trace>
  <inkml:trace contextRef="#ctx0" brushRef="#br0" timeOffset="2077">3294 42 8245,'6'-14'-9,"-2"7"1385,10 2 0,-2-1-760,11 2 0,0-1-660,4 5 0,0 0-19,0 0 1,-6 0-513,-3 0 17,-2 6 1,-12 6 557,-8 6 0,-10 13 0,-13-3 0</inkml:trace>
  <inkml:trace contextRef="#ctx0" brushRef="#br0" timeOffset="3674">3144 518 8177,'9'0'588,"0"0"1,-4-1-528,4-4 0,6 2-84,8-6 0,2 4-521,3-4 1,-1 6 107,0-1 1,-6 2-10,-3 2 1,-2 0 424,-3 0 0,-5 6 264,-4 3 0,-2 4-91,-2 0 0,-6 1 139,-3-1 1,1 5-61,-1 1 1,0-1-95,-5-5 0,-4 6 32,0-1 1,0 0 356,4-5-352,1 1 1,4-2-128,-1-3-293,7 3 169,-3-10 0,12 4-131,4-6 0,6-2 25,2-2 1,5-2 147,-5-3 1,5-3 172,-5 3-94,6 2 1,-9 1 196,3 6-215,-8 0 0,-6 8 112,-8 6 0,-10 2-90,-9 11 0,-4-1 12,-5 10 1,-3-4-97,-5 4 0,-1-1 80,0 2 0,0 0 6,0-5 0,7 0-14,2-5 0,3-1 7,2-4 1,6 3-54,3-7 0,2 0-204,3-4 226,5-1-6,2-5 1,14-2 96,5-6 0,4-8-92,10-5 0,3-6 19,11-3 0,0-4-22,0 3 1,0-2 48,0-3 0,-7 6-32,-2-1 0,-3 6 2,-2-1 0,-4 3-106,-1 2-114,-5-1 1,1 5-142,-9 0 168,-3 6-167,-6-3 1,-1 10 16,-4 1 1,2 5-33,-6 0 1,0 2 159,-4 1 1,0 1 228,4-1 1,-3 3 97,3 2 0,-1-2 332,1 7 0,-4 0-62,4 4 1,-1 6-189,1 3 1,-3 4 363,3 1 0,-4 5-326,0 4 0,4 2-305,0-2 0,6 0 52,-2-10 1,4-2-213,1-11 0,0-5 122,0-4 0,0-8 3,0-1 300,6-6-260,1 3 0,2-13 181,0-7 0,-4-1-86,4-7 1,-5-1-19,6-4 0,-6-2-189,5-3 0,0-3-324,5-5 0,1-1 145,3 0 1,-1-1-89,5-4 0,3 4-150,6-4 1,-6 4 151,2 1 0,-3 7 329,3 2 1,-6 3-51,-2 2 1,-4 6 1320,-2 3-716,1 2 0,-7 7 902,-2 0-1036,-4 6 1,-2-1 42,-4 8 1,2 4-239,-6 5 1,2 3 69,-2 2 0,-2-2-262,7 7 0,-1-5-80,5 5 1,0-2-35,0 2 0,0-4 97,0-5 0,6 0 37,3-1 0,3 1 48,2-1 0,-1-1 133,1-2 0,0 2 147,-1-3 0,-1-2-82,-3 2 1,2-4-74,-6 4 1,-1 0 184,-4 5-87,0-1 1,0 1-139,0-1 0,-6 1-160,-3 0 0,1-1 60,-1 1 0,5-5-125,-5 0 1,6-4-706,-2 4 401,-2-6-157,5 3 0,-4-14 27,6-5 1,0-9-185,0-9 0,0-4 291,0-6 1,6-6 89,3-3 0,3-3 249,2-1 0,0-1 114,-1 1 0,1 6 116,-1 2 0,5 4-168,1 1 1,0 2 318,-1 2 1,-2 4 63,2 6 1,1 0 161,0 0 1,3 1-219,-4 3 0,2 4 62,-2 5 1,-3 2-30,3 3 0,-2 1 104,-3 4 1,2 2-51,3-2 1,-2 2-131,2 2 0,-8 0-225,-1 0 1,0 0-86,5 0 0,-6 6-108,-4 3 1,-2 5 173,-2 4 1,0 0-109,0 9 0,-2-2 88,-2 6 0,1 4-79,-7 1 1,6 5 230,-5 5 1,0-4-87,-5 3 0,1-2 264,-1-3 0,0 1 0,1 0 1,-1-5-138,1 1 1,3-7-84,1 2 0,2-8-3,-2-2 1,-2-5 129,7 1-236,-1-9-230,5 3 1,0-12 132,0 0 0,2-7-336,2-11 1,10-3 121,8-7 0,4-3-36,1-1 0,1 0 217,-1 5 0,5 4 45,-1 1 1,6 6-9,-6 3 1,1 1 230,-5 7 0,-6 1 89,-2 4 1,-6 6-102,-4 3 1,-3 3 7,-6 1 0,-3 7-17,-6 3 0,-1-2-49,-13 2 0,0-1-71,-4 6 0,1-1-33,4 0 1,-4 0 19,3 0 1,-1-5-94,1-4 1,4-3-5,5-2 1,1 0-47,-1-4 105,6 3 20,2-11 31,6 5 1,2-6 157,2 0 1,4 0 271,6 0 1,-1 0 4,1 0 1,-1 0 187,1 0 1,0 0-137,-1 0 1,-4 0 282,0 0-732,0 6 0,1-3 23,-1 6 1,-6-4 137,1 4 0,2-4 283,-1 4-254,-1-6 0,1 9-141,-1-3 0,5-2-84,-4 2 0,1-6-782,-1 2 641,-4 3 1,10-5-1301,-7 6 940,1-6 0,-4 3-651,4-6 597,-4 0 1,5-2-103,-6-2 0,5-11 688,-1-13 0,13-5 0,-2-8 0</inkml:trace>
  <inkml:trace contextRef="#ctx0" brushRef="#br0" timeOffset="4481">4845 232 8071,'8'-19'606,"8"4"-230,-2-4 0,4 9 228,0 1 0,2 6-363,3-2 1,1 4-196,-6 1 1,0 0 129,-4 0 0,-5 4-148,0 1 0,-6 10-74,1-2 0,-8 10 129,-5 0 0,-5 3-85,-4 1 0,3-2 75,-3-2 0,7 1-43,2-6 1,6 1-343,-1-6 12,2 1 0,10-2 171,5-3 0,7-3-27,7-6 1,2-4-40,3-1 1,1-6 63,3 2 0,-3 2 92,-5-2 1,-3 6 19,-2-2 1,-3 4 160,-7 1 1,-1 1-69,-2 4 1,-4 2 218,-6 7 0,-11 7-160,-3 6 0,-10 3-38,-3 11 1,-6-3-225,-8 7 0,5-2 136,-1-2 1,1-5 55,-5 0 0,6-1-51,4 1 1,3-2-12,6-7 0,-2-5-20,5 1 1,3-6-4,7 1 1,1-3-389,4-1 1,4-7 161,0-2 1,7-4 222,11-1 0,5-12-61,9-6 0,4-2 30,9-2 1,-1-1 50,6-4 0,-6 6 154,1 2 0,1 1 150,-5 5 0,1-2 419,-10 10 0,-2 1-216,-7 4 1,-4 0 248,-5 0 1,-2 6-945,-3 3 1,-3 7 195,-6 2 1,-1 5-265,-4-5 1,-9 6-12,-8-1 0,-4-2-301,-1 2 1,4-6 200,0 1 0,2-8-216,-1-1 0,-3-6 186,7 2 1,0-4 20,4-1 0,-4-6 231,0-3 0,2-7-91,6-2 1,0-1 786,5 6-458,-5-1 1,8 5-219,-2 0 527,2 6 1,7 3 733,-1 9 1,7 3-605,-2 2 0,3 4-162,2 0 1,-1 2-144,1-2 1,-5-1 20,0 5 0,-4-5-762,4 1 0,-6-3-351,1-1-223,-2-1 820,-8 1 0,-2-5-47,-6 0 0,-1-6 96,-3 2 1,3-5 68,-3-5 0,-2 2-70,2-6 1,-5 1 221,5-1 1,-1-1 345,1 5 1,7 1 5,-3 4 1,4 1 198,-4 4 0,5 4-121,0 9 0,6 3 114,-2 6 1,4 5 12,1 0 1,12 6 112,6-2 1,8-3 8,6-1 1,7-5-244,6-4 0,17 1 156,2-6 1,13-4-387,5-5 0,4-6 39,4 1 1,4-4-243,-3-4 0,1-2 0,-1-6 0,-5-2 0,-3-2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48.4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176 82 8266,'0'-14'845,"0"1"-402,6-1-427,-5 6 197,11-4 89,-10 11 272,4-5 252,-6 0-197,0 4 124,0-4-280,0 6 828,0 0-1048,6 0 0,-3 0-43,6 0 1,-5 0-90,6 0 1,-1 0-215,4 0 1,1 0 95,-1 0 1,1 5-217,0-1 1,4 2 184,0-1 1,6-4-99,-1 4 0,-2 1 6,2-2 0,-1 1 46,6-5 0,0 4 74,4 1 1,-3 1 54,3-1 0,-4-4 25,-1 4 0,1-2-2,-1 1 0,0-2 14,0 2 0,-4 2-15,0-1 0,-7 4 15,2-5 1,-2 2 149,-3-1 0,-1-2-96,-3 6 1,-1-1-63,-4 1 101,-2 3 0,3-5 147,-10 7 1,0-5-145,-8 0 0,1 2-34,-11 7 1,0-3-36,-4 3 0,-2-1-7,-2 1 0,0-1-464,-5 5 0,6-4 219,-2 5 1,-1-5-887,1 5 0,0-5 60,5 5 1,0-5-339,0 5 0,1-7 631,3 2 1,4-1 21,5 1 1,0-1 108,1 5 535,5-5 0,-10 9 0,3-5 0</inkml:trace>
  <inkml:trace contextRef="#ctx0" brushRef="#br0" timeOffset="198">53 1062 8318,'-20'-6'987,"5"4"1,2-6-1311,8 4 1,10 1 198,4-6 1,9 4-126,5-4 0,2-1 315,2-9 1,1 4 254,-1-3 0,6 2 236,3-3 1,4 4-258,1-3 1,-1 3-554,1 1 0,5 2-164,-1 3 1,-4-1-535,-5 5 951,-6 1 0,4-2 0,-7-2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57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1 135 5743,'0'-8'499,"0"2"-446,0 6 1,0-1 82,0-4 338,0 4-73,0-5-261,0 6 1121,0 0-1015,6 0-206,-5-6 0,7 4 49,-4-2-46,4 2 1,5 1-28,1-4 0,-5 3-95,0-2 1,0 2-8,5 2 0,-5 0 152,0 0 49,0 0 1,5-1-95,-1-4 0,-4 4 271,0-4-255,0 4 0,5 1 17,0 0 0,-2-2-42,-3-2 1,3 2-17,-3-2 56,3 2 0,2 2-25,-1 0 0,-4 0 0,1 0 1,-6 0 0,5 0 0,-4 0-12,4 0 1,-5 0 43,5 0 1,-4 0 11,4 0 1,-5 0-11,6 0 1,-1-4 8,4-1 1,1 1-35,-1 4 0,1 0-10,0 0 0,-5-5 41,0 1 1,0-1-16,4 5 1,-3 0 19,-1 0 0,-5 0 75,5 0 15,-6-6 43,9 4 19,-10-4 36,4 6 162,-6 0-793,0-6 0,-2 5 212,-2-4 1,-1 5-875,-8 5 1032,2 2 0,-15 13 0,5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59.5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137 722 8128,'19'-6'803,"-4"-2"1,7 1-159,-4 2 1,-2 4 495,7 1 0,0 0-1122,4 0 1,3 1 9,-3 4 1,2-2-648,-11 6 0,0 0-88,-4 4 1,-6 2-470,-4 4 0,-10 3 551,-8 10 0,-7 3 624,-10 6 0,-4 6 0,-6 1 0</inkml:trace>
  <inkml:trace contextRef="#ctx0" brushRef="#br0" timeOffset="335">1 1525 8128,'6'7'1035,"3"-2"1,4-5-515,5-5 0,4 2-165,5-6 1,5 5-784,-1-5 1,7 4-1,-2-4 1,-2 0-298,-3-5 0,-3 5 350,-6 0 0,-2 5-131,-6-6 0,-2 6 214,-3-5 1,-3 4 42,-6-4 1,-2 0 247,-2-4 0,-4 4 0,-5-1 0,-1 3 0,0-2 0,-4 3 72,0 6 38,0 0 0,4 7 104,1 7 0,5 7 305,4 11 1,1-2-68,-2 6 0,4 1 136,-4 3 1,3 1 12,2 0 1,5-3-169,0 3 1,5-8-367,-1 8 1,-1-9-222,1-1 1,-2-3-290,2-6 0,4-2 259,-4-6 1,-2-7-569,2-2 419,-6-4 1,8-4-102,-7-6 0,5-2-114,-4-11 0,0-2-55,-5-8 603,-6-3 0,-14-6 0,-9 0 0</inkml:trace>
  <inkml:trace contextRef="#ctx0" brushRef="#br0" timeOffset="1114">259 1620 8128,'-14'-8'-514,"5"-2"205,0 5 619,6 1 0,-3 10 508,6 3 0,0 3-390,0 2 1,0 4-190,0 0 1,0 0-121,0-4 1,2-1 15,2 1 1,4-7-206,5-2 0,1 1 30,0-2 1,5-1-226,4-7 1,3-5 107,1-9 0,6-5-125,4-9 1,5-1-407,-1-3 1,9-10 277,-5 1 0,2-6-92,3-4 0,-6 7 296,1 2 0,2 1 433,-2 4 1,1 5 28,-6 13 0,-2 5 360,-6 9 1,0 3-298,-10 6 1,-7 3 177,-1 6 1,-9 2 385,-1 11 1,-4 6-322,-4 3 1,-9 1-385,-5-5 1,2 1-131,7-1 0,-3-2-273,2-2 0,4 1-81,2-6 0,2-4-430,2-5 0,8-6 380,6 2 0,5-14-236,8-5 1,7-13-220,2 0 1,5-14 291,4 0 0,-1-3 407,6 3 0,-2 0 272,2 1 1,3 5 334,-3 3 0,-3 8-174,-2 1 1,-4 11 360,-5-1 1,-2 8-371,-7 0 1,-6 4 106,-3 1 1,-9 6-294,-4 3 1,-4 9 158,-1 5 0,-12 4-656,-6 5 1,-12 3 10,-6 5 1,-10 6-224,-4-1 0,-1 5 332,1-5 0,3-5-6,6-9 1,6-3 226,4-6 1,8-3 457,5-10-628,3 3 65,7-11 1,10-1 627,11-9 0,7-4-273,7-6 0,0 3-308,1-7 0,-1 0 82,0-4 0,-1 0-78,-4 0 1,-2 0-35,-6-1 1,-7 0-176,-2-4 0,-5 0 90,-5-9 1,-4 3 103,-9-7 1,-3-3 290,-6-2 1,2-3 67,-2-2 0,8 6 59,-9-1 1,4 7-115,-3 2 0,6 4 8,3 9 1,4 0-45,5 10 1,-2-1-18,7 6 1,-2 1-413,1 3 204,4 3-114,-5 6 57,6 0 110,0 0 0,4 7 25,1 7 0,5 7 88,-1 11 0,4 10-18,0 12 0,1 10 173,-1 13 0,1 2-248,0 11 1,-1 7 122,-6-45 1,0 1 0,-1-2-1,0 0-78,-1 1 0,-1 1 0,0-1 0,0 0-41,-2 2 1,0 1 0,-1-1 0,0-1-104,1 0 1,0-1 0,-3-1 0,-1-1 39,-2 45 0,-6-13-216,6-10 0,-5-10 84,4-12 1,-5-4-155,1-10 1,-3-3 118,-2-6 0,2-10 88,3-3 0,1-10-193,4 1 0,2-10 255,-2-4 1,2-11-445,2-7 1,0-7 502,0-12 0,0-2 0,0-7 0</inkml:trace>
  <inkml:trace contextRef="#ctx0" brushRef="#br0" timeOffset="2738">2314 55 8221,'6'-20'973,"2"7"-730,5-1 1,2 6 1039,3 8 1,-1 0-609,6 0 1,-1 2-412,6 3 0,-3-2-385,-2 6 0,1-2-520,-6 2 0,-5 3-534,-9-3 0,-2 8 616,-2 1 0,-8 8-170,-6 1 1,-5 2 271,-8 7 0,-5 2 47,0 7 0,-4-2 410,4 2 0,5-9 0,4-4 0,8-5-9,1-4 1,2 1-29,8-6 0,-1 0 211,5-4 1,2-2 245,2-3 1,8-1 175,6-4 1,7-2-209,-3 2 1,4-4-9,1-4 1,0-2-109,1-3 0,-3-3-72,-2 3 0,-3 1 75,-7-1-360,1 6 79,-6-3 1,-2 13-213,-6 7 0,-8 6-115,-6 7 1,-4 0 174,-4 0 1,-4 1 33,3-1 1,8-2 152,1-2 0,5-3 404,0-7-338,3 1 1,14-2 123,5-3 1,3-4-56,6-10 0,5 2 60,5-6 1,0 0-8,-5-5 1,0 1-29,1-1 0,-6 7-22,1 2 1,-11 2 78,2-1-124,-10 2 0,2 2-23,-6 9 0,-7 5-109,-7 4 0,-6 3-2,-7 6 1,-2 0-250,-2 1 0,-3 0 30,-2 4 0,-2-5 98,7 1 0,0-3 136,9-7 0,2 5-143,6-5 85,1 0 0,5-4-245,4 0 32,2-7 1,4 4 205,2-7 1,4 1 132,5-5 0,1 0 164,0 0 0,-4-5-109,4 1 1,-4-7 14,9 2 1,0-3 34,-1-2 1,5 1 231,-5-1 0,2 1-312,-2-1 1,-4 5 47,-1 0-950,1 6 607,-13-3 0,5 7-67,-6 4 1,-6 7 80,-3 6 0,-4 8-74,-5 1 0,-4 2-8,-5 7 0,-3-6 64,3 2 0,-4-3 174,9-2 0,2-6 219,2-3 0,3 2-90,1-2 1,7 0 118,2-4 1,-1-5-71,2 0-111,-1 0 0,7-1 69,2-4 1,-1-2-53,6-2 0,0 0-61,5 0 0,-1 0-35,1 0 1,0-6-166,-1-4 1,1 3 127,-1-2 0,3-2-131,2-7 1,-8 3 396,4-3-299,-3 3 1102,2 1-468,-5 1-328,4 5-103,-11 2 44,5 6-143,-6 0 1,0 1 92,0 4-192,0-4 99,6 6 1,-4-6-144,2 4 0,-1-4 21,2 4 86,-3-4 233,4-1 313,-6 6-443,0 2 1,-2 5-34,-2 1 1,2 0 248,-3-1 0,-1 1-38,2-1 1,-2 3-5,1 2 1,2 0-46,-6 9 1,5-1 3,-5 10 1,0 0-121,-5 5 1,2 0-10,3 0 1,-2-2-2,7-3 0,-5-1-11,4-3 0,-1-3-56,1 2 1,4-6 93,-4-3 1,4-5-200,1 1 0,0-7 13,0-2-129,0-6 151,0 3 31,0-6 1,0-6-237,0-3 1,4-3 70,1-2 1,4 0-533,-4 1 1,4-1 291,-5 1 0,5-1-479,-4 0 0,4 5 244,-5 0 0,5 0 57,-4-5 0,1 2 325,-1 3 1,-4-3 300,4 3 0,-2-7 0,1-3 0,-2-3 0,2 4 0,-2-7 0,-2 3 0,4 1 0,1-2 0,1 5 156,-2-5 1,-1 6 108,6-1 0,-1-1 120,1 0 1,8-3-79,-4 4 0,6-5 27,-1 5 0,-2-5-101,7 5 1,-5-5-2,5 5 1,-5 0-54,5 4 0,-7 1-61,2-1 0,-7 2 1577,-2 3-734,-6 3-769,9 6-170,-10 0 0,-2 3-247,-9 6 1,0 0-152,-5 9 1,8-1 231,-8 1 1,5-3-231,0 3 1,3-3-165,6-1 395,0 0 152,0-1 1,6-5 253,3-4 0,-1-2-8,1-2 0,0 0 189,5 0 1,-5 4-115,0 1 0,-5-1 3,5-4 0,-6 6 224,2 4 0,-2-3-100,1 2 0,-2 0 317,2 5-644,-2-1 1,-4 1-321,-2 0 219,2-1 1,-10 1-130,3 0 1,2-1-651,-2 1 1,0-1-120,-5 1 0,0 0-855,1-1 0,-1-4 214,0 0 1510,1-6 0,-7 9 0,-1-4 0</inkml:trace>
  <inkml:trace contextRef="#ctx0" brushRef="#br0" timeOffset="3523">3199 667 7985,'6'-21'0,"-3"1"810,6 7 0,0 1-264,4 3 0,1-2 60,0 7 0,1-1-245,3 5 1,-3 0-315,3 0 0,-4 2-5,-5 2 0,-3 10-260,-6 8 1,-2 6 264,-2 3 1,-4 6 150,-5 8 1,-2 3-423,-4 7 0,4 4 52,-3 0 1,3 0 6,1-5 0,5-4 164,0 0 1,5-11 17,-5 2 0,6-9-20,-2 0 1,-1-8-174,1-1 1,1-11 85,4 1 22,0-8 361,0 1-258,0-6 0,1-8-138,4-5 1,4-2-76,9-8 0,-1 5-255,6-5 0,-5 2 109,4-2 1,0-1-124,0 6 0,4-5 180,-3 5 1,2 0-28,3 4 0,-6 7 1078,1 2 1,-6 4-482,1 1 0,-3 0 508,-2 0 1,-1 1-311,-2 4 0,0 2-93,-5 7 1,-1 4-147,-4 0 0,0 2-261,0-2 0,-6 2-393,-3 2 1,-3 4 287,-2-3 1,-1-4-933,-3-1 758,3-2 0,-5-4-455,7-3-78,5-3 327,2-6 1,12-2 108,3-2 0,-1 2 146,1-2 1,-2 1 879,3-2-518,2 4 793,-11-5 1,4 12-490,-10 3 1,-4 3 139,-9 1 1,-5 3-64,-9 2 1,4-2 4,-4 7 1,3-6-93,2 1 1,6-3 73,3-2 0,7 0-196,2-4 0,8 1-52,1-5 1,7 4-390,11-5 1,11 1 179,12-5 1,0 0-321,4 0 0,3 0-307,2 0 1,2-5-634,-2 1 1,-5-5 175,-9 4 0,2-4 1040,-6 5 0,-6-1 0,-7 5 0</inkml:trace>
  <inkml:trace contextRef="#ctx0" brushRef="#br0" timeOffset="4453">4600 96 8089,'-7'-26'1294,"1"15"187,6-7 0,0 26-1360,0 5 0,4 6-727,1 3 1,-1 4-322,-4-3 1,-3 4 353,-6 5 0,-1-2 406,-13 6 0,5-6-39,-5 2 0,12-8 295,2-1 1,6-6-145,3 1 1,12-9-219,7-5 1,9 2 74,4-1 1,4 0 70,-4-5 0,0 0 492,-5 0 1,-6 0-215,-3 0 0,-4 1 149,-5 4 0,-3 2-173,-6 7 0,-6 1 427,-3 3 0,-14 3-103,-4 6 1,-6 2 54,-3 3 0,-1-2-170,-8 6 1,-3 1-215,-2 4 0,7-1-77,3 1 1,5-4 37,3-1 0,3-6-248,16 2 0,-2-5-292,10-4 1,2-4-348,7-5 0,12-6 298,11-4 0,3-4-245,11-4 1,-3-4 435,7-6 1,2 1 148,-2-1 1,1-2 704,-6 2 1,-5-3-403,-3 8 0,-3 3 420,-2 2 1,-6 2 24,-3 2 788,-3 0 1,-7 2-519,-4 2 1,-2 4-329,-2 5 0,0 2-477,0 4 1,-2 0-342,-2 4 0,1 1-434,-6-6 1,0 5 451,-5-5 1,1 0-227,-1-4 1,0-7 12,1-2 0,-5 1-150,-1-1 0,0-2 185,1-8 1,3-4 128,-4-9 1,4 3 326,2-3 1,4 4 595,0 5-166,5-3 1,0 10-243,8-2 0,0 4 290,5 4 1,-5 4-172,5 5 0,-1 6 265,1-1 0,1 4-142,-5-3 0,4 0 20,-4-1 0,-1-3-453,-4 4 1,5-9-675,-1-1 346,1 0 0,-5 0 46,0 0-361,-6-6 0,-2 4 117,-6-7 0,1-2-88,-1-3 0,1-2 273,-1-7 1,-4-4 284,0 0 0,-6 0-1,1 4 0,-1 7 249,1 2 0,-3 5 75,4 5 0,0 8-161,0 10 0,1 4 784,-2 5 1,5-2-55,9 7 1,3-6 193,6 6 1,1-3-271,4 3 1,10-4 257,12-6 1,14-1-521,13-4 0,19-2-37,13-6 0,8-7-860,6-2 0,-49-4 0,0-1 354,4 0 1,-1 0 0,0 0 0,0 0-1748,-2 1 0,0-2 1793,-1-1 0,-1-2 0,49-6 0,-4-7 0,-6 0 0,-4-1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58.8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434 69 8065,'-9'-26'2317,"0"3"-1940,6 10-382,-3 7 1,6 7-777,0 4 468,6-4 1,-4 11-41,2-3 0,-8 10 10,-5 3 0,-10 5 458,-3 5 1,-10 3-129,-4 6 0,-4 1 211,0 4 1,0 0 78,4 4 1,3 2 79,6-7 1,4 0-144,0-4 0,11-4 158,-2-1 0,10-6-133,-1 2 0,7-8-122,7-1 1,8-7-216,14 2 0,10-7 117,9-2 0,5-6-416,4 2 1,-4-4 181,4-1 1,-3-6-185,-1-3 1,-7 3 90,-2 2 0,-10-3-56,-4 3 1,-4-5 82,0 4 1,-7 1-205,-3 4 485,-3 0 0,-7-6 0,-2-2 0</inkml:trace>
  <inkml:trace contextRef="#ctx0" brushRef="#br0" timeOffset="188">475 545 7997,'-21'-27'0,"1"12"0,8 10 3584,3 19-2365,3 5 0,6 10-1442,0 3 1,0-2-29,0 6 0,0 2-418,0 8 0,0 2 271,0 6 1,0 5-1068,0 0 1465,0 0 0,6 8 0,2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4:36.1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1 156 8066,'7'-25'881,"5"8"1,9 9-814,2 14 1,8-2 23,-2 7 0,3-5-128,3 6 0,2-6 164,3 5 1,-6-1-1044,1 1 0,-2 7 182,-10-1 0,-8 2 733,-9 10 0,-20 7 0,-5 9 0</inkml:trace>
  <inkml:trace contextRef="#ctx0" brushRef="#br0" timeOffset="177">53 848 8066,'11'2'922,"1"4"1,-6-2-476,5 7 1,-5-5-147,5 5 1,-1 3-277,1 9 0,3-4 97,-8 4 1,-1 4-139,-5 2 1,2-2 90,4 2 1,-4-8-792,4 2 322,3-4 1,7-9-373,7-5 0,13-18 286,-1-10 480,3-16 0,5-5 0,1-8 0</inkml:trace>
  <inkml:trace contextRef="#ctx0" brushRef="#br0" timeOffset="561">883 554 8066,'9'-2'0,"-3"-4"1485,4 4 0,-1-5-634,9 7 1,7 0-631,3 0 1,7-2-445,5-4 1,5-2-671,6-3 0,1-6 481,0-1 0,-8 1-104,-3-6 0,1 4 134,-2 1 0,-5 1-85,-6 0 1,-10 5-45,-2 1 0,-1-1 511,-11-5 0,1 0 0,-6-1 0,-8 1 0,-3 0 0,-4-1-193,-3 1 1,1 2 210,0 3 0,-1-1 132,1 7 1,0-7 24,0 1 0,5 4 180,0 3 1,1 1 108,-6-2 1,-1 4-127,1-4 1,0 4 90,-1 2 0,-5 2-45,0 4 0,0 4-41,6 7 0,0 2-92,-1 4 0,9 4 27,3 8 1,-2 7 52,3 4 1,1 14-59,10 9 1,-3 8-198,9 9 1,-7-36 0,1 0-72,3 2 0,0 0 1,-3 0-1,1 0-332,2 0 0,-1-1 0,-1-1 0,0 0 55,4 5 0,1 0 1,0-5-1,1 0-646,-2-1 0,1 0 0,11 35 153,-6 3 0,1-18 35,-1 0 0,-7-19 730,-5-4 0,3-9 0,-2-8 0,0-12 0,-6-2 0,0-5 0</inkml:trace>
  <inkml:trace contextRef="#ctx0" brushRef="#br0" timeOffset="1080">2111 606 7922,'0'-10'4732,"0"18"-4841,0 15 0,0 8-139,0 3 1,5 1 57,1 0 1,6-1-60,-7 1 0,9-1-94,-3 1 1,-1-6 128,1 0 1,-5-8-25,6 2 0,-8-4 9,1-2 1,-3-5-216,-2-1 381,0-7 1,0 0-147,0-16 1,2-1 94,4-16 0,0-7-51,11-10 0,-2-4-1,14-2 0,2 0 89,9 0 1,5 2 109,6 4 0,7 9 39,0 9 0,5 8 179,-5 3 0,-1 2 465,-5 9 1,-8 2-352,-3 10 0,-5 9 245,-1 8 0,-14 8-238,-4-2 0,-11 9-110,0 3 1,-4-1-391,-2-5 0,-8-1-480,-3 1 0,-11-3 288,-1-3 1,-7-4-310,1-7 1,2-9 168,-2-3 1,0-4 89,-5-2 0,5-14 276,0-3 1,8-6 241,-2 0 0,9 2 474,3-8 1,7 8-346,-2-2 0,6 5 105,6 7 0,4-2-90,7 7 1,0 0 86,1 6 0,5 0-261,0 0 0,0 2 94,-6 4 1,6-4-545,0 3 1,0-3 223,-6-2 1,7 0-263,-1 0 0,0-2-221,-6-3 1,0 1-420,1-8 1,-3 1 236,-4-7 773,-3 1 0,-8-8 0,0-2 0</inkml:trace>
  <inkml:trace contextRef="#ctx0" brushRef="#br0" timeOffset="1270">2820 329 7922,'-12'-9'0,"1"3"0,-1 4 227,-5 2 0,5 13 380,1 5 0,1 11-408,-2-1 1,-3 7 18,4 5 1,1 4 235,-2 8 1,1 6-40,-6 0 1,1 7-170,5-2 1,-5 3-154,5-3 1,3-3-161,2-8 0,4-14-163,2-3 1,8-12-351,4 0 1,3-12-439,2-5 1,3-12 486,3-5 1,2-14-272,3-10 0,3-1 802,-8-11 0,8-6 0,-4-9 0,7-7 0</inkml:trace>
  <inkml:trace contextRef="#ctx0" brushRef="#br0" timeOffset="1457">3044 468 7922,'46'-70'0,"1"1"0,-7 2 34,6 4 0,-7 11 132,1 11 1,-6 13 459,-5 4 0,2 5-177,-8 2 1,0 7 69,-6 5 74,1 3 0,-3 4 495,-3 3 1,-3 7-495,-3 11 0,-4-4 47,4 4 0,1-4-437,-1-1 0,8-1 15,-3 0 0,4 1-328,3-1 0,7-2 159,4-3 0,3-5-230,3-7 0,-1 0-421,1 0 1,0-1-845,-1-5 1,-1-2 265,-4-3 0,-4-3 1179,-8 8 0,-7-7 0,-3 3 0</inkml:trace>
  <inkml:trace contextRef="#ctx0" brushRef="#br0" timeOffset="1708">3684 641 7945,'-27'13'1731,"4"4"0,10 4-905,1 14 1,8-6-305,-1 0 1,3-1-518,2 7 1,9-2-721,9-4 1,-7-4 142,6-8 0,-5 0-401,0 0 1,-5-5 526,-7-1 0,-2-5 149,-3 6 1,-11-8 271,-7 1 0,-6-3-166,6-2 839,-8 0-452,12-7 1,2 3 161,11-8 0,12 8-1,6-1 1,11 3 200,5 2 0,18 0-209,6 0 1,4 2-9,-4 3 1,0-1-573,0 8 0,0 1 178,-1 10 0,-8-2 53,-9 8 0,-7 8 0,-9 7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4:58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436 110 8229,'0'-20'77,"6"5"1,-5 0-80,4 6 0,2 4 0,2-4 1,2 5-181,-2-6 1,-1 6 113,-4-5 312,-2 6 1,2-3-89,-8 6 0,-5 0 98,-9 0 0,-4 10-63,-5 4 0,-2 4-202,-2 0 0,0 2 40,-5 3 1,4 1 18,-4-6 1,6 5 5,-2-5 1,3 4-19,2-3 0,6-1-54,3-5 0,0-4 35,4 1 1,-3-7 8,8 1 98,3 4-54,0-7 1,8 5 96,2-6 1,5 2 208,10 2 0,-3-2-41,7 2 0,0 2-145,4-1 1,0-1 131,0-4 1,0 2-130,1 2 0,3-2-234,1 2 1,0-2-25,-5-2 1,0 5-204,1-1 1,-3 1-58,-2-5 1,1 4-309,-6 1 1,5 1 258,-5-2 1,-1-1-130,-8 6 0,1-4-254,-5 4 1,4 0 756,-4 5 0,-1 5 0,-4 2 0</inkml:trace>
  <inkml:trace contextRef="#ctx0" brushRef="#br0" timeOffset="237">68 763 8083,'0'-14'417,"6"7"-155,3 2 0,4-1 1,0 2 1,7-1 100,2 5 1,4-4-43,1-1 1,7-1 141,2 1 0,3 4-159,2-4 1,-5 4 61,1 1 0,-1 4-862,5 1 0,-5 5 330,0 0 0,-5 3-1964,0 5 2129,-2-3 0,-8 11 0,-1-5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35:50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0 123,'0'-38,"0"-4,6 33,2-5,12 2,-5 11,10-6,-3 7,11 7,-11 6,10 2,-17 5,5-7,-12 1,-2 0,-6 5,0 3,-6 5,-2 0,-6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35:50.5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68,'27'-36,"0"10,1 20,-7 12,-1 14,-7 15,-5 19,-2 2,-6 5,0-13,0-7,0-8,0-12,0-1,12-13,3-1,12-18,6-9,8-26,8-9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35:53.6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68,'0'-38,"0"8,13 30,8 0,7 0,0 0,-3 6,-3-4,-7 4,3 0,-11 7,7 9,-6 5,-2 6,-6 8,0 7,-6-5,-2-4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35:53.9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55 0,'-30'22,"5"-9,32-1,18-4,-7-1,14 12,-18-4,-1 18,-5 2,4-1,-4 6,-1-18,-1 4,0-12,2-7,24-37,4-15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35:54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1 259,'48'-36,"-1"4,6 12,3-1,18-6,-10 0,2 6,-18 1,-1 6,-12 1,-8-1,-7 7,-12 1,-2 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5:56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8 714 8053,'-6'-20'0,"4"5"749,2 1 0,9 8-269,9 6 1,-1 0-7,6 0 1,-7 0-282,3 0 0,-1 2-140,-5 2 0,4-2 414,-8 3-345,3-4 1,0 5-127,-3 3 0,-1 3 69,-4 2 1,-2 1-418,2 3 0,-2-1-133,-2 5 0,0 1-404,0 4 1,-2 5-143,-2 0 0,1 6 449,-6-2 0,0-3 582,-5-1 0,-12 3 0,-2 0 0</inkml:trace>
  <inkml:trace contextRef="#ctx0" brushRef="#br0" timeOffset="216">21 1340 8053,'-1'7'172,"-4"-2"257,4-4 517,-5-1 1,7-1-343,4-4 0,2 4-361,7-4 0,4-1-48,0 2 1,2-1-104,-2 5 1,-3 0 67,3 0 1,-3 6-126,-1 3 0,-5 3 128,0 2 0,-6 4-50,2 0 0,-4 7-113,-1-3 0,0-1 70,0 2 1,0-6-215,0 1 0,0-3-166,0-1 1,0-1-765,0 1-137,0-7-836,0-1 1337,0-6 0,6-7 710,3-7 0,4-5 0,0-9 0</inkml:trace>
  <inkml:trace contextRef="#ctx0" brushRef="#br0" timeOffset="584">620 1149 8053,'14'-13'293,"-7"-7"1,4 5 1441,-7-3 0,7 4-833,-2 5 1,5-3-600,4 3 0,2-3-259,2-2 0,2 5-300,-5 0 1,3 2-24,-4-3 1,1 0-316,-6 5 1,1-4 104,-1 5 1,-4-2 291,1 1 0,-6 4-1785,5-4 1358,-6-2 0,3 4 121,-6-7 0,0 1 169,0-4 1,-6-1 223,-3 1 1,2 0 277,-3 4-59,1-3 12,-4 5 0,4-1-125,0 4 1,6 4 424,-2 4 1,4 4-141,1 5 0,-5 2 356,0 4 0,1 2-62,4 6 0,0 2 68,0 2 1,-5 4-224,1 6 1,-1 7 51,5 7 1,0 1-292,0 7 0,5-1-103,-1 2 1,5 1-325,-4-6 0,6 0 224,-2-5 1,3-1-684,1-3 1,1-5 84,0-8 0,-1-4-197,1-6 1,-5-7-155,0-7 447,0 1 1,0-15 523,0-4 0,-6-9 0,3-13 0</inkml:trace>
  <inkml:trace contextRef="#ctx0" brushRef="#br0" timeOffset="2148">1437 319 8122,'-12'-19'3162,"9"9"-1581,-10-2-1087,13 18 0,0 2-1461,0 6 483,7 5 1,-4 2-393,6 7 1,-6-1 354,1 0 0,-2 0 420,-2 1 1,0 3 134,0 1 0,0-2 91,0-7 1,0-3-202,0-7 0,1-1-7,4-3 1,7-4 204,6-10 0,5-2-59,-5-7 0,6-5 339,-1-4 1,-2-1-162,2 1 1,-7-1-5,2 6 0,-3 0-262,-1 4 0,0 2-288,-1 3 81,1 3 0,-5 7-336,0 4 1,-6 8 473,2 10 1,-10 3-35,-4 1 1,1 5 821,-1-1 0,6 1-377,-1-5 0,-2-1 1217,1-3-1067,1 3 0,5-11-67,4 3 0,-2-9 106,6-5-579,0-2 1,5-2-462,-1 0 0,1-11 398,-1-2 0,1-11-783,0-4 0,4-3 385,0-6 0,0-7-104,-4 4 0,4-7 164,0-3 1,2-2 187,-2-11 1,-2 5 69,7-1 0,-6 10 126,1 3 1,-3 10 105,-1 4 0,-1 9 349,1 5 0,-5 8 481,0 1 1,-6 7-419,1 2 0,-2 8 377,-2 10 0,-2-2-260,-2 7 0,1 4-101,-6 5 1,1 0-182,-1-5 1,-1-4-176,5-1 1,1-5-148,4 1 0,1-3 147,4-1 0,2-6-219,7-4 1,-1-2 85,1-2 1,4-11 87,0-3 0,6-8 22,-1-1 0,3-1 6,1 1 0,0-1-90,0 6 0,-4 0 11,0 4 0,-7 0-351,3 1 0,-9 5 14,-1 4-295,-6 2 0,3 13 242,-6 2 0,-10 10-38,-4 0 1,-4 4 166,0 5 0,-5 3 140,-9 5 1,4 1-43,-4 0 1,3-3 230,2 3 1,1-5 550,4 5 0,-3-2-363,7-7 0,0 4 264,5-4 0,-1 4-180,0-4 1,2 0 45,3-5 1,-1-1-77,5-4 1,0-2-78,5-6 1,0-1 131,0 1-504,0-7-51,0-1 1,7-12 125,2-3 0,3-9-285,1-5 1,2-2 145,4-2 1,-3-1 37,7 1 0,-5 1 139,5 4 1,-5 2 13,5 6 0,-7 7 42,2 2 1,-3 4 232,-1 1 1,-5 3 146,0 6 0,-6 1-169,2 13 1,-4 0-277,-1 4 1,-6 0 94,-3 1 0,2-1-65,-3 0 0,3-6 53,-2-3 1,-2-3 16,7-1 0,-2-5-102,1 0-166,4-6-223,-5 3-92,6-12 102,0-1 232,0-7-292,6 6 234,-5 2 0,4 9-143,-10 6 0,-2 2 55,-7 12 1,-4 4 133,0 5 1,-11 6 192,2-2 1,-10 3-50,1 2 1,-3 4 183,-2 1 1,2-1-97,2-4 0,-2 0 55,3 0 0,3-2 158,1-3 0,5-7 530,4-6-48,-3-7-226,11 4 0,3-13-163,12-2 1,8-7-90,10-7 0,7-1-43,7-13 0,6 0 44,-2-4 0,8-6-111,1-3 1,7 1 104,-2-1 0,-3 4-5,-2-5 0,-3 9-277,-1 1 0,-6 1-321,-3 8 0,-5 0-921,-4 4 729,-4 0-347,-5 7 599,-7 1 0,-2 6-356,-10 0 1,-2 0 64,-7 0 0,-4 1-18,0 4 0,-6-4 338,1 4 0,2-4 276,-2-1 0,7 5 228,-3-1 0,6 2-239,4-1 1,-2-2 75,7 6 0,-1 0-28,5 5 1,0 1 641,0 3 0,0-1 29,0 5 1,0 1 316,0 4 0,0 0-536,0 1 0,0-1-207,0 0 1,0-1-895,0-3 0,0 1 449,0-6 0,2 0-711,2-4 559,-2-7-648,10-1 0,-9-12 151,6-3 0,-5-9-42,5-5 1,1-8 371,3-6 1,-1-2 479,-3-2 0,3 5 53,-3-1 1,8 7-94,1-2 0,0 10 148,-4 4 1,0 4-92,-1 5 1670,1 3-937,-1 6 1,0 11 217,-4 2 0,-3 5-331,-6 0 0,0 5 12,0 9 0,0 1-148,0 3 0,0 10-154,0-1 0,0 8-69,0 6 1,0-2-42,0 7 0,0 1-577,0 8 1,0-5 17,0 0 0,0-8-207,0-10 1,1-5 153,4-8 0,-4-6-908,4-8 236,2-3 653,1-7 0,4-7-79,-3-6 1,-1-13 155,-4-14 0,-2-4-104,2-9 0,-1-3 18,2-7 1,-4-9-32,4 0 1,1-7 98,-2-7 35,7-2 1,3-7 0,7 0 0</inkml:trace>
  <inkml:trace contextRef="#ctx0" brushRef="#br0" timeOffset="2454">2825 891 7968,'27'-27'404,"-6"1"162,-3 3 0,2 4-89,-2 5 1,2 0-187,-2 1 1,-3 5 435,3 4 0,-3 2-42,-1 2 1,0 0 106,-1 0 0,1 0-552,-1 0 1,-1 6-424,-2 3 1,2 3-263,-3 2 1,-3 0-521,-2-1 1,-2 7-79,-2 2 0,0 3 437,0-3 1,0 3-628,0-7 0,0 6 739,0-1 1,0-2 438,0 1 1,0 1 356,0 4 1,0 1 258,0-1 0,1 0-1,4 0 0,-4 5 755,4 0 1,1-1-488,-2-3 1,6-1-305,-6 0 0,5-6-432,-4-3 1,4-2-502,-5-3-578,7 1 570,-4-7 1,7-1-568,0-6 0,-5-12 421,0-6 0,0-8-825,5-5 1388,-1-10 0,1-8 0,-1-5 0</inkml:trace>
  <inkml:trace contextRef="#ctx0" brushRef="#br0" timeOffset="3013">3587 796 7957,'27'-14'125,"0"0"0,5 7 318,0 2 1,-2 2 14,-7-1 0,2 2-103,-2-2 1,1 1 113,-1-2 0,1 2-94,-6-6 1,5 0-290,-5-5 1,0 1-53,-4-1 0,-2-4-252,-3 0 0,2 0 189,-7 4 0,1-1-46,-5-3 1,-5 1-537,1-6 0,-7 2 253,2-1 0,-8-3-109,-1 7 0,0-4 99,5 3 0,3 6 617,1 4-28,6 6-106,-9-3 0,11 7-31,-4 4 0,4 2 116,1 7 1,0 6 401,0 2 1,0-1-220,0 2 1,-5 0-57,1 4 0,-5 5-135,4-1 0,-4 1-367,4-5 0,-4 1 73,5-1 1,-7 0 27,2 0 1,3-4 61,2 0 1,-3-7-41,3 2-371,-1-2 44,5-3-191,0 1 153,6-7 460,2-1 0,6-1-80,-1-1 1,-4 1 105,0-5 0,-4 1-24,4 4 0,-6-2 237,2 6 0,-2-4-111,1 4 0,-2 0-104,2 4 0,-2 1-393,-2 0 1,-6-1 141,-3 1 1,-7 4 86,3 0 0,-4 0 163,8-4 0,-3-5 185,-2 0 1,5-4 115,0 4 674,6-6-582,-3 3-2,6-6 908,0 0 0,5-6-1103,-1-3 0,7 1-68,-2-1 0,-2 0-141,3-5 0,-3 5-360,2 0-392,3 0 0,-9-3-1928,6 3 1240,-6 3-1210,3 6 1460,-6 0 1137,-6 0 0,-1 6 0,-7 1 0</inkml:trace>
  <inkml:trace contextRef="#ctx0" brushRef="#br0" timeOffset="4558">3015 1177 7925,'-13'0'-207,"-1"0"0,1-5 1808,-1 0-471,0 1-357,1-2-383,5-2-203,2-5 1,8-1 85,2 1 1,4 3-1,5 1 1,5-4-68,1-5 1,5-2-107,-2 2 1,4 1-499,1-6 0,-1 7 297,-3-2 1,1 1-394,-6-1 1,-1 3-45,-8-3 1,1 3-322,-5 1 0,-1 0 366,-4 1 1,0-1-66,0 1 1,-1-3 39,-4-2 719,-2 3-207,-13-5 0,5 7 351,-3-1 1,7 5-339,2 0 246,0 6 1,-3 3 4,3 9 1,3 6 120,6 8 0,0 3 16,0 14 0,1 4 102,4 11 1,-2 5 53,6 4-146,-6 8-241,3-2 0,-1 2-118,-1-8 0,1-5 63,-5-9 1,4-3-94,1-6 0,1-8-40,-2-6 1,-2-1-181,3-8 1,1-5-19,-2-3 1,2-7-579,-1 1 672,-4-2 1,7-5-11,-4-6 1,-2-7-581,2-11 0,-2-2 268,-2-2 1,-5-4-217,1-6 1,-7 5 665,2 0 0,-3 5 0,-2 0 0,5 5-86,0 8 1,5 1 85,-5 13 0,1 0 172,-1 9 0,-2 10 274,7 12 0,-7 7 176,2 6 1,2 0-222,-2-4 1,1 2 517,-1-6 0,3-1-304,6-3 0,-5-3 388,1-2-803,-1-3-357,11-13 1,2-1-84,6-6 0,4-12-355,0-6 1,8-14-148,1-9 1,0-4 314,5-5 0,1-9-537,-1 0 1,4-4 493,-4-1 0,6 5 432,-2 9 0,-1-1 138,1 6 1,-6 5 297,2 8 1,-8 5 597,-1 5 1,-7 2 3,3 6 180,-4 7-249,-2 1-457,-5 6 1,-2 6-172,-6 3 0,0 4-64,0 6 1,-2 8-110,-2 9 1,1-1-120,-6 1 0,4-1 112,-4 1 1,2 2-147,-2-6 0,3-2-477,6-7 0,0-4 26,0-5-859,0 0 886,0-1 1,6-7 82,3-6 1,-2-12 18,2-11 1,0-8-74,5-6 1,4-8 141,0-5 0,2 2 175,-2-2 0,-3 1 45,3 0 1,-1 2-69,1 6 0,-3 5 256,3-1 1,-3 7 102,-1-2 0,-2 10 155,-3 3 1,-1 6-14,-4 4 0,-2 1 867,2 4-470,-2 2-423,-2-4 0,4 8-226,1 2 1,1 4 71,-1 5 0,-2 7-109,6 3 0,-6 2 204,1 3 0,2 5 163,-1 3 0,-1 4-230,-4 0 1,5 3-42,-1 2 1,1 2 226,-5 3 1,0 3-83,0-3 1,-5-3 83,1-2 0,-1-4-138,5-5 0,0-3-250,0-6 1,2-4-126,2 0 0,4-8-352,6-1 0,5-2 399,4-8 0,3-1 17,1-7 1,6-10-2013,3-9 1,8-4 940,2-5 0,5-1 1107,-1-3 0,-3-10 0,0 4 0</inkml:trace>
  <inkml:trace contextRef="#ctx0" brushRef="#br0" timeOffset="4969">5070 483 10485,'14'0'2072,"1"0"-1572,3 0 0,-3 0-102,3 0 1,2 6-136,-2 3 0,0 3-30,-4 1 1,-2 2-1868,-3 4-184,-3 2 0,-6 6 631,0 0 1,-6 6 1186,-3 4 0,-9 2 0,-3 2 0</inkml:trace>
  <inkml:trace contextRef="#ctx0" brushRef="#br0" timeOffset="5330">5002 1190 8049,'-7'21'842,"-5"0"207,2-2 0,4-4-527,2 3 0,2-3-41,2-1 1,5-5-530,-1 0 1,7-6 120,-2 1-213,3-2 0,2-2 85,-1 0 0,-3 0-308,-1 0 1,-2-6 47,2-3 0,5-3-86,-1-2 1,1-1-38,4-3 1,-3 3-298,-1-4 1,0 9 714,-1 1 0,1 6-252,-1-2 1898,1 4-964,0 1 638,-1 6 0,-4-3-474,0 6 0,0-2-284,5 3 1,0-4-395,-1-6 1,2 0-420,3 0 1,8-8-319,6-6 1,1-4 62,-1-4 1,-3-4-179,2 3 0,3 4 246,-3 0 0,-3 9 536,-6 1 1,-5 6-14,1-2 1,-4 5 141,-5 5 1,-3 4 164,-6 9 0,-2-1 613,-2 5 0,-4-1-441,-5 2 0,-2 1-106,-4-6 0,4 1-1009,-3-6 0,3-5 259,1-4-3155,1-2 3467,-1-8 0,1-8 0,-1-7 0</inkml:trace>
  <inkml:trace contextRef="#ctx0" brushRef="#br0" timeOffset="5807">6159 360 8139,'8'-6'1365,"4"-8"0,-5 1-320,7-1 1,1 7-418,3 7 1,-1 0-849,5 0 0,-5 6 156,1 3 0,-3-2-538,-1 2 1,-1 0-44,1 5 1,-6 6-366,-4 2 0,-2 10 351,-2 4 659,-12 10 0,-4 8 0,-11 8 0</inkml:trace>
  <inkml:trace contextRef="#ctx0" brushRef="#br0" timeOffset="6360">6023 1177 8126,'-20'15'1057,"5"3"218,-5-11 0,14 1-1096,6-4 0,12-4 32,11-4 0,-2-2-340,2-3 0,0-2 2,4 7 1,-6-1 4,-3 5 1,2 6 179,-2 3 0,-4 9 34,-5 5 1,-5 7-3,5 2 0,-6 4-92,2-4 0,-4 1 92,-1-1 1,0-8 125,0 4 1,2-9 518,2 4-702,-2-6-298,10 2 1,0-11-57,6-4 1,6-11-302,-1-11 0,9-11-526,4-16 1,10-11 510,3-12 1,4-1-175,2-3 0,-2 4 446,-3 4 1,3 4 684,-4 5 1,-6 13-23,-2 6 0,-8 7 305,3 6 1,-10 10-149,1 8 1,-9 4 469,0 1 0,-4 7-263,-5 7 1,2 6-213,-7 7 0,5 1-92,-4 4 1,-1-2-289,-4 7 1,0-1-173,0 5 1,0 4 179,0 1 1,0-3-149,0-6 1,0 1 218,0-7 0,2 4-7,2-8 1,4 2-123,6-11 0,1 3 70,3-7 0,3 1-299,6-10 1,0-1 127,1-4 1,3-1-502,1-4 1,0-4-10,-5-9 1,-4 1-260,-1-5 1,-9 3 400,0-3 0,-8-1 33,-1-4 0,-8 1 331,-5 3 0,-5-2-19,-4 2 1,3 3 1346,-3 2 0,3 3-684,1 2 1,0 0 2115,1 4-1164,5 3-766,2 0-819,6 5 0,11-5-366,2 6 0,10 0-135,0 0 1,4 0 324,5 0 0,2 0 250,7 0 0,0 6 0,0 1 0</inkml:trace>
  <inkml:trace contextRef="#ctx0" brushRef="#br0" timeOffset="7114">8241 1149 8006,'-7'-13'0,"0"11"1866,7 7 0,7 5-868,2 4 0,3-2-951,1-3 1,1 3-85,0-3 1,-5-1-22,0 1 1,-5-2 40,5 3 0,-6 2-182,2-3 1,-4-2-139,-1 2-108,0-6-266,0 3 1,0-12 216,0-3 1,6-3-92,3-1 1,8-3 263,1-2 1,6 3 188,-1-3 0,3 3-25,1 1 0,2 7 106,3 2 0,-8 4 595,3 1 0,-9 6-324,0 3 1,-3 3 562,-1 2 1,-6 4 151,-4 0 50,-2 0-203,-2-4-589,0-1 0,0-7-74,0-6 0,0-7-168,0-11 1,0-4-635,0-5 0,6-8 377,3-5 1,4-7-501,5-8 0,4 1 320,5-1 0,5 2-43,-1 4 1,12-1 278,-2 9 0,2 3 377,-2 11 0,0 1-117,0 3 0,-5 5 179,0 9 0,-5-1 403,0 5 1,-2 1-297,-2 4 0,-1 6 136,-3 3 0,-4 3-116,-5 1 0,3 2-345,-4 4 1,2-4 25,-10 3 0,4 3-195,-4 2 0,-2 1 125,-8-1 1,-3 2-19,-5-2 1,-1 3 30,1 1 1,-1 3 23,0-3 1,7 4-42,2-9 1,4-5-86,1 1-29,0-6 0,7 6 191,7-9 0,1 2 82,8-6 1,-2 1-39,2-2 1,1-2 144,-6 2 1,0 4 372,-4 1 1,-2 4-243,-3 6 0,-3-7 558,-6 6 0,-2-2-341,-2 7 0,-4 3 222,-5-4 1,5 0-259,4 0 1,2-5-230,2 1 0,2-3-317,2-1 0,5-5 127,9 0 1,10-6-911,8 2 1,3-5 493,2-5 0,7 2-3470,7-6 3804,-7 0 0,11-5 0,-10 1 0</inkml:trace>
  <inkml:trace contextRef="#ctx0" brushRef="#br0" timeOffset="7266">10282 1449 7795,'-13'0'2035,"5"6"0,4 0-2457,8 3 1,4-3 296,5-6 1,0 1-2182,-4 4 2306,3-3 0,-5 10 0,7-5 0</inkml:trace>
  <inkml:trace contextRef="#ctx0" brushRef="#br0" timeOffset="7356">10323 1653 7795,'-19'6'3572,"3"1"-3174,-2 7 0,9-5-1767,5 0 1369,2-6 0,2 9 0,0-4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6:49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361 246 8126,'-21'0'1583,"3"0"-384,9 0-263,3 0-155,6 0 1086,0 0-1468,6 0 0,-3 0-84,6 0 1,-4 0 230,4 0-388,0 0 0,4 0 321,1 0-268,0 0 1,-1-5 27,1 1 0,4-2-300,0 1 1,2-1-238,-2-3 0,-1-2-361,5 7 0,-4-7 211,5 2 1,-6 3-1071,1 2 647,-3-4 95,-1 7 547,-7-6-171,-1 7 922,-6 0 0,-1 2-148,-4 3 0,-1-2 108,-3 6 0,-3 0-187,3 4 0,-3 5 80,-2 1 0,1 5 45,-1-2 0,0 10-78,1 4 0,-1 5-1,1 5 1,-6-2-149,1 5 0,0 0-82,4 1 0,1-5 25,-1-9 1,1 2-13,-1-6 0,5 0-44,0-5 1,1-1-213,-1-4 0,3-2-375,6-6 1,-1-1 117,-4 1-526,4-7 363,-5-1-1126,6-6 32,0 0 674,-6-6 1,3 0 513,-7-3 0,1-1 163,-4 5 1,-1-4-864,1 4 1,-6-1 1157,1 2 0,0-4 0,5-5 0</inkml:trace>
  <inkml:trace contextRef="#ctx0" brushRef="#br0" timeOffset="432">62 817 8126,'-12'-6'376,"3"-3"-314,3-3 1,6-2 1015,0 1 0,6-1-435,3 1 1,9-1-27,5 0 0,2 2-80,3 3 1,-1-3-67,0 3 0,5-3-210,0-2 0,4 1-125,-4-1 0,4 5-25,-4 0 0,-1 4 100,-3-4 1,-3 6-306,-2-1 0,1 2 61,-6 2 0,-1 6-244,-8 3 0,2 4 76,-7 0 0,1 2-40,-5 3 0,0-1 37,0 6 1,-2-5-52,-2 5 1,-4-1 59,-5 5 0,-6 1 98,1-1 0,-6 2-188,1 2 0,-2 0 102,-3 5 1,1-4-98,0 4 0,-5-6 151,1 2 0,-6 0 37,5-5 0,1 2 5,4-11 1,-1 0 163,1-4 0,0-2 128,0-3 1,5 1-12,4-5 319,3-1 1,6-4 79,0 0-149,6 0 1,3 0 205,9 0 0,9-4 240,5-1 1,9-5-260,4 1 1,8 1 75,1-1 0,7 0-224,-3-5 0,0 1-99,1-1 0,-5 2-355,5 3 0,-11-2 140,2 7 1,-9-1-1069,0 5 0,-4 2-222,0 2 0,-9 1-850,-5 8 1,-2 0 847,-7 9 1,-1-4 1122,-4 5 0,-6 0 0,-2 4 0</inkml:trace>
  <inkml:trace contextRef="#ctx0" brushRef="#br0" timeOffset="1650">1450 28 7994,'-6'-14'2127,"5"7"-798,-5 1-1262,6 6-124,0 0 1,0 6-5,0 3 1,-7 3-5,-2 2 1,-3 4 308,-1 0 0,-5 5-7,-1-5 0,1 4-189,5-3 1,-1 0-27,0-1 1,5-3 31,0 4 0,5-6 13,-5-4-229,6 3 0,4-10-37,13 2 0,2-4-37,12-4 1,2-4-125,11-5 0,-2-1-321,-3 0 1,2 5 287,-6 0 0,-2 6 92,-7-1 0,-4 2 528,-5 2-180,0 0 0,-7 8 376,-2 5 1,-10 3-150,-4 6 1,-11 1 119,-7 4 0,3 0 92,-8 1 1,1 0 318,-10 4 0,0-3-160,0 3 0,-1 1-222,-4-1 0,9-1-377,-4-3 0,9 2-47,0-3 1,4 2-105,0-11 0,7 0 135,3-4-193,3-1-108,7 1 0,4-7-243,8-2 1,7-10 28,12-4 1,1-4 162,12-5 0,0 1 65,5-6 0,5 7 97,-1-3 0,0 4 102,-4 2 1,-5 1 151,1 3 0,-9 3 393,0 6 1,-7 0-5,-8 0 1,1 6 460,0 3 1,-7 3-194,-2 1 0,-4 2-277,-1 4 0,-1-4-513,-4 3 0,-2 2 18,-7-2 1,0 0 37,1-5 0,4 0-102,0-4 1,4 1-869,-4-5-607,6-1 1111,-3-4 0,6-7-405,0-7 1,1 1 302,4-6 0,1 4 639,3 2 0,-1 4-14,-4-1 43,-2 7 0,8-1 161,-5 8 0,-1 1 591,-4 9 1,0-4-257,0 8 0,0 2 330,0-2 1,-4 5-575,-1-5 0,-5 5-143,1-5 0,1 4-1134,-1-3 1,1-1 276,-1-5 0,-3 1-139,3 0 1,-3-2-96,-1-3 1,-1-2-498,0-2 1,1-4 458,-1 4 0,-1-5 512,-3-5 1,3 2 268,-3-6 0,1 0 122,-1-4 0,3 0 461,-3 4-301,2-3 1,0 12 86,2 0 0,-2 3 377,6 11 0,-2 3 737,-1 10 0,4 0-407,0 0 0,4 2 47,-4 3 0,6 1 175,-2 3 1,4-2-568,1-7 1,6-2 302,3-2 1,9-3-477,5-7 1,4 0-268,5-4 1,3-3-325,5-6 1,6 0-494,-1 0 1,2-8-930,-2-6 1,-2-4 800,2-4 1,2-4-1603,-2 3 1,5 2 2377,-4-2 0,5 1 0,-3-5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6:52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300 41 9447,'14'0'3503,"4"0"-2606,0 0 0,5-1 112,-5-4 1,5 4-554,-5-4 0,0 3-175,-4 2 0,-2-1-744,-3-4 381,3 4 1,-9-5-656,6 6-155,-6 6 0,3 1-709,-6 7 0,0 0 623,0-1 1,-1 5-199,-4 1 0,-4 5 173,-9-2 1003,3-2 0,-17 12 0,3-3 0</inkml:trace>
  <inkml:trace contextRef="#ctx0" brushRef="#br0" timeOffset="384">123 585 7969,'-25'14'378,"2"0"0,3-1 1575,7 1-901,5-7 31,2-1-564,6-6 1,6 2-157,3 3 1,3-4-118,2 4 1,0 1 4,-1-2 1,1 7-247,-1-2 0,0 4-39,-4 6 1,3-4-78,-3 3 0,-3 3 131,-2 2 0,-2-4-110,-2-1 0,4 2 1,1-2 1,0 0 27,-5-4 0,0-5 577,0 0-189,0 0 219,0 5-125,0-1-414,0 1 1,0-5 215,0 0-3,0-6 45,0 3-73,0-6-638,0 0 55,0-6 116,0 5 169,0-11-231,0 10 115,0-4 0,0 5-104,0-4-370,0 4 143,0-6-519,0 7-157,0 0-103,-7 0 1332,6 0 0,-5 0 0,6 0 0</inkml:trace>
  <inkml:trace contextRef="#ctx0" brushRef="#br0" timeOffset="1807">42 504 8085,'-8'0'6147,"2"0"-5583,6 0 0,0 1-79,0 4 0,-4 2-275,-1 7 0,1 0-215,4-1 0,-2 1-135,-2-1-583,2 7-1069,-4 1 1408,6 0 0,2-2-651,2-10 0,8-5 440,6-8 0,11-5 15,-2-10 0,11-2 118,3-6 0,4-5 52,5 1 0,-3-1 381,-6 5 0,-2 1 277,-3 3 0,-2 0 959,-7 10 1,-6-2-171,-3 10-264,-3 1 1,-3 5-320,-2 4 1,-10 2 278,-10 7 1,-2 6-488,-1 2 0,-7 8-383,-3 2 0,-4 1-67,-5-1 0,4-3-378,-4 3 1,3 3-829,2 1 0,-5-3 630,0-1 0,1-3-39,4-2 0,4-6 381,0-3 0,5-3 198,-5-1 1,11-2 233,-1-3 1,4-1 566,-1-4-146,4-2 1,8 4 545,2-6 0,1 0 419,9 0 1,-2-5-588,10 1 0,-3-7-183,3 2 1,-1-2-217,2 2 0,-2-1-174,-3 5 1,-2-4-139,2 5 1,-3-1-225,-2 5 0,-4 0-62,1 0-104,-7 0 1,3 1 412,-6 4 0,0 3-94,0 5 0,0 2 311,0 3 1,0-2-141,0 2 1,0-3 448,0-2 0,0 1-187,0 0 1,1-5-153,4 0 0,4-6-178,9 1 1,3-4-267,6-4 0,2-8-797,3-6 0,-4-7 530,4 3 1,-5-4-252,-4-1 1,1 4-115,-6 0 0,-5 5-349,-9-4 1,2 5 543,-1-1 0,-2 4-9,-8 5 0,-4-1 332,-9 5 0,1 1 328,-5 4 1,-1 6 169,-4 3 1,0 4-293,-1 5 1,0 4 957,-4 5 1,2 0-400,-7 0 1,6 5 463,-6 0 1,7-1-176,-2-3 1,5-1-27,4 0 0,-2-1-367,2-4 0,3 3-205,2-7 0,5 0-327,3-4 301,-2-1-1780,5 1 859,-1-7-540,2-1 1,8-10 402,2-1 1,-1-5 170,6 1 1,-6-3 295,2-2 1,1 5-43,-1 0 501,5 0 1,-7 1-137,6 4 1,-4 2 895,4 2 1,0 2 183,4 2 0,1 4 620,0 5 1,5 6-530,4-1 0,9 4 263,4-4 0,5 2-577,4-2 0,2-4 48,3 0 1,7-1-409,-2-4 1,5-1-145,-5 1 1,2-5-778,-7 5 0,3-6 405,2 2 1,-6-3-1522,1-2 1,-9 0-252,5 0 1,-7-11 1894,6-3 0,-2-14 0,-3-1 0</inkml:trace>
  <inkml:trace contextRef="#ctx0" brushRef="#br0" timeOffset="2027">1375 517 7952,'-7'-13'2835,"1"5"0,9 2-1322,6 6 1,0 5-759,9-1 1,-3 1-551,-1-5 1,4 1-401,0 4 1,-4 1-590,-5 3 0,-2 8-1136,3-4 1,-4 5 1919,-6 0 0,0 4 0,0 5 0</inkml:trace>
  <inkml:trace contextRef="#ctx0" brushRef="#br0" timeOffset="2385">1212 1103 7992,'-6'7'1814,"6"-1"226,0-6 1,12 0-2079,11 0 0,7-6-153,2-3 0,0-8 405,-5-1 0,5-4-303,-1 3 0,-3 0-466,-6 1 1,-5 3 3,1-4 0,2 0-290,-2 1 1,-5-1 285,-3 6 0,-7-5-472,1 0 383,-2-1 1,-8 7 643,-4 3 0,-6 3 49,-2 6 0,0 6 141,4 3 1,0 3 210,1 2 1,4 6 158,0 2 1,4 4 815,-4 1 0,6 7-611,-2 2 0,4-3 56,1-1 0,0 1 494,0-1 1,6 0-643,3-5 1,3-6-139,2-3 0,-1-3-326,1-1 1,1-7-435,3-2 1,-3-4-104,3-1 0,2-6-328,-2-3 1,6-9 276,-1-4 1,-2-10-387,2-5 0,-2-8-1052,2-5 1,1-9 898,-6-4 0,5-5-372,-5-5 0,0 2-500,-4-6 1790,-7 12 0,4-11 0,-7 13 0,-1 2 0,-1 4 0,-2 2 0</inkml:trace>
  <inkml:trace contextRef="#ctx0" brushRef="#br0" timeOffset="3030">2029 0 8837,'0'14'1653,"0"-1"0,0 1-960,0 0 1,0-1-135,0 1 0,0-1 87,0 1 0,1 0-326,4-1 0,4-4-95,9 0 1,9-6-643,9 2 0,5-5 124,5-5 1,-2 2-205,5-6 1,-5 6 322,2-1 1,-4 2-112,-1 2 0,-6 2 532,-4 2 1,-2 4-226,-2 6 1,-6-1 747,-2 1 0,-6 4-360,-4 0 1,-3 2-5,-6-2 1,0 3-428,0 6 0,0-4-658,0 0 1,-1-1 292,-4 6 1,-1-3-441,-3-2 0,-4-3 19,-1-7 1,0-4-531,-4 0 0,-1-6 501,0 2 1,0-8-89,1-2 1152,2-5 147,-3 2 373,11 1-430,2 1 70,6 6 0,5 1 462,-1 4 0,7 2 801,-2 7 1,-2 1-285,3 3 0,-6-1-710,5 5 0,-4-4 183,4 5 1,-6-2-447,1 2 0,-2 3-235,-2-4 0,0 3-227,0-3 1,-5 4-386,1-3 1,-7-4-455,2-1 1,-5-2 468,-4-3 1,3-1-628,-3-3 1,1-3 328,-1-6 0,3 0 352,-3 0 0,3 0 156,1 0 317,1 0 0,5-1-249,4-4 183,2 4 0,4-5 254,2 6 1,5-2-133,9-2 0,4 2 323,5-2 0,0 2-176,0 2 0,2 0 19,3 0 1,-5 5-159,0-1 1,-1 7-74,-8-2 0,-1 3 85,-8 2 1,-3 5-3,-6 4 0,-2 3 186,-2 1 1,-5 5 248,-10-1 0,0 6 863,-4-6 1,-6 6-701,7-6 0,-1 6 365,9-5 1,2-2-515,3-8 0,3 3-346,6-7 0,3 0-29,6-4 1,8-2-16,15-3 0,8-5-2075,10-8 0,5-5 1148,4-9 1,3 1 704,6-6 0,0-12 0,0-7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7:29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70 8137,'0'-17'774,"0"-1"-322,0 9 188,8-7 565,-6 14-486,6-5-479,-1 7-60,-5 0 1,12 2 354,-9 3-60,9 5-244,-12 7 0,11 6 60,-7 1 1,6 6-93,-7-1 1,3 4 0,-2 1 0,-4 7-76,3-1 1,-1-5-164,2-7 1,-4-6-282,4 1 302,3-4 1,-5-4-69,8-3-41,-8-5 141,11-7 1,-5-1 9,7-5 1,0-12-89,0-10 0,1-5-203,-1-2 0,-2-1 134,-3-4 0,3 3-91,-3-3 0,-5 3-22,-1 3 198,-4 7-87,-2 2-196,0 7 209,0 1-142,0 7 23,0 3 0,-8 9 40,-3 3 1,-4-1-162,-3 8 1,1 5 288,0 6 1,-1 0 95,1-5 0,0-1 222,0 0-125,-1 0-86,9 1 1,-7-1 138,5 0-93,3 1 23,-7-1 0,7 2-41,-4 4 0,-1-2 29,7 8 1,-7-6 142,1 6 1,3 6-118,-3 5 1,1 2 128,-7-1 1,1 1 90,0 4-244,-1-4-22,1-7 0,2-1 97,3 1 0,3-8-6,3-4 1,4-10 170,-4-1-167,4-1-22,2-1-16,0-2-229,0-1-196,8-5 144,2-2 81,7-2 1,6-19-134,0 4 1,8-10-91,-2 4 0,3-8-80,3 2 0,-6 5 117,-1 0 0,1 3 87,6-2 0,-6 10 78,-1-4 1,-6 5 124,1 0 1,-4 5 113,-2 7-76,0 0-43,-7 0 0,3 7 191,-7 5-63,0 11 0,-6 4 454,0 0-394,0 6 0,0-1 40,0 9 1,-8 7-95,-3-2 1,-10-2-98,-2 2 0,-6 0 15,6 6 1,-8-6-200,2 0 0,-2-2 68,3 3 1,-5-7-52,4-11-132,4 3 203,0-12 0,8-1-158,0-8 1,-1-7 37,1 2 1,0-6-199,-1-6 1,9-9 108,3-8 1,4-2-146,2 2 0,0 2-139,0-8 349,8 0 46,1 2 1,9 2-92,-1 8 1,0-1 126,1 1 1,5 6 186,0-1 0,6 6-67,-6-5 0,5 7 209,-5-2 0,8 4 16,-2 2 1,-2 8 165,2 3 1,-6 1 195,6 5-268,-8-3-103,4 18 1,-8 3 113,0 11 1,-1 0-192,-5 6 0,3-4-144,-9 10 1,1 3 85,-6 3 0,0-11-204,0-1 0,0-4 163,0 4 1,0-8-17,0-3 1,0-5-92,0-1 0,-6-8 84,1-4 1,-1 2 6,6-2 0,0 0-124,0-6 0,0-5-465,0-1-905,0-7-203,0 4 1,0-20 808,0-11 1,0-7 61,0-22 1,6 0 775,-1-17 0,1-4 0,-6-14 0</inkml:trace>
  <inkml:trace contextRef="#ctx0" brushRef="#br0" timeOffset="184">761 1004 8037,'10'-17'433,"-3"-1"1,-7 7 656,0-1 1,2 8-485,4-1 1,-4 5 14,4 5 1,-4 5-407,-2 7 1,0 1-330,0-1 0,0 0-615,0 0 665,0 1-2205,0-1 1349,0-7 1,0-5 919,0-10 0,7-5 0,3-7 0</inkml:trace>
  <inkml:trace contextRef="#ctx0" brushRef="#br0" timeOffset="989">1090 312 8051,'-18'-10'414,"9"-5"0,1 11-29,8-7-119,0 7-214,0-4 1,8 8-125,3 0-40,-3-7 230,7 5 1,-5-6 160,7 8 1,1-6-45,-1 0 0,-6-1 157,1 1 1,-1 4-182,7-4 1,-7 4 90,1 2-355,-8-7 0,9 7 127,-7 0 1,0 7-158,-6 11 0,0 7 118,0 3 0,-8 7 127,-4 5 1,-3 1-18,-2 11 0,-1-4 169,1 9 1,0 3-155,0-3 1,5 3-15,1-2 0,1-6-253,-2-1 1,-1-1 139,7-9 0,-2-1-269,3-5 1,3-3-16,-4-3-55,4 4 283,2-14 1,0 0-3,0-7-18,0-8 0,0-4 25,0-12 1,2-9-375,4-2 0,3-8 138,9 2 1,-1-3-394,0-3 285,1 8 193,-1 2 0,6 8-12,0 0 1,0 1 13,-6 5 0,1 3 84,-1 8 0,-2 2 12,-3 4 0,1 3 319,-7 9 1,6 1 303,-7 4 0,1-2-269,-6 8 0,-2 0 262,-4 5 0,3 1-85,-9-1 1,1-1 53,-7-4 0,1 4-143,0-5 1,5-3-101,1-2 1,1-3-145,-2-3 1,-1-6-331,7 1-436,0-8 0,6 2 416,0-12 0,2-10-943,4-7 1,4-7 420,7 1 0,6 2 159,0-2 1,0 10 293,-5 2 0,-7 1 153,1 10 15,-9 1 0,5 12 198,-8 5 0,-2 11 107,-4 6 0,-3 2-135,-8-3 1,-8 5 540,-4-4 0,-4 4 106,-2 1 1,7-5 1343,-1 0-1412,8-8 0,-2 4 868,11-8-1165,4-7 1,18 3-310,7-7 0,3 0-123,8-6 1,1 0 160,6 0 0,-1 0-69,1 0 1,0 0 24,-1 0 0,-1-2-104,-4-4 1,7 4-267,-7-4 1,7-1-340,-7 1 0,-2 0 138,2 6 0,-8 0-1198,2 0-934,-4 0 1489,-1 0 1201,-9 0 0,-1 8 0,-8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31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537 191 8096,'0'-10'-605,"0"2"661,0 1 1,2 5 858,3-4-697,-3-4 1,8 8 144,-4-3-9,-4-5 0,7 6 185,-3-7-444,-4 7 0,11-6 294,-7 4-175,0 4 1,-4-5 264,4 7 4,-4 0 115,5 0-400,-7 0 1,0 2 162,0 3 1,0-1-42,0 8 0,0-1-313,0 7 0,-2-1-50,-3 0 1,3 1-74,-4-1 0,-4 2 106,-1 4 0,-5 2-139,-1 4 0,0 4 37,-1-5 1,-1 5 107,-4 2 0,-2 5-98,-4 0 0,-1-1 88,7-10 1,-2 1 20,2-7 1,3 6-65,-3-6 1,4 0-175,2-5 0,-1-1 15,1 0 0,0-5-521,0-1 420,-1-7 1,1 4 52,0-8 0,-1-2 110,1-4 0,6-2-77,-1-3 1,2-5 245,-1 5 1,-3 1-28,9-1 175,-1 7-163,6-11 205,-8 13 11,6-6-142,-5 8 166,7-8 0,7 6-57,5-3 0,3-5 112,3-1 0,5 1-17,0-2 0,13 1 12,-1-6 1,5-1-164,0 1 1,3-2 6,3-4 0,2 9 90,-8-3 1,1 3-76,-7-3 0,1 6-61,-1-1 0,-5 6 71,0-5 0,-14 7-83,3-2 173,-5-3 32,4 7-343,-7-6 146,-2 8 155,-8 0-78,0 0-44,0-8 79,0 6-421,0-5 62,0 7 175,7 0 1,-5-2 132,4-4-5,-4 4 171,-2-6-162,0 8 154,0 0-266,0-7-34,0 5 71,0-6-25,0 8 1603,0 0-1872,8 0 146,-6 0 0,7 0-1,-3 0 112,-4 0 0,7 0 15,-3 0-62,-4 0 3,14 0 1,-13 0-85,9 0 1,-6 0 95,5 0-123,-7 0 1,6 0-3,-5 0 46,-3 0 129,6-8 239,-8 7-58,0-7-155,0 8-200,0 0-269,8 0 234,-6 0-15,5 0 127,-7 0-521,0 0 472,-7 0 11,5 0-36,-6 0-210,8 0 203,-8 0 37,6 8 1,-11 1 14,7 8 1,-5 1-16,5-1 0,-8 0 60,3 1 1,-4 7 9,-3 3 0,1 11-30,0 1 1,-1 10 6,1 2 1,-2 2 161,-4 9 1,9 3-90,-3 9 1,6-4 73,-1 4 0,4-6-67,8-6 0,0-3-13,0-8 0,2-8 7,4-4 0,-2-3-274,7-3 1,-7-7 18,2-4 0,2-4-255,-3-1-261,1-1 196,-6-7 320,0-3 0,-7-7 56,-5 0 1,-3-9-227,-3-9 1,1-7-67,0-9 1,1-1-136,5 1 0,-3-1 190,9 0 0,-1 1-62,6-1 0,0 6-322,0 1 1,2 6 784,4-1 0,3-3 0,8-1 0</inkml:trace>
  <inkml:trace contextRef="#ctx0" brushRef="#br0" timeOffset="469">710 900 8096,'0'-18'163,"2"1"-163,3 0 0,-3 5 863,4 1 0,2-1-284,-2-5 0,5 5-66,-5 1 1,5 5 94,-5-6-263,8 9-152,-5-5 0,8 8-116,1 0 0,-7 2-50,1 4 1,-6 3 72,5 8 1,-5 8 5,5 4 1,-5 6-12,6 5 0,-7 1 250,7 10 0,-6-3-86,5 10 1,-7-2 57,2 1 1,2-3-181,-3 4 1,1-4-167,-6-2 1,0-8-264,0-4 1,0-9 207,0-2 1,0-8-297,0 2 0,0-10-54,0-1-29,0-8 1,-2 3-58,-4-7 1,-3-5-196,-9-1 1,1-13 298,0 1 1,-2-10 28,-4-1 0,3-10 79,-3-1 0,4 0 57,2 5 1,0 0 310,-1 1 0,9 5-109,3 0 0,4 8 33,2-2 1,0 4 80,0 2 0,0 5 185,0 0 1,2 9 169,4-3 151,-4 4 1075,13 2-1189,-13 8 0,6 1 634,-8 9 0,-2-1-478,-4 0 1,4 2 351,-4 4 1,4-9-517,2 3 0,0-9-425,0 3 0,2-7 59,4 2 0,11-6-209,12-6 0,4-5-1513,1-12 1,3-4 864,3-8 0,-3-5-1327,3-1 1,-3-7 270,-3 2 1650,1-4 1,-1-2-1,1 1 1</inkml:trace>
  <inkml:trace contextRef="#ctx0" brushRef="#br0" timeOffset="900">1401 571 8093,'6'-17'-24,"0"-1"0,9-1 614,3-4 1,1-2-243,10-4 1,-6-1-148,6 6 1,-3 1 477,3 6 1,2 2-193,-8 3 0,6 5 235,-6 7 1,2 1-266,-2 5 1,-6 12-98,1 10 0,-3-1-234,-9 2 0,-1 0-166,-5 5 1,-1 7 131,-5-1 1,-4 1-152,-7-7 1,0 1-696,-1-1 1,-5-1 394,0-4 0,0-4-352,6-8 0,5 0-239,1 1 650,-1-9 1,1-3-39,-1-12 1,8-5-84,-1-12 1,-3 2 128,2-8 1,0 2-233,6-2 62,0-4 249,0 14 0,2 2 808,4 11 0,-4 6-395,4 6 0,1 5 636,-1 12 1,0-1-175,-6 6 0,0 1 91,0 6 0,0-3-286,0-3 1,0 6-37,0-1 0,0 1-281,0 5 0,0-3 115,0-3 1,0-5-388,0 0 1,0 0 132,0 6 0,0-9-344,0-3 0,0 2-61,0-1 1,0-7-760,0-6 295,0-7 205,0 4 1,8-24-553,3-7 0,6-17 1205,6-12 0,4-7 0,8-11 0</inkml:trace>
  <inkml:trace contextRef="#ctx0" brushRef="#br0" timeOffset="1607">2180 519 8064,'7'-17'1746,"-3"-2"-1353,8-4 0,7 3-665,10-3 0,3-2 115,3 2 1,0 0 320,-1 6 1,-1 1 63,-4 5 1,-4 3 307,-8 8 1,0 2 659,0 4 0,-5 9-526,0 8 0,-9 8-528,3-2 1,-12-2 105,-5 2 0,-5-2-573,-1 1 0,0 3 5,0-8 0,-1 0-209,1-5 1,5-3 258,1-4 1,5-3-238,-5-8 0,5 0-183,-6 0 0,8-8 178,-1-3 1,-5-4 429,-1-3 1,3 1-104,2 0 1,-2-1 371,3 1-135,-1 0 75,6 7 221,0 2 1,8 10-153,3 4 0,-1 4 328,1 7 1,-5 0-210,6 1 1,-7-1 404,7 0 1,-8 1-233,1-1 1,-3 0-314,-2 0 0,-2 1-86,-3-1 1,1-5-128,-8-1 1,7-7-247,-7 2-938,8 3 1026,-11-7 0,13-2-3,-4-11 0,4-5-645,2-1 1,-6-6 284,1 0 0,-1-6 707,6 6 131,0 0-101,-8 6 1,6 9-46,-3 8 1,1 13 80,-2 10 1,-4 16-25,-7 1 1,2 1-57,3-1 0,-3 2 475,3-1 1,-1 5-199,1-6 1,-1 6-131,7-5 1,-5 5-149,5-6 0,0-2-63,6-9 0,0 2 123,0-8 0,13-6-129,5-5 0,9-10-279,-4-2 0,9-10 132,3-13 1,0-4-541,5-7 0,-6-1 291,-5 0 0,2-1-92,-8-4 0,0 3 112,-6-3 0,-5 3 47,0 3 1,-9 5-59,3 0 455,-4 8 285,-2-4 1,-2 15-226,-4 5 1,3 6 441,-9 11 0,6 1-281,-5 16 0,1-6 339,-1 6 1,3 0-157,8 6 1,0-3-26,0-3 0,2 2-242,4-8 1,11-6-53,12-5 0,11-9-665,6 3 0,4-12 324,2-5 1,0-12-1805,0-6 1,-2 2 922,-4-2 0,2 6-533,-8-6 1,-5 3 1537,-6-3 0,-8-12 0,4 5 0</inkml:trace>
  <inkml:trace contextRef="#ctx0" brushRef="#br0" timeOffset="1921">3632 0 8019,'10'2'2702,"-4"4"0,-5 4-1396,-1 7 1,0 0-910,0 0 1,-7 3-678,-5 3 1,-5 4 268,-6 7 0,2 1-495,-8-1 1,6 7 384,-6-1 1,10 0-740,2-5 0,1-6 540,10 0 0,1-8-437,5 2 0,7-6 364,5-5 0,9-5 353,2-7 0,14 0 829,-3 0 1,10-5-486,-3-1 1,5-6 539,-6 7 1,2-7-327,-1 6 0,-5-5-85,5 5 0,-5 0-52,-1 6 0,-6-6-1172,-1 1 1,-6-1-475,1 6-332,-12 0 1597,-3 8 0,-8 9 0,0 10 0</inkml:trace>
  <inkml:trace contextRef="#ctx0" brushRef="#br0" timeOffset="2090">3857 692 7991,'-17'-8'2798,"7"6"1,10-3 19,12 10-3104,3 5 0,0 9 183,-3 4 0,1-2 820,-7 8 1,0 2-320,-6 9 1,6-1-356,-1 7 0,1-2-1638,-6 2 1,0 4 894,0-4 0,0 2 700,0-2 0,-8 4 0,-1-5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5:48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294 122 8470,'0'-10'920,"0"-5"0,6 5-700,0-7 1,6 5 122,-7 1 0,3 5 25,-2-5 423,-4 7-472,5-12 1,-5 15 430,4-5-113,-4 4-183,6 2 1,-3 8-113,1 3 1,0 4 90,-6 3 1,2-1-139,4 0 1,-3 1 121,9-1 1,-6-2-371,5-3 1,1 1 80,5-7 0,2 0-153,4-6 0,-1-2-164,6-4 0,7-4-212,5-7 0,1 0 240,-7 0 0,-5-1-140,0 1 1,-6 0 13,6-1 0,-14 9 83,2 3 1,-9-2-38,4 3 109,-9-1 188,5 6 1,-10 2-368,-4 4 0,3-3-296,-9 9 0,6-6 199,-5 5 1,-1-5-37,-5 5 0,5-1-125,1 2 1,-1 3-279,-5-3 0,6 3-67,-1 2 0,1 0 60,-7 1 854,9-1 0,-14 8 0,3 2 0</inkml:trace>
  <inkml:trace contextRef="#ctx0" brushRef="#br0" timeOffset="226">537 399 8196,'-10'17'0,"-5"-8"665,3-3-43,4 4 596,-7-8-165,13 5-98,-6-7-277,8 0-238,0 0 1,8 0 152,4 0 0,3 0-156,2 0 0,1 0-359,-1 0 1,6-5 127,0-1 0,6 0-435,-6 6 0,6-2-31,-6-4 1,6 5-766,-6-5 779,0 4 0,-6 2-158,0 0 1,-5 0-511,-1 0 1,-7 2 317,2 4 1,-4-3-151,-2 9 1,0-6 254,0 5 1,-8 1 490,-3 5 0,-5 0 0,-1 1 0</inkml:trace>
  <inkml:trace contextRef="#ctx0" brushRef="#br0" timeOffset="746">18 952 8104,'-10'0'-199,"2"0"683,8 0 1789,0 0-2076,8 0 0,-4 0-145,8 0 99,-1 0 1,6-6 27,1 0 0,-1 1-76,0 5 0,1 0-146,-1 0 0,6-6-80,0 0 0,2 0 58,-2 6 0,-2-5-62,8-1 0,-6-2 52,6 2 0,2 3-19,9-9 0,-2 0 46,8-5 1,-1 0 29,1 0 1,4 1 57,-4 5 1,8-3 23,-2 9 0,7-3 14,-13 2 1,8 4 140,-8-4 1,2 4 75,-2 2 0,2 0-131,-7 0 1,5 0 13,-6 0 1,0 0-18,-5 0 0,0 0 25,-1 0 1,-7 0 89,-4 0 1,-4 0 200,-1 0 0,-1 0 173,0 0 1,-5 6-231,-1 0 1,-7 2 57,2-3 0,-2-3 298,2 4 149,-5-4-68,7-2 16,-8 8-177,0-6 333,0 5-1487,0-7 1,-2 0 229,-4 0-1957,5 0 1,-15 0 2184,5 0 0,-5 8 0,-1 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7:33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208 206 8066,'0'-10'506,"2"2"166,4 8 1,4 0-178,7 0 0,0 2 56,0 4 1,7 4 121,-1 7 0,0 0-249,-6 1 1,-2-1-283,-3 0 0,3-1-292,-3-5 1,-3 3-359,3-9 0,-6 1 135,5-6 1,-5 0-564,5 0 1,-5-2 487,6-4 0,-6-5-136,5-12 1,1-4 322,5-8 1,0 1 23,0-1 1,1 1-26,-1-1 1,0 8 99,1 4 0,-1 6-138,0 5 295,1-3 0,-1 13 360,0-4 0,-7 12 372,-5 5-395,-3 5-220,-2 9 1,0-4 455,0 8 0,-7 0-211,-5 5 0,-5 7-225,-6-1-57,4 8-122,-14-4 0,6 2-180,-8 0 0,-1-1 153,-4 1 0,9-4-110,-4-8 1,5-1 129,-5-4 0,8 2-5,4-8 1,4-6 220,1-5-218,9-9-85,1 13-15,8-14 0,8 5 196,3-7 1,7-1-3,5-5 1,4-4 5,7-7 0,3-6-3,3 0 0,-3-8 17,3 2 1,-5 4-72,-7 2 1,-1 4-50,-4 2 86,-11 7-92,11 2 0,-19 6-349,7-3 469,-7 3 1,2 2 94,-12 11 0,-3 5-179,-9 1 0,1 8 1,0 4 0,-1 5 622,1 7-249,0 3-180,-1 8 0,1 0 169,0-1 1,5 1-81,1 0 0,7 4-137,-2-4 57,4 11-257,2-24 1,-5 16-226,-1-14 1,0-1 188,6-5 1,0-8-4,0-4 1,0-10-37,0-1 20,0-9 0,0 3 310,0-12 1,0-11-220,0-12 1,6-3-177,0-3 0,7-5 28,-1-1 1,3-1-156,2 2 0,6 3 181,0-3 0,2 11-111,-2 6 0,-3 10 150,3 1 1,-4 10 88,-2 2 0,0 8 563,1 9-280,-1 8-84,-7 2 1,-3 8 119,-7-1 0,0 1-80,0-1 1,-2-1-96,-3-4 0,-3 2 71,-4-8 0,-3 0 108,3-6 0,-1 0 2,1 1 1,-3-9 223,4-3 0,1-4-299,-2-2 0,9-8-96,-3-3 1,4-14-351,2-10 0,2 0 73,4-5 0,3 4-51,9 1 0,-1 8 137,0 4 1,0 4-90,1 2 2,-1 7 122,0 2 1,-1 16-44,-5 3 1,-5 5 46,-12 1 0,-3 8 42,-9 4 0,-1-2-286,-4 2 1,-6 0-509,-11 5 0,3-5 448,-3 0 0,-2-2 3,1 1 1,-5-3 174,6-7 0,-2-7 294,1 1 0,5-8 99,-5 1 1,-1-3-106,2-2 1,-1 0 127,7 0 1,7-5-74,4-1 0,4 0 90,1 6 1,9 2-23,3 4 1,-2 3 59,3 9 0,-1 1-59,6 4 1,2-2-56,3 8 0,3-6 67,4 6 0,3-8 120,-3 2 0,5 2 165,6-2 1,-4 0-166,4-6 1,2 6 112,-2 0 0,8 0-132,-2-5 1,5 5 64,7 0 0,3-2-299,8-9 1,9 1 38,8-7 0,5-2-510,12-10 0,4-6 174,-38 2 0,0-3 0,-2 0 0,0-1-407,2-2 1,0-2 0,-3-2 0,0-1 160,3 1 0,-1 0 0,-3 0 0,-1 0-489,33-15 0,-3 2 909,-8 5 0,1 1 0,-1 8 0,0 1 0,0 5 0</inkml:trace>
  <inkml:trace contextRef="#ctx0" brushRef="#br0" timeOffset="1335">2370 379 9855,'2'11'442,"4"1"1,-4-1-347,3 7 1,-3-1-99,-2 0 0,-2 2 130,-3 4 1,-5 2-122,-7 4 0,-1 4 62,1-4 1,0 3-16,-1 3 0,-5 5-57,0 1 0,0-3 74,6-9 1,2-2-126,3-4 79,-3-4-232,13 6 172,-6-8 0,10-7-181,4-4 1,3-4 192,9-2 1,-1 0-14,0 0 1,1 0 6,-1 0 1,6 0-12,0 0 0,0 0-156,-6 0 1,1 2 113,-1 3 1,-6-1-6,1 8 0,-8-7 88,2 7 1,-4 1 100,-2 11 1,-8 0-89,-4 5 1,-9 2 138,-2-8 1,0 2-6,6-2 0,1-4 11,5 4 217,3-3-364,8-3 0,2-6-107,4 1 0,5-8 225,12 2 0,2-4-12,4-2 1,4 0-27,-4 0 0,1 5 85,-1 1 0,2 7-121,-8-1 1,-2 5 8,-9 6 0,1-2-104,-7 8 0,0-6-6,-6 6 0,0 0 25,0 6 1,-8-3 12,-3-3 1,1 2-27,-2-8 0,1 6-21,-6-6 1,5-2-9,1-10 1,7-1-166,-2-4 1,2-4 69,-2 3 1,4-5-630,-3-5 1,3-13 76,2-10 1,0-1-154,0-6 0,-2 3 862,-4-15 0,-4 1 0,-7-6 0</inkml:trace>
  <inkml:trace contextRef="#ctx0" brushRef="#br0" timeOffset="1530">2750 500 8714,'2'-10'1497,"4"4"1,4 4-1027,7 2 0,0 0-321,1 0 0,7 0-268,3 0 0,5-7-1193,2-5 1,-7-1 169,1 1 1141,-8-3 0,4-2 0,-7-10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7:36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18 174 8112,'0'-18'737,"0"9"210,0-7 1,8 9-613,3-5 0,7-1-170,5 7 1,4-8-522,7 3 0,-1 1 304,-4-1 1,1 1-435,-7-1 0,0-3 294,-5 8 1,-1 1 75,0 5 0,-5 0 138,-1 0-235,-7 0 0,6 0-47,-4 0 205,-4 7 1,3 1-175,-10 4 1,-5 3 141,-7-4 0,-1 5 57,1 1 1,-2 2 52,-4 4 1,4-1 201,-4 6 1,-2 3-187,1 9 1,1-1 55,6 7 1,-4-6 14,4 6 1,-4 6 177,9 6 1,-3 0-26,-3-6 1,9-3-140,3-2 1,-2 3-155,3-4 0,-1-4 85,6-2 1,0-5-194,0-6 102,0 3 1,0-12-319,0 3 124,0-12-114,0-3 177,7-24 0,1-1 57,4-12 0,3-3-152,-3 3 0,3 2 70,2-2 0,2 2 56,5-2 0,-3 4-8,7 8 0,-4 0-15,4 0 1,-1 1 77,2 5 0,4-3 18,-4 8 1,-3-5 153,3 5 0,-8 0-98,2 6 1,2 0 501,-1 0-245,-1-7-70,2 5 0,-12-6 138,4 8 0,-5 2 55,-1 4 0,3 3 248,-8 9 1,-1 1-191,-5 4 1,0-2-50,0 8 0,0-6-563,0 6 0,-7-8 197,-5 2 0,-3-4-584,-3-1 437,1-1 1,0-8-52,0-3 0,-1-6 46,1-6 1,0-3-1,-1-8 0,7-8-690,-1-4 1,7-4 352,-7-2 1,2 3 273,-1 3 1,1-2 1,5 8 0,3 0 217,-4 6 0,4 5-60,2 1 88,-8 7 0,4 6 102,-7 15 1,-1 2 340,-5 10 0,0 6-107,-1 5 1,1 6 207,0-5 0,2 5-67,3-6 1,-1 0-155,7-5 0,0-8-399,6-4 1,0-4-71,0-2-192,0-7 134,8-2 1,1-18-151,9-7 0,-1-2 127,0-10 1,-5 6-251,-1-6 500,1 8 115,5-4-339,0 15 382,-7 3 1,0 8 52,-5 5 1,-3 11 28,4 12 1,-4-2-85,-2 2 0,0-6 51,0 6 0,0-8-233,0 2 0,0-4-264,0-1 0,0-7-154,0 1 0,2-8 211,4 1 1,-3-10-145,9-7 313,0-11-235,5-4 1,8-15-177,4-4 1,3-6 63,3-6 1,5-1-20,1-5 1,1 5 118,-2 7 0,-1 2 24,7 4 0,-2 5 231,2 12 0,2 4-77,-8 8 1,1 2 211,-7 3 1,1 5 143,0 7 0,-3 0 315,-3 0 0,-4 7-423,-8 5 1,1 9 118,-1 2 1,-2 2 32,-3-2 1,1-2-93,-7 8 0,0-6-417,-6 6 1,0-8 113,0 2 0,-8 2-28,-3-2 0,-11 0-80,-1-6 1,-2-1 68,2-5 0,2-3 23,-8-8 0,8 0-168,-2 0 1,4 0 230,2 0 1,-1 0 6,1 0 0,6 0 9,-1 0 0,2 8-45,-1 3 0,1 10 129,5 2 1,1 8 83,-8-2 0,8 9 194,-1 3 0,3 5-69,2-6 710,0 8-635,0-11 0,2 5 129,3-7 1,5-3 54,7-3 0,8 2-363,4-8 0,6-6 17,5-5 1,-2-8-178,8 1 1,1-3-160,4-2 1,1-7-339,0-5 1,0-9 41,0-2 1,0-6-461,0 6 1,-2 0 285,-4 6 1,2-1-234,-8 1 0,1 2 205,-7 3 1,-5 3-81,0 3 702,-8 4 0,4-13 0,-8 5 0</inkml:trace>
  <inkml:trace contextRef="#ctx0" brushRef="#br0" timeOffset="164">2560 1194 7917,'-9'0'0,"1"8"973,8 3-1074,0 4 0,8 3-843,3-1 944,4-7 0,3 5 0,-1-5 0</inkml:trace>
  <inkml:trace contextRef="#ctx0" brushRef="#br0" timeOffset="266">2699 1661 7917,'0'11'162,"0"1"-162,0-8 0,-8 3 0,-2-7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7:42.2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0 727 8088,'0'-17'-54,"0"0"177,0 7 139,0-5 1,0 5-1,0-7 0,2 5 115,4 1-142,-4 7 118,6-12-28,-1 7 0,1-3-64,3 1 0,-1 7-30,-4-2 1,-2 4-1,7 2 1,-5 2 28,5 4 1,-1 5 38,2 12 0,3 6 141,-4 12 1,5-3-77,1 8 1,0 0-92,1 6 1,-1-8-342,0-3 1,-1 1-117,-5-2 0,8-1-169,-7-10 0,7-4 214,-7-8-190,3 0-76,2 0 249,1-7 0,-7 4-384,1-9 293,-8 1 0,5-6-715,-3 0 25,-4-8 502,6-1 1,-8-9 41,0 1 1,0 0-69,0 0 1,0-1 278,0 1 1,0 5 171,0 1 1,0-1 35,0-5 1,0 0-113,0 0 1,0 5 230,0 0-57,0 1 0,5-6 98,1-1 1,2 1-88,-2 0 1,-3 3-52,9-3 0,-1 4 7,7-10 0,-1-2 147,0 1 0,8-4 16,4 5 1,-2-2-87,2 2 1,5 3 73,7-3 1,5 4-26,-6 2 0,6 7-40,-5 4 0,-1 5 36,-5 1 0,-3 1 97,-3 5 1,0 6-160,-12 11 0,2 4 4,-13 7 1,6 1-305,-6-1 1,-1 3 100,-5 3 0,-7-3-135,-5 3 1,2-3 40,-1-3 0,-3 1 153,-9-1 0,4-7-16,-4-4 0,2-3-13,-2-3 1,4-2-34,-4-3 0,-2 1 34,2-7 1,-6 0-61,6-6 0,-6-14 89,6-3 1,6-6 99,5 0-118,8 4 85,-3-14 0,7 14-9,0-4 0,7 2-16,5-2 0,5 9 37,6-3 0,2 3-60,4-3 0,4 6 3,-5-1 1,-1 8 100,2-2 1,-8-1-83,2 1 1,-3 0-245,-3 6 1,-6 0-401,1 0-192,-8 0 10,3 0 269,-7-7 1,-2-3 277,-3-7 0,1 1 262,-8 5 0,1-7 0,-6 1 0,-1-2 0,1-10 0,-6 6 0,0-6 0,0 0 0,-2-5 0,6 1 0,-4 4 0,3 4 109,3 8 0,5 2 207,1 3 0,7 3 249,-2 3 319,-3 4-376,7-6-128,-6 8-49,8 0 25,0 0-154,0 8 0,0 1-15,0 9 0,0-1-22,0 0 0,2 1 1,4-1 0,-2 0-51,7 1 1,-1 6 25,1 5 1,5 6 93,-5 5-1,5-1-68,1 7 0,-6 6-80,1 5 0,-1 9 39,7-3 0,-7-1-4,1 1 0,-1-7-1,7 1 0,-7-11-17,1-5 0,1-5-40,10-1 1,-2-8-126,8-4 0,0-6-108,6-5 0,-1-5 81,1-7 1,7-2-344,4-3 223,-4-5-341,8-15 1,-7 4-1290,3-8 1839,-4 8 0,-7-12 0,-1 6 0</inkml:trace>
  <inkml:trace contextRef="#ctx0" brushRef="#br0" timeOffset="464">2179 1 8230,'12'0'599,"-1"0"-385,1 0 0,5 0 247,0 0 0,1 2 553,-1 4 0,6-5-741,0 5 0,6 2-421,-6-2 0,0-1-402,-6-5 366,-7 8 176,5-6 0,-11 6-1029,8-8 609,-9 0 0,5 7-148,-8 5 1,-2 5 190,-4 6 0,-1 12-164,-5 11 549,-3-4 0,-2 8 0,-10-6 0</inkml:trace>
  <inkml:trace contextRef="#ctx0" brushRef="#br0" timeOffset="1578">2248 675 8203,'0'18'756,"0"-9"-121,0-1-485,8-8 1,2 0 123,7 0 0,0 6-298,0-1 1,1 9 65,-1-3-260,0 5 224,-7 1 1,5 8 145,-3 4 1,-3 5-7,3 7 1,-6 1 25,5 4 0,-5 4 154,6-4 1,-9 4-250,3 2 0,2-2 110,-2-4 0,1 2-318,-1-7 1,-4-1-93,4-6 1,-2-7-99,1-4 1,-3-3 72,4-3 1,-2-6-455,2 1 428,-4-8 0,5-6 90,-7-15 1,2-5-173,4-12 0,-4 1 35,4-13 1,-4 4-317,-2-10 0,0 6 637,0-6 0,-6 2 0,0 10 0,-7-1 0,1 7 0,-3 7 0,-3 4 0,1 11 0,0 6 0,-2 5 0,-4 1 0,3 1-192,-3 5 0,-2 4 188,2 7 1,-2 0 568,2 1 0,4-1-79,-4 0 1,4 6 107,1 0 1,1 0-112,0-5 1,7-1 72,4 0 1,5 1-249,1-1 0,1-2-94,5-3 1,6 1-325,11-7 1,10 0 142,7-6 0,14-14-621,-2-3 1,3-14 49,-3-3 1,-2-3-210,-4-9 0,2 6 360,-7-6 1,-3 5-50,-9-5 1,2 8 86,-8-3 0,0 5 191,-6 1 0,0 6 158,1 1 0,-3 5 0,-4-6 0,3 8 0,-8-2 0,-1 9 141,-5 3 1,0 5 383,0-6-33,0 8 311,0-11-308,0 13 28,0-5-146,0 7-105,0 7-123,0 3 1,0 13 307,0 0 0,0 8-42,0-3 1,0 7-47,0 5 0,0-3-311,0 3 1,2-5-207,4-6 1,-4 1 120,4-7 0,2 1-110,-3-7 0,1-6-684,-6 1 616,8-8 1,-4 2-49,7-12 1,-5-6-9,5-11 1,-5-6-24,6-11 0,-3 2 103,3-9 1,1 1 21,-7-6 1,6 6 83,-7 0 1,9 8 89,-3-3 0,-1 13 14,1 5 0,1 5-132,5 7 0,1 3 211,-1 8 0,-6 0 60,1 0 0,-2 8 189,1 3 0,3 7-89,-9 5 1,1-4 48,-6 4 0,0 2 19,0-2 1,0 6 149,0-6 1,0 6-158,0-6 0,0 5-57,0-4 1,-6 1-9,1-2 0,-7-4-135,6 4 1,-5-4-198,5-2 0,-8 1 106,3-1 0,1-6 140,-1 1-311,7-8-381,-4 11-567,1-13 561,5 6 321,-6-16 0,8 4-564,0-7 1,0-1 360,0-5 0,2 5 57,4 1-1,-4 7 290,5-4 0,-7 18 82,0 7 1,0 8 311,0 10 0,-7-1 288,-5 1 1,-9 0-284,-2-1 0,0 1 34,6-1 1,-1-1-27,1-4 1,0-4 17,-1-8 0,7 0 15,-1 1-262,8-9-768,-3-1 529,7-8 1,7 0-232,5 0 1,3 0 149,3 0 1,7 0 226,3 0 1,-1 2-180,2 4 550,0-4-278,-2 13 1,4-5-20,-8 7 1,0-6 138,-6 1 0,6-6-31,0 5 0,2-7 69,-2 2 0,2-4-588,4-2 0,-2-8 200,-4-3 0,2-7-695,4-5 1,1 2 201,-6-8 1,-1 2-62,-6-1 1,4-5 661,-4 4 0,4-11 0,-11-5 0</inkml:trace>
  <inkml:trace contextRef="#ctx0" brushRef="#br0" timeOffset="2244">4185 70 8007,'12'-15'1404,"-1"3"-911,-7 4 0,6 8 164,-5 0-487,-3 8 1,6 7-124,-8 9 1,-8 12-211,-3-1 0,-6 11-126,-7 0 1,-2 4 209,-9 2 0,2-8 275,4-4 0,5-5 33,6-6 0,9-4 431,3-8-665,4 0 0,6-7-124,7-4 0,3-6-325,15-6 0,5-10 281,7-7 1,-1-7-555,-6 1 375,9-4 173,-7-1 1,1 5-94,-8 0 1,-3 6 3,3-6 0,-2 8 138,-4-2 0,-5 4-191,-1 1 327,0 9 588,-7 1-370,-1 8 1,5 2 1403,-8 4-817,-1 3-358,3 9 0,-6-1 230,4 0 0,1-5 320,-1-1-435,8 1 0,-5 3-352,8-3 0,-5 1-301,0-7-1764,-1 0 1303,6 1-1636,-7-5 1561,-2 6 1,-16 0-557,-4 3 501,-3 5 224,-10 1 1,-2 8 451,-7 4 0,-9 11 0,-1 4 0</inkml:trace>
  <inkml:trace contextRef="#ctx0" brushRef="#br0" timeOffset="2712">4220 883 8007,'0'17'2232,"0"0"1,0 1-1591,0-1-693,0 0 1,2 1-510,3-1-642,-3 0 861,6 0 129,0 1 1,-6-7 201,3 1-241,-3-8 938,-2 3-217,0-7-511,0 0 47,8 0 1,-4 0-279,7 0 183,-7 0 0,6 0-393,-4 0 199,-4 0 145,13 0 2,-6-7 0,7-3 82,-5-7 0,5 1-12,-5 5 1,5-5 20,1 5 1,2 1 89,4-1 1,-4 7-35,4-2 0,2 4 148,-1 2 1,-1 0 195,-6 0 0,-6 2-130,1 4 0,-2-2 49,1 7 1,-3 1 51,-8 5 1,0 2 48,0 4 0,0-3-168,0 3 1,-2-2-19,-4 2 1,-2-2 229,-3 8 1,-8-8 251,7 2 0,-7-4-65,7-1 0,5-1 850,1 0-489,4 0-659,2 1 1,10-9-70,7-3 1,8-4-394,9-2 0,9-10-463,3-7 1,10-8-395,1-9 0,9-3 1011,-3-3 0,-3 3 0,-1-5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7:54.4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1090 7126,'0'-11'-262,"0"-1"343,0 9-39,7-13 0,-3 8-27,8-3 0,-7 3-4,7 8 1,-6-5-20,5-1 39,-7 0 0,6 4 43,-4-4 71,-5 4 170,7-5-220,-8 7 1,2 0 340,4 0-257,-4 0-64,13 0 1,-5 0-135,7 0 1,0 0 193,1 0-169,-1 0 0,0 0 67,0 0 0,7 0-34,-1 0 0,0 0 35,-6 0-109,0 0 72,8 7 0,-4-5-19,8 4 0,-8-2 3,2 2 1,4-4-90,2 3 1,4-3 105,1-2 1,1 0-134,-1 0 1,7-5 39,-1-1 0,6-2 35,-5 2 0,7 4 49,-2-3 1,-4-3 0,-2 2 1,-3 0 9,-2 6 1,1 0 113,4 0 0,-3 0-33,3 0 0,-3-5-77,-3-1 0,3 0 54,3 6 1,-1 0-31,7 0 0,-6-6-8,6 1 0,-2-3-11,3 2 1,2 4-9,-2-4 0,-3-1-16,2 1 1,-8 0 5,3 6 1,-5 0-41,-1 0 0,-3 0 47,-3 0 0,2 0-46,-8 0 44,0 0-52,2 0 1,-6 0 4,4 0 1,-3 6-20,-3 0 0,0 0-10,0-6 1,1 0-47,-1 0 0,0 0-158,1 0 0,-7-6-10,1 0 1,-1-6-10,7 7-987,-1-9 1250,0 5 0,-7-9 0,-3 1 0</inkml:trace>
  <inkml:trace contextRef="#ctx0" brushRef="#br0" timeOffset="961">4030 174 9503,'8'-10'651,"3"3"-318,12 7 1,4 0-128,8 0 0,-5-2-122,5-4 1,-4 4-263,9-4 1,-1 4 190,1 2 1,-9 0-153,3 0 0,-5 2-117,0 4 1,-4 4-216,-8 7 1,-7 0 86,-4 0 1,-5 7-253,-1-1 0,0 2 214,0-2 0,-7-4 422,-5 4 0,-3-2 0,-2 2 0,-8-4 0,-2 14 0,-8-6 0</inkml:trace>
  <inkml:trace contextRef="#ctx0" brushRef="#br0" timeOffset="1380">3857 1056 7982,'-27'27'276,"-6"-2"0,16-8 278,0 0-146,7-7 1,20-2-187,7-8 0,10 0 0,13 0 1,7-2-58,10-4 0,5-4-160,7-7 1,0 0-49,0-1 0,0 1 146,0 0 1,-1 0-601,-5-1 0,-3 3 70,-8 3 0,-2-3-71,-4 3 0,-4-1 146,-7 1 1,-3-3-17,-3 4 1,-10 3 31,-7 2-41,-8-3 293,3-1 0,-9-5-58,-3 3 0,-7-3 127,-11 3 1,2-3 13,-8-3 0,6 5 1,-6-4 0,6 3 23,-6-9 1,6 10-43,-6 1 0,8 3 77,-2-3 0,-2-1 224,2 7-78,0 0 1,6 4-62,0-4 0,5 5 622,0-5-68,9 4-316,-5 10-279,8 1 1,2 8-88,4 1 0,3 7 109,9 4 1,5 5-36,0 6 1,0 5 97,-6 7 1,0 15-100,1 8 1,-3 7-145,-4 5 0,3-1 54,-8 1 1,5 3-173,-5-4 0,2 5-218,-3-11 0,-3 5 392,4 2 0,-4-9 0,-2 1 0,0 4 0,0 5 0</inkml:trace>
  <inkml:trace contextRef="#ctx0" brushRef="#br0" timeOffset="2640">5500 745 7999,'0'-10'1065,"8"-5"0,3 13-768,12-4 0,6 2-345,11-2 1,3 2-358,3-7 0,4 5 234,-4-5 1,-2-1 180,2-5 0,-8 5-161,3 1 0,-7-1-308,-5-5 1,-4 5 55,-7 1 1,-3-1-144,-4-5 0,-3 6 449,-8-1 1,-2 0-42,-4-5 0,-3 0 455,-8 0 1,-1-1-194,1 1 1,5 0 250,1-1 1,-1 7 42,-5-1-281,7 9-77,-5-5 1,13 21-84,-4 5 0,-1 12-44,1 5 1,-2 7 59,2 10 0,3 0-81,-9 0 1,8 0 57,-2 0 0,-1 1 139,1 5 1,-5-6-97,5 0 0,-2-2-23,2-10 1,4 6 0,-3-5 1,-3-7-3,2-5 1,-5-8-45,5 2 1,-6-4-20,7-1 1,-9-9 141,3-3-92,-5-4 1,-1-10 241,0-3 0,5-5-11,1-1 0,7 0-109,-2-1 1,4 1-55,2 0 1,0 5 70,0 1-172,0-1 1,8 1 90,3-1 0,5 6-242,1-5 1,6 5 56,0-5 0,8-1 19,-2-5 1,9-6 68,2 0 0,8-6-4,-1 6 0,3-8 37,1 2 1,1-7 18,0 1 0,0-5 47,0 5 0,-6 6 155,0-5 0,-7 11-12,1 0 0,-6 4-99,-5 1 0,2 7-238,-8-1 1,6 3 63,-6-3 0,0 4-76,-6 8 1,-1-2 18,-5-3-274,5 3 124,-7-6 64,1 8 245,-2 0 0,-8-2-189,0-4 269,0 4-56,0-13 5,-8 13 0,-2-4 53,-7 12 0,-2 11 170,-4 12 0,2 6-76,-8 5 0,6 4 118,-6 8 1,2 6-57,-2 0 0,-2 7-80,8-2 0,0-1-223,6 1 0,2-7-3,3 2 1,4-12-54,8-6 0,0-5 51,0-7 0,14-4-93,3-13 0,14-3 320,3-8 1,3 0-71,9 0 0,0 0 476,6 0 1,0 2-224,0 3 0,0-1 206,0 8 1,1-6-196,5 5 0,-2-7-106,7 2 1,1-4-305,5-2 1,0 0-403,0 0 0,4-10-133,-4-7 0,2-3-503,-13-8 0,0-7 139,-6-5 0,-10-8 499,-8 2 0,-3-4 392,-14-2 0,3-6 59,-15 0 0,-7-7 0,-9 2 0,-14-5-37,-10-1 0,-7-9 37,17 34 0,-2 1 0,1 0 0,-2 0-93,0-4 1,-1 1-1,-25-32 172,-4 8 0,5 11 45,1 13 0,2 5-62,4 13 0,1 8-149,5 9 0,2 1 91,-9-1 1,11 3-3,1 8 1,1 0 129,5 0 0,-2 0-48,2 0 1,4 0 2277,8 0-1326,0 0-314,7 0 1,4 0-262,12 0 1,6 0-138,11 0 0,4 2-424,7 4 0,9-2 100,3 7 0,4 1 0,2 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8:12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7982,'10'0'-828,"-3"0"1,-5-6 767,4 0 14,-4 0 1,13 4 16,-3-3 1,-2 1 4,1-8 1,-5 8 7,5-1 1,-5-3 23,6 2 122,-8 0 1,3 4 367,-7-3-157,0 3-144,0-6 0,6 10-19,0 4 0,0-2 125,-6 7 0,1-7-216,5 2 0,-2 1-77,8-1 0,-1 2 42,6-2 0,1-4-135,-1 3 1,2-3-79,4-2 1,-4 0 71,5 0 0,1 0 37,-2 0 0,7 0 21,-1 0 1,-2 0 145,2 0 0,0 0-23,5 0 0,1 0 69,-1 0 0,1 2-116,0 4 1,1-4 19,4 4 0,-1-4-105,7-2 0,-6 0 94,6 0 0,1 0-65,4 0 0,1 0 44,0 0 0,-2 0-60,-4 0 0,2 0 94,-7 0 1,5 0 108,-6 0 1,2 0-103,-1 0 0,-5 0 114,5 0 0,-11 5-75,-1 1 1,0 6-31,6-7 1,-3 7-61,-3-6 0,2 5 79,-8-5 0,8 2-234,-3-3 0,-1-3-82,2 4 0,-8 2-87,2-2 1,-3-1-432,-3-5-275,0 0 1007,0 0 0,-7 0 0,-2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8:13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87 813 8331,'0'-17'1389,"-8"7"-1345,6 3 0,-4 5-29,12-4 2,11 4 0,5-13 104,6 3 0,1 2 195,6-1 1,-1-1-115,1-5 1,0 2-99,-1 3 0,-5-1-154,0 7 1,-2 0 4,2 6 0,-3 0-197,-2 0 1,-7 2 135,0 4 1,-2 5 37,-9 12 0,0-1-4,-6 6 1,-8 7-1,-3 5 0,-5 3 144,-1-3 0,-6 4-137,0 8 1,-2-4 175,2 4 1,-4-4-71,-8 10 0,-1 3 88,-4 3 1,3-3 35,-3 2 1,3-5-166,3 5 1,1-5-19,4 6 0,4-14-156,8 1 1,2-10-289,3-1 0,4-11-37,8-6-740,0-4 779,0-2 1,0-9-39,0-8 0,6-9 613,0-15 0,0 3-115,-6-7 0,7-9 0,3-7 0</inkml:trace>
  <inkml:trace contextRef="#ctx0" brushRef="#br0" timeOffset="220">121 1401 8194,'10'0'1376,"-2"0"-869,-1 0 0,-3 0-106,8 0 0,-6 0 11,5 0 1,1 8-173,5 3 1,0 5-26,0 1 1,1 2-148,-1 4 1,-2-2-208,-3 8 0,3-2-141,-3 2 0,-3-2-508,3-4 0,-6-6-1324,5 0 886,-7 1 779,11-16 0,-13 3 145,4-10 0,-2-5 302,2-7 0,-2-2 0,7-4 0,1 3 0,13-5 0,2 8 0</inkml:trace>
  <inkml:trace contextRef="#ctx0" brushRef="#br0" timeOffset="323">709 1505 8174,'33'0'161,"-4"0"0,2 0 98,-8 0 1,-6 0 201,-6 0 0,-7 8-126,2 3 1,2-1 124,-2 1-789,-1 1-1160,-5 5 1489,8-7 0,-6-10 0,6-10 0</inkml:trace>
  <inkml:trace contextRef="#ctx0" brushRef="#br0" timeOffset="600">1436 900 8041,'9'-10'503,"-1"-5"0,-6 13-426,4-4 0,-3 10 109,9 2 0,-6 9-66,5 2 0,-5 8-116,6 10 1,-3 7 53,3 4 1,-5 6-6,-7 6 1,0 3-35,0 8 0,0 1-86,0-1 1,0 0-41,0 0 1,-5-7-231,-1-5 1,-2-9-32,2-2 0,5-13 107,-5 2 1,4-18-126,2 0 19,0-11 85,-8 2 1,6-24 64,-4-7 0,10-15 217,2-8 0,0-4 0,-6-2 0</inkml:trace>
  <inkml:trace contextRef="#ctx0" brushRef="#br0" timeOffset="1117">1937 640 8041,'10'-17'-80,"-4"0"0,-3-3-130,3-3 0,4 2 304,7-8 0,6 8 314,0-2 1,8-2-380,-2 2 1,-4 6 8,-2 5 0,2 3 43,-2-3 0,6 5 84,-6 7 0,0-6 141,-6 0 1,0 0-181,1 6 0,-1 8 30,0 3 1,0-1-33,1 2-192,-1-1 1,0 6 44,1 1 0,-7-7 122,1 1 1,-7-6-241,7 5 1,-8-5 17,2 5 0,1-5 92,-1 6 0,2-7 68,-2 7 1,-5-6 226,5 5-198,-4 1 1,0 5 135,4 0 1,-4 1-113,3-1 0,-1 0-4,2 0 0,-2 1-110,7-1 0,-5 2 92,6 4 1,-6-2-22,5 8 1,-5 8 64,5 9 0,-5 4 97,6 2 1,-7 13-42,7 4 0,-2 12 46,1 0 1,4 1 99,-3-1 1,-2 9-148,1-3 1,-7-5-255,2-7 0,1-5-81,-1-7 0,6-5-115,-7-12 0,3-4 168,-2-7 1,-4-9-32,4-3 1,-4-3 142,-2-3-40,0 0-153,0 1 0,-2-9 247,-4-3 0,-4-6-637,-7-6 1,0-3 4,-1-9 1,-1-5-205,-4 0 0,2-8 785,-8 3 0,-7-13 0,-9-3 0</inkml:trace>
  <inkml:trace contextRef="#ctx0" brushRef="#br0" timeOffset="1542">1920 1245 8095,'-10'-17'205,"4"0"-241,5 7 0,8-5 492,5 3-253,3 5 0,8-9-66,0 5 1,8 3-87,-2 2 0,-4 4-234,-2 2 1,-4 0-6,-2 0 0,-1 2 101,-5 4 0,-3 4 84,-8 7 1,0 0-10,0 1 0,-8 7 1,-3 3 0,-1 5-15,-5 2 0,3 1 325,-9 4 1,4-3-96,2 3 1,5-3 304,1-3 1,7-7-174,-2-4 1,6-1-77,6 1 0,4-10-132,7 4 1,0-9-178,1 4 1,1-9 113,4 3 1,2-6-104,4-6 0,-3-1-141,-2-5 0,-5-3 67,4 3 1,-10-3-162,-1-2 0,-8-1-28,1 1 0,-5-2 47,-5-4 0,-5 4 76,-7-5 1,-2 5 45,-5 2 0,5 7 3,-4 5 0,-2 3-32,2 2 0,0 2-208,6 3 0,5-1-223,1 8 592,7-8 0,-4 11 0,8-5 0</inkml:trace>
  <inkml:trace contextRef="#ctx0" brushRef="#br0" timeOffset="1818">3217 917 8094,'0'-17'1126,"8"7"1,1 2-189,8 8-588,8 0 0,-3 0-73,6 0 0,-5 0-180,6 0 1,-8 8 18,2 4 0,2-3-185,-2 3-418,1-1 0,-7 6 331,0 1 1,-7-1-461,-5 0 0,-3 1 34,-2-1 1,-2 0-149,-3 1 1,-5 5 248,-7 0 1,0 2 86,-1-2 1,-5-4 393,0 4 0,0-2 0,6 2 0,-1-4 0,1 6 0</inkml:trace>
  <inkml:trace contextRef="#ctx0" brushRef="#br0" timeOffset="2174">3321 1367 8094,'0'26'-1006,"-6"-1"1142,0-7 0,-5 5 740,5 0 0,-6 0-292,6-6 1,-5 6 513,5 0-573,0 0 1,6-3 202,0 3 1,0-10-1093,0 4 0,2-3 288,4 3 0,4-5-665,7-1 1,0-7 240,1 2 1,-1-6-220,0-6 1,6-4 284,0-7 1,2 0-98,-2-1 0,-3 3 360,3 4 0,-4-3-248,-2 8 757,0-7-315,1 11 0,-7-4 1649,1 12-1042,-8 4 1,3 7 769,-7 0-838,-7 0 0,5 1 87,-4-1 1,4-5-634,2-1 0,2-7-599,4 2 1,5-4-287,12-2 1,4-14 502,8-3 1,5-10-249,0 4 1,7 0 193,-7 6 1,6 1 68,-6 5 0,1 1 333,-7 4 1,-1 4 324,-4-3 0,-4 5 80,-8 5 0,-2-1 488,-3 8 0,1-6 281,-7 5-740,0 1 0,-16 5-796,-7 0 1,-2 0 58,-10 1 0,0-3-131,-5-3 0,5-5-118,0-7 0,6 0 570,-6 0 0,8-7 0,-4-3 0</inkml:trace>
  <inkml:trace contextRef="#ctx0" brushRef="#br0" timeOffset="3000">4825 346 8732,'0'18'1403,"0"-1"1,-2 6-947,-4 0 0,4 8-455,-3-3 0,-3-1 92,2 2 0,1-8 134,5 2 0,0-3-221,0-3 1,9-6-282,8 1 0,3-8 45,8 2 0,1-12-173,6-6 1,5-3-229,1-2 0,-1-6 264,-6 0 1,-7-6-45,-4 6 0,-11 0 49,-6 5 0,1 1 228,-1 0 1,-2 7-29,-10 4 0,-5 4-54,-12 2 1,2 4 89,-8 8 1,-6 1 162,-5 16 1,-2 2-1,1 9 1,9-7 19,-9 7 0,14-9 311,-7 3 1,5 1-188,0-6 0,2 4 105,4 1 1,4-5 10,-4 0 1,-4 0 128,-2 5 1,4-1-135,2-4 0,-2 1 89,2-7 0,2 6-95,9-6 1,-1-5 153,7-7-627,0 1 183,6-3 1,2-1-12,4-8 1,6-2-145,11-4 0,4-3-178,7-9 0,1 1 158,-1 0 1,7 0-4,-1-1 0,0 9 235,-5 3 1,0 4-123,-1 2 0,1 2 169,-1 4 1,-7 3-79,-4 9 1,-4 5 254,-1 0 1,-9 7-163,-3-1 0,-4 4-286,-2 1 1,-2 1 82,-4 0 0,-9-1-135,-8 1 0,-6 1 178,6 5 0,-8-7-3,2 1 1,-3-3 50,-3-8 0,6-3-103,1-10 0,6-3 68,-1-8 0,4-2-167,2-4 0,7-11-206,4-12 1,6-4 217,6-1 0,4 7 13,7 4 1,0 4 332,1 1 1,5 9-119,0 3 1,8 6 140,-3 6 1,-1 5-87,2 12 1,-6-1 405,6 6 1,-8 1-73,2 6 1,-4 1 57,-1 5 1,-3-3-367,-3 8 0,1-6-422,-7 7 0,-2-3-60,-10 2 1,-4-4 190,-7-7 0,0-1 237,-1 1 1,-5-8-145,0-4 1,0-4 190,6-2-436,0-7-85,-1-2 0,7-16-120,-1-4 1,8-11 524,-1-5 0,3-5 0,2-2 0</inkml:trace>
  <inkml:trace contextRef="#ctx0" brushRef="#br0" timeOffset="3156">5240 1297 8086,'-17'-15'4393,"0"3"-1712,-1 5-1539,9 7 1,7 9-1813,7 9 0,9-1-3699,-3 6 4369,-3-4 0,8-1 0,-7-1 0</inkml:trace>
  <inkml:trace contextRef="#ctx0" brushRef="#br0" timeOffset="3938">5707 536 8043,'0'-17'2090,"0"8"0,2 1-1859,4 8 0,3 8-183,9 3 1,-1 4-247,0 3 1,-1-1-171,-5 0 0,-3 8-472,-8 4 0,0-2-13,0 2 615,-16 0 0,5 3 0,-12-3 0,-2 2-116,2-8 0,0 6-66,5-6 1,7-6 171,-1-5 0,7-8 248,-7 1-127,8-3 127,-3-2 0,7 2 176,0 4 1,-6-2 236,0 7 0,-2 3-80,3 9 0,3 4 171,-4 7 0,-2 1 720,2-1 0,-1 3-495,1 3 1,2-1-176,-7 7 0,5-2-468,-6 2 1,7-2-511,-7-3 0,6-7 354,-5 1 0,1-3-280,-1-8 294,-5-1 1,12-8-112,-7-3 8,7-5 0,-4-16-49,8-9 1,8-7 109,4-9 1,9-1-386,2 1 0,6-1-630,-6 0 0,7 3 631,-1 3 1,4 4 60,1 8 0,1 1 219,0 5 1,-1 3 86,1 8 0,-8 0 289,-4 0 1,-4 0-207,-2 0 0,-5 2 454,-1 4 0,-7 3-46,2 9 1,-12-1 148,-5 0 1,-11 1-192,-1-1 0,-5 0-57,5 0 1,-8 5-140,2-5 1,2 4-42,-2-10 1,8 5-360,-2 1 0,4-5 153,2-1 1,5-7-641,1 2 546,7 3 0,-2-7 204,12 4 0,-2-2 63,7 2 0,1-4 256,5 3 1,0-1-142,0 2-138,1-4 2902,-1 13-1171,-7-5-981,-3 7 1,-7 0 140,0 1-904,0-1-34,0 0 1,0-5 49,0-1 1,2-7-77,4 2 1,4-4-443,7-2 0,0 0-580,1 0 1,-1 2 434,0 4 0,0-3-735,1 9 0,-1-6 136,0 5 1218,1-7 0,-1 12 0,0-7 0</inkml:trace>
  <inkml:trace contextRef="#ctx0" brushRef="#br0" timeOffset="5032">7212 0 8069,'9'0'1912,"-1"0"-1227,0 8 0,-5 2-77,9 7 0,-1 6-13,7 0 0,-7 6-1632,1-6 0,-8 6 535,1-6 0,3 2-709,-2-2 1,-2-10 506,-10 5 1,2-7 254,-7 1 0,5-5 438,-6-7 1,8-2-30,-1-3 1,3-5 117,2-7 1,2-1-13,3 1 1,5 0 167,7 0 1,6 7-93,0 4 0,0 4 317,-5 2 0,-7 2-139,1 4 0,-8 4-5,1 7 0,-3 8-57,-2 4 1,-7-2-52,-5 1 1,-3 1-171,-3 6 0,-5-6-223,0-1 1,-7-1 101,1 2 0,4-4 118,2-8 0,4 1 33,1-1 1,7-7-48,-1-5-17,8 5-39,-3-8 46,7 13 1,0-5 221,0 7 1,0 0 217,0 1 0,2 7 262,3 4 1,-3 5-262,4 7 1,-4-3-302,-2 8 1,-6 0-5,0 6 1,-5-6-206,5 0 0,-7-7-36,1 1 1,3-3-363,-3-3 0,6-7 326,-5-4 0,7-4-147,-2-1-309,4-9 333,2-1 0,0-10-20,0-4 1,8-11 28,3-12 0,11-4-71,1-1 1,7 1 104,-1 4 0,4-1-135,1 7 1,1 1 206,0 11 1,-1-3 338,1 9 1,-3 1 248,-3 10 0,2 3-244,-8 9 1,-6 5 2,-5 0 1,-8 2-8,1-2 0,-3-2 163,-2 8 0,-2-8-151,-3 2 0,-5-4-192,-7-2 1,0 1 44,-1-1 1,-7-6-24,-4 1 0,3-8 67,-3 2 1,6-6-36,-6-6 1,6-4-39,-6-7 0,8-6-100,-2 0 0,9-6-239,3 6 1,7 0 291,-2 6 64,4-1-68,2 1 35,0 7 1,2 3-184,4 7 1,-2 2 94,7 3 0,-5-3-150,6 4 28,-9 4 1,3-1-307,-12 9 1,-3-1 118,-8 0 1,-8 0-107,-4 1 0,-4-7 250,-2 1 0,-5-1 264,0 7 0,-2-7 434,1 1 1,5-8-290,-5 1 0,7 3 94,5-2 1,-2 5-12,8-5 1,-6 7 30,6-1 1,0 9 14,6 2 0,5 8 92,1-2 1,7 3-188,-2 3 0,4 0-11,2-1 1,2 1 591,4-1 0,13-5-291,16 0 1,3-8 98,14 2 0,10-4 22,12-1 1,17-7-507,1 1 1,-39-10 0,2 0-123,2 1 0,1-1 0,2 0 0,1-2-264,2 0 0,1 0 0,1 0 0,0 0-206,4 0 0,1 0 0,-1 0 1,0-2-2335,1 0 0,-2-1 2810,-2-2 0,-1 0 0,1-2 0,-1-1 0,-2 0 0,1 0 0,0 1 0,0 1 0,-1-1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8:29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327 882 8310,'8'-9'0,"-6"-1"-303,4 4 0,2 2-1062,-3-7 911,1 7 454,-6-11 0,0 5 0,0-7 0</inkml:trace>
  <inkml:trace contextRef="#ctx0" brushRef="#br0" timeOffset="390">379 675 7211,'0'-10'309,"0"-5"-307,0 5 1,6-7-52,0 0 89,0 7-12,-6-5 0,2 11 40,3-8 150,-3 1 25,6-7 320,-8 1-147,0 7-36,0 3-1,0 7-340,0 0 38,8 0 0,-6 2 18,3 3 1,-3 7-175,-2 11 1,2-2 267,4 8-64,-4 8 1,6 1 0,-7 8 105,5 2 1,-4-4-144,4 2 0,4-7-74,1 1 1,-1-5 87,1-6 1,-5 1-236,5-7 0,-1-5-47,2-7-265,3-7 351,-5 4 0,5-12 9,-4-8 0,3-1-80,-8-16 0,5 0 105,-5-5 0,0-1 188,-6 1 1,2-1-105,3 0 1,-3 1 352,4-1 1,-4 8-212,-2 4 0,0 4-89,0 2-379,0 7 0,2 2-524,4 8 1,-4 4 825,3 8 0,-10 7 0,-5 16 0</inkml:trace>
  <inkml:trace contextRef="#ctx0" brushRef="#br0" timeOffset="938">85 1107 8241,'-27'-13'918,"4"-5"224,4 5 0,10 3-754,3 4 0,6 5-290,6-5 1,-3 12-368,9 5 0,0 4 190,5 3 1,0 5-747,0 0 0,1 6 357,-1-6 1,0 6 107,1-6 1,-7 0 284,1-6 0,-7 0 68,7 1 1,-1-3-136,7-4 1,-1-3 229,0-8 0,8-2 14,4-4 0,4-5-128,1-12 0,7 4 289,-1-4 1,2 3 107,-1 3 0,-5 7 123,5 5 1,-5 3-193,-1 2 1,-7 2-110,1 3 1,-8 5-132,2 7 1,-11 8-155,-6 4 1,-4 6-113,-2 5 1,-4-3 131,-8 3 1,1 2-352,-12-1 1,-4 1 160,-2-2 1,-6-3 47,-5 3 1,4-5 51,-5-7 0,-3 3 8,-2-8 0,2-2 20,-2-9 0,1 1 16,-1-7 0,2 0-81,4-6 1,5 0 113,1 0 0,7-2 133,9-4 1,3 2 94,3-7 91,5 7 0,9-9-88,3 7 1,13 0 187,11 6 0,5-6-132,7 1 1,-3-1 68,8 6 0,6 0 77,6 0 0,-1 0 29,-5 0 1,-2 9-114,-4 9 1,2 1-302,-7 10 1,-1 1-316,-5 11 1,-9 1 203,-3 4 0,-9 10-82,-3-4 0,-7 3 134,2-3 0,-4-6-3,-2 1 0,0-9-11,0 2 1,0-5 0,0-6 0,0-4-1230,0-8 1339,-8-7 0,6-18 0,-5-11 0</inkml:trace>
  <inkml:trace contextRef="#ctx0" brushRef="#br0" timeOffset="1103">1037 1470 8116,'0'-34'2445,"0"14"0,0 7-1450,0 19 0,7 5-3663,5 12 1011,-5-3 1657,9 12 0,-7-5 0,9 8 0</inkml:trace>
  <inkml:trace contextRef="#ctx0" brushRef="#br0" timeOffset="1906">1192 796 8276,'0'-35'877,"0"8"-949,0 10 1,8 4-198,3 7 1,5 0 867,1 6 1,2 0-300,4 0 1,-3 8-945,3 3 0,-4 10 176,-2 2 1,-2 8 357,-3-2 1,-4 6 182,-8 5 0,0-2 377,0 8 1,0-5-216,0 5 0,0 0-10,0 6 1,0-2-46,0-4 1,-6 4 187,0-4 1,0-4-483,6-1 1,-2-7 121,-3-5 1,3-4-512,-4-8 361,-4 1 1,1-9-38,-9-3 1,7-6 77,-1-6 1,7-5 46,-7-12 0,8 2-76,-1-8 0,3 2 69,2-2 0,7-2 125,5 8 0,11 0-45,6 6 0,3 1 149,3 5 0,5 3-34,1 8 1,-3 2-103,-9 4 1,2 5-18,-8 13 0,0-5 15,-6 4 0,-7 4 11,-5 2 0,-3-3-33,-2 3 1,-2-6 282,-3 6 0,-5-8-89,-7 2 0,-6 2 72,0-2 1,0-2-99,5-9 1,-5 3-10,0-3-378,0-4-803,6-1-118,7-7 480,3 0 700,7 0-308,0 0 879,7 0 0,-3 0 163,8 0-379,-1 8 1,1-4 286,-1 7 255,-7 1-174,4 5-259,-1 0-147,-5 1 0,6-7-129,-8 1 1,2-6-140,4 5 0,1-5 46,5 5 1,9-7 15,-4 2 0,4-4-108,-3-2 1,5 0-209,0 0 1,6 0-215,-6 0 1,0 0-448,-6 0 0,2 0-604,4 0 0,-3 0 624,3 0 0,-10 0 798,-1 0 0,-1-8 0,6-1 0</inkml:trace>
  <inkml:trace contextRef="#ctx0" brushRef="#br0" timeOffset="3049">2870 18 8142,'0'-10'1276,"0"2"1,1 22-849,5 3 1,4 6-149,7 0 0,0-2-511,1 8 1,-1-6-626,0 6 0,3-8 199,3 2 1,-10-9-836,4-3 644,-3-7 624,3 4 0,-2-10 368,-3-4 0,3-6-231,-3-11 0,5-2 117,6-3 0,-2-3 102,8 8 1,-4 0 286,10 5 0,-6 7-121,5-1 0,-1 10 175,-10 2 0,0 10-111,-6 13 1,-1 4-133,-5 8 1,-5 3-216,-12 8 1,-5-5 70,-12 10 0,1-4-84,-6-1 0,1 2-10,-2-8 1,2 6-150,4-6 1,2 7 148,-8-7 0,8 6-146,-2-6 0,4 1 108,1-7 1,1 1-16,0 0 0,5-9 158,1-3 0,7-3-115,-2-3 1,4 0 422,2 1-259,0-9 1,2 5 72,4-9 1,-2 1-49,7-6 1,-5 0 552,5 0-455,-7 0 25,12 0-270,-14 0 0,7 0 251,-3 0-334,-4 0 1,6 2 168,-8 4 0,1 3 37,5 9 0,-4 7-49,4 4 1,-2 3 0,2 3 0,-5 3-40,5-3 0,2 1 23,-2-13 1,5 0-137,-5-5 0,5-1 99,-5 0 1,2-7-801,-2-4 301,-4-4 227,5-2 1,-7-8 104,0-4 1,0-9-104,0-2 0,0-8 341,0 3 0,2-11-133,4-1 1,-2 1 9,7 11 0,3-5-15,9 4 1,-2 10 48,8 2 1,0 11-24,5 0 1,1 4-1,-1 2 0,-5 10 26,0 7 0,-8 6 103,2 6 1,-5 6-145,-7-1 0,-3 8 17,-8 10 0,0-4-279,0 4 1,-8-11 99,-3 5 0,-11-8-18,-1-3 0,-7-8 66,1-4 0,2-12 4,-2-5 1,2-4 564,-2-2 1,-1-10-46,7-7 1,-1-2-138,7-10 0,2 2-116,3-2 1,5-2-6,7 8 0,13-5 15,4 4 1,12 3-100,0 10 0,-2-3 29,2 9 1,0-1-36,5 6 0,-5 0-240,0 0 0,-8 2-130,2 4 1,-4-3-105,-2 9 1,-5-2 166,0 1 0,-9 4-246,3-3 0,-6-2 164,-6 1 1,-3-7 323,-9 2 0,-1 1-10,-4-1 0,-6 2 107,-11-2 1,2-4-99,-9 3 1,5-3 187,-10-2 1,10-2-129,-10-3 1,4 1-20,-4-8 0,6 8-28,0-1 0,0 10-13,-6 7 1,0 13 155,0 9 0,-2 5-154,-3 13 0,3-2-404,-4 13 0,5 0 470,1 7 0,13-9-3,5-3 0,11-12 322,0-6 1,5-5-150,7-6 0,5 1 916,12-7 0,11 0-497,12-5 0,11-1 384,6 0 1,14-5-546,9-1 1,8-7-359,9 2 0,3-4-265,3-2 0,-7 0-575,7 0 1,-2-6 119,8 0 0,-48 0 0,0-1 327,42-5 1,-5-3-884,-7-2 1,-3-1 272,-2 1 1,0 0 160,-11 0 0,1-1 268,-2 1 0,-3 0 451,-8-1 0,-2 3 0,-4 4 0,-6 5 0,-3 4 0</inkml:trace>
  <inkml:trace contextRef="#ctx0" brushRef="#br0" timeOffset="3516">6086 1021 8065,'-17'0'-274,"-1"0"-156,1 0 0,8 1 653,3 5 23,4-4-317,2 14 1,0-13-164,0 9 1,8-8 292,3 2 0,1-5-108,5-1 1,-4 0 655,10 0 1,4 0-196,2 0 1,6 0 218,5 0 0,4 0-274,8 0 0,2-5 8,4-1 0,3-6-119,8 7 1,0-9-309,1 3 1,-1 1-343,0-1 1,-8 5 268,-3-6 1,0 3-366,-6-3 1,1 4 113,-12 8 0,-1-5-28,-5-1 1,-8 0-224,-4 6 208,-4 0 0,-4 2 92,-3 4 1,-6-2 336,-12 7 0,-12 1 0,-8 5 0</inkml:trace>
  <inkml:trace contextRef="#ctx0" brushRef="#br0" timeOffset="3769">6121 1487 8065,'-18'0'376,"1"0"172,0 0 33,7 0 1,12 0-447,15 0 1,10 0-388,14 0 0,3 0 87,8 0 0,9-5 156,8-1 0,8-6 57,10 7 1,-7-9-111,1 3 1,-6 3 126,6 2 1,-2-1-48,1 1 1,3-6-3,-8 6 0,-2-5-124,-10 5 0,-3-5-269,-8 5 0,-6-8-202,0 3 0,-13 1 235,1-1 1,-11-1-550,0-5 893,-11 0 0,3 7 0,-5 2 0</inkml:trace>
  <inkml:trace contextRef="#ctx0" brushRef="#br0" timeOffset="4088">6847 571 8020,'8'-19'1376,"9"3"-1100,12 16 0,5 0 346,7 0 0,5 0-21,11 0-1228,5 8 172,7 2 1,14 5 203,3-3 0,-1 3-140,-5-4 0,-1 5 445,2 1 0,2 0-5,-9 1 0,0-1 211,-11 0 0,-5 6 13,-12 0 1,-4 2-231,-7-2 0,-5 2 122,-7 4 0,-2 6 163,-15-1 1,-2 3-76,-10 9 1,-5-2-83,-12 2 1,-12 10-369,-11-4 0,-6 9 99,-6-3 0,-3 7-792,-8-1 0,0-3 236,-1 3 0,-4-9-543,-1 3 1197,0-4 0,0-6 0,0 0 0,-2 0 0,-6-6 0,-5-3 0</inkml:trace>
  <inkml:trace contextRef="#ctx0" brushRef="#br0" timeOffset="4466">6121 1021 8091,'-18'-18'0,"7"9"296,-1 3 0,1 4-119,-7 2 1,1 2-606,0 4 240,0 3 0,-10 16-127,-8 4 1,-3 6-280,-14 5 1,2 6 505,-14 12 1,-5-4-365,-6 3 0,0 3 525,6-3 0,6-5 261,-1-6 0,9-7 364,-3 1 0,12-11-145,6-6 1,11-4 435,6-1 0,11-1-576,6 0 0,20 6-32,9 0 0,10 2-333,7-2 1,12-3 124,11 3 0,6-4-12,6-2 0,0-5-268,12-1 1,-5 1-603,11 5 1,-5-5 708,-2-1 0,3-1 0,-1 5 0,-1 2 0,-5 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8:34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87 8210,'2'-23'0,"3"0"0,5 7 417,7 11 0,2-3 608,5 2 0,2 0-701,9 6 1,0 0-124,-1 0 0,1 0-1082,-1 0 0,-1 0 279,-4 0 1,2 0-514,-8 0 587,0 0 219,-6 0 694,-7 0-417,-3 0 1109,-7 0-1316,0 0 239,8 8 0,-6 2 0,6 7 0</inkml:trace>
  <inkml:trace contextRef="#ctx0" brushRef="#br0" timeOffset="1456">416 519 8188,'0'-17'675,"0"0"-464,0-1 0,1 9 151,5 3 1,4 4 263,7 2 0,0 0-844,1 0 0,-1 8-56,0 3 0,1 5-21,-1 1 1,-8 2 152,-3 4 0,-4 4-142,-2 8 0,-8-7 269,-3 1 1,-4 0 79,-3 6 0,1-8 93,0-4 1,5-6-162,1-6 1,5 3 59,-6-8-115,8-1 0,-3-12-170,7-5 1,7-9 112,5-2 1,3 0-150,3 6 0,5-1 559,0 1 1,2 2-134,-2 3 1,-2-1 170,8 7 1,-8 0-138,2 6 0,-4 2-16,-2 4 0,-5 4-56,0 7 0,-9 0-124,3 0 1,-4 3 47,-2 3 1,-4-2-269,-7 8 1,-3 1-31,-15 11 1,1-9 81,-7 9 1,-1-9 3,-5 9 1,3-5 95,-8-1 0,5-2-43,-5-5 0,8 3 63,-3-8 0,5 6 18,1-6 0,1 0-30,-1-6 0,6 5 7,0-5 1,8 4 566,-2-10-146,4 5 76,2 1-199,7 0-278,2-7 1,10-2 169,4-8 0,6-8 98,11-3 1,11-13-122,12-4 0,12-11 7,5-1 1,12-6-529,6 5 1,-2-3 421,2 10 0,-14-3-372,2 14 0,-11-6 173,-1 6 0,-5 0-36,-6 6 1,-3 5-47,-9 1 1,-7 7-395,-4-2 5,-4 4 286,-9 2 1,-4 8 463,-12 3 1,-11 5-275,-12 1 1,-4 0 178,-1 1 0,-7 5 0,1 0 0,-6 8 0,5-3 0,-5-3 43,6-2 1,-8 4 99,2 2 0,2 4 66,-3 1 1,9-5 279,-2 0 0,3 6 88,3 5 1,-1 8-227,0-2 0,9 6 81,2 6 1,5-1-10,2 12 1,2 1-242,3 16 1,-1-5-18,7 5 1,0-1-144,6-10 1,0-2-71,0-10 1,2-5-317,4-12 0,-2-6-170,7-11 1,-5-4 294,5-8 0,-5-7 44,6-4 1,-6-12-49,5-6 1,-7-5 223,2-6 1,1-10 122,-1-7 0,6-8-157,-7 2 0,7-6-123,-6-6 0,7 3-115,-1-9 0,11 1 70,6-6 0,3 1-153,3 5 0,5 2 86,0 3 0,3 4 152,-3-4 1,-3 5 149,3 1 0,0 2 13,-5 4 0,3 2 14,-9 3 1,-4 10 80,-2-3 1,-4 11 779,-1 0-136,-9 3-139,-1 3-414,-8 8 1,-8 14-36,-3 13 1,-5 12-184,-1 5 0,-2 0 126,-4 5 0,4-4 46,-4-1 0,9 0-80,3-1 0,7-1-30,-2-4 1,4 1-47,2-7 1,2 1 94,4-7 0,-2 0-72,7 0 0,-1 1 71,1-1 0,-1-5-264,-4-1 1,-4 1-87,3 5 0,-3-6-396,-2 1 421,0-1 1,-2 1-56,-3 0 224,-5-9-211,-7 5 443,-1-8-253,9-8 0,1-7-169,8-8 0,2-8 60,4 2 1,5-3-208,12-3 1,-3-7 138,3-4 1,-2-12 248,2-5 0,4-5 0,7-1 0</inkml:trace>
  <inkml:trace contextRef="#ctx0" brushRef="#br0" timeOffset="2046">1073 952 8063,'25'-52'-727,"-6"2"509,4 4 0,2 3 1529,-2 9-799,0-1 0,0 8 7,0 4 0,2 6-121,-2 5 0,-4 3-245,4 3 1,-3 4 108,-3-4 1,0 12-332,0 6 0,-5 5 121,0 6 1,-9-2-471,3 8 1,-4 2 174,-2 9 0,-4 4-21,-7 8 1,-1 0 191,-11 0 0,4 0 258,2 0 1,-3-1 11,-3 1 1,10-7-54,-4-5 0,5 2 191,1-2 0,-3-5 1,8-6 0,1-6-427,5 6 0,0-14-332,0 2-274,0-3 288,0-4 145,0-3 0,1-20-138,5-5 0,12-10 29,10-1 0,5-4 174,2-1 0,-1 1 183,1 4 1,-1 4 262,1 8 0,0 7-54,-1 4 0,-7 4 139,-4 2 1,0 4-143,-6 8 1,3-1 51,-15 12 1,1 2-179,-6-2 0,-2 8 92,-4-2 1,-3 4-169,-8 1 1,-6 1 53,-1-1 0,-4-5-126,5 0 0,-2-2 23,2 2 1,3-6-191,-3-12 1,4 3 132,2-8 0,-1-1-275,1-5-52,8 0 258,1 0 1,8-2 420,0-3-360,0 3 447,8-6 0,1 8 61,8 0-168,-7 0 0,-2 2-201,-8 4 0,0 3 37,0 9 1,-2 1-71,-4 4 0,-4-4 89,-7 4 0,0-4 295,0-1 0,7-1-126,4 0 0,4-5 219,2-1 0,0 1-92,0 5 0,2-5 48,4-1 1,4-5-158,7 6 0,6-7-158,0 7 0,8-8-397,-2 1 1,-3-3 234,3-2 0,-8 0-820,3 0 0,0 0 149,0 0 0,-1 0-149,-6 0 0,0 0 257,0 0 0,-5 0-96,0 0 0,-1 0 722,6 0 0,1-7 0,-1-3 0</inkml:trace>
  <inkml:trace contextRef="#ctx0" brushRef="#br0" timeOffset="2905">2837 260 8099,'-10'-8'1294,"2"6"257,8-5-990,-7 14 0,5 5-830,-4 11 0,2 0 135,-2 11 1,-3-3-738,-9 10 0,1-5 376,0-1 1,5-3 147,1-3 1,7-4 258,-2-8 0,6-1-34,6-5 1,5-3-56,12-8 0,4 0 206,8 0 1,0-6 230,-1 0 0,1 1-135,-1 5 0,-5 0 95,0 0 1,-8 2-55,2 3 0,-6 5-139,-5 7 0,-4 2 29,-8 5 1,-2-3 5,-4 7 1,-11 1 35,-12 6 1,-4-1 102,-1 1 0,-7 2-4,1 3 1,-8-2-90,2 8 1,3-7 98,3 1 1,6-3-129,5-3 0,-2 1-94,8-1 1,6-7-51,5-4 0,8-3-298,-2-3 0,8-7 63,10-5 1,1-3-85,16-2 1,6-2 332,5-3 0,6-5-88,-5-7 1,7-1 611,-2 1 1,-2 2-182,2 3 1,-6-1 37,7 7 0,-9-2-84,2 3 1,-9 3-39,-2-4 1,-8 4 0,2 2-395,-4 8 0,-7-5-534,-1 9 552,-7-8 0,2 3-16,-12-7 1,-3 0 77,-9 0 0,-1 0-8,-4 0 0,2 0 75,-8 0 1,6 0 35,-6 0 0,6 0 106,-6 0 1,8 8 232,-2 4 0,4 9 57,2 2 0,1 8-152,5-3 1,3 5-32,8 2 0,0-6-64,0-1 1,2-6-108,4 1 0,1-4-69,5-2 1,3 0-658,-3 1 105,3-9-542,2-1 533,-7-8 370,-2 0 0,-8-8 178,0-3 1,-8-5-120,-3-1 0,-5 0 25,-1-1 1,0 3 61,-1 4 1,1-3 180,0 8 0,-3 1 4,-3 5 0,4 3 75,-4 9 0,4 1 264,2 16 1,-3 2-215,-3 9 0,6-1 139,0 7 0,1-8-92,11 3 0,-1-5 140,6-1 0,0-3 190,0-3 0,15-4 258,8-7 1,23-3-338,12-4 0,19-3-204,15-8 0,-37-6 0,4-3-1189,9-1 1,2-3 0,0-5-1,0-3 661,5-1 1,0-2 0,-1-1 0,0 0 198,1-1 0,0 0 0,1 2 0,0 0 0,-4-1 0,0-2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9:12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1004 899 8152,'-18'-23'1460,"9"17"-460,1-17-890,8 23 0,10 0-458,7 0 1,0 0 248,6 0 1,-9 0 42,-3 0 0,1 0 692,5 0 1,0-1-283,1-5 1,1 4 39,4-4 0,-4 2-69,4-2 1,2 5-71,-2-5 0,6-2-102,-6 2 0,6-1-231,-6 1 0,0 4-361,-6-4 0,1 2 107,-1-1-290,0 3 1,-2-8-100,-3 4-130,-4 4 458,-1-13 0,-7 5-4,0-7 0,-7-2 177,-11-4 1,1 4 12,0-4 0,0 3 447,-1 3 0,1 0-175,0-1 646,-1 1-374,1 8-187,0 1 1,5 10 133,1 4 1,7 3 159,-2 8 0,4 1-37,2-1 0,0 0 166,0 1 0,0 1 17,0 4 1,0-2-142,0 8 1,0-6-543,0 6 1,0 0 123,0 5 1,2 3-367,4 3 1,-4 4-395,4 8 0,-5 0-769,-1 0 0,0-2 1498,0-4 0,-7-4 0,-3-7 0</inkml:trace>
  <inkml:trace contextRef="#ctx0" brushRef="#br0" timeOffset="769">122 2093 8154,'-45'0'72,"11"0"-72,11 0-153,11 0 122,5 0-303,7 0 425,0 0-57,7-8 0,5-2 491,11-7 1,6 0-140,11-1 1,4-7 28,8-3 1,10-5-171,7-2 0,8-1-316,9-5 1,-38 20 0,0-2 115,4-2 1,0-2 0,0 1 0,0 0 53,2 1 1,1-1 0,-1 0 0,0 0-87,0 0 1,1 0 0,1 0 0,0 0-51,1 0 0,1 0 0,-3 1 0,-1 0-151,-4 2 0,-2 0 0,41-21-267,-8 3 0,-18 11-12,-5-5 0,-8 12 120,-16 0 0,3 4-30,-14 2 0,-8 5-105,-9 0 267,-4 9 1,-4-11 314,-4 8 1,-9 1-311,-8 5 0,-10-6 233,-2 0 1,1 0-119,-7 6 1,5 8 147,1 4 1,1-3-52,-1 3 0,6-7 188,1 7 1,6-6 278,-1 5 0,4-7-247,2 2 1,5 2 112,1-3 1,5 1-43,-5-6 0,5 6 235,-6 0 0,6 7-159,-5-1 1,5 3 13,-5 2 1,-1 8-225,-5 4 0,0 6 34,-1 5 1,-1-2-177,-4 9 1,4-1 132,-4 6 1,2-2-385,-2-4 0,9 2 130,-3-8 0,5-5-72,1-7 0,3-6 37,8 1 1,0-4 96,0-2 0,4-7 12,7-4 1,3-5 2,15-1 0,-1 0-56,7 0 1,7-7 81,4-5 1,-1-3-282,1-2 0,-8-1 71,3 1 0,-5 5 18,-1 1 1,-8 7 135,-4-2 0,-10 4-82,-1 2 185,-9 0 0,3 8 223,-12 4 0,-3 9-59,-8 2 0,-3 8-48,-3-3 0,6 3 13,0-2 1,1-4-68,11-8 1,-1 0 18,6 1 0,7-7 23,5 1 1,11-3 6,6 3 1,5-4 40,7-8 0,-5 5 126,5 1 1,-5 2-204,-1-2 0,-6 1 38,-1 5 0,-12 9-319,1-4 0,-11 12 1,0 0 0,-14 4-14,-9 1 0,-8 1 58,-10-1 1,-1 1-145,-5 0 1,5-7-148,-5 1 0,5-10-299,1-1 0,1-3-571,-1-9 1276,8 0 0,-6-22 0,7-3 0</inkml:trace>
  <inkml:trace contextRef="#ctx0" brushRef="#br0" timeOffset="1147">2629 951 8091,'12'-15'592,"-1"3"0,8-3 204,10 3 1,4 3-286,1-3 0,3 3-409,3-3 0,-3 4 49,3 8 1,-9 0-751,-2 0 1,-14 0 169,2 0 0,-5 2-37,-1 4 0,-3 11 164,-8 12 0,-10 12-74,-7 5 1,-2 6-987,-10 5 1362,0-11 0,-13 20 0,-2-13 0</inkml:trace>
  <inkml:trace contextRef="#ctx0" brushRef="#br0" timeOffset="1395">2577 1695 8091,'-11'9'0,"-1"-3"0,8-4 0,-1-2 735,10 0 1,5 0-223,7 0 1,6 0-253,0 0 0,6 2-63,-6 4 1,2 0-47,-2 11 1,-9-2 102,3 14 0,-6-2 0,1 2 1,-4 3 136,-8-3 1,2 2-115,3-2 1,-3 2-43,4-8 1,-4 0 13,-2-6 1,2 0-207,4 1 185,-4-1-207,13 0 1,-5-7-20,7-5 1,0-5-272,0-5 0,8-13-730,4-10 0,-2-7 479,2-5 1,-2-6-1129,2-12 1,1-2 153,-7-3 1493,8-12 0,-12 4 0,6-16 0</inkml:trace>
  <inkml:trace contextRef="#ctx0" brushRef="#br0" timeOffset="1578">3407 1262 8509,'18'-1'1049,"-1"-5"0,2 2-516,4-8 0,6 1-377,11-6 0,4-1 49,8 1 0,0-6-216,0 0 0,-2 0 90,-4 6 0,0-1-318,-11 1 1,1 7 169,-13 5-786,0-5 1,-13 16 202,-4 0 0,-6 15-30,-6 7 0,-11 7 44,-12 5 638,-4-3 0,-9 13 0,-2-6 0</inkml:trace>
  <inkml:trace contextRef="#ctx0" brushRef="#br0" timeOffset="1820">3476 1712 8091,'-11'0'480,"-1"0"835,9 0-1047,-5 0 0,16 0-33,3 0 1,4 0-473,3 0 0,-1 0 149,0 0 47,1 0 0,-3 8 170,-4 3 0,-3 10 130,-8 2 0,6 1-92,0-7 0,1 0-67,-1 0 1,-2-1 60,8-5 1,-7 3-3,7-8 0,-8 1-295,1-1 85,5-4 1,-2 4-22,3-12 0,3 0-157,-9-11 1,9 1-396,-3-12 0,-1-1-401,2-6 1,-9-7 403,3-4 0,-4 0-139,-2-6 760,-8-4 0,-1-21 0,-8-1 0</inkml:trace>
  <inkml:trace contextRef="#ctx0" brushRef="#br0" timeOffset="2088">3476 865 8091,'-9'0'540,"1"7"0,8 3-450,0 7 1,6 3-14,0 3 0,13-2-288,-2 8 0,6 1 379,0 11 0,-2 1-5,8 4 1,6 10 254,5-4 1,8 11-101,-2 0 1,-1 5-78,1 1 1,-6 2-20,6 4 0,-2 4-468,2 7 0,-3 1 363,-9-1 0,-1-7-346,-4-4 0,1-8 88,-6-9 0,-1-3-102,-6-14 1,-2-7 240,-3-5 1,1-13-27,-7 1 1,2-11 227,-3-1-372,-3-3 0,6-11 132,-8-9 1,0-7-207,0-9 246,0-1 0,0 1 0,0-1 0</inkml:trace>
  <inkml:trace contextRef="#ctx0" brushRef="#br0" timeOffset="2261">3926 502 8066,'-25'-23'0,"8"-1"0,9 9 0,14 9 0,11 6 277,12 6 0,2 4 243,-2 7 1,1 2-1420,-7 4 0,0-2-67,-5 8 966,-1 0 0,0 6 0,1-1 0</inkml:trace>
  <inkml:trace contextRef="#ctx0" brushRef="#br0" timeOffset="3020">5154 1193 8268,'-10'-34'-3,"1"9"3843,3 7-3149,4 9 0,2 11 0,11 4-730,5 5 1,1 4-259,0 3 1,-5-1 320,-1 0 0,-7 3-509,2 3 0,-4-2 193,-2 8 1,0-8-46,0 2 1,2-4 25,4-2 0,-2-1-269,7-5 1,8-5 181,10-12 1,13-13 234,10-16 1,2-7-233,9-10 1,-7 2 103,2 4 0,1-2 428,-1 8 0,0 7 205,-6 10 1,-2 6 274,-4 5 0,-4 4-286,-8 8 1,-7 8 199,-4 4 0,-3 5-169,-3 6 1,-7 6-97,-5 11 0,-10 2-350,-7 5 0,-11 1 123,-6-8 0,2 2-372,-2-1 0,1-11 9,-7 5 1,2-12-141,5 0 1,-3-11 34,8-7 1,0-3-121,5-2 1,3-9 46,3-9 1,-3-9 82,4-13 1,1-10 418,-2-7 0,1-16 0,-6 9 0,-1-13 0</inkml:trace>
  <inkml:trace contextRef="#ctx0" brushRef="#br0" timeOffset="3250">5655 502 8182,'-7'9'0,"-1"1"602,-4-4 0,-1 3-184,7 8 0,-5 8-168,5 4 1,0 14-4,6 8 1,0 11 14,0 13 1,0 4-319,0 7 1,0 2 300,0 5 0,0 1-187,0 4 1,0 0 40,0-12 0,0-3-421,0-14 1,6-7 29,0-5 0,5-11-143,-5-5 0,6-12 91,-7-6 1,3-10-145,-2-1 1,-2-11 65,7-1 1,-1-9 97,1-14 0,5-12-121,-5-11 1,3-6 444,-3-5 0,4-5 0,-5-7 0</inkml:trace>
  <inkml:trace contextRef="#ctx0" brushRef="#br0" timeOffset="3521">5811 1505 8132,'17'-18'-1420,"2"3"1561,5 3 0,-11 7 665,4 10 0,-5 13 83,-1 10 1,-3 7-364,-8 5 1,-2 7-218,-4 10 0,-5 3-55,-12 3 1,-2 8-592,-4-7 1,-4 5 149,4-12 0,-3-7-57,-3-9 0,1-7 193,-1-5 1,0 0-124,1-12 0,1 3-298,4-15 1,-7-7 118,7-9 1,-7-8 387,7-10 0,6 0-9,5-11 0,9-3 397,9 3 1,15 2-169,8 9 0,18-2-40,10 8 0,9 0-162,9 6 1,6 5 38,0 1 1,0 5-144,-6-6 0,0 8 110,0-1 0,-13 5-209,-4 5 0,-12 7 20,1 11 1,-12 6-542,-6 11 0,-12 2 155,-5 5 1,-4 3 33,-2-4 0,0-6 143,0-5 1,0-3-112,0-9 450,0-7 0,8-1 0,1-5 0</inkml:trace>
  <inkml:trace contextRef="#ctx0" brushRef="#br0" timeOffset="4421">6952 1245 8020,'-19'-27'3150,"8"4"-2633,7 4 1,11 2 227,5-1 0,5 9-1394,6 3 0,-3-2 299,3 3 0,-4-7-113,-2 6 1,0-5 158,1 5 1,-7-6 188,1 7 1,-8-3-291,1 2 17,5 4-46,-8-13 193,6 13 1,-10-6 106,-4 8 0,2 2 24,-8 4 0,7 6 693,-7 11 1,6 11-326,-5 12 1,7 6 202,-2 6 0,-1 3-190,1 9 1,0-3-28,6-4 1,0 1-117,0-13 1,0 3-179,0-13 0,0-7-48,0-5 0,6-8 28,0 2-76,-1-11 164,-5-5-80,0-7 1,0-9 21,0-8 0,-2-8 5,-3-10 0,3 0-17,-4 1 1,4-7-10,2 1 0,2 0-145,4 5 0,9 2 46,8 5 0,8 3-14,-2 7 0,3 1 83,3 0 1,0 5 22,-1 1 1,-7 5 21,-4-6 1,2 7-40,-2-7 90,0 8 378,-5-3-87,-1 7-180,-8 0 25,-1 0 0,-14 7-98,1 5 1,-7 3-26,6 3 0,-5-7-23,5 1-46,0-1 42,6 6 5,0 1 0,2-9 97,4-3 0,4-4-78,7-2 0,-6 0 117,1 0 1,-1 0-68,7 0-19,-9 0 1,5 2 57,-8 4 0,-1 3 70,-5 9 1,-5 5-35,-1 0 0,-8 6 136,3-6 0,3 2 2,2-2 1,-1-10 121,1 4-458,0-3 1,6-3 134,0 1 0,8-8-154,3 1 0,5-10-136,1-7 1,6-5-312,0-6 1,6 2 99,-6-8 0,0-2-242,-6-9 1,1 1 217,-1-7 1,-7 6 34,-5-6 1,-3 2 375,-2-3 0,0 5-128,0 8 0,0 7 160,0 4 477,-7 3 122,-3 11 1,-5 3-325,3 12 1,2 3-24,5 9 1,1-1 14,-8 0 1,7 8-53,-7 4 0,6 0 42,-5 6 0,7-5-76,-2 11 1,2-5 53,-2-1 0,5 5-176,-5 0 0,4 1-57,2-7 0,0 1-2,0-1 0,6-5-311,-1 0 0,3-8-265,-2 2 0,-2-9-110,7-3 6,-7-7 396,11 4 1,-11-18-21,8-7 1,-8-8 94,1-10 0,-3-13-27,-2-4 0,0-11-45,0 0 0,0-14-1769,0-10 2055,0-7 0,0 40 0,0-1 0,0-2 0,0 0 0,0-2 0,0-1 0,0-2 0,0-1 0</inkml:trace>
  <inkml:trace contextRef="#ctx0" brushRef="#br0" timeOffset="4804">7817 52 8020,'-8'-12'373,"-3"1"0,1 7-750,-1-2 144,7-3 406,-4 7-278,8-6-23,0 16 1,2-1 209,4 5 1,-4 3 256,3-3 1,5 5-86,2 6 0,-3-2-169,3 8 1,-7 0 65,7 6 0,-2 1-26,1 4 0,3-1 180,-9 7 0,7 2-110,-6 10 1,1 3 0,-1 8 0,-2 8-51,7 4 0,-5 5-339,6 7 0,-3 1 212,3 4 1,3-2 80,-3-4 0,1-4 16,-1 5 0,3 1 65,-3-2-74,3 0 1,2-13 15,1-4 1,-1-4-108,0-2-12,1-7 1,-1 3-16,0-7 0,0-3-159,1-8 1,1 1-21,4-8 0,-4-7 143,4-10 0,-5-4-4,-7-2 1,4-7 2,-3-4 1,-2-5-204,1-1 0,-5-1 251,5-5 1,-7-6-407,2-11 0,-6 2-3,-6-8 1,2-2-161,-7-9 1,-1-4-318,-5-8 887,0-8 0,-8-1 0,-2-8 0</inkml:trace>
  <inkml:trace contextRef="#ctx0" brushRef="#br0" timeOffset="5196">8128 1072 7937,'8'-17'0,"-6"0"0,4-1 0,3 7 1183,3-1 0,5 7-687,6-7 1,-4 8-595,4-2 0,0 6 30,-5 6 0,3-2-296,-10 8 0,-3-1 233,-2 6 1,-4 3 123,-2 3 1,0-2-178,0 8 1,0 5 10,0 7 0,-6-3-306,0-9 0,0 2 240,6-8 1,0 5 47,0-5 191,0 1 1,2-7 197,4 0 1,-2-7-25,8-5 1,-1-3-104,6-2 0,1 6 231,-1 0 1,0 0-9,1-6 1,-7 5-243,1 1 1,-9 8-50,3-3 1,-4 10-173,-2 2 1,-2 8 72,-4-2 0,-9 6-162,-8 5 0,0-4 278,6 5 0,-1-7-93,1-5 0,2 2 578,3-8 0,4 0 180,8-6-338,0 1 0,10-7-128,7 1 1,8-8 8,10 1 0,0-5-83,-1-5 0,6 1-76,1-8 1,1 6-752,-2-5 0,-3 5 334,3-5 1,-9 5-1644,-2-6 1991,-8 8 0,4-3 0,-8 7 0</inkml:trace>
  <inkml:trace contextRef="#ctx0" brushRef="#br0" timeOffset="5346">9321 2006 9578,'18'8'1086,"-1"1"-1985,0 9 899,-7-1 0,5 8 0,-5 2 0</inkml:trace>
  <inkml:trace contextRef="#ctx0" brushRef="#br0" timeOffset="5455">9477 2317 9583,'8'10'761,"-4"-2"104,7-8 0,-5 5-1030,5 1 1,-5 8-2361,6-3 2525,-8 5 0,11 1 0,-5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39:25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1401 8284,'-7'-10'-763,"5"-5"287,-6 13 550,8-13 0,0 5 289,0-7 1,0 5-280,0 1 1,6 5 24,0-6 0,-1 7 96,-5-7 113,0 8-41,0-11 156,0 13-162,0-13-330,0 13 125,0-6 0,0 10-126,0 4 0,0 3 151,0 9 1,0 6-19,0 5 0,0 4 49,0 2 1,6 7 132,0 4 0,2 4 2,-3 2 1,-3 2-82,4 3 0,-2-7-96,2 8 0,-4-10 74,3 4 0,-3 0-142,-2-6 0,0-10 56,0-1 1,0-6-307,0-1 110,0-3 93,8-7-470,-6-9 321,6-1 1,-8-10-146,0-4 0,1-3 8,5-9 1,-4-5-4,4 0 1,-4-7 65,-2 1 0,0-4-165,0-1 0,0 5 121,0 0 0,0 8 189,0-2 0,6-2 124,-1 2 0,3 0-154,-2 5 1,-2 1 201,7 0 0,-5-3-54,5-3 1,1 4 17,5-4 0,-5-2 61,-1 2 1,1-8 196,5 3 1,0 3-85,1 2 0,-3-2 152,-3 1 1,3 1 488,-3 6-520,3 8 0,2 1-220,1 8 0,-1 4 78,0 7 1,-5 3-93,-1 14 1,-7 9-31,2 9 0,-4-2-195,-2 2 0,0 1 9,0 4 0,-2-1-204,-4-4 0,-4-1-4,-7-5 0,0-9 82,0 3 1,-1-11 145,1 0 0,0-5-6,-1-7 1,-5 3 39,0-8 1,6-3 7,5-8 0,1-5 133,-6-7 1,1-3 40,5-3 1,3 4-47,8-4 14,0-4 0,10 8-79,7-4 0,0 6 137,6 5 1,4-1 25,2 7 1,4-6 162,1 7 1,1-9-88,-1 3 1,9-5 91,3-1 1,-2 0-159,2-1 0,0-5-174,6 0 0,-2-6-76,-4 6 0,0-5 80,-11 5 1,1-1-100,-13 7 0,0 0 6,-5 0 1,-1-1-142,0 1 1,-7 0 110,-4-1 0,-4 1-140,-2 0 1,0 0 108,0-1 1,-8 1-173,-4 0 1,-5-6 132,-6 0 1,2 0 61,-8 5 1,8 1 66,-2 0 1,-2-1-7,2 1 1,0 2 133,6 3 1,-1-1-52,1 7 0,5-2 441,1 2-216,7 5 302,-4-7-413,8 8-3,0 0-89,0 8 0,2-5 107,4 9 0,-2 5-3,7 6 1,1 10-33,5 2 1,-5 1 86,-1 10 1,1 0-24,5 6 0,0 2 170,1 4 1,-7 3-143,1 8 1,-3 0 6,3 1 0,1 10-450,-7 1 0,0 7 153,-6-7 1,6-10-185,-1-2 0,1-7 47,-6-5 0,0-1-130,0-15 0,0-7-224,0-5 409,0-8 1,-7-4 138,-5-11 1,-9-4-113,-2-2 1,-8-10 471,2-7 0,-2-8-218,3-9 0,-3-7 242,8 1 1,2-8 88,9 2 1,4 2 157,8-3 1,2 9-390,4-2 1,11-3-24,12 3 1,4 0-259,2 5 0,1 1 110,4-1 0,-1 0-1056,7 1 1,-8 5 1022,3 0 0,-5 0 0,-1-5 0</inkml:trace>
  <inkml:trace contextRef="#ctx0" brushRef="#br0" timeOffset="585">1626 1072 8260,'7'-42'0,"3"13"0,15-9 793,4 15 1,9 5-301,2 7 1,7 1 143,-7-1 1,0-3-355,-5 9 1,-6-1-524,0 6 1,-8 2-30,2 3 1,-12 5-316,-5 7 0,-4 6 118,-2 0 1,-2 8 206,-4-2 1,-3 6-538,-9 5 0,1-4 213,0 5 1,-1-5 582,1-1 0,0 0 0,0-1 0,-1-1 0,1-4 0,0 1-81,-1-7 0,7 8-114,-1-2 1,7 11 318,-7 6 1,8 4 117,-2 2 0,5 0 591,1 0 0,0 6-319,0-1 1,0 7-87,0-7 1,0 5-338,0-10 1,0 2-280,0-14 1,0 0 170,0-5 1,1-8-160,5-4 1,-4-10-48,4-1-10,-4-8 1,-2 1-247,0-10 0,2-13 26,4-11 453,-5-11 0,15-12 0,-7-9 0</inkml:trace>
  <inkml:trace contextRef="#ctx0" brushRef="#br0" timeOffset="965">2387 1211 8175,'17'-23'695,"0"0"1,2-1-361,4 7 1,-1-2-57,6-4 1,1 9-337,6-3 0,-6 6-72,-1-1 1,-6 4-349,1 8 1,-4-5 102,-2-1 451,0 0 1,1 6-71,-1 0 0,-6 6-15,1 0 0,-6 7-161,5-1 1,-5-3 120,6 3 1,-9-1 148,3 7 103,-4-1 1,-2 0-239,0 0 1,0 1 42,0-1 1,2 0 139,4 1 1,-4 1-28,3 4 0,-3-2 92,-2 8 0,6 0-74,0 5 1,5 3 79,-5 3 1,8 4-13,-3 8 0,-1 6 169,1-1 0,1 11-239,5 1 0,0 2-152,1 10 1,-1-4-7,0-3 1,-5-4-19,-1-13 1,-1-3-129,2 4 0,1-12 116,-7-6 1,1-9-102,-1-2 1,-4-8-315,4 2 0,-4-4-93,-2-2-204,0 1 0,-8-9 486,-3-3 0,-5-4 276,-1-2 0,-8-15 0,-2-5 0</inkml:trace>
  <inkml:trace contextRef="#ctx0" brushRef="#br0" timeOffset="1377">2248 1885 8111,'-17'-17'290,"7"-1"353,3 1-445,7 8-117,0 1 0,0 10 311,0 4 1,0 3-69,0 8 1,0 1-162,0-1 0,0 0 12,0 1 1,0-1-440,0 0 1,7 4 78,5-3 0,3 3-86,2-10 1,1-3 3,-1-2 1,2-4-267,4-2 0,2-2 96,4-4 0,4-4 77,-4-7 1,3 2 677,3 3 0,-1-1-232,1 7 1,-8 2 582,-4 10 0,-4 0-222,-2 11 0,-7-2-4,-4 14 0,-6-8-19,-6 2 1,2 2 108,-7-2 1,-3 0-160,-9-5 1,4-7-123,-4 1 1,4-8-420,1 1 0,3-5 196,4-5 0,-5-11-642,5-7 1,1-8 186,-1 3 0,7-5-38,-2-2 1,4-5-138,2 0 1,6 1-1218,0 10 1818,15 4 0,-10 0 0,14-1 0</inkml:trace>
  <inkml:trace contextRef="#ctx0" brushRef="#br0" timeOffset="1854">3995 761 8042,'0'-35'0,"0"9"0,0 2 0,0 5 921,0 2 873,0 7-1772,7 3-758,-5 7 1,6 7 567,-8 5 0,-8 5 145,-3 6 1,-3-2 177,3 8 1,-5 6-120,5 5 0,3 8-183,3-2 0,3 6 32,2 6 120,0 3 1,0 10-144,0 4 0,5-2 557,1 8-263,8 0 0,-5-1 18,8 1 0,-5 0 150,0 5 1,-1-7-310,6-4 0,-5-4 50,-1-2 1,-5-1-387,6-5 1,-8-3 201,1-9 0,3-8 7,-2-9 1,0-7 63,-6-10 0,1-1-426,5-5 339,-4-3 0,6-18-70,-8-7 1,-6-8-63,0-9 1,-7-9-43,1-3 1,-3-4-297,-2-2 605,-1 0 0,-7-15 0,-2-4 0</inkml:trace>
  <inkml:trace contextRef="#ctx0" brushRef="#br0" timeOffset="2719">3735 1539 8005,'-17'-44'841,"7"4"232,5 11 1,10-2-716,7 8 1,17 0-282,5 6 1,11-6-1307,-5 0 867,0 0 1,-5 7 168,-1 5 1,-5-3-90,0 8 1,-14 1 209,3 5 1,-12 3-78,-1 9 1,3 1-159,-2 16 53,0 8 0,-12-1-152,0 5 1,-7 1 187,1-2 0,-3 6 283,-3-5 0,1-1-102,0-5 1,-1-3 150,1-3 1,0 2-112,0-8 0,7 0 592,4-6-364,4 1 1,2-7 44,0 1 1,8-9 4,4 3 1,3-4 69,2-2 0,0 0-84,1 0 0,-1 0-87,0 0 0,1-6 487,-1 1-194,0-1-491,-7 6 178,-2 0-75,-8 0-61,0 0-224,0-8 0,0-1-27,0-9 1,0-7 82,0-4 1,0-5-312,0-6 1,13-5 44,4-7 0,12 1-93,0-1 0,4-6 82,1 0 0,1-5-61,-1 5 0,1 1 299,-1 5 1,-5 8 247,0 3 1,-8 5 36,2 1 0,-5 8-107,-7 4-1,3 4 1653,-9 2-785,1 7-54,-6 2 0,0 10-212,0 4 1,0 4-65,0 7 1,-2 2-495,-4 4 1,3-2 54,-9 8 0,8-6-45,-2 6 1,5-8 45,1 2 0,0-9-801,0-3 533,7-7 1,3 4-122,7-8 0,6 0 53,0 0 1,0-6 148,-5 0 0,-7-5-22,1 5 0,-1-2-105,6 3 31,1 3 1,-3-4 129,-3 12 1,-5 5-395,-7 12 0,0 4 134,0 8 0,-7 1-69,-5 5 1,-3 1 250,-3 4 1,3 2 274,4-8 1,-3 6-6,8-5 0,1-3 301,5-9 0,2 4-128,3-4 1,11-4-51,7-2 1,7-4 161,-1-2 0,4 0-27,2 1 1,-1-1 56,1 0 1,-8 1-156,-4-1 0,-4 2-309,-2 4 0,-7 2 67,-4 4 1,-5 4-129,-1-5 0,-7 11-260,-5 1 1,-3-1 215,-2-11 1,-6 3-29,-1-8 0,-4-2-20,5-9 1,0-4 122,5-8 0,1 0 29,0 0 0,1-14 129,5-3 0,3-10-180,8 4 1,0 0 10,0 6 0,10 1 33,7 5 1,2 1 8,10 4 0,-6 4 142,6-3 0,0 5-85,5 5 0,1-1-282,-1 8 1,-5 1-277,0 10 0,-2-4-349,2 5 0,3 2 324,-3 3 541,-4-4 0,8 8 0,-6-6 0</inkml:trace>
  <inkml:trace contextRef="#ctx0" brushRef="#br0" timeOffset="3124">6312 1384 8113,'-17'-8'0,"5"4"873,1-7-480,7 7 0,-4-6-30,8 4 0,8 4-105,3-3 1,5 3-15,1 2 0,8 0-34,4 0 1,0 0 0,5 0 0,-3 0-185,9 0 0,10 0 86,2 0 1,2 0-427,-8 0 0,4-6 171,-4 0 0,-2 0-452,2 6 0,-9 6 240,-2 0 1,-3 5-8,-9-5 0,0 6-32,-5-6 1,-3 7-566,-3-2 351,3 5 1,-15 1 607,0 0 0,-8-1 0,-9-5 0,-8 12 0,-2-3 0</inkml:trace>
  <inkml:trace contextRef="#ctx0" brushRef="#br0" timeOffset="3398">6105 1850 8096,'-18'0'1439,"1"0"-917,0-7 1,7 3-291,4-8 0,20 3 4,9-3 1,15 5-283,8 7 1,4-6 70,2 0 0,8 0 187,3 6 0,6 0 27,6 0 1,-8 0-32,8 0 1,-7-2-456,7-3 0,-4 3 125,-2-4 1,-11 4-481,-1 2 1,-9-2 342,4-4 0,-2 4-40,-10-3 1,-7 3-36,-10 2 1,-4-2-716,-1-4 529,-9 4 0,-3-8 583,-12 5 0,-3-5 0,-9-7 0</inkml:trace>
  <inkml:trace contextRef="#ctx0" brushRef="#br0" timeOffset="3686">6883 917 8011,'2'-31'581,"3"8"1,7 0-98,11 11 1,4 3 172,7-3 1,1 8-547,0-1 0,-1-3-587,1 2 1,-1 0 805,1 6 0,0 8-40,-1 4 0,3 11 189,3 5 1,2 5-164,4 2 0,2 5-278,-7 0 0,5 8-30,-6-2 1,1-1-343,-7 1 1,-7-2 269,-4 2 0,-6 4-143,-5-4 1,-6 6 94,-12 6 1,-11-3 45,-12 9 1,-12-7-37,-5 7 0,-6-3-275,-5 3 1,-10 9 243,30-38 0,-1-1 1,-3 2-1,1 1-198,3-2 0,-1-1 1,-2 0-1,-1-1-1973,-34 31 2304,0-12 0,6 1 0,0-6 0,4-5 0,7-4 0,8-3 0</inkml:trace>
  <inkml:trace contextRef="#ctx0" brushRef="#br0" timeOffset="4046">6226 1245 8089,'-27'-31'1385,"4"8"1,9 8-1047,3 15 0,5 8-269,-6 3 0,-1 7-286,-10 5 0,-6 11-646,-11 12 0,-6-1 482,-12 1 1,-4 5-71,-7 7 0,0 0 677,0-6 0,9-2 147,8-4 0,10-6 124,13-11 0,1 2-496,10-8 1,7 0 87,16-6 0,9 6-67,15 0 0,9 0-184,20-5 1,11-3 250,12-4 1,9-1-363,2-4 0,8-4 0,-2 3 0,-46-3 0,0-2 9,3 1 0,-1-2 0,-2-1 0,0-1-423,0 0 0,0 0 686,0 0 0,0 0 0,44 3 0,-44 0 0,0 0 0,47 0 0,-6 0 0,-9 0 0</inkml:trace>
  <inkml:trace contextRef="#ctx0" brushRef="#br0" timeOffset="4555">8871 104 8298,'0'-27'0,"2"2"429,4 8 0,6 7 648,11 4 1,-4-1-854,4 1 1,-4 0-766,-2 6 354,1 0 1,-3 2 119,-3 4 1,-5 5-297,-7 12 1,-9 6 129,-9 12 1,-1 3-1386,-10 8 1618,8 7 0,-19-5 0,3 6 0</inkml:trace>
  <inkml:trace contextRef="#ctx0" brushRef="#br0" timeOffset="5183">8681 796 8294,'10'-8'711,"5"-2"-233,-3-7 1,11-6 228,6 0 0,3 0-708,3 6 0,-1 1-781,1 5 1,-2-3 325,-5 8 0,-3 1 180,-7 5 1,-9 2 197,-3 3 1,-4 11-42,-2 7 1,-2 8 104,-4-3 1,-3 5-62,-9 2 0,1-1 91,0 1 1,0-6-30,-1-1 223,9-6 0,1 3 10,8-8-200,0-8 0,8-1 227,3-8 0,6 0-79,7 0 1,-3-2 123,8-4 0,-8 3-129,2-9 0,-4 8-135,-2-2 1,-5 5-30,-1 1 0,-7 1-216,2 5 1,-6 6 8,-6 11 1,-9 9 137,-8 9 1,-8 5-159,2-6 1,-9 8 18,-3-2 1,-5 2 376,6-1 0,0-5 25,5-8 0,6-1 215,0-4 0,14 2-163,-2-8 1,9-6 241,-4-5-200,9-9 0,-3 5-22,12-8 1,9-4 282,8-7 1,14-7-126,-3-10 1,10-5-153,-3 4 1,7-4-216,-2-1 0,4-1-294,2 1 0,-6 7 79,0 4 0,-13 4-216,1 1 1,-11 9-671,0 3 1,-9 4 467,-3 2 1,-9 8-200,-2 3 1,-13 6 234,-10 6 0,-14 4 43,3 8 0,-5-2 431,4-5 0,3 3 223,3-8 0,-2 6-232,8-6 1,0 2 168,6-2 0,1 2 701,5 4 0,3 4-406,8-5 1,0 7 491,0 5 0,6 5-329,0 6 1,7 3-42,-1 4 1,-3 3-358,3 9 0,-8-3-386,2-4 0,-5-5 231,-1-12 1,6-4-168,0-7 218,0-8-20,-6-2-520,0-16 0,0-11 179,0-15 1,0-8-527,0-9 1,0-9 215,0-3 0,0-6-32,0-5 1,2 1 278,3-7 0,-1-3 375,8-9 0,-1-4 0,7-7 0</inkml:trace>
  <inkml:trace contextRef="#ctx0" brushRef="#br0" timeOffset="5408">9615 830 8120,'0'-34'0,"6"7"1366,0 4 0,1 3-594,-1 3 1,4 0-940,7 0 1,6 1-109,0 5 0,0-3-200,-6 8 1,1-5-103,-1 5-115,-7 0 707,-3 6 0,-7 2-161,0 4 1,0-2 140,0 7-187,-7 1 0,3 5-320,-8 1 239,8-9 107,-11 7 0,11-15-211,-7 5 377,7 4 0,-12-1 0,7 9 0</inkml:trace>
  <inkml:trace contextRef="#ctx0" brushRef="#br0" timeOffset="5962">9200 1643 6926,'0'-12'-237,"0"1"0,0 5 1991,0-5-806,0 7-486,0-4-720,0 8 258,0 0 1,-2 8-58,-4 3 1,2-1-184,-7 1 0,1 1 116,-1 5 1,3 1 89,8-1-241,0 0 161,0 0 1,8-5 3,3-1 1,5-7 54,1 2 0,0-4-131,1-2 0,-1 0 124,0 0 0,-5 6-102,-1 0 305,-7 7 1,4-3-82,-8 7 1,-2 6 236,-4 0 1,-9 6-85,-8-6 0,-2 6 89,2-6 0,3 6 71,-3-6 0,6-6 680,5-6-815,5 1 1,16-2-234,9-5 1,9-3-37,13-2 1,-2 0 47,8 0 1,-5 0-141,5 0 1,-8 0 44,3 0 0,-12 0-217,-6 0 3,-4 0 0,-4 8-119,-3 3 0,-12 5 166,-12 1 1,-3 0 81,-2 1 0,-1-3-420,1-3 1,-2 1 204,-4-7 0,3 0-187,-3-6 565,4 0 0,-6-16 0,-2-3 0</inkml:trace>
  <inkml:trace contextRef="#ctx0" brushRef="#br0" timeOffset="6725">9701 657 8065,'-26'-7'-127,"1"5"272,15-6-588,10 8 212,10 0 52,7 0 0,0 0 515,0 0 0,1 0 540,-1 0 1,0 0-570,1 0 1,5 6-127,0-1 1,0 5-543,-6 2 1,-2-1 255,-3 12 1,-4 10-18,-8 1 0,-4 13 196,-8-1 1,-1 9-459,-16 3 1,0 0 63,-5-6 1,1-1-17,4 1 1,-2-7 3,8-5 1,0-11-344,6-6 675,0-4 0,7-9 0,2-5 0,8-10 0,2-5 0,4-7 0,-2-1 0,7 1 0,1 7-15,5 5 0,1 3 64,-1 2 1,-2 2 309,-3 3 1,1 13 597,-7 11 0,0 3 8,-6 3 1,0 7-393,0 4 0,0 2-435,0-2 1,0 2 49,0-7 1,-2-1-443,-4-5 0,4-3 81,-4-3 0,4-10-429,2-7 383,0-8 0,6 2-250,0-12 1,7-12-114,-1-10 0,9-13 196,2-5 0,8-4-295,-2-2 1,1 2 680,-1 4 0,4 4 0,-4 7 0,2 9-56,-3 2 1,-3 7-11,-7 6 1,-1 3 187,0 8 0,-7 2 351,-4 4 0,-6 5-33,-6 12 1,-4 2-135,-7 4 1,-2 9-29,-4-3 0,1 3-179,-6-3 0,7 0-183,-3-1 0,5-1 88,2-4 0,0 1-151,-1-6 1,7-1-26,-1-6-287,8 0 339,-3 0 1,14-7 64,5-4 0,5-4 34,6-2 1,-3 0-25,3 0 0,2 0-40,-2 0 420,0 0 0,-6 0 519,0 0 0,-7 2-203,-4 3 0,1-1 394,-1 8 0,0-6-444,-6 5 1,0 1-207,0 5 0,0-6-360,0 1 0,6-6 62,-1 5 0,3-7-278,-2 2 1,-2-4 25,7-2 0,1 0-237,5 0 0,0 0 44,1 0 0,-1 0-334,0 0 1,-5 0 49,-1 0 1,-1-2-195,1-4-1304,5 4 1551,-7-13 1,7 3 578,-5-11 0,12-11 0,-3-11 0</inkml:trace>
  <inkml:trace contextRef="#ctx0" brushRef="#br0" timeOffset="7471">10739 311 8178,'-8'-25'807,"8"14"101,0-1 0,14 10-680,9 8 1,2 4-192,-2 7 1,-10 0-1234,5 1 0,-7-7 510,1 1 1,-5-1 787,-7 7 1,2-1 134,4 0 1,-4-5 377,4-1 0,1 1-525,-1 5 0,10-5-107,1-1 1,0-7-315,6 2 0,-4-2 124,-1 1 1,-1-3 200,0 4 1,1-2 40,-1 2 0,-7-3 71,-5 9 0,3-1-160,-2 7 0,-2 7 197,-10 4 1,-11 5-84,-12 7 0,-12 3 111,-5 8 0,-6 1 330,-5 5 0,5-4-309,0 3 1,6-3 319,5-2 0,11-6-153,-5 0 0,12-5-324,0 5 0,6-10-84,5-1 0,5 0-244,7-7 0,1-3 175,5-2 1,12-11-35,10-6 0,5-4 209,2-2 0,7-10-195,4-7 1,2-1-520,-2-5 0,6-2 253,-12 2 1,5 0 109,-17 6 0,-3 7 488,-2 5 1,-3-3 528,-3 2 0,-7 2-383,-5 10 1,-3 6 160,-2 11 1,0 2-16,0 3 1,-7 11-90,-5-5 0,-3 3-589,-3-8 1,7 3-39,-1-3 0,3-4-168,-3-2 0,3-5 50,3-7 0,4-1-1125,-4-4 1072,4-5 0,2-1-32,0-11 0,-6-4 308,1-3 0,-1-7-87,6-4 1,-6 4 712,0 2-364,1 4 794,5 2-636,0 7 1,0 5 10,0 10 0,0 5 70,0 7 1,0 2 190,0 4 0,0-3-193,0 3 1,0 2 222,0-2-1074,0 0 1,0-6 289,0 0 1,-2-5-551,-4-1 0,2-7 252,-7 2 0,3 2-5,-9-2 1,3-1-88,-9-5 0,4 0-177,2 0 0,-1-2 846,1-3 0,-2 1-208,-4-8 829,3 8 1,-5-3 14,8 7 0,6 7 386,-1 5 0,8 11-664,-2 6 1,5 3-32,1 3 1,7 0 140,5-1 0,11-1 38,6-4 0,24-4 1068,11-8 0,30-7-1237,-43-7 0,2-1 1,7-3-1,3-3-1355,2-1 1,2-2 0,5-3 0,0-1 477,4 0 1,-2-1 447,-4-3 0,-1-1 0,3 0 0,0-1 0,-6-2 0,0-2 0,3 1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5:51.9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87 623 9040,'2'-10'564,"4"4"0,-3 5 61,9 1-341,-8 0 0,5 0 340,-3 0-140,-4 0 1,6 7-111,-8 5 0,0 5 195,0 6 1,-6 4-93,0 8 1,-7 1-238,1 4 0,-3 3-7,-2 3 0,5-2-59,1-4 1,1-3-167,-2 3 0,-1-5 38,7-6 1,0-4-123,6-8 1,0 0-388,0 0-33,8-7 1,8-2 63,7-8 0,7-14 168,-1-3 1,4-14-587,1-3 1,1-9 227,0-8 1,-1-1 42,1 0 1,-6 2 301,-1 4 1,1-2 159,6 7 0,-1 1 18,1 5 0,0 1 195,-1-1 1,1 8-24,-1 4 0,1-2-34,-1 2 0,-5 2 329,0 10 1,-8-3 24,2 8 0,-3 1 188,-3 5 1,-2 1-238,-3 5 0,-5 4-133,-7 7 0,0 8 390,0 4 1,-9 4-289,-8 1 1,-3 7-261,-9-1 0,3 2 128,-3-1 0,-4-5-602,4 4 1,2-3 37,-1-3 0,4-5-172,-4 0 0,7-8 169,-3 2 1,5-9-159,2-3 1,5-7 128,1 2 0,-1-6-20,-5-6 0,6-5 84,-1-12 0,2-4 129,-1-8 0,-3 0 122,9 1 0,-1-1-145,6 1 1,0 5 23,0 0 0,6 8 20,-1-2 1,7 4 7,-6 1 1,5 1 105,-5 0 1,6 5 195,-7 1 1,3 7 38,-2-2 0,-4 2-72,3-1 960,-3 3-610,-2-14 0,0 12 96,0-7 1,2 5 263,4-5-242,-4 7-198,6-4-172,-8 0 0,0 8 133,0 0 0,0 10-125,0 13 0,0 0 151,0 12 1,-2-3-137,-4 14 1,-2 2-167,-3 10 1,-5 0 72,5 11 1,-4-4-214,-3 10 1,3 2-155,3-2 1,-3 2-7,3-2 1,-1-8 40,1 8 1,-1-14 21,7 9 0,0-15-7,6-3 1,0-8 193,0-9 1,6-8 4,0-4 1,7-6 65,-1-5 0,3 1 247,3-7 1,-1 6 267,0-7 0,2 1-46,4-6 0,-1 2-175,6 4 1,-1-2-37,2 7 0,2-5 87,-8 5 1,6-5-204,-6 6 0,0-3-185,-6 3 0,6 3-4,0-3 0,-5-3-305,-7 3 1,-1-6-186,1 5 1,-1-7-1491,-4 2 1008,-4 3 0,3-7 51,-10 4 916,-5-4 0,-15-2 0,-2 0 0</inkml:trace>
  <inkml:trace contextRef="#ctx0" brushRef="#br0" timeOffset="349">761 1505 8111,'-9'0'1976,"1"0"-1492,8 7-488,0 3 0,0 7-1,0 1 0,-2-1 183,-4 0 1,-3 2-314,-9 4 0,-1 4-232,-4 8 1,4-2-10,-4-5 1,-4 5-241,-2-4 0,2 2 242,-1-2 1,-1-6-43,-6-12 1,-5-3 345,-1-8 0,-5 0-49,6 0 1,0-2 404,5-4 0,2-2-73,5-3 1,-3-3 200,8 9 0,5-1-52,7 6 153,7 0-101,-4 0-278,8-8 1,8 6 463,4-3 1,5-3-216,6 2 0,4-7 744,7 1 0,9-5-358,3-6 0,4 2-89,2-8 1,5 0-632,1-6 0,5 7-587,-5-1 0,2 6 545,-3-6-80,-3 8 1,-2-4-1,-10 7 1</inkml:trace>
  <inkml:trace contextRef="#ctx0" brushRef="#br0" timeOffset="1011">1643 1124 8025,'-9'10'0,"-7"-2"731,5-8 204,3 7-421,0 3 1,8 1-113,0 1 1,4-8 138,8 2 0,1-5-147,16-1 0,0-1 62,5-5 0,7-10-676,-1-7 216,8-7 0,-11 10-229,3-3 1,-9-2-334,-2 2 1,-8-6 319,2 6 1,-10 0-239,-1 6 1,-8 0-99,1-1 0,-3 1 147,-2 0 1,-2 0 69,-3-1 1,-5 1 190,-7 0 0,-1-1 67,1 1 25,0 8 0,0 1 192,-1 8 0,7 0-129,-1 0 1,8 9-58,-1 9 0,3 7 865,2 9-368,0 9-16,0 1 0,0 10 345,0 3 1,0-1-428,0 7 1,0 1 25,0 5 0,5 0 15,1 0 0,0-3 169,-6-9 0,6-1-1363,0-16 1,5-5 134,-5-6-724,7-8 326,-11 4 478,14-16 0,-15-10 99,5-17 1,-4-7-2,-2-9 0,0-3 517,0-3 0,-8 3 0,-3-3 0,-4-4 0,-3 0 0</inkml:trace>
  <inkml:trace contextRef="#ctx0" brushRef="#br0" timeOffset="1744">1903 1384 8025,'-8'-10'-51,"-2"2"1,-1 10 10,-1 4 0,1-2 427,-6 7 0,-1 1 300,1 5 1,0 6-185,-1 0 1,7 0 56,-1-5 0,7-7-149,-7 1 0,8-6 47,-2 5-603,4-7 198,2 4 1,8-16-352,4-4 0,11-9-30,6-2 1,3-8-334,3 3 0,7-11 332,4-1 1,6-2-171,6 1 0,-4 5-7,3-5 0,-3 5 113,-2 1 0,-2 3 608,-4 3 1,-10 4-205,-7 8-313,-8 7 998,4 2 305,-15 8 0,-4 8-652,-12 3 0,-9 11-62,-8 1 1,-6 5-502,6-4 0,-6 4 147,6-5 0,0 6-172,5-6 0,7-2-196,-1-9 24,9 3 326,3-5 0,15 0 5,8-5 1,6-9 45,-6-1 1,8-9 31,-3 3 0,-3-3 306,-2 3 1,-3-3-107,-3 9 1,-6-1 104,1 6-200,-8 0 1,2 7-23,-12 5 0,-6 5-103,-11 6 0,2 4-215,-8 8 0,0 1 141,-5 5 0,-1-11-99,1 5 1,7-10 347,4 4 0,11-14-148,6 2 121,5-3 0,4-4-95,9-5 1,7-12 81,16-11 1,1-3-123,5-13 1,-5 3-120,4-10 0,3 3 159,-3-2 0,0 3-19,-5-3 0,-2 1-247,-4-1 1,-5 4 19,-6-5 1,-3-3-139,-3-2 1,-5 2 119,-7-2 1,0 7 160,0-1 1,-7 9 50,-5 2 1,3 14 457,-3-2-394,0 3 0,-5 3-44,0-1 0,5 8 296,1-2-107,-1 5 288,-5 1-175,0 7 0,7-3 7,4 8 0,4-7-63,2 7 0,0-1 78,0 7 0,0 1-68,0 4 1,0 6 121,0 11 1,2 1-48,4 10 0,-4-3-83,4 10 1,-4 2-568,-2-3 1,0 7-41,0-7 0,0 5-259,0-10 0,0-4 415,0-14 0,0-7-208,0-4-58,0-4 221,7-9 0,-5-4-9,4-12 0,-4-5 32,-2-12 1,2-12-159,4-11 0,-4-6-15,3-6 1,-3-3-242,-2-8 0,0-8 511,0-4 0,6 2 129,0-1 0,3 1 0,-1-6 0,8 3 0,3-1 0,4 2 0</inkml:trace>
  <inkml:trace contextRef="#ctx0" brushRef="#br0" timeOffset="2154">2854 104 8005,'0'-17'0,"0"-1"0,-2 9 711,-4 3 1,4-4 284,-4-1-1400,5 3 268,1-7 103,0 13 217,0-6 0,1 8 22,5 0 0,-4 2-81,4 4 0,-2-2-2,2 7 0,-5 3-207,5 9 0,2-4 94,-2 4 0,1 2 128,-1-2 0,-4 10-46,4 1 0,-2 1-146,1 5 0,-1-1 145,8 1 1,-6 4 4,5 8 0,1 2-18,5 4 0,0-3 13,0 9 0,1-5 39,-1 10 1,-2-1-213,-3 12 1,1 3 259,-7 9 1,0 4-402,-6-44 1,0 0 0,0 3 0,0 2 151,0 0 1,0 1-1,0-2 1,0-1 7,0 0 0,0 0 0,0 1 0,0-1-149,0 0 0,0 0 0,0 45-107,0-14 1,2-9 81,4-14 0,3-3-29,9-8 0,-1-8 53,0-4 0,0-9 4,1-2 0,-1-8 291,0 2-29,-7-11 279,5 3 0,-13-15-420,4 0 0,-4-8-36,-2-9 1,-6-6-523,0 0 249,-7-8 1,3-1-499,-7-9 895,0 1 0,-8-2 0,-2-3 0</inkml:trace>
  <inkml:trace contextRef="#ctx0" brushRef="#br0" timeOffset="2603">3096 1124 8032,'-8'-9'0,"8"-5"1124,0 8 0,14-7-442,9 1 1,9-3-555,3-2 1,0 0 43,5-1 0,-9 7-68,-2-1 0,-14 8 83,2-1 0,-3 3 40,3 2-336,0 0 0,-5 0-513,-1 0 0,-7 7-623,2 5 0,-4 3 577,-2 3 1,-8 5 231,-3 0 1,-5 5 232,-1-4 0,5-1 361,1-6 1,7-6-43,-2 1 112,4-1 33,2-1 0,2-2 524,4-8 1,4 0 85,7 0 1,-6 0 294,1 0-897,-1 0 0,5-2-64,-5-4-255,5 4 0,-14 2 141,3 12 0,-10 9-94,-7 2 0,-5 8 7,-6-3 1,2 11-115,-8 1 1,8-1 543,-2-11 0,5-3-122,7-7 0,3-1-70,8 0 0,8-7-104,3-4 0,14-6-168,10-6 0,1-6 36,11-11 0,-7 2-279,6-8 0,-2 2-231,2-1 1,-3-3-653,-9 8 0,-7 0-357,-4 6 0,-4-1 1513,-1 1 0,-9 0 0,-1-1 0</inkml:trace>
  <inkml:trace contextRef="#ctx0" brushRef="#br0" timeOffset="3043">4531 744 8039,'-9'0'1223,"1"-2"1695,8-4-2364,0 4 1,8-5 261,3 7-613,5 0 1,1 5-98,0 1 1,-5 8-19,-1-3 0,-5-1 104,5 1 1,-7 1-559,2 5 0,-2-5 71,2-1 1,-4 1-1155,3 5 691,-3 0 0,-2 0-622,0 1 0,0-1-35,0 0 534,0 1 881,-7-1 0,-3 0 0,-7 1 0</inkml:trace>
  <inkml:trace contextRef="#ctx0" brushRef="#br0" timeOffset="3396">4618 1090 8030,'0'25'-244,"-6"-6"-60,0 4 0,-5 4 772,5 2 0,-6-4 836,7-2 0,-1-4-613,6-2 0,0 1 13,0-1 1,0-6 567,0 1-433,0-8-1171,8 11 292,1-13 1,8 6-75,1-8 0,-1-8-68,0-4 1,-1 3-496,-5-3 0,5 3 186,-5-3 0,4 3-186,3 3 1,-1 4 280,0-4 1,1 4 117,-1 2 0,-2 8 1234,-3 3-609,3 5 0,-13 1 146,4 0 0,-2 1 48,2-1 0,-5-5 473,5-1 1,-2-7-622,2 2 1,0-4-410,11-2 0,0-4-651,18-8 1,3-7 471,14-16 1,2 1-800,3-1 1,-3 3 387,4 3 1,-6 4 169,-6 7 0,-4 9 299,-7 3 1,-8 4 360,-4 2 0,-10 8 211,-1 3 0,-8 11 613,1 1 1,-5 2-11,-5-2 0,-5-2-391,-7 8 1,-1-8-789,1 2 1,-6-10-19,0-1 0,0-8-162,6 1 1,-1-3 361,1-2 1,5-9-42,1-9 0,-1-14 0,-5-12 0</inkml:trace>
  <inkml:trace contextRef="#ctx0" brushRef="#br0" timeOffset="4864">6226 848 7945,'-8'17'300,"6"-7"0,-11 5 375,7-4 1,2 5 539,10 1-789,4-7 1,7 5-103,0-3 1,8-5-289,4-1 0,2-4 100,-2-2 0,3-2-127,-3-4 0,-2-1-441,2-5 217,-8-3 175,4-3 0,-8-1-283,1-4 0,-7 2-97,1-2 0,-9 4-344,3-4 0,-6-2 283,-6 2 0,-3-6-20,-8 6 0,-1-6 296,1 6 0,5 6 313,1 5 249,-1 8 1,-3 6-251,3 15 1,3 10 138,3 14 1,4 5 110,-4 11 1,4 5 220,2 7 1,0 0-154,0 0 1,0 1 44,0-1 1,6-2-389,0-4 0,0 1 113,-6-12 1,6-4-550,-1-14 0,7-7 226,-6-4 0,1-4-247,-1-1 106,-4-9 1,6-3-194,-8-12 1,0-5-3,0-12 0,-2-4-215,-4-8 0,-4-7 140,-7-4 1,6 4 184,-1 1 0,0 5 475,-5 1 1,8 8-228,3 4 0,2 12 75,-2 5 241,4 4 1,-7 16 209,3 3 1,-4 12 78,-7-1 1,4 5 511,-5 2 1,11-1-311,-11 1 1,5-6 901,-4 0-1406,7-8-38,2 4 1,16-16-331,3-3 1,13-14-219,4-9 1,7-16-455,5-13 1,4-6 128,8-5 0,0-12-257,0-12 1,-26 36 0,0 0 725,0-1 0,0-1 0,3-3 0,1 0 245,2 1 0,0 0 0,-2 5 0,-1 0-146,0 0 0,0 2 1,23-26 23,-6 5 1,2 9 168,-8 8 1,-1 6 272,-10 11 0,1 4 398,-7 8 0,-5 7 688,-7 4-383,-7 4 1,4 10-179,-8 3 0,-2 5-563,-4 1 1,2 8-201,-7 4 1,-1-2-10,-5 2 0,0-2-42,-1 1 1,3 3-17,3-8 1,5 2-151,7-2 0,2-4-62,3 4 0,11-3-49,7-3 1,10-2 225,1-3 1,8 1-14,10-7 0,2 0 217,4-6 1,-6 0-111,0 0 1,-3 2 59,-8 4 1,3 3 54,-9 8 1,1 1 154,-13-1 1,4 8-15,-10 4 0,3 11 0,-15 6 0,1 6-242,-6 6 1,0-4-151,0 3 0,-8 3-40,-3-3 1,-4-1 105,-3-10 1,-5 2-31,0-7 1,0-1-57,6-5 0,-6-7-254,0 1 0,-2-13-133,2 1 1,1-11-342,-6-1 1,5-5 252,-6-5 0,2-7-165,-2-11 1,-4-6 82,5-11 1,-3-4 221,2-8 1,6 2 248,11 4 1,-3 4 32,4 7 1,3 2 116,2 4 0,2 4-36,-2 8 1,5 6 110,-5-1 1,2 8 722,-2-1 1,2 3-381,-7 2 1,-1 7 751,-5 5 0,-2 5-473,-4 6 1,-2 2 103,-4 4 0,-4 4-262,4-5 1,4-1-11,2 2 0,4-8-102,2 2-402,7-11 1,6-4-247,16-8 0,7-2-497,16-4 1,7-4-283,4-7 1,4 0 369,2-1 0,-2 3 286,-4 3 0,-2 5 256,-3 7 1,-13 0 536,1 0 0,-10 7 97,-7 5 0,-4 5 717,-8 6 1,-8-1-622,-4 6 0,-11-1-223,-5 2 1,1 2-785,-2-8 1,6 0-533,-6-6 1,8-7 914,-2-4 0,-4-5 0,0-1 0</inkml:trace>
  <inkml:trace contextRef="#ctx0" brushRef="#br0" timeOffset="5709">9114 381 7913,'0'-18'0,"0"1"1478,0 0-454,0 0-643,0 7 1,-2 2-120,-4 8 1,-3 2 101,-9 4 1,-1 5 612,-4 13-619,4 2 0,-6 9 115,8 0 1,1-3 70,5-3 1,3 2-450,8-8 1,15 0-281,8-6 1,10-7-214,7-4 0,10-6 322,8-6 0,5-4-302,-5-7 0,-2-6-46,-10 0 0,2-6-276,-8 6 1,-5-6 256,-6 6 0,-10-6 4,-2 6 0,-5-2 247,-7 2 1,-3-2 151,4-4 0,-10 4 842,-1 8-574,-9 0 34,5-1 0,-1 11-102,4 7 0,4 9 47,2 14 1,0 4-274,0 8 1,0 0-197,0-1 1,0 6 45,0 1 1,-2-1-268,-3-5 1,1 5-363,-8 0 1,1 3 329,-7-3 1,-5-3 48,0 3 1,-6-5 328,6-7 1,0-1 331,6-4 0,0-3-61,-1 3 0,1-10 533,0-1-54,7-9 733,3 13-1029,7-14 0,1 5 41,5-7 1,6 0 239,11 0 0,2 0-266,4 0 1,1-5-332,-7-1 0,6-2 73,-6 2 0,0 4-155,-5-3 1,-1 3 88,0 2 1,-7 2-112,-4 3 1,-4 7 157,-2 11 1,-8 6-5,-4 11 0,-9-1 33,-2 7 1,-6-2 170,6 2 0,0-4 269,6-7 0,7 0-223,5-1 0,3-7-105,2-4 1,9-6-170,8-5 0,8-4-33,10-8 1,2-2-132,3-4 0,-4-4 102,5-7 1,-5-6 16,-1 0 1,-2-6-7,-5 6 1,-3-6-242,-7 6 1,-9-2 43,-3 2 0,-6 4 158,-6-4 1,-5 6 58,-12 5 1,-4-1-6,-8 7 1,-5 0-226,-1 6 1,1 0 123,6 0 0,7 2-379,4 4 1,-2-2 185,2 7 0,-1-5 141,7 5 1,0-7-612,0 2 0,-1 2-1992,1-3 2765,0 1 0,-8-6 0,-2 0 0</inkml:trace>
  <inkml:trace contextRef="#ctx0" brushRef="#br0" timeOffset="5946">8993 1142 7913,'-31'5'324,"-3"1"1,1 2 193,4-2 1,8 1 667,-2 5 0,4 1-923,1-7 1,7 2-46,-1-3 0,7 3-222,-7 4 0,0 3 72,-5-3 0,6 3 324,-1 2 0,2 6 10,-1 0 0,3 8-132,8-2 0,0 4-16,0 1 0,8-1 27,3-4 1,13 3 164,4-3 1,15 4-92,9 1 0,15-7 449,13-4 0,9-3-673,9-3 1,-45-9-1,1-1 231,9 0 1,1-2 0,5-1 0,3-1-709,5-2 0,1-2 1,-2 1-1,0-1-162,5-2 0,-1 0 0,-8-2 1,-1-2-178,4-4 0,-1-1 1,-8 3-1,-1-1 685,2-1 0,-1-1 0,-7-1 0,-1-1 0,-3 0 0,-1-1 0,-1-1 0,0-1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40:20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190 87,'-19'-37,"12"12,24 10,2 13,-2-6,-1 8,-37 39,1 16,-26 32,22-39,-2-2,-18 17,-8 14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0:25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415 502 8374,'-17'0'0,"0"0"-1036,-1 0 685,1 8 0,0 0 91,-1 3 0,1 5 170,0-5 0,-6 5 40,0 1 0,-2 0 50,2 0 0,3-1-38,-3-5 1,-2 5 37,2-5 0,0-1 68,6 1-68,0-7 0,-1 12 0,1-7 0</inkml:trace>
  <inkml:trace contextRef="#ctx0" brushRef="#br0" timeOffset="1258">225 537 8198,'-17'0'0,"-1"0"1965,1 0-483,0 0-862,7 0 1,2 2 39,8 4-455,0-4 0,8 3 40,4-10 0,11 1 31,6-8 0,11-7-86,6-10 1,12-3 55,5-3 1,-1 8-427,1 4 0,-7 4-201,1 2 0,-9 5-356,-1 0 0,-11 9 344,-1-3 0,-9 4-189,-8 2 1,-3 8 161,-3 3 1,1 6-43,-7 6 1,-2-1 302,-10 6 1,-6-1-69,-11 2 0,2 4 322,-8-4 1,1 3 41,-7 3 1,0-6 18,1 0 1,-1-3-87,1 3 1,5-4 166,0-7 0,8-7 37,-2 1 229,11-9-251,-3 5-183,13-8 0,2-2-116,12-4 1,5-3 156,6-8 0,-2 3 3,8-3 0,0 9-82,5-9 1,-5 5-24,0 1 1,-2 1-78,2 4 1,-4 4-184,-8-3 1,-7 10 8,-5 7 0,-3 5 158,-2 6 1,-9 4-87,-9 8 0,-7 5 175,-9 1 1,-9 5-6,-3-6 0,-2 6 61,2-6 1,-2 1 234,8-7 1,5-1-87,6-4 0,10-4 357,2-8-41,7 0-328,10 1 0,8-9-125,4-3 0,5-4 115,6-2 0,10-10 92,7-7 1,8 0-248,-2-6 1,-2 4-223,2 1 0,-7-5 73,1 0 1,-3 2-142,-3 10 0,-7-5-534,-4 5 1,-6 1-76,-5-2 363,-4 9 1,-10-13 53,-4 5 0,-9 1 155,-8-1 1,-8 1 149,2-2 0,-2-3 207,2 4 0,-1-3-138,7 3 1,0-3 109,5 8 1,1-5 234,0 5 1,5 0 82,1 6 125,7-7 124,-12 5 106,14-14-228,-5 14-160,7-5-117,0 7-90,0 0 0,6 7-134,-1 5 0,7 3 90,-6 3 0,1 7 236,-1 3 0,2 7 98,3 5 1,5 10 270,-5 8 0,5 13-105,1-2 0,-2 12-155,-3 0 1,3 5-44,-3 6 0,1-1-150,-1 7 1,1-10 25,-7-2 1,2-11-180,-3-17 0,-3-2-737,4-16 1,-4 0 373,-2-5 1,-8-8 2,-3-4 0,1-10 12,-1-1 1,-1-8-72,-5 2 0,-2-6-883,-5-6 0,5-11 825,-4-12 0,4-14-1915,2-8 2325,-1-9 0,1-17 0,0-2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0:30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35 899 8326,'-17'8'1584,"8"9"1,1 18-2038,8 11 0,6-4-35,-1-1 1,9-5 518,-3-1 1,-3-1 297,-2 1 0,-4-1 435,-2 1 0,6 0-508,-1-1 0,3-1-304,-2-4 1,1-4-116,5-8 1,1-5-805,-7-1-489,8-7 1094,-5 4 1,1-18-58,-4-7 1,-4-3-13,-2-8 0,0-7 31,0-5 1,0-8 204,0 2 1,9 1 175,8-1 0,10 6 67,14-6 0,5 7-17,11-1 0,3 9 632,3 2 1,5 8-374,-5-2 1,2 4 190,-1 2 1,-5 7-11,-7 4 0,-8 4 169,-3 2 0,-12 2-252,-6 4 1,-4 6-249,-2 11 1,-7 4 7,-4 7 1,-12 3-204,-6 3 1,-5-3-243,-6 3 0,2 2 183,-8-1 0,0-1-85,-5-6 1,-7-7-88,1-4 0,-2-5-119,1-7 1,5-3 106,-5-8 0,13-8-49,4-3 1,7-7 212,6-5 0,3-2-16,8-3 1,10-5 375,7 4 0,2 2-114,10-2 1,-6 8 216,6-2 1,-2 0 148,2 6 0,-4-2 364,-8 13 0,0-6-455,0 7 1,-5-1 196,-1 6-775,-7 0 1,4 7-638,-8 5 1,0-2 827,0 1 0,0 1 0,0 5 0</inkml:trace>
  <inkml:trace contextRef="#ctx0" brushRef="#br0" timeOffset="242">554 709 8243,'-17'10'0,"0"-3"0,-1-7 0,7 8 410,-1 4 1,8 9 623,-1 2 0,3 8-681,2-3 1,0 7-144,0 5 1,0 6 163,0 12 1,0 5-83,0 12 1,7-5 216,5-1 0,9-2-83,2-9 0,8-1-58,-2-5 1,9-2-411,3-4 1,1-4-438,-2-7 0,-1-8-28,7-4 1,-6-11-687,6-7 0,-2-5 213,3-5 1,2-7 344,-2-11 0,-3-12 635,2-11 0,-8-11 0,5-5 0</inkml:trace>
  <inkml:trace contextRef="#ctx0" brushRef="#br0" timeOffset="605">2111 121 8294,'9'0'1857,"-1"-8"344,-8 7 0,2-13-968,4 8-869,3 1 0,14 5-455,0 0 1,2 0-587,-2 0 1,-3 0 329,3 0 0,-4 7-356,-2 5 0,-5 18-2516,-1 11 3219,-7 7 0,-12 11 0,-11 3 0</inkml:trace>
  <inkml:trace contextRef="#ctx0" brushRef="#br0" timeOffset="865">1886 1141 8271,'-33'27'173,"4"-4"1,4-9 2122,8-3-1004,7-7-944,3 4 0,9-10-111,3-4 1,5 2-16,7-7 0,1 7-5,-1-2 1,6 4-105,0 2 0,0 2-125,-6 4 1,1 11 92,-1 12 1,-5 4-152,-1 1 1,-1 7 112,1-1 0,-1-5 317,-4-7 0,-5-4-203,5 4 1,2-7-56,-2 3 0,1-11 250,-1-2 0,-4-5-14,4 6 1,-2-8-453,1 1 0,-1-5 132,8-5 0,-1-7-765,7-11 1,7-12-253,3-11 0,7-11-734,5-7 1,-3-11 1463,3-5 0,-18 34 0,0-1 0,1-1 0,-1 0 1</inkml:trace>
  <inkml:trace contextRef="#ctx0" brushRef="#br0" timeOffset="1019">2906 0 8221,'12'2'3107,"-1"4"1,1-4-2591,5 3 1,2 5-182,4 2 1,2-3-1293,4 3 1,-4-1-35,-8 7 1,-1 7-581,-5 3 0,-3 13 752,-8 5 818,-8 11 0,-9 5 0,-10 7 0</inkml:trace>
  <inkml:trace contextRef="#ctx0" brushRef="#br0" timeOffset="1311">2785 1020 8221,'0'12'-2,"0"-1"1,2-7 1638,4 2 0,7-4-750,16-2 1,8-10-485,14-7 1,3-2-125,4-10 0,3 0-640,9-5 0,-3 5 89,-4 0 0,-3 6-129,-8-6 1,-8 8-38,-4-2 0,-5-2-380,-6 2 1,-4 0 20,-8 5 1,-8 1 239,-3 0 1,-4 0 372,-2-1 0,0 7-50,0-1 1,-2 8 207,-4-1 1,3 5 26,-9 5 1,6-1 85,-5 8 0,5-3 311,-5 3 1,1 3 481,-2-3 0,-3 3 762,3 2 0,-3-5-716,-2 0 1,5-1-355,1 6 0,1 6-173,-1 0 0,-3 1-1335,8-7 0,1 6 368,5 0 1,0 2-502,0-2 1069,0 4 0,0 7 0,0 1 0</inkml:trace>
  <inkml:trace contextRef="#ctx0" brushRef="#br0" timeOffset="1623">3252 1228 8107,'-60'2'2424,"9"4"1,8 11-1177,14 12 0,10-4-1295,8-2 0,7-2 15,-2 2 1,4-4-283,2 4 0,2-4 179,4-1 0,2 1 375,3 4 1,4-4-293,-3 4 0,-2 2 2,1-2 1,3-2-231,9-9 1,-2 1 61,8-7 0,1-2-539,11-10 0,-3-3 349,8-9 0,0-7-320,6-3 1,0-3 150,0 2 1,-8 0 133,-3 12 0,-7-2 621,-5 13 1,2-6 504,-8 7 1,2 1 1638,-2 9 0,-4 3-1149,4 4 1,-10 3 866,-1-3 0,5 5-1025,6 6 1,2-4-567,-2 4 0,-1-4-755,6-1 0,1-9-794,6-3 0,7-4 55,4-2 0,-2-2 1045,2-4 0,8-11 0,8-10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6:09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1 537 8192,'0'-12'-1275,"0"1"1218,0 7 339,0-11-140,0 13 1,0-8 178,0 4-413,0 4 188,0-5-199,7 7 255,-5-8-24,14 6 75,-15-13-19,7 13 96,0-6 371,-6 8 43,5-8-479,1 7 0,2-13-39,7 8 1,-5 1 20,-1 5 0,1-6-260,5 0 1,0-6 31,0 7 0,3-9-5,3 3 0,-4 1 27,4-1 0,-4-1-125,-1-5 0,-1 5 0,0 1 0,-5 1 80,-1-1 1,-7-5-113,2 5 1,1 1 79,-1-1 1,0-1 26,-6-5 0,0 5-30,0 1 4,8-1-144,-6-5 103,5 0 0,-5 1-23,4 5 0,-4 1 13,4 4 243,-4 4-74,5-5 278,-5 7-189,6-8-21,-8 6-77,0-6 0,-6 6 128,0-3 79,1 3-78,-3-6 0,4 8 198,-7 0-148,7 0 1,-6-6-55,4 1-702,4-1-443,-5 6 834,7 0 1,0 2 170,0 3 1,0 5 109,0 7 0,0 8-68,0 4 1,0 12 163,0 5 1,-2 7-109,-4 11 0,4 1 5,-4 16 0,4-2-50,2 1 0,0-3-7,0-8 0,0-1-11,0-5 0,0-3-110,0-9 1,6-6-56,0-5 1,2-5 80,-3-7 0,3-3-90,4-7 0,1-1 10,-7 0 0,7-5-240,-1-1 130,-5-7 0,3 4-225,-4-8 0,-6 0 98,0 0 1,-8 0-34,-9 0 1,-2-8 160,-4-3 0,3-5 229,-3-1 0,4 0 0,2-1 0,0-7 0,-1-1 0,1-9 0</inkml:trace>
  <inkml:trace contextRef="#ctx0" brushRef="#br0" timeOffset="260">243 744 8192,'-27'-17'0,"2"7"239,7 5 0,1-3 1053,0 2-1026,7 1 0,3 6-337,7 5 0,0 4-147,0 7 0,0 0 161,0 1 0,0 7 144,0 3 1,0 5 36,0 2 1,0-8 6,0-4 0,0 2-71,0-2 0,2-2 37,3-10 1,-1 3-72,8-8 1,-7 5 31,7-5 1,-1 0-158,7-6 0,-1-8 112,0-4 0,8-11-510,4-5 0,10-7 114,1-5 1,2 1-31,-1-7 0,-5 8-17,4-3 0,-3 7-214,-2 5 0,-3 4 644,-3 8 0,-4-8 0,-8-2 0</inkml:trace>
  <inkml:trace contextRef="#ctx0" brushRef="#br0" timeOffset="704">796 554 7252,'0'-11'777,"0"-1"-745,0 8 1,0-5 641,0 3-148,8 4-316,-6-6 0,5 16-6,-7 4 0,6 9 123,0 2 0,2 7-196,-3-1 0,-3 2-151,4-2 0,-4 7-93,-2-7 1,6 6 92,-1-12 1,1 0-231,-6-6 93,8 0 0,-6-5 65,4-1-12,-4-7 1,3 2 18,1-12 0,2-5-200,-3-12 1,-1 2 79,8-8 1,-6-6-90,5-5 0,1 0 101,5 5 1,-2 0 59,-3 1 0,3-1 21,-3 1 0,3 7-1,2 4 1,1 3 50,-1 3 1,0 6 175,1-1 1,-7 8-1,1-2 0,-8 3 478,1-3-139,-3 4 0,0-6-174,4 8 1,-4 8 29,4 3 0,-5 7-29,-1 5 0,6 4-41,0 7 0,0 1-98,-6-1 0,2 9-178,3 3 0,-3-4 119,4-2 0,-4-3-194,-2-2 1,0-3 361,0-3 0,0-10-92,0-7 0,2-3 71,4 3 1,11-4-129,12-8 0,9-8-99,3-4 1,7-5-352,-2-6 0,10-4 349,1-7 0,9-1 0,-5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36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80 0 8035,'0'10'2641,"0"-2"0,7-8-2276,5 0 1,5 0-224,6 0 1,-2 0-458,8 0 1,0 0-789,6 0 1,-7 0-14,1 0 1,-8 0-9,2 0 319,-11 0 569,-4 0 0,-10 0 215,-4 0 1,-4 7-264,-7 5 0,0 9 28,-1 2 1,-5 0 255,0-6 0,0 8 0,6 2 0</inkml:trace>
  <inkml:trace contextRef="#ctx0" brushRef="#br0" timeOffset="182">62 415 8035,'-17'12'0,"0"-1"0,5-7 1436,1 2-430,7-4-1140,4-2 1,11 0 24,12 0 1,4-10-90,8-7 0,-6 0-43,0-6 1,-8 3-312,2 3 0,2 0 259,-2 0 0,0 1 187,-6 5 0,0-3-77,1 8 1,-3-1 37,-3 1 0,3 4 145,-3-4 0,-5 4 0,1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35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36 8005,'0'-10'1196,"2"0"-1010,4 5 1,-2 3 12,7-4-43,-7 4-140,11 2 270,-13 0-103,14 0 177,-14 0-83,5 0 1,-7 2-73,0 4 0,-2 5 78,-3 12 0,-1-2-197,-11 8 1,3 2-110,-9 9 1,4-3 39,2 3 1,-1-3 82,1-3 0,0-5-163,-1 0 1,3-8 29,4 2 1,1-4 91,4-1 1,4-7 29,-3 1 1,3-7 98,2 7-61,7-8 0,5 3 162,11-7 0,-2 0-153,8 0 1,-6 0 4,6 0 0,0-7-239,5-5 0,-1-3-61,-4-2 0,1 1-192,-7 5 0,0-5-5,-5 5 1,-1-3-814,0 3 628,-7-5 1,3 13-878,-7-9 334,0 8 295,-6-3 20,0 7 769,0-8 0,-8-2 0,-1-7 0</inkml:trace>
  <inkml:trace contextRef="#ctx0" brushRef="#br0" timeOffset="552">606 122 8123,'0'-17'3178,"0"7"-3575,0 2 299,0 8-144,0 8 0,0 2-203,0 7 1,-8 2 181,-4 4 0,-3-3 314,-2 3 0,-1-2 32,1 2 1,-6-2 188,0 8 0,-6 0-229,6 5 1,-6 1 95,6-1 0,-8 3-119,3 3 0,1-3 27,-2 3 1,6 2-180,-6-1 1,6-1 102,-6-5 0,8-1 35,-2 1 0,-2-6 75,2-1 1,6-8 133,5-3 1,6 0-89,-5-5 0,7-3 140,-2 3 0,4-6-166,2 5 0,2-7 175,4 2-218,4-4 1,13-2 78,0 0 1,7-2 9,-1-4 0,0-4-96,6-7 1,-5-6-106,11 0 1,-5 0-97,-1 6 1,-1-6-313,1 0 0,0-1 182,-1 7 0,-7 2-349,-4 3-75,-4-3 1,-3 11-291,-5-7 456,-3 7 334,-8-4 1,-2 8 61,-4 0 1,2 0-141,-7 0 315,7 0 1,-6 0-184,5 0 299,3 0 321,-6-8 0,6 6-57,-4-3 1318,4 3-984,-5 2 1,9 0 216,3 0 1,-1 7-395,8 5 0,-6 3 19,5 3 1,-5-1-248,5 0 1,-1 0-233,2 1 0,3 3-852,-4-4 1,-3 4 396,-2-9-2170,4-4 1572,-9 7 1,7-15-80,-8 0 1,0-8 466,0-9 0,0 0 555,0-1 0,0-14 0,0-5 0</inkml:trace>
  <inkml:trace contextRef="#ctx0" brushRef="#br0" timeOffset="946">1003 260 8099,'-17'-7'1296,"0"5"-294,7-6-1233,2 8 160,16 0-808,2 0 0,7-2 98,0-4 760,1-3 1,-3-9 251,-4 1 1,5 8 356,-5 3 0,-1-2-294,2 2 0,-1 1-55,6 5 1,3-6-158,3 0 1,-4 0 123,4 6 0,-4 2-234,-2 4 0,3 4 184,3 7 0,-8 0-2,8 0 0,-13 7 25,7-1 0,-5 7 156,-1-1 1,-3 15-305,-8 2 1,0 8-98,0-8 1,0 2 193,0-1 0,-8 3-19,-3-4 0,-5 2-193,-1-2 0,-6-2 66,0-4 0,-2-3-431,2 3 1,3-5 45,-3-6 0,-2-4-82,2-8 0,0-2-278,6-3 363,0-5 1,1-16-162,5-8 0,3-10 561,8-14 0,-8-3 0,-1-8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38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104 243 7990,'-10'-10'-91,"3"-5"198,7 5 0,1-5-15,5 3 0,-2-1 100,8 7 0,-1-5-16,6 5 1,1 0 19,-1 6 1,0 0 121,1 0 1,1 0-129,4 0 1,-2 0 16,8 0 1,0-2-212,5-4 1,3 3 113,3-9 0,-3 2-205,3-1 1,-4-4 70,-1 3 0,-8-1-26,-4 1 1,-4-1-27,-2 7 1,-1-2-376,-5 2 198,-3 4-248,-8-5-202,0 7 1,-6 2 328,1 3 0,-11 5 374,-1 7 0,-8 1 0,-10-1 0</inkml:trace>
  <inkml:trace contextRef="#ctx0" brushRef="#br0" timeOffset="281">346 260 7990,'6'-11'770,"-1"-1"1,9 6-710,-3-5 1,7 5 35,5-6 0,-2 9-78,8-3 0,-2 4 36,1 2 1,3 0-110,-8 0 1,2 8 216,-2 3 0,-5 12 154,-1 6 1,-2-2-154,-9 2 0,6 5 11,-7 7 0,1 7-507,-6-2 0,-8 8 221,-3-2 1,-5 1 176,-1-12 0,-6-1-130,0-5 1,-6-1-267,6 1 0,-8-8-27,3-4 1,1-4-177,-2-2 1,2-1 30,-2-5 1,-2-3-482,8-8 983,-7-8 0,3-9 0,-8-10 0</inkml:trace>
  <inkml:trace contextRef="#ctx0" brushRef="#br0" timeOffset="439">467 295 7990,'8'0'0,"-8"0"0,-8 0 1613,-9 0 1,-1 0-594,1 0 0,0 7-326,-1 5 1,-5 11-851,0 6 1,-7 5-887,1 7 1,-12 9-2104,-5 7 3145,-4 16 0,-17-2 0,32-27 0,-1-1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42.3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35 8104,'-11'-9'327,"-1"3"628,8 4-195,-3-6-25,7 6-367,0-5-903,0 7 1,1 5-1,5 1-275,6-2 0,-3 4 458,3-3 1,-6 9-429,5-3 780,-7-3 0,4 7 0,-8-5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48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7887,'17'8'4402,"0"-6"-4837,1 13-728,-1-13 590,-7 6 1,3-7-1118,-7 5 1690,0-4 0,-14 13 0,-2-5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48.8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7887,'-8'18'973,"4"-7"-486,-7 1 1305,7-8-1792,-4 3 0,8-14 0,0-3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48.22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1 241 14289,'17'25'939,"1"4"0,-1 4-644,0 1 0,0 7 0,1-1 233,-1-2 1,-2 5-192,-3-3 1,3 0-308,-3-5 1,3-6-10,2 0 1,-5-8-235,0 2 1,-1-4-198,6-2 0,1-1-555,-1-5 0,0 3-46,1-9 1,5 1 372,0-6 0,0 0-2068,-6 0 2706,0 0 0,1-8 0,-1-1 0</inkml:trace>
  <inkml:trace contextRef="#ctx0" brushRef="#br0" timeOffset="362">433 397 8082,'-9'-10'2199,"1"2"0,8 7-1888,0-5 1,8 4 105,3-4 1,5 2-116,1-1 1,10-5 110,7-7 1,11-3-351,12-3 0,10-4-199,8-7 0,10-1-375,1 1 1,1-1 499,5 1 0,-11 7-305,-6 4 1,-6 9 112,-6 3 0,-3 7-2,-8-2 0,-10 17 283,-7 7 1,-5 11 263,-12-1 0,1 7-144,-13 5 0,-1-1 179,-5 7 0,0-6 666,0 6 0,-7-5-568,-5 5 1,-3-6-281,-2 6 0,-7-7-161,1 1 1,-2-3-264,2-3 1,2 1-86,-8-1 0,6 1-428,-5 0 0,1-3 306,-2-3 0,-2 2-215,8-8 0,0-2-773,6-10 1,-1 3 194,1-8 1229,0-1 0,-1-20 0,1-4 0</inkml:trace>
  <inkml:trace contextRef="#ctx0" brushRef="#br0" timeOffset="954">831 379 7956,'-10'-7'1047,"-5"-3"1503,13 1-2050,-6 9 1,8 15-234,0 8 0,0 8 514,0-2-447,0 11 1,-1-2-171,-5 8 0,-2-1-262,-3 1 1,-3-4 99,8-7 0,-5-1-82,5 1 1,0-8-680,6-4 0,0-4 131,0-2 1,2-7-269,4-4 1,4-4 325,7-2 1,0-10-106,0-7 1,8-14 279,4-9 1,4-7 178,2 7 0,-1-6 221,1 6 0,-1 5-119,1 6 1,-1 10 752,1 2 1,-6 1 21,0 11 1,-8-1 395,2 6 1,-10 2-500,-1 4 0,-8 3 38,1 8 1,-3 6-315,-2 1 0,-13 6-247,-4-1 0,-12 4 141,0 1 1,-4 7 59,-1-1 0,-1 6 71,1-5 0,-1-3 52,0-9 1,8-4 184,4-8 0,12-5-250,5-1 1,6-9-48,6-2 0,11-15-158,12-14 0,19-6-197,10-5 1,7-4-229,4-8 1,0 2 57,1 4 0,-1 0-2773,0 11 3051,-15 4 0,5 10 0,-11 4 0,2 7 0,-2 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46.7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260 312 7964,'-10'0'0,"2"-8"0,8-2 0</inkml:trace>
  <inkml:trace contextRef="#ctx0" brushRef="#br0" timeOffset="1004">190 70 7964,'2'-16'-240,"4"5"0,-4-5 52,4 5 673,3 3 37,1 0-130,0 8 1,3 10 68,-7 7 0,0 3 209,-6 8 0,0 1-260,0 6 0,0-1-121,0 1 0,1-6-490,5 0 1,-4-6 211,4 5 1,-4-6-66,-2 1 1,0-10-323,0-1-474,0-9 496,0 13 0,0-16-26,0 0 0,0-10-37,0-13 0,6-4-57,-1-7 1,3-1-53,-2 1 140,-4-9 228,13 7 1,-7-1 93,3 8 1,5 8 110,-5-2 1,5 12 485,1 5-289,0 4 0,-1 12 238,-5 7 1,-3 2-77,-8 10 1,0-2 171,0 2 1,-8 3 33,-3-3-267,-5 4-91,-1 1 1,1-5-96,5 0 1,-4-8 5,3 2 1,2-4-157,-1-1 70,7-9-577,-4-1 249,8-8 0,0-2-578,0-4-191,8-3 453,2-9 120,7 1 159,0 8 146,-7 1 1,-2 10-1,-8 4 1,-8 9-16,-4 8 1,-11 10 183,-6 1 1,-3 1-41,-3 5 0,1-3 183,-1-3 1,2 1 765,5-1-455,3 1-316,7 0 0,1-9 242,0-2-246,7-5-163,2-2 115,8 0 25,0 1 1,2-9-27,4-3 0,4-12 35,7-5 1,0-5-21,1-1 0,5-6 143,0 0-140,7 0 1,-8 2 46,6 3 12,-6-3 0,3 14-13,-8-5 0,0 4 114,0 8 0,-5 0-109,-1 0 1,-7 8-14,2 4 0,-4 9-92,-2 2 1,6 2-152,0-2 1,-1-4-402,-5 4 280,8-4 95,-6-9-23,13 5 1,-5-13 54,7 4 1,0-4-170,1-2 1,1-14 48,4-3 0,-4-10-124,4 4 1,-4-8 201,-1 3 0,-3 1 45,-3-2 0,1 8 101,-7-2 1,0 9-87,-6 3 1,0 5-44,0-6 1,-2 9-4,-4-3 0,-6 12 9,-11 5 0,4 12 105,-4 6 1,-2 4 144,2 1 1,-8 7-67,3-1 1,-3 0 109,2-5 0,-4 5 173,4 1 0,3-1-120,-3-5 0,6-1-213,-6 1 127,8-8-271,-4-2 0,6-8-184,-5 0 1,11-1 98,-4-5 0,3-3-412,-3-8 160,0 0-178,-1 0 225,9 0 108,1-8 57,8-1 0,2-7-239,4 5 1,3-5 197,9 5 1,-1 1 269,0-1 0,1 5 82,-1-6 1,0 8 305,0-1 1,1 3-37,-1 2 1,2 7 268,4 5 1,-2 3-141,8 3 0,6-1-122,5 0 1,8 1 65,-2-1 0,14 0-94,9 0 0,2-7-235,10-4 0,-4-4-109,9-2 0,-11 0-308,6 0 0,-16-2-117,-7-4 0,-10 4-473,-2-4 0,-13 4 98,1 2 1,-9-2 29,4-3 775,-16 3 0,18-6 0,-12 8 0</inkml:trace>
  <inkml:trace contextRef="#ctx0" brushRef="#br0" timeOffset="1306">969 156 8009,'25'-10'1810,"3"5"0,3 3-1000,-2 2-423,4 0-109,-14-8 1,12 6-162,-8-4 1,0 4-166,-6 2 1,-6 0-160,1 0-731,-8 0-231,11 0 661,-13 0 332,6 0 176,-24 8 0,-3 9 0,-15 10 0</inkml:trace>
  <inkml:trace contextRef="#ctx0" brushRef="#br0" timeOffset="1746">1055 485 8009,'-10'17'407,"-5"0"1,13 0 1337,-4 1-1167,4-1-175,2 0-126,0 1 1,0-1 63,0 0-213,0 8 0,-2-6-14,-3 5 0,3-5-151,-4-2 1,4 0 97,2 1 0,-6-7-93,1 1 23,-1-9 0,8 11-679,4-8 1,-3-2 173,9-10 1,7-6-26,10-11 1,4 2 134,1-8 1,-1 8-270,-4-2 410,3 4 0,-7 2 384,4-1 0,-4 9 196,-8 3-278,-7 4 42,-2 10 479,-8 1 1,-6 10-316,0 5 1,-13-3 0,2 6 190,-3-2 0,-5 3-100,2-5 0,0 0 67,6-5 1,0-1-62,-1 0 125,9-7-176,-7 5 1,15-11-299,-5 8 1,6-8 12,6 1 0,-3-3-73,9-2 1,-1 0 50,7 0 0,-1 0-67,0 0 1,1 0 446,-1 0-60,0 8 1,1-6 194,-1 4 294,-8 3 766,7 1-494,-14 7-772,5 0-317,-7 1 1,0-7-227,0 1 1,-2-8-186,-3 1 1,1-3-559,-8-2 1,1 0 354,-6 0 1,5 6-1364,0 0-31,9 0 2032,-5-6 0,0 0 0,-1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45.5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8056,'0'-17'916,"0"7"0,7-3-706,5 7 7,3-8 1,3 12 173,-1-3 1,6-3-122,0 2 1,0 0 75,-6 6 0,6-5-31,0-1 0,6 0-29,-6 6 0,2-2-323,-2-4 125,-3 4 193,5-5-1200,-8 7 376,0 0 0,-5 0-1361,-1 0 839,-7 0-138,4 0 1203,-16 7 0,-2 11 0,-7 9 0</inkml:trace>
  <inkml:trace contextRef="#ctx0" brushRef="#br0" timeOffset="200">139 399 8056,'-2'17'246,"-4"0"0,4 0 408,-3 1 0,-3 1 29,2 4 0,0-2-242,6 8 1,0 0 273,0 5-195,0 1-526,0 7 1,0-5-186,0 3 1,0-3 135,0-3 1,0 1-52,0-1 0,0-7-78,0-4 0,0-3-1425,0-3 36,0-8 547,8 7 129,-6-14 422,6-2 0,-8-10 475,0-7 0,0-8 0,0-2 0</inkml:trace>
  <inkml:trace contextRef="#ctx0" brushRef="#br0" timeOffset="678">641 208 8056,'7'-25'410,"3"6"51,7-4 0,2-2 131,4 2-269,-3 0-149,12 13 1,-5-5-213,8 3 0,-6 3 178,-1-3 0,-6 8 191,1-1 1,2 3-19,-2 2 1,0 0 224,-6 0 0,6 0-345,0 0 1,0 0-193,-6 0-239,1 7 1,-3-3 167,-3 8-59,3-1 0,-11 1-2,7-1 163,-7 1 1,4 0-53,-8-1 0,0-5-11,0 5 37,0-7 41,0 12 153,0-7 0,0 8-88,0 1 0,0 1 156,0 4-20,0-4-161,-8 14 1,6 1 14,-3 13 1,3 3 62,2 1 0,2 9 130,3 3 0,-1 7-61,8 5 0,-8-4-57,1 4 1,3-6-286,-2-6 0,5-3 75,-5-8 1,6-8-116,-7-4 1,1-5 44,-6-6 1,6-5 103,0-6 0,-1-1-194,-5 0-2,0 1 0,0-7-315,0 1-123,0-8 0,-7 3-307,-5-7 1,-5-9 386,-6-9 0,-4-1-383,-8-10 1,-1 0 277,-5-5 0,3-6 269,-8-1 1,6-5 388,-7 6 0,9-1 0,-2 7 0,3 5 0,3 0 0,-9 8 0,-1-4 0</inkml:trace>
  <inkml:trace contextRef="#ctx0" brushRef="#br0" timeOffset="1027">606 571 8033,'-17'0'527,"-1"0"1,3-1-204,3-5 1,3 4 726,3-4-424,4 4-368,-6 2 1,7 0-212,-5 0 0,4 2 53,-4 4 1,4 5-55,2 12 0,0-1 97,0 6 0,0-5-8,0 6 0,8-8-10,3 2 1,5-3-126,1-3 0,0-5 24,1-1 0,-1-7-139,0 2 1,6-4-151,0-2 200,0-8 0,-7-2 1,-3-9-168,-1-4 0,-6 4 22,5-4 0,-7-2 131,2 2 1,-6 0 73,-6 5 1,-4-5-32,-7 0 0,0 0 4,-1 6 0,1 2 96,0 3 0,0-1-38,-1 7-35,1 0-1769,7 6 803,3 8 410,7 1 564,0 9 0,15-1 0,4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3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7536,'18'-10'703,"-1"5"72,8-5 1,-6 8-304,4-4 1,2-1-229,-2 1 0,0 0 34,-6 6 1,-5 0 220,0 0-488,-1 0 1,-1 8 118,-5 3 0,-3 7-328,-2 5 0,-7-2 34,-5 8 0,-3-2-207,-3 1 0,3 3 447,4-8 0,-3 6 341,8-6 0,1 0-173,5-6 0,3-7 78,9-4 1,1 2 480,16-3 0,2 1-269,9-6 1,-1-2-653,7-4 0,-6 3-326,6-9 1,-7 2-523,1-1 0,-9-3 128,-2 9 1,-8-7-1998,2 6 2835,-4 1 0,-2-3 0,1-2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3.9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7936,'16'-8'537,"-5"-3"1,5 3 768,-5 2 1,4 4-1064,3 2 0,-7 0 115,1 0-802,-8 0 0,3 2 1,-7 4 443,0 5 0,-15 12 0,-4 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5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18 536 10909,'15'2'584,"-3"4"0,-4 9-333,-8 8 1,0 6-16,0-6 1,0 8 31,0-2 1,-6 3 0,0 3 0,-5-1-128,5 1 0,-2-2-164,2-4 1,4 1-428,-3-7 291,3 0 113,2-5-567,0-1 290,0-7 171,0-3 1,5-9-30,1-3 0,8-7 56,-3-11 1,-1 2-91,1-8 0,1 2-179,5-2 0,-5-1-9,-1 7 1,1-6 175,5 6 1,0-6-174,1 6 1,-1 0 165,0 5 1,0 1 66,1 0 1,-1 5 55,0 1 413,1 7 0,-1-4 17,0 8 1,-5 0 1150,-1 0 30,1 0-1053,5 0 0,-1 8 192,-5 3 1,2-1-141,-7 2 0,0 7-118,-6 10 0,0-1 55,0 7 0,0-4 182,0 9 0,0-1-319,0 1 0,-6-4-227,0 5 1,1-10-482,5-3 0,2-1 323,3 2 1,-1-4-889,8-8 1,-6-1 286,5-5 1,1-3-41,5-8 0,0-8-113,0-3 0,1-12-180,-1-6 0,0-10 1020,1-1 0,7-8 0,2 4 0</inkml:trace>
  <inkml:trace contextRef="#ctx0" brushRef="#br0" timeOffset="298">900 35 8857,'17'-10'1102,"1"4"0,5 4-484,0 2 1,0-5-421,-6-1 1,0 0-30,1 6 1,-1 0 32,0 0 1,-5 0-103,-1 0 1,-5 2-167,5 4 0,-7-2 29,2 7 1,-4 3-316,-2 9 0,-8-2 198,-3 8 1,-5-3 99,-1 3 1,2-2 878,3-4 0,5-4-386,7 4 0,0-3-47,0-3 1,1-5-142,5-1 0,6-7-1,11 2 1,0-4-494,11-2 0,-1-4-1688,13-8 1931,0 1 0,14-22 0,1 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4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0 105 8020,'8'-10'3260,"3"2"-2668,12 8-486,-3 0 1,6 0 0,-4 0-2624,1 0 2517,0 0 0,2-7 0,2-3 0</inkml:trace>
  <inkml:trace contextRef="#ctx0" brushRef="#br0" timeOffset="155">432 122 8020,'18'0'-972,"-1"0"1052,0 0 0,3 0 0,1 0 980,2 0 0,0 0-974,-6 0 0,8-6 13,4 0 1,4-7-1451,1 2 629,1 3 722,-8-8 0,5 7 0,-5-8 0</inkml:trace>
  <inkml:trace contextRef="#ctx0" brushRef="#br0" timeOffset="260">1159 1 8020,'27'0'542,"-4"0"1,-2 0-79,2 0 1,-4 0-59,4 0 0,2 0-260,-2 0 0,2 0-96,-2 0 0,-2 0-50,8 0 0,-8 0 0,4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3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8122,'0'-10'0,"0"1"-58,0 3 140,0 4 394,0-6 121,0 1 1,2 5 260,3-4 154,-3-4-166,6 8-302,-8-5 1,2 7 167,4 0-473,-4 0-45,5 7 0,-7 9 754,0 7-429,0 8-117,0 3 0,0 10 59,0 8 0,-7-2-214,-5-4 0,2-1-154,-1-5 1,7-9 17,-2 3 1,4-11-214,2 0 0,0-3 106,0-3-364,0-8-665,0-1 1,2-8 27,4 0 0,4-4-339,7-7 0,0-1 391,0-11 0,1 4-1132,-1 2 2077,0-1 0,8-7 0,2-1 0</inkml:trace>
  <inkml:trace contextRef="#ctx0" brushRef="#br0" timeOffset="192">606 329 8172,'-20'0'4994,"5"0"-4342,23 0 0,1 0-685,9 0 0,-7 2-399,1 4 1,-9-2-683,3 7 0,2 1 705,-2 5 0,-4 1 66,-14-1 1,1 2 17,-13 4 0,5-4-80,2 4 1,2-9-734,3-3 1138,-3-7 0,13 4 0,-6-8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1.1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18 710 9804,'17'0'1202,"-3"0"-768,3 0 1,-4 0-123,10 0-120,-3 0 0,-1-6 71,4 0 0,-4 1 29,4 5 1,-4 0-158,-1 0-125,-1-8 355,-7 6-499,5-6 82,-5 8-133,-1 0 93,-1 0 0,-6 2-415,4 4-812,-4-4 707,5 13 1,-7-11-452,0 8 1,-2-1-578,-3 7 1640,3-1 0,-21 8 0,3 2 0</inkml:trace>
  <inkml:trace contextRef="#ctx0" brushRef="#br0" timeOffset="445">70 1160 8279,'-17'17'1043,"-1"0"-395,9 0 30,-7-7 73,14 5-545,-5-13 0,9 6-97,3-8 1,5 0-22,7 0 0,2-4-320,4-7 1,-3-1 88,3-11 0,-4 4-154,-2 2 0,1-1-580,-1 1 503,0-8 229,0 6 0,-5-6-588,-1 8 384,1-1 5,5 1 1,-5 0-638,-1-1 591,1 1 0,5 0 390,0-1 0,-5 1 0,0 0 0,-7 0 0,7-1 0,-8 1 0,1 0 0,5-1 0,-8 1 0,6 0 0,-8 0 0,7-1 95,-5 1 1,6 0 119,-8-1 1,0 1 63,0 0 0,6-1 29,-1 1 1,1 6 159,-6-1 313,0 1-539,0 1-66,0 2-39,0 8 1,2 2 113,4 4-85,-4 4-33,6 15 0,-8 1 47,0 9 1,0 2-28,0 3 1,-6 4-18,0 8 0,0 2-122,6 3 1,0-3-231,0 4 1,0-4-593,0-2 453,0-8 80,0-10-78,0-1 156,0-14 6,0-1 1,2-11-4,4-7 0,-2-7-81,7-5 0,-5-11-201,6-6 1,-3-5 70,3-7 405,3-3 0,-13-8 0,4 0 0,-4-7 0,-2-3 0,0-7 0</inkml:trace>
  <inkml:trace contextRef="#ctx0" brushRef="#br0" timeOffset="1336">883 53 8226,'9'-17'0,"1"1"519,-4 5-1,-5 3 2,7 8-37,-8 0 0,2 2-270,4 4 1,-4 3-119,4 9 1,1-1 94,-1 0 0,7 0-150,-1 1 0,3 5-235,3 0 146,7 8 92,-6-12 1,6 6-73,-8-8-85,8-7 0,-6 5 0,4-5-82,-3-1 1,-5 7 204,-4-5 0,3-1-4,-8 1 0,-1 1-63,-5 5 1,-1 0 0,-5 1 0,-4 5-138,-7 0 1,-2 6 119,-4-6 0,-2 6-13,-4-6 1,-4 0-16,4-6 1,2 0-33,-1 0 1,6-7-78,-1-4 101,4-4 0,4-4-24,3-4 1,5 2 11,7-7 0,7-1 106,5-5-68,3 0 9,2 7 0,7-5 147,-1 3-156,7 4 147,-10 1 0,5 7 180,-8 0 1,-6 0-58,1 0 1,-8 2 177,1 3 0,-3-1-117,-2 8 1,0 5 42,0 6 1,-7 6-318,-5-6 222,-3 8-56,-2-4 0,-3 1-275,-3 1 1,4-6-42,-4 6 0,-2-8-56,2 2 1,0-1 133,6 1 1,5-10-85,1 4 1,5-5-28,-6-1-16,8 5 225,-3-14 0,9 11-66,3-7 1,5 0 465,7-6-179,1 0-2,-1-8 1,8 4 79,4-7 0,3-1-239,3-5 0,5-1-32,1 1 0,-1 0-44,-5 0 1,-1-1-189,1 1 0,-8 2-40,-4 3 1,-4-1 79,-2 7 1,-5 0-317,-1 6 293,-7 0 1,4-2-1,-10-2-273,-4-1 368,-4-9 1,-7 6 15,0-3 1,0 1-80,-1 5 377,1 3-215,0-14-56,-1 14 1,7-5 247,-1 7-229,9 0 83,-5 0 1,8 2 138,0 3 1,0-1-62,0 8 1,0-7 105,0 7 0,0-6-95,0 5 1,0 1 75,0 5 0,0 2-43,0 4 1,0-1-35,0 6 1,2 7 133,4 5 0,-5 8-178,5-2 0,2 2-5,-2-1 0,5 8-99,-5-3 1,0 2-213,-6-8 0,5 4 114,1-4 1,0-5-180,-6-7 1,0-1 68,0-10 131,0 0 33,0-6 1,-6 0 111,0 1 23,-7-9-70,11 7 1,-13-14-6,3 3 0,3-3 100,-3-2 0,6 0 540,-5 0-401,-1 0 1,-3-7 41,3-5 0,-1-5 70,7-6 1,0 2-111,6-8 0,2 0 43,4-6 1,6 1-282,11-1 1,-4 1-254,4-1 0,2 1-89,-2-1 1,6 6-371,-6 0 0,2 8 25,-2-2 0,-4 4 677,4 2 0,-4-1 0,-1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2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7972,'-17'0'1540,"8"7"0,-5 3-929,8 7 0,1 6 315,5 0 0,0 8-754,0-2 1,0 4-426,0 1 1,0-1-108,0-4 0,1-3 238,5-2 0,-4-11-419,4 4 327,-4-3 1,0-5 12,4-3 1,-3-4-42,9-2 1,-6-8-332,5-3 1,1-12 132,5-6 0,6-4-52,0-1 1,0-3-147,-6-3 0,1 9 210,-1-3 0,0 10 625,1 1-184,-1 12 281,0 3 0,-7 10 254,-4 4 1,1 3 33,-1 9 0,0 5 627,-6 0 0,0 6-448,0-6 1,-6 6 121,0-6 1,-1 5 25,1-4 1,4-1-352,-4-6 1,6 0-997,6 0 1,-2-5-70,7 0 1,7-9-235,5 3 0,5-12 14,-4-5 0,4-5-2165,-5-1 2892,8 0 0,-12 0 0,6-1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2.5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8237,'25'0'1649,"2"8"1,8-4-107,0 7-1320,-1 1 0,3-1-275,3 1 0,-4-6-176,5 5 0,-12-7-520,-6 2 1,-4 2 114,-2-3 228,0 1 0,-7-4-70,-4 4 0,-4-2 65,-2 7 1,-10 1-339,-7 5 0,0 2 748,-6 4 0,-12-4 0,-2 6 0</inkml:trace>
  <inkml:trace contextRef="#ctx0" brushRef="#br0" timeOffset="184">87 606 8832,'-10'0'2793,"6"-2"-2465,16-4 1,3-2-219,20-3 0,-4-5-196,9 5 1,-2-5-173,3-1 0,-5 6 216,5-1 1,-11 6-262,-1-5 1,-8 7-140,2-2 0,-3 4-896,-3 2 902,-7 0 1,-3 2-118,-7 4 1,-2 4 552,-3 7 0,-13 0 0,-9 0 0</inkml:trace>
  <inkml:trace contextRef="#ctx0" brushRef="#br0" timeOffset="376">346 640 8647,'18'8'1455,"1"-4"-885,4 7 1,-2 1 69,8 5 1,-8 0-394,2 1 1,-4-1-12,-1 0 1,-3 2-285,-4 4 0,3-3-116,-8 3 1,-3 2-199,-8-2 1,-5 6 219,-7-6 1,-2 7-170,-4-1 0,1-4-77,-6-2 0,5-4-192,-6-1 1,6-7-58,-6 1 1,13-8 184,-1 1 0,6-5-130,-1-5 1,-1-5 581,7-7 0,0-8 0,6-2 0</inkml:trace>
  <inkml:trace contextRef="#ctx0" brushRef="#br0" timeOffset="550">571 623 8104,'-8'-10'2903,"-1"3"-2456,-8 7 1795,-1 7-1423,1 11 1,0 5-718,-1 11-132,-7-3 74,-2 11 0,-7-5-1221,-1 3 1,6-3 351,1 3 1,1-5 14,-2-7 0,4 3 320,8-8 490,-1 0 0,9-6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57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7988,'9'4'3238,"8"-4"0,7-4-2980,4 4 0,3 0-1549,-8 0 0,6 0 266,-6 0 1,-6 0-1108,-5 0 1605,-8 8 0,1 1-14,-10 9 0,-11-1 541,-7 0 0,-7 8 0,-5 2 0,-9 8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1.0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9133,'0'17'2180,"0"0"-1680,0 1 0,0 5-323,0 0-129,0 0 0,0 0 35,0 0 1,0 2-52,0-2 0,0-4-86,0 4-301,0-4-25,0-1 0,2-9 115,4-3 1,4-6-156,7-6 1,0-9-14,1-8 1,1-8-132,4 2 1,-4 2 190,4-1 1,-6 6 134,-5-1 1,3 6 222,-3 5-68,-4 5 1,5 9 1029,-7 3 0,0 7-4,-6 11 1,0-2 435,0 8 0,0 0-730,0 5 0,-6-7-79,0-4 0,0-1-912,6 1 0,0-10 252,0 4 1,2-9-183,4 4 1,-2-9-215,7 3 1,1-6-607,5-6 0,-3-3 399,3-9 693,-4 1 0,20-15 0,-6-5 0</inkml:trace>
  <inkml:trace contextRef="#ctx0" brushRef="#br0" timeOffset="258">1038 52 8013,'0'-17'3481,"14"5"-3917,3 1-110,-4 7 208,3-4 209,-14 8 0,5 8 265,-7 3 0,-7 7 425,-5 5 0,-11 4 409,-6 7 1,-4 3-676,-1 3 1,1-4-523,4 5 0,-1-5-89,7-1 1,7-8-1045,10-4 230,-3-4 26,7-9 1,0-5 294,8-10 809,7-5 0,-3-15 0,7-2 0</inkml:trace>
  <inkml:trace contextRef="#ctx0" brushRef="#br0" timeOffset="415">882 87 8013,'0'9'1911,"0"6"0,0-5-794,0 7 1,0 1-404,0-1 0,6 0-381,0 1 0,7-1-304,-1 0 0,-2 0-250,1 1 1,1-7-639,5 1 0,0-6 80,0 5 0,7-7 195,-1 2 584,0-4 0,2 5 0,2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0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52 278 8723,'12'-10'1168,"-1"4"1,1 4-642,5 2-204,0 0 0,0 0 687,1 0-528,-1 8-729,8 2 282,-13-1 0,9 1-503,-16-4 0,7-3 305,-6 9-376,0-1 1,-6 7 152,0-1 1,-6 0 11,0 1 1,-6-1 137,7 0 1,-7-5 156,6-1-27,1-7 574,5 12 175,7-15-384,3 7-122,7-8 0,1 0 300,-1 0-382,0 0-22,0 0 0,-7 8-79,-4 3 0,-4 5-275,-2 1 0,-14 8 91,-3 4 1,-6 3-177,0 3 0,-4 5 315,-8 1 3,1-1 81,-1-5 1,3-1 164,3 1 1,4-6 56,7 0 1,9-8 936,3 2-889,4-4 1,6-4-63,8-3 1,-1-5-23,12-7 1,4-1-170,2-5 0,3-4-331,3-7 0,-6-6 174,0 0 1,-2 0-135,1 5 1,-3 1-49,-7 0 0,-9 5-571,-3 1 660,-4 7 0,-4-4 132,-4 8 0,-3 2 277,-9 4 1,1 4-120,0 7 1,-6 8 549,0 4 0,2-2-314,9 1 0,-1-5 263,7 6-293,0-8 0,6 4-20,0-7 1,2-3-102,4-3 0,5-5-281,12-7 0,0-7-43,12-5 1,-4-11-387,9-6 0,2-9-472,-1-3 1,-1-5 485,-5 6 0,-3 0-51,-3 5 0,-4 2 478,-8 4 0,1 5 134,-1 6 39,0 1-20,-7 7 0,-2 10 375,-8 12 1,0 11 889,0 6 1,0 1-240,0-1 0,0 4-342,0-4 0,-6-4-345,0-2 0,0-4-361,6-2-279,8 1 0,2-9-25,7-3 0,0-6-345,0-6 1,1-9-47,-1-8 1,-2-8-420,-3 2 1,3-3 1116,-3-3 0,3-7 0,2-2 0</inkml:trace>
  <inkml:trace contextRef="#ctx0" brushRef="#br0" timeOffset="379">899 70 8210,'8'-10'-1021,"-6"-5"0,11 11 2116,-7-7-356,0 7-15,2-4-392,-6 8 0,7-2 91,-3-3 1,-4 3-142,6-6 1,-7 8-31,5 0 0,-4 2-201,4 4 214,-4-4-286,-2 13 136,0-13-45,8 13 1,-7-11-120,5 8 0,-4-1 140,-2 6 1,0 1-148,0-1 1,0 2 90,0 4 1,0-2-156,0 8 1,0 0 84,0 6 0,0 1 83,0 4 0,2 5 81,4 7 0,-4 5-10,3 1 0,-3 15 162,-2 2 1,2 2-523,4 3 1,-4 5 273,4 13 1,-5-47 0,0 2-139,-1 4 1,0 1-1,0-2 1,0-1-300,0-2 1,0-2 0,-2 45-57,-4-4 1,4-11 116,-4-6 0,4-12-33,2-5 1,-2-6 92,-3-6 0,3 0 196,-4-11-256,4 3 83,-6-19 294,7-1 0,-7-20-438,8-15 1,0-8 1,0-10 402,8 0 0,-7-7 0,7-2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7:57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8200,'10'-8'0,"5"-2"367,-5 1-282,7 1-11,0 8 0,1 0 684,-1 0 1,0 0-236,1 0 0,-7 8-80,1 3 0,-3-1-243,3 1 1,1-5 14,-7 6 189,7-8-233,-3 11 0,5-11-600,-3 7 0,-2-7 158,-5 2-1292,-3-4 377,6-2-167,-8 0 654,0 0 699,0 7 0,-8 3 0,-1 7 0</inkml:trace>
  <inkml:trace contextRef="#ctx0" brushRef="#br0" timeOffset="203">1 484 8200,'0'18'712,"2"-9"-452,4-3 0,3-4-23,9-2 1,1 0-129,4 0 0,2-8-12,4-3 0,7-5 89,-7-1 1,6 2 185,-12 3 1,5 2-291,-5 5 1,1 3-203,-7-4-802,0 4 368,0 10 0,-7 1-1172,-4 9 884,-4-9 842,-2 7 0,0-7 0,0 9 0</inkml:trace>
  <inkml:trace contextRef="#ctx0" brushRef="#br0" timeOffset="402">312 553 9113,'18'0'709,"-1"0"0,0 0-386,0 0 0,1 2 16,-1 4 0,-5 4-50,-1 7 0,-5 2-16,5 4 1,-7-2-410,2 8 0,-4-6 199,-2 6 0,-8-2-466,-3 2 0,-3 2 7,3-8 1,-5 5-104,5-5 0,-5 1 101,-1-7 0,0-6-236,0 1 1,5-8-272,0 2 365,1-5 1,1-2 539,5-5 0,-5-12 0,0-8 0</inkml:trace>
  <inkml:trace contextRef="#ctx0" brushRef="#br0" timeOffset="611">468 502 8989,'-12'0'1136,"1"0"1,1 7-732,-1 5 0,-5 5-117,5 6 1,-5-2 26,-1 8 1,-6 0-1,0 5 1,-6 1-595,6 0 1,0-1 233,6 1 0,-1-8-741,1-4 0,2-4 165,3-2 0,5-5-254,7-1 0,0-9 372,0-2 0,2-9-87,3-14 1,11-6 589,7-12 0,15-10 0,-1-11 0</inkml:trace>
  <inkml:trace contextRef="#ctx0" brushRef="#br0" timeOffset="844">848 17 8200,'0'12'1171,"0"-1"0,0-5-495,0 6 1,0-1 394,0 6-521,0 1-244,0-1 0,-2 6-243,-3 0 1,3 0 122,-4-5 1,4-1 9,2 0-93,8-7 0,7-3-216,8-7 1,8 0-851,-2 0 548,-4 0 183,7-7 0,-12 3-388,3-8 0,-6 7-366,-6-7-1,5 8-165,-14-3 307,5 7 1,-9 7 470,-3 5 0,-5 3 374,-7 2 0,-8 8 0,-2 2 0</inkml:trace>
  <inkml:trace contextRef="#ctx0" brushRef="#br0" timeOffset="1027">952 415 8200,'0'17'10,"0"-3"67,0 3 1,0-3 268,0 9 1,2-10 180,4-1 1,-2-1-94,7 6 1,-7 1 157,2-1 0,-2 6-275,1 0 1,-3 0-72,4-6 1,-6 1-660,-6-1 1,2 6 213,-7 0 0,-6 6 0,-6-6 0,-1 0-22,7-6 1,0-1-341,0-5 0,-6 3 69,-1-9 1,1 1-172,6-6 0,0 0 98,0 0 1,1-7 207,5-5 0,-3 2 357,8-1 0,-7-1 0,11-13 0,-6-2 0</inkml:trace>
  <inkml:trace contextRef="#ctx0" brushRef="#br0" timeOffset="1158">710 778 8200,'17'8'506,"1"-6"1,-1 13-68,0-3 1,-5-3 852,-1 3 0,1-6-460,5 5 0,6-5-231,0 5 0,8-1-335,-2 2 1,3 1-290,3-7 0,7 0-508,4-6 1,-3 0-832,-3 0 0,-11 0-1794,-6 0 3156,-4 0 0,-2-8 0,1-2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5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17 900 8024,'-9'0'1280,"1"0"-1085,8 0 384,0-8 140,8 6 1,1-12-196,9 9 1,-1-3 11,0 2 0,8 2-270,4-7 0,-2 5-62,2-5 1,0 5-663,5-6 0,-1 3 370,-4-3 0,1-1-867,-7 7-178,1-7-752,-7 3 1283,-8-7 1,-3 5 50,-12 1 1,-3 5 272,-8-6 0,-1 6 181,1-5 1,0 7 215,-1-2-116,9-3-172,-7 7 243,7-6-72,-1 8 215,-5 0 0,13 2 253,-4 4 1,4 5-92,2 12 1,0-1 212,0 6 1,0 7-106,0 5 1,0 8 149,0-2 0,0 4-71,0 2 1,0 0-134,0 0 0,6-2-379,0-4 1,-1 2-191,-5-7 0,6-7-319,0-5 0,6-8-204,-7 2-648,9-4 359,-12-9 398,5-2 0,-1-12-50,0-8 1,0-1 125,-6-16 1,0 0 56,0-5 1,-2-9 416,-4-3 0,-2-2 0,-3 2 0,-5-2-49,5 8 0,1 1 49,-1 10 0,-1 6 410,-5 12 1,5 3-292,1 8 1,-1 10 742,-5 7 1,0 8-308,-1 10 0,-5 1-99,0 4 1,2-3-14,10 3 1,-3-9 30,8-2 0,1-8-129,5 2-365,0-4 0,13-9 228,4-4 0,18-14 21,0-9 0,13-10-2451,4-14 998,-1-3 620,17-8 1,-13-1-248,9-5-1105,-9-11 1560,5-2 0,-8-8-152,0 4 1,0-4 367,-26 36 1,0 0-1,18-42 180,-4 4 0,-3 5-120,-3 6 1,-7 11 119,-4 7 0,0 10 192,-5 13 0,3 4-16,-10 8 2940,-3 7-2331,0 2 0,-8 10 464,0 4 1,0 4-804,0 7 0,0 0-81,0 0 0,0 1-386,0-1 1,0 6 85,0 0 1,7-2 7,5-9 0,3 3-22,2-3 0,3-3-174,3 3 1,-2-6 14,8 5 1,-6-7-51,6 2 1,-8 1 7,2-1 1,-4 2-271,-2-2 333,1 3 0,-7 9-11,1-1 1,-9 6-97,3 0 0,-12 6 9,-5-6 1,-4 8-214,-3-3 1,-5 5 106,0 2 0,-6-3-139,6-3 0,-8 4 218,3-4 0,1-4 16,-2-2 0,2-4 71,-2-2 1,-3-5 187,3-1 1,4-7 18,2 2 0,-2-4-77,2-2 0,5-8 271,7-3 1,7 1 147,-2-2-146,4 1 0,4-1-203,4 1 0,6 7-44,11-2 0,3 4-171,9 2 1,2-2 108,3-3 1,-2 3-73,8-4 1,-1 4-12,1 2 0,-2-6 8,-4 0 0,-5 1 226,0 5 1,-3 2 226,-9 3 0,0-1-300,-5 8 0,-7-8-231,1 1 0,-9 5 166,3 2 0,-4-3 10,-2 3 0,-8-1-71,-3 6 1,-4 1 46,-3-1 1,-5 0-32,0 1 1,-8 5 75,3 0 0,1 8-16,-2-3 0,8-1 105,-2 2 1,3-2 229,3 2 1,0 3-114,0-3 0,-1 6 49,1 5 1,2-3 51,3 3 0,3-3-53,3-3 1,4-1-70,-4-4 0,6 1 13,6-7 0,-2 2-22,7-2 0,1-5-6,5-1 0,0-2 10,1-9 0,1 0-231,4-6 0,2 0 62,4 0 1,3-8-17,-3-3 0,-2-7 7,2-5 0,-8 4-146,2-4 1,-6-2 191,-5 2 0,-4-6 16,-8 6 0,0-6-45,0 6 1,-14 0 12,-3 6 0,-12 2-41,0 3 0,-3 4 18,-3 8 1,6 0-1150,0 0 1127,16 0 0,-10-7 0,13-3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8.3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 7984,'-10'-9'1420,"3"1"-1533,7 8 522,0 0 1,0 8-1119,0 3 1,-8 7 708,-3 5 0,-5 4 0,-1 7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09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 52 8116,'10'-7'429,"-3"-3"-108,-7 0 517,0-5 980,0 13-1301,0-6 0,-1 8-195,-5 0 0,2 8-155,-8 4-99,1 3 1,-6 10 86,-1 4 1,1 1-95,0-1 0,-1 4-100,1-4 0,-2 3 130,-4 3 1,9-6-290,-3 0 0,6-8 96,-1 2 1,4-10-224,8-1 0,2-6 40,4 5 1,6-7 19,11 2 1,4-12 97,7-6 1,3-3-66,3-2 1,-5 7 112,-1 4 0,-5 5-22,-6 1 0,-10 0 226,5 0 0,-12 7-112,-1 5 0,-5 11 545,-5 6 1,-5 1-196,-7-1 0,-6 6-35,0-1 1,-8 1-233,2 5 0,-4 4-160,-1 3 1,-1 1-61,1-2 1,-1 4 170,0-4 0,1 2-280,-1-2 1,3 2 5,3-8 0,4 3-4,7-3 1,1-4 171,0 5 1,1-5 5,5-1 1,1-2 86,5-5 1,3 5 199,-4-4 1,4 2 15,2-3 0,0-1-92,0-4 1,4-5 438,7-1 1,5-2-223,18-9 1,5 0 225,13-6 1,0 0-245,-1 0 0,9 0-234,3 0 0,-3 0-33,-2 0 1,-12 0-300,-6 0 0,-3 0-72,-3 0 1,-9 2 190,-8 4 0,-1-3-549,-10 9 0,-1-6 252,-5 5 1,-7-1-430,-5 1 0,-9 3 131,-2-8 0,-2-1-523,2-5 1248,4-7 0,-14-11 0,6-9 0</inkml:trace>
  <inkml:trace contextRef="#ctx0" brushRef="#br0" timeOffset="378">450 1021 8172,'-17'-25'1920,"7"13"-1578,3-3 1,9 15 670,3 0 1,11 2-505,7 3 0,6 5-352,-6 7 1,6 8-38,-6 4 0,-2 4-30,-10 1 0,-3 3-573,-8 3 1,-2 4 273,-4 8 1,-5 0-758,-12 0 1,2-8 465,-8-3 0,0-7-183,-6-5 1,-1 2 261,-5-8 1,5-8 200,-4-9 0,3-4 15,3-2 1,-1-2 30,0-4 0,3-3 200,3-9 0,-2-1-35,8-4 0,2 4 256,9-4 0,5-2-42,7 2 0,2 0 74,3 5 1,5 1 0,7 0 0,6-1 128,0 1 1,8 6-21,-2-1 1,4 8 71,1-1 1,1-3 283,-1 2 0,1 0-209,0 6 1,-9 2-984,-2 4 1,0-2 189,0 7-1075,-1 1 1,-12 5-477,1 0 860,-8-7 1,1-2 948,-10-8 0,-5 0 0,-7 0 0</inkml:trace>
  <inkml:trace contextRef="#ctx0" brushRef="#br0" timeOffset="532">312 1142 8393,'-2'-12'722,"-4"1"1,2 5 1026,-7-6-787,7 8 1,-9 1-367,7 14 1,-2 3-648,2 14 0,3 9-455,-9 9 0,1 2-518,-7-2 1,-5 8 428,0-8 1,0 2-409,6-7 1,7-7 446,4 1 556,4-8 0,2-10 0,0 0 0</inkml:trace>
  <inkml:trace contextRef="#ctx0" brushRef="#br0" timeOffset="1660">1419 571 8133,'9'-17'0,"7"-1"0,-7 7 1411,9-1-865,-1 9 0,-6-5-488,1 8 1,-1 0 34,7 0 1,-7 0-941,1 0 627,-8 0 1,3 2 27,-7 4 0,-2-3 152,-3 9 0,-5-2 39,-7 1 0,1-1-111,5-5 1,-5-3 610,5 4 186,3-4-221,1-2 195,7 0 170,0 0-476,0-8 17,0 6-130,0-5-54,0 7-82,0 0 1,-8 0-161,-4 0 0,1 7-131,-6 5 1,1 5 120,-13 6 0,6 4-63,-6 8 1,3-1 23,-3 1 1,4 3-13,7-3 0,1 1 80,0-12 0,7 4-27,5-5 1,5-5-54,5-7 1,5-7 0,7 2 1,0-4 6,1-2 0,5 0 67,0 0 0,0 0-11,-6 0 1,1 0 35,-1 0 1,-8 2 115,-3 3 0,-4-1 94,-2 8 0,0 1-63,0 10 1,-8 2-95,-3 4 0,1 2-44,-1-8 1,-1 2-102,-5-2 1,7-4 124,5 4 1,-3-4-17,2-1 32,0-1 0,6 0-5,0 1 1,2-7 185,4 1 0,-2-3-82,7 3 1,-5-3 134,6-3 0,-7-2 145,7 8-240,-8-9-135,11 5 0,-11-8-190,8 0 1,-9-2-56,3-4 0,4-3-332,1-9 0,-1-6-411,1-5 0,1-4 403,5-2 1,6-7-286,0-4 1,0-6 281,-5-5 0,1-5 552,4-7 0,-2 5 0,8 1 0,0 7 0,5-1 0,1 9 0,0 2 0,-1 7 0,1-1 0,5 3 22,0 3 1,8-1 39,-1 1 1,3 5 1246,1 0 1,1 8-314,0-2 0,-2 3-104,-4 3 0,2 2-256,-7 3 0,-1 5 139,-5 7 0,-7 0-551,1 0 0,-8 0-395,2 0 0,-3 5-645,-3 1 1,-7 8 593,-5-3 1,-3 10-956,-2 2 1,-7 8 347,-5-2 1,-11 4 82,-6 1 1,-4 1 369,-1-1 0,-1 1 336,1-1 0,7-7 155,4-4 1,4 2 331,1-2 1,9 0 193,3-5 1,4-1-299,2 0 1,2-5 110,4-1 1,3-5-81,9 6 1,-1-8-22,0 1 1,6-3-113,0-2 0,2 6-254,-2 0 1,-4 0-72,5-6 0,-7 1-275,-6 5 0,3-2-100,-8 8 1,-1 1 214,-5 10 1,0-2 23,0 8 1,-2 2 195,-3 9 1,1-1 159,-8 7 1,8 0 260,-1 6 0,3 5 705,2 1 1,0 2-327,0-3 0,7-3 281,5 4 1,-4-5-1260,-3-1 1,-3 0 151,-2 0 0,-2-8-435,-3-3 1,-5-11 281,-7-1 0,-8-8-78,-4 2 0,-4-3-372,-1-3 0,-1-8-621,1-3 0,-1-4 302,0-2 972,1-8 0,-1-9 0,1-10 0</inkml:trace>
  <inkml:trace contextRef="#ctx0" brushRef="#br0" timeOffset="2529">3788 173 7965,'-27'0'1932,"-4"0"-1401,8 0-945,0 0 1,8 8 494,3 3 0,5-1 539,7 2 0,0-1-445,0 6 0,7 1-341,5-1 1,3-2-64,2-3 0,8 1 130,4-7 0,4 0-191,1-6 0,-1 2 26,-4 4 0,2-4 4,-8 3 0,0 3 27,-6-2 1,-7 7 214,-5-1 1,-3 11 70,-2 6 1,-9-1 351,-9 7 1,-6-4 317,-11 9 1,0 2-355,1-1 1,-1 5-16,1-6 1,5 8-114,0-2 0,8 4-164,-2 2 0,4 0 18,1 0 0,1-2-360,0-4 1,1 2 302,5-8 0,3 1 131,8-7 1,0-5 386,0 0 1,2-8-223,4 2 0,3-4 15,9-1 1,5-3 11,0-3 0,8 1 26,-3-7 1,7 0-196,5-6 0,-1 0-105,7 0 1,-6-2-310,6-4 1,-9 4-661,-3-4 0,1-2-422,-6 3 1,-4-7-118,-2 6-226,-12 1 889,-3-3 1,-18 0-137,-7-3 0,-8-5 894,-9 5 0,-3-10 0,-3-2 0,3-2 0,-3 2 0,5 2 0,6-8 0,6 8-97,12-3 1,-3 0 96,9 0 0,-1 1 14,6 6 1,8 0 258,3 0 0,4 1 286,3 5 1,-1 3 143,0 8 1,6 0 348,0 0 0,1 2-256,-7 4 0,-2 5 272,-3 12 0,1-2-1244,-7 8 1,0-6 167,-6 6 0,0-6-362,0 6 0,-4-2-48,-8 2 0,-1 1-362,-16-7 1,-6 8-2,-5-2 0,-8-4-268,2-2 0,2-10 575,-2-1 1,5-8 372,-5 2 1,8-12 280,-3-6 1,13-5-216,5-6 0,5-2 195,7-4 0,3-3 228,8 3 0,10-2 391,7 2 1,2-2-180,10 8 0,7 0 40,11 6 0,-3 0-289,2-1 0,-2 3-148,2 3 1,2-3-520,-7 4 0,5 1 273,-6-2 1,-5 9-448,-7-3 1,-6-2-913,1 2 1402,-4 1 0,-10-3 0,-1-2 0</inkml:trace>
  <inkml:trace contextRef="#ctx0" brushRef="#br0" timeOffset="3250">4583 675 7998,'2'-12'1027,"4"1"1,4 1-434,7-1 0,8-5 53,4 5 1,3 1 243,3-1 1,0 7-551,-1-2-216,-7 4 1,4 2-95,-8 0 1,0 8-244,-6 3 0,-1 5 139,-5 1 0,-3 6-143,-8 0 1,0 8-41,0-2 1,-8-3 39,-3 3 1,-5-6-81,-1 6 1,0-8 107,-1 2 1,7-3 113,-1-3 0,7-8-100,-7-3 25,8 4 144,-4-8 261,8 5-80,0-7 1,2 0-133,4 0 1,4 2 563,7 4 0,6-2-184,0 8 1,0-1-17,-6 6 1,1 1-196,-1-1 0,-5 0-74,-1 1 1,-7-1-49,2 0 1,-4-5-261,-2-1 0,-8 1 45,-4 5 0,-5-2 39,-6-3 0,-4 1-234,-7-7 1,5 6 106,0-7 1,6 1-42,-6-6 1,8 0 241,-2 0 0,6-8 140,5-3 0,4-4-194,8-3 1,0 1 20,0 0 0,10 5-118,7 1 1,3-1 136,8-5 0,-1 7 106,2 4 0,4-1-4,-4 1 0,-3 0 142,3 6 0,-8 0-57,2 0 0,2 0 504,-2 0-1702,1 8 767,-7-6 1,-8 7-805,-3-3 808,-4-4 1,4 4-785,0-12 1,1-3 234,-1-9 1,4 1 108,7 0 1,6-6 308,0 0 1,2-6 395,-2 6 0,-4 5 341,4 7-36,-3 7 0,-3-4 343,0 8 1,-7 2 166,-4 4 0,-3 4 611,3 7 0,-4 0-879,4 0 0,2 1-358,-3-1 1,1 0-362,-6 1 1,2-9-484,4-3 0,-2-4-428,7-2 0,-5 0 561,5 0 0,-5-8-882,6-3 1404,-8-5 0,11-16 0,-5-5 0</inkml:trace>
  <inkml:trace contextRef="#ctx0" brushRef="#br0" timeOffset="3504">5863 104 7998,'-17'0'3008,"-1"0"-2812,1 8-384,8 1-636,1 9 250,8-1 548,0 0 1,6 1-87,-1-1 1,1 0 761,-6 0 0,2 3-200,4 3 1,-2 4 96,7 7 1,-1 3-209,1 3 1,5 6 183,-5 12 1,3 5 55,-3 12 1,3 6-481,-9 11 0,9-2-202,-3 8 0,-3 0 122,-5-46 0,0 0 0,5 46-1651,-3 0 0,1-2 180,-6 2 0,0-11 1452,0-12 0,6-4 0,0-2 0,-6-4 0,-10-7 0,-9-8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15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51 8131,'-9'-10'1027,"1"2"-756,16 8 1,1 0 36,9 0 0,8 0-179,9 0 0,1 0-168,11 0 1,-3 0-242,2 0 0,4-2-376,-4-3 1,-10 3 210,-1-4 1,-12 2-594,0-2 876,-4 4 0,-9-3-45,-4 10 0,-6-1 147,-6 8 0,-6-1 60,-11 7 0,4-1 0,-21 8 0,3 2 0</inkml:trace>
  <inkml:trace contextRef="#ctx0" brushRef="#br0" timeOffset="156">102 535 8131,'-25'34'0,"6"1"326,-4-1 0,10-5 526,1 0 1,8-2-199,-1 2 0,5-2 103,5-4 1,7-2-886,11 8 1,-2-8 139,8 2 1,0-6-1424,5-5 1,1 1 502,-1-7 1,-5 0-454,0-6 1361,-8 0 0,4-8 0,-7-2 0</inkml:trace>
  <inkml:trace contextRef="#ctx0" brushRef="#br0" timeOffset="459">223 638 8944,'25'-7'605,"4"-5"1,12-9-208,5-2 0,11-6-206,7 6 0,16-8-153,7 3 1,-38 14 0,0 1-149,0-2 1,0 1-1,47-7 58,-47 9 1,0 1-1,49-8-127,-46 9 0,0 2 0,44-1-81,-4 3 1,-5 4 189,-7 2 1,-5 8-72,-11 3 1,-7 6-97,-11 6 0,-5 4 37,-13 8 0,-3 0 5,-7-1 0,-9 3 298,-3 3 0,-12-3-309,-5 3 0,-14 2 542,-10-2 1,-1 1-350,-10-7 0,5 1-206,-5 0 0,-6-3 85,-5-3 0,-1-4-293,6-8 1,0-5 90,0-1 0,-1-9-219,-5-2 554,4-7 0,-5-18 0,7-2 0</inkml:trace>
  <inkml:trace contextRef="#ctx0" brushRef="#br0" timeOffset="815">898 275 8101,'9'-17'789,"-3"0"-56,-4-1-326,-2 9 0,-2 1-161,-4 8 1,5 2-181,-5 4 0,4 5-14,2 12 0,-6-1-300,0 6 1,-7 1 0,1 6 1,-3 7-296,-2 4 0,-3-2 310,-3 2 0,-2-7-12,-3 1 0,-3 3 232,8-3 1,0 0-89,5-5 0,7-3-5,-1-3 0,7-6-167,-7-11-312,8-4 562,-3-8 0,7-2-57,0-4 0,7-2 204,5-3 0,5-3-154,6 8 0,-2 1 339,8 5 0,-8 0-101,2 0 1,2 5 27,-2 1 1,-2 8 6,-9-3 0,3 5 25,-3 1 1,-2 0-153,1 0 1,-7-5-288,2 0-832,-4-1 527,-2 6-192,0-7 667,-8-2 0,-2-16 0,-7-2 0</inkml:trace>
  <inkml:trace contextRef="#ctx0" brushRef="#br0" timeOffset="1099">1123 241 8047,'17'0'1347,"0"0"1,-7 7-1141,-4 5 1,-4 5 9,-2 6 1,0-2-355,0 8 0,0 2-373,0 9 0,0-1 18,0 7 1,-8-6-290,-4 6 1,-3-1 310,-2 1 0,-6 0 39,0-12 0,1 3 369,11-14 1,-3-6 61,9-5 0,-9-8 232,12 3-56,-5-7 1,14 0 130,5 0 0,3 0 245,3 0 1,1 2-249,4 4 0,-4-4 70,4 4 1,2-2-1199,-2 1 824,8-3 0,-12 14 0,6-7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19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191 779 8109,'9'-25'0,"5"5"250,-8-3 0,7 4 166,-1 2 1,3 0 286,2-1 1,0 1-48,1 0-448,-1 7 0,0-3 71,1 7 1,-1 0 83,0 6 0,-5 0-43,-1 0 1,-7 8-84,2 3 1,2 10-2,-3 3 1,-1 8 30,-10 3 0,3-1-450,-9 7 150,1-5-98,1-1 0,2-3-183,8-3 0,0-4 112,0-7 0,2-3-200,4-4 0,11-3 204,12-8 1,4-13-62,1-5 0,7-10-46,-1-1 1,2-2 64,-1 2 1,-11 4 488,5 8 0,-12 0 126,0-1-81,-4 9 1,-9 3-98,-4 12 0,-6 5 137,-6 12 1,-6-2 15,-11 8 0,2 2-114,-8 9 1,1-1-339,-7 7 1,-2-6 128,-3 6 0,4-5-506,-5 5 1,-1-8 36,2 3 1,-1-11-139,7-1 1,-1-8 242,0 2 1,7-3-122,-1-3 1,2-6 45,-2 1 0,-2-8 143,8 2 1,0-4 278,6-2-124,0 0 27,-1 0 1,1 0 134,0 0 98,7 0 55,2-8-159,8 6 0,2-6 77,4 8 1,4 0 76,7 0 1,6-2 273,0-3 1,10 3 176,1-4 1,3-2-232,9 2 0,0-7-12,6 1 1,6-1-237,-1 1 1,-1-3-332,-10 4 0,2 3 206,-7 2 0,-7-2-126,-5 3 0,-6-1-51,6 6-79,-8 0 1,2 2-182,-11 4 1,1-3-100,-7 9 176,0-8 1,-6 11-34,0-3 1,0-3-31,0 3 0,-10-1 96,-7 7 1,-3-1-116,-8 0 0,-7 2-2,-5 4 0,-12 2-25,6 4 0,-14 4 348,8-4 0,-3 3-45,3 3 1,2-2 408,4-4 0,5 1-31,12-7 0,1 2 255,10-2 1,-1-3-298,13 3 1,1-4 87,5-2 0,7-5 66,5-1 0,11-7 33,6 2 1,5-10-28,7-2 0,9-13-88,7 2 0,1-6-477,-6 0 0,-2 1-40,-4-6 0,-6 6-216,-11-1 1,2 4 288,-8 2 0,-6 0-53,-5-1 0,-9 7 12,3-1 0,-6 3 24,-6-3 0,3 3 105,-9 3 0,1 2-66,-7-8 1,1 9 262,0-3 0,-1 8 15,1 9 0,7 3-87,5 14 1,-3 9 81,2 9 0,0 2 184,6-2 0,2 2-76,4-7 1,-2 7 128,8-2 0,-3-4-397,3-2 0,1-3 30,-7-2 0,5-3-511,-5-3 0,0-4 166,-6-8 0,0 1-41,0-1 0,-2-2 101,-4-3 1,-5 1-121,-12-7 1,2 0-27,-8-6 0,2 0 425,-2 0 0,-4-8 0,4-3 0,3-5 0,-3-1 0,8 1-264,-2 5 0,3-2 344,3 7 0,6-2 73,-1 2 1,6 4 356,-5-3 0,7 5 638,-2 5 1,4-1-334,2 8 0,0-6 102,0 5 0,0-5-716,0 5 1,2-5-14,4 6 1,3-9-1139,9 3 1,7-4 321,4-2 1,5-8 627,7-3 0,3-20 0,8-5 0</inkml:trace>
  <inkml:trace contextRef="#ctx0" brushRef="#br0" timeOffset="113">1125 1937 8073,'-8'10'1497,"-2"5"187,-7-3 0,2 3-1585,3 2 1,-3 1-1318,3-1 1218,4 0 0,-15 1 0,4-1 0</inkml:trace>
  <inkml:trace contextRef="#ctx0" brushRef="#br0" timeOffset="930">1453 1470 7990,'-17'0'1317,"0"0"277,7 0 1,10 0-1760,11 0 1,11-5 112,1-1 0,5-2-521,-4 2 0,4 4 394,-5-3 1,0 3 233,-5 2 0,-1 2 244,0 3 1,1 5 245,-1 7 0,-6 3-235,1 3 1,-8 4-370,2 7 1,-4 3-246,-2 3 1,-8-3 276,-4 3 0,3-6-312,-3-5 0,3-4-126,-3-7 147,-3-1 0,5-8-17,-7-3 0,5-4-111,1-2 0,1-2 116,-1-4 0,-5-9 63,5-8 1,3-6 159,2 6 0,-1-6-82,1 6 1,0 0 498,6 6 1,2 2 87,4 3-146,3 4 0,9 10 135,-1 4 1,0 4 427,0 7 0,1 2-322,-1 4 0,0-4 73,1 4 0,-1-3-823,0-3 1,2-2 212,4-3 1,-3-4-671,3-8 0,-4 0 314,-2 0 1,1-14 49,-1-3 0,0-12-8,0 0 1,6-4-120,1-1 0,-1-6 97,-6-1 0,0-7 142,0 2 0,1 0 211,-1-6 1,0 6-27,1-6 1,-1 8 272,0 9 0,1 3 240,-1 3 0,0 4 449,0 8 0,3 7-500,3 4 1,-4-2 18,4 3 0,-4-1-192,-2 6 0,-5 2-358,0 4 0,-9-3-160,3 9 271,-4-8-154,-2 11-277,0-13 249,0 6 0,-8-8-13,-3 0 0,1 0 128,-1 0 1,5 0 101,-6 0 83,1-8 1,-1 0-184,1-3 43,7 3 1,-4 10 49,8 4 1,0 7 128,0 16 0,0 8 174,0 15 1,0 7-53,0 5 0,0-1-12,0 6 0,6-4-376,0 10 0,5-4-53,-5-1 0,6-7-318,-7 0 0,7-14 265,-6-3 0,-1-10 140,-5-7 1,0-4 33,0-8 270,0-7 1,-7-2-260,-5-8 0,-1-2 162,1-4 0,-7-6 511,8-11 1,-9-6-270,9-11 0,-5-4 313,-1-8 0,8 8-259,3 3 0,4 5 72,2 1 1,4 7-194,7-1 0,3 8-230,14-2 0,-4 3-327,4 3 0,1 2-704,6 3 1,-1-3-2384,1 3 3348,7-3 0,-5-2 0,5-1 0</inkml:trace>
  <inkml:trace contextRef="#ctx0" brushRef="#br0" timeOffset="1864">3425 104 8121,'-18'0'0,"3"4"1406,3 8 0,5-1-599,7 12 0,2 4-346,3 2 0,3-2-435,4 2 1,-5-6-435,-7 6 1,6-8-393,0 2 632,0-4 1,-6-2 111,0 1 0,0-7 190,0 1-466,0-9 107,0 5 0,7-8 50,5 0 1,3-8 143,2-3 0,-5 1-980,-1-1 255,1 7 355,5-4 0,-9 16 312,-8 3 0,-4 14 256,-13 10 1,-4 2 449,-14 9 0,1 0-378,-1 6 1,0-1 236,1 1 0,1-2-147,4-4 0,-1-1 630,6-5 0,7-5-552,6-1 0,7-1-520,-2-10 1,4 6-96,2-6 1,0 0-1029,0-6 229,0 0 630,8 1 0,-4-9 135,7-3-101,1-4 174,-3-2 0,7-2 281,-5-4 1,7-3-168,5-9 1,-2 1-276,8 0 1,-1-6 156,7 0 1,0-6-149,-1 6 0,6-6 241,1 6 0,-7 2-83,-5 9 1,-2-1 278,2 7-48,-4 0 0,-10 8 381,-3 4 0,-5 4-99,-7 7 0,-1 0 213,-5 0 0,2 1-270,-8-1 0,1 0 16,-6 1 1,-3-1-269,-3 0 1,4 1-287,-4-1 0,2 0-210,-2 0 0,4-5 260,-4-1 1,3-7-901,3 2 446,0-4 351,0-2 333,7 0-16,2 8 646,8-6 44,0 13 0,6-5-341,0 7 1,5 0 110,-5 0 1,0 1-33,-6-1 1,6 6-28,-1 0 1,1 6-305,-6-6 0,0 6-136,0-6 0,0 2 153,0-2 0,0-4 22,0 4 0,0-2-149,0 2 0,2-7 65,4 7 0,1-14-131,5 9 1,-2-7 40,-5 1-223,-3 3 1,8-13-135,-4 4 232,-4-4 0,3-2 83,-10 0 0,1 0-132,-8 0-175,1 0 313,-7 0 0,7 0-284,-1 0 1,8-2-370,-1-4 0,5-2-1349,5-3 2057,5-4 0,7-3 0,1-9 0</inkml:trace>
  <inkml:trace contextRef="#ctx0" brushRef="#br0" timeOffset="2236">3667 952 7943,'-27'-8'0,"-6"-2"0,12-7-768,-8 0 1,8-1 767,-2 1 0,4-2 0,1-4 0,1-4 0,0-8 0</inkml:trace>
  <inkml:trace contextRef="#ctx0" brushRef="#br0" timeOffset="3375">3494 364 7943,'0'-18'195,"0"1"1,0 6-131,0-1 0,-6 6 1695,0-5-1333,0 7 0,1-2-275,-1 12 1,-6 5 48,7 12 0,-11 6-126,-1 12 1,-2-3 132,-10 8 0,2-2 12,-2 2 0,4-3-16,8-9 0,0 1-30,-1-1 1,9-7-335,3-4-123,4-3 0,4-11-179,4-3 0,11-6 244,12-6 1,3-3-46,3-9 0,0-5 182,-1 0 1,1 0-20,-1 6 1,-5 7 199,0 5 0,-2 1-59,2-2 1,-4 4 36,-8-4 1,-5 6-66,-1 6 0,-7-2 8,2 7 1,-4-5 157,-2 6-5,0-1 1,-6 6-165,0 1 1,-7-1-5,1 0 1,-3-3 77,-3 3 1,1-2-45,0 14 0,-2-4 312,-4 10 1,3-2 6,-3 13 0,4 0 10,2 6 0,0 7-128,-1 5 0,7 3-40,-1 2 0,8 0-30,-1 0 1,3-1-87,2-5 0,0-3-399,0-9 1,0-8 205,0-9 0,2-1-240,3-10 1,3 0 63,4-6 1,-3-7-457,-3-4 453,-4-4 0,11-4 4,-7-4 1,2-6 22,-3-11-80,-3-3 0,8-17-185,-4-3 0,1-4-655,5-2 747,3 0-6,-5 1 1,7-1-449,1 0 887,-1 8-687,0-6 687,8 13 18,-6 3 0,14 3 1,-6 8-20,0 2 1,0 1 34,-4 3 0,-4 6 60,4-1 4,-4 8 1220,-9-3-877,5 7 1,-11-6 700,8 0 287,-9 0-620,5 6-214,0 8 202,1-6-288,1 21-208,5-12 1,-5 24 298,7 0-181,1 7-284,-1 10 1,-2 0 0,-1-2 105,-3-4 0,-1 7-683,1-6 1,3 4 344,-8-10 1,-1-3-732,-5-9 0,0 2 286,0-8 0,-7-6 78,-5-5 0,-3-8 25,-3 1 0,-7-3-118,-3-2 0,1-7 147,-2-5 0,2-5 121,-2-6 0,-3 2 275,3-8 0,4-6-97,2-5 1,5-1 145,7 7 0,-3-5 62,9 5 0,-1-3 44,6 14 1,0-6-133,0 6 496,8 0-342,-6 14 1,11-1 192,-7 4 78,-1 4 28,3-5-11,-6 7-108,6 7-180,-8 3 0,-8 9 367,-3 4-140,-5 4-102,-1 8 0,2-3 28,3-3-73,-3 4-228,13-14 12,-6 14 294,8-14-317,0 6 12,0-15 0,2 3-390,4-7 1,-2 0 86,7-6 84,1-8 0,5-7-20,0-9 0,-5 1 7,-1 6 0,-5-6 106,6 0 0,-9 0-32,3 6 91,-4-1 331,-2 1 368,0 7 1,0 12-284,0 16 1,0 7 222,0 9 0,0 3-285,0 3 1,0-1-202,0 7 0,0-8 75,0 2 1,0-5-175,0-6 0,2-4-159,4-8 0,-2-2-1466,7-3 972,-7-4 1,9-10 244,-7-4 0,8-11-242,-3-12 1,5-10-28,1-1 0,2-8-169,4 2 1,-4-10 115,4-1 727,-3-16 0,5 9 0,1-13 0</inkml:trace>
  <inkml:trace contextRef="#ctx0" brushRef="#br0" timeOffset="4093">4341 952 8452,'8'2'1184,"-8"3"0,-2 5-656,-10 7 1,1 2-264,-7 4 1,3 2-73,4 4 0,-3 4-167,8-4 1,-5 3 83,5 3 0,0 5-55,6 1 0,2-1-4,4-5 1,-2-1-138,7 1 0,1-6-90,5-1 1,0-6-172,1 1 0,-7-4 106,1-2 0,-6-7-125,5-4 0,-5-5 223,5-1 1,-5-1 7,6-5 1,-7-4 109,7-7 0,-2-8-98,1-4 1,4-6 22,-3-5 0,5-4 23,6-8 0,-1-2 24,6-3 1,1 5 19,6 0 0,-1 8-30,1 9 0,-1 8 295,1 4 0,-8 6 14,-4 5 459,4 5-194,-8 7-251,-2 0 0,-9 7-79,-8 5 1,-4 3-40,-7 2 1,-1 1-107,-11-1 1,2 6-289,-2 0 1,-2 0-47,-4-5 1,-2 5 137,8 0 0,0 5 179,6-4 0,7-1-158,5-6 37,3 0-17,2 0 1,7-7 15,5-4 1,5-4 158,6-2 0,-3-8-8,3-3 0,-2-5 81,2-1 1,-4-6-90,4 0 1,-6 0-248,-5 5 1,1 1-1,-7 0 0,0 0-183,-6-1 313,0 1 1,-10 0 0,-5-1-354,-6 1 1,-4-2 215,2-4 0,3 2 50,-3-8 0,-2 0 506,2-6 1,0 9-225,6 2 0,0-1 818,-1 2-668,1 0 0,0 8-31,0 3 1,7 3 352,4 3 74,4 4-293,2-6-414,0 16 1,2 2 24,4 7 0,4 6 74,7 0 1,8 10 260,4 1 1,-2 3-50,1 9 1,7 0-118,5 6 0,1 8 91,-7 3 1,7 6 11,-1 6 0,0 4-109,-5 7 0,-1 1-603,1-1 1,0 1-6,-1-1 0,1-15 277,-1-7 1,1-10-682,0-8 1,-9-6 415,-2-11 1,-5 2 226,-2-8 0,-5-2-46,-1-10 775,-7-3-929,4-8 0,-8-8 424,0-3 1,0-7-609,0-5 0,0-5 206,0-13 0,-2-1 402,-4-4 0,-4-12 0,-7 4 0</inkml:trace>
  <inkml:trace contextRef="#ctx0" brushRef="#br0" timeOffset="4240">5327 1263 7905,'-25'0'0,"6"0"0,-5 0 1217,13 0 0,1 0-455,5 0-700,3 8-1065,-14 1 393,7 8 197,-9 1-522,1-1 0,-2-2 13,-4-3 922,4-4 0,-14-8 0,6 0 0</inkml:trace>
  <inkml:trace contextRef="#ctx0" brushRef="#br0" timeOffset="4398">4981 502 7968,'-25'-8'583,"13"6"1,5-3 658,18 10 1,5 5-1403,1 7 0,0 1-708,0-1 0,1 2-91,-1 4 1,-5-2 408,-1 8 1,-7-8-91,2 2 640,-4 4 0,5 0 0,3 8 0</inkml:trace>
  <inkml:trace contextRef="#ctx0" brushRef="#br0" timeOffset="4952">6088 1090 7370,'0'-17'1438,"0"7"-355,0 2 1,7 8-191,5 0-730,3 8 1,3 2-3,-1 7 0,-6 0-106,1 1 0,-3 1 192,3 4 1,3-4 48,-3 4 1,3-4-903,3-1 0,-7-1 435,1 0 0,-7 0-325,7 1 0,-8-7-427,2 1 607,3-8 1,-5 3 184,8-7 0,-3-7 272,3-5 1,3-3-269,-3-3 0,-3-1-142,3-4 0,-8 4-584,1-4 288,5 4 302,-8 1 62,5 9 0,-12 3 1,-1 12 1,-7 3-74,1 9 0,2 7 273,-1 3 0,-1-1 29,-5 2 0,-6-6-63,0 6 0,0-6 155,6 6 1,-6-6-68,-1 6 0,3-8 87,10 2 1,-5-4 143,5-1 1,3-7 1076,2 1-862,5-9 0,1 7 87,0-4 0,1-4 214,5 4 1,10-5-293,7-1 1,7 0-56,-1 0 1,4-1-176,1-5 1,3 2-207,3-8 0,-3 7-294,3-7 1,-3 6-420,-3-5 0,1 5-165,-1-6 0,-5 7 805,0-7 0,-8 1 0,4-7 0</inkml:trace>
  <inkml:trace contextRef="#ctx0" brushRef="#br0" timeOffset="5799">7471 571 8013,'8'10'2253,"-6"-3"-1954,13-7 1,-3 0 8,11 0 0,-2 0 268,8 0 0,-6 2 565,5 4 1,1-4-2033,6 4 334,-8-4-665,5 5-166,-12 3 0,-3 7 497,-11 1 1,-6 5 311,-6 0 0,-11 7 385,-12-1 1,-4 4 88,-1 2 1,5-1 125,0 1 1,8-1 104,-2 1 0,5-6 44,7 0 1,-3-8 289,9 2 610,-1-4-15,6-2-177,0-7-526,0-2 1,8-8-25,3 0 1,5-2-103,1-4 1,0 2-60,0-8 0,1 9-82,-1-3 8,0 4 0,-7 12-182,-4 7 0,-4 8-84,-2 9 0,-4 7 95,-8-1 0,6 0 10,-11-5 0,6-2 177,-1-4 1,3-4-9,3-8 0,6 0-20,0 0 0,7-7 114,11-4 1,7-4 49,4-2 0,9-6 290,2 0 1,6-5-28,-5 5 1,5-8-118,-6 3 1,6 1-123,-5-1 1,-3 5-178,-9-6 1,4 7-240,-5-7 0,-1 8-201,2-1 1,-8-3-517,2 2 1,-3-5 180,-3 5 1,-6-8-512,1 3 1,-2-1 193,1-5 1,2 4 171,-7-11 828,8-10 0,-5 5 0,9-13 0</inkml:trace>
  <inkml:trace contextRef="#ctx0" brushRef="#br0" timeOffset="6774">8664 346 7991,'12'-17'138,"-1"0"1,-1-1 144,1 1 1,7 2 350,-1 3 0,0-1-199,6 7 1,2-5 1,-2 5 0,6-6-125,-6 6 1,0-5 62,-5 5 1,1-2-338,4 3 1,-4-3 58,4-3 0,-9-3-518,-3 8 1,-5-5-190,6 5 142,-9-7 1,3 3 164,-12-7 1,-3 1-149,-9 5 0,1-5 226,0 5 1,0 3 311,-1 2-23,1 4 1,0 12-43,-1 7 0,3 10 232,4 14 1,-5 1-6,5 4 1,3 10-25,2-4 1,4 1-42,2-6 1,0 1 105,0-8 0,0 0-360,0-5 1,0-8-340,0-4 0,0-4 147,0-2 0,2-1-66,4-5 53,-4-3 152,6-8 0,-8-2-103,0-4 1,0-3 133,0-9 1,0 1 89,0 0 0,1-1-72,5 1 196,-4-8 0,8 8 26,-4 0-150,-5 7 373,15 10 1,-14 2-101,3 4 0,3 3 44,-2 9 0,0-1-211,-6 0 1,-8 6-41,-4 0 0,-5 8-28,-6-2 1,4-4-150,-4-2 0,4 2-56,1-2 217,9 0-437,1-6 284,8 1 1,8-9 110,3-3 0,5-6 48,1-6 0,6-2 350,0-3-260,8-4 0,-12 13 424,4-4-288,-11 4 0,-5 4-55,-7 4 1,-9 11 296,-9 12-154,1 3-178,-16 3 0,1 0-23,-9-1 1,1 7-74,5-1 0,1 0-180,-1-5 1,3-8 167,3-4 1,6-4 155,11-2-572,5 1 216,7-1 1,7-8-184,5-3 0,11-4-2,6-2 0,11-8-14,6-3 1,4-4 102,2-3 0,-6-5-122,0 0 0,-2 0 223,2 6 1,-5 1-41,-12 5 1,1-3 579,-7 9 1,1-1-63,-7 6 784,-8 0-993,-1 0 0,-8 8-352,0 3 0,-13 6-157,-5 6 1,-5-3-543,0 3 1,4 2 447,-4-2 1,2 0-186,-2-6 0,9-5-212,-3-1 317,4 1 533,3-3 1,2 1 444,8-4 430,0-4-399,0 13 0,8-5 583,3 7 1,5 2-555,1 4 0,0-2 82,1 8 0,-7 0-19,1 6 0,-3 5-179,3 0 1,-4 1-460,-8-7 0,0 1-95,0-1 0,-2 1-53,-4 0 1,-4-9 116,-7-3 1,0-3-183,-1-3 1,7-7 303,-1-5 131,1-3 0,-5-11 260,5-9 1,3-12-166,8-11 0,0-1-180,0 2 0,2 1-60,4-7 0,5 13-285,13-1 0,-5 11 165,4 0 0,-2 4-126,2 1 0,4 3 77,8 3 1,-1 3-61,1 3 1,5 4-1305,0-4 1,6-1 125,-5 1 1394,7 0 0,-4 6 0,8 0 0</inkml:trace>
  <inkml:trace contextRef="#ctx0" brushRef="#br0" timeOffset="7884">10238 398 7957,'10'-7'1462,"5"5"-733,2-6-365,10 8 1223,8 0-980,-1 0 0,7 6-319,-1-1 0,6 9-362,-6-3 0,-1-1-470,-10 2 1,-4-1-1025,-8 6 0,-7 1 305,-5-1 0,-7 6 760,-9 0 1,-8 2 502,-16-2 0,-7 4 0,-4 8 0,-4 1 0,-2 4 0,6-1 0,0 7 0,9-6 0,3 6 0,7-7 0,9 1 0,9-1 0,3 1 0,4-9 227,2 3 0,8-3 19,3 4 1,12-8 347,6-4 0,4-4-79,1-2 1,1-1 113,0-5 1,5-3-318,0-8 0,3 0-274,-3 0 1,-4-8-82,5-3 1,-5-5-330,-1-1 0,-8-6-269,-4 0 0,-6-6 355,-5 6 1,1-6-355,-7 6 0,-4-2 233,-14 2 0,1 4 159,-12-4 1,2 11 279,-3 6 0,3 4-22,-7 2 0,6 10 204,-1 7 1,4 10 316,2 14 0,5 3 24,1 8 0,7-6-180,-2 0 0,4-6-69,2 6 1,0-7-7,0 1 0,2-3-36,4-3 0,0-7-177,11-4 0,-9-5-231,9-7 0,-4 2-22,5-7 1,-1 0-283,0-6 1,-7-8-159,-4-3 0,1-5 246,-1-1 0,-2 0-167,-10 0 1,-3-8 163,-9-4 0,-7 2 363,-4-2 0,-3 8 91,-3-2 0,6 4 74,1 1 1,6 9 235,-1 3 1,4 6 503,2 6 1,0 9-55,-1 8 0,9 6-291,3-6 1,4 8-494,2-2 1,2-4-102,4-2 1,5-4-189,12-2 0,6-7 84,11-4 0,5-6-207,7-6 0,1-12-180,5-10 0,3-7-517,9-5 1,-9 1 377,-3-7 1,-4 8 663,-3-3 0,-6-1-182,-5 2 0,-5 7 252,-7 10 1,3 4-56,-8 2 1,-6 7 849,-5 4 233,-8 4 0,4 10-235,-8 3 0,0 5 243,0 1 1,0 6-881,0 0 1,0 0 9,0-5 0,5-1-855,1 0 0,8-1 318,-3-5 1,4-3-10,3-8 1,-1-2-129,0-4 1,6-4-395,0-7 1,8-8 356,-2-4 0,-2-1 270,2 1 0,-6-2 441,6 8 0,-10 6-216,-2 5 1,0 8 1123,-5-1 0,-2 5-279,1 5 1,-7 5 74,2 7 0,1 8-424,-1 4 1,6 2-245,-7-2 0,9 1-503,-3-7 0,12 0-1279,6-5 1510,4-1 0,2-7 0,-1-3 0</inkml:trace>
  <inkml:trace contextRef="#ctx0" brushRef="#br0" timeOffset="8891">12607 900 7945,'-8'17'1597,"7"-7"1,-5 5-1228,12-3 0,11-3-185,12 3 0,11-9-334,6 3 124,4-4 1,10-4-329,3-4 0,2-5-622,-1-12 1,-10 2 420,-8-8 0,-10 6-355,-1-6 0,-8 2 606,-10-2 0,-7 2 303,-5 4 0,-3 2 0,-2-8 0,-2 6 0,-3-5 0,-5-1 0,-7-6 0,1 1 28,5-1 0,-5 8 87,5 4 1,1 6 262,-1 5 1,5 5-18,-6 7 0,7 11 126,-7 12 0,8 6-151,-1 17 1,3 8 5,2 9 1,0 4 78,0 3 0,7-1-30,5 0 0,-3 4-66,3-4 0,5 2-59,6-13 1,2-6-243,-2-6 1,-3-10-232,3-1 0,2-8-414,-2-10 0,0-1 358,-6-5 0,-5-3-47,-1-8 1,-1-2-178,1-4 0,-3-5-172,-8-12 0,0-4 318,0-8 1,0-1-120,0-5 1,-14-1 352,-3-4 0,-12 0 107,0 11 0,3-3 316,-3 9 0,2 10-258,-2 1 0,-4 13 331,5-1 1,1 13 168,-2 11 0,2 9 350,-2 13 1,4-2-406,8 9 0,0-9 81,-1 2 0,7 3-276,-1-3 1,8-5-97,-1-7 1,5-6-526,5 1 1,5-10 259,7-1 0,8-9-208,4 3 0,9-14-246,3-9 1,7-10-345,-2-13 1,12-4 285,5-8 0,-3 2-175,-3 4 0,3-4 296,-3 4 1,1 3 406,-6 3 1,-2 11 427,-4 6 0,-6 10 54,-11 1-149,4 8 1,-16-1 215,0 10 0,-7 5 479,-10 7 1,-8 3-532,-3 3 1,-4-4 29,-3 4 0,1 2-867,0-2 0,7 0 246,4-6-451,4 1 1,10-9 335,4-3 1,9-4-59,2-2 1,7-6 57,-1 0 1,4-7 29,2 1 0,-3 5 336,-3 1 1,2 4 513,-8 2 1,-2 2 268,-9 4 0,1-3-412,-7 9 1,7 0 14,-1 5 0,3-6-408,2 1 1,3-3-511,3 3 1,4 1 437,7-7-26,8 0 0,3-14 0,6-1 0</inkml:trace>
  <inkml:trace contextRef="#ctx0" brushRef="#br0" timeOffset="9564">15097 658 10052,'18'-10'-186,"10"2"989,13 8 1,13-5-281,21-1 1,5-8-563,12 3 1,-1 1-257,7-1 0,-8-1-481,2-5 0,-11 5 111,-6 1 0,-19 7-180,-10-2 0,-16 4 274,-6 2 122,-5 0 1,-12 0 448,-7 0 0,-15 2 0,-14 4 0,-3-4 0,-11 6 0,-1-8 0</inkml:trace>
  <inkml:trace contextRef="#ctx0" brushRef="#br0" timeOffset="9985">15339 433 7970,'0'-17'96,"0"7"1,0 0 591,0 5-266,-7 3 1,5 2-75,-4 11 1,4 14-18,2 10 1,6 9-146,0 14 1,5-5 0,-5 5 0,5 2-16,-5-3 0,8-5-92,-3-6 1,-1-7-328,1 1 0,-1-5 151,1-7 1,3 3-585,-8-8 0,5-6 326,-5-5 0,2-8-245,-3 2 1,-1-6 122,8-6 0,-6-4-12,5-7 1,1-8 488,5-4 0,0-11 0,1-4 0</inkml:trace>
  <inkml:trace contextRef="#ctx0" brushRef="#br0" timeOffset="10312">15824 294 10943,'2'35'1003,"3"0"1,5 1-887,7 4 0,8 10-233,4 8 0,2 5-24,-2-5 1,1 7-351,-7-1 0,-7-3 92,-10 3 1,-5-3-191,-1 3 1,-9 3 60,-8-4 0,-10-5 96,-14-6 1,3-2 411,-8-10 1,5-1-24,-5-11 1,6-3 74,-6-7 1,5-9 91,-5-3 0,8-6 293,-2-6 1,3-3 29,2-9 0,3-5-152,3 0 0,12-6 214,11 6 1,4 0-168,2 6 1,8 2 418,3 3-361,12 4-120,12 8 1,5 0-166,12 0 0,-2 6-215,13 0 0,-5 7-414,5-1 0,-1-2-817,1 1 0,3 1 186,-9 5 987,9 0 0,-20 1 1,4-1-1</inkml:trace>
  <inkml:trace contextRef="#ctx0" brushRef="#br0" timeOffset="10605">16896 1540 7825,'-18'0'3278,"9"1"-2455,3 5 0,6 4-1225,6 7 0,3 2 92,9 4 1,1-3-172,4 3 1,4 2 90,8-2 0,-7-6 169,1-5 1,-8-1 139,2 6 1,-3-7 189,-3-4 0,0 1 208,0-1 0,-5-2-238,0-10 0,-7 2 89,7-7 1,-8-6-49,1-6 0,-3-1 45,-2 7 1,-9-6-24,-9 0 1,-7 0-58,-9 6 1,-3-1-234,-3 1 1,2 8-295,-9 3 0,9-2-1383,-2 2 1825,3 1 0,-5 12 0,-2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43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35 468 8111,'-6'-12'-138,"0"1"96,0 7 383,-1-4-333,5 0 0,-6 5 44,8-9 0,0 6-236,0-5 1,2 5 48,4-5 0,-4 5 146,3-6 1,-3 6 205,-2-5-45,8 7 31,-6-11-101,6 13 104,-8-6-20,0 8 43,0 0-208,0 8 0,0-4 3,0 7 0,0-5-92,0 5 1,0 1 43,0 5 1,0-5 47,0-1 1,0 3-3,0 9 1,0-2-9,0 8 0,0-6 190,0 6 1,0 0-69,0 5 0,5 3-44,1 3 1,0-4-76,-6 5 0,2 1 11,4-2 1,-4 7-37,3-7 0,-3 2 76,-2-1 0,6-5-140,0 4 1,0 3 44,-6-3 0,1 6 205,5-6 1,-4 7-38,4-7 0,-4 2 77,-2-1 1,2-3-164,4 8 0,-5-6 16,5 7 1,-2-3-89,2 2 0,-4 4 119,4-4 0,-5 2-227,-1-2 1,0 4 92,0-4 1,0 2-59,0-2 1,0 2 141,0-7 1,6 5-4,0-6 1,0 6-12,-6-5 0,5 1 16,1-2 1,0-1-20,-6 7 1,6-6 8,0 6 1,1-2-129,-1 3 1,-4 3 115,4-4 0,1 4-99,-1 1 0,0-1 74,-6-3 0,2 6-11,4-7 0,-4 8 41,3-8 0,3 2 93,-2-1 1,-1 8 7,-5-3 1,6 4-110,0-4 1,2 0 123,-3-1 0,-3 1-89,4 0 0,2 2-18,-2 4 1,5-3-24,-5 9 0,2-7-15,-3 7 1,-1 5-20,8 6 1,-8 0-19,1-6 1,3 8-185,-2 4 1,0-8 221,-6 2 1,5-8-67,1 8 0,0-6 50,-6-6 1,2 3 142,4-9 0,-5 1-93,5-6 1,-2 2 7,2 3 1,-2-9-52,7 4 1,-5-4 4,5 4 1,-1-6 9,2 0 0,1-7 19,-7 1 0,5 2 257,-5-1 0,6 1-268,-7-2 1,1-1 144,-6 7 0,0 0-88,0 6 1,0 0 16,0 0 1,0 5-48,0 1 1,-2 0-4,-4-6 0,5-1-5,-5 1 1,4 0 34,2 0 1,0-6-123,0 0 1,0-7 93,0 1 0,6-5-112,-1-7 0,1 3 63,-6-8 1,6 6 32,0-6 0,-1 0-3,-5-6 1,0 1 7,0-1 1,0-5-87,0-1 0,0-5 101,0 5-409,0-7 295,0 12 1,6-13-223,0 9 0,0-6-246,-6 5 285,0-7 1,0 6-132,0-5 195,0-3 0,2 6-763,3-8 570,-3 0 0,6-10-321,-8-7 1,2-15 693,4-15 0,-4-10 0,5-5 0</inkml:trace>
  <inkml:trace contextRef="#ctx0" brushRef="#br0" timeOffset="1338">87 312 8139,'0'-17'62,"0"7"1,7 1-295,5 3 1,9 4 388,2-4 0,13-2-195,-1 3 1,5-7-52,1 6 0,-3-5 85,8 5 1,-7-2 11,1 3 0,2 3 140,-1-4 1,-1 4-67,-5 2 1,1 0 152,5 0 0,-3 0-63,8 0 0,-6 0-69,7 0 1,-7 6-60,6 0 0,0-1 21,6-5 1,2 6-28,3 0 1,-1 0-154,8-6 0,-7 2 34,7 3 1,-3-3 41,2 4 0,-1-2 17,-4 2 0,-5-4 5,5 3 1,-4 3 192,-2-2 1,-2 1-64,-4-1 0,4-4 45,-4 4 1,-2 2 0,2-3 1,-5 1 168,5-6 0,6 0-36,5 0 0,10 0-101,3 0 0,-1-6-389,6 1 0,-4-7 145,-2 6 0,0-5-65,0 5 1,0-6 108,1 7 0,-9-1 20,-3 6 0,1-6-22,-1 0 0,5 1 35,-5 5 1,5-2 45,-5-4 1,2 4-53,-3-4 1,-1 4-55,7 2 1,-7 0 81,2 0 1,-4 6-139,-3 0 1,3 0 95,4-6 1,-4 0-13,3 0 1,-3 0-14,-2 0 0,0 0 133,0 0 1,-2 0-115,-4 0 1,4 0 20,-4 0 0,-2 2-8,2 3 1,-5-3 13,5 4 0,-6-4 43,6-2 1,-5 0-61,5 0 1,-6 6 3,6-1 0,-6 1-9,7-6 1,-3 0-1,2 0 0,4 0-81,-4 0 0,0 0 84,6 0 1,-4 0-143,10 0 0,-6-6 122,-6 1 0,9-3-6,-3 2 1,4 4 0,-4-3 1,0-3 1,0 2 0,-2 0 202,-4 6 0,4-2-123,-4-3 1,2 3 82,-2-4 0,6 2-60,0-2 0,0 4 23,5-3 1,-3 1-37,-2-2 1,2 2-67,3-7 1,-3 5-1,4-6 0,-4 9-164,-3-3 0,1-2 170,0 2 1,-2 1-11,-4 5 0,2-6 213,-7 0 1,1 0-133,-2 6 1,-3 0-30,3 0 0,2 0-11,-1 0 0,1 0 11,-2 0 0,-3 0-30,3 0 0,-1 0-25,1 0 0,-2-5-55,9-1 1,-7 0 49,6 6 1,-8-2-54,3-4 0,1 4 56,-2-3 0,-1 1 29,-10-2 0,3 4-25,-3-4 0,-2-1-2,2 1 0,-8 0-88,2 6-4,-4-8-265,-1 7-510,-1-7 57,-8 8 1,-3 8 27,-12 3 783,-3 4 0,-24 10 0,-3 2 0</inkml:trace>
  <inkml:trace contextRef="#ctx0" brushRef="#br0" timeOffset="2413">8214 139 8128,'-15'-17'-301,"3"0"672,5 7-337,7-5 1,2 13 7,3-4 1,-1-2-234,8 2-183,-1 1 0,1 5 247,-1 0 220,-7 7 1,4 3 195,-8 7 0,0 1-109,0-1 0,0 2-44,0 4 0,6-2-38,-1 8 1,1 6-3,-6 5 0,6 6 27,0-5 1,-1 12-183,-5-1 1,2 10 7,4-5 0,-4 9 93,4-3 1,-4 4 59,-2 2 0,0 1-70,0-1 1,2 0 90,3 0 1,-3 6-209,4 0 1,2 6 283,-2-6 0,1 5-49,-1-5 0,-2 8 72,7-2 0,-5 3-89,6 3 0,-7-1-9,7 1 0,-6 5-359,5 0 1,-8-40-1,0 2 288,3-2 1,0-1 0,-4 3 0,1 0-74,3-2 0,0 0 1,-3 3-1,0 1 34,2 2 1,1 0 0,-3-2 0,0 1-62,3 1 1,-1-1 0,-2-3 0,0 0 34,3 1 0,0-1 1,-4-1-1,0-2-87,3 47 0,-3 2 133,-2-8 0,0-1 43,0-11 1,-2 5 592,-3-4 0,-5 1-294,-7-1 0,-1 1-184,1-7 0,0 12-116,0-6 1,5-1-80,0-11 0,9-7 236,-3-4 1,4 1-179,2-1 0,0-1 130,0-5 1,0 0 91,0 0 1,6 0-280,-1 0 1,7 0 472,-6 0 0,7-1-422,-1 1 0,-3 6 5,3 0 1,-6 1-133,5-1 0,-5-4 107,5 3 0,-7 3-148,2-3 0,2 3-9,-2-2 0,-1-3 100,-5 9 0,2-1 133,4 6 0,-4 4-101,4-3 1,-3 3-15,3-10 1,-2 8 147,8-2 0,-7 4 41,7-9 0,-1 3-115,7 2 0,-7 4 18,1-4 1,-3 10-109,3-10 1,3 2-150,-3-7 0,1 3-300,-1-4 0,-3-3 216,-3-2 0,-4-7-196,4-4 1,-2 1-329,1-8 0,-3-5-1643,4-7 2426,-4-6 0,-10-5 0,-1-9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46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35 156 8093,'-10'0'-1252,"-5"-7"1219,13-3-10,-6-7-16,8-1-9,0 1 23,0 0 1,0 5 177,0 1 1,0 5-143,0-5 284,0 7 1,0-6 106,0 4-3,0 4-173,0-5-136,0 7 1,6 2-3,0 3-37,-1 5 1,-5 7-48,0 1 0,0 5 59,0 0 0,0 6-13,0-6 0,0 9-2,0 3 0,0 1 251,0 10 1,0 2 25,0 10 1,0-2 17,0 7 0,0 6-123,0 6 0,0 2 4,0-2 0,6-4-158,0 4 1,7-6 90,-1-5 0,-3 3-339,3-4 1,-2-9 107,1-2 1,3-12-262,-9 1 1,7-7 31,-6-5 0,5-4-608,-5-8 17,7 1-132,-3-9 1046,7-1 0,1-23 0,-1-5 0</inkml:trace>
  <inkml:trace contextRef="#ctx0" brushRef="#br0" timeOffset="908">190 1574 7965,'-27'-7'0,"2"-11"261,16 7-272,1-12 1,18 19 126,7-8 0,8 3-41,10-3 0,7-3 52,4 3 0,-2-1-97,2 1 0,0-1 7,6 7 0,6 0 49,-1 6 1,9 0-61,-3 0 1,4 0-59,3 0 1,5 2-112,0 4 1,1-4 30,-1 4 1,-2-2 31,8 1 0,-2-3 25,2 4 1,1-4 46,-7-2 1,6 0 9,-6 0 1,13 0 113,-1 0 1,5-6-78,0 0 0,-4-1 36,5 1 0,1 4-346,-2-4 1,0 3 347,-5-3 1,1 4 1,4-4 0,-3 2 7,3-2 0,2 5-40,-2-5 1,-3-2-7,-3 2 0,-3-5-63,9 5 1,-5-5 69,-7 5 0,5-2 15,-5 2 1,3-1-23,-2-5 0,-2 2 127,-5 5 1,-2 3-182,3-4 1,-4 4 87,-2 2 0,0-6-11,0 1 1,0-1 4,0 6 0,1 0-117,-1 0 0,0 0 123,0 0 1,0 0-136,1 0 1,-1-6 51,0 0 1,0-5-181,0 5 1,-2-2 66,-3 3 1,3 3-18,-3-4 1,-3 2 78,2-2 0,-5 4-9,5-3 1,-1 3 199,1 2 1,-3 0-125,-8 0 0,-6 0 197,0 0 0,0 2 100,6 3 0,-2-3-149,-4 4 1,2-2 210,-8 2 1,9-4-347,-3 3 0,-2-3 143,2-2 1,0 0-153,6 0 0,-2 0-171,-4 0 1,4 0 98,-4 0 1,-2-2 17,2-3 1,-5 3 17,5-4 1,-2 4 217,2 2 1,-2 0-31,-3 0 1,-5 0-6,5 0 1,-5 0 23,-1 0 0,-1 2 198,1 4 1,-1-4-76,1 3 0,1-3-123,5-2 0,-5 6-196,5 0 1,-3 0 117,2-6 1,-3 0-290,3 0 0,-1 0 58,1 0 0,-9 0-40,3 0 1,-10 0-363,-1 0-410,-4-8-927,-10 6 1866,-1-6 0,-31 1 0,-6-3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58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7966,'-2'29'887,"-4"0"0,4-6-301,-3 6 0,3-8-222,2 2 1,2-2-269,3 2 0,-1-4 59,8 4 1,-6-4-719,5-1 0,-7-7-5,2 1 449,3-8 35,-7 3 0,12-9-4,-9-3 1,9-5-306,-3-7 1,11-2 122,1-5 0,5 5-298,-4-4 1,4 10 374,-5 1 1,6 8 365,-6-1 0,0 3 90,-5 2 0,-1 2 449,0 3 1,-1 5-86,-5 7 0,3 1 581,-9-1 0,3 0-560,-2 0 0,-4-5-273,3 0 0,5-9-713,2 3 1,3-4-8,2-2 0,2-2-278,5-4 1,8-11 106,9-12 1,5 2-597,-6-1 0,6 6 621,-6-1 0,1 6 138,-7 6 1,-1 3 273,-4 8 0,-4 2-83,-8 4 0,-5 9 631,-1 8 1,-7 2-38,2-2 0,-12 2 289,-5 4 1,-7 2-396,-5-8 0,4 0 24,-4-6 1,-2 0-445,2 1 0,0-9-432,6-3 0,7-6-190,4-6 1,4-9 146,2-8 569,0-16 0,0 3 0,0-16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8:54.3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2369 5774,'0'-9'951,"0"-1"-190,0 4-670,0 4-313,0-5 208,-7 7-206,5 0-80,-6 0 137,8 0 499,-8 0-13,7 0 296,-7 0-467,8 0 1,-6-2 407,0-4-394,1 4-84,5-6 1,7 8-173,5 0 1,-3 0 56,3 0 0,5 6-76,6 0 0,8 0 83,-2-6 1,3 0 37,3 0 1,-6 0 22,0 0 1,5 0 11,7 0 1,-1 0-20,-5 0 0,5 0 13,0 0 0,8 0-76,-2 0 1,4-2 71,2-4 0,6 4-123,0-4 0,1-1 76,-1 1 1,-3-6-9,9 7 0,-3-7-2,3 6 0,1-5-4,-7 5 1,5-2 16,-5 3 1,7 3 0,-1-4 0,-3 4 63,2 2 1,-5 0-60,5 0 1,-7 0 12,2 0 0,1 0-26,-1 0 1,5 6-1,-5-1 1,7 1-11,-1-6 1,3 0-5,2 0 1,2 0 23,4 0 0,-9-2-7,3-3 1,2 1-155,4-8 1,6 3 147,-7-3 0,9-1 106,-2 7 0,-4-6-52,-2 7 0,-4-1 15,-2 6 1,0 0-49,0 0 1,-5 0 1,-1 0 0,-1 0-12,1 0 0,2 0 24,-7 0 0,5 0-160,-5 0 1,5 0 134,-5 0 1,2 0-9,-3 0 1,5 0-5,7 0 0,0-6-4,0 0 0,-2-5-3,-3 5 0,3-2-1,-3 3 0,-5 3 99,-1-4 0,-4-2-84,-3 2 0,1 1 237,0 5 0,-6 0-119,0 0 0,-5 2-34,5 3 0,-6-1 80,6 8 0,0-7-180,6 7 0,-4-6 4,4 5 0,-10-7-13,10 2 1,0-4 10,0-2 1,10 0-114,-10 0 1,3 0 98,-3 0 1,-2 0 4,-4 0 1,2-2 202,-7-4 0,5 4-46,-6-4 0,0 4 82,-5 2 0,0 0-165,-1 0 0,1 0 32,-1 0 1,3 2-188,3 4 1,-3-4 109,3 4 0,4-4-101,2-2 1,-1 2 72,1 3 1,-6-3-117,6 4 0,-7-4 52,1-2 1,-4 0 50,-1 0 0,-2 0 31,-5 0 1,5 0 8,-4 0 1,-2 0 136,2 0 1,-2 0-87,1 0 0,5 0 130,-4 0 1,4 0-85,1 0 0,1 0-16,-1 0 0,-5 0-17,0 0 1,-2 0-6,2 0 1,-2 0 31,-4 0 0,-10 0 2,4 0 0,-3 0 116,3 0 210,-7 0-2,5 0-92,-13 0 241,6 0-316,-8 0 10,0 0-263,-8 0 1,-2 0-222,-7 0 0,-10 0-2012,-7 0 2244,-9 8 0,-24 9 0,-4 10 0</inkml:trace>
  <inkml:trace contextRef="#ctx0" brushRef="#br0" timeOffset="1128">433 4687 8181,'-17'0'0,"-1"0"0,7-2 71,-1-4 204,1 4-285,-7-6 1,7 8 179,-1 0-487,9-7 183,-5 5-42,8-6 169,0 8 1,2 0 47,4 0 1,3 0-95,8 0 1,-3 0 80,3 0 1,-1 0 9,12 0 1,1 0-4,6 0 0,-1 6-38,1 0 0,7-1 3,4-5 0,10 0-6,2 0 1,7 0 12,-2 0 0,7 0-8,5 0 0,-2 0-174,7 0 0,-5-7 113,6-5 1,5-3-266,7-3 0,-1 3 310,-6 4 1,1-5 23,-1 5 0,1-3-23,-1 3 0,-3-5 102,3 5 1,-9 1-77,10-1 0,1 7 7,4-2 1,0 4-23,-5 2 0,5 0-1,0 0 0,6 2-62,-5 4 0,5-4 66,-6 3 1,0 3-135,-6-2 1,3 5 70,3-5 1,-4 6-11,5-7 1,-5 1 27,-1-6 0,-1 0 2,0 0 0,1 0-13,-1 0 0,-1 0 0,-4 0 0,7-2 111,-7-3 1,3 3-154,-15-4 1,4-2 290,-9 2 0,3-7-49,2 1 0,-1 5-56,-5 1 1,2-2-7,-7 3 1,0-1 94,-7 6 1,3-2-106,4-4 0,-8 4-18,7-4 1,-8 4-104,2 2 0,1 0 191,-6 0 0,-1 2-236,1 4 1,-6-4 408,6 4 0,-5-4-273,5-2 0,-6 0 68,6 0 0,0 0-51,6 0 1,0 0-58,0 0 1,0-2 1,0-4 0,1 4 0,5-4 0,-6 4 26,0 2 1,-2-5 156,-10-1 1,6 0-99,-5 6 0,5 0-37,-6 0 0,6 0-2,-5 0 1,5 0 13,-6 0 1,8 2 26,-2 4 0,-2-4-12,2 4 0,-1-5 125,1-1 1,2 2-125,-8 4 0,0-2 81,-5 8 1,5-9-91,1 3 0,-7 2 22,-5-2 0,-8-1 19,2-5-243,-3 0 64,-3 0-195,-8 0 1,-10 0-1472,-17 0 1735,-7 0 0,-25 8 0,-3 2 0</inkml:trace>
  <inkml:trace contextRef="#ctx0" brushRef="#br0" timeOffset="2474">2837 190 8400,'-8'-9'-1641,"6"1"1742,-13 8-104,13 0-21,-6 0 102,8 0 0,-6-2 85,0-4 416,1 4-378,5-5 1,0 5 36,0-4-149,0 4-329,0-5 270,0-1-185,0 6 1,2-12 102,3 9-16,-3-9 0,6 10 422,-8-7-237,0 7 162,0-4-281,0 1-118,0 5 0,0-4 124,0 12 0,0-2-9,0 7 0,0-5 47,0 5 1,-2 3-15,-4 9 1,4-2 39,-3 8 1,-3 0-65,2 5 1,0 1 29,6-1 1,0 11-20,0 7 1,0 1 18,0 11 0,0-7-29,0 7 0,0 5-15,0 6 1,0 2-40,0-2 0,6-2-239,0 7 0,0 1 233,-6 6 1,2-5 34,3 5 1,-1-5 17,8 10 0,-6-9 61,5-2 1,-1-6 10,1 5 1,5-7-36,-5 2 0,4 2 14,3-2 0,-7 0-38,1-6 0,-3 0 9,3 1 0,3-1-69,-3 0 0,-3 0 73,3 0 1,-2 8-81,1 4 1,-1-2 42,-4 1 0,-5-7-11,5 2 1,2 2 14,-2-2 0,-1 0-1,-5-6 0,6 0 41,0 1 0,2-1-33,-3 0 0,-1 0 71,8 0 0,-6-1-61,5-5 0,-7 4 159,2-3 1,1 3-18,-1 2 0,0-6-34,-6 1 0,0-3-86,0 3 1,0 3 5,0-4 1,6 1-123,-1 5 0,1-2 139,-6 14 0,6-2-95,0 1 0,1 5-121,-1-4 1,-4-5-20,4-1 1,-2-11 157,1-7 0,-3 3 148,4-2 0,-4-1-57,-2-5 0,-6 6 143,1-1 1,-7 3-73,6-2 1,-5-4-69,5 3 1,-6 3-11,7-3 1,-1 7 42,6-7 1,0 9-135,0-3 1,0-3 61,0-3 0,0 3-119,0-2 1,0-1 277,0-5 0,0-2-229,0-4 1,0-4 237,0-7 1,-2-2-133,-4-5 0,4 5 295,-3-4 1,-3-2-274,2 2 0,-5 0 167,5 5 1,-6 6-88,6 1 0,1 1-183,5-2 0,-6 5 67,0 7 1,-5-3-138,5-2 0,-8 8 102,3-3 0,-3-2-39,3-4 1,-4-2-26,3 3 0,-9-5 33,-2-8 0,2-5 228,9 0 1,-3-14 17,3 3 1,3-13-95,-3 1 1,8-6-392,-1-6 0,6-7-449,11-16 0,3-3-317,20-20 0,-4-4 467,9-13 1,4-2 246,2-4 1,4-4 0,-24 36 0,0 0 0</inkml:trace>
  <inkml:trace contextRef="#ctx0" brushRef="#br0" timeOffset="3849">5050 346 8250,'0'-27'-1030,"0"4"1,0 4 916,0 2 0,0-1 14,0 1 1,2 0 283,4-1 0,-2 1-206,7 0 0,-7 0 337,2-1-65,-4 1 0,-2 0 138,0-1 0,0 7-154,0-1 1,0 7 529,0-7-491,0 8 0,0-5 113,0 3-807,0 4 327,0-6-357,0 8 90,0 0 316,0 8 0,0-4 85,0 7 0,0-5 142,0 6 1,0-1-58,0 6 1,5 8-117,1 4 0,0 10 180,-6 1 0,6 10-51,0 2 1,1 7-176,-1 10 0,-2 6-7,7 0 1,-5 8-174,6-2 1,-9 9 278,3 2 0,2 6-273,-2-6 1,-1-42-1,1 0 288,0 48 0,0-47 0,0 0-57,-4 1 1,1 0 0,9 46 100,-6 0 1,7-8-64,-1 2 1,-3-5-331,3-6 0,1 3 346,10-3 1,-4-2-3,4 1 0,-3-7-14,-3 2 1,-2 4-11,-3 2 1,3 3 49,-3 3 1,-5 1 11,-1 4 1,-4-3-108,-2 3 1,0-4 63,0-1 1,-6-3 33,1-3 0,-9 2 8,3-8 0,-3-8 6,3-9 1,-3 1-20,8-1 0,-1-1 2,1-5 0,4 0 38,-4 0 0,10 0-97,2 0 0,7 0 255,-1 0 1,1-1-237,-1 1 0,3-7 225,-3-5 1,-5 2-202,-1-1 0,-2-1 124,2-6 1,-4-5-99,4 0 0,-10 0 140,-2 6 0,-8-1-144,3 1 1,3-3 27,2-3 0,-1 2-230,1-8 1,0 6 96,6-6 1,0 8-219,0-3 0,0-1 25,0 2 0,0-6 69,0 6 1,6-2 96,0 2 1,0 3-17,-6-3 0,0 4 225,0 1 0,-6 1-70,0 0 0,-6-1 69,7 1 1,-9 1-66,3 5 0,1-5-122,-1 5 0,5-5 35,-6-1 0,8-1-95,-1 1 0,-3-6 65,2-1 1,1 1-24,5 6 0,0-6-63,0-1 0,0-4 71,0 4 0,0-1 158,0 2 0,0 4-97,0-4 0,0 1 183,0-1 1,-2 4-62,-4-4 1,2 3-50,-8 3 1,7-1-69,-7 1 0,6-6 4,-5 0 1,5 0-178,-5 5 0,7-5 120,-2 0 0,4 0-203,2 5 0,-6-5 51,1 0 1,-1-2 61,6 2 0,0 1 137,0-7 0,-6 6 166,0-6 0,-1 8-128,1-2 1,-2-2 114,-3 1 1,-3-1-13,8 2 0,-5 2-40,5-8 1,-2 6-240,3-6 1,3 6 147,-4-6 1,-2 0-323,2-6 0,1 0 82,5 1 0,0-7-48,0 1 0,0-6-190,0 5 97,0-7-472,0 4 477,0-8 1,2 0-72,3 0 0,5-8 52,7-4 0,2-7-631,5-10 1,2-3 971,9-20 0,7-4 0,3-13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9:14.8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364 621 7784,'-17'0'791,"-1"0"1219,1 0-1888,8 0-705,1 0 0,10-7 55,4-5 1,3-9-153,8-2 0,3-10 167,3-1 0,-4-1 513,4-5 0,-10-2 0,-1 1 0,-8-1-3,2 2 1,-6 3-41,-6-3 0,-4-1 67,-7 7 1,0-3 226,-1 14 0,-7 6 559,-3 5 1,1 9-301,-2-3 1,2 10-177,-2 1 0,-4 15-125,5-3 0,3 4-271,2-4 0,-2 6 112,2 0 0,1 6-151,11-6 0,-3 6 93,9-6 0,-1 2-32,6-2 1,0-4 168,0 5 1,8-5-57,3-2 1,5 0-13,1 1 1,0-7 16,0 1 0,6-3 108,1 3 1,0 3 12,0-3 0,-3 5 91,7 6 0,-6 0-125,1 12 1,-4 5 126,-2 18 0,-1 5 215,-5 12 1,-3 17-557,-8-41 0,0 2 0,0 4 0,0 1-250,0 0 1,0 0 0,0 0 0,0 1 102,0-2 1,0 1 195,0 6 0,0-1 0,0-7 0,0-1 0,0 7 0,0-1 0,0-1 0,0-1 0,0-1 0,0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9:13.9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85 7889,'-2'-11'813,"-4"-1"-712,4 9 1,-5-7 140,7 4 0,0 2-9,0-7-302,0 7 1,1-4 17,5 8 0,-4-2-217,4-3 434,4 3 1,-7-4 203,9 12 1,-6 5 320,5 12 1,-5 6-295,5 11 1,-1 14 23,2 15 1,1-1-39,-7 1 0,5 4-304,-5-10 1,6 3-290,-7-9 0,7-5-259,-6 0 0,5-8 116,-5-9 1,0-8-1258,-6-4 318,7-4 349,-5-9 444,6-3 1,-8-9 146,0-3 0,0-5 93,0-7 1,2-6 258,4 0 0,3-8 0,9 4 0,-1-8 0</inkml:trace>
  <inkml:trace contextRef="#ctx0" brushRef="#br0" timeOffset="320">831 379 7799,'0'-11'749,"0"-1"-765,0 9-461,7-5 1,3 8 370,7 0 1,2 0 334,4 0 1,-1-2-127,6-4 1,1 2-159,6-7 1,-1 7 324,1-2 0,0-1-100,-1 1 0,1 0 28,-1 6 1,-1 2 27,-4 4 0,-2 3 64,-4 9 1,-4-1-44,4 0 1,2 0 125,-2 1 0,8-7 4,-2 1 1,-2-3-124,1 3 1,-5 3 87,6-3 1,-6-3-79,6 3 1,-6-8-208,6 2 1,0-4-186,5-2 0,3-2-217,3-4 1,4-4-386,8-7 0,2-10 730,4-8 0,3-7 0,8-10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49:34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208 174 8025,'0'-18'1060,"0"1"-605,0 0 1,0-1-153,0 1 0,2 6-123,4-1 1,-5 6 62,5-5 1,2 5-29,-2-5 2,-1 7-358,3-4 340,-6 8-231,6 0 469,-8 0 1073,0 0-908,0-8-114,0 6-111,0-5-107,0 7-52,0 0-64,-8 0 0,6 2-52,-4 3 0,2-1 28,-1 8 1,3-6-35,-4 5 1,-2 1-53,3 5 0,-7 0 79,6 0 1,1 3-6,5 3 1,0 2 48,0 4 1,0 3 1,0-3 1,0 4-95,0 1 1,0-5 43,0 0 1,5 0-47,1 5 1,8-5 47,-3 0 1,4-6-199,3 6 0,-1-8 40,0 2 0,2-4-115,5-1 1,-5-1 149,4 0 0,-4-2-110,-2-3 0,1 3 72,-1-3 0,-2-2 30,-3 1 1,1-5 36,-7 5 0,2-5-39,-3 6 0,-3-7 183,4 7 0,-4-6-26,-2 5 1,-6-5 116,1 6 0,-11-3-244,-1 3 1,0 3 10,-6-3 1,-2 1-309,2-1 1,-8 1 123,2-7 0,2 5-314,-2-5 1,0 0-24,-5-6 1,1 0-822,4 0 0,-3 0 285,3 0 0,4-8-140,2-3 1,9-5 349,3-1 818,7-8 0,-4-2 0,8-8 0</inkml:trace>
  <inkml:trace contextRef="#ctx0" brushRef="#br0" timeOffset="278">225 364 8078,'0'-12'-967,"0"1"0,0 5 967,0-6 0,0 7 0,0-7 0,8 1 0,-1-7 0,5 1 0,-4 6 234,-8-1 1,5 6 244,1-5 959,0-1-38,-6-5 519,0 7-1162,0 3 1,2 7 217,4 0 0,-2-6-345,7 0 0,-5 0-178,5 6 0,7-2-84,5-3 1,7 3-703,-1-4 1,4 4-782,2 2 1,5 0 1114,0 0 0,-7 15 0,-8 5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01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8261,'10'-10'-812,"-2"-5"1,-8 11 585,0-7 180,0 7 0,0-6 291,0 4 21,7 4-296,-5-13 156,6 5-140,-8 1 0,0-1 61,0 4-147,0 5 123,0-7-25,0 8 2876,0 0-2050,0-8-339,0 6-197,0-5-257,0 7 600,0 0-146,0 7-359,0 3 1,0 7 6,0 0 1,0 1 54,0-1 1,0 8-68,0 4 0,6 4 182,0 1 0,1 1-14,-1-1 0,-4 3 80,4 3 1,-4-3-160,-2 3 0,0 2 43,0-1 0,0-7-40,0-5 1,0 0 4,0 5 1,0-7-57,0-4 0,0-1 46,0 1 0,-6-10-271,0 4 112,0-3 0,6-3-191,0 1 198,0-8-315,0 3-1436,0-7 1294,8 0 0,2 0-598,7 0 1,-6 0 55,1 0 943,0 0 0,5-7 0,0-3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04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329 675 8079,'0'-25'350,"0"6"437,0-4-761,0 3 1,2 1-325,3-4 1,3 4 173,4-4 1,1-2 43,-7 2 1,5-6 262,-5 6 0,0-6-80,-6 6 1,6-6 62,-1 6 1,1-2-91,-6 2 0,0 4-52,0-4 1,0 2 84,0-2 1,-7 3-49,-5-3 0,-3 4 203,-3 2 0,1 0-123,0-1 1,-6 3 76,0 3 1,-2 3-79,2 3 1,3 4-180,-3-4 0,4 4 129,2 2 0,-2 2-4,-4 4 1,3 4 23,-3 7 0,6 0-17,6 1 0,-5 1 226,5 4 1,3-4-96,2 4 0,4-4-120,2-1 1,0 5 41,0 0 0,2 0-235,4-6 0,4-5 96,7-1 0,0-1-81,0 1 0,1 3 29,-1-9 0,0 1-216,1-6 1,-1 0-29,0 0 1,6 0 78,0 0 1,6-6-113,-6 1 1,2-9 50,-2 3 0,-4-5 183,4-1 0,-3 6 12,-3-1 0,-6 8-59,1-2 229,-8-3 544,4 7-124,-8-6 1,0 10-214,0 4 1,0 3 37,0 9 0,-2 1-95,-4 4 0,2 4-2,-8 8 0,7 7-65,-7 4 1,3 6-6,-3 5 0,-3 13-90,3 10 0,-9 5-286,-2 1 1,0-7-2,6-4 1,-1 0 101,1-6 0,2 0-205,3-17 1,4 2 135,8-14 1,0-1-444,0-10 1,0-4 95,0-8 1,2-8-59,4-3 1,4-4 1,7-2 575,8-8 0,-6-9 0,6-10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05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8219,'0'-18'201,"0"1"0,0 6 47,0-1 1,8 6 167,4-5 1,3 1-62,2-1 0,2 1 14,4 4 1,-1 4-42,6-3 0,-5 3 0,6 2 1,-6 0-217,6 0 0,-2 0 106,2 0 1,-4 0-143,-8 0 1,0 7-47,1 5 0,-3 3-159,-3 3 1,-5 7-10,-7 3 0,-2 7-151,-3 5 0,-5-3 54,-7 3 0,-6-3-77,0-3 1,-6 1 89,6-1 1,-6-1 111,6-4 1,-6 2 15,6-8 0,-6 0 25,6-6 1,2-5-79,9-1 108,-3-7 164,13 4 1,-6-6-94,8 3 0,10-3 105,7 4 0,3-4 101,8-2 0,7 0-57,5 0 1,6 2 63,-5 4 0,5-4-14,-6 3 0,1-1 263,-7 2 0,-1-2-169,-4 7 1,-4-1-153,-8 1 1,-7 5-22,-5-5 1,-3 7-193,-2 5 0,-9 4-7,-9 7 1,-7 1 62,-9-1 0,-8 1-97,-5-1 0,-1 1-45,2 0 1,-2-8-141,8-4 1,0-6-189,5-6 1,2 3-370,4-8 0,1-2 272,10-10 551,-3 4 0,12-21 0,-9 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05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35 173 8064,'-12'-15'912,"1"3"17,7-3-479,-4 5 1,16-5-280,3 4 1,5-3 0,1 8 0,6-5 176,0 5 1,8-5-116,-2 5 0,-2-6-36,2 6 0,-1 1-55,7 5 0,-6-6-196,0 0 0,-3 0-50,3 6 0,2 0-150,-8 0 0,6 0-163,-6 0 293,0 0 1,-6 6 67,1 0 0,-7 5-11,1-5 0,-9 8 184,3-3 1,-4 5-35,-2 1 0,6 2 159,0 4 0,-1 2 39,-5 4 0,0 9 92,0-3 0,0 11-65,0 0 0,-5 12-38,-1 5 0,-6 12 56,7 6 1,-9 3-385,3 3 0,-5-1-307,-1 1 0,7-8 251,5-4 0,3-12-848,2-5 0,0-7 98,0-4 0,0-7-313,0-11 1,7-4 1176,5-8 0,-4 0 0,-1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08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416 588 8330,'0'-25'0,"-8"6"337,6 2 0,-6 7-200,8 4-422,0-3 0,0-9 315,0 1 1,0 0 67,0 0 1,0-7 59,0 1 1,0-2 130,0 2 1,0 2 29,0-8 0,0 8-126,0-2 0,-7-2-179,-5 2 1,3-2 77,-3 2 1,1 4-5,-7-4 1,1 4-23,0 1 1,-1 1-168,1 0 0,0 5 91,0 1 0,-1 7-111,1-2 1,0 4-74,-1 2 0,7 0 57,-1 0 0,1 8-35,-7 3 1,7 5 101,-1 1 0,3 0 37,-3 1 1,-3 5 61,3 0 0,5 0 146,1-6 1,-2 6-93,2 0 0,1 8 123,5-2 1,2 4 102,3 1 0,11 1-51,7-1 1,8 3-25,-3 3 1,11-3-176,1 3 1,2-4-157,-1-1 1,-5-6-2,5 0 1,-5-2-207,-1 1 0,-3 3 145,-3-8 0,-4 0-232,-7-5 328,-9-1 0,-1 0-45,-8 0 0,-2 1 280,-4-1 0,-11 0-11,-12 1 1,-4-7-107,-1 1 0,-1-8 26,1 1 0,-1-3 174,0-2 0,1-2-199,-1-3 0,1-7-4,-1-11 0,8 4-28,4-4 1,6-2 23,5 2 1,5-6-181,7 6 0,3-8-84,9 2 0,9-3-232,19-3 0,5 6 18,7 0 0,1 0-204,5-5 0,-2 7 634,7 4 0,1 4 0,5 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11.3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329 156 8336,'0'-25'-209,"0"6"0,0-6-511,0 8 0,0 5 1927,0 1-804,0-1 0,0 1-176,0-1 0,2 8 22,4-1 220,-4 3-287,6 2 0,-8 2 152,0 3 1,-2 7-83,-4 11 0,-4 6-63,-7 11 1,-2 12-225,-4 11 1,2 7 3,-8 5 0,6 5-381,-6 12 1,6-1 393,8-42 1,1 0 0,-7 41-148,-2 2 0,4-7 134,1-10 1,9-8-45,3-15 0,4-10 4,2-7 1,10-8 18,7-10 1,2-7-126,10-5 1,2-5 94,9-5 1,-1-13-129,7-11 1,-8-3 464,3-3 0,-11-1-256,-1-5 1,-15 7-34,-3-1 0,-7 1 16,-4 5 0,-8-2 90,-3 2 0,-14 4-54,-10 8 0,1 0 139,-7-1 0,3 9-324,-3 3 0,5 8-828,-4 9 995,3 16 0,2 17 0,1 8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58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1357 675 7854,'0'27'0,"0"-4"0,0-4 0,0 6 0,0 2 0</inkml:trace>
  <inkml:trace contextRef="#ctx0" brushRef="#br0" timeOffset="427">562 398 7909,'-18'0'0,"1"0"0,0 15 1324,0 8 0,-1 2-584,1 4 0,0 8-898,-1 9 1,-5-4 56,0-1 1,-7 1-31,1-2 1,-10 8 279,-1-2 1,-2-3 9,1-3 1,11 2-66,-5-1 1,12-7-215,0-5 1,6-8-1540,5 2 1317,-3-4 1,15-9-645,0-4 0,13-6 405,10-6 1,8-4 580,-2-7 0,-2 2-118,2 3 1,-6 4-34,5 8 0,-6 2 198,1 4 0,-10 4-55,-1 7 0,-9 2 1018,3 4 1,-4 4-470,-2 8 0,0-6 660,0-1 0,0-1-689,0 2 1,0-2-528,0-4 0,0-9-111,0 3 1,0-9-898,0 3 836,0-7 0,8-4-320,3-12 0,5-11-1546,1-5 2053,0-5 0,8-17 0,2-4 0</inkml:trace>
  <inkml:trace contextRef="#ctx0" brushRef="#br0" timeOffset="818">666 1038 7909,'26'8'0,"5"1"0,-8 8 0,8-5 1288,-2 0 0,3-7-565,3 7 1,2-8-298,3 1 1,-4-5-283,5-5 1,-5-5-214,-1-7 0,-6-2 164,0-5 0,-8 3-117,2-7 1,-10 4 129,-1-4 1,-8-1-35,1-6-285,-3 8 0,-2-11-293,0 3 300,0-3 36,-7 3 1,-3 8-193,-7 4 163,-1 4 328,9 2 0,-7 7-202,5 4 0,1 5-467,-1 1 387,7 7 0,-10 3 129,9 7-50,-9 8 137,5 2 1,-3 10-1,1 1 126,-3 2 1,1 8-8,1-2 0,-1 4 31,7 2 0,0 0 94,6 0 0,0 0-42,0 0 0,0 0 166,0 0 1,14-6-97,3 0 0,6-8-104,0 3 1,10-5-413,7-1 1,6-3 158,-6-3 1,8-6-299,-1-11 1,4-3 57,7-3 1,-10-4-66,4 4 0,-10-12 114,4-5 0,-7-7-124,1-5 1,-3 2 54,-3-8 0,-1 6 33,-4-6 0,-4 6-794,-8-6 0,-7 1 433,-5-7 0,-3 0-457,-2 1 1065,-7-1 0,-3 1 0,-7-1 0</inkml:trace>
  <inkml:trace contextRef="#ctx0" brushRef="#br0" timeOffset="972">1686 277 8488,'-8'-60'1402,"0"14"-928,-3 0 1,3 10 334,8 7 1,2 4-320,4 8 1,4 7-70,7 4 1,0 4-552,0 2 0,-5 6 239,-1 0-1383,1 7 0,3-3 1274,-3 7 0,3 0 0,-5 1 0</inkml:trace>
  <inkml:trace contextRef="#ctx0" brushRef="#br0" timeOffset="1474">2844 848 7950,'-28'0'1297,"-1"0"0,8 9-838,-2 9 0,3 7-625,3 9 1,0 1-210,0-1 1,-3 1-179,-3-1 0,2 1 324,-8 0 1,8-7 242,-2 1 0,4-8-502,2 2-71,7-3 559,2-3 0,16-7 0,2-3 0</inkml:trace>
  <inkml:trace contextRef="#ctx0" brushRef="#br0" timeOffset="1872">2775 1280 7922,'2'19'0,"4"4"0,-4 4 1483,4 8 0,-4-3-663,-2-3 0,5 2-713,1-8 0,8 0-150,-3-6 0,4-1-119,3-5 1,-7 3-580,1-9-153,-1 1 1,5-13 332,-5-5 0,5-3-285,-5-3 1,5-7 418,1-3 0,-4 1 427,5-2 0,-5 0 0,10-6 0,2 9 0,-2 2 0,6 7 0,-6 6 0,8-3 17,-2 8 1,3-5 93,3 5 0,-1-5 395,1 5 1,0-6 600,-1 7 1,1-9-299,-1 3 0,-1-5-337,-4-1 0,2-2-206,-8-4 0,0 2-256,-6-8 1,-2 6-276,-3-6 0,-3 2 124,-3-2 0,-4-4-170,4 5 1,-18-3-107,-5 2 1,-6-2 130,0 8 0,-4 2 356,-8 10 0,7 3-68,-1 8 1,0 2 171,-6 4 0,9 11 64,2 12 1,7 9 62,6 2 0,3 14 109,8-2 1,10 12 259,7-1 0,16-3-188,13-3 1,11 1-291,7-6 0,18 0-5,11-18 0,-42-17 0,1-3-416,5-4 1,2-3 0,-1 1 0,1 0-656,7-2 1,0-1-1,-2 0 1,-1-2 883,3-3 0,1 0 0,-1 0 0,0 0 0,3 0 0,1 0 0,-1 0 0,0 0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29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97 104 8111,'-33'-15'0,"12"-5"0,-6-10 2918,16 7-2203,7 7 1,4 16-609,11 0 1,7 0 29,5 0 1,-2 0-172,8 0 0,-1 6 66,7 0 1,-2 9-152,-5 2 0,-3 1-134,-7 5 0,-1 6 179,0 5 1,-7 8-366,-4 10 1,-6 0 166,-6 0 1,-6 6 190,-11-1 1,2-7 148,-8-9 1,8-1 184,-2-5 1,4-5 63,2-12 1,7-7 1017,4 1-1031,4-8 0,6 3-16,8-7 0,9-2 492,19-3 0,12-7-738,12-11 0,12-6-538,11-11 0,-40 19 0,2 0-510,5-2 0,1-1 1006,2-1 0,0 0 0,1 4 0,1 0 0,1-2 0,1 0 0,2 2 0,-1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28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364 27 8164,'-18'-17'673,"9"7"0,1 10-669,8 12 1,0 5 0,0 4-406,0 2 1,-6 8-135,1-2 0,-7 5 425,6 7 1,-13-3 262,2 8 0,-10-6 126,4 7 1,-8-1-89,2 6 0,-1-2 96,1-4 1,-2 2-94,8-8 0,6 0 27,5-5 0,8 0-127,-2-1 1,5-5-158,1 0 1,5-6 132,1 6 0,9-8-199,3 2 0,7-4 216,9-2 1,7-7-64,-1-4 0,16-4 191,1-2 1,9 0-154,3 0 0,0-8-48,0-4 0,0 3-61,1-3 1,-9 8-193,-3-1 0,-12 3-279,-6 2 0,-3 0 237,-3 0 1,-9 7-519,-7 5 799,-1 11 0,-15 4 0,5 8 0</inkml:trace>
  <inkml:trace contextRef="#ctx0" brushRef="#br0" timeOffset="214">658 563 8090,'-8'-19'746,"-4"-4"1197,5 11-1619,-1-3 0,14 30-295,0 8 1,1 8-106,-1 4 70,-4 15 0,6-2 30,-8 15 0,0-1-169,0 1 0,0 4 116,0-3 1,0 3-365,0 2 99,0 0 1,7 16 0,3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6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70 104 8142,'0'-10'5,"0"-5"-234,0 13 129,0-13 246,0 13 210,0-14 21,8 14-33,-6-13-176,5 13 1,-7-7 189,0 3 364,0 4-163,0-6-161,0 8 243,0 0-644,0 8 0,0-4-70,0 7 177,0 1-78,0 5 1,0 8 313,0 4-42,0 4-170,0 9 1,0 4 336,0 12-362,0 3 47,-7 1 0,3 5 54,-8-4 1,7-3-48,-7-3 1,6-5 3,-5-6 1,7-3 12,-2-9 1,-1-5 162,1 0-31,0-8 0,6 4-18,0-8-193,0-7-38,0-2-418,0-8-184,0 0-737,0-8 1,0-2 600,0-7 1,6-6-1948,0 0 2628,7 0 0,4-10 0,10-3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9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 8205,'-10'-7'1234,"3"-3"1,12-1-103,1-1-738,15 8 1,-9-4-194,11 8 0,-2 0-228,2 0 0,-4 0 313,4 0-1178,-3 0 675,-3 0 1,-6 8-124,1 4 1,-8 3 200,2 2 1,-6 3-163,-6 3 1,-6 2 96,-11 3 0,4 3 104,-4-8 0,6 6-115,5-6 1013,-3 8-570,13-12 0,-4 6 50,12-8 0,9-1 54,8-5 0,6 5 92,-6-5 1,6-1-48,-6 1 0,6-5 673,-6 6-613,0-1 0,-8 8-208,-3 4 0,-4-1-392,-8 6 1,-8-5-530,-4 6 0,-5 0 244,-6 6 0,2-7-406,-8 1 1,2-8 140,-2 2 1,4-3-293,8-3 1005,0-7 0,7-3 0,2-7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01.3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1 655 8119,'0'-17'341,"0"7"-315,0 3 0,2 7 601,3 0 0,-1 2 205,8 3-352,-8 5 1,3 13-87,-7 0 1,0 2 1,0-2 0,0-2-252,0 8 1,0-2-121,0 2 0,0 2-26,0-8 0,0 2-676,0-2 606,0-4 4,0 6 1,2-10-218,4-3 1,-2-5 103,7-7 1,-5-1 103,6-5 0,-3-4-106,3-7 1,9-6-150,-4 0 1,4-2-437,-3 2 1,5-2 324,0-4 1,6-2 26,-6 8 0,0 2 62,-6 9 0,-5-1 258,-1 7 497,1 0 138,-3 6 1,-1 2 86,-8 4 1,6 4 736,-1 7 0,1 2-35,-6 4 0,0-3-652,0 3 1,8 2-786,3-2 0,5 5 157,1-4 0,0-1-386,1-6 1,1 0-188,4 0 1,-4-1-654,4-5 0,-4 3 299,-1-8-1033,7-1 1912,-6-5 0,6 0 0,-8 0 0</inkml:trace>
  <inkml:trace contextRef="#ctx0" brushRef="#br0" timeOffset="475">952 67 8260,'0'-19'-22,"9"-2"1720,9 15 0,1 0-615,10 6 1,5-5-381,7-1 0,7 2-629,-2 10 0,-2-2-550,2 7 0,-7-1-949,1 1 0,-13 5 734,-10-5 0,-1 5 193,-11 1 1,-14 8 179,-14 4 1,-18 3 572,-11 3 0,-5 3 135,-7-3 1,7 3 1198,11-9-1264,3-4 1,18 0-1,6-7 869,6-1 1,13-6-1783,5 1 0,22-10 222,25-2 437,15 0-264,20-23 1,1-4 0,-41 5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00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8129,'0'-17'0,"2"7"1522,4 4-942,3 4 0,11-3-282,3-1 1,2 0-45,3 6 1,11 6-419,-5 0 0,7 1 131,-1-1 0,-1-4-106,7 4 0,-2-4-71,2-2 1,-4 5-83,-7 1 1,-6 0-148,-1-6 0,-6 0-1296,1 0 305,-4 0 1430,-9 0 0,-3 0 0,-7 0 0</inkml:trace>
  <inkml:trace contextRef="#ctx0" brushRef="#br0" timeOffset="192">432 1 8129,'-17'0'1593,"0"7"0,7 3-1077,4 7 1,5 6-83,1 0 1,0 8-1017,0-2 0,0 4 375,0 1 1,0 1-513,0-1 0,0 1 339,0-1 1,0 1-278,0 0 1,0-3 228,0-3 1,0-4-479,0-8 906,7 1 0,10-1 0,10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9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8275,'6'-11'291,"-1"-1"0,9 9 256,-3-3 0,11 2 382,1-2 1,2 4-484,-2-3 1,4 3-1784,7 2 1,-1-6 275,-4 0 1,3-2 1060,-3 3 0,-4 3 0,0-6 0</inkml:trace>
  <inkml:trace contextRef="#ctx0" brushRef="#br0" timeOffset="145">537 35 8203,'25'10'-1543,"-6"3"1434,4-7 0,-4 6 701,-1-7 1,-1 1-296,0-6 1,3 6-204,3 0 0,-4-1 112,4-5 1,-4 0 13,-2 0 0,1 0-154,-1 0 1,2-1 134,4-5 0,-2 4-880,8-4 0,-6-2 182,6 3 497,0-9 0,-2 5 0,-2-9 0</inkml:trace>
  <inkml:trace contextRef="#ctx0" brushRef="#br0" timeOffset="271">1488 1 8191,'33'5'322,"-4"1"1,1 6 511,-7-6 0,6 5-250,-6-5 0,2 5-59,-2-5 1,-2 6-330,8-7 1,-6 7-186,6-6 0,-2 1-11,2-1 0,-4-4 0,-8 6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9.5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53 294 8257,'-18'0'-5,"7"0"104,-1 0 0,8-2 296,-1-3 135,3 3 529,2-6-775,0 8-223,7-8 0,9 6 98,7-3 1,8-3 17,-3 2 0,5-5-46,2 5 1,1-6-129,4 7 1,-3-7-336,3 6 1,-5 1 184,-6 5 0,1 0-685,-6 0 1,-7 0-574,-6 0-236,-7 0 1641,4 0 0,-8 7 0,0 3 0</inkml:trace>
  <inkml:trace contextRef="#ctx0" brushRef="#br0" timeOffset="207">433 0 8741,'-17'0'1115,"-4"2"-255,3 4 1,-3 2-289,10 3 0,1 5 162,-2-5 1,9 10-281,-3 2 1,4 8-814,2-2 0,0-2-153,0 2 0,0-6-497,0 6 0,0-1 534,0 7 0,0-6-142,0 0 0,6-8 286,-1 2 1,7-4-95,-6-2 0,7-5 319,-1-1 0,3-7-13,2 2 0,3-4-566,3-2 685,4 0 0,7-8 0,1-1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8.5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16 277 8278,'-10'0'2842,"5"0"-2283,10 0 1,5 0-287,7 0 0,8 0-224,4 0-26,4 0 1,3 0-117,5 0 1,-5 0-76,4 0 1,-3-6-299,-2 0 0,-1 1 155,1 5 1,-8-6-228,-4 0 1,-4 0-1086,-2 6 608,-7 0 571,-3 0 1,-8 0 443,-5 0 0,4 0 0,-21 0 0,4 0 0</inkml:trace>
  <inkml:trace contextRef="#ctx0" brushRef="#br0" timeOffset="201">379 0 8262,'-17'0'1086,"5"6"226,1 0 1,5 5-445,-6-5 0,9 9-355,-3 3 0,4 1-947,2 10 1,6 0 37,-1 5 0,1 1-157,-6-1 0,0 1 113,0-1 0,2 1-188,4 0 0,-4-1 85,4 1 1,-4-1-228,-2 1 0,0-6-156,0 0 926,7-8 0,3 4 0,7-8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0:57.6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35 398 8188,'-10'-7'113,"-5"5"860,13-6-394,-6 8-151,8 0-379,0 0 147,8-8-38,2 6 1,9-5 13,4 7 0,-2-2 138,8-4 0,0 2 237,5-7 1,5 7-9,7-2 1,-6 2-151,12-1 1,-10 3-323,4-4 1,-1 4-61,1 2 1,2 0-44,-8 0 0,-2 0-175,-9 0 0,2 0-623,-8 0 0,0 6 199,-6-1 0,-5 1-1527,0-6 889,-9 8 662,5-6 289,-8 6 1,-2-10 321,-4-4 0,-3-4 0,-9-7 0</inkml:trace>
  <inkml:trace contextRef="#ctx0" brushRef="#br0" timeOffset="241">536 18 9160,'10'8'2335,"3"1"-2153,-7 9 1,8 5 35,-3 0 0,-1 5-189,1-4 1,-7 6 19,2-1 1,-4 4 46,-2 1 0,0 1-42,0 0 1,0-1-212,0 1 0,0-6-54,0-1 0,0-7-239,0 3 1,0-5-936,0-2 964,0 0 1,2-1-1079,4-5 960,-5-3 1,13-16 538,-8-3 0,7-12 0,-3-4 0</inkml:trace>
  <inkml:trace contextRef="#ctx0" brushRef="#br0" timeOffset="525">1280 18 8391,'10'-8'3778,"-1"6"-2739,-3-3 1,5 3-523,13 2 0,2 0-470,9 0 0,0 0-236,-1 0 1,-5 0-271,0 0 0,-8 5-659,2 1 0,-6 8 687,-5-3 0,-6 12-58,-12 6 1,-6 0 588,-11 5 0,-2-3-161,-4 10 1,-1-5 86,7-1 1,2-8 336,9-4 1,4-4 400,8-2 1,8-5-191,4-1 0,11-7-55,5 2 1,5-4-268,2-2 0,-1-2-412,1-4 0,5-2-1113,1-3 1,-1-3 720,-6 9 0,1-1 552,0 6 0,-1-8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56.9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18 986 7957,'-10'0'2430,"3"0"0,22-1-2289,8-5-85,8-4 1,9-7-195,1 0 1,5-3-388,-6-3 1,0 4-214,-5-4 1,-8-2 453,-4 2 1,-4 0-78,-1 6 0,-9-6-221,-3 0 113,4-1 1,-9 7 182,5 0 0,-12 7 235,-5 4 0,-4 6 151,-3 6 0,1 6 302,0 11 1,-1 10 36,1 7 1,6 14-211,-1-2 0,8 11 109,-2 0 0,4 7-142,2 4 1,0-8-43,0 3 1,0-11-64,0-1 1,0-11-227,0-5 1,0-7 105,0-5 1,0-4-191,0-8 95,0-7 124,0-2 1,-1-8-178,-5 0 1,2-8 45,-8-4 1,3-9 104,-3-2 1,-1-7 69,7 1 0,-5-4-2,5-2 1,2 7-69,10-1 0,3 6 9,9-6 0,1 6-176,4-6 1,4 2 103,7-2 1,7-3-4,-1 3 0,2-4 75,-1-1 0,1 1-24,4 4 0,-4-2 23,-7 8 0,-8 0 155,-4 6 1,-4 7-114,-2 5 0,-5 3 162,-1 2 1,-7 2-143,2 3 0,-16 11 86,-1 7 1,-14 2 81,8-2 0,-6-2-183,0 8 1,3-6-141,-3 6 1,6-8 93,5 2 0,-1-10-134,7-1 1,2-8-30,10 1 1,0-3 85,11-2 1,-1-5-49,12-1 0,1-8 66,6 3 1,-6-10 72,-1-2 0,-4 5 167,4 7 428,-7 7-403,4-11 1,-15 15 41,-4 0 0,-4 7 3,-2 11 0,-8 5-67,-3 0 1,-7 6-213,-5-6 1,4 7 109,-4-1 1,4-4-101,1-2 1,1 2 160,0-2 1,7-5 116,4-7-169,5-7 0,2 4 11,5-8 1,4 0 42,7 0 1,0-2 139,1-4 0,5-9-248,0-9 1,6-4 52,-6 5 0,6-8-181,-6 2 1,5-4-46,-5-1 1,0-7-162,-5 1 1,-3-2 27,-3 1 0,1-3-218,-7-8 1,0 6 206,-6 0 1,0 6 87,0-6 0,0 13 373,0-2 1,0 12-96,0 0 0,-6 10-31,0 1 0,0 7 304,6-7 222,-7 8-121,-3-3 27,0 7 1,-3 7-190,7 5 1,0 3 12,6 2 1,0 3 22,0 3 0,0 4-131,0 7 1,0 8-111,0 5 0,0 3 42,0 1 1,2 3-239,4 4 0,-4-4 21,4 3 1,-4-3-239,-2-2 0,0-6 123,0 0 1,6-7-94,-1 1 0,1-11-52,-6-6 0,0-4-159,0-2 215,0 1 192,0-9 0,0-3 182,0-12 1,0-11-246,0-12 0,0-9-163,0-3 0,0-12-202,0 1 0,6-14 184,0-3 0,1 6-118,-1-6 0,-2 3 124,7-3 0,-5 8 257,6 3 0,-7 4 92,7 2 43,-8 8-153,11-6 1,-7 14 174,3-5 1,3 5-9,-8 1 0,7 1 98,-1-1 1,-5 0 350,-1 1 1,2 5 186,-2 0 1,5 6-309,-5-6 1,2 8 1,-3-2 1,-3 4 365,4 2-104,-4-1-306,-2 1-5,0 7-106,0 3-324,0 7-51,8 0 1,-7 2 23,5 3 103,-4 5 1,4 7-13,0 1 30,-1 7 0,1 1-131,0 9 0,6 5 119,-7 1 1,7 11-9,-6-6 1,5 15 229,-5-3 1,2 7-114,-3 4 1,-3 1 83,4-1 1,-2 13-420,2 5 0,-4 5 349,3 0 0,3 4-98,-5-44 1,0 0-1,3 6 1,-1 1-4,-2 2 1,0-1 0,3 1 0,0-1-53,-3-4 0,-1-2 0,2 0 0,0 0-254,2 38 1,-2 4 163,7-10 1,-5-3 77,5-14 0,-5-7-170,6-5 0,-8-5 97,1-6 0,-3 0 14,-2-11 0,0 3 136,0-9 157,0-4 1,0-6-223,0-7 288,0-8 0,0 2-375,0-12 1,0-6-165,0-11 1,0 2 57,0-8 1,0 2 119,0-2 0,-5-5-564,-1-1 1,-8-1 48,3-10 1,-3 0-528,3-6 1155,-5 0 0,-1-15 0,-10-5 0</inkml:trace>
  <inkml:trace contextRef="#ctx0" brushRef="#br0" timeOffset="402">1436 969 7841,'21'-15'229,"-3"3"351,-5-3 191,12 5 1,-6 1-310,4 3 1,-4 4-68,-1 2 1,-7 0 19,1 0-369,-8 0 0,9 2-535,-7 4 213,0-4 1,-6 13-177,0-4 1,-6-1 269,0 2 1,-5 1-237,5 10-141,-8-4 0,12 6-1211,-3-7 1589,3-1 0,4-2 434,3-3 0,5-3 303,7-3 0,1-4-333,-1 4 1,0-4 144,1-2 0,-1-6-77,0 0 0,0 0 716,1 6-563,-9 0-515,-1 0 0,-10 10 26,-4 7 1,-11 8-273,-12 10 1,-3 7 200,-3 4 1,2-3 120,4-3 1,-1-4 213,7-1 1,7-8-179,11-4 0,3-4 269,2-1 1,9-9-69,8-3 0,3-6-128,9-6 1,1-3-304,11-9 0,-5-1-466,4-4 0,-1 2 64,1-8 1,-5 8 590,-1-2 0,1-4 0,-8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09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8210,'-2'-12'-389,"-4"1"635,4 7 0,-5-6 637,7 5 1,7 3-537,5-4 0,5-2-355,6 2 1,4 1-31,8 5 0,-1 0 138,1 0 0,1 0-270,5 0 0,-11 0-110,5 0 1,-12 7-138,0 5 0,-6 9 58,-5 2 0,-4 8-148,-8-2 1,-10 1 240,-7-1 0,-8 4 109,-10-4 0,1 3 182,-1 3 1,0-8-89,1-4 0,5-4 601,0-2 0,8 1-276,-2-1 0,4-5 353,1-1 0,7-7 158,-1 2-458,9 3 0,1-5-149,7 8 0,15-9-6,-3 3 1,12-4-152,0-2 0,5 0 63,7 0 0,-3 0-521,8 0 0,-6 0-189,7 0 0,-7 0 638,6 0 0,-8 8 0,5 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08.7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1056 7033,'-9'-8'23,"1"6"27,8-6-21,0 8-256,0 0 255,8 0 1,-5-5-71,9-1-32,-8 0 146,4 6-21,-1 0 390,-5 0-292,6 0 0,-8 2 55,0 4 1,0-2 202,0 7-127,8-7 0,1 10-46,8-9 1,1 1-28,-1-6 0,2 0-100,4 0 0,-2-2 79,8-4 0,0 4-39,6-3 0,-7-3 3,1 2 0,-6-1-7,6 1 1,0 4-67,6-4 0,-7 4-148,1 2 0,-2 0 70,2 0 0,4 0-216,-5 0 0,-1 0-230,2 0 1,0 0 206,6 0 0,-7 0-253,1 0 1,-2-6 120,2 1 1,2-1-18,-8 6 1,0-6 42,-6 0 0,-5 1-265,-1 5 611,-7 0 0,4 0 0,-16 0 0,-2 0 0</inkml:trace>
  <inkml:trace contextRef="#ctx0" brushRef="#br0" timeOffset="250">139 1557 8079,'-25'0'-182,"14"0"-286,-5 0 575,16 0 339,0 0 0,8 0-174,4 0 0,11 0-166,6 0 1,3-5 34,3-1 0,7-6-93,4 6 0,10-5 7,2 5 0,-1-5-99,-5 5 1,2 0-168,3 6 1,-7 0-442,8 0 1,-10 0 101,4 0 550,8 0 0,-14 8 0,13 1 0</inkml:trace>
  <inkml:trace contextRef="#ctx0" brushRef="#br0" timeOffset="2073">1263 1557 8169,'0'-11'-81,"0"-1"1,0 6-84,0-5 0,2 7 182,4-2 1,4-1-44,7 1 0,6-2-83,0 2 38,8 4 0,-4-5 82,7 7 0,7 0-4,-1 0 1,2-2-78,-1-4 0,-3 4 94,8-4 0,-4 5-63,10 1 17,-11 0 78,24 0 0,-17-6 106,15 0 1,-5-2-99,5 3 1,1 1 101,5-8 0,0 6-128,0-5 0,1 7 13,-1-2 1,11-1-363,1 1 1,8-6 374,-9 7 1,3-3-132,-2 2 0,3 4 47,-3-4 1,3-1-72,3 1 1,-3 0 76,-3 6 1,4 0-5,-5 0 1,3-6 42,-2 1 1,1-1 3,-7 6 0,6 0 97,-6 0 1,7 0-60,-1 0 1,-4 0-46,-2 0 1,8 0-32,-3 0 0,3 0 3,-8 0 0,-4 0-6,4 0 0,2-6-96,-2 0 0,0 1 70,-6 5 0,0 0-130,0 0 1,0-6 153,0 0 1,1-2-27,-1 3 1,-2 3 64,-4-4 0,5 2-23,-5-2 0,4 4 7,3-3 0,-7-3-26,0 2 1,1 0 2,5 6 0,-6 0 19,1 0 0,-9 0-11,3 0 0,0 0 145,-6 0 0,3 0-134,-9 0 0,-1 0 3,1 0 0,-6 2 309,6 4 1,-5-4-195,5 4 1,-6-4 45,6-2 0,-5 0-108,5 0 0,-8 0-3,2 0 0,-3 0-14,-2 0 0,-1 5 183,1 1 1,-7 0-109,1-6 1,-6 2-72,6 4 1,-8-4-49,2 3-5,4-3 1,-7-2 78,3 0-33,-4 0-11,-2 0-47,-7 0 493,-3 0-164,-7 0-545,0 0 1,-7 0-211,-5 0 1,-5-2-874,-6-3 1315,-4 3 0,-15-6 0,-3 8 0</inkml:trace>
  <inkml:trace contextRef="#ctx0" brushRef="#br0" timeOffset="2832">1592 658 8123,'0'-17'278,"0"-1"-278,0 9 446,0 1-234,8 8 0,1 2-297,9 4 1,-1 9 64,0 8 1,0 6-159,1-6 1,-3 8 63,-3-2 1,1 3 32,-7 3 1,0 0 75,-6-1 0,0-1-1,0-4 1,0 1 15,0-7 0,-2 0 347,-4-5-21,4-9-188,-6 7-9,8-14-67,0-2 0,0-16-393,0-7 0,8-7 51,3 1 0,5-4 73,1-2 0,2-5 2,4 0 1,-1-1-74,6 7 0,-5 5 230,6 0 0,-2 10-42,2 2 1,4 1 265,-5 11 0,-1-7-86,2 6 1,-2 0 131,2 6 0,2 0 31,-8 0 0,6 0-127,-6 0 1,0 0 204,-6 0-61,8 0 0,-6 2-24,4 4 1,-4 0 180,-1 11 0,-3-1 38,-3 12 1,1-5-105,-7 6 1,5 0-427,-5 6 0,8-3-62,-3-3 1,4 2-129,3-8 0,-1 6 164,0-6 81,-7 0 0,5-6 0,-5 0 0</inkml:trace>
  <inkml:trace contextRef="#ctx0" brushRef="#br0" timeOffset="3338">3408 295 8299,'0'-17'-385,"0"-1"1,-2 3 472,-4 3 0,4 3 344,-4 3 0,4 2-410,2-7-152,0 7-43,0-4-558,0 8 357,0 0 282,0 8 1,-2 3 281,-3 12 1,-7 4-81,-11 8 0,4 5 48,-4 1 0,2 9-12,-2 1 1,9-3 176,-3 10 0,5-6-137,1 11 0,3-7 118,8 2 1,0-10-358,0-2 1,6-6 62,0 6 0,7-9-577,-1-3 0,3-1 309,2-10 1,6-2-633,0-9 890,1 3 0,1-13 0,1 6 0</inkml:trace>
  <inkml:trace contextRef="#ctx0" brushRef="#br0" timeOffset="3826">3892 451 8577,'-17'0'891,"7"0"1,2 7-834,8 5 0,0 5-316,0 6 1,2 4 238,4 8 0,2-3-146,3-3 1,3 4 132,-9-4 1,3 3-259,-2 3 1,-4-6 36,4-1 0,-5-6-27,-1 1 0,0-4 256,0-2 1,-1-5 282,-5-1-85,4-7 1,-6 2 23,8-12 0,0-4-282,0-7 0,6-8 144,0-4 0,7-3-293,-1-3 0,3 1 30,2-1 0,1 2 25,-1 4 1,0-1 136,1 7 1,-1 0-24,0 5 1,0 9 120,1 3 0,-1-2-204,0 2 178,1 1 0,-1 5-59,0 0 488,-7 0-121,5 7 0,-13 3 120,4 7 1,2 6-114,-3 0 1,3 8 58,-2-2 1,-2 4-370,7 1 1,1 1 119,5-1 1,-6-5-292,1 0 1,-2-2 108,1 2 0,4-4-1480,-3-8 878,-4 0 1,1-7-847,-3-4 1155,-4-4 1,6-12 318,-8-7 0,0-6 0,0-6 0,0-12 0,7 13 0,3-15 0</inkml:trace>
  <inkml:trace contextRef="#ctx0" brushRef="#br0" timeOffset="4138">4670 1 9402,'17'0'949,"1"0"0,1 6-1107,4-1 0,2 7 117,4-6 0,3 5-747,-3-5 1,2 6 245,-2-7 1,-4 9 34,-8-3 1,-7-1 320,-5 1 0,-3 1 237,-2 5 1,-7 1 329,-5-1 0,-3 0-252,-3 0 0,1-1 237,0-5 0,2 5-152,3-5 0,4-1 509,8 1 0,2-5-344,4 6 0,6-9-178,11 3 1,-2 2-253,8-2 0,-3 1-483,3-1 0,2-4-2,-8 4 0,6-4 269,-6-2 1,0 2 266,-6 3 0,1 5 0,-1 7 0</inkml:trace>
  <inkml:trace contextRef="#ctx0" brushRef="#br0" timeOffset="4385">5137 779 10115,'17'-8'859,"3"6"-563,3-3 0,11 3-552,12 2 1,-2 0 262,3 0 0,-3 0-704,2 0 1,2-6 223,-8 0 0,1 1-52,-7 5 1,-5-6-86,0 0-144,-8 0 555,4 6 1,-14-2 198,1-3-32,-8 3 0,2-8 32,-12 4 0,2 2 0,-8-7 0,9 7 0,-13-11 0,7 5 0</inkml:trace>
  <inkml:trace contextRef="#ctx0" brushRef="#br0" timeOffset="4550">5552 589 8137,'-27'0'-329,"4"0"0,4 0 433,2 0 1,5 0 693,1 0 0,5 2-412,-6 4 0,8 3-297,-1 8 1,3 1 3,2-1 1,0 2 96,0 4 0,5-2-491,1 8 1,8-2 226,-3 2 0,-1 2-651,1-8 0,-1 6 165,1-6 1,3 5-668,-8-4 1227,-1-9 0,3 0 0,2-5 0</inkml:trace>
  <inkml:trace contextRef="#ctx0" brushRef="#br0" timeOffset="4772">6330 537 8180,'-9'-21'2944,"3"4"-1961,-4 11-521,8-2 1,0 16-836,8 3 1,8 7 250,-3 5 0,10-2-569,2 8 0,0-1 153,-5 7 0,-1 0-111,0-1 1,-1 1 115,-5-1 0,-3-5 533,-8 0 0,0-8 0,0 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14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8096,'0'-18'225,"0"1"-225,0 0 1435,0 7-1185,0-5 0,10 13-495,7-4 0,2 4 111,10 2 1,-6 0-142,6 0 1,-6 0 39,6 0 0,-8 6-237,2 0 0,-9 7 231,-3-1 0,-7 3 33,2 2 358,-4 1 0,-2-1-44,0 0 1,-6-5 66,0-1 0,2-7 88,10 2 1,4-4 248,7-2 0,10 0-222,7 0 0,7 0-64,5 0 0,10-8-769,-5-3 1,5 3 161,-4 2 383,0-4 0,0 1 0,0-8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15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8083,'0'-18'-270,"0"1"1,0 6 1224,0-1-554,7 8 0,-3-5-55,8 3 0,5 4-112,6-4 1,8 4-158,-2 2 1,9 8 188,2 3 0,6 20 176,-5 10 1,5 9-180,-6 7 1,1 7-125,-7 11 0,-9-1-320,-8 13 1,-7-1-76,-8-34 1,-4 0 0,-5 1 0,-1 2 0,-2 5-1,0 1 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27.7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9115,'0'-10'-1380,"7"2"1213,3 16 0,7-6 167,-7 6 0,5-1 0,-5 3 0</inkml:trace>
  <inkml:trace contextRef="#ctx0" brushRef="#br0" timeOffset="106">122 346 8025,'0'17'1493,"-6"-5"-1157,0-1 0,-5-5-537,5 6 1,-6-6-59,7 5 259,-1-7 0,6 11 0,0-5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24.8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571 87 8172,'0'-17'-316,"0"-1"507,0 9 0,2 1 373,4 8 0,-2-6-597,7 0 1,-5 1-238,5 5 154,-7 0-386,12-8 212,-7 6 378,1-6 48,5 8 73,-13 0 1,4 8-44,-12 4 1,2 5 318,-7 6 1,1-2-10,-1 8 1,-5-2-119,5 2 0,-3 3-233,3-3 1,-5 4 117,5 1 0,1-1-334,-1-4 1,5 2 30,-6-8 1,9 0 25,-3-6 0,4 0-210,2 1-22,0-9 0,2-1-23,4-8 0,3 0 153,8 0 1,1-2 80,-1-4 1,0-3-14,1-9 0,1 3 204,4 3 0,-4-3-74,4 3 1,-2 5 56,2 1 1,-3-2-7,3 3 47,-4-1 0,-2 6-145,0 0 1,-5 6 44,-1-1 1,-5 7-101,6-6 1,-8 7 7,1-1 1,-3 3-14,-2 2 0,0 2-12,0 5 1,-2 2-15,-3 9 1,-7 0-5,-11-1 0,-4 8-6,-7 5 1,-1 3 28,0 1 0,1 1 6,-1 0 0,1-2 78,-1-4 0,0 4-81,1-4 0,7-3 51,4-3 1,-2-5 2,2-7 0,0 5 15,5-4 1,7-2-11,-1 2 0,3-8-1,-3 2 0,3-4-7,3-2 1,4 1-3,-4-1 0,4 0 99,2 0 0,0 1-60,0-1 1,6-5 54,0-1 1,7-1-60,-1 1 0,11 5 5,6-5 0,-2-1 27,1 1 0,7-7 7,5 2 1,8 2-3,-1-3 0,8 1-15,3-6 1,0 6 14,-7 0 1,7-1-31,0-5 0,-1 0-42,-5 0 0,-6 0 88,0 0 0,-7 0 5,1 0 1,-9 0-100,-2 0 0,-8 0-11,2 0 1,-4 0-586,-2 0 0,-1-2 261,-5-3 0,3 1-1411,-8-8 901,-1 1 851,-5-7 0,-15 1 0,-4 0 0</inkml:trace>
  <inkml:trace contextRef="#ctx0" brushRef="#br0" timeOffset="503">848 1038 8137,'2'-25'227,"3"-4"0,-1 6 390,8 6 0,-5 7-296,11 10 0,-5-6-306,10 1 1,2 1-48,-2 10 0,6 5 135,-6 12 0,6-2-325,-6 8 0,2-2 173,-2 2 1,-9 3-22,3-3 0,-11 6 44,-1 5 0,-5-3-223,-5 3 0,-7 2 75,-11-1 0,-4 1-91,-7-2 0,-9-3-26,-3 3 1,-4-5 88,-2-6 0,-2 1 189,-3-7 1,3-1-89,-4-11 1,5 3-20,1-9 0,6 7-6,-1-6 0,3-3 21,-2-8 0,-2-3-44,8-4 1,3-3 3,3 4 0,9-5 58,-10-1 0,12 7 87,0 5-33,-4 3 1,8 2 148,-4 0-113,4 0 193,9 0 427,2 0-215,8 0 114,0 0-347,8 0 1,2 0-34,7 0 1,6-8-43,0-4 1,8 3 14,-2-3 1,9 1-13,2-7 0,14 1-4,-2 0 0,6 0-1,-1-1 0,5 7-92,7-1 1,0 1-274,0-7 0,-1 1-394,-5 0 0,-5 5 661,-12 1 0,8 1 0,-12-1 0,-8 5 0,-7 4 0,-4 2 0</inkml:trace>
  <inkml:trace contextRef="#ctx0" brushRef="#br0" timeOffset="704">606 1245 8207,'-12'-7'1993,"1"-5"-681,7 5-862,-4-9 1,10 14-497,4-4 0,3 12-38,9 6 0,-1 11-42,0 6 1,0 11-99,1 6 1,-7 6-339,1 6 1,-8 1 561,1 5 0,-3 11 0,-2-4 0</inkml:trace>
  <inkml:trace contextRef="#ctx0" brushRef="#br0" timeOffset="1988">1920 692 8105,'0'-17'1230,"8"7"0,1-3-1011,8 7 0,1 0-279,-1 6 1,0 0-87,1 0 0,-1 0-354,0 0 0,-1 2 211,-5 4 0,3-2-31,-9 7 1,1 3 222,-6 9 0,-2-2-41,-4 8 0,3-8 173,-9 2 1,2 2 16,-1-2 1,3 0 152,8-6 0,0 1-50,0-1 1,2 0 108,4 0 0,-2-5-103,7 0 0,1-1 111,5 6 0,0-5-158,1-1 1,3 1-4,-4 5 0,4-5-117,-9-1 1,1 1 9,-1 5 1,1 0-93,-7 1 1,0-1 159,-6 0 0,0 1-17,0-1 1,-8 0-48,-3 0 0,-5 8 2,-1 4 0,0-4-142,-1-2 1,-1-4 100,-4-1 1,4 3-270,-4-4 0,-2 4 143,2-9 1,-6-4 153,6-3 1,0-1 41,5 2 1,1-4 371,0 4-337,0-4 0,-1-2 118,1 0 1,7-2 182,5-4-163,3 4-184,2-13-19,0 5 1,2-7-157,3-1 0,-1 7 33,8-1 68,-1 1 1,7-1 52,-1 1-26,-8 7 16,7-4 1,-12 8-29,7 0 298,-7 0-179,4 0-81,-1 0 0,-3 0-115,8 0-273,-8 0 319,11 0 0,-11 0-28,7 0 299,-7 0-197,4 0 647,-8 0 730,0 0-1220,0-7-32,8 5 1,-6-6-453,5 8 77,-7 0 129,8 0 127,-6 0 1,13 0-4,-13 0 15,13 0-19,-13 0 41,6 0-413,0 0 293,-6 0 1,13 0-219,-3 0 0,-3 0 45,3 0 0,-1-6 127,7 0 1,-1-5-104,0 5 1,8-7-176,4 1 1,-2 2 67,2-1 1,-1 1 323,7-1 0,0-12 0,-1 4 0</inkml:trace>
  <inkml:trace contextRef="#ctx0" brushRef="#br0" timeOffset="2176">2819 848 8177,'-27'0'1610,"4"0"0,6 7-1167,5 5 0,3 3-219,3 3 1,4 5-118,-4 0 1,6 2-206,6-2 0,-2-4-1188,7 4 0,-1-4 670,2-1 0,3-7-439,-4 1 1,-1-7 172,2 7 882,-9-8 0,5 3 0,-8-7 0</inkml:trace>
  <inkml:trace contextRef="#ctx0" brushRef="#br0" timeOffset="2622">2871 121 8097,'0'-11'664,"0"-1"-206,0 8-80,0-3-329,0 7 0,0 2-415,0 3 0,0-1 114,0 8-18,0-8 0,0 11 44,0-3 121,8 3 0,-4 2 54,7 1 1,-1-1 175,1 0 0,3 6-121,-9 0 1,9 8 117,-3-2 0,-1 3-12,2 3 0,-3 2 63,3 3 0,3 4-107,-3 8 0,-3 8 27,3 3 0,-3 8 75,3 10 1,3 7-370,-9-37 1,0 2-1,-1 2 1,-1 1 227,2 2 1,0 0 0,-4 4-1,0 2 3,0 3 1,1-1 0,1-1 0,0-1-2,-1 0 1,0-1-1,1-3 1,0-1-21,-1-4 0,-1-1 1,-1-2-1,0-2-336,5 37 0,2-1 346,-3 0 0,1-9 4,-6-7 0,0-9-134,0-9 1,-2-2 73,-3-4 1,3-4 50,-4-7 0,-2-14 25,2-4 872,1-3-1190,5-5 426,-8-1 1,6-21-727,-4-5 0,4-11 221,2 1 0,0 1-22,0-2 1,6-2 379,0-9 0,7 3 0,-3-5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29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4497 1989 9098,'8'-10'629,"3"3"-575,12 7 0,-2-6-61,8 0 1,6 0 128,5 6 1,2-5-7,-1-1 1,-3 0-53,8 6 0,-7 0 18,1 0 1,-4 8-214,-1 3 0,-8 7-44,-4 5 1,-6-2-289,-5 8 1,1-6 192,-7 6 1,-2-1-61,-10 7 0,-3-6 225,-9 0 0,-5-3 181,0 3 0,-6 2 324,6-8 1,2 0-211,10-6 0,-3 1 21,8-1 1,1-5 76,5-1 1,2-1 112,3 1 1,7-1-62,11-4 1,4-4 53,7 3 1,3-3-277,3-2 0,-1 0-197,7 0 1,-6 0-454,6 0 1,-5 0 342,5 0 0,-6-6-401,6 1 0,-7-3 590,1 2 0,4-3 0,0-9 0</inkml:trace>
  <inkml:trace contextRef="#ctx0" brushRef="#br0" timeOffset="945">87 2041 8157,'-25'0'0,"14"-8"0,-12 1 409,11-5 0,4 2-80,3 5 1,3 1-137,2-8 0,7 6-202,5-5 0,11 7-332,6-2 0,9-3-529,3-3 621,7-3 1,-4 3 65,8 1 1,0 1 39,-1-1 0,3-3 176,4 8 1,-4-1-63,3 1 1,-1 4 142,2-4 1,-8 4-68,7 2 0,3 0 148,15 0 0,-2-2-165,7-3 0,-5 3 29,6-4 0,0 4-286,5 2 1,-5 0 206,0 0 1,-4 0 20,9 0 1,-3-6-112,9 1 1,-4-3 59,-1 2 1,-5 2 23,5-7 0,1 5 45,10-6 0,-48 8 0,0-1 6,42-7 1,-42 7 0,0 1 111,48-2 0,-4 2-80,-1-7 1,-43 8-1,1 0-3,1-3 0,0 0 0,0 3 1,0 1-42,0-4 0,0 0 0,-2 3 0,0 0-170,4-2 0,1-1 1,-1 1-1,0 0 160,1 0 0,-1-1 0,-4-2 0,0 2 32,2 3 1,0 0 0,42-4-115,4 1 1,-8 4 130,3-4 1,1-1-15,-2 1 1,2 0 13,-2 6 0,-3 0 9,3 0 1,2 0-46,-2 0 1,3-6 8,-3 0 0,2 1-81,4 5 0,-47-3 1,0 0 41,47-3 0,-2 0-26,2 6 1,-6-2 99,6-3 1,-2 3-24,2-4 0,-47 5 1,0 0 34,47 1 0,-2 0-14,2 0 0,-46 0 0,0 0-38,2 0 0,1 0 1,-1 0-1,0-2 22,44-4 0,-45 5 0,0 1 21,45-6 0,-45 4 0,1 2-34,-2 0 0,0 0 0,0-1 0,0 0 108,3-2 0,-1 0 0,46 1-21,-2-4 1,-6 5-43,6 1 1,-7 0-33,1 0 0,2 1 0,-2 5 0,0-4-9,-5 4 0,-1-4-3,1-2 1,-8 0-282,-4 0 1,-6 0 133,-6 0 1,3 0 158,-9 0 0,-5 0 100,-6 0 1,-7-6-10,1 0 0,-11 1-61,-6 5 1,-4 0-776,-2 0 947,-7 0-932,-2 7 745,-16-5 0,-17 14 1,-12-7-1</inkml:trace>
  <inkml:trace contextRef="#ctx0" brushRef="#br0" timeOffset="1281">969 1055 8245,'0'-25'-714,"8"6"0,-6-6 143,3 8 571,-3-1 0,-2 1 0,0 0 0</inkml:trace>
  <inkml:trace contextRef="#ctx0" brushRef="#br0" timeOffset="1658">986 830 8245,'10'-11'0,"-4"-1"525,-4 1-179,-2-6 0,0 5 631,0 0-714,-8 9 1,6-3-212,-4 12 1,4 3 90,2 9 0,6 6-143,0 5 1,5 12-180,-5 5 0,6 2 158,-7-2 1,9 4-58,-3-4 0,-1-2-55,2 2 1,-3-7-94,3 1 0,1-5 101,-7-7 1,5 3 58,-5-8 1,6-5-54,-6-7 0,1-7-151,-1 2 1,-2-6 160,7-6 0,-1-6 21,2-11 0,3-5-215,-4-13 1,5 3 122,1-8 1,0 5 67,1-5 1,-1 2 23,0-2 0,-1 4 21,-5 7 1,5 2 121,-5 5 0,4 3-108,3 7 0,1 3 178,4 3 1,-8 5-106,8 7 0,-13 0 268,7 0 1,-3 2 0,3 3 1,0 3 118,1 4 0,-1 5-149,0 0 1,1 2-47,-1 10 0,0-6-48,0 6 1,1-2-4,-1 2 1,0 3-324,1-3 0,5 2 115,0-2 0,0-2-443,-6-4 1,6-4-109,0 4 1,2-4 596,-2-1 0,-4-1 0,6 0 0</inkml:trace>
  <inkml:trace contextRef="#ctx0" brushRef="#br0" timeOffset="2023">3044 433 8196,'-34'0'0,"7"0"0,-4 7 322,8 5 1,0 3-81,6 3 1,5 7-284,1 3 0,7 7 23,-2 5 0,4 4 30,2 8 1,0 0-20,0 0 0,2 0-20,4 0 1,-2 0 11,7 0 1,1-6-7,5 0 1,0-8-407,0 3 0,7-5 159,-1-1 1,5-8-736,-5-4 1003,8-12 0,-12 5 0,6-7 0</inkml:trace>
  <inkml:trace contextRef="#ctx0" brushRef="#br0" timeOffset="2515">3650 640 8122,'-16'-2'1478,"5"-4"-1137,3 5-1599,8-7 760,8 8 1,-5 2 77,9 4 1,0 1 222,5 5 1,0 9 235,0-4 0,-1 6-109,-5 0 1,3-2 412,-8 8 1,1-6-135,-1 6 0,-4-6 12,4 6 1,-4-6-5,-2 6 0,0-6 249,0 6-405,0-8 1,0 4 190,0-8-431,0-7 223,0-3-116,0-7 0,0-9-10,0-8 1,1-3 26,5-8 1,-2-1-31,8-6 0,-3 2-126,3 5 1,3-3 48,-3 8 0,3-6 59,2 6 0,-1 0 108,-5 6 1,5 5-98,-5 1 1,4 7 80,3-2 1,-7 4 40,1 2 126,-1 0 0,7 2 10,-1 4 0,-6 3 248,1 9 0,-2-1 143,1 0 1,5 8-198,-5 4 0,4-2-53,3 2 0,-7-2-72,1 1 1,-1 5-202,7-4 1,-1-2-216,0 2 0,-1-8-520,-5 2 0,3-10-321,-9-1-770,9-8 802,-5 3 990,9-14 0,-1-11 0,0-9 0</inkml:trace>
  <inkml:trace contextRef="#ctx0" brushRef="#br0" timeOffset="2864">4514 0 9056,'17'2'540,"1"4"0,5-2-646,0 7 0,6-1-611,-6 2 0,2 1 243,-2-7 0,-4 5-696,4-5 1186,-11 7 0,1-3-28,-7 7 0,-8 1 430,-10-1 1,-1 2-275,1 4 1,-3-4 163,3 5 1,-1-11 89,1-2 0,5 1 285,7 5 0,2-5-181,3-1 1,7-7 26,11 2 1,6-4-454,11-2 0,4 0 90,8 0 0,-4-8-621,4-3 0,-9-3 279,8 3 1,-5-3-332,1 8 1,-5-1-176,-8 1 0,-1 4-1324,-4-4 2006,-4 12 0,-15 11 0,-3 10 0</inkml:trace>
  <inkml:trace contextRef="#ctx0" brushRef="#br0" timeOffset="3123">5033 951 8038,'-17'0'1826,"9"0"-1262,8 0 0,15 0-886,14 0 205,4 0 1,3 0-458,5 0 0,3 0 260,8 0 1,5-7 36,1-5 1,0-3 142,-6-2 1,-2 5-15,-4 1 0,-4 5-33,-7-6 0,-9 8-53,-3-1 0,-3 1-119,-3-2-59,-7 4 412,-3-6 0,-7 6 0,0-3 0,0 3 0,-7-14 0,-3 7 0</inkml:trace>
  <inkml:trace contextRef="#ctx0" brushRef="#br0" timeOffset="3317">5552 709 8038,'-23'2'485,"0"4"0,0 2 123,5 3 1,3 7 424,3-1 1,5 2-881,7 10 1,0 0-545,0 5 1,2 1-721,3-1 0,5-1 547,7-4 0,-5-2-19,-1-4 0,-1-4 221,1 4 1,5-4 51,-5-1 1,5-9 309,1-3 0,2-4 0,4-2 0,-2-2 0,8-4 0,8-3 0,7-9 0</inkml:trace>
  <inkml:trace contextRef="#ctx0" brushRef="#br0" timeOffset="3535">6728 588 8066,'-21'-9'597,"3"3"1,11 4 863,-5 2 0,8 4-1111,-2 7 1,6 3-494,6 15 1,-2-1-81,8 7 1,-1 7-332,6 4 1,-5 2 127,-1-1 0,-7 3 280,2-4 0,-4-2-493,-2 2 0,0-10 105,0-1 0,0-8-875,0-10 1409,0 1 0,-2-9 0,-4-3 0,4-12 0,-5-3 0</inkml:trace>
  <inkml:trace contextRef="#ctx0" brushRef="#br0" timeOffset="3785">7298 156 8038,'18'-35'2204,"1"16"-1708,4 8 0,11 9-402,13 7 1,3 11-41,1 7 0,3 15 23,4 3 0,-4 9-47,3 7 0,-5 11-351,-6 6 1,-3 3 288,-9-2 1,-15 12-90,-7 11 1,-14-46-1,-4 1 121,-2 5 0,-7 0 0,-10-1 0,-7 1 0,-9 6 0,1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56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8148,'0'-12'-30,"0"0"271,0 9 1,1-5-268,5 8 1,-4-2 69,4-4-460,-4 4 120,5-5 330,-5 7 1,6 2 108,-8 3 0,0-1 1,0 8 1,0-1 82,0 7 0,-6-1-102,1 0 0,-1 6 194,6 0 1,0 2-93,0-2 1,0-2-241,0 8 1,0-2 138,0 2 1,6-2-103,-1-4 0,3-4 12,-2 4 0,-4-4-151,3-1 1,-3-1 0,-2 0 1,2 1 81,4-1 1,-4-6 49,4 1 0,-4-6-10,-2 5-50,0-7 195,0 4 11,0-8-32,0 0-56,-8 0 1,6-2-179,-4-4 1,4 2 83,2-7 1,0-1-195,0-5 1,6 0 132,0-1 1,5 7-176,-5-1 1,2 1 4,-2-7 1,-2 7 105,7-1 1,-7 1 50,2-6 0,-3-1 12,3 1 0,-4 0 128,4-1 0,-4 1-92,-2 0 1,6-1 166,-1 1 0,3 0-34,-2 0 0,-2 5 105,7 1 0,-5-1 4,5-5 0,-5 5-111,6 1 1,-6 5 30,5-6 0,-5 9 10,5-3 0,-5 4-74,6 2 106,-8 0 108,11 0-204,-6 0 1,3 8 255,0 3 0,-9 4 0,3 3 1,2-1 3,-2 0 0,5 8-85,-5 4 1,5-2 166,-5 2 1,6-6-392,-7 6 1,9-2 136,-3 1 1,-3 3-568,-2-8 1,2 0 235,-3-5 1,7 5-282,-6 0 1,-1 0-281,-5-6 0,0 0 740,0 1 0,-7-1 0,-3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1:57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131 727 8194,'0'-9'524,"0"1"0,8 8-436,4 0 1,9-6-88,2 0 1,0 1-1,-6 5 1,6 0-289,0 0 133,0 0 0,-5 0 138,-1 0 0,0 0-4,0 0 0,-5 0-189,0 0 0,-7 0 113,7 0 1,-6 5-846,5 1 315,-7 0 68,11-6 558,-13 0 0,14 8 0,-7 1 0</inkml:trace>
  <inkml:trace contextRef="#ctx0" brushRef="#br0" timeOffset="193">62 1038 8086,'-17'16'1113,"0"-5"-234,-1-3-573,9-8 0,11 0-107,15 0 0,8 0-74,9 0 1,9 0-44,3 0 0,4-2-253,2-4 0,2-1 92,3-5 1,-3-3-244,4 3 1,-5 4-623,-1 3 1,-2 3 943,-4 2 0,-3 0 0,-9 0 0</inkml:trace>
  <inkml:trace contextRef="#ctx0" brushRef="#br0" timeOffset="1078">1636 364 8106,'9'-17'688,"9"7"85,-1 4 0,8 4-566,10 2 1,5-5-163,0-1 1,6-6-512,-5 7 1,5-9 165,-6 3 1,1-3-520,-7 3 0,-7-5-281,-4 5 311,-4-5 789,-1-1 0,-9 0 0,-3-1 0,-12 1 86,-5 0 0,1 0-86,-1-1 0,-1 1-83,-5 0 1,5 5 82,1 1 0,1 5 147,-1-6 1,-5 8-14,5-1 0,1 3-95,-1 2 0,5 0 214,-6 0 320,1 7-322,-7 3 1,3 7 176,4 1 0,-3-1-8,8 0 0,-1 1-86,1-1 0,4 6 25,-4 0 1,-2 8-211,3-2 1,-3 3-321,2 3 1,4-1-9,-3 1 0,-3 5-384,2 1 0,-2-5 84,3-1 0,3-12 479,-4 6 0,-4-8 0,1-4 0</inkml:trace>
  <inkml:trace contextRef="#ctx0" brushRef="#br0" timeOffset="1202">2189 381 8085,'35'-7'0,"-3"-1"0,-3-4 0,4-1 1241,-4 7 1,-4 0-989,-2 6 0,-2 2-1128,2 4 1,-6 4 874,1 7 0,-1 0 0,-7 1 0</inkml:trace>
  <inkml:trace contextRef="#ctx0" brushRef="#br0" timeOffset="1500">1013 1246 8006,'0'-25'177,"16"6"0,-1-6 221,20 7 0,-1-1-200,18-4 0,6-4-126,17-7 0,-2-1-577,7 1 0,-1-1 290,2 0 0,3 1 137,-3-1 1,-4 3-3,-2 3 0,-6-2-1,-6 8 0,3 0-18,-9 6 0,1-1-40,-6 1 0,-8 5-141,-3 1 0,-13 7-177,-5-2 354,4-3 1,-13 7-75,3-4 1,-11 6 176,0 6 87,-12 3 0,-4 9 0,-7-1 0</inkml:trace>
  <inkml:trace contextRef="#ctx0" brushRef="#br0" timeOffset="2057">1843 1021 8006,'-44'10'794,"4"-5"1,5 3-289,6-2-308,-3 7 1,9-3-104,0 7 1,7-5 82,16-1 1,0 1-308,0 5 1,0 0 46,0 1 1,8 5-123,3 0 0,5 0 120,1-6 0,0 0-74,1 1 1,5-3-1,0-3 0,2 1-48,-2-7 1,-2 0-31,8-6 0,-8-2 137,2-4 1,-6-4-64,-5-7 1,1 0 154,-7-1 0,0-5 127,-6 0 0,0-2-56,0 2 1,-8 2 148,-3-8 0,-11 8-132,-1-2 0,0-2-19,6 2 0,0 6 76,-1 5 1,7 8 92,-1-1-1000,9-5-44,-5 8 166,8 2 0,8 10 330,3 7 1,-1-5 316,1-1 0,1-7 0,5 2 0,0 3 0,1-5 0,-1 8 0,-6-8 0,1 1-119,-8-3 652,4-2 698,-1 0-858,-5 0 0,8-5 69,-4-1 0,-5-2-64,5 2 0,2 2 484,-2-7-800,7 7 0,-3-4 110,7 8 0,0 0-49,1 0 0,-1 10 132,0 7 0,-5 3 180,-1 8 0,1 9-163,5 9 0,-5-2 129,-1 2 0,-5 2-237,5 10 0,-7-4 23,2 3 0,-6-9-608,-6-1 0,-3-3 310,-9 2 0,1-6-371,0-11 0,-6 2 18,0-8 1,-2-2-206,2-10 0,1 3 219,-6-8 1,7-1-91,-3-5 0,5-3 24,2-9 0,0-1-592,-1-16 1108,9-8 0,-7-7 0,7-8 0</inkml:trace>
  <inkml:trace contextRef="#ctx0" brushRef="#br0" timeOffset="2891">2916 900 8617,'-10'-8'1268,"2"6"-1280,8-5 1,0 9-11,0 3 1,8 5 468,3 7-260,5 1 1,1-1-247,0 0 0,1 2 99,-1 4 0,-2-1-22,-3 6 0,-2-4-101,-5 4 0,-3-5-183,4 6 0,-4-8 163,-2 2 0,0-3-255,0-3 49,0-7 199,0-3 0,0-9-66,0-3 1,0-7 59,0-11 1,0-4 133,0-8 0,0-5-125,0 0 0,6-6 4,-1 5 0,15 3 69,-3 9 0,12-2 6,0 8 1,5 0 19,7 6 0,1 5 145,4 1 1,2 5 43,-8-5 0,3 7-44,-3-2 0,-4 4 136,5 2 1,-7 0 3,-5 0 1,-2 0-14,-4 0 0,-4 2-63,4 4 0,-11 3 78,-6 9 0,1-1-39,-1 0 0,-8 6-55,-9 0 0,-7 8-226,-5-2 0,-4 4 138,-7 1 0,-1 1-177,1-1 1,-1-1-6,1-4 1,1-2 28,4-4 1,-4-10-67,5 4 0,1-5-201,-2 0 0,8-5-342,-2-7 414,-4 0 1,8-7 224,-5-5 1,13-3-97,5-3 0,4 1 243,2 0 0,0-1-28,0 1 0,10 0-14,7 0 1,2 5-8,10 1 1,-2-1 20,2-5 1,4 5-171,-5 1 1,-1 1-249,2-2 1,-6-3-164,6 4 1,-8-3-98,2 3 24,-4-5 0,-3 7-235,-5-9 796,-3 9 0,-21-5 0,-5 9 0,-5-3 0,0 2 0,2 4 0,-8-4 0,2-1 0,-2 1 0,-1-6 235,7 7 0,0-7-62,5 6 0,1 1 487,0 5 1,5 0-197,1 0 1,1 7 8,-1 5 1,1 3-38,4 2 1,4 7-164,-4-1 0,5 2-10,1-2 0,0-2 0,0 8 0,0-6 52,0 5 0,5-4-53,1 4 0,8-1-1177,-3 2 1,4 4 282,3-4 1,-1-10-728,0-2 775,8-4 1,-6-3-349,5-4 0,-5-6 932,-2-6 0,0-13 0,1-16 0,-1-3 0,0-14 0,1-4 0,-1-21 0,0-1 0</inkml:trace>
  <inkml:trace contextRef="#ctx0" brushRef="#br0" timeOffset="3099">3919 312 8055,'32'-27'0,"-3"4"0,2 6 382,-8 5 0,6 5 3,-6 7 1,-6 0 35,-5 0 0,-1 0-127,6 0 0,-5 7-84,-1 5 0,-7-3-55,2 3 0,-4-1-77,-2 7 169,8 7 0,-6-6-15,3 4 0,-1-6-125,2-5 0,-2 1 19,7-7 0,1 0-81,5-6 0,0 0 16,1 0 0,5 0-162,0 0 1,6 0-76,-6 0 0,0 0-849,-6 0 743,0 0 282,-7 0 0,-2 15 0,-8 4 0</inkml:trace>
  <inkml:trace contextRef="#ctx0" brushRef="#br0" timeOffset="3533">4264 1004 8071,'-17'-8'3087,"7"6"-1180,3 2 1,14 10-1944,5 7 0,3 0-1235,3 1 1,-1-7 463,0 1 1,-5-6-566,-1 5 0,-7-5 1139,2 5 1,-6-5 31,-6 6 0,2-1 275,-7 6 0,-1-5 49,-5 0 0,0-1 49,-1 6 0,-5 1-51,0-1 0,0 0 248,6 0 1,0-1-26,-1-5 0,1 5-116,0-5 1,-6-1-203,0 1 0,2-5 44,9 6 0,-3-8-45,3 1 1,2-3-27,-1-2 0,5 0-5,-5 0 180,7 0 6,-12-7 272,15-3-329,-7-7 0,8-1-182,0 1 1,0 0 137,0-1 1,2 7-80,4-1 1,-3 3 138,9-3 1,-1-1-24,7 7 0,-1 0-2,0 6 0,6 0 104,0 0 1,8 2 73,-2 4 0,6-2-59,5 7 1,-2-5-155,8 6 0,-5-3 80,5 3 0,-2 3-484,2-3 1,2 1-329,-7-1 0,1 1-677,-2-7 1,-9 5 566,4-5 763,-5 8 0,-3-12 0,-2 5 0</inkml:trace>
  <inkml:trace contextRef="#ctx0" brushRef="#br0" timeOffset="3701">5388 1229 10556,'12'0'1116,"0"0"-1460,-1 7 1,6 1-657,1 4 0,-7 1-808,1-7 1808,-8 7 0,3-3 0,-7 7 0</inkml:trace>
  <inkml:trace contextRef="#ctx0" brushRef="#br0" timeOffset="3820">5769 1661 8004,'-25'-10'2517,"13"3"0,-3 14-2051,15 5 0,0 3-466,0 3 0,-8 7 0,-1 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04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35 156 7951,'-2'-9'156,"-4"3"-88,4-4 1,-8 6 97,5-7 0,3 5-462,-4-5 0,4 5 152,2-6 0,0 6 24,0-5 0,6 5 201,0-5 40,-1-1 307,-5 3 0,0-1 57,0 4 547,0 4-286,0-5 267,0 7 1320,0 0-2041,0 7 0,0-3-43,0 8 1,0-7 328,0 7-412,0 7 0,0 2 173,0 8 0,0 2 155,0 9 1,0 4 198,0 8-527,0 0 0,0 0 28,0 0 0,0 0-140,0 0 1,0-6 100,0 0 0,0-8-107,0 3 0,0-7 275,0-5 0,-2-4-142,-3-8 1,3 1 1,-4-1 1,4-6 28,2 1-178,0-8-413,0 3-398,0-7 1,0-1-1238,0-5 1,0-4 911,0-7 0,8-6-426,3 0 1,-1-6 231,1 6 1296,1 0 0,13-2 0,2-2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7:55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345 174 8780,'-8'-18'274,"6"16"1,-6-1-486,8 14 1,0 1 249,0 5 0,-2 2 398,-3 4 1,-7 6-17,-11 11 0,2-3 216,-8 3 0,6-1-275,-6 1 0,8-3-37,-2 3 1,10-5-219,1-7 1,6 3 417,-5-8-828,7 0 0,-4-6 203,8 1 0,2-9-545,4-3 1,5-6 71,12-6 1,-1-11-186,6-12 0,9-11 289,9-6 0,0-4 42,6-2 1,-4 2 115,10 4 0,-4 0 234,-3 11 1,-4-1 465,-1 13 0,-6 5-267,6 7 1,-7 7 697,1-2 1,-9 4-287,-3 2 1,-8 10-33,-3 7 1,-2 6-217,-9 6 1,0 4 7,-6-4 0,-8 3-110,-3 3 0,-5-1-148,-1 1 0,-6 0-422,0-1 1,-2-7 182,2-4 1,4-4 109,-4-1 1,3-9 12,3-3 1,5-4-101,1-2 0,1-10-428,-1-7 1,-3-8-515,9-10 1,-1-7 524,6-4 1,0-6 596,0-5 0,0 8-357,0-2 0,0 8 357,0-3 0,0 14 10,0-3 0,2 12 141,4 0 1,-5 9 179,5 3 1,-4 5 42,-2-5-49,0 7 0,0-6 384,0 4 391,-8 4-682,7-5 0,-9 7 199,4 0-448,4 0 0,-11 2 48,7 3 0,-2 7-27,3 11 0,1-2 62,-8 8 1,6 7-33,-5 11 0,-1 4-34,-5 7 0,2 9 16,3 8 1,-3 8-609,3-2 0,-3 5 409,-2 6 1,-1 4-65,10-44 0,-1 0 0,-6 44-123,3-4 0,-1-5-78,7-6 0,-6-12 119,7-12 1,-1-10 23,6-7 0,0-11-38,0-6 109,8-4 1,1-9 187,8-5 0,3-5-116,3-5 0,-2 1 593,8-8 0,-2 1-344,1-7 1,5 9 77,-4 3 0,2 4-112,-3 2 1,5 0-33,-4 0 1,2 8 26,-2 3 0,1 3-9,-7-3 0,6 7-213,-6-1 0,-2-6 103,-9 7 1,3-5-484,-3 4 0,-5 1-191,-1-1 0,-4 0-430,-2 1 0,0-7-182,0 1 362,-8-8 1,-1 3 48,-8-7 1,-1-4 759,1-7 0,-8-8 0,-2-16 0</inkml:trace>
  <inkml:trace contextRef="#ctx0" brushRef="#br0" timeOffset="328">725 1246 7984,'0'-10'0,"2"3"1743,4 7-1153,-4 0 1,13 0 843,-3 0-949,-5 7 1,7 3-4,-9 7 0,1-3-288,-6 3 0,-2-4-204,-3 10 1,1 4-167,-8 2 1,-1 4-413,-10 1 1,1 7-774,-6-1 1,-1 2 637,-6-1 0,1-5-225,-1 5 0,-5-13 495,-1-5 0,-7-5 300,2-7 0,0-5 183,-6-12 1,10-5-113,-10-12 1,12 2 668,-1-8 0,11 8-247,1-2 280,8 3 0,3 3-205,13 0 0,5-1 87,5 1 0,11 6-60,7-1 1,9 2 7,3-1 0,4-4 44,12 3 0,-1-5 244,14-6 0,1-4-407,10-8 0,-2 6 24,8 1 1,-1-3-1950,7-10 1,-1 5 1168,1-4 1,-8 5-2587,-4 6 3011,-12-3 0,-2 10 0,-7-3 0,-2 6 0,-8 10 0,-5 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3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9596,'17'0'3089,"0"0"-2490,0 0 0,8 0-163,4 0 0,4 5-621,1 1 1,-1 0-1412,-4-6-229,4 0 1122,-14 0 310,6 8 1,-17 3 150,-8 12 0,-8 2-530,-9 4 1,-3 10 224,-3-5 0,2 6 547,-8 1 0,6-5 0,-6 5 0,8-7 0,-2-5 0,-2 2-26,2-8 0,8 6 23,9-6 1,4-6 1369,2-5-749,0-1 1,10-1 153,7-5 0,8-3-306,10-2 0,-1-7-119,1-5 0,1 3-250,5-3 0,-11 2-240,5-1 1,-6-3-512,0 9 1,-4-1 407,-8 6 1,-6 0-433,1 0 0,-8 2 143,2 4 0,-6 3-34,-6 9 0,-6 1 284,-11 4 1,2-2 284,-8 8 0,6-2 0,-6 1 0,8 3 0,-2-8 0,10 2 278,1-2 1,8 2-158,-1 4 1,10 4 797,7-4 1,3 3-64,3 3 1,-1-1 257,0 1 0,0 0-578,1-1 0,-1 1-30,0-1 0,-5 1-294,-1 0 0,-7-1-224,2 1 1,-6-6-425,-6-1 1,-9-7 383,-8 3 1,-2-11-1083,2-1 0,2-9 1134,-8 3 0,0-4 0,-6-2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2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87 604 8056,'-17'0'624,"0"0"71,0-8 604,-1 6-285,9-6-414,1 8 1,16 0-209,3 0 0,6 0 70,7 0 0,4 0 122,13 0-410,-5-7 1,8 3-283,-3-8 1,-5 6-411,5-5 0,-5 5-224,-1-5 1,-1 7 372,1-2 1,-8 4 368,-4 2 0,-12-8 0,-3-1 0</inkml:trace>
  <inkml:trace contextRef="#ctx0" brushRef="#br0" timeOffset="808">1263 85 8093,'10'-18'0,"5"7"215,-3-1 1,-3 7 256,3-7 48,0 8 58,-3-11-480,7 13 1,-15-4 91,5 12 0,-6 4-112,-6 7 0,-5 8 45,-12 4 1,-2 3-338,-4 3 1,-4-1 94,5 1 1,1 0-142,-2-1 1,8-7-95,-2-4 172,3 4-267,3-8 60,8 6 97,1-15 1,16 3 46,3-7 0,4 0 121,3-6 1,5 0 40,0 0 1,0 6 136,-6-1 1,0 3-135,1-2 1,-1 3 86,0 9 0,-7-1 122,-4 0 1,-4 3-30,-2 3 1,-8 2 183,-4 3 0,-3-1-98,-2-4 0,5-3 125,1 3 1,1 2-76,-1-2 1,3 0-135,8-6 0,0 0 28,0 1 1,2-1 3,4 0 1,3-5-44,8-1 1,-1 1 36,-5 5 1,5 0-182,-5 1 1,3-7 103,-3 1-328,5-8-27,-7 3 13,9-7 1,-3-9 93,-4-9 0,5-1-149,-5-10 1,5-7 345,1-10 0,0-12 0,1-3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0.8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67 225 8070,'0'-17'1556,"0"5"-287,0 1-400,0 7-730,0-11 29,8 13 1,-4-4-55,7 12 1,-7 3 75,2 9 1,-4 1-57,-2 4 1,-2 4-300,-4 7 0,-3 1 80,-9 0 0,3-1-381,4 1 1,-3-6-97,8-1 161,-7-6 216,11 3 1,-4-16 39,12-3 1,4-6 2,7-6 0,6-3-9,0-9 1,8-5-59,-2 0 1,-3-2 113,3 2 1,-2 6-144,2 0 1,-4-1-1,-8 7-204,1 3 116,-1 0 159,-8 8 0,-1 8 42,-8 4 1,-8 3 101,-3 2 0,1 1 350,-1-1 0,1 0-188,-1 0 1,-3 1 1108,8-1-526,1 0-175,5 1-346,7-1 1,1-6 132,4 1-57,3-8-414,-5 3-121,7-7 0,-2-1 142,-3-5 1,-3-4-364,-3-7 1,-2 0 198,7-1 1,-5-7-459,6-4 1,-6-3 4,5-3 733,1-7 0,5-2 0,0-8 0</inkml:trace>
  <inkml:trace contextRef="#ctx0" brushRef="#br0" timeOffset="890">621 1 8070,'9'1'924,"-3"5"1,-4-2-456,-2 8 1,0-1-153,0 6 1,-6-5-48,1-1 0,-7 1-180,6 5 1,-5 1 157,5-1 1,0-6-232,6 1 0,0-6 77,0 5 1,2-7-326,4 2 0,5-4 67,12-2 1,-1 0-78,6 0 1,-5-6 54,6 0 1,-8-1-67,3 1 0,-5 4 22,-2-4 0,-5 4 28,-1 2-467,-7-8 410,11 7 0,-13-5-169,4 12 0,-12 3 83,-5 8 0,-7 6-22,-5 1 0,-4 6 28,-7-1 1,-1 4 260,1 1 0,1 1 516,4 0 0,4-9-367,8-3 1,0-3 1219,-1-3-647,9 0 311,1 1-218,8-9-392,0-1 1,8-8-71,3 0 0,-1 0-269,1 0 0,1-2-805,5-4 613,1 4 0,-1-5-955,0 7 821,-7 0 1,-3 2-109,-7 3 1,-2 11 163,-3 7 1,-11 2 58,-7-2 1,-6-4 200,6 4 1,0-4 958,6-1-182,0-1 0,1-6 27,5 1-235,3-8-40,8 3-327,0-7 0,2-2 21,4-3 0,3 1-183,9-8 1,-7 9 15,1-3 1,-1-2-375,7 2-529,-1 1 456,0 5-123,1 0 413,-9 0 0,-1 1 25,-8 5 1,-2 2 70,-4 3 0,2 5 87,-7-5 0,1-1-49,-1 1 0,-3-5 216,8 6 1,-5-6 479,5 5-470,-7-7 1,5 11-63,-4-3 0,-3 1-71,4-1 0,1 9-99,-2-4 0,1 4 32,-6-3 0,1-1-153,5 0 1,-3 1 135,8-1 1,-1-2-299,1-3 37,4 3 236,-6-13-21,8 6 0,0-8-175,0 0 1,8 0-27,4 0 0,3-6 20,2 0 0,8-13 121,4 2 1,10-4 17,1 3 0,2 1-38,-2 0 1,-1 5 163,7 1 1,-8 7 124,3-2 0,-10 4 267,-3 2 0,-6 8-198,1 3 0,-6 7 11,-6 5 0,3-2-293,-8 8 1,-1-6 121,-5 5 0,-7-1-569,-5 2 0,-3 2 236,-3-8 0,-5 2-63,0-2 1,-7-6-115,1 1 1,2-3-169,-2-9 1,6-1 173,-6-5 0,8-1 140,-2-5 0,4-6-242,2-11 0,-1-4 112,1-7 0,7-3 384,5-3 0,3 3 0,2-3 0,0 4 0,0 1 0,0 0 0,0 1 0,0-1 0</inkml:trace>
  <inkml:trace contextRef="#ctx0" brushRef="#br0" timeOffset="1132">569 779 8070,'10'-8'99,"-3"4"397,-7-7 379,-7 7-242,5-4-406,-14 8-116,14 0 0,-5 2-170,7 4 0,-6-2 193,0 7 1,0 1-69,6 5 1,0 2 89,0 4 1,0 4-24,0 8 1,8 7-70,4 4 1,-3 4 35,3 2 0,-8 8-9,1 3 0,3 10-22,-2 2 1,0 0-154,-6-6 1,1-9 92,5-9 1,-4-1-216,4-9 1,-2-3-94,1-9 0,-3 2-59,4-8 97,4 0 0,-6-8-212,7-3-963,-7-5 836,11-7 0,-13-7-383,4-5 983,-4-3 0,-17-10 0,-5-2 0</inkml:trace>
  <inkml:trace contextRef="#ctx0" brushRef="#br0" timeOffset="1319">586 1176 8070,'-17'0'0,"0"0"1166,-1 0 1,7 0-458,-1 0 0,-1 2-71,-10 4 0,4 11-288,-5 12 1,3-2-329,-2 2 1,2 0-56,-8 5 1,8 1-253,-2 0 0,10-3-800,1-3 1,8-4 608,-1-8 1,5-7 475,5-4 0,13-4 0,9-2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17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9058,'0'-12'1473,"0"0"1,7 1-988,5-6 0,9 5-351,2 1 1,6-1 148,-6-5 0,2 7 195,-2 4 0,-4-1-154,4 1 1,-3 0 219,-3 6 0,0 0-87,0 0 0,1 2-158,-1 4 1,0-2-99,1 7 0,-1-7-189,0 2 1,0 2-347,1-3 0,-1 1 303,0-6 1,1 0-893,-1 0 0,0 0 11,1 0-2075,-1 0 1928,0 0 1,-5 0 251,-1 0 0,-7 8-9,2 3 815,-12 12 0,-4 4 0,-7 8 0</inkml:trace>
  <inkml:trace contextRef="#ctx0" brushRef="#br0" timeOffset="230">277 536 8265,'-23'18'127,"0"-1"1,6-6 406,5 1-397,9-8 69,-5 3 1,16-8 341,3-5 0,12-4-36,6-7 1,4-6-14,1 0 0,-5-2-107,0 2 1,0 4 94,5-5 1,-1 11-809,-4 1 0,2 9 294,-8-3 0,2 4-720,-2 2 1,-10 0 497,4 0 0,-5 2-589,-1 4 1,-3 3 198,-8 9 0,0-1 5,0 0 0,-6 0 117,1 1 1,-9-7 516,3 1 0,-12-1 0,-4 7 0</inkml:trace>
  <inkml:trace contextRef="#ctx0" brushRef="#br0" timeOffset="392">554 605 8255,'2'12'569,"4"0"1,-2-7 32,7 7 0,-1-1-127,1 7 0,5 5 127,-5 0 1,8 6-187,-1-6 0,3 5-148,-10-5 0,3 8-630,-3-2 0,-3 4 317,-8 1 1,0 1-489,0-1 1,-2-1 161,-4-4 1,-3 4-99,-9-5 0,7-3-108,-1-2 1,1-3-346,-6-3 1,-1-7-261,1-5 1182,0-3 0,-8-9 0,-2-3 0</inkml:trace>
  <inkml:trace contextRef="#ctx0" brushRef="#br0" timeOffset="634">779 519 8273,'-23'0'204,"0"0"1,0 0 158,5 0 0,7 2-118,-1 4 1,7 3 203,-7 9 0,-1-1-480,-10 0 1,3 6 2,-3 0 1,-4 8 431,-1-2 1,1 4-137,-2 1 0,8 1-229,-2-1 0,3 1-134,3-1 0,2 1-200,3 0 0,3-3-85,3-3 0,4-4-341,-4-8 1,6-1-147,6-5 0,-2-3 330,7-8 1,1-8 536,5-3 0,0-12 0,1-4 0,-1-8 0</inkml:trace>
  <inkml:trace contextRef="#ctx0" brushRef="#br0" timeOffset="1063">986 190 8209,'10'-17'2740,"-2"8"-1692,-8 1-506,0 8 1,0 2-450,0 4 1,-6 3 7,0 8 0,0 3-69,6 3 0,-5-4 175,-1 4 0,0-4-41,6-2 1,0 1 1,0-1 1,2-5-141,4-1 0,5-7-90,12 2 0,0-6 182,12-6 0,-4-4-244,9-7 1,-9 0 92,-2-1 1,-2 3-566,1 4 0,-3-3 28,-7 8-430,-1-7 411,0 11 1,-7-4-288,-4 12 1,-4 4 85,-2 7 0,-8 8 300,-4 4 0,-3 3 235,-2 3 1,-8 0 252,-4-1 0,4 1 26,2-1 0,4-7-26,1-4 0,9-4 81,3-1 1,4-1 186,2 0 1,0-5 431,0-1 1,6 1-144,0 5 0,7-1 470,-1-5 0,-3 4-170,3-3 1,-7 5-370,7 6 1,-8-2-402,2 8 1,-4 0 98,-2 6 1,0-1-782,0 1 0,-8-1 73,-4 1 0,-3-2-319,-2-4 0,-6 3 164,0-3 1,-1-10-461,7-1 1,-6-13 1136,0 1 0,-8-4 0,4-2 0</inkml:trace>
  <inkml:trace contextRef="#ctx0" brushRef="#br0" timeOffset="1259">935 917 8157,'5'11'1158,"1"1"1,8-6-213,-3 5 0,10 1 35,2 5 1,8 0-399,-2 0 0,3 1 79,3-1 0,2 2-624,3 4 1,4-2 45,8 8 1,0-8-501,0 2 0,0-5 313,-1-7 0,-4 3-1738,-1-8 0,-10 5 206,-1-5 1635,-1 0 0,-7-6 0,8 0 0</inkml:trace>
  <inkml:trace contextRef="#ctx0" brushRef="#br0" timeOffset="1863">2076 294 8736,'17'0'1306,"0"0"1,8 0 621,4 0-1500,4 0 0,3 0 207,5 0-335,-5 0 0,8-6-197,-3 1 1,-5-3 123,5 2 0,-5 2-516,-1-7 0,-8 5-93,-4-5 0,-4 1-351,-2-2 0,-5 3-277,-1 3-742,-7 4 1069,4-6 1,-10 3-234,-4-1 1,-2-8 355,-3 3 1,-4-3 559,3 3 0,-3-4 0,-3 3 0,7-1 0,-1 1 0,3 2-227,-3 5 609,-3 3 14,5-6 0,-7 10 74,0 4 1,7 3 484,4 9 0,-1-1-191,1 0 1,-6 2-229,7 5 0,-7 2 106,6 9 0,-7 0-223,1-1 0,-3 7-182,-2-1 1,-1 8-102,1-2 0,-6 10-199,0 1 1,-6 1-102,6-6 0,0-6-441,6 0 0,7-9-69,4-3 1,2-3 286,-1-14 0,3 4-1683,-4-9 1387,4-4 1,8-3-17,0-10 1,5-11 347,-5-7 1,5-8 350,-5 3 0,8-5 0,-5-2 0</inkml:trace>
  <inkml:trace contextRef="#ctx0" brushRef="#br0" timeOffset="2076">2232 605 8164,'-12'0'-52,"0"0"0,1 0 972,-6 0 1363,-1 0-1278,9 8-399,-7-6-215,14 13 1,-5-5-85,7 7 1,0 3 368,0 3 0,0 4-343,0 7 1,0 1-269,0-1 1,0 1-191,0-1 1,2-1-429,3-4 1,-3 2 123,4-8 0,2 0-472,-2-6 1,1-2 145,-1-3 0,-2 1 195,7-7 1,-5 0-276,6-6 0,-1-8 350,7-3 1,-3-5-480,-4-1 964,5 0 0,-7-8 0,9-2 0</inkml:trace>
  <inkml:trace contextRef="#ctx0" brushRef="#br0" timeOffset="2372">2474 848 8132,'9'0'1500,"7"0"0,-7 0-1078,8 0 0,7-6-407,-1 0 1,2-2 68,-2 3 1,-4-3-493,4-4 0,-4-3 242,-2 3 1,1-3-602,-1-2-121,-7 0-320,5-1 804,-13 1 1,0 0-103,-8-1 1,-7 7 261,1-1 0,-3 3 236,-3-3 0,1 4 603,0 8 1,-6 0-449,0 0 0,0 8 964,5 4 1,1 9-476,0 2 0,5 8 364,1-3 0,5 5-352,-6 2 0,9-1-96,-3 1 0,4-2-160,2-5 1,10 3-93,7-8 1,2 0-443,10-6 0,0-7 173,5-4 1,3-4-1195,3-2 0,-1-2 230,7-4 0,0-5 933,6-12 0,0-4 0,-1-8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5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0 433 8094,'0'-10'1643,"0"18"1,8 3-1027,3 13 0,5 2 360,1 3-608,0 4 1,1-4-229,-1 0 0,2-8-233,4 2 0,-4-4-478,4-2 1,-5 1 380,-7-1 0,5-2-547,-5-3 1,-1 1 67,1-7-404,1 0 562,5-6 1,-2-8 9,-3-3 0,1-13 256,-7-4 1,13-13 22,-1-5 1,5 0 272,0-6 1,4 10-116,7-10 0,7 12 465,-1-1 0,8 13-235,-2 4 0,-2 7 106,2 6 0,-7 3 53,1 8 0,-9 0 394,-2 0-424,-8 8 1,2 7-82,-12 8 1,-5 8-345,-12-2 1,-9 11 94,-8 6 0,-10-2-145,-1 2 1,-3-5 51,-9 5 0,6-8 75,-6 3 0,2-11 119,-3-1 1,7-8-9,11 2 0,4-9 52,8-3 344,7-7-601,3 4 0,11-10 135,7-4 1,2-3 13,16-9 1,2-7 40,9-3 0,-3-3-277,3 2 0,-3-4-91,-3 4 1,-7-1-93,-4 1 1,-3-2 51,-3 8-1,-8-6-89,-3 6 0,-12-6 101,-5 6 0,-6-7 200,-6 1 1,-4-4 152,-8-1 0,0 1 0,1 4 0,-1-4 83,1 5 1,5 3-15,0 2 1,6-2 231,-6 1 0,8 7-54,-2 6 1,4 1 404,2-1 334,-1 3-310,1 0-117,7 6-363,3-5 0,7 14-209,0 5 0,5 3 122,1 2 1,8 8 51,-3 4 0,5 12 51,1 5 0,-2 17 83,-3 6 1,3 12-333,-3 0 1,-3 3-114,3 3 1,-3 7 60,3 4 0,1-2 90,-7 2 1,8-8-1063,-3 2 0,4-19 231,3-9 1,-1-10-71,0-8 1,3-12 899,3-11 0,-8-11 0,8-6 0,0-4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7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8024,'10'0'1621,"-3"0"-104,-7 0-607,0 8 1,2-7 512,4 5-991,-4-4 1,7-2 44,-3 0-1100,-4 0-1410,13 0 2033,-5 0 0,0 0 0,-3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25.6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8138,'10'-15'0,"-1"5"0,-3-7 0,6 7 2278,11 10-1461,4 0 1,7 0-336,1 0 1,-1 0-255,1 0 0,0 0-682,-1 0 1,-1 0 361,-4 0 1,-4 2-636,-8 4 0,-7 3 450,-5 9 0,-3 1-606,-2 4 1,-7 4-315,-5 7 1197,-3 1 0,-10 7 0,-2 3 0</inkml:trace>
  <inkml:trace contextRef="#ctx0" brushRef="#br0" timeOffset="139">87 830 8129,'-12'42'267,"1"5"1,1 1 441,-1-2 1,3 2-258,8-8 1,0 8-161,0-2 0,6-3-1266,-1-3 1,7 0 506,-6-5 0,5 1-136,-5-13 1,5 0 221,-5-5 1,2-9-229,-2-3 609,3-4 0,9-17 0,-1-5 0</inkml:trace>
  <inkml:trace contextRef="#ctx0" brushRef="#br0" timeOffset="585">796 415 8132,'17'-17'-616,"2"5"600,4 1 1,-2 5 357,8-5 1,-2 5-345,2-6 1,2 8-547,-8-1 606,0-5 0,-6 8 690,0-4 269,-7 4-733,5 2 0,-11 0-53,8 0 0,-8 2 1,1 4 12,5-4 55,-8 13-422,6-5 125,-1 7 1,-5 1-127,4-1 0,2-6 62,-3 1 0,1-1 90,-6 7 0,2-1 182,4 0 1,-4 1-67,4-1 1,-5 6 55,-1 0 0,0 8 4,0-2 1,0 5 194,0 7 1,0 3-74,0 8 0,0 5 57,0 1 0,0 5-28,0-5 1,2 7-95,4-1 0,-4-3-386,4 3 1,2-7 20,-3 7 0,3-11 35,-2-1 0,-4-2-68,3-9 0,-3-3-194,-2-9 0,0-4 18,0-8 1,0 0-158,0 1 1,-2-9-615,-3-3 0,-5-4 393,-7-2 0,-2-10 35,-5-7 0,-1-8 127,-3-9 0,-5-7 529,4 1 0,-3-8 0,-3 4 0</inkml:trace>
  <inkml:trace contextRef="#ctx0" brushRef="#br0" timeOffset="1009">398 951 7434,'-17'-7'-658,"7"5"3153,2-6-1571,8 8-700,8 0 0,-4 0 975,7 0-779,-7 8 0,4 1-126,-8 9 0,0-1-215,0 0 1,6 0-202,0 1 1,5 5-106,-5 0 1,5 0-331,-5-6 0,6-5 208,-7-1 0,9-7-346,-3 2 1,5-6 123,1-6 1,2-4 168,4-7 1,4-6 20,8 0 1,-1-6 227,1 6 1,-2 2 219,-5 10 0,-1 3 140,-4 8 0,-9 2 467,3 4 0,-9 5-133,3 12 1,-9 2 445,-2 4 0,-7 4-302,-11-5 0,1 3-248,0-2 0,-6-4-11,0-8 1,1-5-77,11-1 1,-4-7 58,3 2 1,4-14-368,3-9 1,3-2-216,2-10 0,0 0-169,0-6 0,7 1-504,5-1 0,5-3-2415,6 3 3261,-4-3 0,14 19 0,-6-6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39.4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52 8001,'-10'-17'2425,"4"0"-731,4 7-274,2 2-871,0 8 0,8 8 10,4 4 1,-3 1-138,3-1 0,-9 3 154,3-3 0,-4 3-230,-2 2 1,0 1-121,0-1 1,-8 0-271,-3 0 1,-6 6 90,-6 1 0,3 6-1949,-3-1 1,-4-4 1901,-1-2 0,-5 4 0,-2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0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16 139 7997,'-8'-9'1200,"6"-7"1,-4 7-367,12-9 0,5 7-396,13-1 0,2 7-319,9-7 0,5 6 107,1-5 1,7 7 118,-2-2 1,-2-2-142,2 3 0,-7-1-15,1 6 1,-11 2-89,-6 4 0,-4 1-238,-2 5 0,-7 9 31,-4-4 0,-6 12 87,-6 0 1,-6 4-72,-11 1 1,2-1 41,-8-4 0,6 3-72,-5-3 0,6-4-115,-1-2 0,4-4-309,2-1 0,-6-3 160,0-3 0,4-5-460,1-7-34,5 0 0,-12 0 289,7 0 1,7-7 139,-1-5 0,9 2 157,-3-1 445,4 7-70,2-4 0,0 10 253,0 4 0,2 4-91,4 7 1,-4 0 248,3 1 0,-3 7 679,-2 3 1,0 3-439,0-2 0,0 4 8,0-5 0,0 3-243,0-2 1,2 2 7,4-8 1,5 0-325,12-6 1,-1 0-191,6 1 1,3-9 79,10-3 1,1-4-185,4-2 1,2 0-751,-8 0 0,1-6 413,-7 0 1,1-7-678,-1 1 0,-7 3 478,-4-3 0,-3 7-1463,-3-7 2109,0 8 0,8-19 0,2 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2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18 122 7946,'-10'-10'1082,"2"-5"-586,8 5 1,8-7-3,3 0 1,11 5 37,1 0 0,7 3-184,-1-3 0,-2 5-17,2 7 1,-2 0-211,2 0 0,-4 2-122,-8 3 0,0 7-4,0 11 1,-7 6 120,-4 11 0,-6-3 91,-6 3 1,2-2 28,-7 3 1,7-12 143,-2-1 0,4-1-249,2-4 1,2-7-149,4-11 1,3 3-14,9-2 1,5-2-290,0-10 0,2-6-842,-2-11 0,-2-3 590,8-9 0,-8 0-330,2 1 0,-4-3-39,-1-3 940,-9-4 0,-1-16 0,-8-1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9:51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414 53 8233,'0'-10'257,"0"-5"448,0 13 1153,0-13-993,0 13 1,2-6 206,3 8-236,-3 0 0,6 8-265,-8 3 0,0 6-18,0 7 1,0-3-234,0 7 0,-8 1-73,-3 6 0,-10-1-185,-2 1 1,-6 0 124,6-1 1,-6 1-145,6-1 1,-6 1 133,6 0 1,-8 3-271,2-3 1,4 3 48,2-9 0,4-4-524,2-2 1,0-4 204,-1-2 0,9 1-334,3-1-537,-4-7 809,8-3 1,-3-7-411,10 0 1,-1 0 294,8 0 0,5-9-220,6-9 0,2 1 113,-2-6 0,-4 4-120,4 2 0,-1 1 35,1 5 732,-4-5 0,6 7 0,-8-9 0</inkml:trace>
  <inkml:trace contextRef="#ctx0" brushRef="#br0" timeOffset="1114">379 520 8785,'0'-10'1639,"0"-5"-532,0 13-289,0-6-548,0 8 0,0 8-6,0 3 1,0 7-2,0 5 1,0 6-60,0 11 0,0-2 29,0 8 1,0-5-74,0 5 0,0-8-114,0 3 1,0-7-153,0-5 1,-6 2 102,1-8 0,-1 0-492,6-6 292,0 1-848,0-1 353,0-8-15,0-1 260,0-23 0,0-3-248,0-10 1,6-11-234,-1 5 0,3-7 379,-2 1 1,-2 3 229,7-3 1,-1 4 324,1 1 0,5 8 0,-5 4 0,-1-2 0,1 2 0,1 6 0,5 5 0,0 1 155,1-7 0,-1-1 218,0-4 0,1 4 685,-1-4 0,6 4-421,0 1 1,0 1 145,-6 0 0,1-1-286,-1 1 0,6 6-332,0-1 1,0 8 256,-6-2-289,1 5 0,-1 8-33,0 5 0,-7 5-188,-4 6 0,-4-2-233,-2 8 1,0-6 167,0 6 0,-2 0-26,-4 5 0,4-5 91,-4 0 1,-1-6 198,1 6 1,0-8-57,6 2 0,0-4 18,0-1 1,8-7-18,3 1 1,-1-7 24,1 7 0,-5-8-106,6 2 0,-7-5 134,7-1-240,-8 8 1,5-6 62,-3 4-79,-4 3 0,4-7 38,-12 4 0,2 2 30,-7-2 1,-1-1 42,-5-5 1,0 0 7,-1 0 0,7 6 562,-1 0-199,8 0-406,-11-6 0,13 2 148,-4 3-107,4-3 104,2 14-40,8-7 1,0 3 74,3-1-20,5-7 148,-7 4 1,7-6-38,-5 3-561,5-3 0,-13 6 167,9-8 1,-6-2-274,5-4 1,-5-3-166,6-8 1,-7-1-415,7 1 0,-3-6 439,3 0 0,1-2 12,-7 2 0,6 4 595,-6-5 0,5 11 0,-5 2 514,0 7-482,1-4 0,-5 10 439,4 4 0,-4-2 260,-2 7 1,0 1 1801,0 5-1872,0 0 1,0 0-191,0 1 0,0-7-634,0 1 1,0-6 193,0 5-751,0-7 475,0 4-492,0-8 1,2 0-202,4 0 1,-3-8 937,9-4 0,-1-11 0,7-4 0</inkml:trace>
  <inkml:trace contextRef="#ctx0" brushRef="#br0" timeOffset="1504">1330 226 8083,'0'-19'0,"0"-4"0,0 3 491,0-3 0,6 4 325,0 2-569,0-1 127,-6 1 686,0 8 81,0-7-61,0 14-838,0 2 0,-6 4-38,0 8-531,0-1 399,6 6-578,0 1 422,0-1-91,8 0 1,-6 1-60,4-1 1,1-6 35,-1 1 1,2-1 93,-2 7 0,-5 5-25,5 0 0,-4 2 228,-2-2 1,6 4-85,0 7 0,-1 3 217,-5 3 0,2-1-84,4 7 1,-4 2-31,4 10 0,1-3-116,-1 9 1,6-1-27,-6 6 0,5 8-175,-5 4 1,5 1-31,-5-1 1,0 11-341,-6 1 0,6-1 449,-1 0 0,1-6-554,-6-5 0,0-4 253,0-8 0,0-9-51,0-8 1,-2-8 11,-3-10 0,3-1 18,-4-4 1,4-10 8,2-7 433,0-8 0,-8-4 0,-1-10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2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13018,'19'0'2583,"4"0"-2185,4 0-475,8 0 0,-1 0 166,1 0 1,-2 0-1910,-4 0 1,-5 0 470,-6 0 0,-1 2 1349,0 4 0,-7 3 0,-2 9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2.4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1 7990,'-15'9'4097,"3"-1"1,-11-6-3360,12 3 1,5 5-722,12 7 1,-4 3-18,3 3 0,-3-4 0,-2 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8.3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0 8004,'-7'10'4915,"5"5"0,-6 1-1761,8 7 0,0 6-4920,0-6 0,-2 7 249,-4-1 1517,-3-4 0,-24 8 0,-4-6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3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0 623 8018,'0'-18'1522,"2"9"-851,4 3 1,4 4-46,7 2 1,2 0 156,4 0 1,4 0-165,8 0 0,-1-2 7,1-4 1,11 3-281,0-9 1,12 2-105,-12-1 1,6-2-227,-12 7 1,4 0-266,-9 6 1,1-6-573,-13 0 0,0 1 461,-5 5 1,-9 2-2255,-3 3 1626,-4 5 0,-2 7 260,0 1 0,-8-1 250,-3 0 1,1 0 14,-1 1 0,-1-1 463,-5 0 0,0 1 0,-1-1 0</inkml:trace>
  <inkml:trace contextRef="#ctx0" brushRef="#br0" timeOffset="178">467 813 8018,'-8'17'297,"-1"1"0,-3-7-33,1 1 0,5 1 100,-5 10 1,7-2 68,-2 8 0,4 2-137,2 9 1,0 4 13,0 8 0,0 0-166,0 0 1,0 0-127,0 0 1,6-2-88,0-4 1,7 2-351,-2-8 1,3 1 174,-3-7 1,5-7-605,-5-4-122,5-4-655,1-9 1016,0-2 1,-5-18 608,-1-7 0,-7-1 0,4-22 0,-8 4 0</inkml:trace>
  <inkml:trace contextRef="#ctx0" brushRef="#br0" timeOffset="320">865 1038 8018,'0'9'2184,"0"-1"354,8-8 0,1 0-2670,8 0 1,7 6 66,-1 0 0,5-1-3123,-5-5 3188,1-7 0,1-3 0,1-7 0</inkml:trace>
  <inkml:trace contextRef="#ctx0" brushRef="#br0" timeOffset="1039">1816 415 7957,'8'-17'821,"-4"2"988,7 3-1232,8 4-13,8 1 1,2-1 352,0-4 1,0 5-375,5 7 0,-1 0 343,-4 0-614,-4 0 0,-8 2-4,0 3 10,-7-3-376,-2 14 1,-3-1 0,-1 10-266,-6 2 1,-2-4 75,-13 6 1,2 0-426,-14 5 0,6 1-824,-6-1 0,2-5 310,-2 0 1226,-3-8 0,-3 12 0,-9-6 0</inkml:trace>
  <inkml:trace contextRef="#ctx0" brushRef="#br0" timeOffset="1174">1591 986 7957,'-17'17'1269,"0"0"1,7 1-88,4-1 1,4 0-540,2 1 0,8-1-962,4 0 0,9 1 238,2-1 1,6-6-705,-6 1 0,5-6-88,-5 5 1,1-7 872,-7 2 0,0 3 0,0 1 0</inkml:trace>
  <inkml:trace contextRef="#ctx0" brushRef="#br0" timeOffset="1454">1764 951 8103,'25'-9'793,"10"-7"-466,11 5 1,6-5-245,5-1 0,5 0-71,7 0 1,-2-5-306,-3 5 0,1-4 482,-7 9 1,5-1 404,-5 1 1,5 5-217,-5 7 1,5-6-125,-5 0 1,-1 1-202,-5 5 1,-9 7 132,-9 5 0,-3 3 214,-14 2 1,2 3-125,-13 3 1,0 2 13,-6 3 0,-8 5-359,-3-4 0,-14 4-410,-10 1 0,-1 1-481,-10-1 0,1 1 526,-1 0 1,-9-7-225,3 1 0,-2-8-3,8 2 661,-4-11 0,6 3 0,-8-5 0</inkml:trace>
  <inkml:trace contextRef="#ctx0" brushRef="#br0" timeOffset="2058">2162 917 8032,'-17'9'3057,"-1"-3"-2423,9 4 1,1-6-237,8 7 1,0-5-331,0 5 0,0-5 233,0 6 1,0-1 171,0 6 0,0 1-322,0-1 1,-6 2-210,0 4 0,1-3-146,5 3 0,0-4-485,0-2 1,0-5-1448,0-1 1073,0-7 213,0 4 423,0-8 0,5-8 177,1-4 1,2-3-41,-2-2 1,-2 0-149,7-1 1,-5 1 92,5 0 345,-7-1 0,10 1 0,-9 0 0,3 5 0,-2 1 0,-2 5 0,7-6 0,-1 7-15,1-7 0,5 1 44,-5-7 1,5 7 106,1-1 0,0 1 338,1-7 0,-1 7 73,0-1 0,0 9 1065,1-3-583,-1 4 0,0 2-451,1 0 0,-7 8-142,1 3 1,-9 4-236,3 3 0,-4 1-231,-2 4 1,-2 2-41,-4 4 0,-9 2-229,-8-8 1,-2 2 38,2-2 1,4-10-292,-4 4 1,4-11-155,1 0 0,7-4 283,-1-2 1,8-8-91,-1-3 1,10-11 102,7-1 0,3-5 337,3 5 0,-1-1 60,0 7 0,-5 2 608,-1 3-266,1 5 1,-1 7 309,1 0 0,-8 9-66,1 9 0,-10 5-204,-7 5 0,-3 5 313,-3-4 1,1 4-89,0 1 1,1-1-19,5-4 0,3-2-426,8-4-546,0-4 0,8 4 53,3-12 0,11-3-300,1-8 1,7-8-26,-1-3 0,-2-6 260,2-7 1,0 3-610,5-7 1,-1 4 266,-4-4 1,2-3 748,-8-9 0,7-5 0,-3-7 0</inkml:trace>
  <inkml:trace contextRef="#ctx0" brushRef="#br0" timeOffset="2580">3442 0 8036,'11'0'2352,"1"0"0,1 0-1142,10 0 1,4 0-309,8 0 0,-1 0-817,1 0 0,-8 0-707,-4 0 0,-4 0 351,-2 0 0,-5 2-219,-1 4 0,-7-2-73,2 7 1,-6 3-731,-6 9 1,-5 4 83,-12 7 0,-2 3 470,-4 3 0,-8-3 367,8 3 0,-7-4 385,7-1 0,4 0-47,2-1 0,4-5 319,2 0 0,-1-8 260,1 2 1,7-4-249,5-1 1,3-1 444,2 0 0,9-7-121,9-4 0,1 1-137,10-1 1,-1 0-178,7-6 1,5-6-288,1 0 1,-1-7-301,-5 1 1,-1 3 73,1-3 0,-8 8-293,-4-2 0,-10 3-187,-1-3 118,-8 4 0,1 2 34,-10 11 0,-7 5 131,-11 1 0,4 2-19,-4 4 0,4-3 478,1 3 0,3 2 41,3-2 0,5 0 91,7-6 1,9-2 496,9-3 0,7 3-279,9-3 0,3-2 286,3 1 1,-7-1 713,7 1 0,-13 5-689,7-5 1,-10 4 462,-1 3 1,-4-7-738,-2 1 1,-7 5-541,-5 6 1,-3 0-13,-2-6 1,-2 7-331,-3-1 1,-7 5 258,-11-5 1,4 6-238,-4-6 1,2-2-1220,-2-9 1,3 1-274,-3-7 957,4 0 1,4-8 134,3-4 817,5-11 0,-1-10 0,-2-7 0</inkml:trace>
  <inkml:trace contextRef="#ctx0" brushRef="#br0" timeOffset="2737">3960 692 7970,'-17'0'2209,"0"8"374,-1 3 0,-1 6-1723,-4 6 1,2 4-328,-8 8 0,0 1-584,-5 5 1,-1-5 75,1 5 1,1 1-753,4-2 1,-2 6-357,8-5 0,8-1-2385,9-5 3468,4-8 0,2-2 0,0-8 0</inkml:trace>
  <inkml:trace contextRef="#ctx0" brushRef="#br0" timeOffset="3041">4548 173 7962,'-17'0'0,"2"2"2570,3 4 0,4 3-1252,8 9 1,0-1-495,0 0 0,8 3-577,4 3 1,3-4-376,2 4 1,1-6 251,-1-5 1,6 3 107,0-3 0,8-5-295,-2-1 1,3-4-407,3-2 1,-1 0-1190,1 0 1,-2 0-305,-5 0 832,-3 0 1,-13 0 387,0 0 1,-11 0 65,-1 0 1,-7 0 675,-11 0 0,-14 8 0,-5 1 0</inkml:trace>
  <inkml:trace contextRef="#ctx0" brushRef="#br0" timeOffset="3213">4687 536 7962,'2'12'784,"3"-1"1,-1 1-307,8 5 1,-7 0 64,7 1 1,-6 5-33,5 0 0,-7 6 199,2-6 0,-4 13-395,-2-1 1,-8 3-79,-3-3 0,-11 5-950,-1 1 1,-7-1 123,1-6 1,-2 1-271,2 0 1,-1-8 398,6-4 0,-4-6-189,5-6 1,0-3-238,5-8 886,1 0 0,0-15 0,-1-4 0</inkml:trace>
  <inkml:trace contextRef="#ctx0" brushRef="#br0" timeOffset="3337">4427 830 7962,'18'0'0,"-1"2"0,0 4 0,6 5 1835,0 13 1,2 2-310,-2 9 0,2 0-604,4-1 1,2 7-395,-8-1 0,6 0-1095,-6-5 1,2-1-512,-2 1 0,-4 0-2542,4-1 3620,-4-7 0,-1-2 0,-1-8 0</inkml:trace>
  <inkml:trace contextRef="#ctx0" brushRef="#br0" timeOffset="3996">5413 778 8101,'-10'-17'1038,"3"-8"0,9 0-52,3-4 1,13 4-397,10 8 0,5-4 49,2 4 1,5-5-128,0 11 0,1 3-81,-7 2 1,-1 12-128,-4 6 1,-4 5 150,-8 6 1,-2 6-299,-3 11 1,-4-1-157,-8 7 0,-8-6-250,-4 6 1,-1-5 273,2 5 0,-3-8-352,8 3 0,1-13-119,5-5 174,0-3 1,7-5-155,5-3 0,3-7-196,2-10 1,3-13-507,3-11 1,-2-5 503,8-6 0,-6 1-522,6-7 1,-10 0 512,-2-6 1,-7-6-265,-10 1 897,0-1 0,-8-2 0,-2-1 0</inkml:trace>
  <inkml:trace contextRef="#ctx0" brushRef="#br0" timeOffset="4146">5793 156 8087,'-11'-8'0,"-1"-3"2231,9 3-1217,-5 0 0,16 8 62,3 0 0,4 0-387,3 0 0,5 0 176,0 0 1,2 0-749,-2 0 0,2 6 7,4 0 1,-2 5-1667,-4-5 0,-2 6 964,8-7 0,-8 9-1646,2-3 2224,-4 5 0,6 1 0,2 0 0</inkml:trace>
  <inkml:trace contextRef="#ctx0" brushRef="#br0" timeOffset="4367">6433 813 7957,'-17'10'372,"7"-3"1,7-7-312,14 0 0,8 0 1134,16 0 0,1 0-524,5 0 1,-1 0-295,12 0 0,-4-5-234,10-1 1,-7-6-69,-4 6 1,1-1-595,-8 1 0,0 4 300,-5-4 1,-8 4-921,-4 2 1,-4 0 34,-2 0 1104,-7 0 0,-10 0 0,-10 0 0</inkml:trace>
  <inkml:trace contextRef="#ctx0" brushRef="#br0" timeOffset="4563">6848 536 7998,'-17'0'1359,"9"2"106,8 4 0,2 4-767,10 7 0,-1 2 455,7 4 1,-3 2-615,-4 4 1,-1 4-197,-4-5 1,-4 5-165,4 2 0,-5-6-358,-1-1 0,0 1-574,0 6 1,-5-6-129,-1-1 1,0-6-2839,6 1 853,0-4 2866,0-10 0,0-1 0,0-8 0</inkml:trace>
  <inkml:trace contextRef="#ctx0" brushRef="#br0" timeOffset="4785">7557 363 8008,'0'-27'1751,"0"10"1,10 4-1247,7 7 0,0 0-217,7 6 0,-5 0-333,-2 0 1,-2 2 56,-3 4 1,1 11 700,-7 12 1,0 6-179,-6 5 1,0 4 20,0 8 0,0 2-262,0 3 0,0 3-34,0 3 1,0 5-261,0-5 0,8-3 0,1-1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40.5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11820,'25'0'1556,"-4"0"-1115,8 0 0,-6 0-210,6 0 0,-6 0-201,6 0 39,-8 0 1,4 0-150,-8 0 1,0 0-332,1 0 0,-9 1-540,-3 5 1,-4 4 362,-2 7 0,-2 2-581,-4 4 1,-3-1 10,-9 6 1158,1 1 0,-8 13 0,-2 3 0</inkml:trace>
  <inkml:trace contextRef="#ctx0" brushRef="#br0" timeOffset="168">86 554 9037,'-7'10'2275,"5"-3"0,4-9-2036,15-3 1,8-3-399,10-4 1,7-7-1171,4 8 1,-2-9 610,2 9 1,-13-3 329,2 3 0,-12 1-363,0 5 273,-4 3 0,-9 2 114,-5 11 0,-3 4 364,-2 3 0,-15 7 0,-4 2 0</inkml:trace>
  <inkml:trace contextRef="#ctx0" brushRef="#br0" timeOffset="351">380 675 8042,'8'10'1040,"2"-3"-329,7-7 1,-5 6 161,-1 0 0,1 5-307,5-5 0,-2 8-9,-3-3 0,3 4-350,-3 3 0,1 5 24,-1 0 0,-3 6-808,-3-6 0,-4 8 58,4-3 1,-6 5-412,-6 2 1,2-9 459,-7-2 0,-1-5-130,-5-2 1,0-2-6,-1-3 0,1-4 29,0-8 1,1-2 182,5-4 1,-5-6 392,5-11 0,-5-11 0,-1-10 0</inkml:trace>
  <inkml:trace contextRef="#ctx0" brushRef="#br0" timeOffset="518">484 606 8042,'8'6'1278,"-8"-1"1,-6 9-320,-5-3 0,-5 12-150,5 6 0,-5 0-568,-1 6 1,-2-5-391,-4 11 0,4-5-52,-5-1 0,5-3-280,2-3 1,5 2-1598,1-8 1603,7 0 1,-2-13-564,12-4 0,4-8 1038,7-10 0,8-15 0,2-17 0</inkml:trace>
  <inkml:trace contextRef="#ctx0" brushRef="#br0" timeOffset="923">968 35 9470,'-9'2'2422,"3"4"0,-2 3-1279,3 9 1,-1 1-1375,6 4 0,0-4 129,0 4 1,0-3 418,0-3 0,6 0-11,-1 0 0,11-5 52,1-1 1,8-7-228,10 2 1,1-4-174,4-2 0,-3-2-314,3-4 0,-3 2-554,-3-7 0,-1 5-297,-4-5 0,-4 7 560,-8-2 0,-5 4-1511,-1 2 1438,-7 0 1,2 14 136,-12 3 1,-5 6 160,-13 0 1,3 4 421,-7 7 0,4-5 0,-4 0 0,7-2 0,-3 2 0,5-4 275,2-8 1,7 2-215,5 4 0,3-3 1061,2 3 1,0-4-278,0-2 0,0 0-34,0 1 1,0-1-236,0 0 0,5 1 82,1-1 1,0 6-555,-6 0 0,0 2-473,0-2 0,0 2-552,0 4 1,-8 4 546,-3-5 0,-5-1-535,-1 2 0,0-14 225,-1 3 1,7-13-525,-1 1 724,1-4 0,-6-10 484,-1-3 0,9-12 0,-7-4 0,7-8 0</inkml:trace>
  <inkml:trace contextRef="#ctx0" brushRef="#br0" timeOffset="1043">968 779 8022,'0'-18'172,"8"9"0,-4 3 328,7 12 0,-5 3 142,6 9 0,-3 5 376,3 0 1,5 8-242,0-3 1,3-1 326,9 2 0,-1 0-1432,7 6 1,1-9 229,5-2 1,3-5-647,8-2 0,2-2 744,3-3 0,-3-4 0,6-8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53:52.6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18 294,'-9'-46,"1"-2,8 21,15-7,-11 7,27-6,-20 14,22-6,-6 8,8 7,-1 2,-7 16,-2 17,-15 19,-10 25,-10 18,0 1,-5-1,13-18,2-10,10-14,15-11,2-17,7-9,1-16,-1-17,-7-19,-2-17,-7-8,-9-16,-9-11,-5 39,1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7T02:53:52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70 79,'-27'-36,"2"11,16 9,1 14,46 2,-20 2,45 21,-34 12,13 19,-7 15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57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0 174 8215,'0'-18'0,"0"1"158,0 0 0,0 5 329,0 1 1,2-1-90,4-5 1,5 5 140,12 1 0,-1 5 17,6-5 1,1 7 269,6-2 0,-3-2-176,-3 2 1,2 1-219,-8 5 1,6 0-486,-6 0 1,6 0-217,-6 0 1,0 0-862,-6 0 604,0 7 1,-1 3-694,-5 7 0,-3 1 423,-8-1 0,-2 0-286,-4 0 1,3 7 87,-9-1 994,8 7 0,-19-3 0,4 8 0</inkml:trace>
  <inkml:trace contextRef="#ctx0" brushRef="#br0" timeOffset="169">208 589 8205,'-18'0'0,"3"2"0,3 3 1113,5-3 0,14-2-484,5-11 0,11-5-402,6-1 0,4-6-130,1 0 0,1-2-226,-1 2 1,1 4 98,-1-4 1,-5 5-177,0 7 0,-8-3-715,2 9 0,-9-1 471,-3 6 1,-7 8-1127,2 3 1576,-4 12 0,-10 4 0,-1 8 0</inkml:trace>
  <inkml:trace contextRef="#ctx0" brushRef="#br0" timeOffset="339">467 641 9345,'17'5'1890,"1"1"1,-1 6-1582,0-7 1,1 15-412,-1-3 1,4 6-24,-4 0 1,4-2-228,-9 8 0,-4 0-488,-3 5 1,-3 1 437,-2 0 1,-7 5-183,-5 0 0,2-5 74,-1-6 0,5-8-760,-5 2 1270,-1-4 0,-13-2 0,-2 1 0</inkml:trace>
  <inkml:trace contextRef="#ctx0" brushRef="#br0" timeOffset="535">623 554 8229,'-18'-2'1574,"1"-4"0,0 6-708,0 0 1,5 8-299,0 9 0,7 8-554,-7 4 0,6 10-650,-5 1 0,-1 8 296,-5-2 0,0 2-351,-1-2 1,1 2 440,0-7 1,7-3-461,5-9-84,3-4 0,4-16-312,3-3 1106,5-12 0,15-18 0,2-13 0</inkml:trace>
  <inkml:trace contextRef="#ctx0" brushRef="#br0" timeOffset="743">1124 70 8252,'17'-17'1328,"-7"-1"1258,-2 9-2022,-8 1 1,0 10-234,0 4 1,6 5-404,-1 12 1,1-4 155,-6 5 1,6-5-57,0-2 1,1 0 141,-1 1 1,4-7-153,7 1 0,0-8-140,1 1 0,-1-3-204,0-2 1,6 0 136,0 0 1,2 0-134,-2 0 0,-4 0-136,5 0 1,-5 0-1215,-2 0 1672,-7 0 0,5 16 0,-5 3 0</inkml:trace>
  <inkml:trace contextRef="#ctx0" brushRef="#br0" timeOffset="935">1505 589 8152,'-35'0'0,"8"7"2495,4 5 0,12 3-1617,5 3 0,4 1-1378,2 4 0,0-2-79,0 8 0,0-6-418,0 6 1,-6-6 530,0 6 1,-13-3 25,2 3 1,-6-2 633,0-4 0,4-4-222,-5 4 1,5-5-98,2-7 0,0 3-313,-1-8 1,7-1-702,-1-5 1139,8 0 0,-11-15 0,5-4 0</inkml:trace>
  <inkml:trace contextRef="#ctx0" brushRef="#br0" timeOffset="1085">1349 779 8125,'0'19'1358,"0"4"1,2-4-574,4 4 1,-2-1 646,7 1 0,6-4-1794,6 4 0,8 0 235,-2-6 0,4 4-1594,1-9 0,1-4 654,-1-3 0,1 3-231,0-2 1298,-9 0 0,7-6 0,-6 0 0</inkml:trace>
  <inkml:trace contextRef="#ctx0" brushRef="#br0" timeOffset="2695">1228 796 8065,'0'-17'-239,"0"5"189,0 1 1022,0 7-129,0-11-146,0 13-15,0-14-223,0 14 1,2-3-224,4 10 1,-3 5-16,9 7 0,-6 3-368,5 3 1,1-2 189,5 8 0,0-1-43,1 7 0,-9 0 0,-1-1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59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87 156 7973,'-10'0'4516,"3"0"-3860,22 8 0,4-4-144,16 7 1,1-1-717,5 1 1,-5 3 191,5-8 0,-5-1-578,-1-5 1,-1 0 467,1 0 0,-3-2-558,-3-3 0,2 1 238,-8-8 0,0 8-265,-6-1 0,-5-3-405,-1 2 613,-7-7 1,4 3 33,-8-7 0,-8 0 228,-3-1 0,-5 1 360,-1 0 1,0-1-164,0 1 0,-1 6 550,1-1 1,0 8-145,-1-1 1,7 3 102,-1 2 0,8 2-48,-1 3 1,-3 5 233,2 7 0,-1 0-36,1 1 0,2 5 14,-8 0 1,1 10-30,-6 1 0,-3 3-151,-3 9 0,4 0-922,-4 6 0,-2 0 169,2-1 1,-6 1-20,6 0 1,-6-4-228,6 4 1,-6-11-744,6 5 0,6-14-922,6-3 1276,-1-8 935,2-3 0,-5-3 0,5-5 0</inkml:trace>
  <inkml:trace contextRef="#ctx0" brushRef="#br0" timeOffset="217">35 485 7973,'-11'0'3207,"-1"0"-1184,8 0-1290,-4 7 1,8 3-399,0 7 1,0-3-258,0 3 1,0-2 154,0 14 1,0 0-10,0 6 0,0-1-552,0 1 0,0 7 304,0 4 0,6-2-535,0 3 1,0-3-59,-6 2 0,0-6-483,0-11 1,2-2 509,3-4 0,-1-11-121,8-1 0,-1-7-585,7-4 1296,-1-8 0,8-17 0,2-11 0</inkml:trace>
  <inkml:trace contextRef="#ctx0" brushRef="#br0" timeOffset="570">346 692 7973,'2'10'1502,"4"-4"0,4-4-1456,7-2 1,10 5 48,7 1 0,1 0-83,5-6 0,-3 2 400,-3 4 0,1-5-57,0 5 1,-1-4-118,1-2 0,-3 0-225,-3 0 0,2-6-357,-8 1 0,0-9 23,-6 3 0,-1-5-197,-5-1 1,3-6 307,-8 0 0,-1-6-84,-5 6 1,0-2 2,0 2 1,-2 4 113,-3-4 0,1 3 583,-8 3-336,1 8 0,-7-5 182,1 8 1,-2 10 51,-4 14 0,2 6 45,-8 11 0,6 13-37,-6 4 1,8 6 56,-2-1 0,11-3 227,7 4 1,5-10-172,5-2 1,9-8-117,15 3 1,7-13-307,16-4 0,2-7-315,3-6 0,5-3-298,7-8 0,-7-13-736,-5-5 1,-3-9 1345,-2 4 0,0-7 0,0 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55.9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1021 8185,'-15'-27'0,"11"2"1777,-7 8-1115,7 8 1,4-1 196,0 4-675,15-3 0,-1-11-351,14-3 1,-1 4 204,2-4 32,4 4 0,-6 1-12,7 1 1,1 0 124,-1 0 0,-5 7-106,0 4 1,-8 4-150,2 2 0,-3 2-120,-3 4 0,-2 6 32,-3 11 1,1 3 210,-7 9 0,0 7-34,-6 4 1,0 2 102,0-1 1,-6 1 88,0-8 1,0 0-21,6-5 0,8-2 273,4-5 0,-1-3-243,6-7 1,-3-3-46,9-3 1,2-5-203,-2-7 1,8 0 135,-2 0 1,-3-7-169,3-5 1,-6-5-223,6-6 1,-6-4-422,6-8 0,-8 1 25,2-1 1,-5-5-487,-7-1 1,3-1 223,-9 2 1,1 1 96,-6-7 843,0 0 0,-15-6 0,-5 0 0</inkml:trace>
  <inkml:trace contextRef="#ctx0" brushRef="#br0" timeOffset="201">589 87 8181,'-18'-17'235,"7"2"353,-1 3-68,9-3 1,-5 11 1772,8-7-1905,0 7 0,4-4-170,7 8 1,1 0 134,11 0 1,2 0-94,-2 0 0,6 2-228,-6 4 0,2-2-122,-2 7 0,-4 1-107,4 5 0,2 0-347,-2 0 1,0 8-801,-6 4 1,3 4 504,3 2 839,-4 7 0,6-6 0,-8 7 0</inkml:trace>
  <inkml:trace contextRef="#ctx0" brushRef="#br0" timeOffset="437">1315 935 8046,'-27'0'0,"10"2"0,11 4 0,4-3 314,2 9 1,8-6-159,3 5 1,7-7-26,5 2-54,-4-4 1,14-2 683,-5 0 0,7-2-293,5-4 0,-1 2-31,7-7 1,0 1-133,6-1 1,-2-3-329,-4 8 0,2 1-216,-8 5 0,1 0-560,-7 0 0,-7 0 183,-4 0 1,-9 1-1784,-3 5 2399,-7 4 0,-12 7 0,-11 0 0</inkml:trace>
  <inkml:trace contextRef="#ctx0" brushRef="#br0" timeOffset="612">1574 762 8046,'-17'6'1517,"0"-1"1,2 9-603,3-3 0,4 5-342,8 1 1,0 8-461,0 4 1,2 4-461,4 1 1,2-5 18,3 0 1,5 0-348,-5 5 1,-1-5-78,1 0 0,1-8 320,5 2 0,0-4-344,1-1 0,-1-1 776,0 0 0,8-7 0,2-3 0</inkml:trace>
  <inkml:trace contextRef="#ctx0" brushRef="#br0" timeOffset="826">2301 554 8190,'-18'-7'2222,"9"-3"0,3 0-2047,12 5 1,-2 3-184,7 2 1,1 0-877,5 0 1,-7 4 847,-5 7 0,3 3 634,-2 14 1,0 9 14,-6 9 0,0 14 349,0 9 0,5 2-1998,1 10 0,2-3-602,-2 3 1638,3 4 0,9 1 0,-1 10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59:54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35 814 7978,'0'9'629,"0"-1"0,2-8 96,4 0 0,5-2-262,12-4 0,2 2-519,4-7 0,2-6 26,-8-6 0,6 0 16,-6 5 0,0 1 73,-6 0 0,0-1-293,1 1 1,-3 0-402,-3-1-191,3 1 292,-13 0 241,6 0 1,-16 5 223,-4 1 1,-3 7-115,-2-2 1,5 4 243,1 2 0,5-2-67,-6-4 192,8 4 39,-11-5 19,13 7 39,-5 7 1,7 3-92,0 7 0,0 1 268,0-1 0,5 8-161,1 4 1,6 11 84,-7 6 1,7 10-44,-6 2 1,5 7 13,-5-2 0,2 10-276,-3 2 1,-3 0-219,4-6 1,-4-3-254,-2-9 1,0 1 265,0-12 0,0-4 17,0-1 1,0-7-39,0-5 0,0-4-261,0-8-6,0-7-9,0-2 1,0-10-71,0-4 0,0-11-119,0-12 0,0-11 180,0-7 1,-6-3-16,0-1 0,-1 4 447,1 1 0,4 2 0,-4-2 0,2 4 0,-1 7 0,1 6 0,-8 1 0,7 12 0,-7-1 0,6 11 64,-5 0 1,-1-1 122,-5 1 1,0 2 316,-1 10 0,-1-2 433,-4 7 0,4 1-111,-4 5 1,4 0-315,1 1 0,3-1 254,3 0 1,-1 6-273,7 0 1,0 0-187,6-5 1,2-3-263,4-3 1,4 1-195,7-7 0,0 0-422,1-6 1,7 0 412,3 0 0,-1-10-294,2-7 0,0-8 130,6-10 1,-1 0-571,1 1 0,-1-3 285,1-3 1,-6 4-62,-1-5 0,-4 5 190,4 1 0,-5 0 85,6 1 0,-8 1 392,2 4 0,-3 4 0,-3 8 0,0 0 0,1 0 535,-9 7-291,-1 2 912,-8 8 0,2 0-264,4 0 1,-3 0 0,9 0 0,1 0-479,10 0 1,-1-2-143,6-3 1,3-5-226,9-7 1,-3-3 108,3-3 0,-5 4-485,-6-4 1,1 6 305,-6 5-1607,-1-3 11,-14 13 508,-1-6 1,-16 8 599,-3 0 0,-7 0 166,-5 0 1,-2 6 27,-4 0 1,-1 5 316,7-5 0,-6 0 0,6-6 0,0 0 0,5 0 0,7 0 0,-1 0 178,1 0 277,-6 0 571,-1 0-90,9 8 0,-5 1-161,8 8 0,1 3-302,5 3 1,0-2 251,0 8 0,-6 0-269,0 5 1,0 1-390,6-1 1,0-5-261,0 0 0,0-6-390,0 6 0,0-8-340,0 2 0,0-4 49,0-1 297,8-1 1,-4-8 103,7-3 1,-5-6-147,6-6 1,-8-9-108,1-8 726,5-15 0,0 1 0,7-15 0</inkml:trace>
  <inkml:trace contextRef="#ctx0" brushRef="#br0" timeOffset="778">882 278 7978,'10'0'251,"-2"0"0,-8 2-127,0 3 0,0-1 191,0 8 1,0-7-306,0 7 82,0 0 0,0 11 215,0 0 0,0 9-63,0 3 0,5 9 98,1 14 0,6 9-110,-7 8 1,3 0-213,-2-6 1,-4 4-62,4-4 0,-4 4-43,-2-9 0,5-7-571,1-5 0,0-2 337,-6-10 0,0-5-400,0-6 32,0-8-257,0 4 512,0-15 1,-2-10 190,-4-12 1,2-3 215,-7-3 1,5-7 23,-6-3 0,1-7-11,-6-5 0,5 3 11,1-3 0,1 5 54,-2 6 0,-1-1-12,7 7 541,-7 0-32,11 5 155,-6 1-187,8 7 127,0 3 159,0 7-507,0-8 0,2 6 57,4-4 1,-2 4-77,7 2 0,-5 0-186,6 0 207,-1-7-95,6 5 0,-5-6-1505,-1 8 999,-7 0 0,4 8-132,-8 3 1,-2 5 192,-4 1 1,-1 0 165,-5 1-62,-3-1 0,7 0 494,-4 0 0,5-5 122,7-1 55,0-7-335,0 4 94,0-8-367,7 0 0,-3 0 127,8 0-845,-8-8 236,11 6-23,-13-5 341,6 7 1,-16 5 75,-4 1 1,-3 8-60,-2-3 1,-1 3 37,1-3 1,0 5 163,0-5 0,1-1-161,5 1 233,-12 1 1,11 5-37,-11 0 0,2 1 102,-2-1 1,4 0 113,-4 1 0,3-1 142,3 0 0,6-5 33,-1-1 1,8-5 146,-2 5 39,4-7-360,2 12 0,2-14-169,4 3 1,4-3 54,7-2 0,8-7-170,4-5 0,5-5-11,7-6 0,-3 2-103,8-8 0,0 2 25,6-2 0,4-2 79,-4 8 1,9-2 43,-9 2 1,2 4 6,-8-4 0,-4 6 132,-7 5 1,-8 4-576,-4 8-77,-4-7 1,-9 7 14,-4 0 0,-6 4-251,-6 13 1,-10-9 763,-7 9 0,-15 4 0,1 6 0</inkml:trace>
  <inkml:trace contextRef="#ctx0" brushRef="#br0" timeOffset="948">692 1592 7901,'-27'10'0,"4"-1"1610,12-3 1,5-2-1030,12 7 0,3-7-590,9 2 0,-1-4-278,0-2 0,6 0-183,0 0 0,2-2-39,-2-4 0,-4-4-234,5-7 0,-5 0-734,-2 0 1477,0-1 0,1 1 0,-1 0 0</inkml:trace>
  <inkml:trace contextRef="#ctx0" brushRef="#br0" timeOffset="1055">1124 1661 7901,'0'17'4388,"-7"1"-4312,5-1-126,-6-7 0,10-5 50,4-10 0,3-13 0,9-9 0</inkml:trace>
  <inkml:trace contextRef="#ctx0" brushRef="#br0" timeOffset="2919">2698 70 8044,'-34'0'0,"-1"8"0,0-4 1177,1 7 0,7 1-465,4 5 0,9 0-1166,3 1 1,-6 1 140,-7 4 1,0-2-137,0 8 1,3-6 508,-8 6 0,1 1 430,-7 11 1,8-3 432,4 8 0,4-5-405,2 5 1,5 0-285,1 6 0,7-2 50,-2-4 0,4 2-715,2-8 1,0 6 135,0-5 1,0-7-139,0-5 0,0-8 30,0 2 46,0-3 0,2-11-40,4-3 0,-2-4 59,7-2 1,-5-4-77,5-8 0,-5-1 63,6-16 1,-7 0 200,7-5 0,-8-9 46,2-3 0,1-2 138,-1 2 0,2-2-109,-3 8 0,3 1-36,4 11 0,3 3 159,-3 7 0,-3 9-19,3 3 121,-1 4 1,7 2-25,-1 0 1,-6 2 272,1 4 0,-2-2-63,1 7 1,2-5 436,-7 5-408,8 1 1,-7 5 77,5 0 1,-4 1-26,-8-1 0,2 8-131,3 4 1,-3-2 52,4 2 0,-4 5-101,-2 7 1,0 1-38,0-2 1,2-1-29,4 7 1,-5-8-7,5 2 1,-2-3-90,2-2 1,-4-3-344,4-3-207,-5 4 0,-1-14 37,0 4-618,0-4 421,0-1-170,-7-9 1,-3-1 187,-7-8 1,-6-2 66,0-4 1,-8-2 168,2-3 0,-3-6-16,-3-1 1,0 1 364,1-6 0,-1-2-69,1 2 0,5 2 97,0 9 1,6-3-94,-6 3 0,8 5 161,-2 1 1,4-2-19,1 2 1,1-1 53,0 1 1,0 2 150,-1-7 0,7 7 190,-1-2 1,6-2 132,-5 3 1,7-3 128,-2 2-312,4-3 0,10-7-101,4 5 1,11-3-222,5 8 1,5-5 72,2 5 0,1-7-113,5 1 0,-3 3-42,8-3 1,-2 2-234,2-1 0,-1-5-224,-5 5 1,-5-4 197,-1-3 1,-7 3-96,-10 3 1,1-3-111,-1 4-147,-8-5 214,-1-1 342,-8 0 1,-8 7 53,-3 4 0,-4 4 244,-3 2 1,1 2 520,0 4 1,-1 0-381,1 11 0,0-4-2,0 11 1,5 0-80,0 0 1,9 1-392,-3-2 1,4-4 33,2 4 1,0-4-58,0-2 0,0-5-64,0-1 1,0-5-806,0 6 273,0-8 154,0 3-314,0-7 220,0 0 545,-8 0 1,-1 2-53,-9 4 1,5 2 141,-4 3 0,3 5-6,-9-5 1,4 4 215,2 3 0,5-1 928,1 0-842,-1 1 1,-3-1-389,3 0 1,4-5 176,8-1-389,0 1 269,0-3 193,0 7-57,0-14 0,0 7 451,0-3-124,-7-4 0,5 8 51,-4-5 519,-4-3-613,9 14 0,-13-13 216,8 9 0,-1-6-97,1 5 0,4-5-145,-4 6 1,4-7 145,2 7 56,0-1-19,0 7-300,0-1 0,0 0-206,0 1 137,0-9-125,0 7 1,6-13-429,0 9-481,0-8 169,-6 3 96,7-7 0,1-7-119,3-5 1,5-3 224,-5-2 1,5-1-32,1 1 0,8-6 173,4 0 1,3 0 180,3 6 0,5-7-47,1 1 1,7-5 13,-2 5 0,-2-6 451,2 6 0,-7 1-232,1 11 0,-9-2 910,-2 7 1,-8-6-517,2 6 1,-4 1 1365,-2 5-1219,-7 0 0,-1 2-114,-3 3 1,-4 5-233,4 7 1,-12 1-342,-5-1 0,-7 0 260,-5 0 0,4 1 122,-4-1 1,4 0-1700,2 1 0,-3-3 721,-3-3 0,10-5-1127,-4-7 1361,3 0 0,-3 0-29,-1 0 1,7 0 110,-1 0 1,9-2 427,-3-3 0,-2 1 0,2-8 0,1 8 292,5-3 1,-6 9-265,0 3 1,0-1 1192,6 8 1,0-7 32,0 7-352,-7 0 1,3 5 588,-8 0-779,8 0 0,-9 1-497,7-1 0,0-6-572,6 1-1037,-7-8 1079,5 4-1189,-6-8 1122,8 0 1,2-8-122,4-4 0,9-3-119,8-2 1,2-1 64,-2 1 1,-4 6 314,5-1 1,-5 8 187,-2-2 1,-5 5 599,-1 1 1,-7 1-372,2 5 1,-6 4 485,-6 7 1,-9 6-354,-8 0 0,-8 8 41,2-2 0,-4-2-48,-1 1 1,-1 1 115,1 6 1,1-6-184,4 0 0,-2-8-213,8 2 0,0-4 716,6-2-244,0 1-307,7-1 1,4-6-7,12 1 0,6-8 371,11 1 1,5-3-137,13-2 1,3-2-193,8-3 0,2-5-102,3-7 0,-1 0-181,7-1 0,-7 1-584,2 0 0,-4-1 451,-3 1 0,-1-2-1190,-3-4 1,-3 9 645,-4-3 0,-11 6-1008,0-1 1745,-8 4 0,-4 8 0,0 0 0</inkml:trace>
  <inkml:trace contextRef="#ctx0" brushRef="#br0" timeOffset="3423">3684 623 7963,'17'0'1494,"2"8"-360,4 4 1,-1-3-524,6 3 0,-1-3-4,2 3 0,2-2-165,-8-5 1,2-3-77,-2 4 1,-4 2-443,4-3-819,-4 1-1280,-1-6 1339,-9 0-429,-1 0 1,-10 8 515,-4 3 1,-9 5 748,-8 1 0,-8 8 0,4 2 0</inkml:trace>
  <inkml:trace contextRef="#ctx0" brushRef="#br0" timeOffset="3939">3805 1142 7963,'-17'25'913,"-1"-7"1,7-1 373,-1-6-550,8 5 0,-3-5-1328,7 1 0,2-6 208,3 5 0,-1-5 828,8 5 0,-6-1-169,5 2 0,-7 3 228,2-4 1,1 5 76,-1 1-205,8 0 1,-7 1-339,5-1 1,1 0-497,-7 1-408,7-9 562,-3 7-149,7-15 1,-1 5 186,-5-12 1,5-5-275,-5-12 0,10 2 111,2-8 1,6 2-352,-6-2 1,8-2 421,-2 8 1,-2 2 314,1 10 0,-4 3 105,4 8 0,-6 0 357,1 0 1,-6 8 137,-6 3 1,3 5-302,-8 1 0,-1 0 1536,-5 1 0,0-1 299,0 0-834,0 0-973,0 1-619,8-9 0,-4-1 63,7-8 0,1-13-172,5-5 1,2-9-454,5 4 0,-3-7 382,7 1 1,3-2 39,10 2 1,-5 6 30,4 12 1,-3-3 462,-2 8 0,-1 1 195,1 5 0,-6 7 178,-1 5 1,-7 3 493,3 2 0,-5 1-445,-2-1 0,-7 0-6,-5 1 1,3-1-72,-2 0 1,-2-1-218,-10-5 0,-4 3 103,-7-9 1,-6 7-223,0-6 1,-6-1-193,6-5 0,-2 0-261,2 0 1,4-2-133,-4-3 1,4-11-595,1-7 0,3-13-15,3 1 0,5-9 1166,7 4 0,-8-8 0,-2 3 0</inkml:trace>
  <inkml:trace contextRef="#ctx0" brushRef="#br0" timeOffset="4385">5638 1 8076,'17'0'2198,"6"2"-1562,0 4 1,8-3 1263,-2 9-1269,4-8 1,-1 5-136,-3-3 1,4-4-227,-4 4 0,-4 2-216,-2-3-431,-4 1-74,-2-6 1,-5 6-327,-1 0-1138,-7-1 1028,-4 3 0,-15 4-416,-8 11 0,-1-4-81,7 4 1384,-8 4 0,6-8 0,-6 6 0</inkml:trace>
  <inkml:trace contextRef="#ctx0" brushRef="#br0" timeOffset="4747">5742 468 8015,'-18'17'0,"7"-5"2080,-1-1-841,8-7-457,-3 11 0,1-5-313,0 7 0,1-5-412,5-1 1,-2 1 4,-4 5 1,-2 0 102,-3 1 1,-5-1-122,5 0 1,1 1 346,-1-1-374,7 0 1,-6-1-149,4-5-475,4 5 1,-3-15 87,10 5 1,5-4-149,7-2 1,3-2 274,3-4 0,-2-5-67,8-12 0,1 4 116,11-4 1,-5 1 101,5-1 0,3 4 262,2-4 1,-4 4-100,-2 2 0,-3-1 702,-2 1 1,-3 5-312,-3 1 0,-4 7 1918,-8-2-1398,1 4 0,-7 2-40,1 0 1,-9 8-475,3 4 0,-6 3-76,-6 2 0,-3 3-502,-8 3 1,-3-4 234,-3 4 0,4-4-437,-4-2 1,4 1 236,2-1 1,-7 0-728,1 1 0,0-1-781,6 0 774,0 0 1,-1-1 213,1-5 1,6 3 742,-1-8 0,1 7 0,-7-3 0</inkml:trace>
  <inkml:trace contextRef="#ctx0" brushRef="#br0" timeOffset="5300">5794 1056 7962,'-18'8'0,"1"-7"1367,7 7 0,5-8-885,10 0 0,5-2-760,7-4 1,6 3 369,0-9 1,0 6 252,-5-5 0,-1 5-284,0-6 0,1 3-20,-1-3-1768,8-3 831,-6 13-243,-2-6 0,-9 10 588,-8 4 0,-8 4 551,-3 7 0,-6 2 0,-6 4 0,3 2 0,-3 4 0,-2 2-196,2-8 1,0 6 195,6-6 0,5 0 545,1-6 0,1 0-208,-1 1 1,1-1 1059,4 0-512,4-7-315,-5-2-458,7-8 0,7-2-206,5-4 1,9-4 61,2-7 1,6 0 76,-6-1 0,2 1-126,-2 0 0,-4 1 7,4 5 0,-4-3 1025,-1 9-535,-9-1 0,5 14 114,-8 3 0,-3 4-267,-8 3 1,-5 7-113,-7 4 1,-1 3-72,1 3 1,-6-6 102,0-1 1,0-1-527,6 2 1,5-4 220,1-8 0,7 1-304,-2-1 52,4-7 85,2-3 0,8-9 189,3-3 1,11-3 241,1-4 0,5-1 241,-5 7 1,8 0-206,-2 6 1,-2 0 923,2 0 0,-6 2-426,6 4 1,-8-2 362,2 7 0,-4-7-623,-2 2 1,3 2-398,3-2 0,-4-1-340,4-5 0,4-7-556,2-5 0,5-11-101,7-6 1,-3-9 500,8-3 1,-6-7-1196,7 2 1,-1-9 772,6-3 1,-6-2-1041,0 3 1658,-8-5 1,4-7-1,-7 0 1</inkml:trace>
  <inkml:trace contextRef="#ctx0" brushRef="#br0" timeOffset="6591">7436 139 7880,'0'10'1971,"0"5"1,8-7-986,4 3 0,-3 3-220,3-8-446,-1 7-269,7-3 1,-7-1-891,1-3 562,-9-4-1106,5-2 845,-8 0-1817,0 0 1535,0-8 1,8 6 258,3-3 0,-1 3-15,2 2 385,-1 0 1,4 2 504,-3 3 1,-4 5-311,-8 7 1,0 1 688,0-1 0,-2 2-377,-4 4 0,-4-4 449,-7 4 1,-6 2-218,0-1 1,0-1-116,6-6 1,-5 0-208,5 0 1,-4-1 13,9-5-284,5 5 152,-1-14-422,8 13 0,8-13 145,3 4 1,1-4-260,5-2 0,-3 0 172,9 0 1,-4 0 22,-2 0 0,-5 0 89,-1 0-14,1 0 317,-3 0-128,-1 0 1,-10 7 90,-4 5 1,-3 3-78,-9 2 0,-7 7 120,-3-1 1,1 5 78,-2-5 1,8 2 44,-2-1 1,9-11 74,3 4-205,7-3 1,-2 1-245,12-3 0,4-5 79,7-7 1,2 0-101,4 0 1,-2-7 65,8-5 1,-8 2-132,2-1 0,2 1-87,-2-1 226,0 3-38,-5 0 34,-9 7 244,-1 1 0,-12 9-64,-7 8 1,-1 3 5,-11 3 0,2-4-86,-2 4 0,-2 2-227,-4-2 1,-2 6 106,8-6 0,0 0 97,6-6 1,0 2-17,-1 5 0,3-11-3,3 4 1,3-5 215,3-1-239,4 5 135,-6-7 0,8 3-51,0-1 0,8-7 186,4 2 0,5-4 2,6-2 1,2-2-139,4-4 1,3-3-67,-3-9 1,2 1 20,-2 0 0,2-1-439,-8 1 1,0 0 195,-6 0 0,-2-7-442,-3 1 1,1 0 247,-7 6 1,0-6-374,-6 0 1,-2-6 206,-4 6 1,2-2 143,-7 2 0,-1 10 345,-5-5 1,5 13 391,1-1-87,7 4 1,-9 11-200,7 9 0,0 1 392,6 10 0,0 2-218,0 9 1,0-2 345,0 8 1,0-5-109,0 5 1,0-6-35,0 6 0,-8-5-166,-3 5 0,-5-8-105,-1 3 0,0-5-409,0-1 0,-1-3 214,1-3 1,0-4-340,-1-8 0,1-1 175,0-5 0,0-3-621,-1-8 0,1 0 303,0 0 1,1-13 94,5-5 1,-5-9 125,5 4 1,3-6 227,2 6 1,4 0 186,2 6 1,2 2-146,4 3 0,4-1 360,7 7 1,2 0-156,4 6 0,-2 2 429,8 4 0,-6 2-177,6 3 1,0 3-49,6-9 1,-1 9 49,1-3 0,-1-1 184,1 1 1,0-5-261,-1 6 0,3-8-115,3 1 1,4-3-485,8-2 1,0-2 208,0-3 0,-2-3-661,-4-4 0,2-1 339,-8 7 0,-1 0 71,-11 6 1,3 0-4,-8 0 1,0 2-85,-5 4 1,-3-2-153,-3 7 1,-5-5-259,-7 6 272,0-8 0,-7 3 135,-5-7 0,-3-2-1038,-3-3 865,-7-5 0,6-7-440,-4-1 960,4-7 0,-6-1 0,-2-9 0</inkml:trace>
  <inkml:trace contextRef="#ctx0" brushRef="#br0" timeOffset="6915">8163 1021 7859,'-18'8'1106,"9"-4"138,3 7 0,4-5 763,2 6-1373,0-1 0,0 1-759,0-1 1,0-5-2175,0 5 2299,0-7 0,8 12 0,1-7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01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18 105 8240,'-10'-12'694,"4"1"1,4 5-139,2-6 0,0 7-151,0-7 0,2 6-473,4-5 1,-2 7 59,7-2 1,-5-2 59,6 3 0,-1-1 57,6 6 1,1 0-103,-1 0 0,2 0 53,4 0 0,2 8-198,4 3 0,4 4 2,-4 3 1,-3 1 108,3 4 1,-8-2 242,2 8 0,-5-6 18,-7 6 0,-3-6 178,-8 6 0,0-6-160,0 6 1,0-8 475,0 2-506,0-4 0,2-4 144,4-3-671,-4 3 0,13-13 220,-4 4 1,5-12-549,1-5 1,6-5 192,0-1 1,6-2-55,-6-4 1,0 4-118,-6-4 0,1 3-1057,-1 3 1668,0 0 0,-7-8 0,-2-2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01.7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53 104 8124,'-18'-17'0,"3"-1"2698,4 1-1946,3 0 1,8 5-305,0 1 1,2 7-201,4-2 1,3 4-82,8 2 0,1 0-45,-1 0 1,6 2-171,0 4 0,2-2-389,-2 7 0,-2 1-746,8 5 0,0 0 1183,6 1 0,-1-1 0,1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02.1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258 362 8047,'-10'0'3865,"3"0"-3350,22 0 0,-3 5-515,11 1 0,-4 0-442,-2-6 0,0 0-287,1 0 540,-1 8 1,-5-7-112,-1 5 1,-7-2-172,2 2 1,-4 3 23,-2 9 0,-2 1-847,-4 4 1294,-4 4 0,-7 7 0,0 1 0</inkml:trace>
  <inkml:trace contextRef="#ctx0" brushRef="#br0" timeOffset="484">68 898 8015,'-27'0'1344,"2"7"0,15-3-1136,4 8 1,12-3-378,6 3 1,3 3 174,2-3 0,-1-3 22,-5 3 0,3-6 521,-8 5 0,5 1-215,-5 5 1,2 0-82,-3 1 1,-1-1-295,8 0 0,-9 0-447,3 1 123,4-1-36,-8 0 1,7-7 39,-3-4 62,-4-4 1,8-10-9,-5-4 1,3-3 105,4-2 1,3-1 122,-3 1 0,3 2 131,2 3 0,1-1 149,-1 7 0,-6 0 117,1 6 1,-6 0 176,5 0 0,-1 8 401,1 3-175,-3 5 0,-6 1-614,4 0 0,-4 1 93,3-1 0,3-5-339,-2-1 1,7-7-152,-1 2 0,11-6-328,6-6 0,5-11 160,7-12 0,10-6-174,13-5 1,-5 9 371,-1-3 0,-4 10 125,-2 1 1,-6 12 1008,0 5 0,-13 4-507,1 2 0,-13 8 467,-3 3 1,-7 11 3,-5 1 0,-6 7 393,0-1 0,-8 2-704,-9-2 1,-2 3-153,-4-3 0,-4-4-841,-8-2 1,3-4 374,3-1 1,-4-7-1251,4 1 0,4-8 746,2 1 0,4-5-548,2-5 0,7-7-57,4-11 1199,4-4 0,2-15 0,0-2 0</inkml:trace>
  <inkml:trace contextRef="#ctx0" brushRef="#br0" timeOffset="1257">1676 327 10115,'23'0'1438,"0"0"0,14 0-835,-3 0 0,18 0-121,0 0 0,13-10-145,4-7 0,3 0-554,8-6 1,-7 3 8,2 3 1,-11 0-87,-7 0 1,-5 7-294,-6 4 0,-5 4-669,-13 2 412,-3 0-298,-7 0 435,-9 0-74,-1 0 537,-23 8 1,3-6-149,-11 4 1,-4-6-170,-2-6 1,2 2 560,-1-7 0,4 1 0,-4-2 0,7-3 0,-3 4 0,5-5 0,2-1 0,0 1-49,-1 5 1,7-3 564,-1 9 845,1-9-205,1 12 824,-5-13-1373,13 13 0,-8-4-13,5 12 0,1 4-175,-8 7 0,1 10-150,-7 7 0,-5 9-175,0 9 1,-9 7-82,-3 5 0,-2 11-420,-9 5 1,23-34-1,0 0 194,-3 3 0,0 0 1,1 2-1,0 0-289,2 1 0,0 0 1,2-4-1,2 0-472,-10 44 0,4-11-1268,8-6 2242,7-12 0,1 1 0,11-8 0,5-1 0,3 3 0</inkml:trace>
  <inkml:trace contextRef="#ctx0" brushRef="#br0" timeOffset="1710">2177 880 8084,'2'-9'703,"4"3"1,-2 4 3,8 2 1,-1 2-214,6 4 0,-5 3-90,-1 9 1,-1-1-105,2 0 1,1 0 110,-7 1 0,5 1-242,-5 4 1,0-4-104,-6 4 1,6-3-393,-1-3 1,3 0 176,-2 0-1428,-4 1 766,5-1 438,-7-7 0,0-5-4,0-10 1,0-5 50,0-7 1,0-8 82,0-4 0,2-2 8,4 2 0,4-3 178,7 3 1,2 2-36,4-2 1,6 10 237,11 2 0,-3 1 96,3 11 1,-3-1 114,-3 6 1,-7 2-56,-4 3 0,-3 7 176,-3 11 1,-8 4-147,-3 7 1,-6 1-81,-6 0 1,-5-3-162,-12-3 0,4 4 117,-4-4 0,-2-4 1040,2-2-926,-1-4 1,9-8-295,4 1-240,3-8 1,10 2-614,4-12 1,3-2 468,8-3 1,8-5-183,4 5 1,2 1 537,-2-1 0,4-9 0,-7-7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12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 9011,'-9'-7'2806,"1"5"-1939,8-6 1,8 8-320,3 0 0,5 6-191,1-1 0,0 3-710,0-2 1,7-2-845,-1 7 1,-6-7-243,-6 2-373,1 3 1812,-2 1 0,-3 15 0,-7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1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95 0 7873,'-33'0'7426,"4"0"-6777,4 8 0,18 0-649,7 3 0,15 5 0,12-7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11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8085,'0'-17'4498,"7"7"-3209,5 5 1,17 3-519,5 2 0,13 0-549,-1 0 1,2-6-396,-2 0 0,-2-5-123,-4 5 1,-5-2-424,0 3 1,-3 3-971,-9-4 1226,-7 4 0,-3 4-58,-7 4 0,0 3-457,-6 8 1,-8 8-990,-4 4 1967,-3 12 0,-10-5 0,-2 6 0</inkml:trace>
  <inkml:trace contextRef="#ctx0" brushRef="#br0" timeOffset="177">105 606 8085,'0'10'3582,"0"-4"-2492,0-12 0,15-4-450,8-7 1,15 5-601,9 1 0,2-6-518,3-7 0,-2 1 330,-4 6 1,1 0-109,-13 0 1,5 7-103,-11 4 1,-3-2 256,-2 3 0,-5 1-1076,-7 10 0,3 3 272,-9 9 0,1-1 905,-6 0 0,-7 8 0,-3 2 0</inkml:trace>
  <inkml:trace contextRef="#ctx0" brushRef="#br0" timeOffset="340">606 623 8085,'2'10'0,"4"-4"0,1-2 1225,5 1 0,3 5-489,-3 7 0,-3 1 444,3-1 0,0 8-485,5 4 1,-6 3-181,1 3 1,-8 5-538,1 1 0,-3 1-420,-2-2 1,-7-1 163,-5 7 1,-9-8 272,-2 3 1,0-5-711,6-1 0,-3-3-166,-3-3 1,4-4-405,-4-8 1,4-7 393,2-4 891,7-4 0,-13-18 0,4-3 0</inkml:trace>
  <inkml:trace contextRef="#ctx0" brushRef="#br0" timeOffset="478">641 623 8044,'-18'18'1940,"-5"1"358,0 4 0,-8 0-1665,3 12 0,-5 3-349,-2 14 0,1 6-2297,-1-1 0,-1 1 656,-5-6 0,3 5 1042,-8 1 1,7 0 0,-3-6-1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10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1 294 8216,'0'-17'0,"0"0"-118,0-1 1,6 1-72,-1 0 1,9-6 25,-3 0 1,5 0-214,1 5 0,0-3 249,1 4 0,-9-4 115,-3 9 1,-4 3 1118,-2-3-471,0 8 189,0-11-61,0 13 203,0-6-191,0 8-336,0 0-212,0 8 1,6 4 30,-1 11 0,9-2-82,-3 8 0,5-1 41,1 7 0,-5 1-44,-1 5 1,-1-3-60,1 8 0,3-7-124,-9 1 1,7 2 28,-6-1 1,5-1-204,-5-5 0,2-8-147,-2-4 0,-3-4 189,9-2 1,-6-5-198,5-1 0,-5-7 128,5 2 0,-5-14 42,6-9 0,-6-8-21,5-10 1,-7-5 14,2 0 1,-2-7 91,1 7 1,-3-6 173,4 6 1,-2-1-88,2 7 0,1 5 149,5 0 1,3 14 99,-3-3 1,3 13 79,2-1-238,1 4-116,-1 2 1,-2 8-210,-3 3 1,1 1-94,-7 5 0,0-4-391,-6 10 1,0 2 712,0-1 0,0 6 0,0-3 0</inkml:trace>
  <inkml:trace contextRef="#ctx0" brushRef="#br0" timeOffset="205">174 986 8171,'-25'0'2841,"-2"-8"-2017,8 6 0,5-5-308,20 7-339,11 0 1,4-2 10,8-4 1,6-2-131,5-3 1,14-5 250,-2 5 1,0-6-451,0-6 0,-4 3-453,9-3 0,-1 2-36,2-2 0,-6 10-1599,-1-5 2229,-6 5 0,-11 3 0,1 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42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606 312 8074,'6'-17'-170,"0"-1"1,1 7 214,-1-1 1,-4 7-29,4-7 1,-2 8 231,1-1 109,-3-5 856,6 0-185,-8-7-502,0 0 1,0 5 112,0 1-117,0 7-262,0-4-271,0 8 0,2 8 134,4 3 0,-4 7-136,3 5 0,-3-2 38,-2 8 0,6-1 36,0 7 0,0-2 86,-6-4 0,5 1-125,1-7 0,0 6-82,-6-6 0,0 0 85,0-5 1,6-7-273,-1 1-839,1-9 483,-6 13-486,0-14 1,2 4 1087,4-12 0,-4-4 0,5-7 0</inkml:trace>
  <inkml:trace contextRef="#ctx0" brushRef="#br0" timeOffset="712">70 295 8120,'-10'-10'1464,"3"-5"-1616,7 5 195,7-7 1,1 0 255,4-1 0,3 7-112,-3-1 1,3 3-5,2-3 1,1-3-91,-1 3 0,6-3 19,0-2 1,8-1-115,-3 1 0,-1 2 78,2 3 0,0-1-142,6 7 0,-1-2 34,1 2 0,-6 4-76,-1-3 1,1 3 108,6 2 1,-2 0-23,-5 0 0,5 0 58,-4 0 0,-2 0 92,2 0 1,-1 2-108,7 3 0,-6-3 7,0 4 1,-3 2-7,3-2 0,2 1 16,-8-1 0,6-2-1,-6 7 1,6-1 39,-6 2 1,0 3-9,-6-4 0,1-1 3,-1 2 1,-6-1 112,1 6 1,-6 1 7,5-1 1,-1 0-63,1 1 1,-1-1-35,-4 0 1,-4 0-65,3 1 0,-1 5-157,2 0 0,-4 8 140,4-3 1,-10-1-32,-2 2 1,-7 0-12,1 6 0,-5-7-119,-6 1 0,3-2 170,-3 2 0,-2 2-49,2-8 1,-7 6 130,1-6 1,2 5-45,-2-4 1,0-1-20,-5-6 1,-1 0-19,1 0 0,-7-1-10,1-5 0,-1 3-15,7-8 0,-1-1-116,1-5 0,-1 6 233,1 0 1,-1 0-117,0-6 1,1 0 73,-1 0 1,1 0-71,-1 0 1,6 0 9,0 0 1,1 0-36,-7 0 0,2-2-8,4-4 0,-3-4 12,3-7 0,4-2-146,2-4 0,-2-4 64,2-8 1,8-1 50,9-5 0,4-1 66,2-4 1,2-2-147,4 8 1,5-6-139,12 5 1,-4 3-67,4 9 0,2-2-272,-2 8 0,6 6 142,-6 5 459,8 8 0,-12-3 0,6 7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41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7953,'9'0'3526,"7"0"-3029,-5 0-793,5 0 0,-1 8-231,-4 3 0,-1-1-656,-4 2 0,-4-1-47,4 6 1230,-5 8 0,-8-5 0,-3 5 0</inkml:trace>
  <inkml:trace contextRef="#ctx0" brushRef="#br0" timeOffset="73">122 277 7953,'6'11'-4,"-1"1"1,3-6 2637,-2 5-1867,3-7 1,9 10-802,-1-9 34,8 1 0,2-6 0,7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38.8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224 190 8045,'0'-17'374,"0"0"689,0 7-125,0 3 436,0 7 492,-8 0-693,6 0-404,-6 0 0,8 13-296,0 4 1,-1 14-55,-5 4 0,2 1-243,-8 10 1,3-5-110,-3 5 1,-1-6 120,7 6 0,-6-7-138,7 1 1,-1-5-118,6-7 1,0 3 133,0-8 0,0 0-158,0-5 1,8-7-66,3 1 0,10-9-119,2 3 0,10-6 96,2-6 0,1-3-100,10-8 0,0-8 86,6-4 1,-6 2 102,0-2 1,-1 0 237,1-5 1,-4 7-158,-7 4 1,-8 0 41,-4 5 1,-4-3-262,-2 10-268,-7-5 211,-3-1 7,-7 0 0,-9 1-117,-9 5 0,1-3-305,-6 9 0,2-7-136,-2 6 1,2 0 296,-8 6 0,8-5 124,-2-1 0,4 0 188,1 6 0,1 0 106,0 0 1,5 0 49,1 0 1,-1 0 200,-5 0 1,5 0 564,1 0 1,5 0-375,-6 0 1,7 2 448,-7 4 0,8 0-238,-1 11 0,-3-2 12,2 14 0,-5 2-106,5 9 1,-6 4-63,7 8 1,-9 8-209,3 3 0,1 10 0,-2 2 0,1 0-473,-6-6 0,1-5 205,5-1 1,3-15-373,8-2 0,0-7 209,0-5 1,0-7 2,0-4 0,0-9-552,0-3 194,0-7 0,-2 4 243,-4-8 0,-3 0 88,-9 0 1,1-8 214,0-3 0,-6-5-84,0-1 0,-2-6 344,2 0 1,5 0-146,1 5 367,0 1-153,7 0 1,1 5 78,3 1 0,6 5-89,6-5 0,11 3 56,12-9 1,11 3-21,6-9 0,14-4-138,9-2 1,15-9-340,-35 18 1,0 0 0,2-4 0,0 1 190,1 3 0,0 0 1,3-4-1,1 0-259,2 1 1,0 0-1,0 1 1,-1 2 235,-2-1 0,0 1 1,-4 2-1,-3 0-220,33-17 1,-12 8-6,-11 4 0,-12 6-154,-6 5 0,-11 3-945,-6 3 543,-3 4 591,-11-6 0,-9 8-231,-11 0 1,-12 0 488,-6 0 0,-12 0-386,-5 0 0,-2-7 13,2-5 0,-10-3 333,5-2 1,1-1-13,3 1 0,9 0 244,-2-1 0,5 7-246,6-1 0,-1 7 195,6-7 0,1 8 195,6-2 0,6 4 1148,-1 2-932,8 0 0,-3 8 264,7 4 1,1 13-246,5 9 1,6 3 104,11 9 0,4 0-199,7 6 1,1 0-157,-1 0 1,-1 5-334,-4 1 0,0-2-300,-12-10 0,4 4-367,-9-4 0,-5-4 362,-1-2 1,-4-9-326,-2-2 1,-8-8 257,-3 2 1,-4-5-73,-3-7 0,-5-3 342,0-8 0,-8 0-88,3 0 1,3-14 315,2-3 0,3-10 125,3 4 0,7-6 787,5 6 0,7 0-488,9 6 1,3 5-96,14 1 0,1 7-227,6-2 0,5 4-260,0 2 1,1 0-911,-7 0 0,1 8 572,0 3 1,-9 7-704,-2 5 1,-5-2 1042,-2 8 0,0 7 0,1 8 0</inkml:trace>
  <inkml:trace contextRef="#ctx0" brushRef="#br0" timeOffset="988">2109 329 8008,'0'-27'2066,"0"2"1,2 10-891,3 3 0,7-1-755,11 7 0,4-6-180,7 7 1,-1-1-299,-4 6 0,2-6-161,-8 0 0,0 0-184,-6 6 1,-5 2 98,-1 4 1,-7 6-212,2 11 0,-6-2 129,-6 8 1,-4-1-209,-7 7 1,-6 5 312,0 1 1,0-7 7,6-5 0,-1-6 574,1 6 0,7-8-62,5 2 0,3-4 105,2-1 1,2-1-157,3 0 1,5-5 53,7-1 0,6 1-115,0 5 0,0 1 35,-5-1 1,-1 0-196,0 0 1,-7 1 54,-4-1 1,-4 6-79,-2 0 0,-2 8 92,-4-2 1,-9-2 9,-8 1 0,-8-1-8,2 2 1,-4-2-5,-1-4 0,5-9 69,0 3 1,8-11 14,-2-1 0,4-3 2,1-2 1,1-2-42,0-3 0,7-7-156,4-11 0,4 4-26,2-4 1,4 2-133,8-2 1,1 9 179,16-3 1,0 11 37,6 0 0,-1 4 10,1 2 1,-6 0 82,-1 0 1,-1 2 97,2 4 0,-4-2-87,-8 7 0,-5-5 11,-1 6 1,-7-1-289,2 7 1,-4-7-816,-2 1 19,0-9 182,0 13 1,2-16 282,4 0 0,1-4-41,5-13 1,3 1-78,-3-13 1,3 6 637,2-5 0,1 6 0,-1-1 0,6 4-5,0 2 0,0 7 88,-6 5 369,1 3 1,-1 2 650,0 0 0,-5 7-474,-1 5 0,-7-3 239,2 3 0,-2-6 671,2 5-564,-4-7-1924,5 11 260,-7-13 1,2 6-1472,4-8 2160,-4 0 0,5-8 0,-7-1 0</inkml:trace>
  <inkml:trace contextRef="#ctx0" brushRef="#br0" timeOffset="1671">1832 415 8004,'0'-17'-354,"0"0"435,0-1 0,0 7 451,0-1-224,0 1-138,0-7 1,2 3 791,4 4-589,-4 3 0,3 10-365,-10 4 0,-5 11 17,-7 12 0,-1 3-107,1 3 1,-8 5 143,-4 1 1,-3-1-76,-3-5 1,8-1 17,4 1 0,4-8-184,2-4 1,1-4-156,5-2 0,3-5-43,8-1-142,0-7 1,8 4 161,3-8 1,5 6 134,1-1 0,0 1 83,0-6 0,3 8 119,3 3 1,-2-1-80,8 1 1,-8 1 213,2 5 0,-4-5 20,-2-1 0,-1 3-49,-5 9 0,-3-4-67,-8 4 0,0-4-77,0-1 22,-8 7 1,-1-6 13,-9 4 22,9-12 0,-7 5 0,7-7 0</inkml:trace>
  <inkml:trace contextRef="#ctx0" brushRef="#br0" timeOffset="2447">2835 294 8010,'10'-17'-925,"5"-8"0,-11 6 1158,7-4 1,1 2 538,5-3 0,0 5-838,1-4 0,5-2 22,0 2 0,-6 0 149,-5 6 0,-7 5 463,7 1 421,-8 7-327,3-4-20,-7 8-499,0 0 1,0 8 33,0 3 1,0 7-157,0 5 0,0-2 70,0 8 0,2 0-5,4 5 1,-2 3 43,8 3 0,-3 4-11,3 8 1,1 13 136,-7 5 1,5 10-95,-5 1 1,6 11 57,-7 6 0,-1-46 0,-2 0-25,-2 3 0,0-1 1,1-1-1,0-2-431,2 1 1,0 0 0,-2-1 0,2 0 84,8 41 1,1-13-259,5-10 1,2-13-40,4-4 1,-3-8-343,3-10 0,-6-1 287,-6-4 1,3-4-679,-8-8 260,7 0 794,-11-7 127,6-2 0,-8-24 0,0-3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53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362 277 8105,'0'-11'320,"0"-1"194,0 9 1,0-13 22,0 5 0,2 1-150,4-2 1,-2 7 61,7-7 0,-7 6 146,2-5-206,3-1-142,-7 3 1,12-1 217,-8 4-193,-1 4 1,-7-3-1,-3 10 0,-7 5-352,-11 7 1,2 8 136,-8 4 1,0 0-222,-5 6 1,-7-5 126,1 11 1,5-5-187,7-1 0,5-3 66,-6-3 1,9 2-83,3-8 0,2 0-352,9-6 0,-5-5 224,5-1 0,2-7-188,10 2 0,3-4 154,9-2 1,5 0 302,0 0 1,2 0-113,-2 0 0,-4 0 764,4 0 1,-4 2-378,-1 4 1,-9 5-130,-3 12 0,2 4-35,-3 8 0,-1 1 187,-10 5 1,-3 1 1863,-8 4 1,5 2-993,0-8 0,7 7-977,-7-7 0,8-2-7,-1-9 1,3 4-473,2-4 0,0-4-24,0-2 125,0-4 0,2-4-402,3-3-300,-3-5 662,14-7 1,-9-7 79,5-5 1,3-13-341,-3-9 0,3-9 188,2-9 0,6 1-192,1-1 0,4 6 84,-5 0 0,8 5 198,-2-5 0,2 8-16,-2-3 1,1 11 0,-7 1 0,6 8 435,-6-2 1,0 3-157,-5 3 1,-7 5 1080,1 1-602,-9 7 573,5-4 0,-6 8 384,4 0-764,-4 8 0,5 2-445,-7 7 0,2 0 9,4 1 0,4-1-389,7 0 1,2-1 244,4-5 1,4 4-721,8-3 1,-3 3 359,-3 3 0,2-1 50,-8 0 0,-2 1 80,-9-1 1,-5 6 155,-7 0 1,-2 8 178,-3-3 0,-5-1-76,-7 2 1,-6 0 166,0 6 0,-6-8-77,6-4 0,-2-4 138,2-2 0,4-7 235,-4-5-402,3-3 0,5-4-130,3-3 0,5-5-196,7-7 0,0-2-162,0-4 1,7 5 189,5 1 1,3 0-49,3 5 0,5 4 66,0 3 0,6 3 446,-6 2 0,5 0-174,-5 0 1,-1 2 626,-11 3 1,5-1-236,-5 8 0,-1-3 463,1 3-949,-7 3 96,4-5 0,-6 0-1544,3-5 1168,-3-3 0,8-9-787,-4-5 1,1-9 436,5-2 1,1-10-439,-7-1 0,8-1 421,-3-5 0,-1 11 176,1 6 1,1 5 635,5 7 1,0 3-185,1 8 0,-3 2 756,-3 4 0,1 5-514,-7 12 0,5-1 1198,-5 6 1,0-4-498,-6 4 1,2-5-310,4 6 1,-5-13-206,5 1-656,-4-4 129,6-3 1,-1-10-287,5-12 0,3-11-787,-3-5 1,3-11 542,3-1 0,-7-8-384,1 2 0,-9-6 392,3-6 0,-4-3 424,-2-9 0,-2-5 63,-4 1 0,5 2 159,-5 15 1,4 7-233,2 15 0,2 3-44,4 3 1,-3 4 1271,9 7 1,-6 7-470,5-1 0,-5 7 197,6-7 1,-7 8 201,7-1-624,-8-5 0,5 8-145,-3-4 0,-4 2 195,4-1 75,-4 3 44,-2-6-858,0 0 280,0 6-168,0-5 158,0 7-6,0 0 76,7 0 0,-5 2-5,4 3 0,-4 5-196,-2 7 1,0 1 66,0-1 0,6 2-93,-1 4 0,7 4 97,-6 8 1,5 1-43,-5 5 0,6 5 134,-7 11 1,7 5 97,-6 7 0,-1 8-165,-5 4 1,6 3-228,0 3 0,0 7 855,-6 4 0,0 2-571,0-2 0,-1-47 0,0 1-273,-2 1 0,0-2 1,1 39 47,-4 3 1,4-11-113,2-1 1,0-6 219,0-12 1,0-3 41,0-8 1,0-8-4,0-4 1,0-5 454,0-6 0,2 0-487,4-12 318,-4 4 1,8-13-1191,-5 3 856,-3-3 0,6-16-434,-8-3 0,2-7 157,4-5 1,-4 0-10,3-11 1,-3 1-85,-2-13 545,0 7 0,0-11 0,0 6 0</inkml:trace>
  <inkml:trace contextRef="#ctx0" brushRef="#br0" timeOffset="300">2230 1211 7904,'0'10'1817,"0"-2"1,2-8-2265,3 0 785,5-8-1087,7 6 0,-1-13 238,-5 3 0,-1 4 257,-4 3-135,-4-5 297,5 8 1,-7-4-201,0 12 0,-2 6-243,-3 11 0,3-4 744,-4 4 1,2 2-196,-2-2 1,4 0 1917,-3-6-1481,3 1 0,4-1 1449,3 0-728,-3-7-968,14-3 1,-12-7 121,7 0-326,-7-7 0,11-11 0,-5-8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02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86 7904,'8'-17'-162,"-5"2"202,9 3 0,-2-3 478,1 3 0,5 5-86,-5 1 1,4 4 200,3 2 0,5 0-213,0 0 1,2 2-135,-2 4 0,-4 5 1173,4 12 1,-2-2-683,2 8 0,-3-8-992,3 2 1,-4-3 171,-2-3 1,0-6-702,1 1 697,-9-8-2467,7 11 1474,-14-13 1,-4 6-125,-16-8 1,-1 6 350,-10-1 0,1 11 92,-7 1 721,-7 0 0,-3 8 0,-6-7 0</inkml:trace>
  <inkml:trace contextRef="#ctx0" brushRef="#br0" timeOffset="183">70 553 7915,'-18'8'1506,"1"2"-381,0 7-308,7 0-421,2 1 0,16-1-92,4 0 1,3-5-142,2-1 0,1-5-113,-1 5 1,-6-5-184,1 6 1,-2-6-656,1 5 1,2-5 482,-7 5 1,0-5-675,-6 6 1,2-8-139,4 1-3,-4-3 355,5-2 765,-7-7 0,0-3 0,0-7 0</inkml:trace>
  <inkml:trace contextRef="#ctx0" brushRef="#br0" timeOffset="421">346 657 7915,'18'0'0,"7"0"95,3 0 1,1-2 245,6-4 0,-3 3-123,15-9 0,4 1 27,7-7 1,2 1-98,-3 0 0,-3 1 70,4 5 0,-6-3-73,-6 9 0,-6-1 73,-11 6 0,-4 2-97,-8 3 1,-1 5 42,-5 7 0,-3 8-247,-8 4 1,-8-2-11,-3 2 0,-5-2-79,-1 2 1,0 1 63,-1-7 0,-5 6-155,0-6 0,0 0-52,6-5 1,-6-7 61,0 1 1,-6-7-401,6 7 1,-6-8 226,6 2 1,-8-6 5,2-6 0,2-4 420,-1-7 0,-1-8 0,-6-2 0</inkml:trace>
  <inkml:trace contextRef="#ctx0" brushRef="#br0" timeOffset="1918">485 450 9044,'-18'0'1751,"7"2"-1428,-1 3 0,6 5-319,-5 7 1,5 1 50,-5-1 1,5 0 102,-6 0 1,3 1-55,-3-1 0,3-5-211,3-1-81,4 1 0,-6-1-156,8 1 126,0-9 1,8 5 56,3-8 0,5-2-138,1-4 0,2 5 16,4-5 0,-3-2-11,3 2 0,-10 1-26,-1 5 207,-1 0 1,-1 7 276,-4 5 1,-6 3-94,-6 2 0,-4 3 26,-7 3 0,-6-2-74,0 8 1,-6-6 150,6 6 0,-6-8-16,6 2 1,2-4 25,9-2 1,-1-5-183,7-1-14,0 1-243,6 5 173,0 0 1,6-5 49,0-1 1,7-5 13,-1 6 1,-3-6 202,3 5 1,-6 1-23,5 5 0,-7 0-4,2 0 1,-4 8-143,-2 4 0,-6-2 18,0 2 1,-7 0 183,1 5 0,-3 1-84,-2 0 0,-1-7 137,1 1 1,6-2-127,-1 2 1,8 2 156,-2-8 1,4 6-167,2-6 1,0 2-40,0-2 0,0-4-4,0 4 1,6-4-158,0-2 0,2-5-48,-3-1 0,-1-5 51,8 6 16,-8-8 44,11 3 1,-7-16-104,3-9 1,3-1-44,-9-10 1,7 1-204,-6-7 1,5 0 38,-5 1 0,6-8-117,-7-5 1,9 3-100,-3-2 0,10 6 124,3-6 0,6 5 5,-1-5 0,4 2 135,1-2 1,-5 4-99,0 7 1,-2 0 259,2 1 1,1-1 179,-6 1 1,-3 7 5,-10 4 1,5 3 792,-5 3 862,-3 0-872,-1 7-267,-7 3 1,0 14-153,0 5 1,-1 5 81,-5 6 0,-4-2-189,-7 8 1,5-6-134,1 6 1,1-8-53,-1 2 1,3-9-160,8-3 0,0-5-46,0 5 1,8-7 124,3 2 0,5-6-429,1-6 1,6-3 173,0-9 1,0 7-230,-6-1 0,1 3 158,-1-3 1,0 3-220,0 3 403,-7 4 1,-2-4 133,-8 12 1,-2 4 35,-4 7 0,-4 6-94,-7 0 0,-2 6 134,-4-6 1,2 6-16,-8-6 1,8 0 50,-2-6 1,4 6-39,1 0 0,3 0 83,3-5 0,-1-1-179,7 0 1,0 0-90,6 1 0,0-1 26,0 0 1,-5 1 79,-1-1 1,0 0 13,6 0-33,0 1 0,0-7-78,0 1 32,0-8 6,0 3-107,0-7 0,8-7-215,3-5 1,7-11-82,5-6 1,-2-3 127,8-3 0,-1 2-357,7 5 0,-2-1 182,-4 11 0,1-3 70,-7 10 129,0 3 268,-5 0 1,-9 16 92,-3 4 0,-12 3 393,-5 2 0,-5 6-66,-1 0 1,-2 0-189,-4-5 1,4-1 240,-4 0 0,3 1-137,3-1 1,2-6-9,3 1 1,-3-6-216,3 5-848,5-7 107,-9 4-529,14-8 293,-5 0 565,7 0 1,1 0 347,5 0 1,-4 2-203,4 3 0,2 1 509,-3 11 0,1-3 106,-6 9 1,0-4 321,0-1 1,-6 5-306,1 0 0,-7 5 140,6-5 0,-5 6-264,5-6 0,-5 2-159,5-2 1,-6-3-158,6 3 0,-1-6 326,1-5-471,4 3-199,-6-13-282,8 5 205,0-7 1,6-7-236,0-5 1,9-9 349,3-2 1,1-8-22,10 3 1,-1-5-500,7-2 0,0 1 217,-1-1 1,1 6 381,-1 0 1,-1 10 166,-4 2 1,-2 2 158,-4 9 0,-10-2 23,5 2 1,-11 4 247,5-3 0,-8 5 10,1 5 1,-3 5-167,-2 7 1,-7-5 63,-5-1 1,-3 3-13,-3 9 1,-5-4-377,0 4 1,0-6-94,6-5 0,-6 3-92,0-3 1,0-3-84,5 3-94,1-8 9,0 4 256,7-8 1,5 0-50,10 0 1,7 0 69,11 0 1,4 1 461,7 5 0,1-2-122,0 8 1,-7-1 134,1 6 1,-6 1-47,6-1 1,-8 0 19,2 1 0,-4-1-65,-1 0 109,-1-7-900,0 5 1,-5-13 301,-1 4 0,-7-6-984,2-6 1,-4-4 122,-2-7 1,0-8-1221,0-4 2310,-8-3 0,-1-18 0,-9-4 0</inkml:trace>
  <inkml:trace contextRef="#ctx0" brushRef="#br0" timeOffset="3182">1799 398 7952,'9'-8'657,"1"6"193,-4-4 0,3-1-340,9 1 1,-1 0-165,0 6 0,3 0 228,3 0 0,-4 0-135,4 0 0,-4 0 66,-2 0 1,-5 6-370,-1 0 1,-1 1-508,2-1 1,-3-2 56,-3 8-11,-4-9-591,6 5 0,-1-8 394,5 0 0,3-2-381,2-4 1,3-5 312,3-12 0,-4 4-41,4-4 0,2 3 437,-2 3 0,-6 7 562,-5 5-223,-8-5 1,3 10 130,-7 0 0,0 8 1038,0 9 1,0 2-601,0 4 0,-5-2-119,-1 8 1,-8-8-178,3 2 1,-5 4-792,-1 2 1,-2-2 72,-4 2 1,2-8-142,-8 2 1,6 0 267,-6-6 0,10 5-114,2-11 1,1-1-23,10 1 0,1-5-249,5 5 344,0-7 0,2 4 50,3-8 0,5 0 550,7 0 0,2 0-44,5 0 0,-3 0 99,7 0 1,-6-6-217,1 0 0,2 1 65,-2 5 1,-6-2 269,-5-4-318,-1 4 1,-1-4-443,-5 12 1,-5-2 134,-5 7 0,-5 3-267,-7 9 1,-8-4 78,-4 4 0,2 2-45,-2-2 1,8 0 206,-2-5 1,4 5 171,2 0 1,7 0 162,4-6-129,4 0-13,2 1 1,2-3-65,4-3 2,4 3 0,7-13 6,0 4 0,0-4-17,1-2 0,-1-8-79,0-4 1,-1 3-127,-5-3 1,5 1-380,-5-7 0,-3 1 237,-2 0 1,-5 0 22,-1-1 1,0 7-38,0-1 605,0 1 0,0-1 379,0 1-11,0 7 1,0 4-297,0 11 0,0 5 193,0 1 1,0 6-61,0 0 1,0 6-108,0-6 1,-1 6-541,-5-6 1,2 2 161,-8-2 0,3-10-365,-3 5 0,-3-5 161,3 4 1,3-5-286,-3-1 330,1-7 1,-1 4-186,1-8 661,7 0-164,-4 0 275,16 0 1,1-6-157,9 0 1,-1 1-104,0 5 0,6-2-60,0-4 1,-3 4-46,-3-4 1,-9 4 27,9 2-256,-11 0 1,7-2-1350,-7-3 1140,0 3 1,-14-6-629,-4 8 1,1 0 380,-6 0 0,1 6-162,-13 0 0,1 5 390,-7-5 1,6 5 398,0-5 0,6 6 0,-6-7 0,8 9 0,-2-3 0,4 5 0,2 1 0,5-3 0,1 3 0,5-4 1071,-6 10 1,9-3-418,-3-3 0,4 0 350,2 0 0,0 1-321,0-1 1,0 0 394,0 1-619,0-1 0,6 0 139,-1 1 1,3-7-1137,-2 1 474,-4-9-1034,13 5 748,-13-8-1092,6 0 411,-8-8 67,0-1-6,0-8 605,0-1 0,0 7 236,0-1-52,7 8 1,3-9 76,7 7 1,3 0-89,3 6 1,4-5-198,7-1 1,1-8 63,-1 3 0,3-3 109,3 3 1,-1-5 315,7 5 1,-8-4 49,2-3 1,-3 9 411,-2 3 0,-9-2-347,-2 2 1,-5 1 580,-2 5-517,-7 0 1,-3 7 628,-7 5 1,-2 3-301,-3 3 0,-5-1-329,-7 0 0,-6 2-206,0 4 0,-2-3-194,2 3 1,3-6-518,-3-5 0,4 3 417,2-4 1,0-1-1574,-1 2 762,1-9-770,0 5 1802,-1-8 0,1-8 0,0-1 0</inkml:trace>
  <inkml:trace contextRef="#ctx0" brushRef="#br0" timeOffset="3542">2266 1470 7902,'0'-10'1006,"-2"3"-232,-4 7 1228,4 0-1363,-6 0 1,7 0-91,-5 0 1,4 7-72,-4 5 0,4 3 115,2 3 1,0-7-1629,0 1 824,0-1-1472,0 6 1327,0-7 1,8-2-584,3-8 0,5-2 215,1-4 0,0-4 195,1-7 0,5 0 34,0 0 0,0 1 148,-6 5 1,0-3 1005,1 8-600,-9 1 929,-1 5 1,-8 7-536,0 5 1,-10 3 91,-7 3 0,0 1-178,-6 4 0,-4 2-56,-2 4 1,2-3-155,-2-2 1,6-5-146,-6 4 0,8-4 148,-2-2 124,4 1 0,2-1-3,7 0 56,2 0 0,16-1 26,4-5 1,3-3 233,2-8 1,3 2-169,3 4 1,-2-4-158,8 3 1,-1-3 90,7-2 1,1 0-74,5 0 1,-1-2-1769,12-3 0,-4-5 318,10-7 1160,11-8 0,-6-10 0,14-9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45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7959,'2'-17'762,"4"0"1,0 7-379,11 5 1,-4-3-412,10 2 0,-3 0-17,-3 6 0,-6 0-512,1 0 575,-8 8 0,3 2 60,-7 7 1,0 6 359,0 0 0,0 2-185,0-2 0,0-2 55,0 8 1,6-8-31,0 2 1,2 2 30,-3-2 0,-1 0-144,8-5 1,-6-1 4,5 0 1,-5 0-22,5 1 0,-5-7-111,6 1 0,-7-8-610,7 1 307,0-3 261,5-2 0,0-7-582,0-5 1,1-11-879,-1-6 1,0 2 555,1-1 907,-9-1 0,7-14 0,-7-1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45.2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70 7959,'-9'-8'1026,"3"-3"0,-2 1-565,2-1 1,3 5 733,8-6 1,-1 8-522,8-1 0,-1 3-400,6 2 1,7 0-205,-1 0 0,0 0-208,-6 0 1,6 0-550,0 0 0,0 7 687,-6 5 0,1 3 0,-1 3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51.7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536 969 7987,'-9'0'-7,"1"0"-37,8 0 0,8 0-22,3 0 0,5 0-4,1 0 1,0 0 176,1 0 1,5 0 250,0 0 1,6 0 85,-6 0 0,9 0-172,3 0 0,-1 0-90,7 0 0,3-6-96,2 0 1,4 0 22,2 6 0,4 0 2,-4 0 0,9-5-212,-9-1 0,4 0 61,-4 6 0,-6-6-114,0 1 1,0-1 17,6 6 1,-2-6 86,-4 0 0,-4 1-7,-7 5 0,-1 0 23,1 0 0,-6 0 2,-1 0 0,-6 0-91,1 0 56,-4 0 1,-4 1-261,-3 5-462,3-4 291,-5 6 1,-1-6 173,-3 4 1,-6-3-372,-6 9 694,4-8 0,-21 11 0,4-5 0</inkml:trace>
  <inkml:trace contextRef="#ctx0" brushRef="#br0" timeOffset="530">104 1349 7992,'-17'0'-340,"0"0"0,5 0 429,0 0 1,7 0 5,-7 0-206,8 0 282,-11 0 40,13 0 1,-6-2 166,8-4 45,8 5 0,4-13-200,11 8 0,0 1-59,11 5 1,1-6-243,17 0 1,0-5 171,17 5 1,-2-6-120,14 6 0,-1-7-243,7 1 0,-1 3 162,1-3 0,-6 3 72,-1-3 0,-13-1-61,3 7 0,-7-6 143,0 7 1,-1-3 99,-4 2 0,-10 4-118,4-3 1,-6 3 22,0 2 0,-2 0-83,-4 0 0,-3 0 293,3 0 1,-3 0-367,-3 0 0,1 2 51,-1 3 1,-5-3-300,0 4 0,-6 2 38,6-3 1,-8 1-531,2-6 158,-4 0 132,-1 0-11,-1 0 564,-7 0 0,-3 0 0,-7 0 0</inkml:trace>
  <inkml:trace contextRef="#ctx0" brushRef="#br0" timeOffset="917">1453 761 8024,'-10'-17'-376,"3"5"477,7 1 110,0 7-111,7-4 1,-3 8-9,8 0 0,-3-2 329,3-3-282,3 3 0,-5-6 171,7 8 0,0 2-48,1 4 1,1-2 82,4 7 0,-2 1-213,8 5 0,0 0 23,5 0 0,1 1-50,0-1 1,1 0-185,4 1 0,-1-1-98,7 0 168,-8-7-7,5 5 1,-9-7-217,1 3 94,-1 5 193,1-7 1,-8 3 257,-4-1 1,-4 1-32,-2 5 1,-1 1 241,-5-1 1,3 0-67,-8 0 0,-8 3 136,-10 3 0,-11 4-427,-6 7 0,-17 1 74,-6-1 0,-19 9-804,-4 3 1,-9 4-178,37-24 1,1 0-1,-34 20-2074,-1 0 2814,8-8 0,4 10 0,0-7 0,0-3 0,-1-1 0</inkml:trace>
  <inkml:trace contextRef="#ctx0" brushRef="#br0" timeOffset="2176">3355 69 8113,'0'-17'689,"0"0"0,0 5 328,0 1-643,0 7 0,2-4 102,4 8-63,4 8 0,5 7-37,-4 8 0,3 2 71,-8-2 0,5 2-238,-5 4 1,0 4-3,-6-4 1,0-2-431,0 1 1,0-1 240,0 2 1,0-4-613,0-8 1,0 1 346,0-1 1,0-5-496,0-1 0,-2-7 165,-4 2 1,4-6 29,-4-6 1,4-9 126,2-9 0,8-6 110,4 1 0,-3-4 124,3-1 1,-1-1-65,7 1 0,-1 7 193,0 4 0,0 5 166,1 7 0,5 3 205,0 8 1,-2 2-58,-9 4 1,1 3 311,-7 9 0,5 5-271,-5 0 1,0 6 87,-6-6 1,0 5-104,0-4 0,-2 4 4,-4-5 0,-2 0-368,-3-5 1,-3-1 144,9 0-391,-9-7 36,12-2 60,-13-8 0,13-2-24,-4-4 79,4-4 1,2-7-68,0 0 0,6 5-160,0 1 71,7 7 116,-3-4 263,0 8 0,-3 2-57,-7 4 1,-4 5 49,-7 12 0,-3-3-102,-14 3 0,-1 4 28,-6 1 0,-5 5-46,-1 2 0,-7-1-173,2 1 1,-9-2 56,-3-5 0,0 3 174,6-8 1,6 0 220,0-6 0,8 1-178,-3-1 0,11-7 176,1-5-31,8-3 455,-4-2-1,15 0-415,2 0 1,22 0-32,3 0 0,14-7 9,3-5 0,11-5 107,12-6 1,7 2-118,11-8 0,5 6-241,13-6 1,-3 2 218,-41 13 1,0-1 0,37-16 147,7 8 0,-17 2-884,5 10 0,-21-3 416,-8 9 1,-12-1-1641,0 6 907,-11 0-675,-12 0 1577,-9 7 0,-23 11 0,-4 9 0</inkml:trace>
  <inkml:trace contextRef="#ctx0" brushRef="#br0" timeOffset="2394">3061 986 8037,'18'0'2057,"-1"8"-1463,0 3 0,-5 1-1408,-1 5 0,-7-4 261,2 11 1,-4-3 149,-2 2 0,0-4 256,0 4 1,-8-4 188,-4-1 0,3-1-23,-3 0-343,8-7-573,-11-3 336,13-7 561,-5-15 0,7-4 0,0-16 0</inkml:trace>
  <inkml:trace contextRef="#ctx0" brushRef="#br0" timeOffset="2638">3303 900 8028,'18'-8'397,"-9"6"1,1-6 910,-4 8-944,-4 0 0,7 0-189,-3 0 1,-4 8-60,4 3 1,1 5-216,-1 1 0,6 10 526,-7 8 0,7 5-61,-6 6 0,7 10-185,-1-4 1,1 5 14,-1 1 0,1-4-236,-7 3 0,7 1-251,-1-6 1,-3-4-334,3-13 0,-8-9 51,2-3-314,-5-3 571,7-11 0,-6-3 42,4-12 1,-4-3-355,-2-9 0,-2-7 166,-4-3 0,4-7 168,-4-5 0,-1 3 126,1-3 1,-6-4 167,7-2 0,-9-4 0,5-2 0</inkml:trace>
  <inkml:trace contextRef="#ctx0" brushRef="#br0" timeOffset="3047">3459 1090 7615,'-17'7'-210,"-3"-3"892,-3 8 0,2 5-80,-8 6 0,6 2 25,-5-2 1,5 4-216,-6 8 1,0-1-54,-6 1 1,6-1-327,1 1 1,6-6 58,-1 0 1,10-14-989,1 2 797,9-3 1,-3-7-372,12-7 0,13-9-114,15-14 1,9-10-581,9-7 0,3-10 566,9-2 0,7 0 411,-29 23 0,2 0 0,-1 2 0,1 1 40,-1-1 1,0 2 0,44-19 146,-1 3 0,-3 7 466,-8 5 0,-2 6-39,-16 11 0,-5 5 164,-6 7 0,-15 1-68,-2 5 0,-8 6 396,-4 11 1,-7-2-609,-4 8 0,-6-6 101,-6 6 0,-4-6-648,-7 6 1,-8-3 379,-4 3 1,-9 2-417,-3-8 0,-7 6 77,2-6 0,0-2-815,-6-9 1,10-5 449,-10-7 1,10 0 70,-4 0 0,13-7 430,-1-5 1,12-3 337,5-3 0,7 1 288,10 0 1,8 5-346,4 1 1,13 7 68,9-2 0,3 4 3,9 2 1,-4 8 78,10 3 1,-12 5-119,7 1 0,-3 0-184,-4 1 1,0-1-151,-5 0 1,-2-1-351,-5-5 0,3 5-591,-8-5 0,-5-1 1020,-7 1 0,1 1 0,5 5 0</inkml:trace>
  <inkml:trace contextRef="#ctx0" brushRef="#br0" timeOffset="3588">5067 381 7943,'-9'-8'0,"3"6"885,12-4 1,5 4 1360,12 2 0,4 0-1881,8 0 0,5 0-1001,0 0 0,1-5 346,-7-1 0,-1-2-140,-4 2 1,2 5 94,-8-5 0,0 4-735,-6 2-56,0 0 255,1 0 155,-9 0 481,-1 0 1,-10 8 478,-4 3 1,-3-1-33,-9 1 0,7 1 175,-1 5 1,1 0-47,-7 1 1,7 7 391,-1 3 0,3 7-150,-3 5 1,-3 5-161,3 6 1,-3 3-20,-2 4 1,-1-4-337,1 3 0,2-3-310,3-2 0,-1-8 64,7-3 0,0-7-213,6-5 0,0 2 86,0-8 1,0-6-273,0-5 1,2-9 44,4 3 0,-2-4 149,7-2 1,-5-8-108,5-3 0,-5-6 62,6-6 0,-8 3 6,1-3 1,-3-2 228,-2 2 0,6-6 193,0 6 0,0 0 35,-6 6-35,0 0 0,0 5 0,0 1 0,-8 7 0,-2-4 0,-1 8 65,-1 0 1,1 6-66,-7 0 0,1 7 0,0-3 0</inkml:trace>
  <inkml:trace contextRef="#ctx0" brushRef="#br0" timeOffset="4070">5085 882 8623,'17'0'1838,"8"0"-1638,4 0 0,3-6-344,3 1 1,5-7 93,1 6 0,-1-5 132,-6 5 0,1-5-158,0 5 1,-7-8-14,1 3 1,-2 1-6,2-1 1,-4 7 128,-8-2 0,1 2-153,-1-2 0,-6 5 214,1-5 0,-6 4 391,5 2-326,-7 8 0,4 1-367,-1 8 1,-5 1 125,4-1 1,-4 0 252,-2 1 0,-6 7-52,1 3 0,-3 5 137,2 2 0,2-1-136,-7 1 0,7-1 79,-2 1 0,4-2 50,2-4 1,0 1-77,0-7 1,8-5 52,3-7 0,-1-1-85,2 1 0,-1-3-6,6-8 1,1-2-112,-1-4 1,0-3-220,1-9 0,-3-1 21,-4-4 0,3 2 108,-8-8 0,5 6-183,-5-6 1,-2 6 30,-10-6 1,-4 2-89,-7-1 1,-2 5 6,-4 11 0,2-1-17,-8 7 0,6 0-184,-6 6 1,10 8-1117,1 3 1614,1-3 0,15 7 0,-5-5 0</inkml:trace>
  <inkml:trace contextRef="#ctx0" brushRef="#br0" timeOffset="4440">6451 813 7713,'-10'0'527,"2"-2"298,8-4 0,8 4-98,4-3 0,5 3 322,6 2 1,4-6 252,7 0 1,1-5-134,0 5-759,7-8-498,-6 13 1,9-13-447,-5 8 1,-4-5-573,5 5 1,-10 0 574,-3 6 0,-7 0 531,3 0 0,-5-7 0,-2-3 0</inkml:trace>
  <inkml:trace contextRef="#ctx0" brushRef="#br0" timeOffset="4974">7782 139 7981,'0'-18'1039,"0"9"257,-7-7 0,3 14-946,-8-3 1,6 10-390,-5 7 0,-1 3-218,-5 3 0,-2 5-661,-4 0 0,2 7 753,-8-1 1,8 4 91,-2 2 1,3-7 52,3 1 0,8-2-99,3 2 1,4-2-431,2-4 526,0-4 1,8 6 36,3-8 1,4-5 61,3-1 0,-7-1 53,1 2 1,-1 1 43,7-7 1,-9 7-81,-3-1 0,2 5 233,-3 6 0,1-2-41,-6 8 1,0-2 58,0 2 0,-6 3-69,1-3 0,-3 2 33,2-2 0,4 2-327,-3-8 0,3 0 134,2-6-600,0 0 398,0 1 1,2-9-273,3-3 1,-1-6 73,8-6 1,-1-9-67,6-8 1,1-8-143,-1 2 1,0-11-371,1-6 0,3-4 863,-4-2 0,12-8 0,-10-1 0</inkml:trace>
  <inkml:trace contextRef="#ctx0" brushRef="#br0" timeOffset="5423">7938 312 7937,'17'-23'111,"0"-1"1,3 1 250,3 6 1,-2 6 81,8-1 0,-6 6 292,6-5 0,-6 5-244,5-6 0,1 9-46,6-3 0,-6 4-112,-1 2 1,-1-6-101,2 0 0,-4 1-698,-8 5 1,1 0-113,-1 0 177,-7 7 0,-3 3-182,-7 7 1,0 1-583,0-1 0,-7 2 499,-5 4 1,3-4 168,-3 4 1,0-3 462,-5-3-49,8 0 12,1 0 1,2 1 798,0-1-418,1 0-5,5 1 0,0-7 438,0 1-109,0-8 1,7 3 8,5-7 0,5 0-189,6 0 0,2-7-411,4-5 0,4-1 43,-5 1 1,3-1-187,-2 7 1,-4-6-82,-8 6 1,1-1-758,-1 1 511,-8 4 0,-1-4-338,-8 12 1,0 4 188,0 7 1,-8 0 66,-3 1 0,-4-1 507,-3 0 0,1 0 0,0 1 0,1-1 0,5 0 0,-3 6 198,9 0 1,-1 1 287,6-7 1,2 2-164,4 4 659,3-4 1,8 12 0,1-6 185,-1 2 0,-5 0-101,-1 2 1,-5 3-175,5-3 1,-7 4-407,2 1 0,-4-5-337,-2 0 1,-8-2-196,-3 2 1,-10 2-288,-3-8 0,-6 2-97,1-2 0,-6-6-513,-5 0 0,2 0 942,-9-5 0,-6-4 0,-9-1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50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52 467 8092,'10'-25'295,"5"6"1,-5-6-119,7 8 1,2 0 589,4-1 0,-3 1 324,3 0-889,-4 7 0,-4 1 242,-3 3-208,3 4 1,-15 2-224,0 11 0,-8 13-338,-9 4 0,0 5-32,0 2 0,-8-1 258,-4 1 1,2-1-324,-2 1 1,8-2 238,-2-5 0,9-3 136,3-7 1,7-7-91,-2 1 171,4-8 0,10 9-67,4-7 1,3 0 181,2-6 0,8-6-96,4 0 1,-2-2-13,2 3 0,-8 3-103,2-4 8,4 4 1,-8 2-16,4 0 1,-11 8 122,-7 3 0,-3 6 6,-2 7 1,0-3-13,0 8 0,-7-1 11,-5 7 0,2-6 76,-1 0 0,7-6-102,-2 5 0,4-6 149,2 1 0,0-4-103,0-2 1,0 0 30,0 1 1,6-1-66,0 0 1,7-5 2,-1-1 0,-2-1-26,1 2 1,-5 1-5,5-7 1,-5 1-162,6-1 0,-7-4 60,7 4-449,-8-4 259,3-2 1,-5-2-11,4-4 0,-4 2 17,4-7 1,-4-7-178,-2-5 1,0-7 69,0 1 0,0-6-62,0-5 0,0-4-407,0-8 842,0 0 0,0-8 0,0-1 0</inkml:trace>
  <inkml:trace contextRef="#ctx0" brushRef="#br0" timeOffset="427">761 260 8000,'44'-35'0,"-3"1"0,1 5 1553,-2 0 0,6 8-717,-5-2 0,5 4 5,-6 1 1,1 3-488,-7 4 0,-1-3-427,-4 8 0,1 1-84,-6 5 1,-1 0-364,-6 0 0,-6 1 240,1 5 0,-8 6-233,2 11 0,-5-2-714,-1 8 0,-1 2 424,-5 9 0,2-4 83,-8 5 1,1-3 365,-6 3 1,-6-5 353,-1 4 0,1-3 69,6-3 0,6-5-41,-1 0 0,6-6-95,-5 6 1,7-8 84,-2 2 1,4-9 994,2-3-703,0-7 1,8 4 42,3-8 0,5 0-107,1 0 1,0-2-245,1-4 1,-1-2 49,0-3 1,1-3-150,-1 9 1,-6-7 5,1 6-138,-8 1 51,3 5 0,-7 1 86,0 5 0,0 4 215,0 7 0,0 6 20,0 0 1,0 8 164,0-2 1,0 3-82,0 3 0,14 0 144,3-1 0,4 7 341,-3-1 0,5 0 480,0-5 0,0 5-397,-6 1 1,-7-1-356,-5-6 0,-3 1-665,-2 0 1,-2-1 200,-3 1 1,-13-1-846,-10 1 0,-3-8 284,2-4 0,-4-4-947,5-2 1532,-5-7 0,-9-2 0,-3-8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4:45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18 762 8033,'0'-10'4655,"4"-3"-4087,8 7 1,7 0-329,15 6 1,9-6-349,3 1 1,-2-9 237,2 3 1,0 1-83,6-2 0,-6 3-324,0-3 0,-7 3 281,1 3 1,-11 4-889,-6-4 0,-4 2-31,-2-1 0,-5 3-1042,0-4 956,-9 4 700,5 2 0,-16 0-5,-3 0 1,-5 0 304,-1 0 0,0-2 0,0-4 0,-8-3 0,-2-9 0</inkml:trace>
  <inkml:trace contextRef="#ctx0" brushRef="#br0" timeOffset="224">468 554 7458,'0'-9'-941,"-2"-1"2204,-4 4-124,4 4 25,-5-5 289,7 7-588,0 0 0,0 7-595,0 5 0,-6 3-198,0 2 0,-7 8-9,1 4 0,-9 6 126,-2 5 1,-6 2-68,6 5 0,-8 8-242,2-3 0,-1 4-345,1-4 1,-2-2-8,8-4 1,0 2-481,6-8 1,5 1 134,1-7 1,7-7-108,-2-4 1,2-6 39,-2-5 884,4-4 0,-5-8 0,7-8 0,0-4 0,0-3 0,0-2 0,-8-8 0,-1-2 0</inkml:trace>
  <inkml:trace contextRef="#ctx0" brushRef="#br0" timeOffset="433">36 1125 8033,'-10'-18'204,"2"1"1,6 0 917,-3 0-352,3-1-282,-6 1 927,16 0-933,1 7 1,9 2 243,-1 8 1,-6 0-265,1 0 1,-1 14-160,7 3 0,-1 6-175,0 0 1,-5 4-188,-1 8 0,-5-1-692,6 1 0,-9 0 551,3-1 1,2 1-1164,-2-1 0,1-7 557,-1-4 0,-2-4-15,8-1 0,-7-7 214,7 1 1,-6-8 100,5 1 1,-5-10 505,5-7 0,1-19 0,5-5 0</inkml:trace>
  <inkml:trace contextRef="#ctx0" brushRef="#br0" timeOffset="749">416 1194 10267,'17'0'1036,"1"0"-723,-1 0 1,0 0-31,0 0 1,8 0-27,4 0 1,-2 0-70,2 0 0,0-6-71,5 0 1,1-7-140,0 1 1,-7-3-186,1-2 0,-8-1-544,2 1 0,-3 6-125,-3-1 1,-8 1 403,-3-7 1,-4 1 71,-2 0 1,-8 5 12,-3 1 0,-4 1 317,-3-1 1,1 3 133,0 8 0,-1 0 265,1 0 0,0 2-5,0 4 0,-1 5 354,1 12 1,2 2-25,3 4 0,-1 4-220,7-5 1,0 5 108,6 2 1,0-7-112,0 1 1,2-6-1,4 6 0,9-8-127,8 2 1,8-9-183,-2-3 0,3-7-533,3 2 0,5-4-882,1-2 1,7-2 1291,-2-4 0,4-3 0,2-9 0</inkml:trace>
  <inkml:trace contextRef="#ctx0" brushRef="#br0" timeOffset="1651">1471 416 8078,'8'-25'426,"-5"6"155,9-4 0,-1 3-125,7 3 1,1 0 73,4-1 0,-4 7-224,4-1 0,-2 1-72,2-6 1,-9 5 680,3 0-733,-3 9 0,-3-5-241,1 8 1,-8 2 81,1 4 0,-3 5-224,-2 12 1,-2 4-42,-3 8 0,-5-1-203,-7 1 1,5-2 228,1-5 1,1 3-8,-2-8 1,5 0 431,7-5 1,0-7 291,0 1-221,0-9 1,7 5-58,5-8 0,3 0 100,3 0 0,5-2-197,0-4 0,8-3-109,-3-8 1,-1-1 131,2 1 0,-2 2-80,2 3 1,-2-3-489,-4 3 1,-4-3 82,4-3 1,-11 7-537,-7-1-126,5 9-477,-8-5 814,6 8 0,-16 9-322,-4 9 0,-3-1 983,-2 6 0,-1-4 0,1-1 0</inkml:trace>
  <inkml:trace contextRef="#ctx0" brushRef="#br0" timeOffset="1800">1920 537 8069,'0'11'418,"0"1"157,0-8 0,0 5 588,0-3 418,0-4-352,8 6-804,-6-8 1,8 2 40,-5 3 0,-1-3-538,8 4 1,-6-4-531,5-2 0,-5 0-419,5 0-165,-7 0 1,10-2-452,-9-4 421,1-3 0,-6-14 1216,0 0 0,8-8 0,2 4 0</inkml:trace>
  <inkml:trace contextRef="#ctx0" brushRef="#br0" timeOffset="2063">2266 53 8055,'27'-10'0,"-8"-3"0,-7 7 0,-6-6 2427,5 6-795,1 1-381,-3 5-363,7 0-442,-14 7 1,5 3-202,-7 7 1,-5-5 245,-1-1-619,0 1 196,6 5 1,8-1-190,3-5 1,12-3 89,6-8 1,-2 0 114,2 0 1,2-8-75,9-3 0,-9 1-172,3-2 1,-5 3 10,0-3 1,-4-1-516,-8 7-1845,1 0 1827,-9 6 1,-1 2-461,-8 4 1,-10 11 377,-7 12 1,-2-2-259,-10 2 1024,0 0 0,-6 5 0,1 1 0</inkml:trace>
  <inkml:trace contextRef="#ctx0" brushRef="#br0" timeOffset="2842">2180 537 9253,'9'0'1967,"7"0"-1506,-7 0-224,9 0 10,-1 0-181,0 0 0,1-2-218,-1-4 0,-6 4-1151,1-4 679,-8 5 268,3 8 0,-7 3 53,0 7 0,0-5-196,0-1 410,-7 1 1,3 3 285,-8-3-226,9-5 233,-5-7 252,8 0 1,8 0-206,3 0 1,-1 0 57,1 0 1,1-5 58,5-1-348,0 0 31,1 6 0,-9 2-154,-3 4 1,-4 3 101,-2 9 1,-8 1-170,-3 4 1,-10-2 131,-2 8 1,-8-2-20,2 2 1,-4-3 291,-1-3 0,5-3-34,0 3 0,8-4-31,-2-2-40,4 1 38,1-1-222,9-8 0,3-1 58,12-8 0,9-2 33,8-4 1,10-3-7,1-8 1,1-1-92,5 1 0,-3 0 19,-3-1 1,-5 7-223,0-1 223,-8 8-24,4-3 34,-7 7 1,-11 7-13,-7 5 0,-9 3 51,-14 3 0,1 1-46,-6 4 1,-1-4 181,-6 4 0,1 2 15,-1-2 1,0 0 134,1-5 0,7-1-183,4 0 1,4 0 34,1 1-101,1-9 1,2 1-242,3-4-107,5-4 253,7 5-198,0-7 0,7-2-13,5-3 1,5 1 27,6-8 1,-2 1 83,8-7 0,0 3-1,5 4 0,1-7 98,0 1 1,1 5 161,4-5 1,-1 4 181,7-5 0,-8 7-144,3-1 0,-10 9 229,-3-3 0,-7 6-124,3 6 0,-5 3-94,-2 8 0,-2 3-121,-3 3 0,-4-2-165,-8 8 1,0-1-53,0 7 1,-6-6-358,0 0 0,-7-8-25,1 2 0,-3-4 187,-3-2 1,1 1-169,0-1 1,0-7 111,-1-5 0,-5-3 58,0-2 1,0 0 187,6 0 0,-6-9 183,0-9 0,-2-1 0,2-10 0,3 2 0,-3-1 0,-3-13 0,-1 5 0</inkml:trace>
  <inkml:trace contextRef="#ctx0" brushRef="#br0" timeOffset="3142">2249 917 7973,'0'-17'-973,"0"5"2064,0 1-266,0 7-959,0-4 106,8 8 298,-6 0-104,5 0 0,-5 0 11,4 0 1,-2 8-48,7 4 0,-5 3-9,6 2 1,-3 2 141,3 5 1,3 2-65,-3 9 1,-3 2 127,3 3 0,-6 6-149,5 12 1,-7-3-20,2 9 1,-2-7-168,1 7 0,-3-1-260,4 6 1,-2-7-16,2-4 1,-3-14-268,9-10 1,-6-1 234,5-10 0,-5-8-139,6-9 137,-1 4 0,4-10 1,-3 0 0,-4-2-26,-8-10 0,0-1 99,0-10 0,0 4-149,0-4 0,-2 3 392,-4 3 0,-4-6 0,-7 0 0,0-8 0,0 4 0</inkml:trace>
  <inkml:trace contextRef="#ctx0" brushRef="#br0" timeOffset="3313">2422 1142 9076,'-17'-10'2752,"-1"3"-2146,1 7 1,-2 2-132,-4 3 1,4 1-259,-4 12 0,-2-3-24,1 14 1,-4 0 136,5 5-863,-8-7 463,12 6 0,-6-8-1259,7 3 0,9 3 281,3-8 1048,4-7 0,10-1 0,1-5 0</inkml:trace>
  <inkml:trace contextRef="#ctx0" brushRef="#br0" timeOffset="4272">3356 744 7630,'0'-9'2113,"0"-1"-1541,0 4 1,2 3-12,3-9 0,-1 8 48,8-2 0,-6 4 25,5 2 1,-5 2 158,5 4 0,-1 4-214,2 7 0,1 8-151,-7 4 1,5 0-413,-5 5 0,0-3 84,-6 9 0,0-3-756,0-3 0,0-5 44,0 0 0,-6-8-351,0 2 1,1-4 222,5-1 1,0-7-1453,0 1 1417,0-8 0,7 1 58,5-10 717,3-13 0,2-9 0,1-7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2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16 191 8326,'-10'-27'1272,"4"4"0,6 4-530,6 1 1,6 1-163,11 0 1,-2 0-157,8-1 1,-8 7-538,2-1 0,-4 8 30,-2-1 0,1 3 18,-1 2 0,0 9 101,0 9 0,-7 7-159,-4 9 1,2 7 65,-3-1 1,1 12-57,-6-6 0,0 6 417,0-12 0,0-1 35,0-11 0,0 3 1014,0-8-935,0 0 0,8-7 0,3-5 1,-1-3-428,1-8 0,1 0-59,5 0 1,6-8-993,0-3 1,0-5 601,-5-1 0,-1-6-440,0 0 0,-1-6-33,-5 6 1,-3-8-293,-8 2 1,0-5 1222,0-7 0,-8-3 0,-1-8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2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8240,'0'-17'1897,"0"-1"1,0 7-93,0-1-770,0 1 427,0-6-565,0 7-1682,8 2 1,2 10-195,7 4 1,-6 11 978,1 12 0,-1 4 0,7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0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865 657 8268,'-21'-15'217,"4"3"224,4-3 0,-5 11 641,1-7 1,5-1-329,1-5 1,1 0-280,-1-1 0,-3 1 600,9 0 0,-1-1-440,6 1 1,0-2-70,0-4 0,2 4-191,3-4 1,5 3-149,7 3 1,1 6-37,-1-1 0,-6 2-157,1-1 0,0-3 97,5 9 0,2-7 97,4 6 1,-4-1-313,4 1 1,4-2-28,2-3 0,4-3 41,1 9 0,1-7 34,0 6 0,-1-5 26,1 5 0,-3 0 10,-3 6 1,2 0-120,-8 0 1,0 6 18,-6 0 0,-1 7 110,-5-1 0,3 3-88,-9 2 1,1-5 58,-6-1 0,6 1 7,0 5 0,0 0-75,-6 1 1,-8 1-1,-4 4 1,-9-2-6,-2 8 0,-8-2-125,3 2 1,-7 3 165,-5-3 0,1 4-23,-7 1 1,8-1-69,-3-4 0,7 2 44,5-8 1,4 0 690,8-6 0,1 0-256,5 1 0,1-9 194,4-3-380,4 4-101,2-8 0,16 5 269,7-7 0,9-7-114,3-5 1,2-3-20,9-3 1,-2-1-85,2-4 0,2 4-291,-8-4 1,7-2-267,-7 2 1,0 0-339,-5 5 1,-1 3 321,1 4 1,-8-3-182,-4 8 1,-4-1-1950,-2 1 1856,1 4 0,-7-4-444,1 12 0,-8-2 538,1 7 0,-5 1 651,-5 5 0,-13 8 0,-9 2 0</inkml:trace>
  <inkml:trace contextRef="#ctx0" brushRef="#br0" timeOffset="652">87 329 8364,'-25'-16'0,"8"5"155,0-12 0,1 4 346,11 1 1,-1 1-243,6 0 0,7-1-166,5 1 0,5 0 100,6 0 1,-2 1-157,8 5 1,0-5-134,6 5 86,7 3 1,8-5 113,8 7 0,5-6-114,-5 7 1,7-3-117,-2 2 0,3 4 38,-3-4 1,-1 3 187,-5-3 1,-3 4-47,4-4 1,1 4-2,-1 2 1,1 0-17,-1 0 0,2 0 8,3 0 0,-3 2-27,-8 4 0,5 2-10,1 3 0,-8 4 52,-10-3 0,-3 9-18,-3 2 1,-7 2 75,-4-2 1,-4 4-74,-1 8 0,-9-1 18,-3 1 1,-4-1-35,-2 1 1,0 5 4,0 1 1,0-1-37,0-5 0,-6-1-24,0 1 0,-7 5 113,1 1 0,-1-1-65,1-5 0,-5-7 195,0 1 0,0 0-117,-6 6 1,-2-3 139,1-3 1,-6 4-73,1-4 1,-6-3-32,-5 3 0,2-6 19,-9 6 1,1-6 22,-6 6 0,-7-8-119,-5 2 1,3-9 73,-2-3 0,-1-7-363,-5 2 1,-6-4 94,0-2 1,2-10 216,10-7 1,-10-8-125,4-10 0,3 1 146,9-1 1,5 1 84,6-1 0,3 0 261,9 1 0,7 7-111,4 4 0,4-2-106,1 2 0,7 0-321,-1 5 1,6-1 128,-5-4 0,7 2-55,-2-8 0,4 6-170,2-6 0,2-1-13,4-11 0,6 5-191,11-5 0,5 5-327,13 1 0,-3 6-931,8 1 0,8 8 162,10 3 1483,10 0 0,5 7 0,8-7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3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70 242 8050,'-10'-7'43,"-5"5"409,13-6 763,-6 8-679,16 0 1,4 0 111,11 0 0,-4 0-23,4 0 1,4-6-180,2 0 0,5-7-32,7 1 1,1 3-108,4-3 0,2 3-282,-8-3 0,7-1-202,-7 7 1,0-6-197,-5 7 1,-6-1-422,0 6-861,-8-8-52,4 6 1115,-16 2 1,-3 10-334,-12 7 1,2-5 924,-7-1 0,-8 1 0,-8 5 0</inkml:trace>
  <inkml:trace contextRef="#ctx0" brushRef="#br0" timeOffset="221">451 69 8050,'0'-17'1133,"0"0"0,0 5-37,0 1-640,0 7-408,0-4 1,0 10 241,0 4 1,-2 3-59,-4 9 0,-2 5-141,-3 0 1,-5 10 122,5 1 0,-7 5-372,-5 12 1,2-3-183,-8 10 1,1-2-239,-7 1 0,6-3 272,0 4 0,2-4-112,-1-2 0,3-2-62,7-4 1,1-6-293,0-11 0,1 2-291,5-8 1063,-4-8 0,13 0 0,-6-5 0</inkml:trace>
  <inkml:trace contextRef="#ctx0" brushRef="#br0" timeOffset="454">105 571 8050,'-10'-10'1321,"2"-5"1,8 11-1037,0-8 0,0 7-187,0-7 1138,0 8-823,0-3 0,2 7-223,4 0 1,-4 7 69,4 5 1,1 11-321,-1 6 1,0 3-188,-6 3 0,2 0-229,4-1 1,-4 1 246,3-1 0,-3 7-147,-2-1 1,6-5-453,0-7 0,0-6-241,-6 1 336,7-4 1,-3-4-8,8-3 740,-9-5 0,13-14 0,-7-3 0</inkml:trace>
  <inkml:trace contextRef="#ctx0" brushRef="#br0" timeOffset="842">364 675 8926,'17'0'868,"1"0"0,-1 0-311,0 0 1,2 0-117,5 0 1,-3-2-33,7-4 1,7 2-164,5-7 0,1-1-176,-7-5 0,7-1-61,-1 1 1,-5 6-266,-7-1 1,-8 6-1699,-3-5 1473,0 7 0,-9-6-294,3 5 1,-3 1 233,-8-8 1,-8 8-422,-3-1 252,-4-5 256,-10 0 492,-2-7-99,0 7 1,2 3 1094,8 7-660,7 0 402,-5 0 0,13 7-341,-4 5 1,4 3 404,2 3 0,0 7-191,0 3 1,0-1-105,0 2 0,0 0-204,0 6 1,6-1 53,-1 1 1,15-3-403,-3-3 0,12 2 87,0-8 0,3-6-520,3-5 1,1-8 327,5 1 1,-3-5-1389,8-5 0,-2-5 1500,3-7 0,3 0 0,-6-1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6.3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344 225 8086,'0'-17'56,"0"0"0,0-1 117,0 1 1,8 0 153,3-1 1,-1 1 452,2 0 1,-1 0 343,6-1-551,1 1 1,-1 2 154,0 3-402,1 4 0,-7 8 195,1 0-260,-1 0 0,1 10-107,-1 7 0,-7 8 81,2 10 0,-6-1-345,-6 1 0,-4 5 156,-7 1 0,6-1-614,-1-5 1,6-7 77,-5 1 1,7-8-702,-2 2 527,4-11 243,2-4 0,0-10 121,0-4 1,2-6 37,4-11 0,4-4-5,7-7 0,2 1 3,4 4 1,-4-3 231,4 3 1,2 4-22,-2 2 1,0 9 37,-5 3 0,-1 7 417,0-2 180,1 4 0,-7 8 258,1 0 0,-8 7-385,1-1 0,-5 9-64,-5 2 0,1 6-279,-8-6 0,6 6-462,-5-6 1,1 0 239,-1-6 1,3 0-257,8 1-167,-8-9-34,6-1 1,-3-10 205,10-4 0,5-5 72,7-12 0,1 4 300,-1-4 0,0-2-116,1 1 1,-1 7 176,0 6 1,-2 5 18,-3-6-80,3 9 157,-13 3 1,4 11-50,-12 12 0,-3-2-12,-9 8 1,-1-6-90,-4 6 0,-4 6-308,-7 5 1,-1 2-88,0-1 1,-5-3-130,0 8 1,-8-2 155,2 2 1,1 2-21,-1-7 1,6 5 35,-6-6 0,6 1 97,-7-7 1,9-5 297,-2 0 0,9-10-61,2-2 0,8-1 459,-2-11 1,9 1-256,3-6 0,7-2 370,-2-3 1,12-5-160,6-7 1,11-3 0,5-3 1,7-4-14,5-7 0,12-3 131,12-3 1,3 3-3,2-3 0,6-2-385,0 2 1,0 1-33,-6 10 0,-7-1-219,-5 6 1,-5 7-481,-6 6 0,-5 7 351,-13-2 0,-3 4-221,-7 2 0,-9 8-593,-3 3 1,-4 7 402,-2 5 0,-8-4-629,-3 4 1273,-12 4 0,-12 0 0,-9 7 0</inkml:trace>
  <inkml:trace contextRef="#ctx0" brushRef="#br0" timeOffset="194">292 1055 10623,'10'8'136,"-4"3"0,1-1-113,-1 2 0,0 1-154,-6 10 1,0-4-147,0 4 1,0 2 132,0-2 0,0 6-390,0-6 1,-6 0 187,0-5 1,1-1-15,5 0 1,-2-7-412,-4-4 771,4-5 0,-13-8 0,5-3 0</inkml:trace>
  <inkml:trace contextRef="#ctx0" brushRef="#br0" timeOffset="457">431 1021 8086,'9'-18'406,"-3"1"784,4 0-704,-8-1-343,13 9-744,-13-7 487,6 15 1,-8-5 17,0 12 0,5 3 169,1 8 0,2 3-12,-2 3 1,1 6 55,5 11 0,3 0 23,-3 12 0,-3-2 227,3 13 1,-3-5-54,3 6 0,-4-1-407,-8 6 1,2 0 155,3 0 1,-3-13-358,4-4 0,-4-12 165,-2 1 0,6-12-39,-1-6 0,1-10-260,-6-1 98,0-9 0,0 3-189,0-12 1,-2-9 135,-3-8 0,1-10-103,-8-1 1,6-3-116,-5-9 601,-1 0 0,-5-6 0,0 0 0</inkml:trace>
  <inkml:trace contextRef="#ctx0" brushRef="#br0" timeOffset="882">465 1245 7667,'-17'0'852,"0"0"1,-1 6-172,1 0 0,0 7-119,0-1 1,-1 9-295,1 2 1,0 8-78,-1-2 1,1 1-212,0-1 0,1 2 107,5-8 1,3 0-1284,8-6 1011,0 1 0,2-3-294,4-3 0,5-7-150,12-10 0,4-11-323,8-7 0,7-9 453,4-3 0,6-5 499,6-7 0,3-3-149,8 4 1,1 2 148,-1-2 0,6 8 163,0-3 1,-6 11-154,-6 1 0,-7 10 690,2 1 0,-6 3 133,-6 9 1,-6 0 441,-11 6 0,2 8-816,-8 4 1,-2 3-411,-10 2 0,-3 8-289,-8 4 1,-2 4 244,-4 1 1,-9 7-332,-8-1 0,-8 0 166,2-5 1,2-1-300,-1 1 0,-1-6-29,-6 0 1,2-16-145,5-1 1,-3-8 264,8-4 1,0-4 303,6-8 1,7 1 458,4-12 0,6-2-287,6 2 1,9-1 743,8 7 0,8 6-426,-2-1 1,4 8 200,1-1 0,3-3-150,3 2 0,-3 0-23,3 6 0,-6 6-560,-5 0 1,4 7-552,-4-1 0,2 3-2367,-3 2 3023,-3 1 0,-7 7 0,-1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16.6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69 7946,'-9'0'-57,"1"0"1,8-2-135,0-3 78,0 3 0,2-8 45,4 4 1,-4 3 127,4-9 82,-5 8 1,-1-5 134,0 3 329,0 4-193,0-6 274,0 8 147,0 0-878,8 0 148,-6 0 1,6 2-68,-8 4-58,0-4-111,0 5 1,0-5 107,0 4 1,0-2 7,0 8 1,0-7 66,0 7 1,0-1 8,0 7 1,0-1-52,0 0 1,0 1 26,0-1 0,0 2-28,0 4 0,0-4-17,0 4 0,0 2-106,0-2 1,0 6 123,0-6 0,-2 8-23,-4-2 0,2-2 228,-7 2 1,7-3-74,-2 3 0,-2 4 28,3-4 1,-3 9-117,2 3 1,2-1 84,-7-6 1,7 1-100,-2 0 1,-2-1-74,3 1 0,-3-1 53,2 1 0,4 0-193,-3-1 0,3 1 103,2-1 1,-2 1 64,-4 0 0,4-1 90,-4 1 1,4-1-109,2 1 1,-2-2 221,-3-5 0,3 5-12,-4-4 0,4 3-91,2 3 1,0-6-80,0 0 0,2 0-7,4 5 1,-4-1-128,3-4 1,-3 1 99,-2-7 1,0 6-27,0-6 1,0 8 29,0-2 1,0-2-25,0 2 0,0-3 5,0 3 0,-5 4 1,-1-4 0,0 3 164,6 3 0,-2 0-5,-4-1 1,4-5-165,-3 0 0,3 0 64,2 5 1,0 1-35,0-1 0,0 1 28,0 0 1,-6-1 20,0 1 1,0-1 31,6 1 0,-5 0 76,-1-1-140,0 1 0,6-1 87,0 1-74,-7-1 1,5 1-121,-4 0 1,4-3 134,2-3 0,-2 4-118,-4-4 0,4 3 101,-3 3 0,3-2-132,2-5 0,0 5 149,0-4 1,0 3 94,0 3 1,0 0-83,0-1 0,0 1 151,0-1 0,0 1-76,0 0 0,0 5-55,0 0 1,0 3-46,0-3 0,-6-4 68,0 5 1,-2 1-150,3-2 0,3 1 28,-4-7 0,2-1-55,-2-4 0,4 3 116,-3-3 0,3-2-10,2 2 1,0-8-30,0 2 0,2 4 17,3 2 0,-3-4-15,4-2 0,2 2 23,-2-2 1,1 6-2,-1-6 0,-4 6 68,4-6 1,-4 6 150,-2-6 0,5 7-156,1-1 1,0 2 95,-6-2 1,2 3-127,4-3 0,-4 2 45,3-2 1,3 4-226,-2-5 0,5 3 140,-5-2 0,2 4-129,-3-5 0,-3 3 138,4-2 1,2 4 143,-2-5 1,-1 5-65,-5 2 0,6-3 161,0-3 0,0 2 6,-6-8 0,5 2-116,1-2 0,6-4-61,-7 4 0,3-4 83,-2-1 1,-4-7-158,4 1 0,1-6-113,-1 5-93,0-7 1,-4 4-135,4-8-170,-5 0 67,7 0 58,-8 0-171,0 0 0,0-10 179,0-7 1,0-10-1947,0-13 2306,0-20 0,0-11 0,0-16 0</inkml:trace>
  <inkml:trace contextRef="#ctx0" brushRef="#br0" timeOffset="1589">156 87 8080,'0'-10'325,"0"-5"-118,0 5-184,8 0 76,2-5 0,5 11 9,-3-7 1,3 7-18,-4-2 1,-1 4-42,2 2 1,-7 0 31,7 0 0,-6 0-19,5 0 1,-5 0 86,5 0 1,-1 2 21,2 4 1,3-2-10,-3 7 0,3-7-60,2 2 0,6 2-91,0-3 0,2 1 97,-2-6 0,4 6-200,8 0 1,-1-1 62,1-5 1,0 0-95,-1 0 1,1 2 163,-1 4 0,1-2-19,0 7 1,-5-5-43,5 6 0,-6-7-11,5 7 1,3-6 240,-3 5 0,1-7-95,5 2 1,-1-4-182,1-2 1,-3 6 25,3-1 1,2 1 18,-1-6 0,1 2 52,-2 4 0,-3-4-17,3 3 1,2-3 97,-1-2 0,5 0-101,-6 0 1,2 0-25,-1 0 1,-5 0 42,5 0 1,1 0-76,-2 0 1,1 0 46,-7 0 0,1 0-13,-1 0 0,3 0 7,3 0 0,-5 2-12,-1 4 0,1-4 8,-6 4 1,3 1 5,3-1 0,5 0 40,1-6 0,-5 0-34,-1 0 0,-4 0 197,9 0 0,-4 0-72,-1 0 0,0 0 31,-1 0 1,1 0-132,-1 0 1,1 0 34,-1 0 1,1-2-196,0-4 0,-1 4 66,1-3 0,-1 3-50,1 2 1,0 0 104,-1 0 1,1-6 1,-1 0 0,-5 0-30,0 6 1,0 0-3,5 0 1,-5 0 38,0 0 1,0 0-21,5 0 0,1 0 92,0 0 0,-1-5-70,1-1 0,-1 0-8,1 6 1,0 0-2,-1 0 1,-1 0-30,-4 0 1,3-2 103,-3-4 0,4 4 172,1-3 1,-5 3-119,0 2 1,-2 0-209,2 0 0,3 0 195,-3 0 1,-2 0-98,2 0 1,0 0 178,5 0 1,-1 0-95,-4 0 1,4 0-97,-5 0 0,5 0 66,2 0 1,-3 0 19,-3 0 0,4 0-161,-4 0 0,1 0 64,-1 0 1,4 0 95,-4 0 1,3 0-78,3 0 0,-6 0-27,-1 0 0,1 0 43,6 0 1,-1 0-147,1 0 0,0-6 38,-1 0 0,3-1-78,3 1 1,-3 2 131,3-8 0,2 3-1,-1-3 0,-1-1 206,-5 7 0,-3 0-89,-3 6 0,2 0 176,-8 0 0,6 0-66,-6 0 0,6 0-86,-6 0 0,0 0-84,-6 0 1,6 0-2,0 0 1,8 0 43,-2 0 1,-3 0-23,3 0 1,-2 0-154,2 0 0,2-2 67,-8-3 1,6 3 37,-6-4 0,6 2-1,-6-2 1,0 4-9,-6-3 0,0 3-97,1 2 0,-1 0-186,0 0 1,0 0 128,1 0 0,-7 0-311,1 0-20,-1 0 0,7 0 150,-1 0 0,-6 0-49,1 0 0,-6 0 33,5 0 0,-5 6-654,6-1 0,-9 9 1014,13-5 0,-14 9 0,5-1 0</inkml:trace>
  <inkml:trace contextRef="#ctx0" brushRef="#br0" timeOffset="1715">6295 173 8013,'10'-10'-35,"-2"3"0,-16-1 0,-2-1 1</inkml:trace>
  <inkml:trace contextRef="#ctx0" brushRef="#br0" timeOffset="2474">6226 104 8013,'-17'0'1065,"0"0"-644,7 0 144,-5 0-1905,13 0 508,-6 0 306,16 0 387,1 0 1,3 0 939,-1 0-574,-7 0 1,10 8-35,-9 3 0,7 5-81,-6 1 0,7 2 106,-1 4 0,-3 4-114,3 8 1,-3-3 45,3-3 0,1 9-245,-7-3 0,0 5 69,-6 1 1,0 1 28,0 4 1,0 4 31,0-4 0,0 4 103,0 2 1,0 6-35,0-1 1,0 3 178,0-2 0,0-3-87,0 9 0,0-3-83,0 3 0,0 3-138,0-4 0,0-1 98,0 1 0,0-7-3,0 1 0,0 3 39,0-2 1,0 7-9,0-2 1,0-1-1,0 1 0,-6 1 145,0 5 1,-5 0-39,5 0 1,-5-5-61,5-1 1,-6-1-228,7 1 0,-7 4 148,6-3 1,1-5-93,5-1 1,-6-4 87,0-2 1,0-6 33,6 0 1,0 0-64,0 6 1,0-6 10,0 0 0,-6 6 212,1 5 1,-1 1-114,6-6 1,0 2 102,0 3 0,0-3-68,0 4 0,0-4-73,0-2 1,0-2-15,0-4 1,0 4-79,0-4 0,6 4 45,-1 2 1,1-6-175,-6 0 1,0-6-66,0 6 1,6-5 69,0 5 1,0-8-1,-6 3 1,0 1 74,0-2 0,0 0 299,0-5 1,0 5-37,0 1 0,0 5-23,0-6 0,0 6-109,0-5 0,0 7-25,0-2 1,0-2-170,0 2 0,0-5 133,0 5 0,0-6 168,0 6 1,0-6-140,0 7 0,0-3 191,0 2 1,0 2-117,0-8 1,0 6 65,0-5 1,0 5-153,0-6 0,0 6-159,0-5 0,1 5-147,5-6 0,-4 6 154,4-5 1,-4 5 319,-2-6 1,0 6-42,0-6 1,0 7-18,0-7 0,0 6-170,0-6 1,0 1 48,0-7 1,0 3 12,0 3 0,0-9-160,0 4 0,0-10-604,0 3 313,0-7-1589,0 4 1106,0-15 1,2-6-751,3-16 1627,-3-7 0,6-31 0,-8-4 0</inkml:trace>
  <inkml:trace contextRef="#ctx0" brushRef="#br0" timeOffset="3201">277 4877 7935,'10'0'-333,"-2"0"-194,-8 0-73,0 0 370,0-8 397,0 6 277,0-5-664,0 7-282,0 0 242,-8 0 260,6 0 0,-13 7 0,5 3 0</inkml:trace>
  <inkml:trace contextRef="#ctx0" brushRef="#br0" timeOffset="3608">243 4894 7935,'-10'0'-356,"-5"0"0,11 0 665,-8 0-327,9 0-69,-5 0-408,8 0 297,0 0 60,0-8 480,0 6 16,0-5 731,0-1-480,0 6 66,0-5-180,0 7-229,0 0 0,2 5-564,4 1 263,-4 7 0,7-3-82,-3 7 1,-4 3 78,4 3 0,1 4 118,-1 7 0,2 1-22,-2-1 1,-5 3 130,5 3 0,2 4-115,-2 8 157,7-8-180,-11 14 0,11-14-92,-7 8 1,0 0 82,-6-6 1,0 4-37,0 2 0,0 0 47,0 0 1,0-6 109,0 0 1,2-6 36,4 6 0,-4-7 162,3 1 0,-1-3-143,2-3 0,-4 1-29,4-1 0,1-5-275,-1 0 0,0-2 113,-6 2 0,6-2-331,-1-4 1,1-4 161,-6 4 1,0-9-164,0-3-230,0-7 115,0 11 1,0-15-31,0 0 449,0-7 0,8-26 0,1-4 0</inkml:trace>
  <inkml:trace contextRef="#ctx0" brushRef="#br0" timeOffset="5327">243 6433 8015,'-2'10'2025,"-4"-4"-1843,4-5 136,-5-1-299,7 0 1,7-5 89,5-1 0,5-2-358,6 2 0,-4 5 147,4-5 1,2-2-5,-2 2 1,2 1 161,-2 5 0,4 0-52,8 0 1,0 0 89,-1 0 0,3 0-8,3 0 0,4 5-4,8 1 1,0 0 31,0-6 1,2 0-232,3 0 1,-1 0 68,7 0 0,-5-2-52,5-4 0,-5 4 154,5-3 1,1 3-14,5 2 1,-6 0-54,1 0 0,-3 0 6,3 0 1,3-6-122,-4 0 1,3-5 89,-3 5 0,2-2 68,-7 2 1,6 4 35,-7-3 1,1 3 129,-6 2 0,5 0-141,1 0 0,-2 0 105,-10 0 1,4 2-144,-4 3 1,4-3 60,2 4 1,-6 2-144,0-2 0,-2-1 79,2-5 0,2 2 27,-7 4 1,-1-4 61,-5 4 1,5-4 137,0-2 1,1 0-232,-7 0 0,1 0 26,-1 0 0,7 0-30,-1 0 1,2-6 81,-1 0 0,-5-5-164,5 5 1,1-2 72,-2 2 0,1 4 183,-7-3 0,1 3-55,-1 2 1,-1 5-45,-4 1 1,3 8-106,-3-3 1,-4-1 20,-2 1 1,2-1-46,-2 1 1,2 5 73,-2-5 1,-1-1-164,6 2 0,-5-7 15,6 7 1,-6-8-68,6 1 0,-2 3 31,2-2 0,4 0 92,-5-6 1,5 0 34,2 0 1,-1 0-3,1 0 0,-1 0 60,1 0 1,0 0-75,-1 0 0,1-6 203,-1 0 0,7 0-43,-1 6 1,0 0-29,-5 0 0,-1 0-62,1 0 1,0 0 3,-1 0 0,-5 2-27,0 4 0,-2-4-7,2 4 0,3-4-99,-3-2 0,4 0 57,1 0 0,-5 0-70,0 0 0,-6 0 81,6 0 1,-2 2 243,2 3 1,-4-3 58,-8 4 1,6 2 67,0-3 1,0 3-176,-6-2 0,-5-2-49,-1 7 1,1-7-185,5 2 0,1-4 89,-1-2 0,0 0-114,0 0 1,3 0 15,3 0 1,-4 0-27,4 0 1,2 0 44,-2 0 1,8 0 26,-2 0 1,-4 0 56,-2 0 1,2 0 16,-2 0 0,0 0 143,-6 0 1,0 0 91,1 0-101,-1 0 0,0 2-64,0 3 1,-5-3 1,-1 4 0,-5 2 49,6-2-7,-8-1-57,11 3 1,-11-6 79,7 4-172,-7-4 134,4 5-109,-8-5 34,0 6 0,-2-8-373,-4 0 0,2 0-418,-7 0 0,-6 0-1767,-7 0 2497,-6 0 0,-13 0 0,-10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85 277 8081,'0'-25'0,"0"0"2197,0-4 0,6 10-1039,0 8 1,9 7-172,2-2-1132,1 4-300,7 2 0,-10 2 385,-3 4 1,-7 9-50,-10 8 0,1 8-464,-8-2 1,1 9 350,-7 3 0,3-1-171,4-5 0,3-1 14,8 1 0,0-8 275,0-4 1,2-4 127,4-2 0,5-1 253,12-5 0,-4 3-91,4-9 1,2 9 92,-2-3 1,6 3-79,-6-3 1,-2 7-68,-9-1 0,1 0-135,-7 6 1,0 2 82,-6-2 1,-2 6-219,-4-6 0,-5 8-15,-12-2 1,-2-2 97,-4 1 1,-4-6 26,4 1 0,-1-4-8,1-2 1,2-7 264,4-5 0,4-3-70,-4-2 0,9-3-185,3-9 0,5 0 89,-6-11 0,9 4 15,-3 2 0,10 0-262,1-1 1,9 1-379,-3 0 1,10 5 418,3 1 0,1 5 298,-2-6 1,-4 9 165,4-3 1,2 4-150,-2 2 1,0 2 30,-6 4 0,-1-3-79,-5 9 0,5-1-202,-5 7 0,2-1-316,-1 0 0,3-7-724,-3-4 0,-2 1 386,1-1 1,1 0-375,5-6 0,0-8 627,0-3 0,1-7 477,-1-5 0,0 2 0,1-8 0,5 6 83,0-5 0,0 6 42,-6-1 0,6 4 1004,0 2 287,0 7 1,-5 3-500,-1 7 1,-2 1 243,-3 5 0,1 4-556,-7 7 1,0 0-231,-6 1 1,5-1-555,1 0 1,0 1 253,-6-1-9,0-8-2032,8 7 937,-6-14 1029,5 5 0,1-7 0,2 0 0</inkml:trace>
  <inkml:trace contextRef="#ctx0" brushRef="#br0" timeOffset="338">1071 104 8014,'0'-17'1639,"-2"7"-687,-4 5-433,4-5-472,-5 0 1,5 1 229,-4 3-132,4-4 1,-6 7-108,8-9-187,0 8 0,2-3 178,4 7 0,-2 0 120,7 0 643,-7 0-511,12 0 1,-14 1 138,3 5 0,-1-2-57,2 8 1,-4-7-129,4 7 0,-4-1-42,-2 7 0,2 1 21,3 4 1,-3 2-46,4 4 0,2 5 26,-3 1 1,3 7-167,-2 10 1,-2 6 123,7-1 0,-7 16 45,2 2 0,2 10-439,-3 7 0,3 4 142,-5-44 1,0 0-1,-2 1 1,0 0 8,2 1 0,-1 1 0,0-3 0,-2 0-196,0 0 0,0 0 1,6 42-1557,0-14 1,2 3 1841,-3-8 0,-3 2 0,8-10 0,3-5 0,7-3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38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62 242 7932,'-18'0'277,"9"0"0,-5 2 1161,9 4-466,-9-4-476,12 6 0,2-8 200,12 0 0,13-8-263,9-4 0,9-3 330,9-2 0,5-1-307,1 1 1,7-6-204,-1 0 0,-5 0-334,-1 6 0,-6 1-408,-6 5 0,-4 1 331,-7 4 1,-7 4-181,1-3 0,-8 3-1134,2 2 0,-9 0-317,-3 0-207,-7 0 1419,4 0 0,-10 0 140,-4 0 0,-3 0 217,-9 0 1,-7 0 219,-3 0 0,3-8 0,-8 6 0,6-6 0</inkml:trace>
  <inkml:trace contextRef="#ctx0" brushRef="#br0" timeOffset="153">615 0 7932,'-17'0'0,"5"0"-42,1 0 259,7 0 318,-4 0 0,6 0-20,-3 0 0,3 8-44,-4 3 1,2 7 24,-2 5 0,2-2 216,-7 8 0,-1 1-468,-5 11 0,0 3-11,-1 8 1,-1 6-680,-4-1 1,-2 14 325,-4-2 1,-1 4-940,7-3 0,-6-9 329,6-3 1,0-1-63,5-5 1,1 2 791,0-14 0,0-7 0,-1-8 0</inkml:trace>
  <inkml:trace contextRef="#ctx0" brushRef="#br0" timeOffset="657">442 744 7949,'-17'-16'779,"7"13"1,5-13-188,10 16-266,5 0-280,7 0 1,-5 2 211,-1 4 1,-7-2 437,2 7 1,2 1-315,-3 5 1,7 2-582,-6 4 1,5-3 70,-5 3 0,5 2-170,-5-2 1,2 0 122,-2-6 1,-4 0 100,3 1-87,-3-9-284,-2 7 212,0-15 104,8 7 1,-6-10-116,4-4 0,-4-3 125,-2-8 0,0 5 59,0 1 1,0-1 8,0-5 0,0 5-64,0 1-15,0-1 357,0-5-90,0 0-136,0-1 0,1 3-124,5 3 1,-2-3 115,8 3 1,-1-1-15,6 1 1,8-3 32,4 4 1,-2-3 5,2 3 0,-2 3 46,2 8 0,1 0 191,-7 0 1,1 2 123,-7 4 0,-8 5-147,-3 12 1,-4 2-168,-2 4 1,0 4 62,0-5 1,-9-1 91,-9 2 0,5-8 86,-10 2 0,13-9 706,-7-3-62,3-7 169,5 4-1442,1-8 362,8 0 0,8-8-895,3-3 0,12-5 528,6-1 0,-2 0-1177,2-1 1505,-8 1 0,19-8 0,-3-2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47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122 287 7980,'7'-25'1186,"-5"-2"0,14 0-959,-5 4 0,4 12-137,3 5-267,-1 4 0,-2 4 88,-3 4 0,-4 9-119,-8 8 1,-8 10 201,-4 2 0,-9 1 155,-2 10 0,-6-2-161,6 2 0,-2 4 17,2-3 0,4-5 8,-4-2 1,6-11-41,5-6 522,5-4-293,7-9 0,1-4 6,5-12 0,12-6-194,10-11 1,7 2-67,5-8 1,-3 1 80,3-7 1,2 2-14,-1 4 0,-1-1 152,-5 7 1,-1-4-94,1 9 0,-8-3 212,-4 10-419,-4 3-354,-9 0 255,-3 8 1,-14 10-241,-5 7 0,-9 3-133,-2 8 0,-6-5-450,6 6 1,0-8 145,6 2 908,-1-11 0,1 11 0,0-4 0</inkml:trace>
  <inkml:trace contextRef="#ctx0" brushRef="#br0" timeOffset="134">295 581 7980,'11'0'227,"1"0"1,-7 0 1020,7 0 58,-1 0 429,7 0-1182,-1 8 1,-5-6 216,-1 4-652,-7 3 1,6-5 288,-5 8-1854,-3-9 627,6 13 1,-6-14-1981,4 3 1956,-5-3 844,7-2 0,0 0 0,1 0 0</inkml:trace>
  <inkml:trace contextRef="#ctx0" brushRef="#br0" timeOffset="459">848 45 7980,'10'-15'4898,"-3"11"-4145,-7-19-567,0 21 1,-2 2-64,-3 11 1,-5 7 227,-7 5 0,-1-2-127,1 8 1,0-6-302,-1 6 1,9-2 130,3 1-457,4 5 1,2-14 184,0 4 0,10-11 364,7-6 1,8-4-61,10-2 0,1-2 94,4-4 0,-1-2-177,7-3 1,-8-5 42,3 5 1,-5-5-114,-1-1 1,-2 6 127,-5-1 0,-5 6-533,-11-5 1,-2 7-487,-5-2 294,-3 4 1,-4 10 77,-15 3 1,-6 5-311,-6 1 0,-3 6 454,3 0 0,-6 8 36,-5-2 0,3-2-51,-3 1 0,5 1 457,6 6 0,-3-8 0,5 5 0,-8-5 0</inkml:trace>
  <inkml:trace contextRef="#ctx0" brushRef="#br0" timeOffset="613">831 581 7980,'0'-17'2019,"0"0"1,0 5-1577,0 1-263,0 7-10,0-4 0,0 6 280,0-4-1130,0 4 0,0-3 473,0 10 0,0 5 207,0 7 0,0 8 0,0 2 0</inkml:trace>
  <inkml:trace contextRef="#ctx0" brushRef="#br0" timeOffset="1468">537 823 7980,'-18'0'1937,"3"-2"-1404,3-3-1306,5 3 766,7-14 1,2 7 282,3-9 1,-1 7 495,8-1 0,-1 3-334,7-3 1,-1-1-442,0 7 0,6-6-344,0 7 0,0-1-385,-5 6 1,-1 0 443,0 0 1,-1 2-73,-5 4 0,-3 3 33,-8 9 0,0-1 47,0 0 0,-2 0 281,-4 1 1,-5 1-155,-12 4 1,1-4 476,-6 4 0,5 2 1,-6-2 0,6 0 164,-6-5 0,10-7 23,1 1 100,1-8-295,15 3-142,-6-7 0,18-2-227,7-3 0,3-3 67,8-4 0,1-3-101,6 3 0,-3-1-76,-3 1 0,2 3-61,-8 3 1,0 4 9,-6-4 138,-7 4 1,-2 10 172,-8 4 1,-2 3-96,-4 2 1,-11 3 142,-12 3 1,-9 4-97,-3 7 0,-7 1 189,2-1 0,-4 1 33,-2-1 0,2-5 4,4 0 0,6-8-20,11 2-167,-4-3 0,16-9-754,0 1 526,7-9 0,20-3-227,7-11 0,14-4 162,9-3 1,14-5-113,-2 0 0,11-6 75,1 6 0,3-6 88,2 6 0,-6 2 239,1 10 0,-8-3 471,1 8 0,-11 1-27,-5 5 0,-7 5-198,-5 1 1,-4 8-102,-8-3 0,-7 10-38,-4 2 1,-4 8-672,-2-2 1,-8-2 255,-4 2 0,-5-6-178,-6 6 1,2-3-59,-8 3 0,6-6-344,-6-11 1,6 3 226,-6-3 1,6-5 148,-6-1 0,8-6 64,-2-6 1,-2-3 361,2-8 0,0-8 0,6-4 0,0-4 0,-1-1 0,3-1 0,3 0 0,-1 8 0,7 4 0,-2-2 0,3 2 0,3 0 0,-4 6 0,4 0 0,2-1 0,0 1 481,0 0-103,0 0 883,0-1-410,-8 1-14,6 7-215,-5 3-492,7 7 1,0 7-110,0 5 1,2 5 163,3 6 1,3 0-96,4 12 1,1-2 57,-7 13 0,5 7-94,-5 11 1,6 3 17,-6 2 1,-1 8-274,-5 4 0,0-2 188,0 1 0,6-9-237,0-1 0,0-9-11,-6-9 0,5-10-79,1-7 136,8-1 62,-13-14-11,15-3 0,-14-11 73,4-12 1,-5-11-47,-1-12 1,0 2-312,0-2 437,0 0 0,-7-13 0,-3-2 0</inkml:trace>
  <inkml:trace contextRef="#ctx0" brushRef="#br0" timeOffset="1627">623 1463 7980,'-8'-17'427,"-3"0"0,1 5 614,-1 1 1,5 7-272,-6-2 0,1 4-303,-6 2 0,3 0-295,-3 0 1,3 8-152,-9 3 1,4 10-158,2 2 1,0 8-379,-1-2 1,9 2-1770,3-2 2283,4 3 0,10-13 0,1 6 0</inkml:trace>
  <inkml:trace contextRef="#ctx0" brushRef="#br0" timeOffset="2019">1868 1152 8360,'-9'-8'678,"1"6"0,8-7 240,0 3-563,0 4 0,8-6 118,3 8 0,12-2 50,6-3 1,9-3 352,3-4-507,7-3 0,-6 7-257,4-3 0,-4-3-238,-7 9 0,0-3-1274,-1 2 1,-5 4 345,0-4 1054,-8 5 0,4 8 0,-8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46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191 588 7966,'-17'0'-212,"-1"-7"141,1 5 401,8-14 1,1 13-120,8-9 1,0 6-85,0-5 218,0 7-41,0-11 1,2 7 158,4-4-334,-4-3 0,7 13 300,-3-4 14,-4-3-60,13 7 1,-7-8-123,3 4 1,5 4-141,-5-3 0,-1 3 127,1 2 0,1 0-289,5 0 0,6 0 36,0 0 0,2 0 4,-2 0 0,4-6 91,8 0 0,-1-1-19,1 1 0,5 2-63,1-8 0,5 9 6,-6-3 0,8-2 35,-2 2 0,4-5 27,2 5 0,0-5 20,0 5 1,-2-6-32,-4 6 1,4-7-6,-4 1 1,2 5-29,-2 1 0,0-2 3,-11 3 0,3-1-97,-9 6 1,2 0-229,-2 0 1,-4 0-519,-8 0 357,0 0-617,1 0-74,-9 0 379,-1 0 0,-8 8 225,0 3 1,-8 4 537,-3 3 0,-12-1 0,-4 0 0</inkml:trace>
  <inkml:trace contextRef="#ctx0" brushRef="#br0" timeOffset="475">70 761 7976,'-17'0'119,"-1"0"0,7 0-310,-1 0-360,9 0 412,-5-7 120,8 5 82,0-6 1,0 6 220,0-4 1,2 4-7,4-3-192,3 3 1,3 2 19,-1 0 1,3 0 148,9 0 0,4 0 77,7 0 1,3 0-77,3 0 0,4 0 106,8 0 1,2-6-117,4 0 0,-3-5-107,9 5 0,-3-8 79,3 3 0,3-4-24,-4-3 0,-1 1-55,1 0 0,-7-1 9,2 1 1,-7 0-502,-4 0 0,1 5 205,-8 0 1,-6 9-368,-5-3 0,-8 4-47,3 2-25,-13 0 366,4 0 0,-13 2-49,4 4 108,-4-4 0,-4 11 191,-4-7 1,2 1-288,-7-1 0,-1-4 123,-5 4 0,6-2 135,-1 1 0,-7-3 0,-8 6 0</inkml:trace>
  <inkml:trace contextRef="#ctx0" brushRef="#br0" timeOffset="786">917 156 8078,'0'-17'-62,"0"-1"643,8 1 1,7 0-145,9 0 1,0-1 84,0 1 0,2 7-215,9 5 0,0-3 127,-1 2 0,3 0-56,3 6 0,-3 0 57,3 0 0,-2 8-226,3 4 0,-11-3-80,5 3 1,-10-1-65,4 7 0,-8-7 128,2 1 0,2-1-185,-2 6 0,0 1 8,-6-1 1,-5 0-63,-1 1 0,-7-1-47,2 0 1,-4 8-54,-2 4 0,-10 2 87,-7-2 0,-8 9-56,-9-3 0,-9 3-240,-3-3 0,-4 1 134,-2 4 0,-5-3-1007,-1 3 1,0-1-791,6 1 2018,1-3 0,-3-1 0,0-7 0,2 2 0,8 1 0,6 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50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0 588 7900,'2'-17'787,"4"0"1,4-1-295,7 1 0,2 6 285,4-1 0,-2 6-566,8-5 0,-6 7-438,6-2 1,-14 4-258,3 2 354,-5 0 1,-3 2 17,-5 4 0,-3 5-33,-2 12 0,-2-1-238,-3 6 1,-3-5 166,-4 6 1,-3-8-78,4 3 0,3-5 29,2-2 0,4 0 606,2 1-159,0-1 1,8-2 41,3-3 0,11-5-118,1-7 1,5 6 137,-5 0 0,6 6 300,-6-7 0,0 7-202,-5-6 1,-3 7-264,-3-1 1,1 3 105,-7 2 0,-2 2-247,-10 5 0,-4-3-16,-7 7 0,-2-4-87,-4 4 0,-2-5 89,-4 6 0,-2-10-87,8-1 0,0-3-73,6-9 1,-1 0-135,1-6 95,0 0 1,7-10 110,5-7 1,3-2-371,2-10 0,2 8 244,3-2 0,5 3 166,7 3 1,0 7 45,1 5 0,-1 3 180,0 2 1,1 0 593,-1 0 1,-6 2-411,1 3 1,-6 7 128,5 11 0,-5-4-92,6 4 1,-7-4-561,7-1 1,-6-1-209,5 0 0,-5-7-1217,5-4 1221,1-4 439,5-2 0,1-16 0,-1-3 0</inkml:trace>
  <inkml:trace contextRef="#ctx0" brushRef="#br0" timeOffset="150">899 692 7900,'10'8'0,"-2"1"1276,-8 9 1,6 5-660,-1 0 1,7 6 144,-6-6 0,-1 5-286,-5-5 1,2 1-982,4-7 1,-4-6-298,4 1 362,-4-8 0,0 3 134,3-7 306,-3 0 0,14-7 0,-7-3 0</inkml:trace>
  <inkml:trace contextRef="#ctx0" brushRef="#br0" timeOffset="437">1193 121 7951,'-7'-17'0,"5"6"695,-4-1 1,4 6-298,2-5 1,0 5-307,0-6 0,6 7 90,0-7 0,-1 6-40,-5-5 273,0 7-2,8-4-389,-6 8 0,8 0 92,-5 0 1,-3 8 33,4 4 0,-4 3 25,-2 2 1,2 6-4,4 0 1,-4 14 53,3-3 1,-1 14-27,2 4 1,-2 10 203,7 13 0,-5 0-274,6 11 0,-3 4-1,-3-39 0,0 2 0,2 5 0,-1 1-254,-1 2 0,0-1 0,-1 4 0,-1-1-570,2 1 1,0-1 0,-1 2 0,-1 1 212,2 3 0,0 0 0,1-3 0,-1-1 482,-3-2 0,0 1 0,3-2 0,0 0 0,-4 0 0,-2-1 0,-2 0 0,0-1 0,-2-2 0,-2-2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20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1021 710 8101,'0'-12'674,"0"0"69,0 9 421,0-5-578,0 8-247,7-8 0,-3 6 149,8-3 0,-1 3-179,7 2 1,1-2 145,4-4 1,-2 4-261,8-4 1,-6 2-30,6-1 0,-6 3-216,6-4 90,-8 4 1,4-4 98,-8 1 1,0-1-90,1 6 0,-3 7-427,-4 5 0,-3 3 187,-8 3 1,-2 5-253,-4 0 1,-3 8 175,-8-3 1,-1-3 65,1-2 0,-4 2 213,4-2 1,-5 0 222,11-5 1,3-7-208,2 1 1,5-6-29,1 5 1,1-7-50,5 2 0,6 1 51,11-1 1,4 0 85,7-6 1,1 6-59,-1-1 1,-1 3 166,-4-2 0,2 2-55,-8 3 0,6 4 90,-6-3 1,-2 5-199,-10 6 1,3-3 30,-9 3 1,-1 2 4,-9-2 1,-5 5 24,-7-4 0,-1 4-140,1-5 0,-8 0 81,-4-5 1,2-1-785,-1 0 0,-1-5-155,-6-1 1,8-7-1500,4 2 2401,-4-12 0,8-11 0,-6-10 0</inkml:trace>
  <inkml:trace contextRef="#ctx0" brushRef="#br0" timeOffset="820">830 623 8173,'-26'0'-1084,"3"0"747,3 0 0,3-2 123,0-4 1,-6 4 213,0-3 0,-2-3 157,2 2 0,3-5 47,-3 5 0,2-6 154,-2 7 0,4-9-45,-4 3 1,4 1-128,1-1 1,7-1 2,-1-5 0,3-1 122,-3 1 1,-1 0 123,7 0 0,0 5-63,6 0 0,-6 7-8,1-7 0,-1 6 268,6-5-608,8-1 0,7-5 32,8 0 1,8-1 23,-2 1 1,5-6-163,6 0 0,-1-6 54,7 6 1,-2-2-11,2 2 0,4 4 31,-4-4 0,2 0 7,-1 6 1,1-5 46,-8 11 0,8 3 33,-2 2 0,-2 5-24,2 1 1,-5 0 9,5 0 0,-6 7-55,6 5 0,-7 5-17,1 6 0,-3-4-155,-3 4 1,1 2 114,-1-2 1,1 6-151,0-6 0,-1 8 100,1-2 0,-1 2-66,1-3 0,-2 5 87,-5-4 0,3 4-17,-8 1 1,6 1 58,-6-1 0,0 1 155,-6-1 1,1-5-34,-1 0 1,-5 0-58,-1 6 0,-1-1-15,1 1 1,-1 5-12,-4 0 0,-5 1 136,5-7 1,-4 1-59,-2 0 0,0-7 9,0 1 1,0 0-36,0 6 0,-2-1 12,-4 1 1,-3-1-72,-8 1 0,-1-1 58,1 1 0,-6 0 168,0-1 0,-6 1-91,6-1 0,-2-1 58,2-4 1,-2 2-22,-4-8 0,-2 6-10,8-6 1,-7 0-115,1-6 1,-4 0-141,-1 1 1,-1-7-97,0 1 1,-5-3 102,0 3 0,-8 1-15,2-7 1,-4 5 30,-2-5 1,-2 0 104,-4-6 1,4-8 34,-3-3 0,5-5 238,6-1 0,-10 0-135,4 0 0,-4-8-27,5-4 0,-3-4-130,-4-2 0,4 1 81,-3-1 0,3-1-150,2-5 1,6-3 81,0-8 1,2 0-78,-3 1 0,5-1 165,8 0 1,1 0-22,4 0 0,-2 2-9,8 4 1,0-2 22,6 8 0,2-1-271,3 7 0,4-5 133,8 5 1,2-5-767,4 10 1,13-9 376,16-2 0,7-1-400,10 7 0,8 1-71,3 4 0,4 6 888,2 12 0,8-5 0,2 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31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1 554 8071,'17'2'2126,"0"4"-1359,0-4 0,7 11-21,-1-7 0,0 6-308,-6-7 0,6 7-138,0-6-52,0 7 1,-6-9-441,1 7 0,-7-7 219,1 2-904,-8-4 415,11-2 1,-13 2-1279,4 4 1091,-4-4 0,-2 7-222,0-3 1,-2-4 330,-4 4 1,2 3-88,-8 3 627,9-5 0,-20 9 0,3-7 0</inkml:trace>
  <inkml:trace contextRef="#ctx0" brushRef="#br0" timeOffset="750">52 1038 8164,'-9'0'-356,"1"0"1,8-1 376,0-5-154,8 4 340,-6-6 1,7 8 21,-3 0 1476,-4 0-1147,6 0 0,-2 8-80,-1 3 1,3-1-284,-2 2 1,-4-7-28,3 7 24,-3-1 1,-2 1 98,0-1 0,0-5-96,0 6 1,0-7-35,0 7 1,0-6-102,0 5 1,0-5 88,0 6 0,0-1 21,0 6 1,0-5 71,0-1 0,6 1-13,0 5 0,0 1-170,-6-1 1,0-6 312,0 1-436,0-1 1,5 1 208,1-1-252,0-7 80,-6 4 0,2-8-188,4 0 206,-4 0 0,5-2 0,-7-4 0,0 2-379,0-7 1,6-2 144,0-11 1,5 3-481,-5-8 0,7 6 282,-1-5 0,3 6-186,3-1 1,-1 4 285,0 2 1,1 7 266,-1 5 0,0-3-137,0 2 0,1 0 95,-1 6 558,0 8 0,1 2-259,-1 7 1,-7 0 592,-5 1 1,-3-1-351,-2 0 1,0 2 153,0 4 1,0-3-157,0 3 1,-2-4-126,-3-2 1,1-1 5,-8-5 1,6 2 177,-5-7-33,7 0-182,-11-6-1,11 0-494,-8 0 1,8-2 176,-1-4 0,5-3-665,5-9 1,1 1 85,11 0 0,-3 0-214,9-1 1,2 1 340,-2 0 1,8-1-94,-2 1 0,-3 6 134,3-1 0,-6 2 130,6-1 0,-6 3 399,6 8 0,-8-6-125,2 1 1,2-1 613,-2 6 0,0 0-29,-5 0 0,5 0 940,0 0-708,0 0-339,-6 8 1,-5-1 60,-1 5 1,-7 3-142,2-3 1,-4-3-129,-2 3 0,-8-6 34,-4 5 0,-1-5-264,1 5 0,-3-7-274,4 2 0,-5-4-267,-1-2 1,5 0 199,1 0 1,5-8-295,-5-3 0,5-10-1028,-6-2 1,8-6 1679,-1 6 0,-5-16 0,0 3 0</inkml:trace>
  <inkml:trace contextRef="#ctx0" brushRef="#br0" timeOffset="1285">1609 572 8200,'2'-12'2173,"4"0"-1455,-5 9-643,7-5 0,-10 10 42,-4 4 0,3 5-226,-9 12 0,-5-2-75,-6 8 286,0 0 0,0 6-65,0-1 0,-1-1-164,7-4 1,2 3-261,3-3 1,5-2 146,7 2 1,0-8-249,0 2 0,7-4 180,5-1 0,3-7 237,2 1 1,3-1-5,3 6 0,-4 7 139,4-1 1,-4 2 139,-1-2 0,-9 4 468,-3 7 1,-2-5 429,2 0 0,-5 0-471,5 5 0,-4-1-236,-2-4 0,-6 1-97,1-7 1,-1 6-381,6-6-223,0 0-242,0-5-206,0-9 0,8-11 363,3-15 0,4-2-720,3-10 0,-1-7 425,0-11 0,-1-3-625,-5-1 1310,5-9 0,-7-9 0,8-10 0</inkml:trace>
  <inkml:trace contextRef="#ctx0" brushRef="#br0" timeOffset="1835">2197 208 12618,'9'-7'475,"7"5"-857,-5-4 1,-1 4 297,1 2 0,1 8 1,-2 1-109,-5 9 1,-3-7-252,-2 1 0,0 5-532,0 6 0,0 2 422,0-2 1,-6-2-217,1 8 1,-9 0 768,3 5 0,3-1 0,2-4 0,-1 2 0,1-8 0,0 0-471,6-6 915,0 0 17,0 1 1,0-7 228,0 1 515,8-8-716,1 3 1,9-7 126,-1 0-841,0 0 216,1 0 1,-3 2-127,-4 4 0,-3 6-112,-8 11 1,-2 2-102,-4 3 0,1 5 379,-13-4 1,5 2-97,-10-3 0,9 3 402,3-8 0,1 0-155,-1-5 0,3-7-87,8 1 0,2-9 1,4 3 0,3-4-226,9-2 1,-1 0 69,0 0 0,1-2-243,-1-4 191,0 5 1,0-7 65,1 8 164,-9 0 1,5 8-103,-8 3 0,-3 6 113,-8 6 0,1 4-107,-8 8 1,1 0 161,-7-1 0,1-5-53,0 0 0,7-2 165,4 1 1,5-1-207,1-4 0,0-9 17,0 3 0,1-5 127,5-1 1,6 3-86,11-9 0,-4 1-63,4-6 0,-2 0-265,2 0 1,-2 0-422,8 0 0,-6-6 366,6 1 234,-8-9 0,12-3 0,-6-10 0</inkml:trace>
  <inkml:trace contextRef="#ctx0" brushRef="#br0" timeOffset="3304">3061 191 10279,'0'17'1995,"0"1"1,8 1-1328,4 4 1,-3 2-236,3 4 0,1 1-140,10-6 1,-3 2-763,3-8 0,-4 3-63,-2-10 0,0-1-1181,1 2 844,-1-9-57,0 5 1,-5-10 141,-1-4 1,-5-3 299,6-9 0,-7-6 57,7-5 1,-6-4 120,5-2 1,-1-5-18,1 0 1,5-6 322,-5 5 0,7 3-117,5 9 1,-2-2 305,8 8 0,-1 6 106,7 5 0,5 9 372,1-3 1,1 4-340,-2 2 0,-5 2 193,-1 4 1,-1 1-104,-10 5 1,0 3 50,-5-3 0,-7 3-155,1 2 1,-9 1-401,3-1 0,-6 6-91,-6 0 1,-9 6-148,-8-6 1,-8 6-187,2-6 1,-1 0 275,1-6 1,-4 0-128,4 1 1,-1-9-346,1-3 103,-4-4 417,14-2 0,-4-8-18,11-3 1,7 3 85,10 2 1,5-1 159,7 1 0,1 0 28,-1 6-198,0-8 519,0 7-139,1-7 209,-9 8-274,-1 0 0,-10 6-9,-4-1 1,-3 9-98,-9-3 1,1-1-2,0 1 1,5-5 66,1 6 1,5-8 24,-6 1-53,9 5-47,-5 0 0,8 1-101,0 1 0,-6-1 92,0 6 0,-1 3-206,1 3 1,0-2-3,-11 8 1,2 5-148,-14 7 1,-2 5 87,-9-6 1,1 6 150,-7-5 1,0 5 178,-6-6 0,8-5-169,4-7 0,9-6 541,2 1 0,8-10 217,-2-1 68,11-9-616,5 5 0,10-8-88,9 0 0,9-9 100,19-9 1,7-1-9,10-10 1,5 0-333,7-5 0,0-1 40,0 1 1,-5-1-324,-1 0 0,-7 7 186,1-1 0,-11 8-142,-5-2 0,-12 3 66,-6 3 1,-6 6-298,-5-1 531,-5 8 1,-14-9-105,-5 7 0,-11 0 283,-6 6 0,-4 8-96,-1 3 0,5 3 469,0-3 0,2 5-127,-1-5 1,3 5 33,7 1 1,7 0-112,-1 1 1,6-1-59,-5 0 0,7 6 71,-2 0 0,4 2-51,2-2 1,-2-2 376,-3 8 1,3 0-153,-4 6 1,4-6-319,2-1 1,-2 1 116,-4 6 1,4-6-454,-3-1 0,3-5 150,2 6 1,0-8 16,0 2 0,0-3-80,0-3 0,0-6-89,0 1-221,0-8 262,0 4 1,0-16-30,0-4 1,6-9 89,-1-2 0,9-8-143,-3 3 1,7-5 87,5-2 1,-2 3 9,8 3 1,-6 4-108,5 8 1,-4-1 124,4 1 0,-1 7 232,2 5 0,-4 3-168,-8 2 1,1 0 629,-1 0 1,-2 7-185,-3 5 1,-4 3 9,-8 3 1,0 5-258,0 0 0,-4 6-30,-8-6 0,1 7-197,-12-1 0,1 2 105,-1-2 0,-2 1-108,-3-7 0,3-1 78,7-11 0,1-3-22,0-8 1,5 0-149,1 0 0,7-14-194,-2-3 0,4-4 238,2 4 1,8 1 108,3 5 0,-1 3 295,1 8 0,1 2-126,5 4 0,-1 9 509,-5 8 0,3 8-271,-9-2 1,1 9 745,-6 3 0,0-1-363,0-6 1,0-5-196,0 0 1,0-8-410,0 2 0,8-5-230,3-7 1,1-3-633,5-8 0,-1-2 539,12-4 1,3-5-1568,9-12 0,-1-4 64,7-8 1692,0 0 0,-2 1 0,-1-1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30.1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53 727 8015,'-16'-8'449,"5"-3"-113,-5 3 619,14-7 0,-5 11 172,7-8-1039,0 8 1,0-11 95,0 4 0,5 1 193,1-2 0,13 1-81,-1-6 1,3-1 14,-4 1 0,2 0-105,4-1 1,-3 7-15,3-1 0,-2 9-166,2-3 1,-4 4 38,4 2 20,-4 8 0,-7 7-109,-1 8 0,-7 10 124,2 1 1,2 1-95,-2 5 0,-1 4 55,-5 2 1,0 4-73,0 2 1,2-2-88,4-4 151,-4-11 1,11-2-30,-7-5 0,6-3 47,-7-2 0,9-9-151,-3-3 129,5-7 0,1 4-369,0-8 1,1 0 139,-1 0 1,0-10-644,0-7 1,1-8 148,-1-9 0,-2-1-113,-3 0 1,1-1-446,-7-4 0,0-3 1232,-6-3 0,0-19 0,0 1 0</inkml:trace>
  <inkml:trace contextRef="#ctx0" brushRef="#br0" timeOffset="168">398 70 8015,'-9'-17'2419,"-7"-1"-1782,15 9 0,-7-1 29,8 4-523,0 4 0,2-5 175,4 7 0,3 2 135,8 3 1,1-3-750,-1 4 1,6-2 224,0 2 1,6 1-1173,-6 5 0,6 5 60,-6 0 1183,8 1 0,-12 14 0,6-5 0</inkml:trace>
  <inkml:trace contextRef="#ctx0" brushRef="#br0" timeOffset="451">986 865 8121,'0'-17'-141,"2"7"-82,4 5 1,4-3 290,7 2 1,-5 0 434,-1 6 0,1-1 653,5-5-758,8 4 1,-4-6 382,8 8 0,0 0-305,5 0 1,1-6-368,-1 1 1,7-1 99,-1 6 1,6-6-801,-5 0 0,5-5 207,-6 5 0,-2-2-103,-9 3 0,2 3-47,-8-4 0,-6-2-1560,-5 2 1339,-8 1 1,2 5 754,-12 0 0,-4 0 0,-7 0 0</inkml:trace>
  <inkml:trace contextRef="#ctx0" brushRef="#br0" timeOffset="650">1453 485 8121,'-11'-17'1787,"-1"-1"-1184,8 9 1,-5-1 752,3 4-1001,4 4 0,-6-3-402,8 10 1,0 7 271,0 11 0,0 4 167,0 7 1,0 3-457,0 3 1,0 5 106,0 6 1,0-5-899,0 1 1,6-7 461,0 6 0,2-9-374,-3-3 1,-3-1-656,4-10 499,4 0 0,-1-13 923,9-5 0,-1-3 0,0-2 0</inkml:trace>
  <inkml:trace contextRef="#ctx0" brushRef="#br0" timeOffset="854">2024 416 8147,'-17'-8'3353,"7"6"-2821,2-6 1,10 8-558,4 0 1,-2 0 22,7 0 0,-5 8-64,6 4 1,-6 9 822,5 2 0,-7 9-320,2 3 1,1 7-598,-1 10 0,0 8 43,-6 3 1,0 8-1879,0-2 1793,8 4 1,-7-19-1,7 6 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38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0 10537,'0'27'5783,"0"8"-4725,0-1-1058,-7 1 0,-11 22 0,-9-3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37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8099,'0'12'1589,"0"-1"0,-6 3-86,0 9-1082,1-4 1,5 14 76,0-4 0,5 1-361,1-1-103,0 4 1,-6-8-675,0 4 1,0-4 507,0-8 1,6 0-634,0 0 518,-1 1-1466,-5-9 694,0-1 0,8-10 1019,4-4 0,3-11 0,2-10 0</inkml:trace>
  <inkml:trace contextRef="#ctx0" brushRef="#br0" timeOffset="759">502 35 8069,'-2'15'716,"-4"-3"0,4 3 978,-3-3 1,-3-3-1396,2 3 0,-7-1-51,1 7 0,-1-1-1424,1 0 0,-5 0 630,0 1 1,-1-7-295,-5 1 1,-2-1 331,2 7 0,-6 7 167,6 3 1,-2-1 143,2 2 0,6 0-19,0 6 0,-1-3 419,7-3 0,1 2-233,-1-8 1,5 6 1106,-6-6 0,7 6-513,-7-6 0,6 5 722,-5-4 1,5-1-535,-5-6 1,7 0-337,-2 0 0,4 1-282,2-1 1,0 0-411,0 1-416,0-9 669,0 7-138,0-14 19,0 5-110,0-7 46,0 0 179,0 8 247,0-6 20,0 13 0,0-11 935,0 8-813,-8-9 0,1 7 422,-5-4-263,4-4-613,8 5 0,0-5 172,0 4-54,0-4-137,0 6-529,0-8-116,0 0 912,0 7 1,0-3-102,0 8 192,0-8-216,0 11 257,0-13-318,0 13-435,0-13-59,0 6 356,0-8 1,8-8-241,4-3 0,-3-5 97,3-1 0,-1-2-328,7-4 1,-1 3 201,0-3 1,6 4 89,0 2 1,0 0 181,-5-1 1,-1 7 189,0-1 1,2 8 244,5-1 0,-5-3-261,4 2 0,-2 0 313,2 6 0,-4 0-215,4 0 1,-4 6 138,-1 0 0,-7 6-57,1-7 1,-8 9 14,1-3 0,3 5-229,-2 1 0,-2 6-288,-10 0 0,-6 6 115,-11-6 0,2 2 64,-8-2 0,6-4 727,-5 4 1,6-4-289,-1-1 0,6-1 151,6 0 1,3-5-140,8-1 0,0-5 57,0 6 0,2-7 30,4 7 1,3-8 50,8 2 0,1 1-359,-1-1 0,8 0 24,4-6 0,2 0-829,-3 0 0,5 0 432,-4 0 1,4 0-567,1 0 1,-1-6-171,-4 0 1,1-5-2092,-7 5 3104,0-7 0,-13 11 0,-2-6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23.2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2871 8056,'-9'-10'1775,"1"3"-1724,8 7 1,8 0 2,3 0 1,5 0-319,1 0 1,0 0-6,1 0 1,-1 0 60,0 0 351,0 0 1,6 0-84,1 0 1,-1 2-82,-6 3 0,6-3 71,0 4 0,8 2 9,-2-3 0,-1 1-24,7-6 1,-4 0-21,9 0 0,4 0-108,2 0 1,4 0 77,2 0 0,2 0 9,4 0 1,-3 0-104,9 0 0,-1 0-115,6 0 0,-5 0 199,-1 0 0,-1 0-3,1 0 0,-1 0 37,-5 0 0,3 0 18,3 0 1,4 0 82,-3 0 0,-3 2-111,3 4 1,-7-2 3,7 7 0,-7-7 16,7 2 0,-7-2-162,7 2 0,-3-5 40,3 5 0,3-4 31,-4-2 1,-1 0 79,1 0 0,-1 0-1,1 0 1,4 0 243,-3 0 1,-3 0-91,3 0 1,-3 0-34,3 0 1,1 0-57,-7 0 1,5 0-36,-5 0 0,5 0 5,-5 0 1,-1 0-5,-5 0 1,4 0-17,-4 0 1,9 0-123,-9 0 0,4 0 11,-4 0 0,0 0 43,0 0 0,-1 0 10,1 0 0,-2 0 25,-4 0 1,2 0 77,-7 0 1,7 0-37,-2 0 1,-2 0 82,2 0 1,-5 0-60,5 0 1,-8 0 92,2 0 0,3 0-2,-3 0 1,0 6-77,-5 0 0,0-1-89,-1-5 0,7 6 87,-1 0 1,0 0-1,-5-6 1,-1 0-65,1 0 1,2 0-11,3 0 1,-4 0 4,5 0 0,-5 0-2,-1 0 1,-1 0 42,1 0 0,-2-6-12,-4 0 1,3 0 189,-3 6 1,-2 0 24,2 0 1,-6-5 162,6-1 0,-6 0-191,5 6 0,-6 0 50,1 0 0,-4 0-26,-2 0 0,0 0-1,1 0 1,-7 0 105,1 0 85,-8 0-197,3 0 7,-7 8-315,0-6 164,0 5-90,8-7-80,-6 0-440,6 0-1034,-8 0 1164,0 0 0,-10-5 392,-7-1 0,-16-8 0,-11 5 0</inkml:trace>
  <inkml:trace contextRef="#ctx0" brushRef="#br0" timeOffset="1071">2923 139 8084,'-18'-18'0,"9"9"272,1-7-168,8 14-406,0-5 1,0 9 68,0 3 0,8-1-229,3 8 0,3-6-186,-3 5 648,5-7 177,-7 11-55,1-5 0,-3 7 25,-7 1 0,0-1 347,0 0 1,0 2-192,0 4 1,-5 4-78,-1 8 1,-6-1-201,7 1 1,-3 5 78,2 1 1,4 13-124,-4-3 1,5 5-10,1-4 1,0 2-176,0 3 0,0-1 67,0 8 0,0-3 73,0 3 0,0 3 76,0-4 0,1-1-42,5 1 0,-4 0 77,4 7 1,2-1-58,-3 0 1,1 4-138,-6-4 1,6 10 167,0-10 0,-1 10 0,-5-4 1,6 7-30,0-1 1,5 4 7,-5 1 1,2-7 137,-2-4 0,-4-4-81,3-2 1,3 0 17,-2 0 1,0 1-33,-6-1 1,0 0 3,0 0 0,-2-2-47,-4-3 0,-2 1-12,-3-7 1,-5 7 6,5-1 0,1-3 32,-1 2 1,1-1 23,-1 1 0,3 3-36,8-9 1,0 7 54,0-7 0,0 1 5,0-6 1,2-2 11,4-4 0,-3 4-79,9-4 1,-8-2-133,1 2 1,3-5 229,-2 5 0,0-2-77,-6 2 0,0 4 164,0-4 1,0 4-133,0 2 0,0-6-60,0 0 1,-2-2 46,-4 3 0,4 1 10,-4-8 0,4 6-4,2-6 1,0 1-19,0-7 1,0 1-107,0 0 0,-5-1 99,-1 1 1,0-6 84,6-1 0,-2-1-89,-4 2 1,5 4 43,-5-4 1,4-3-9,2 3 1,0-8 11,0 2 0,0-3-63,0-3-24,0 0-51,0 1 0,-2-9 138,-4-3-124,4-4 70,-5-2 375,7 0 493,0 0 0,1 6-972,5-1 151,-4 9-784,6-5 387,-8 1-356,0-2 88,0-24 1,-6-5-1192,0-19 1788,1-4 0,-3-16 0,-2-1 0</inkml:trace>
  <inkml:trace contextRef="#ctx0" brushRef="#br0" timeOffset="2151">208 1730 7900,'17'0'208,"0"0"-145,0 0 4,1 0-117,-1 0 0,2 0 71,4 0 1,-2 5 44,8 1 1,0 2 25,6-2 0,1-4 16,4 3 1,5 3-11,7-2 1,1 0-185,5-6 45,3 0 1,13 0-25,6 0 1,1-2-426,11-4 1,-5 2 317,-7-8 1,5 7 139,-4-7 1,-3 8 12,3-1 0,-6-3-65,6 2 0,-8-5 127,2 5 1,0 0 126,-6 6 1,10 0 22,-10 0 0,4-6-158,-4 1 1,6-1 17,0 6 1,0 0-138,-6 0 1,0 0 80,0 0 1,0 0-80,1 0 1,-7-6 46,0 0 0,-1 0-71,1 6 0,3 0 118,-9 0 0,7 0 75,-7 0 0,3-5-61,-3-1 1,-3-6 138,4 7 1,1-3-167,-1 2 0,6 4 30,-7-4 0,1-1 21,-6 1 1,0 0 12,-1 6 0,-1 0 99,-3 0 0,-3 0 206,-4 0 0,-3 0-183,3 0 0,-9 2-15,-3 4 1,1-2-125,6 7 0,-1-5-61,1 6 1,2-7 64,3 7 1,-4-8-435,5 2 0,1-5 190,-2-1 1,1 0-50,-7 0 0,1-5 127,0-1 0,-1-2 207,1 2 1,-3 5 64,-3-5 1,4 4 272,-4 2 1,-2-2-237,1-4 1,-5 4-101,6-4 1,-6 5 471,6 1 0,-2 1-156,2 5 1,4-4-394,-5 4 1,-1 2-65,2-3 1,-6 1-73,6-6 1,-6 2 79,6 4 1,-8-4-42,2 4 1,-4-5 237,-1-1 1,-7 6-47,1 0 580,-9 0-118,5-6-227,-8 0 0,-8 0-213,-3 0 1,-6 2-337,-6 3 0,-4-3-117,-8 4 0,0-4-415,1-2 1,5 0-72,0 0 1,0 0 805,-5 0 0,-8 0 0,-3 0 0</inkml:trace>
  <inkml:trace contextRef="#ctx0" brushRef="#br0" timeOffset="3045">0 4531 7992,'17'0'410,"-5"-2"-382,-1-4 216,9 4-120,-1-13 0,13 6-127,-3-9 0,-2 7-3,2-1 1,0 8 115,5-1-96,1 3 1,-2 2-51,-5 0 0,5 0-110,-4 0 1,-2 5 121,2 1 1,0 8 2,5-3 0,-5-1 178,0 1 0,1-5 7,11 6 0,-3-9 120,8 3 0,6-4-163,6-2 1,7 6-32,-1 0 0,3-1-86,2-5 1,2 0-107,4 0 0,-10-5 37,5-1 1,1 0-14,4 6 1,0 0-33,-6 0 1,0 0 28,0 0 1,0 0 61,0 0 0,-1 0 44,-5 0 1,4 2 144,-3 4 1,5-4-67,6 3 1,-4 3 196,4-2 1,-2 0-148,2-6 0,-2 0-83,8 0 1,-7 0-100,7 0 1,-4 0 86,9 0 1,-9-6-208,10 0 1,-10 0 91,3 6 0,-12-5 99,1-1 0,0 0 4,0 6 0,4 0-6,-9 0 0,-3 2 20,2 4 0,-7-4-22,2 3 1,-1 3 113,-5-2 0,10 2-68,-10-3 1,-2-1 8,-4 8 1,0-8-25,6 1 0,-2-1-11,-4 2 0,4-4-30,-4 4 1,2 1 144,-2-1 0,2 2-228,-8-2 1,3-3 56,-3 9 1,-3-8 20,3 2 1,2 1 38,-1-1 0,-1 5 140,-5-5 1,-7 0-75,1-6 1,0 2 148,6 4 1,-1-4-88,1 3 0,-1-3 69,1-2 1,-1 0-243,1 0 1,0-2 118,-1-3 1,1 3-200,-1-4 1,-1 4 46,-4 2 1,2-2-146,-8-4-28,0 4 150,-6-5-1,-7 7 1,-6 0 15,-16 0 1,-9 7-2590,-20 5 2612,-10-4 0,-19 7 0,-8-5 0</inkml:trace>
  <inkml:trace contextRef="#ctx0" brushRef="#br0" timeOffset="4143">1193 242 8071,'0'-17'0,"0"0"471,0 0 1,0 5-148,0 0 1,2 9-323,4-3 0,-2-2-681,7 2 407,-7 1 57,12 5-16,-7 0 234,1 0 1,-3 2-185,-7 3 386,0 5 1,-5 7-247,-1 1 0,-8-1 112,3 0 1,1 2-69,-1 4 1,5-3 28,-6 3 1,9-2 10,-3 2 1,4 2-16,2 4 0,0 3-37,0-3 1,2 10-133,4 1 0,1 8-99,5-2 0,3 6 55,-3 6 0,-3-3 83,3 9 0,-1-3 90,7 3 0,-1 9 125,0-4 1,-1 12-421,-5-1 0,5 11 380,-5 1 0,6 2-60,6-2 0,-3 2 55,-9-45 0,1 0 1,-2 5-1,-1 0-76,0-2 0,-1 0 1,1 1-1,0 1 29,-1-2 1,1 0-1,-1 3 1,1 0-111,0-1 0,-1 1 0,-1 3 0,-2-1 56,1-2 1,-1 0-1,-2 2 1,0-1 19,3-4 1,0 0 0,-3 1 0,-1 0-111,10 39 0,-8-2-88,2-9 1,1-4 77,-1-8 1,2-6 234,-2 1 0,-5-7 77,5 7 0,-4-8-58,-2 1 1,0-3 147,0-2 0,2-6-74,4 0 0,-2-8-146,7 3 1,-5 1 265,5-2 1,-5 3-405,6-3 0,-8-1 136,1 7 0,3 0-322,-2 6 1,0 0 90,-6-1 0,0 1 70,0 0 0,0 6 266,0-1 1,-6-5 6,0-6 1,-7-5 180,1 5 1,2-2-145,-1 2 0,5-4 13,-5-7 0,7 0-53,-2-1 0,-2-5-26,3 0 0,-7-8-51,6 2 0,-1 2 69,1-2 1,4 2-130,-4-2 1,-2-4 41,3 4 0,-1 2-85,6-2 0,0 1 44,0-7 1,0 6 3,0 0 0,0 0 38,0-6 1,-6 2-20,0 5 1,1-5 345,5 4-286,-8-4 0,4-2 398,-7 1-109,7-1-207,-12 0-47,14-7 30,-5-3-31,7-7-287,0 0 129,0 8 111,0-6-63,0 6-112,0-8 0,0-2-99,0-4 1,2-11-412,3-12 0,5-13 595,7-10 0,1-15 0,-1-12 0</inkml:trace>
  <inkml:trace contextRef="#ctx0" brushRef="#br0" timeOffset="5523">4548 18 7965,'-15'-2'-50,"3"-4"50,-3 4-80,5-6 157,-7 8-53,0 0 138,7 0 3,-5 0 126,13 0-12,-6 0-250,8 0 86,0 0-49,0 8-157,0-6 1,0 13-48,0-3 0,0 3 48,0 2 0,0 1 111,0-1 0,-6 2 19,0 4 1,-1 2 0,1 4 0,4 10 26,-4-5 0,4 10 155,2-3 1,0 7-143,0-2 1,0 4-3,0 2 0,0 0-219,0-1 1,0 7 76,0 0 0,0 7-107,0-2 0,0-1 91,0 1 0,0-1 26,0 1 0,6 5 28,0-5 0,0 10 126,-6 2 0,0 0-214,0-6 0,0 0 155,0 0 0,2 1 35,3-1 0,-3-6-55,4 0 1,-4-5 48,-2 6 0,0-9-31,0 3 1,6-4-5,0-2 0,-1-1-23,-5 1 1,0 2-4,0 4 1,0-4-45,0 3 1,-5-3 56,-1-2 1,-6 0 78,6 0 0,-5 0-91,5-1 0,-5 1 73,5 0 1,0-2-19,6-4 1,0 8 141,0-8 0,0 6-119,0-12 0,0 7 91,0-7 0,0 6-23,0-6 0,6 1-50,0-7 0,1 3-139,-1 3 1,-2-3 80,7 3 1,-7-4-74,2-1 0,-4 0 30,-2-1 1,0 1-97,0-1 0,0 1 71,0 0 0,0 1-18,0 4 0,-2-3 159,-4 3 0,4-3-73,-3-3 1,-3 3 167,2 3 0,0-3-103,6 3 1,-5-3 60,-1-3 0,-2 1-100,2-1 0,5 1-1,-5 0 0,4-7 33,2 1 1,0-2-29,0 2 0,0 2-46,0-8 1,2 6-97,4-6 1,-5 5-62,5-5 1,-4 6 42,-2-6 0,0 2-33,0-2 0,0-1-12,0 6 1,0-7 37,0 3 0,0-5 71,0-2 0,-2 6 148,-4 0 1,5 2 188,-5-2 0,4-4-131,2 4 0,0-3 324,0-3 1,0 0-225,0 1 1,0-1 69,0 0 0,0 0-143,0 1 0,6-7-246,-1 1 1,7-1 248,-6 7 1,1-1-23,-1 0 0,-2-5-634,7-1 0,-7 1 241,2 5 1,-4 0 183,-2 1 55,0-1 1,0 8 1,0-6 124,0 4 0,-6-4 546,0-1-422,1-1 1,-1 0-93,0 1 1,0-7-139,6 1 113,0-1 0,0 1-213,0-1 198,0-7 92,0 4 139,0-8 404,0 0-897,0 7 1,0-3 129,0 8 1,-1-6 91,-5 5 1,4 1-231,-4 5 1,4 2 61,2 4 0,-6-4-34,1 4 1,-3-3 29,2-3 1,2-5-83,-7-1 0,7-5-61,-2 5-34,-3-7 0,-1 2-924,-7-12 1,1-11 494,5-12 1,-3-21-2700,9-13 3357,-1-20 0,5 32 0,2-2 0,-1-3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36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18 8227,'10'8'0,"-3"-6"0,1 13 2325,3-3-1509,5 11 1,1-4 205,0 4 0,1-2-434,-1 2 1,-5-4-171,-1 4 0,-1-3-179,1-3 0,-1-6-552,-4 1-121,-4-8-378,5 3-20,-7-7-1089,0 0 347,0 8 0,-6-4 77,1 8 1497,-1-1 0,-9 6 0,-5 1 0</inkml:trace>
  <inkml:trace contextRef="#ctx0" brushRef="#br0" timeOffset="1115">122 675 8200,'0'10'1542,"0"-2"-1156,0-24 0,7 5-141,5-12 0,5 5-524,6 7 1,-3-3 78,3 9 0,-4-7 349,-2 6-251,0 0 329,1 6 0,-7 2-89,1 4 0,-8 6 132,1 11 1,-3 0 59,-2 11 1,0-3 75,0 9 1,0 5-79,0 1 0,0 2-12,0-2 0,0 2-298,0-8 0,0 6 133,0-5 0,6-7-717,0-5 0,2-8 324,-3 2 1,-1-9-177,8-3 0,-7-7 151,7 2 1,-6-6 0,5-6 1,-1-5-31,1-12 1,3-4-176,-8-8 0,5 1 64,-5-1 1,0-2 142,-6-3 1,0 4-3,0-5 1,-2 5 34,-4 1 0,2 8 277,-7 4 0,1 4 150,-2 2 0,-5 7 172,0 4 0,-2 14 18,-10 9 0,4 8-198,-10 10 0,5-1 117,-11 1 1,7 0-7,5-1 0,-4 1 169,4-1 1,4-5-69,2 0 1,10-10 329,1-1-646,8-1-376,-3-15 0,9 5-151,3-7 1,13-9 252,11-8 0,5-10-82,6-14 1,10 3 25,8-8 1,13-6-246,-2-6 1,6 1-93,0 5 0,-4-4 33,4 4 0,2-4 260,-2 10 0,-2 4 381,-10 2 1,1 9 366,-12 2 1,3 8-3,-8-2 1,-7 9 52,-5 3 1,-1 5-231,-5-5 1,-4 7 564,-2-2 1,-10 4-377,-1 2 1,-6 2-269,5 4 0,-7 3 59,2 9 0,-4-1-446,-2 0 0,-6 2 95,0 5 1,-13 1-185,2 3 1,-6 5-761,0-4 1,-4-2 425,-8 2 1,1-8-97,-1 2 1,2-4 221,4-2 1,5-5 460,6-1 0,1-7 73,0 2 1,-1 2 18,1-3 1,6 3-118,-1-2 0,6 3 156,-5 9 1,-1-1 658,-5 0 1,0 1-348,-1-1 1,1 8 515,0 4 0,-1 3-356,1 3 1,0 0 57,0-1 1,1-1-534,5-4 1,3 1-598,8-7 1,0 0 306,0-5 1,0-7-244,0 1 1,8-8-379,3 1 0,-1-10 296,1-7 0,1-11 17,5-6 0,0-9 48,1-3 0,5-9-90,0-1 0,0-11 422,-6-13 0,-1 2-37,-5-8 1,-1 1 22,-5-7 0,-3 5 127,4 7 0,2 2 314,-2 15 1,5 8-216,-5 10 0,7 9 236,-1 2 0,3 10-107,3 2 0,-7 1 434,1 11 1,-7-1 371,7 6-468,-8 0 0,9 13-52,-7 5 0,7 10-279,-1 1 1,-2 6-231,1 5 1,1 4 73,5 8 1,0 6-76,0-1 0,1 3 50,-1-2 0,0-8 311,1 7 1,-1-9-176,0 4 0,-1-2-90,-5-9 1,3 7-231,-9-2 0,1-4 113,-6-2 1,-2-3-510,-4-3 0,-9-1 258,-8-4 1,-8 2 14,2-8 1,3 0 76,-3-6 0,0-2-83,-6-3 0,3-6 169,3-12 1,-2 0 331,8-11 1,2 1-161,9-12 1,5 7 121,7-3 0,0 5 158,0 2 0,13 2-130,4 3 0,12 4-99,0 8 0,2 0-70,-2 0 0,1 8-179,-7 4 0,6 1 121,-6-1 1,6 3-198,-6-4 0,0 3-867,-6-3 1,1 5 484,-1-5 0,-2-1-1383,-3 1 1957,3-7 0,-5 4 0,7-8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1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174 640 8099,'-10'0'3559,"2"0"-2482,8 0 1046,0 0-1937,8 0 0,-4 0-33,7 0 0,-5 2 215,6 4-184,-1-4 0,7 5 61,-1-7 1,0 0-90,0 0 1,1 0-133,-1 0 1,0 0 102,1 0 1,7-2-332,3-3 0,-1 1 123,2-8 1,-6 7 10,6-7 1,-8 6-7,2-5 0,-4 7-160,-1-2 1,-7 4-157,1 2 0,-6 0-406,5 0-797,-7 0 604,4 0 358,-8 8 0,0 1 196,0 9 1,-6-7-354,0 1 0,-7-1 209,1 7 0,-3-1 115,-3 0 1,1 6 465,0 0 0,-6 2 0,0-2 0,-8-1 0,2 6 0,2 1 0,-2 6 0,1-8 0,-7-4 0,0 2 0,1-2 0,-1 0 0,1-6 0,1 0 436,4 1 1,2-7 1928,4 1-1478,4-1 0,-4 1 124,11-1-639,5-7-161,7 4 0,7-8 131,5 0 0,5-8-92,6-3 1,4-3-228,8 3 0,-6-5-113,-1 5 0,1-3-130,6 3 1,-8 3-426,-4 8 0,-10 0 341,-1 0 1,-6 0-1,5 0 1,-7 8 59,2 3 0,-6 5 182,-6 1 0,-6 6-140,-11 0 0,4 6 401,-4-6 1,-2 6 420,2-6-212,0 0 0,8-12 184,3 1-110,4-8-491,8 4 1,8-16 105,4-4 1,3-1-194,2 1 0,6-3 107,0 3 0,0 5-124,-5 1 1,-1 4-41,0 2 6,1 0 1,-9 13 198,-3 5 1,-4 16-70,-2 1 1,-10 3 356,-7-3 0,0 5-111,-6 1 1,3-3 154,3-9-110,0 4 231,0-14-518,7-2 1,8-11-218,8-12 1,13-11-276,-2-12 0,6-6 261,0-5 1,-1-4-80,6-8 1,-6 0 24,1 0 1,-4 0-186,-2 0 1,0 1 16,1-1 1,-7-2-114,1-4 0,-8 4 76,1-3 1,-3 1 17,-2-2 1,-2 8 460,-3-7 0,1 13-56,-8-8 0,1 11 31,-7 1 0,1 4-54,0 1 0,5 8 473,1 4 1,1 4-280,-1 2 1,-5-1 599,5 1 1,3 5 334,2 1 14,-3 7-279,7-11-223,-6 13-381,8-6 172,0 8-307,0 0 1,2 6 35,4 0 0,-2 7-133,7-1 0,1 5 81,5 6 1,0-2-26,1 8 1,-1 0 19,0 5 0,6 3 62,0 3 1,2 4-17,-2 8 0,2 2 15,4 4 0,4 3 67,-4 8 0,1 2-215,-1 4 1,4-2 311,-4 8 0,1 13-389,-15-42 0,-1 0 1,2 1-1,-1 0 83,-3-4 0,-1 0 0,14 45-241,-2-8 0,-4-7 28,4-4 0,-4-12 231,-1-5 0,-1-12 16,0-6 0,4-5-157,-3-6 0,3-4 183,-10-8 0,-1-1-284,2-5 0,-7 3 380,7-9 0,-8-1-712,1-10 0,-3-5 165,-2-12 1,0 2 53,0-8 0,-2 0-158,-3-6 575,-5 1 0,-15-16 0,-2-4 0</inkml:trace>
  <inkml:trace contextRef="#ctx0" brushRef="#br0" timeOffset="195">1056 1003 7954,'-12'-9'2250,"1"3"1,-1 6-1621,-5 6 0,-1 3-239,1 9 0,-2 7-824,-4 3 1,2 5 319,-8 2 1,2-1-869,-2 1 1,-2-8 559,8-4 1,0-4-1083,6-2 831,0-7 1,1-12 671,5-15 0,3-16 0,8-11 0</inkml:trace>
  <inkml:trace contextRef="#ctx0" brushRef="#br0" timeOffset="333">779 0 7954,'2'12'1016,"4"-1"1,1 7-560,5 5 1,3 5 425,-3-4 1,1 4-322,-1-5 0,7 8-3198,-8-2 2636,9-4 0,-11 0 0,9-8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2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0 7987,'0'12'-749,"0"-1"1,0-5-3,0 6 751,0-9 0,0 13 0,0-7 0</inkml:trace>
  <inkml:trace contextRef="#ctx0" brushRef="#br0" timeOffset="59">87 69 7987,'-9'0'-456,"-7"0"267,7 0 0,-3 0 42,1 0 147,7 0 0,-12-7 0,7-3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5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8068,'0'-9'46,"0"-1"181,0 4 0,2 3 132,4-9 0,-4 0 188,3-5 1,3 6-116,-2-1 1,2 6 68,-3-5 0,-3 5 793,4-5-641,-4 7 281,-2-4-345,8 0 1,1 6-314,9-3 1,-1 3-204,0 2 0,0 0-3,1 0 1,5 7-151,0 5 1,6 5 201,-6 6 1,0 6-101,-6 11 0,-2 5-632,-3 7 228,-4-1 259,-8-6 0,0 5-66,0-4 1,0-4 334,0-2 1,-6-5 272,0-6 1,0-4 58,6-8-190,0 0 0,2-7-242,4-4 0,-2-4-110,7-2 0,7-8-1627,5-4 834,8-18 557,-12 1 1,6-15-2346,-8 3 1225,0-3 127,1-8 1293,-9 0 0,-1 4 0,-8 0 0,0 0 0,0 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5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0 8068,'-10'0'2481,"3"0"0,9 0-1857,3 0 0,-1 2 832,8 4-654,-1 3-436,7 1 0,-7 5-729,1-3 0,-1-3-345,6 3 0,1-2-600,-1 1 0,6 3 967,0-9 341,0 9 0,-6-5 0,1 9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5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35 242 8039,'0'-17'1033,"0"7"0,8-3-329,3 7-576,4 0 0,10 1-67,4-1 1,6 0 176,5 6 0,4-6 35,8 1 0,-6-3-150,0 2 0,-7 4-2,1-4 1,-3 4-568,-3 2 0,-7 0-96,-4 0 1,-4 0-1277,-1 0 779,-9 8-120,7-6 1159,-14 6 0,-10-1 0,-11 3 0</inkml:trace>
  <inkml:trace contextRef="#ctx0" brushRef="#br0" timeOffset="223">450 0 8039,'-17'0'773,"-1"0"1167,9 0-1288,1 0-422,8 0 27,0 0 1,0 8 184,0 3 1,-2 5-79,-4 1 1,2 8-72,-7 4 1,-1 11-124,-5 6 1,0 4 28,0 2 0,-7 8-216,1 3 1,-5 2-333,5-1 0,-6 1-821,6-7 1,0-2 150,5-10-507,9 4 594,-7-14 372,14-1 127,-13-3 1,13-18-316,-4 3 748,4-11 0,2 2 0,0-8 0</inkml:trace>
  <inkml:trace contextRef="#ctx0" brushRef="#br0" timeOffset="442">18 588 8039,'-10'0'2897,"2"0"-2172,8 0-87,8 8 1,-6 1-160,4 9 0,1 5 8,-1 0 1,0 8-288,-6-3 1,0-1-195,0 2 0,0 4-246,0 1 1,0 5-502,0-10 1,2-4-1193,4-2 1012,-5-4 539,7-2 0,-6-7-381,4-4 1,-2-5-89,7-1 851,1 0 0,5-15 0,0-4 0</inkml:trace>
  <inkml:trace contextRef="#ctx0" brushRef="#br0" timeOffset="769">415 761 8457,'8'10'660,"3"-5"1,5-5-500,1-5 0,8 1-155,4-8 0,-4 1-136,-2-7 1,2 1-210,-2 0 0,0 0 169,-6-1 1,-1 1-81,-5 0 1,3-1-8,-9 1 1,1 6-346,-6-1 1,0 1 275,0-7 0,-7 7 313,-5-1-70,-3 8 0,-5-3 319,-3 7 0,4 7 272,-4 5 0,4 5-50,2 6 0,-1-2 354,1 8 1,0-6-131,-1 6 1,9-6-238,3 6 0,4-2 138,2 2 0,2-2-110,4-4 1,11-6-165,12 0 1,6-1-185,5-11 0,4 1-194,8-6 0,2-2-192,3-4 1,-7 3-623,8-9 0,-14 1 883,8-7 0,-4 1 0,4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48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52 381 8044,'-10'-9'1841,"3"-7"-724,7 14-27,0-5-349,0 7 120,0 0-566,7 0 0,3 0 141,7 0 0,2 0-237,5 0 0,2 0 32,9 0 0,2 0-182,3 0 1,6-8-197,12-3 1,-3-5-283,9-1 0,-3 0 265,3-1 1,-1 1-138,-11 0 1,2 1-99,-14 5 1,-7 1-1034,-10 4 694,-4 5 1,-9-5 246,-5 12 1,-5 1 13,-5 5 0,-5 1 40,-7-7 0,-1 7 1,1-1 0,-6-4 221,0-3 1,-6-3 214,6-2 0,-2-2 0,2-3 0,2-5 0,-8-7 0,10-1 0,2 1 0,-1 0 0,7 0 0,3-1 0,2 1 0,4 5-63,2 1 0,0-1 58,0-5 1,0 6 284,0-1-20,0 1 1,0-1 600,0 0 533,0 9 351,0-5-1218,0 8 0,0 2 87,0 4-176,0 3-320,-7 9 1,-3 6-52,-7 5 0,-2 10 107,-4 1 0,-4 14 0,-8-2 1,-1 17 171,-5 0-2379,-3 4 1882,-8 4 0,8-2-1228,4 0 710,-5 7 323,17-26 0,-9 10-359,20-20 1,-2 2 95,13-8 0,0-5-472,6-7 1081,0-14 0,0 1 0</inkml:trace>
  <inkml:trace contextRef="#ctx0" brushRef="#br0" timeOffset="678">450 779 11381,'7'10'1029,"-5"11"-572,4-4 0,-4 12 126,-2 0 0,0 3-372,0 3 1,2-6-178,4 0 1,-4 0-736,3 5 454,-3-7 240,-2 6 1,2-14-996,4 4 544,-4-4 174,6-2 1,-8-5-468,0-1 171,0-7 138,0 4 257,0-8 384,7-8 1,-5-1 78,4-9-219,4 9 65,-9-7-35,7 7-12,-8-8 1,0-1-208,0 1 68,0 7 1,6-5-45,0 3 0,1-3-190,-1-2 0,-4 0 74,4-1 0,2 1 35,-3 0 1,9-1 215,-3 1 0,-1 0-109,1-1 0,-5 1 202,6 0 63,-1 0-161,-1 7 0,5-3 124,-3 7 1,-3-6 46,3 6 0,-1 1 173,7 5 1,-1 0-133,0 0 1,6 0 15,0 0 1,0 0-151,-5 0 1,5 2 50,0 3 1,-6-1-386,-5 8 130,-9-1-25,5 7 1,-8 5-38,0 0 0,-8 6 50,-3-6 0,-6 5-62,-6-5 1,3 6 232,-3-6 0,-2 6 305,2-6 1,0 0-271,6-5 0,0-1 418,-1 0 0,9 0 744,3 1 0,4-7-164,2 1-827,0-8 1,8 3-42,3-7 0,10 0-16,2 0 0,8-2-119,-2-3 1,-2-5-180,2-7 0,-6-1-401,6 1 1,-8 0 277,2 0 1,-4 5-827,-2 0 529,-7 9-1252,5-5 102,-13 8 0,6 2 1662,-8 4 0,-8 11 0,-1 10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51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673 104 8010,'0'-25'0,"7"6"0,-3-4 800,8 11 0,-6-1-71,5 7 0,-5 0-50,5 6 0,-7 4 336,2 8 1,2 1-441,-2 16 0,1 2 227,-1 9 1,-4-3-402,4 3 1,-4 2-268,-2-1 0,0 3-24,0-10 1,0 9-212,0-15 0,5 7-86,1-12 1,0 0-431,-6-6 1,0-5-371,0-1 1,2-7-265,4 2 925,-5-4 0,7-10 20,-8-3 0,2-12-93,4-6 0,-2-6 204,7-5 0,-5 2 0,6-9 1,-3 1 70,3-6 1,5 8 250,0 4 0,2 5 127,10 7 1,-6 4-193,6 13 0,-6 3 192,6 8 0,-8 2 1,2 4 1,-4 5 149,-1 13 1,-9-3-131,-3 7 1,-4 3-25,-2 10 0,-2-5-167,-4 4 1,-5 3-167,-12-3 1,2 0-427,-8-5 301,8 0 162,-12-9 0,14-1-215,-4-7 0,3-9-135,3-3 131,0-4 0,2-10-47,3-3 0,4-12-84,8-6 1,8 2 141,4-2 0,5 2 80,6-2 0,-2 5 200,8 6 1,-8 9-101,2 3 0,2 4 304,-2 2 1,-2 2-81,-9 4 0,-5 3 42,-7 9 1,-1 6-27,-5 5 1,-6 6 39,-11 5 0,-11 4-234,-13 8 1,-4 2-338,-7 4 1,4 1-259,-4 5 1,-3-5 396,-2-7 1,-1-6-163,-5 0 98,4-7 204,-12-5 1,10-3-58,3-8 0,5-7 122,7-11 0,13-3 308,5-2 1,11 0-73,0 0 1,11-2 227,6-3 0,12-5-48,6-7 1,18-1-118,11 1 0,11 0 20,11 0 0,2-3-43,16-3 0,2 4 2,9-4 0,-4-2-41,4 2 0,3-6 1,-3 6 1,0-6-205,-5 6 1,-5-6-258,-7 6 0,-8 0-351,-15 6 0,-8 2 330,-3 3 0,-18-1-889,-6 7 764,-11 0 0,-2 8 40,-16 4 1,-9 5-69,-19 12 1,1 4-4,-7 8 0,-6-1 257,-5 1 0,-13 5 131,7 1 1,-2-7 268,7-5 0,6-2-308,0 2 1,2-4 636,10-8 1,2 0-202,9 1 1,-2-1-23,8 0 0,2 1 85,9-1 0,-1 0 278,7 0 0,-5 1-149,5-1 1,0 6 18,6 0 1,0 6-476,0-6 1,8 0-170,3-6 0,-1 6-164,1 0 0,1 1-482,5-7-163,1-8 0,-1-1 425,0-8 1,0-9-258,1-9 0,1-9 165,4-13 1,-4-4 116,4-8 0,-9 0 380,-3 0 0,-5 0-78,6 0 0,-7 1 130,7-1 0,-6 7 151,5 5 1,1 11 698,5 6-566,0 4 1,0 9 132,1 5 1,-9 5 4,-3 5 0,2 7 107,-2 11 0,-1 6 44,-5 11 1,-2 6-134,-3 12 1,-3 9-92,-4 8 1,3 13-219,3-1 0,4 5 293,-4 0 0,4 3-640,2 3 1,0 1 120,0-6 1,0-15-59,0-8 1,0-15-278,0-3 1,2-8 16,4-9 1,-4-8 29,4-4-318,-4-11 480,5-5 1,-5-16-358,4-9 1,2-12 355,-2-11 1,-1-9-478,-5-2 1,-2-1 365,-3-11 1,1-5 148,-8-6 0,3-6 242,-3 6 0,4 0-97,8 6 1,0 16 40,0 6 1,0 11 479,0 7 179,0 12 1,0 11-111,0 12 1,-7 13 418,-5 16 0,-11 1-402,-6 10 0,-3 0-5,-3 6 1,1 0-167,-1 0 1,-5 6-144,-1-1 1,1-1 41,5-10 0,8-6-181,4-11 1,10-4-220,1-7 1,7-3-190,-7-4-202,8-3 0,4-16 37,12-3 0,5-12-410,6-6 0,6-9 128,11-3 1,5-7 253,6 2 1,7-4-133,0-2 1,7 0 50,-2 0 1,-1 8 343,1 4 0,-1 3 152,1 3 1,-3 5 167,-8 0 0,-6 10 123,0 2 1,-8 1 354,3 11 1,-7-1-13,-5 6 0,-6 2-217,-11 3 0,-5 5 556,-7 7 0,-2 8-346,-3 4 0,-7 10-222,-11 1 1,-4 6-265,-7-6 1,-1 1-155,0-7 0,1-1-65,-1-4 0,8-6-675,4-12 552,-4 5 0,8-22 91,-4 0 0,12-17-378,5-11 1,4-7 285,2-5 0,9-2 182,9 8 0,1 1 86,10 11 0,2 4 250,9 13 1,-4 3 27,5 8 0,-5 2 231,-1 4 0,-6 4-176,0 7 0,-3 6-22,3 0 1,-4 2-378,-7-2 0,-1-4-457,0 4 0,-7-4-1796,-5-1 1566,5-1 0,-6-2 753,7-3 0,-7-4 0,4-8 0</inkml:trace>
  <inkml:trace contextRef="#ctx0" brushRef="#br0" timeOffset="549">2368 709 9906,'17'0'1154,"2"0"-680,4 0 1,6 0-137,11 0 0,4 0-235,8 0 0,6-7-137,0-5 0,-7 3-363,-4-3 1,-11 0-856,-1-5 505,-1 8 97,-14-7-299,4 14 466,-14-13 0,-10 13-90,-11-4 0,-5 4 573,-1 2 0,0-5 0,-1-1 0,-5-8 0,0 3 0,0 3-58,6 2 0,5 4-2,1 2 1,-1 8 342,-5 4 0,0 13 610,-1 9 1,1 3-404,0 9 0,0 6 286,-1 5 0,-5 3 128,0-2 0,-2-3-396,2 9 1,2-7-474,-8 7 1,6-7-371,-6 7 0,6-8-330,-6 1 0,14-9 470,-2-2 0,5-13-186,1 2 0,3-12-648,8 0-579,0-12 1608,8-3 0,1-8 0,9 0 0</inkml:trace>
  <inkml:trace contextRef="#ctx0" brushRef="#br0" timeOffset="938">2731 1245 7937,'-10'0'3586,"2"0"-2811,8 0-351,8 0 1,0 8-82,3 4 0,-1 9 165,-4 2 1,-4 2-342,3-2 1,-1-2-406,2 8 1,-4-8 137,4 2 0,-4-4-273,-2-1 72,0-1 0,0-6-542,0 1 0,1-8 131,5 2 1,-4-12 199,4-6 1,4-11 123,1-6 0,10 2 214,2-1 0,2-1 154,-2-6 0,-3 3-52,3 3 1,-4 10 279,-2 7 343,0 8 146,1-4 0,-9 18 218,-3 7 1,-4 3-384,-2 8 0,0-6 203,0 1 0,-8 3-302,-3 3 1,3-4 78,2-2-160,4-3-260,2-3-162,0 0 0,8-7-443,4-4 1,3-12-1343,2-6 1,6-3 147,0-2 1707,0-1 0,2 1 0,2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54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68 294 8059,'0'12'-2035,"0"-1"1915,0-7 0,0 6 129,0-4-23,0-4 13,0 5 1,0-7 0,0 0 0,0 0 0</inkml:trace>
  <inkml:trace contextRef="#ctx0" brushRef="#br0" timeOffset="60">68 329 5767,'0'0'0</inkml:trace>
  <inkml:trace contextRef="#ctx0" brushRef="#br0" timeOffset="314">68 294 5767,'9'-9'0,"-1"1"0,-8 8 0,0 0 0,-8 0 0,6 0 0,-5 0 0</inkml:trace>
  <inkml:trace contextRef="#ctx0" brushRef="#br0" timeOffset="830">85 121 8059,'8'-17'-58,"-7"0"1,7 0-128,-8-1 640,0 1 0,2 2 373,4 3-444,-4 4 1,7 8-32,-3 0 0,-4 2-51,4 4 0,1 9 8,-1 9 1,6 6 131,-6-1 0,-1 6 51,-5 5 0,2-2-136,4 9 0,-4-1-213,4 6 1,-4-1 102,-2 1 0,0-6-429,0 1 1,0-9 138,0 2 0,5-5-194,1-6 70,8 3 1,-5-12-159,8 3 0,-5-12-247,0-5 157,-1-4 1,6-10 2,1-3 0,-3-7 86,-3-5 1,1-4-22,-7-7 0,5-1 112,-5 1 1,2-1 46,-2 0 0,-3 3 85,9 3 1,-6 4 208,5 8 1,-1-1-63,1 1 1,5 6 184,-5-1 1,5 8 327,1-2-414,0 5 1,0 1 29,1 0 0,-7 0-187,1 0 1,-8 1-176,1 5 1,3 4-153,-2 7 1,0 0-1235,-6 1 1575,-8-1 0,-2 8 0,-7 2 0</inkml:trace>
  <inkml:trace contextRef="#ctx0" brushRef="#br0" timeOffset="1007">50 1003 8048,'-17'18'0,"5"-3"1283,1-3-925,7 3 0,-2-13 512,12 4 1,6-4-246,11-2 1,-2 0-111,8 0 0,1 0-197,11 0 1,-3-2-29,8-4 1,-5-4-439,5-7 1,-2 5-465,2 1 0,-2 1-1086,-3-1 1,-9 3 1697,9 8 0,-16-8 0,7-1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56.8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0 173 8001,'0'-17'764,"8"0"-437,3-1 1,5 7 179,1-1 0,2 3 429,4-3 1,-4 3-366,4 3 0,-3 2 391,-3-7 1,0 7-431,1-2 0,-1-2-249,0 2 1,0 1-384,1 5 0,-1-6-427,0 0 1,1 0 339,-1 6 1,-6 0-255,1 0 0,-2 8-1284,1 4 1,-3 11 711,-8 6 0,0 5-34,0 6 0,-8 3 1047,-3 3 0,-5 4 0,-1-6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33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28 641 7926,'-17'0'4873,"7"0"-3915,25 0 0,12 0-1266,19 0 0,4-8-128,-4-4 0,8-5-482,-2-6 0,2 2-746,-14-8 1116,1 8 0,-9-4 130,-3 8 1,-6-6 161,-11 0 0,-5-1 125,-7 7 0,0 0-102,0 0 0,0-1 118,0 1 0,-2-2-84,-3-4 1,1 4 220,-8-5 1,8 5 393,-1 2 162,-5 7 0,6 3-328,-7 7 0,7 7 35,-2 5 0,2 9 71,-2 2 1,3 10-95,-9 1 1,3 1 318,-3 5 1,-7 4-176,7 3 0,-7 3 218,7 1 0,-3 3-169,-2 4 0,5 1 11,1 5 0,1 3-483,-1-4 0,-3 3-431,8-3 1,1-9-390,5-8 1,0-7 499,0 1 0,0-6-989,0-5 853,7-4 1,3-9-12,7-5 0,1-5 89,-1-12 0,-6-3 124,1-9 1,-8-1 31,1-4 0,-3-4 13,-2-7 1,-2 5 147,-3 0 1,1 2 77,-8-2 0,7 2-74,-7 4 0,2 4 74,-1-4 0,-3 4-8,9 1 1,-7 1 189,6 0-2,-7 0 0,5 5 639,-3 0-6,-5 9 1,13-5 1052,-9 8-1083,8 8 1,-4 1-202,8 9 1,0-1-169,0 0 0,0-5-25,0-1 0,8-5-133,4 5 1,5-7-39,6 2 1,4-6-461,8-6 0,7-3-607,4-9 1,-2-8-827,2-9 1,-7 0 792,1-5 1,-3-4-117,-3-2 0,-5-4 599,0-2 0,-8 0 399,2 0 0,-10 2 0,-1 4 0,-6 10 0,5 7 0,-7 8 0,11 3 0,-11 11 196,8 7 0,-8 2-68,1 3 1,3 5 228,-2 7 0,7-5-13,-1-1 0,5-7 369,6 2 1,-2-4-163,8-2 0,0-2-17,6-4 0,5-2-285,0-3 0,3-10-57,-3 3 0,-4-3-487,5 4 1,-5 0 242,-1-1 1,-3 1-274,-3 0 1,2 0 159,-8-1 0,-8 7-815,-9-1 0,-4 6 980,-2-5 0,-8-1 0,-1-5 0</inkml:trace>
  <inkml:trace contextRef="#ctx0" brushRef="#br0" timeOffset="163">1204 226 7926,'-27'26'0,"-4"1"308,8-4 1,-6-1 508,6 6 1,0-5-373,6 6 1,0 0-119,-1 6 1,7-1-193,-1 1 0,6-6 47,-5-1 0,7-1-408,-2 2 1,4 2 249,2-8 1,-2 6-948,-3-6 1,3-6-546,-4-5-264,4-8 1732,10 3 0,-6-22 0,5-4 0</inkml:trace>
  <inkml:trace contextRef="#ctx0" brushRef="#br0" timeOffset="705">1273 122 8301,'0'17'226,"0"0"-226,0 1 0,-6-5 324,0 4 0,-5-3 501,5 9 0,-7-2-645,1 2 0,-1-2-561,1 8 1,-5-6 166,0 6 1,-1-6-104,-5 6 1,4-8-5,2 2 1,1-4-29,5-1-79,-5-9-179,7 6 180,-8-13 399,7-2 1,4-2 225,12-3 0,4-3-21,7 2 1,6-1 119,0 1 0,8 4 213,-2-4 0,3 4-236,3 2 0,-6 0 181,-1 0 1,-6 0-129,1 0 1,-6 2-68,-6 4 1,-3-2-241,-8 7 0,-2 3-297,-4 9 1,-5-2 62,-12 8 1,2-8-197,-8 2 1,0 2-118,-6-2 0,1 6 226,-1-6 0,6 2-14,1-2 1,-1-4-31,-6 4 0,6-4 100,1-1 1,6-7 105,-1 1 1,10-7 137,1 7-7,1-8 292,1 4 50,3-8-218,7 0 1,7-2 570,5-4 0,3 2-297,3-8 0,5 1 455,0-6 1,7-1-302,-1 1 0,4 0-180,1-1 0,1 1-263,0 0 1,5 0-163,0-1 1,6 1-88,-5 0 0,5-1 140,-6 1 0,6 2-588,-5 3 1,-7 3 194,-5 3 0,-8 4 73,2-4 0,-9 4 13,-3 2 0,-7 2-28,2 4 0,-12 5-29,-5 13 0,-7-3-731,-5 8 1103,-11-8 0,-11 19 0,-6-4 0</inkml:trace>
  <inkml:trace contextRef="#ctx0" brushRef="#br0" timeOffset="896">633 1246 7910,'-17'0'0,"0"0"3229,-1 0-1484,9 0-1385,1 8 1,10-7-213,4 5 1,-3-2-7,9 2-4,0-4 1,5 5 79,0-7 0,-5 0-858,-1 0-50,1 8 0,5-6-1789,0 4 2479,-7-4 0,13-2 0,-4 0 0</inkml:trace>
  <inkml:trace contextRef="#ctx0" brushRef="#br0" timeOffset="1030">1100 1298 7910,'17'0'1139,"1"0"1,-1 5-295,0 1 1,6 2 125,0-2 0,0-4-1033,-5 3 0,-1-3-1712,0-2 996,1 0 1,-9 2 350,-3 4 1,-14-4-1203,-9 4 1629,0-4 0,-24 5 0,5 3 0</inkml:trace>
  <inkml:trace contextRef="#ctx0" brushRef="#br0" timeOffset="2119">2501 18 7890,'-18'-8'0,"1"6"0,0-5 545,0 7 0,-1 0 775,1 0 1,0 5-799,-1 1 1,7 6-219,-1-6 0,-1 7-2337,-10-1 1323,4 11 1,-14-2 439,4 8 0,-2-6 391,3 5 1,-3 1 322,8 6 1,0-1-270,5 1 0,1 5 127,0 1 1,1-1-63,5-5 1,1 5-99,5 0 0,3-5-6,-4-6 1,4-6-121,2 6 0,6-8 58,-1 2 0,7-4-194,-6-2-116,7 1 82,-3-1 76,-1-7 1,1-3 86,-4-7 108,-4 0 0,5-7-89,-7-5 0,0-3-35,0-3 1,2-7-46,4-3 0,-2-5-135,7-2 1,1 1-253,5-1 0,3 6 141,3 0 1,-4 8-60,4-2 1,2 4 62,-2 2 1,2-1 197,-2 1 1,-4 2 215,4 3 1,-2-3 339,2 3 0,-3 3-244,3-3 1,-4 6 193,-2-5 1,0 5 228,1-5 1,-1 7-183,0-2 0,3 2-263,3-2 1,-10 5 140,4-5-222,-3 4 57,3 10 1,-2 7-100,-3 8 1,-4 8 5,-8-2 0,5 11-113,1 6 0,6 4 230,-6 2 1,1 2-80,-1 3 0,-4 3 232,4 3 1,-4 3-137,-2-9 1,0 3-241,0-3 1,0-9-27,0 4 0,-8-6-198,-4 1 1,-3-5 138,-2-8 0,-3-1-32,-3-4 0,2-6-415,-8-12 1,6 3 179,-5-8 0,1-1-591,-2-5 0,-4-7 397,4-5 1,-3-5 20,-3-6 0,6-4 84,0-8 0,1 3 19,-7 3 1,6-4 215,0 4 0,3 4 183,-3 2 1,-4 4 31,4 2 1,2 5-158,-2 1 0,3-1 154,-3-5 0,-2 5 182,8 1 0,0-1 201,6-5 1,-1 0-104,1 0 0,7-1 33,5 1 1,3 0-34,2-1 1,0 7 32,0-1 0,7 1-82,5-7 0,9 7-19,2-1 1,8 3 114,-2-3 0,5-1-27,7 7 0,3-7 68,8 1 1,0 3-256,-1-3 0,7 0-150,0-5 1,-1 6-132,-5-1 1,0 2 163,0-1 1,-10-4-460,-7 3 0,-4 2-18,-14-1-49,4-1 336,-11-5 1,-3 0 54,-7 0 0,-7 5-50,-11 0 1,-5 7 19,0-7 0,-2 8 101,2-1 1,4 3 115,-4 2 0,-2 7 196,2 5 1,0 3-132,6 3 0,5 6 333,1 5 0,-1 2-78,-5-2 0,5 4 84,1-5 1,5-3-106,-6-2 1,9 2 131,-3-2 1,4-5 314,2-7 40,0 1-1118,0-3 0,2-1 257,4-8 0,-3-2-688,9-4 0,-1 3 181,7-9 0,-7 2-113,1-1 1,-1-3 228,7 9 1,-7-7-677,1 6 1117,-9 1 0,5 12 0,-8 3 0</inkml:trace>
  <inkml:trace contextRef="#ctx0" brushRef="#br0" timeOffset="2234">1982 1194 7890,'-33'0'2164,"4"0"-890,4 0-2844,16 0 1570,1-8 0,8-1 0,0-9 0</inkml:trace>
  <inkml:trace contextRef="#ctx0" brushRef="#br0" timeOffset="2615">1792 1229 7890,'-18'9'-38,"1"7"544,0-5 1,1-1 1962,5 1-1911,-4 1 0,7 5-25,-4 0 0,5 1 301,7-1 1,0 0-339,0 0 0,2 1-320,3-1 1,-1 0 38,8 1 1,-6-7-738,5 1 0,1-7 78,5 7 0,-6-8-317,1 2 1,-1-4 327,7-2 0,-1 0-199,0 0 1,1-2-11,-1-4 1,8-6 4,4-11 0,3 2 159,3-8 0,0 6 199,-1-6 0,1 6 449,-1-5 0,1 6-10,-1-1 1,9 6 210,3 6 0,4-5-254,2 5 0,2-3 81,3 3 1,5-5 360,7 5 1,-6 1-195,1-1 1,-3 1 134,3-2 0,-5-1-128,-7 7 0,-8 0 67,-3 6 1,-13-5-171,-5-1 0,-3 0-269,-3 6 0,-8 2 108,-3 4 1,-12 3 69,-5 9 1,-8 1-316,-10 4 1,-2 2-515,-15 4 1,0 4-431,-6-5 1,6-1 492,0 2 1,0-8-364,-6 2 1,2-4 11,4-1 939,-4-1 0,6 0 0,-8 1 0</inkml:trace>
  <inkml:trace contextRef="#ctx0" brushRef="#br0" timeOffset="2960">2207 1401 8776,'0'-17'3182,"0"8"-2245,0-7-748,7 14 0,3-5-139,7 7 0,-5 0-498,-1 0 0,-7 7 342,2 5 1,-4-1-434,-2 7 1,0-11 244,0 11 1,-6-5 6,0 4 1,1-5-466,5-1 1,7-7-208,5 2 1,9-6 616,2-6 1,8-1 341,-2-5 0,3-1 0,3 7 0,-8-6 0,-4 7 0,-4-1 1965,-2 6-1282,-7 0 1,-2 7 82,-8 5 1,-8 9-202,-4 2 0,-9 2-117,-2-2 0,-13 4-378,1 8 0,-9-1-266,4 1 0,-1-6 26,7-1 0,1-6 209,4 1 1,4-10 329,8-1-255,7-8 0,12 3 220,16-7 1,8-2-72,15-3 1,9-5 227,7-7 1,14-3-378,-1-3 0,-3 4-362,-4-4 0,1 6 248,5 5 0,0-11 0,0 4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56.9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18 8001,'-17'19'220,"0"4"1,0-9 19,-1 3 1,7-9 1601,-1 3-749,8-7-710,-3 4 1,9-8-258,3 0 1,11-2-187,7-4 1,8-4 125,-3-7 0,5 0-121,2 0 1,-1-1-805,1 1 0,-6 7 348,-1 5 1,-6 3 510,1 2 0,-4 0 0,-2 0 0</inkml:trace>
  <inkml:trace contextRef="#ctx0" brushRef="#br0" timeOffset="224">363 225 8001,'12'12'1232,"-1"0"0,1-9-226,5 3 1,0-2-611,1 2 0,5-4-184,0 3 0,0 5 17,-6 2 0,0 3-1,1 2 1,-9 2-276,-3 5 1,-4 2 117,-2 9 0,0 0-567,0-1 0,-13 1 136,-5-1 0,-9 7-105,4-1 1,-7-5 228,1-7 0,2-1 59,-2 2 1,8 2-145,-2-8 0,4-6-110,1-5 1,7-8-1258,-1 1 836,1-3 852,-6-9 0,-1-11 0,1-9 0</inkml:trace>
  <inkml:trace contextRef="#ctx0" brushRef="#br0" timeOffset="401">450 174 7971,'-8'9'1414,"-2"7"275,-7-5 1,6 4-884,-1 3 1,1 9-68,-7 7 0,-7 3-898,-4 9 0,-3 2 190,-3 10 1,1-5-977,-1 5 1,0-4 86,1-2 0,1-6-449,4 0 1,10-10 1306,8-1 0,7 0 0,-4-9 0</inkml:trace>
  <inkml:trace contextRef="#ctx0" brushRef="#br0" timeOffset="570">1211 1107 7856,'-35'10'2838,"-7"13"0,11 2-567,-4 15-2271,12 1 0,-17 1 0,4 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04.7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18 8084,'-17'0'2138,"0"-8"2879,0 6-4094,7-6 0,4 22-342,12 3 0,-4 12 5,4 0 0,-4 13 209,-2 10 1,0 2-1091,0 9 0,0 6 235,0 6 1,0 6-1080,0-6 0,7 2 1139,5-2 0,3-4 0,2 6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03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53 710 8277,'9'0'788,"-1"0"538,-8 0-962,0 0-1749,8-8 1165,-6 6 220,5-6 0,-7 8 0,0 0 0</inkml:trace>
  <inkml:trace contextRef="#ctx0" brushRef="#br0" timeOffset="383">1 623 8284,'2'-15'1369,"3"3"1,-1-3-732,8 3 1,-6-3-267,5-2 0,1 1-42,5 5 0,0-4-85,1 3 0,-1 4-1,0 3 0,-5-3-25,-1 2-26,1 0 0,3 16 95,-3 7 0,-5 2 31,-7 10 0,0 2 93,0 9 0,0-1-184,0 7 1,0-8-6,0 3 1,6 1-47,0-2 1,0-1-5,-6-10 0,5 1-187,1-7 1,6 0 49,-7-5 0,9-3-813,-3-3 388,5 3 0,7-13-204,0 4 1,2-12 191,-2-6 1,-4-9-250,4-2 1,2-8-119,-2 3 1,4-7-1329,-10-5 2096,5 3 0,-13-13 0,8 6 0</inkml:trace>
  <inkml:trace contextRef="#ctx0" brushRef="#br0" timeOffset="560">381 35 8127,'-9'-7'0,"3"-5"2000,4 4 0,4 1-746,4 7 1,-3 0-340,9 0 0,-6 0-153,5 0 0,1 0 168,5 0 1,0 2-1383,1 3 0,-1 5 332,0 7 0,1 3-2050,-1 3 0,0 3 2170,0 9 0,-7 7 0,-2 3 0</inkml:trace>
  <inkml:trace contextRef="#ctx0" brushRef="#br0" timeOffset="770">831 883 8063,'-17'0'653,"9"-6"-20,8 0 1,9-5-11,15 5 0,-3-6 868,7 7 1,-4-9-260,4 3-867,1 3 0,6-6-72,-1 9 0,1-1-252,0 6 1,5 0-369,0 0 1,-1 0-751,-11 0 1,-1 0-893,-4 0 1,-5 8 1968,-1 3 0,-7 5 0,-10 1 0</inkml:trace>
  <inkml:trace contextRef="#ctx0" brushRef="#br0" timeOffset="964">1142 623 8178,'-15'-2'0,"3"-3"1677,5 3 297,7-6 0,1 8-1112,5 0 0,-4 8-70,4 3 1,-4 5-47,-2 1 1,-2 8-289,-4 4 1,2 9-1022,-7 2 1,5 3 95,-6-3 0,9-2-145,-3 9 0,4-9-310,2 2 0,0-3-2725,0-3 3647,8-7 0,9-2 0,10-7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11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104 191 8211,'-10'-17'-195,"1"-1"-50,3 1 1,4 0 550,-4-1 0,3 1 600,-3 0 1,4 0-379,-4-1 0,4 7-126,2-1 1,-2 8 372,-3-1-590,3 3 0,-8 9-95,4 5 0,4 13 83,-3 10 1,-3 9-149,2 13 1,0-5 52,6 0 0,2-2-365,4-10 1,6 1-205,11-7 1,-2-9 234,8-7 0,-1-3-260,7-9 1,0-2 158,-1-10 0,-5-4-21,0-7 0,-8-8 133,2-4 1,-6-5 164,-5-7 1,-5 5-34,-7-5 0,-3 11 276,-9 1 1,-1 6-41,-16-6 0,0 10-153,-6 1 1,1 3-366,-1 9 395,1 0 0,-9 22 0,-1 3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10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 8200,'18'0'2145,"-1"0"0,2 0-1697,4 0 1,-2 0 0,8 0 63,2 0 0,2 0-493,1 0 0,-1 0-426,-4 0 0,1 0-692,-7 0-42,0 7 1,-7 5 362,-5 11 1,-5 4-557,-12 7 1,-11 7 1333,-12-1 0,-11 8 0,-4-4 0</inkml:trace>
  <inkml:trace contextRef="#ctx0" brushRef="#br0" timeOffset="325">0 762 8200,'23'0'760,"0"0"1,8-2-237,-2-4 1,5-4 286,7-7 1,-3 0-550,8-1 0,0 1-450,6 0 0,-8-1-124,-3 1 1,1 0-438,-2 0 0,-1 1 399,-10 5 0,1-3-189,-6 8 0,-7 1 54,-6 5 1,-7 7 28,2 5 0,-6 3 57,-6 3 0,0 1 399,-11 4 0,4-4 0,-10 4 0,5-4 221,7-1 1,3-1 248,8 0 1,2 1-107,4-1 0,5 2 350,12 4 0,4-4 679,8 4 1,-1 2-659,1-2 0,0 8-269,-1-2 1,1 4-502,-1 1 0,-1 1-441,-4-1 1,-6 1 210,-12 0 1,3 1-401,-8 4 0,-8-1 335,-10 7 0,-17-8-158,-5 3 0,-7-7-197,1-5 0,2-4 205,-8-8 1,1-7-304,-1-4 0,-2-8 783,8-10 0,0-7 0,5-15 0</inkml:trace>
  <inkml:trace contextRef="#ctx0" brushRef="#br0" timeOffset="446">657 762 8063,'-25'7'0,"4"3"1302,-8 7 1,6 8 1730,-6 4 1,1 19-2474,-7 10 1,0 9-1330,1 8 369,-8 4 0,-3 7 0,19-43 1,1 0-1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09.2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8 294 8101,'-7'-9'1823,"12"1"-441,1 8-856,8 0 1,13 0 180,7 0-247,1 0-476,15 0 1,-6 0-169,8 0 1,0 0 97,0 0 1,-8-6-119,-4 0 0,-3 1 148,-3 5 0,-7 0-194,-4 0 1,-6 7 175,-5 5 1,-2 11 213,-5 6 0,-3 13 19,4 10 1,-4 2-103,-2 9 1,2-7-8,4 2 0,-3-5-6,9-1 0,0-8 3,5-3 0,-6-10 3,1-3 1,1-7-145,10 3 1,-3-13 137,3-5 1,-2-4-49,2-2 1,-4-10-154,4-7 75,4 0 0,-8-16-160,4 4 14,-4-4 1,-7-1 50,0-1 1,-9 1 44,3-1 1,-4 8-194,-2 4 0,-8-2-311,-3 2 1,-6 2 121,-6 9 1,-4 5-170,-8 7 1,-7 2 511,-4 3 0,-4 11 266,-2 7 0,2 8 303,4-3 0,-4 5-276,4 2 1,3 5 162,3 0 1,4 6 186,1-5 0,2 5 531,4-6 1,4 3 81,8-3 1,2-4-494,3 5 0,5-5-19,7-1 0,0-1-109,0 1 0,9-2-180,8-5 0,10-3-125,14-7 0,11-9-102,11-3 1,12-12-222,6-5 0,9-6-520,2-7 0,-43 12 1,0-2-954,43-21 0,-7 6 754,-10 0 1,0 1-1689,-6-7 2571,4 8 0,-15-6 0,3 5 0,-3-5 0,-1-2 0</inkml:trace>
  <inkml:trace contextRef="#ctx0" brushRef="#br0" timeOffset="494">1703 87 8252,'19'6'769,"4"-1"0,4 1 1,8-6 1,7 0-402,4 0 0,10-2-294,2-4 0,5-3-40,-5-9 0,-1 1-23,-5 0 0,-8 5-460,-3 1 0,-12 7-219,-6-2 97,-12 4 0,-3 6 301,-8 8 1,-8 7-46,-3 15 0,-12 7-914,-6-1 500,-4 8 491,-2-4 1,7 8 236,-1 0 0,8-6 0,-2 0 0,5 1 0,7 4 0,-3 1 167,9 0 1,-1 2 221,6 4 0,-2-3 31,-4 9 0,4-7 398,-4 7 1,5-1-362,1 6 0,0-1-117,0-5 1,0-5-353,0-12 0,0 0-89,0-12 1,5-3-478,1-13 297,8-1 1,-5-8-206,8-3 1,-5-8 177,-1-9 308,1-8 0,13-24 0,2-1 0</inkml:trace>
  <inkml:trace contextRef="#ctx0" brushRef="#br0" timeOffset="616">2481 779 11120,'8'17'3382,"2"-2"-3584,7-3 0,6 3-623,0-3 1,6-3-2555,-6 3 3379,8-8 0,-12 11 0,6-5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08.1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8272,'17'0'1494,"1"0"1,1 0-52,4 0-1168,-4 0 1,14 6-66,-4 0 0,-2 5-1137,1-5 1,-6 7 516,1-1 0,-6-2-672,-5 1 0,1 1 286,-7 5 0,-2 2 207,-10 4 1,-4 2 588,-7 4 0,-8 4 0,-2-6 0</inkml:trace>
  <inkml:trace contextRef="#ctx0" brushRef="#br0" timeOffset="391">69 554 8252,'0'17'233,"0"0"1,0-5 401,0-1 0,0 1-151,0 5 1,0 0 57,0 1 0,0-1-201,0 0 0,0 0 28,0 1 0,2 5-428,4 0 1,-4 0 140,4-6-514,3 1 0,-5-1-233,8 0 121,-8-7 1,5 3 307,-3-7 1,-2 0-45,7-6 1,-5-2 106,6-4 1,5-4 39,6-7 0,6 0-352,-6 0 362,0 7 186,-6-5 0,0 13 206,1-4 1,-1 4 4,0 2 0,-1 2 180,-5 4 0,3-3-174,-9 9 0,9-8-39,-3 2 1,7-4-155,5-2 1,4-2 88,7-4 1,7-4-471,-1-7 1,12-6 179,-6 0 1,2 0-12,-8 5 0,-5 3 252,0 4 1,-1 3 336,-5 8 0,-4 4-116,-2 7 0,-10 3 166,-1 15 0,-8-6 151,2 5 1,-5 1 483,-1 6 0,-1-6-783,-5-1 1,2-6-140,-8 1 1,1-6-851,-6-6 0,-3 3-45,-3-8 0,4-1-487,-4-5 1,4-1 566,2-5 1,1-6-240,5-11 1,3-4 826,8-7 0,-8-9 0,-1-1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05.9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8204,'0'-10'1317,"0"2"0,7 8 166,5 0-696,3 0-328,3 0 1,1 2 172,4 4 1,4-4-351,7 4 0,-5 1-193,0-1 0,-2 2-15,2-2 1,2-5-201,-8 5 0,2 2-123,-2-2 0,-4 7 218,4-1 0,-4 1-1196,-2-1 1,-5 9 172,-1-4 1,-7 4-130,2-4 1,-4 7 545,-2-1 1,0 2 103,0-2 1,-6 2 532,0 3 0,-15 5 0,2-6 0</inkml:trace>
  <inkml:trace contextRef="#ctx0" brushRef="#br0" timeOffset="156">295 727 8204,'-19'27'365,"-4"-4"1,3-10 545,-3-1 1,10-8 317,1 2 52,8 3-982,-3-7-305,7 6 191,15-16 1,-1 4-304,14-7 1,1-3-189,6-9 0,-1 4-267,1-4 1,0 6 123,-1 5 1,-1-1-486,-4 7 0,1 0 248,-7 6 686,0 0 0,-13 8 0,-2 1 0</inkml:trace>
  <inkml:trace contextRef="#ctx0" brushRef="#br0" timeOffset="350">571 831 8204,'8'17'1893,"-6"0"1,13 6-1030,-3 0-360,3 8-314,3-4 0,-1 8-177,0-1 1,-1 3-165,-5 3 0,-1-3-412,-4 3 1,-5-2 391,5 3 1,-10-5-129,-1 5 1,-9-5-431,3-1 1,-5-6-265,-1-1 398,0-7 1,-1-3 66,1-12 1,7-6 527,5-6 0,-5-12 0,0-8 0</inkml:trace>
  <inkml:trace contextRef="#ctx0" brushRef="#br0" timeOffset="542">744 813 8221,'-23'0'646,"0"0"1,0 0 948,6 0 1,2 8-107,3 4-828,-3 3-320,5 10 0,-9 8-1046,-4 7 1,2 8 72,-8-2 1,6 2-235,-6-2 1,8 2 573,-2-7 0,4-3-449,1-9-20,9 4-774,1-14 1535,8-2 0,23-25 0,6-11 0</inkml:trace>
  <inkml:trace contextRef="#ctx0" brushRef="#br0" timeOffset="801">1298 156 8087,'-25'-17'4587,"6"7"-3900,1 3 1,11 14 141,7 5 1,0 9-627,0 2 0,2 2-518,3-2 1,-3-2-188,4 8 0,2-8 272,-3 2 0,9-3 353,-3-3 0,5-8-13,1-3 0,0 2-47,1-2 0,5-1-240,0-5 1,8-5-170,-3-1 0,-3-6-573,-2 7 58,4-1 1,-8 0-274,5 0 0,-13 2 504,-5 10 0,-4 4 2,-2 7 0,-2 2 628,-4 4 0,-4-1 0,-7 6 0,-8-7 0,-2 4 0</inkml:trace>
  <inkml:trace contextRef="#ctx0" brushRef="#br0" timeOffset="985">1471 589 8087,'-18'27'-695,"1"-2"478,8-8 0,-5 0 1411,8 0-691,1 1 0,5-7 300,0 1-726,0-1 1,0 7 489,0-1-269,7 0 1,3 0 11,7 1 0,-1-1-15,-5 0 1,2 1-207,-7-1 1,6 0-202,-6 0 1,-1 7-810,-5-1 0,0 7 508,0-1 0,-7 2-395,-5-2 0,-3 1 304,-3-6 0,-5-1 87,0-6 0,0-2 174,6-3 1,0-5 277,-1-7 1,1-1-36,0-5 0,-1-4 0,9-7 0,-6 0 0,5-1 0</inkml:trace>
  <inkml:trace contextRef="#ctx0" brushRef="#br0" timeOffset="1115">1315 1038 8087,'0'18'0,"0"5"483,0 0 0,0 5 689,0-4 1,0 4 141,0-5 1,8 6-625,3-6 0,7 6-911,5-6 0,5 0-119,13-5 1,3-1-238,8 0 0,-2-7 592,-4-5-15,4-3 0,-14-9 0,7-3 0</inkml:trace>
  <inkml:trace contextRef="#ctx0" brushRef="#br0" timeOffset="1665">2318 710 8442,'0'-18'832,"8"1"1,9 7-243,12 5 0,5-3 186,7 2-488,3 1 0,8 6-231,0 5 1,-6 4-301,0 7 0,-9 8 239,-3 4 1,-7 4-108,-10 1 0,-5 6 388,-1 1 0,-7 5-118,2-6 1,-2 1 41,2-7 1,-3-5-167,9 0-138,-1-8 0,7 2-43,-1-11 1,2-5-342,4-7 0,-3-9-111,3-9 0,-4-8-1269,-2-15 1867,8 5 0,-6-22 0,6 4 0</inkml:trace>
  <inkml:trace contextRef="#ctx0" brushRef="#br0" timeOffset="1831">2785 35 8187,'-35'0'0,"14"-7"1057,4-5 220,11 4 0,0 1-747,12 7 0,10 0-93,7 0 0,0 0-334,-6 0 0,6 2-212,0 3 0,8-1-426,-2 8 1,3-7 328,3 7 206,0-8 0,7 11 0,2-5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2:38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278 156 8034,'0'-10'-1325,"0"1"1189,0 3 73,0 4 296,0-14-237,0 15 1,2-13 15,3 8-3,-3-7 0,8 5 57,-4-3-64,-4-5 1,5 12 125,-7-7 0,2 7-45,4-2 1,-4-3-27,5 7 20,-7-6-71,0 8-15,0 0 48,8 0-39,-6 0 1,6 2 30,-8 4 1,0-2 5,0 7 0,6-5-17,-1 5 0,1 1 7,-6 5 0,0 1-25,0-1 0,0 0-6,0 0 0,2 3-22,4 3 1,-4-4 37,3 4 1,-1 4-18,2 2 1,-4 1 29,4-1 1,1 4 4,-1-4 1,0 5-4,-6 7 0,6-5 9,-1 5 0,1-5-27,-6-1 0,0-1 0,0 1 1,0-1 19,0 1 0,0 5-10,0 1 0,0 1 33,0-2 0,0-1 0,0 7 1,-6-6 7,1 6 0,-3-1-32,2 1 1,4 2 6,-3-8 1,-3 2-40,2-1 1,0-3-100,6 8 0,-2-7-3,-3 1 1,3-2 102,-4 3 0,4-5-15,2 5 1,0 1 26,0-2 0,0 6 16,0-5 1,0 1 17,0-2 0,0-3 13,0 3 0,0 2-37,0-1 1,0 7 0,0-2 0,0-2-27,0 2 0,0-5 26,0 5 0,2-2-27,4 2 1,-4 2-2,3-8 1,-3 7-10,-2-7 1,0 6 63,0-6 0,0 12-4,0-6 0,6 8-15,0-8 1,0 4 4,-6 2 1,0 0-48,0 0 0,0 5 33,0 1 0,0 0 4,0-6 0,0 0 21,0-1 1,0 7-5,0 0 1,0-1-9,0-5 1,-6 6 0,0-1 1,0 1-31,6-6 1,0 2 3,0 3 1,-2-3-42,-3 4 0,3-4 54,-4-2 0,4 1-29,2 5 0,0-4 22,0 3 1,0-3-9,0-2 1,-2 0 66,-4 0 1,4 0 9,-3 0 0,3 5-4,2 1 1,-6 2 25,0-3 0,0-3-135,6 4 1,0 1 76,0-1 0,-5 1-45,-1-1 1,0-4-3,6 3 0,0 5-102,0 1 0,-2-1 77,-3 1 1,3-1-23,-4 1 1,-2 4 86,2-3 0,-5-3 104,5 3 0,-5-3-13,5 3 1,-6 3-107,6-4 1,-5-1 154,5 1 0,-1-5-94,1 5 1,4-1-40,-4 1 1,4 4-20,2-3 1,0-3-19,0 3 1,-2-3-17,-4 3 0,5 1 50,-5-7 0,4 7-16,2-2 0,0-1-8,0 1 0,0-1 150,0 1 0,-6 4-103,0-3 1,1 3 11,5 2 1,0-5-38,0-1 1,0-2-5,0 3 1,0 3-4,0-4 1,0 5-3,0 1 1,0 0-19,0 0 0,1 0-95,5 1 0,-4-1 157,4 0 1,-4 0-84,-2 0 1,0 0-2,0 1 0,0-1-6,0 0 1,0 0-11,0 0 1,0 0 54,0 1 0,0-1-6,0 0 1,0 0 109,0 0 1,-2 2-121,-4 4 0,2-5 226,-7-1 1,1 0-21,-1-6 0,-3 5-10,8 1 0,-5 0-67,5 0 0,-5 0 5,5 0 1,-6 1-64,7-1 1,-3 0 3,2 0 1,4-5-97,-4-1 0,4-5 98,2 5 0,-5-5-146,-1 5 0,0-5 13,6 5 1,-2-7 34,-3 1 0,3-3-27,-4-2 0,4-6-140,2 0 1,0-7 102,0 1 1,0-5-54,0-6 1,0-4-357,0-8 92,0 0-104,0 0 0,2-9-177,4-8 1,-3-19-900,9-21 1568,-8-20 0,19-27 0,-4-9 0</inkml:trace>
  <inkml:trace contextRef="#ctx0" brushRef="#br0" timeOffset="1692">537 190 7982,'2'-9'13,"4"3"1,-4 2 250,3-2-338,5 4 1,0-5-63,7 7 1,2 0 75,4 0 0,-4-6-116,4 0 1,2 0 157,-2 6 0,2 2-81,-2 4 1,-3-4 101,3 4 1,2 3 34,-2 3 1,8-2-6,-3 1 1,3-5 19,-2 5 0,9-7 50,-3 2 0,3 2-75,-3-3 0,1 1 103,5-6 0,-3 6-74,8 0 0,-5 5 41,5-5 1,0 2-71,6-3 0,0-1-8,0 8 1,1-8 11,5 1 1,-4 3-1,3-2 0,3 0-90,-2-6 1,7 5 89,-2 1 0,5 0-32,1-6 1,0 6 21,0-1 0,0 3-33,1-2 0,-1-4 14,0 4 1,0 1 4,0-1 1,6 2 4,0-2 0,6-5 0,-6 5 0,5-4-106,-5-2 1,8 0 107,-2 0 0,-3 0-72,3 0 1,-2-6 48,2 1 0,9-3-203,-4 2 1,-1 2 249,-4-7 0,-3 7 109,3-2 1,4 2-113,-5-1 0,5 3 13,1-4 1,-1 4-53,-4 2 1,3 0 45,-3 0 0,2 2-170,-3 4 1,9-4 157,-9 3 0,9-3-204,-9-2 1,11 0 71,1 0 0,-6 0 51,-5 0 1,0 0 19,5 0 1,1 0-4,-1 0 1,-7 0 174,-4 0 0,4 0-106,1 0 0,-1 0 40,2 0 0,-2 0-60,1 0 1,5 0-1,-4 0 1,3 0-57,3 0 1,-7 0-15,1 0 1,0-6 52,5 1 0,1-7-10,-1 6 0,-5-1 30,-1 1 0,-5 4-37,6-4 1,-6-1 48,6 1 0,-6 0-38,5 6 0,-10 0 25,5 0 0,-6 0-14,11 0 0,-12 0-124,1 0 1,-2 0 119,8 0 0,-4 0-5,4 0 0,-4-6-6,-2 1 0,0-1 7,1 6 1,-1-6 16,0 0 0,-6 0-38,1 6 0,-8-1 119,1-5 1,3 4-75,-3-4 1,1 4 4,-6 2 1,6 0-15,-1 0 1,1 0 110,-6 0 0,0 0-144,-1 0 1,7 0 285,0 0 1,-1 0-289,-5 0 0,2 0 142,4 0 0,-4 0-140,3 0 1,-1 0 1,2 0 1,-9 0 23,9 0 1,-8-2-49,8-3 0,-4 3-6,-3-4 0,1 4 55,0 2 0,4 0-24,-4 0 0,7 0 139,-13 0 0,8 0-82,-8 0 1,4 0 104,2 0 1,0 0-63,0 0 1,0 0-34,0 0 1,0-2-31,-1-4 1,3 4-9,4-3 1,-8 3-39,8 2 0,-14 0-24,8 0 0,-6 0 90,0 0 1,2 0 4,-8 0 0,2 0 96,-1 0 1,-3-6-83,8 0 1,-7 0 13,1 6 0,2 0 22,-1 0 1,5 0 17,-6 0 1,8-2-129,-2-3 0,4 3 89,2-4 0,-6-2-159,0 2 0,-1 1 47,1 5 0,2-6-160,-8 0 1,2-1 128,-1 1 1,-10 4-22,3-4 1,-5 4 1,0 2 0,1 0-3,-6 0 0,-1-6 137,-6 1 1,2-1-106,4 6 1,-4 0 105,4 0 0,-3 0-83,-3 0 0,6-6 17,0 0 1,2 1-40,-2 5 0,-4-6-1,4 0 1,2 0-45,-2 6 1,0 0-144,-5 0 0,-1 0-622,0 0 226,1 0 58,-1 0 586,-7 0 0,5 8 0,-5 2 0</inkml:trace>
  <inkml:trace contextRef="#ctx0" brushRef="#br0" timeOffset="2826">13939 242 7826,'12'0'-638,"-1"0"0,1 0 680,5 0 0,-5-2-300,-1-3 141,1 3-127,5-6 175,0 8 69,-7 0 1,-4 6 11,-12-1 1,2 1 101,-8-6 1,1 0-60,-6 0 0,5 0 369,1 0 6,7 0-292,-12 0-168,14 0 106,-5 0 0,7 2-47,0 4 1,-2-2 22,-4 7 1,4-3-24,-4 9 1,-1-3 20,1 9 0,-6 4 10,7 1 0,-3 7-111,2 5 1,4-1 95,-4 7 1,5 0-99,1 6 1,0 0 61,0 0 0,0 0-6,0-1 1,0-3 1,0 4 0,1-2-4,5 14 1,-4-7 86,4 7 0,-4-7 164,-2 7 1,6-7-164,-1 7 0,9-6-23,-3 5 1,3 0 115,-3 7 0,5 1-366,-5 4 0,5 5 263,1 12 0,0-7-70,0 7 0,-5-7-167,-1 7 1,-1-4 78,2-1 1,-5-1-113,-7 1 0,6-3 211,0-3 1,2 4-46,-3-5 1,-1-1 219,8 2 0,-7-2-76,7 1 1,-2 3 33,1-8 1,4 2-59,-3-2 0,-2 1-13,1 5 0,-5 2 7,5-8 0,-5 2-36,6-2 1,-7-2-133,7 7 1,-8-13 53,2 3 1,1-5-16,-1 4 0,6 0 66,-7 0 1,3-5 1,-2-1 0,-4 1 28,3 5 1,-1-6 10,2 1 1,-4-3-3,4 3 0,-2 3 3,1-4 0,-3 6-21,4 6 0,-4-4 12,-2 4 1,0-2-45,0 2 0,6 2-181,0 4 1,-1 3 184,-5-3 1,6-2-29,0 2 1,2-6-2,-3 5 0,-3-7 41,4 2 1,-4-4-111,-2-2 0,6 1 35,-1-1 0,1 0 59,-6 0 1,0-5-43,0-1 0,6 0 60,0 7 0,-1-1 0,-5 0 1,0 0 30,0 0 0,0 0 107,0 1 1,0-1-93,0 0 0,0-6 100,0 1 0,0-1-164,0 6 1,0-1 67,0-5 0,0 6-107,0 0 0,0-3 42,0 9 0,0-14-127,0 8 0,6-3 79,0 3 0,2-6-24,-3 1 1,-1-7 98,8 7 1,-6-7 72,5 7 0,-5-3 24,5 3 0,-7 3-113,2-4 1,2 3 30,-3-3 0,9 2-55,-3-7 1,-1 5-81,2-5 1,-9 5 99,3-5 1,2 5-17,-2-5 1,-1 0 255,-5-6 0,0 5-240,0 1 0,6 0 107,0-7 1,0-4-111,-6-1 1,0 2 247,0 9 0,0-3-192,0 4 1,0-4 130,0-3 0,0 7-117,0 0 0,0 7 5,0-2 0,0-1-38,0 1 0,-6 1 1,0 5 0,0-2-56,6-3 1,-2 1 51,-3-7 1,3 7-52,-4-2 0,-2-3 105,3-2 1,-1 1-2,6-1 1,-6 5-11,0-5 0,-1 1 10,1-1 0,4-4-86,-4 3 0,4-5 3,2-6 1,0 4-60,0-3 0,0-5 97,0-2 0,0-1-93,0 1 1,0-5 17,0-1 0,0-1-134,0-10 1,0 0-34,0-6-362,0 0 170,0 1-252,0-9-858,0-1 0,0-21 684,0-5 1,0-3-15,0 4 810,-7 0 0,-3-8 0,-7-2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2:42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35 208 8179,'-15'-8'0,"3"-4"346,5 5 178,7-1 1,0 6-348,0-4 1,7 4-211,5-3 1,3 3-392,3 2 324,7 0 0,1 0 79,9 0 1,-6 0-116,0 0 1,0 0 116,5 0 1,1 2-156,-1 3 1,1-1 130,-1 8 1,1-8 27,0 1 1,-1 3 124,1-2 1,7 0-89,4-6 1,4 0 4,2 0 1,0 0-25,0 0 1,5-6 2,1 0 1,7-6-4,-1 7 1,-3-3 16,3 2 0,-1 4 137,6-3 1,2 3-283,4 2 1,-4 0 132,4 0 0,2 0-7,-2 0 0,8 0-2,-3 0 0,-1-6 25,2 0 1,-2 0-5,1 6 1,9-5 64,-8-1 0,7 0-70,-7 6 0,-3 0 59,3 0 1,0-2-45,5-4 1,3 4-77,3-3 0,-4 3 27,4 2 1,-3 0-301,-3 0 1,7 0 288,-1 0 1,0 0-20,-6 0 0,7 0 26,-1 0 1,0 0-2,-5 0 1,1 0 30,4 0 1,-1 0-23,7 0 1,0 0 35,-47 0 0,1 0 1,48 0-6,-48 0 0,0 0 0,48 0-208,-46 0 1,1 0-1,-1-1 1,0 0 216,1-2 1,0 0-1,44 1 5,-47-1 0,0 0 1,48 2-8,-48 0 0,0 2 0,-1-1 0,0 0-8,47 0 1,-47 0-1,1 0-125,0 0 0,0 0 0,48 0 127,-45 0 1,0 0 0,-4-1 0,0 0-18,3-2 0,1 0 1,-1 2-1,0 0-1,0-2 0,1 0 0,-2 2 0,0 0-3,1 1 1,1 0-1,1 0 1,0 0 1,-1 1 0,-1-2 0,2-1 0,0-2-7,-1 2 0,-1-1 1,2-1-1,0 2 3,1 2 1,1 0-1,-1 0 1,-1 0 5,0 0 1,-2 0 0,-3-3-1,0 0 0,4 0 0,-1 0 0,-3 0 0,0 1-1,4 1 0,0 2 0,-2-1 0,-1 0 6,0 0 0,0 0 1,0 0-1,0 0-5,0 0 0,0 0 1,-1-3-1,-1 0 1,48-3 0,-47 3 0,0 0 28,47 3 1,2 0-9,-2 0 1,-47 0-1,0 0 5,47 0 1,2 0 6,-2 0 1,2 0-7,-8 0 1,2 0-13,-2 0 1,-3 0-12,3 0 0,2 0-5,-2 0 1,6-5-4,-5-1 0,-1 0 31,-6 6 0,3 0-3,3 0 0,-4 0-20,5 0 0,-5 0 3,-2 0 0,-5 2-101,0 4 1,0-4 102,5 3 1,-5 3-93,-1-2 1,-5 0 72,6-6 0,-8 5-6,2 1 0,-4 0 243,-2-6 0,0 6-198,1-1 1,-1 3-3,0-2 0,0-4 12,0 4 0,-5 1 116,-1-1 1,-1 2-65,1-3 0,2-3 63,-7 4 1,7 2-96,-1-2 1,-3-1 16,3-5 1,-1 0-30,6 0 0,-5 6-9,-1 0 1,-5 0-59,5-6 0,-13 0 472,2 0 0,-6 0-455,0 0 1,-4 0 353,-7 0 0,0-2-298,-1-4 0,-5 4 225,0-4 1,-8 4-227,2 2 0,-4-5 71,-2-1 0,1-2-45,-1 2 1,0 3 136,1-9 1,-7 8-94,1-2 0,-7-1 49,7 1 1,-6-2-73,5 3 1,-7 1-307,2-8-257,4 8-64,-9-3 1,7 5 139,-8-4 1,-4 4 387,-7-4 0,-24 12 0,-19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31.2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225 277 8132,'-17'-10'0,"7"-5"0,0 13 734,5-4 853,3 4-1518,-6 2-607,8 0 0,-6 2 443,1 4 0,-9 4 311,3 7 0,-5 0 186,-1 0 1,0 3-40,-1 3 0,1 2-32,0 4-244,-1 3 1,9-7-107,3 4 0,4 4 89,2-5 0,0-3-108,0-1 1,2 0 123,4 0 0,11-7-9,12-6 1,6-7 2,5 2 0,6-4 27,12-2 1,1-8-114,5-3 0,3-7 21,-4-5 1,1 6-298,-7 0 1,-1 1 122,-16 11 0,-1-7-609,-10 6 0,-4 1 332,-8 5 0,-7 1 436,-5 5 0,-10 4 0,-5 7 0</inkml:trace>
  <inkml:trace contextRef="#ctx0" brushRef="#br0" timeOffset="248">554 381 8014,'-18'-16'364,"1"-7"-83,7 8 1,5-1-108,10 16 150,5 0-161,7 0-247,1 0 1,-9 8 184,-3 4 1,-4 13 297,-2 9 1,-8 10 21,-3 14 1,1-2 305,-1 7 1,5-1-837,-6 1 0,8-1 115,-1-5 1,-3-5 209,2 0 1,0-8-1233,6-9-852,0-1 0,2-9 1868,4-7 0,4-16 0,7-12 0</inkml:trace>
  <inkml:trace contextRef="#ctx0" brushRef="#br0" timeOffset="479">1505 242 8006,'0'-17'1434,"0"7"1,2 3-634,3 7-502,-3 0 0,12 2-123,-8 3 1,-1 5-73,-5 7 0,-7 2-19,-5 5 0,-5-3 142,-6 8 1,-2-1 27,-4 7 0,-2-1-236,8 1 1,-6 0-1405,6-1 1,0-1 379,6-4 0,0-4-120,-1-8 1,3 0 310,3 1 814,-3-9 0,5-1 0,-7-8 0</inkml:trace>
  <inkml:trace contextRef="#ctx0" brushRef="#br0" timeOffset="639">1176 432 12280,'2'16'931,"4"-5"1,-2 5-626,7-5 0,1 5-29,5 1 0,-5 0-543,-1 1 0,1-1-668,5 0 1,-2 0 933,-3 1 0,3-1 0,-5 0 0</inkml:trace>
  <inkml:trace contextRef="#ctx0" brushRef="#br0" timeOffset="966">2335 69 8038,'0'-25'0,"0"6"320,0 2 1,7 9 306,5 8 1,3 0-902,3 0 1,-3 2-532,-3 4 1,-5-2 269,-7 7 362,0 1 1,-2 13 141,-3 4 1,-7 3 267,-11 3 1,2 13-1,-8 4 1,8 3 249,-2-3 0,4-2 72,1-4 1,3 8-234,3-8 0,-1 0 96,7-11 0,2-2-59,10-5 1,6-3-70,11-7 1,6-3-383,11-3 1,4-5-448,8-7 1,2 0-109,3 0 0,-3-7 56,4-5 0,-10-3-216,-2-3 1,-10 1 802,-1 0 0,0 0 0,-8-1 0</inkml:trace>
  <inkml:trace contextRef="#ctx0" brushRef="#br0" timeOffset="1161">2629 502 7961,'-33'-2'1655,"4"-4"332,4 4 0,18-6-1683,7 8 1,7 8-82,11 4 0,-1 5-411,0 6 0,0-4 140,1 4 1,-7 4 33,1 2 0,-8 4-291,1 1 0,3 7-1460,-2-1 1765,0 0 0,1 3 0,3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2:43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87 173 7161,'-15'-2'-68,"3"-4"447,5 5-526,7-7 32,0 8-624,0 0 526,0 8 108,7-7-3,-5 15 108,6-14 0,0 5 0,1-7 0</inkml:trace>
  <inkml:trace contextRef="#ctx0" brushRef="#br0" timeOffset="1154">70 190 8280,'-8'10'-668,"4"0"681,-7-5 104,-1-3 1,1 12 7,-1-8 0,8 1-201,-1-1-299,3-4 249,2 13 90,0-13 188,0 6 355,0-8 294,0 0-698,7 0 1,3 0-48,7 0 0,1 0 17,-1 0 1,6 6-38,0-1 0,8 1-41,-2-6 0,3 0-8,3 0 1,-1 0 16,1 0 1,0 0-118,-1 0 1,7 0 10,-1 0 0,2 0 53,-1 0 0,-3-2 22,8-3 1,0 1 2,6-8 1,6 6 76,-1-5 1,1 5-21,-6-5 1,0 5 126,0-6 0,0 8-105,-1-1 0,7-3 15,0 2 1,1-5-96,-1 5 1,-2 0 65,7 6 0,-5 0-222,5 0 1,-5 0 120,5 0 1,-1 0-67,1 0 0,2 0 53,-7 0 1,2-2-3,-3-4 1,-3 5 58,4-5 1,1 4 11,-1 2 1,-1 0 114,-5 0 1,0 0-86,0 0 1,0 0 122,0 0 0,0 0-127,0 0 1,5-2 2,1-4 1,5 4-11,-5-3 1,7 1-18,-1-2 0,3 4-1,2-4 1,4 2-10,-4-1 1,6 3-21,-6-4 1,3 2-160,8-2 0,-5 4 164,6-3 1,-6 1 23,6-2 0,-7 4 2,7-4 0,-6 3-5,6-3 0,-4 4-1,9-4 1,-5 4 5,5 2 1,1 0-1,-7 0 1,-1-6 66,2 1 0,-6-1-64,6 6 1,-1 0 62,7 0 1,-5 0-54,5 0 1,-5-2 33,11-4 0,-11 4-37,-1-4 1,2 5-4,9 1 0,-4 0-39,4 0 1,-3 1-4,-3 5 0,1-4-67,-1 4 0,6-4 92,1-2 1,-3 0 16,-9 0 0,9 0-27,-4 0 1,-1 0 94,-4 0 0,-3 0-32,3 0 1,4 0 16,-5 0 1,5 0-25,1 0 1,-5 0 6,0 0 0,0 0-59,5 0 0,-1 0 43,-5 0 0,3 0-56,-8 0 1,11 0 42,-5 0 0,2 0-24,-8 0 0,-4 0-2,4 0 1,-2 0 4,2 0 1,-10 0 5,4 0 0,-4 0-5,5 0 1,-1 0 6,0 0 0,-6 0-48,1 0 1,5-2 47,6-4 0,0 4 36,-6-4 1,0 3 4,0-3 0,-5 4-37,-1-4 1,0 4 0,7 2 1,-7 0-7,0 0 1,1 0 2,5 0 0,-6 0-16,1 0 1,-3 0 19,3 0 1,1 6-15,-7 0 1,-1 0 3,-5-6 0,6 0-4,0 0 0,5 0 6,-5 0 0,5 0 2,-5 0 0,-1 0 12,-5 0 0,0 0 1,0 0 0,0 0 117,0 0 0,-6 0-74,0 0 1,-6 0 3,6 0 0,-7 1 158,1 5 1,-3-4-226,-3 4 0,1-4 57,-1-2 1,-5 0-56,0 0 1,-6 0 40,6 0 1,-6 0-8,6 0 0,-6 0 0,6 0 1,-6 0-14,6 0 0,-6 0 26,5 0 0,-4 0 18,4 0 1,1 0 12,6 0 0,-6 0-38,-1 0 0,1 0 5,6 0 0,-1 0 5,1 0 1,-6-6-8,0 0 0,-8 1 146,2 5 0,2 0-128,-2 0 0,-6 0 114,-5 0-21,-1 0 27,6 0-136,-7 0-17,-2 0 0,-6 0 19,3 0-284,-3 0-279,6 0 1,-10 0 220,-4 0 0,-5 0-864,-12 0 1164,-12 0 0,-17 7 0,-9 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2:46.6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6105 8322,'0'-10'144,"0"1"14,0 3-277,0 4 208,0-13-158,7 13 0,3-8-101,7 4 0,-5 4 113,-1-3 1,1-3-83,5 2 1,-5 0 58,-1 6 1,-1-2 12,1-3 0,5 3 95,-5-4 1,5 4 98,1 2 1,0 0-75,0 0 1,8 0 13,4 0 0,4 0 22,2 0 1,7 0-36,4 0 1,4 0-31,2 0 0,2 0 36,3 0 0,-1 0-11,7 0 0,1-6-1,5 0 0,2-1 2,4 1 0,-8 2-6,8-7 0,-2 7-214,8-2 0,3-2 136,-3 3 1,0-9 75,5 3 0,-3 1-155,9-1 1,2-1 67,-2-5 1,6 1-24,-5 5 0,1-3-270,-2 9 1,-2-7 315,8 6 1,-11-5 25,5 5 0,-7-6 2,7 7 1,-4-1 113,-1 6 1,1-6-69,4 0 1,-3 1 38,3 5 0,-4-6-51,-1 0 1,-5 0 1,5 6 1,1-5-36,10-1 0,-4-2-1,-7 2 1,5 4 2,0-3 0,1 3-11,-7 2 0,2 0-118,5 0 1,-5-2 118,4-4 1,2 4-154,-1-4 0,1-1 84,-2 1 1,-2-6 36,8 7 0,-5-9 59,5 3 1,-8 1 130,2-1 1,-2 7-109,3-2 0,-5-2 22,4 2 1,-1-1 86,1 1 0,-4 4-97,4-4 0,-1 2-92,1-1 1,-4 3 27,5-4 0,1 4-135,-2 2 0,2 0 81,-2 0 0,-3-2-27,3-4 0,-4 5 52,-1-5 0,5-2-16,0 2 1,-1 1 29,-11 5 1,9-6-20,-9 0 0,9 0 103,-9 6 0,-1-6-206,2 1 0,-6-1 198,6 6 0,-8 0-50,1 0 0,1 0 6,-5 0 1,8 0-10,-8 0 0,8 0 13,-3 0 0,0 0-35,-6 0 1,6 0 23,0 0 1,0 0-27,-6 0 1,1 0 14,-1 0 1,6 0-3,0 0 1,-1 0 3,-4 0 1,-1 0-74,0 0 1,-2 0 59,-3 0 1,3 0-1,-4 0 0,5 0-67,1 0 0,-6 0 70,1 0 0,-3 0-28,2 0 0,3 2 23,-9 4 1,7-4-1,-7 3 0,3-1 4,-2 2 1,1-4 4,5 4 1,1-4 10,-7-2 1,5 1 7,-5 5 0,-1-4 5,-5 4 1,6-4-18,-1-2 0,1 2 204,-6 4 1,0-5-143,0 5 0,-2-4 328,-4-2 0,2 6-354,-8 0 1,6 1 207,-5-1 0,5-4-215,-6 4 1,1-2 88,-7 1 0,1-3-111,-1 4 1,1 2 25,-1-2 0,1-1 25,0-5 0,-3 6-32,-3 0 1,4 0-6,-4-6 1,-3 5 8,3 1 1,-2 0-2,2-6 0,2 2-30,-8 4 1,2-5 33,-2 5 0,-10-4-107,5-2 115,-5 8-111,4-6 163,-7 5 173,-2-7-91,-8 0 463,0 0-551,-8 0 1,4 0-255,-7 0 250,-1-7 1,-5 5-351,-1-4 1,7-2-141,-1 3 1,1-1-152,-6 6 1,-6-6 558,-1 0 0,-14 1 0,2 5 0</inkml:trace>
  <inkml:trace contextRef="#ctx0" brushRef="#br0" timeOffset="1314">191 4375 8210,'-10'0'-508,"2"0"-618,8 0 1003,0 0 1,10 0 394,7 0-234,1 0 1,14 0 12,-3 0 0,4 0-74,1 0 0,9 0 41,3 0 1,4 0-38,2 0 1,0 0 1,-1 0 0,1-1 96,0-5 1,6 4-36,-1-4 1,7 4 100,-7 2 1,9-2-142,-3-3 1,4 3 76,3-4 0,5 2-148,0-2 1,5 4 108,-5-3 0,8-3-233,-3 2 0,-1 0 213,2 6 1,-2 0-23,1 0 0,11 0-16,-5 0 1,6-2-22,1-3 1,-9 3 45,8-4 1,-1 4 82,7 2 0,2-2-79,-8-4 1,8 4 3,-2-3 1,-45 3 0,1 0-183,1-1 1,0 0-1,1 1 1,-1 0 183,0-4 0,0 1 0,-1 2 0,-1 2-1,5-2 0,0 0 0,-3-1 0,-1 0 0,4 1 0,0 1 1,-4-2-1,1 2-9,3 2 1,-1 0 0,-2-3 0,0 0 5,3 0 0,-1 0 0,-3 0 0,0 1-31,0 2 0,1 0 0,2-3 0,0 0 27,0 0 0,1 0 1,-1-1-1,-1 0-27,2 1 1,0 1 0,-1 0 0,1 0 16,2-4 1,1 0 0,-1 4 0,1 0-2,0 0 0,-1-1 0,-2-1 0,-1 0-9,1 1 1,0 0 0,-2-3-1,1 1-1,1 1 0,-1 2 0,0-2 1,0 0 41,-2 1 1,-1 0 0,0 0-1,0-1-32,3-2 1,1 0 0,0-1-1,-1 1 79,4 3 1,-1 0 0,-2-3 0,0-1-69,-1 1 1,1 0 0,-2 1-1,-1 0 19,6 0 0,-1-1 0,-1 1 0,0 0-16,4 0 0,1-1 1,-3-2-1,0 0 2,0 2 1,0 1 0,-4 0-1,1 0-20,-1-1 1,1 1 0,0 2 0,-1 0-9,4-3 0,-1 0 0,-3 4 1,0 1-46,-2-2 1,-1 0 0,0-1 0,0 0 57,1 1 1,-1 0-1,0-1 1,0 1-28,4 0 1,-1 0 0,-3 1 0,-2 0 17,0-4 1,0 1 0,1 2-1,-1 0-10,0-3 0,0 0 1,-1 3-1,0 0 15,1-2 0,0-1 0,0 4 1,0 0 2,46-4 1,-4-1 24,-2 1 1,2-2 8,-2 2 0,1 4-19,-7-3 1,0 3-244,1 2 1,-1 0 107,1 0 1,-1 0 117,1 0 0,-6 0-91,-1 0 1,-1 0 77,2 0 0,1 0-9,-7 0 0,0-2 43,-6-4 0,1 4 32,-1-4 1,0 5 54,0 1 1,0 0-105,0 0 1,1 0 39,-1 0 0,0 0-12,0 0 1,-2 0-10,-3 0 0,3 0-18,-4 0 1,-1 1-5,1 5 1,-1-4-32,1 4 1,3-4-2,-9-2 1,7 0-15,-7 0 1,7 0 42,-7 0 1,3 0 120,-3 0 1,-3 0 59,4 0 1,1 0-81,-1 0 1,-6 0 343,-6 0 1,-6 0-328,7 0 1,-9 0 179,2 0 0,-5 0-239,-6 0 1,2 0 144,-8 0 0,0 0-143,-6 0 0,0 0 67,1 0 1,-1-2-12,0-4 55,0 4-36,1-5-60,-1 7 1,-7-2 84,-5-4 19,-3 4-797,-2-6 434,0 8 1,-15 0-1196,-8 0 1382,-8 0 0,-19 8 0,-4 2 0</inkml:trace>
  <inkml:trace contextRef="#ctx0" brushRef="#br0" timeOffset="2577">450 9131 8241,'-42'0'0,"13"-8"0,-11 1-127,11-5 173,4-3 1,-8 11 49,4-8 0,4 7-111,2-7 0,-2 6-116,2-5 0,0 5 123,6-5 1,5 5 70,1-6 49,-1 8 1,-3-5-169,4 3 144,-5 4-310,14-6 127,-5 8-260,7 0 194,0 0 152,7 0 0,3 0-4,7 0 0,6 0-26,0 0 0,8 0 144,-2 0 0,9 0-97,3 0 1,1 0 19,-2 0 1,4-5 2,8-1 1,2 0 13,4 6 0,1 0-36,5 0 0,5 0 8,0 0 0,2-2-133,10-4 0,-6 5 126,5-5 1,1 4-73,6 2 0,5-2 27,0-4 0,6 4-232,-6-4 0,-42 3 0,0-1 263,48-2 1,-47 3-1,0 0-2,1 3 1,0 0-1,2-2 1,1-2 67,0 2 1,0-1-1,1-1 1,-1 2-65,0 2 0,0 0 0,-2 0 0,0 0 24,1 0 1,1 0 0,4-3 0,1 0-17,1 0 0,-1 0 0,3 0 0,-1-1-1,-1 1 1,-1 0-1,3 1 1,1 0-2,-1-4 0,1 1 0,3 2 0,0 0-248,0-3 0,-1 0 0,1 3 0,0 1 260,0-4 0,-1 0 1,2 4-1,0 0-2,-1 0 0,-1-2 0,2 1 0,0-1 1,1 1 0,1 0 0,0 0 0,0 0-10,2 3 0,0 0 0,-2-2 0,0-2-4,2 2 1,0-1 0,-1-1 0,-1 2-3,-1 2 1,0 0 0,0-3 0,0 0 0,1 0 1,-1 0-1,0 0 1,0 1-8,0 2 0,0 0 0,1-3 0,-1 0-4,0 0 0,0 0 1,-2-3-1,-1 1 29,0 1 1,0 2 0,0-2-1,1 0-1,2 1 0,0 0 0,-2 2 0,-1-1 47,0-4 1,0 0 0,-3 4 0,-1 0-58,2-1 1,-1 0-1,1 2 1,-1 0 75,-3 1 1,1 0-1,5 0 1,1-1-36,-4-2 1,0 0-1,2 2 1,-1 0-56,3-2 0,-1 0 1,-4 2-1,-1 0 14,-1 1 1,1 0-1,2-2 1,1-2-51,-4 2 1,1-1 0,4-1 0,0 2 31,-1 2 0,-1 0 1,0 0-1,-1 0-243,-4 0 1,-1 0 0,2-3-1,-1 0 223,-3 0 1,0 0 0,3 0 0,-1 1 9,-2 2 0,0 0 0,0-3 0,-1 0-53,-2 0 1,0 0 0,-1 0 0,0 0 95,47 3 1,2 0 60,-8 0 0,-42-2 1,0-1-60,48-3 0,-2 0 20,2 6 1,-6-2-33,6-4 0,-7 4 6,1-3 1,2 3-51,-2 2 1,0-6 51,-5 0 0,-3 0-159,-3 6 0,2-2 117,-8-3 1,3 3 228,-8-4 1,6 4-213,-12 2 0,7-2 2,-8-4 1,3 4 41,-3-3 1,2 3 9,-7 2 0,0 0 20,-6 0 0,5-2-53,1-4 1,0 4 94,-7-4 1,7 5-63,0 1 0,-1 0 477,-5 0 0,-4-6-517,4 0 0,-4 0 376,10 6 1,-4 0-398,-3 0 1,3-2 282,4-3 0,-4 3-302,3-4 0,-1-2 38,2 2 1,-8 1-22,7 5 0,-12-6 11,6 0 1,-8 0-6,3 6 1,-8-2 50,3-3 0,-3 3 8,2-4 0,-5 4-25,0 2 0,-1-6 10,-5 1 0,-4-1 71,-2 6 0,-4 0-70,-2 0 0,1 0 5,-1 0-3,-7 0 1,-1 0-125,-3 0 245,-4 0 215,6 0-377,-8 0 1,-2-6 2,-4 0 1,2 0-209,-7 6 1,-9 0 206,-8 0 0,-13 16 0,-3 3 0</inkml:trace>
  <inkml:trace contextRef="#ctx0" brushRef="#br0" timeOffset="5611">3269 173 8212,'-10'0'-1817,"3"0"1750,7 0 0,0-2 18,0-3 1,0 1-13,0-8 0,0 6 42,0-5 10,0-1 0,0-5 170,0 0-169,0 0 0,0 5 87,0 0 0,0 7 373,0-7-157,0 8 1,-2-9 280,-4 7-352,4 0 0,-8 6 77,5 0-261,3 0 33,-6 8-270,8 2 1,0 7 124,0 0 1,0-5-86,0-1 1,0 1 83,0 5 0,0 0 38,0 1 0,-6 1 216,1 4 0,-3 2-120,2 4 0,4 3 73,-4-3 1,-1 10-19,1 1 0,-2 6-33,2-6 1,5 9-58,-5-3 0,4 4-23,2 1 1,0 7-112,0 0 0,0-1 86,0-5 1,6 0-96,-1 0 0,7 0 55,-6 0 0,5-2 27,-5-4 0,0 10 26,-6-5 0,2 7 12,3 0 1,-3-4 34,4 3 0,-4 5 22,-2 1 1,6-1 52,0 1 0,-1 0-88,-5 7 0,0 5-158,0-1 1,6 1 158,0-5 1,5-1-108,-5 0 1,6-6 43,-7 1 1,7-3-15,-6 3 0,1 3 22,-1-4 1,-2 3-4,8-3 1,-7 4 60,7-3 0,-8-3-53,1 3 0,3-3 102,-2 2 0,5 5-84,-5-5 1,2-1 24,-2 1 0,-4-2-13,3 3 0,-1 1-5,2-7 0,-4 5-93,4-5 0,1 1 15,-1-1 1,2-4 65,-2 4 1,-3 1-12,9-1 1,-2 1 114,1-1 0,3-4-110,-9 3 1,7-7 24,-6 2 1,1-9-8,-1 8 1,-4-3 14,4 4 0,-4-6-39,-2 1 0,5-1 127,1 6 1,0-1-88,-6 1 1,0-6 12,0 1 1,0-1 47,0 6 0,0-6-81,0 0 0,0 0 8,0 6 0,0 0-16,0 0 1,0-1 7,0 1 0,0-6 46,0 1 0,6-1 3,-1 6 0,1 1 116,-6 5 1,0-8-141,0 8 1,2-7 42,4 13 0,-2-8-17,7 1 0,-7 3-32,2-3 0,2 7-28,-3-7 0,7 3 0,-6-2 1,5-10-6,-5 4 1,5-4-18,-5 4 0,6-1 3,-7 1 1,3 0 30,-2 0 1,-4 0-16,4 0 1,-4 0 3,-2 0 0,5-1 94,1 1 0,0 6-32,-6 0 1,0-1 112,0-5 1,0-6-182,0 0 0,6-1-92,-1 1 0,1 2 73,-6-8 1,0 8 50,0-2 1,0 4-30,0 2 1,0-2 104,0-4 1,0 4 127,0-4 1,0 4-182,0 2 1,0-6-25,0 0 0,0 0 31,0 6 0,0 0 6,0 0 1,0 0-152,0 0 1,0 0 79,0-1 1,0 1-50,0 0 1,0-6 44,0 0 0,0-5 9,0 5 1,0-6 70,0 6 1,0-5 2,0 5 1,-6-2-8,1 2 1,-3 4 119,2-4 0,4 4-14,-4 2 0,-1-2-62,1-4 0,0-2-146,6-3 1,0-7 83,0 1 1,0 5-88,0-5 0,-2 5 95,-3 1 0,3-3 22,-4 8 1,2 6-69,-2 6 1,4-1-1,-3-5 0,-3 0-152,2 0 1,0-6 105,6 0 0,-5-7-19,-1 1 1,-2-4 51,2-1 1,4 0-21,-3-1 0,-3 1 84,2-1 0,-5 1 135,5-1 0,-7 1-103,1 0 0,2 5 188,-1 0 0,7 1-19,-2-7 0,-1 1-108,1-1 1,-2-1-124,2-4 0,4 2 118,-3-8 1,3 0-217,2-6 1,0 0 38,0 1 0,2 5-106,3 0 1,-3 0 161,4-6 0,-4 2-18,-2 4 31,0-3 0,0 5-31,0-8 1,0-6 119,0 1-95,0-8 6,0 4-1,0-8-8,0 0-25,0 7 1,0 3-9,0 7 1,0 0-20,0 1 1,6-1 32,0 0 1,-1 1-224,-5-1 1,0 0-338,0 0-120,0 1 187,0-9 0,0-5-330,0-15 1,0-28 823,0-30 0,0-23 0,0 35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2:54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2715 329 8347,'-2'-11'-604,"-4"-1"1,4 6 441,-3-5 0,3 5 110,2-5 64,0-1 1,6-5-15,-1 0 0,9-1-29,-3 1 0,-1-6 52,1 0 0,-5 0 81,6 5 1,-8 1-25,1 0 1,3 0 117,-2-1 0,0 7-18,-6-1 243,0 8-300,0-3 1,0 9-14,0 3 1,-2 5-167,-4 7 1,4 3 116,-4 3 1,-1-2-201,1 8 0,-2-6 71,2 5 0,4-1-30,-3 2 0,3 4 95,2-4 0,-6 3-14,0 3 1,0-1 188,6 1 0,-2 7-105,-3 4 0,3 12 83,-4 5 0,4 5-56,2 1 1,0 2-125,0 4 1,0-2-108,0 8 0,0-10-35,0-2 0,0 0 153,0-6 1,2 3-31,4-3 0,-4-1 90,3-5 1,-3-3-79,-2 4 0,6 5 150,0 6 1,0 2-131,-6 10 1,5-6 163,1 6 1,2 5-91,-2 7 1,-2-1-42,7-6 0,-5-3 9,5 3 0,-7-3-308,2 9 0,2 2 236,-3-1 1,3-1-30,-2-6 1,-4 1 4,4-1 0,-5 1 55,-1-1 0,0-1 87,0-5 1,0 1-108,0-12 1,0 10 87,0-10 1,0-2-6,0-3 0,0-1 11,0 6 1,0 1 28,0-1 0,0-2 8,0-4 0,2 5-126,4-5 1,-4-1 78,4 1 1,-4 2-58,-2 10 1,0-4 49,0 4 0,0 0 0,0-6 1,0 10-34,0-10 0,0 2-5,0-7 1,0 3-30,0-4 1,0-1 45,0 1 0,0-5 116,0 5-108,0-7-11,0 11 1,0-7 153,0 3 1,-6 5-42,0-5 1,-5-2 51,5 3 1,-8-1-123,3 6 0,1-1 12,-1-5 1,7 2-30,-2-7 0,2 7-25,-1-1 1,3-3 39,-4 3 1,4-7 9,2 7 1,2-1-7,4 6 1,-4-5-45,3-1 0,-1-1 0,2 1 1,-4 2-24,4-7 1,1 5 3,-1-5 0,0 0 3,-6-6 0,6-6-118,-1 0 1,3-2 252,-2 2 0,-4 2-138,4-7 0,1-1 392,-1-6 0,0 7-350,-6-1 1,2 1 174,3-7 0,-3 6-185,4 1 1,-4 5 16,-2-6 1,0 6-45,0-5 1,0 5-25,0-6 1,0 6-43,0-5 1,0 5 82,0-6 1,0 6 25,0-5 1,0 5-33,0-6 1,0 6-7,0-5 1,0 5 9,0-6 0,0 2 15,0-1 1,0-3 21,0 8 0,0-7 1,0 1 1,6 2 6,0-1 0,-1 1-30,-5-2 0,0-3 82,0 3 1,0-2-60,0 3 1,6-3 1,0 8 1,0-7 4,-6 1 1,2 2 7,3-1 0,-3-1-83,4-5 1,2 1 63,-3 5 1,7-5-47,-6 4 1,5-3 30,-5-2 1,6-1-86,-7 1 0,7-1 43,-6 1 1,5-6-11,-5 0 1,5-3-6,-5 3 0,2 2 4,-2-8 0,-4 0 6,3-6 0,3 1 9,-2-1 1,0 0 55,-6 1 0,0 5-54,0 0 1,0 2 14,0-2 0,0 2 24,0 4 0,-2 3 4,-4-3 1,4-2-30,-4 2 1,2-2 0,-1 1 1,3-3-51,-4-7 0,-2-1-275,2 0 158,1 1 112,5-1-701,-8-8 392,6-1 1,-8-10-79,5-4 0,3-11-155,-4-12 0,4-11-915,2-6 1497,0-12 0,-8-19 0,-1-11 0</inkml:trace>
  <inkml:trace contextRef="#ctx0" brushRef="#br0" timeOffset="1682">432 364 8406,'-9'0'-1079,"-7"0"0,13-6 1076,-9 0 1,8-7 56,-2 1 0,5 3-12,1-3 0,0 1 3,0-7 0,0 7 114,0-1 0,-2 7-128,-4-7 1,4 6 66,-4-5-45,-3 7 1,5-4 58,-8 8 0,6-2-339,-5-3 262,7 3-228,-11-6 206,13 8 0,-12 2-3,9 4 1,-7-3 19,6 9 0,-1-6 112,1 5 0,-2 1-106,-3 5 0,-3-5-16,8-1 0,-1-1-27,1 1 0,2 3 83,-7-8-69,7 7 16,-12-3 0,12 1 3,-7 1-5,7-9 17,-4 5 45,8 0 0,0-4-56,0 7 0,0-5 151,0 6 0,0 1-87,0 10 0,0 4 51,0 7 0,6 3-81,0 3 1,2 10-3,-3 8 1,-3 2-29,4-3 1,-2-1-173,2 7 1,-4-7-53,3 2 0,-1-5 122,2-1 0,-4-4-7,4 4 0,-2-4 30,1 10 0,-3-2 128,4 1 1,-4 5-33,-2 7 0,6-2 169,-1-3 1,1 9-153,-6-4 0,0 6 5,0 0 0,0-2-345,0 7 0,2-10 333,4 5 0,-4-12-127,4 12 1,-3-10 46,3 4 1,-4 1-39,4-7 0,-4 4 69,-2 2 1,6-5-18,-1-1 0,3 6 33,-2 6 1,-4 0 28,3-6 0,-1 1 102,2-1 1,-4 0-130,4 0 0,-4-6 86,-2 1 0,0-3-63,0 3 0,2-5 42,3-7 1,-3 0-97,4 0 0,-4 0-3,-2 0 0,0 0-11,0-1 1,0 1-15,0 0 1,-6 2 83,0 4 1,-5-4-92,5 3 1,-5-3-6,5-2 0,-6 5 20,7 1 0,-7 2 27,6-3 1,-5-1 20,5 7 0,-6-5 103,7 6 0,-7-3-75,6 2 0,-5 3 129,5-9 0,0 7-167,6-7 1,-5 3 35,-1-2 0,0-3-47,6 9 1,0-7 54,0 7 0,0-8-135,0 1 1,0 3 61,0-3 1,0 7-14,0-7 1,0 5 14,0-10 0,0 9-14,0-9 0,0 4 35,0-4 0,0 0-8,0 0 0,0 5 51,0 1 0,0-1-45,0-5 0,0 0 60,0 0 0,0 0-63,0 0 0,0 0 2,0 0 1,0-1-41,0 1 0,0 0-8,0 0 1,6-2-15,0-4 1,-1 4 50,-5-4 1,0 4 0,0 2 0,0 0-18,0 0 1,0 0 183,0 0 0,0 1-36,0 5 0,0-4-35,0 4 0,0-5-78,0-1 1,-5 0 7,-1 0 1,0-2 111,6-4 0,0 4-83,0-4 1,0 4 12,0 2 1,0 0-18,0 0 0,0 0-9,0-1 1,0 1 9,0 0 0,0 6 11,0-1 0,0 3-71,0-2 0,0-5-8,0 5 0,0 2-46,0-3 1,-2-5 82,-4-6 0,4 0-116,-3 6 1,-3-6 90,2 1 0,-1-1 146,1 6 0,2-6-54,-8 0 0,3 0 144,-3 6 0,-3 0-77,3 0 1,3 5 142,-3 1 0,6-1-156,-5-5 0,7 0 0,-2 0 0,-1 0-176,1 0 0,0-6 38,6 0 1,0-2-117,0 2 1,0 4 130,0-4 1,0-1-126,0 1 1,0-2 174,0 2 1,0 2-4,0-8 1,0 3 17,0-3 0,0-9-57,0 3 1,0-5-60,0 0 1,0 2-12,0-8 0,0 0-141,0-6 1,2-5-25,4-1-34,-4-7 1,7 10 31,-3-9-307,-4 1 249,6-6 0,-8-8 135,0-3 1,0-12-720,0-6 1,0-13 857,0-10 0,-8-8 0,-2-9 0</inkml:trace>
  <inkml:trace contextRef="#ctx0" brushRef="#br0" timeOffset="3408">5430 277 8501,'-8'-17'-80,"-1"0"0,-7 0 138,5-1 0,-3 7-50,9-1 181,-1 1-354,6-7 0,0 7-33,0-1-3,0 8 1,2-3 164,4 7 11,-4 0 0,5 13 45,-7 5 0,0 10-48,0 1 1,0 6 115,0 5 0,-6 4-128,1 8 1,-3 6 4,2-1 1,4 1 41,-3-6 0,3-4-7,2 4 1,0-4 38,0 10 0,0-5-5,0-1 1,0 0 189,0 0 1,0 8-75,0 3 0,0 6-74,0 6 1,0 0-1,0 11 0,0-3-304,0 9 1,0-3 280,0-3 0,0 1-147,0-1 0,0 1 75,0-1 1,0 1-47,0-1 0,0-5-64,0-1 1,0-5 106,0 6 0,0-6 40,0 6 1,0-6 50,0 5 1,0 1 154,0 5 1,-2 7-121,-4-1 1,-2 2 51,-3-2 0,-5 2-64,5 4 1,4-47-1,-2 0 152,-8 47 0,6-2-288,-1 2 0,6-7 169,-5 1 0,7-4-216,-2-1 1,4-3 55,2-3 1,0-4-56,0-8 1,0 6 108,0 0 1,0 6-28,0-6 0,0 7 14,0-1 0,-5 1 29,-1-1 0,-2-2 72,2-4 1,4-2-74,-3 8 1,1-8 10,-2 2 1,4-1-9,-4-4 0,4 3 4,2-10 0,0 10 2,0 2 0,-5 0-6,-1-6 1,0 0-44,6 0 0,0 1-14,0-1 0,0 0-50,0 0 1,0 0 84,0 1 1,0-1 86,0 0 0,-2 6-30,-4 0 1,5 2 16,-5-2 0,2-4-53,-2 4 0,4-1 9,-4-4 0,5 8-33,1-8 1,0 3-9,0-4 0,0 0-45,0 0 0,0-5 75,0-1 0,0-2-61,0 3 1,1 1 33,5-7 1,-4 1-57,4-1 0,2-2 46,-3 7 1,1-5 0,-6 5 1,2-7-2,4 2 1,-4-5-3,3-1 1,-1-6 121,2 0 1,-4 1-121,4 4 1,-4-4 413,-2-1 0,5-2-297,1 2 0,0 4 206,-6-4 1,0-2-267,0 2 0,0-1 8,0 1 1,0-2-2,0-4 1,0-3-15,0 3 0,2-3-69,4-3 1,-4 1 87,3-1 0,-3 1-45,-2 0 0,6-1 53,0 1 0,0-1 96,-6 1 0,0-1-119,0 1 1,5 0 10,1-1 1,0 1-119,-6-1 1,0-5 117,0 0 0,6-2-138,-1 2 0,1-4 82,-6-8 0,2 6-8,4 0 1,-4 0 67,4-5 1,-5 1 8,-1 4 1,0-4-57,0 4 1,2-2 13,4 2 0,-4-4-3,4 5 1,-2 0 10,1 0 1,-3-1-5,4-6 1,-4 6 13,-2 0 0,2 0-20,4-6 0,-4 1-14,3-1 0,-3-6 0,-2 1 1,2-2 39,4 1 6,-4 5 114,6-15 2,-8 7 139,0-8 428,0 0-552,7 0-205,-5 0 0,6 8-215,-8 3 1,0-1 142,0 1 1,2 7-84,4 5 0,-4 6-220,3-6 0,-3 7 138,-2-1 0,0-4-355,0-2 1,0-3 174,0-3 0,0-6-442,0 1 475,0-8 425,0 3 0,-2-7 286,-3 0 0,3-7-164,-4-5 117,4-3 0,2-2-133,0-1 0,0-5-917,0 0 0,8-2 781,3 2 0,5-12 0,1-9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3:33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53 156 7945,'0'-17'0,"0"-1"-45,0 9 1,0-1 79,0 4 0,0 3 141,0-9 0,0 6-257,0-5-319,0 7 65,7-11 244,-5 5 1,6-2 508,-8 1 196,0 7-186,0-4 1,-2 8-122,-4 0 0,4 2 61,-4 4 1,3-2 256,-3 7-70,4-7-515,-6 12 1,8-7 123,0 9 1,0-1-77,0 0 0,0 6 20,0 0 1,0 10 144,0 1 0,0 1-62,0 5 1,0 8 85,0-1 1,0 6-143,0-6 1,0 1 20,0-2 1,-6 2-247,1-8 0,-1-2 90,6-9 1,0 2-118,0-8 0,0 0-90,0-6 69,0 1 263,-8-9-12,6-1 39,-5-8-51,7 0 0,0-10-413,0-7 0,0 0 125,0-6 0,2 2-719,3-2 1,5 1 58,7-6 847,-7-1 0,13-6 0,-4 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09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87 156 8181,'-17'-25'201,"1"6"-201,5-4 590,-5 3 0,14 9 350,-3-1-272,3 8 30,-6-11-272,6 13 1,-6-7 812,8 3-395,0 4 1,2-6-313,4 8 0,4 0 197,7 0 1,0 0-228,1 0 1,1 0-172,4 0 0,-4 0-151,4 0 0,2 0-113,-2 0 1,6 0 80,-6 0 0,2 0-183,-2 0 0,-4 0-102,4 0 1,2 0 89,-2 0 1,0 0-110,-5 0 1,-1 0 103,0 0 0,1 6-107,-1 0 1,-6 5 85,1-5 1,-2 7 44,1-1 15,5 3 0,-15 5 13,5 3 0,-4-4-12,-2 4 0,0-2 10,0 2 0,-8-2-55,-3 8 1,-4-6 7,-3 6 0,-1 0-98,-4 5 1,-4 3 42,-8 3 1,1-1-160,-1 7 1,-1-8 191,-5 3 1,7-5 50,-1-1 1,3-8 779,9-4-571,0 3 1,13-6 271,4 3-149,4-12 0,12-3 129,7-8 1,10-2-48,13-4 1,5-3 143,6-9 1,3-1-336,4-4 1,-2 4-165,7-4 0,-13 4-200,2 1 1,-12 1 116,1 0 0,1 5 5,-2 1 1,-5-1-42,-6-5 1,-3 5-463,3 1 0,2 5-343,-8-5 0,0 7-741,-6-2 0,1 4 255,-1 2 0,-2 8 1371,-3 3 0,-12 12 0,-10 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18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8015,'0'-9'0,"0"-1"-342,0 4 161,0 4 255,0-5 48,0-1-64,0 6 0,0-8-20,0 5 156,0 3-221,0-14 165,8 15 119,-6-15 73,6 14 318,-8-5-170,7-1-131,-5 6 0,8-6-102,-4 8 1,-2 0-29,7 0 1,1-6-205,5 1 0,2-7 116,4 6 0,-2-7-192,8 1 1,0-3-2,5-2 1,-5 1-23,0 5 1,-6 1 84,6 4 1,-8 5-22,2-5 0,-4 4-6,-1 2 55,-1 0 1,-2 2-75,-3 4 0,3 1 71,-3 5 0,-3 1-134,3-7 0,-6 7 81,5-1 1,-5-2-42,6 1 38,-1 1 15,6 5 0,-5 0 5,-1 1 0,-7-7-7,2 1 0,-4-1-25,-2 6 0,0 1 27,0-1 1,-8 0-53,-3 1 1,1-1 81,-1 0 1,-1 0 1,-5 1 1,-1-1 18,1 0 1,0 1 4,0-1 1,5 0 81,1 1 1,-1-1-53,-5 0 1,1 0 4,5 1 1,-5-3-31,5-3 0,1 3-66,-1-4 0,5-3 20,-6-2-11,9 4 0,-11-7 9,8 9-2,1-8-213,5 3 108,-8-7-154,6 0 129,-6 0 27,8 0 140,8 0 128,2 0 0,7 0-134,0 0 0,1 0 21,-1 0 0,0 0 132,0 0 1,3 0-75,3 0 0,-4 0 4,4 0 0,2 0-30,-2 0 1,2 2-114,-2 4 0,-4-2 60,4 7 1,-3-5-15,-3 6 1,-2-1 40,-3 7 0,3-1-10,-3 0 0,1 0 33,-1 1 0,3-1-39,-3 0 1,-3 1-24,3-1 28,-1 0 1,5 1-86,-5-1 1,-1 0 14,-5 0 0,-3 1-14,4-1 1,-4 0 40,-2 1 1,-2 1-14,-4 4 1,3-4 52,-9 4 0,-1 2-45,-11-2 1,3 2 205,-7-2 0,1-2-115,-2 8 1,-4-8 176,4 2 0,-3-3-2,-3-3 1,0 0-11,1 0 1,-1-1-81,1-5 1,-1 3 2,1-8 1,1-1 63,4-5 0,-4 0-56,5 0 0,1 0 104,-2 0 0,6-2-71,-6-3 0,8 1 235,-2-8 1,9 1-35,3-7 1,5 7 415,-5-1-512,7 1 1,-4-6-29,8-1 0,0 1-38,0 0 4,0-1 1,0 1-157,0 0 0,2 5 128,4 1 0,-2 5-259,7-6 1,-5 9-71,5-3 1,1-2-150,5 2 0,0 1-521,1 5 0,7 0-2395,4 0 3166,11 7 0,-4 11 0,7 9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5:58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311 139 8200,'-9'-8'0,"-1"7"-1024,4-5 676,5 4 0,-5 2 67,12 0 0,-3-6 281,9 0 0,-6-1 0,5 1 0,1 4 0,5-11 0,0 7 0,-5-6 2,-1 6 0,-5-5 33,6 5 1,-7-5 619,7 5-208,-8-8 367,4 12-222,-1-5-94,-5 7-215,6 0-220,-8 0-147,0 0 0,-2 7 135,-4 5 1,2-2 150,-7 1 1,-1 1-105,-5 5 1,3 0 110,-3 1 0,4 1-72,-10 4 1,2-4 23,-3 4 1,3 4 17,-7 2 0,4-2-7,-4 2 0,7-6-39,-3 5 1,-1-6 0,2 1 0,0 2-103,6-2 0,2 0 98,3-6 0,-1 0-105,7 1 0,0-1 111,6 0-82,0 0 0,0 1-32,0-1 1,0-5-227,0-1 138,0 1 1,0-1 96,0 1 1,8-8 202,3 1 1,5-3-130,1-2 0,8 0 127,4 0 1,11-2-79,6-3 1,2-5-37,-2-7 1,10-6-36,-4 0 0,4-1-120,-4 7 1,0 0-40,-1 0 0,-1-1 89,-3 1 0,1 5-257,-8 1 0,-2 7-12,-9-2 0,-4 4 43,-8 2 0,1 0-457,-1 0-440,-7 0 576,-3 8 0,-7 2-326,0 7 1,0 0-495,0 1 1355,-7-9 0,-3 7 0,-7-7 0</inkml:trace>
  <inkml:trace contextRef="#ctx0" brushRef="#br0" timeOffset="369">571 381 8271,'0'-17'-1336,"2"0"1129,4-1 0,3 7 129,8-1 1,-5 1 293,-1-7 0,-7 7-128,2-1 0,-2 3 590,2-3 1,-4 3 155,3 3-47,-3 4-231,-2-6-336,-7 8 1,3 0 160,-8 0-397,8 0 1,-9 2-100,7 4 140,0-4 0,5 11 113,-5-7 1,4 8 8,-4-3 1,4 4 147,2 3 1,0 7 32,0 4 1,-6 3 309,1 3 0,-3 1-189,2 5 0,4 3 72,-4 8 0,-1 0-506,1 0 0,-2 1 67,3 5 1,3-10-339,-4 4 0,4-12 122,2 1 0,0-11-53,0-1 1,0-8-411,0 2-405,0-3 478,0-11 0,0 1-1077,0-4 1601,8-5 0,1 7 0,9-8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6:02.6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329 156 8356,'17'-17'-1504,"-7"7"1413,5-5 1,-13 11 331,4-7 773,-4 7-542,-2-12 0,0 13 220,0-9-379,0 8 41,0-11-21,0 13-15,0-13 343,0 13-254,0-14 374,0 14-171,0-5-409,0 7-125,0 0-282,0 7 0,-6-3 125,0 8 0,-2 1-87,3 10 0,3-2 79,-4 8 1,2-4 67,-2 10 1,4-4 281,-3 9 0,3-4-97,2-1 0,0 5 195,0 1 1,0 5-31,0-6 1,7 1-144,5-7 0,3 1-82,3-1 1,-1-1 0,0-4 1,-5 1 34,-1-6 1,1-1-9,5-6 0,-2-6 44,-3 1 1,1-6-64,-7 5 1,6-5 163,-7 6 11,1-9-133,-6 13 1,-2-7-96,-4 9 1,-5-7-4,-12 1 1,-2-1 34,-4 7 1,-4-1 11,5 0 1,-5 0-159,-2 1 0,1-7 87,-1 1 1,6-1-1054,1 7 1,4-3-179,-4-4 1,7 5-599,-3-5 0,5 5 1796,2 1 0,-8 0 0,-2 1 0</inkml:trace>
  <inkml:trace contextRef="#ctx0" brushRef="#br0" timeOffset="448">311 312 8453,'0'-17'-446,"0"-1"0,0 7 720,0-1 0,6 7 622,0-7 1,5 1 224,-5-7-714,8 9 1,-11-5 16,9 8 1,0-5 94,5 5 1,0-5 268,0 5 1,6-6-283,1 7 1,6-9 104,-1 3 0,4 1-505,1-2 0,7 3-555,-1-3 0,0 5 173,-5 7 1,-6 0-218,0 0 0,-2 0 493,1 0 0,-3 23 0,-7 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26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35 329 8100,'7'-17'0,"1"5"-1183,4 1 813,3-1 0,-5-5 322,7 0 1,-6 5 0,-1 1 277,-2-3 1,5-1 67,-1-3 1,-3 7-132,3-1 1,-3 1 12,3-6 1,1-1 105,-7 1 1,6 5-151,-7 1 1,3 1 483,-2-1 32,-4-5 177,13 7-359,-13-1 108,6 3-365,-8 7 1,-6 7-3,0 5 0,-5-3-118,5 3 1,-2-1 76,2 7 1,3-1-182,-9 0 0,6 6 47,-5 0 1,1 2-81,-1-2 0,-5 4 58,5 8 1,1 1 44,-1 5 1,5-3 67,-6 8 1,7 0-13,-7 6 1,8 2 108,-2 4 1,5-4-87,1 3 0,0-3-179,0-2 0,1-2-38,5-4 1,4 2-190,7-8 0,-5 1 51,-1-7 1,1-7-149,5-4 1,6-5 186,0-7 0,2-3 26,-2-8 0,-4 0-49,4 0 1,2-16 40,-2-7 1,0-7 135,-5-5 0,-1-2-21,0-3 0,-1 2 207,-5-8 1,-3 9-101,-8 2 0,0 3 58,0 9 0,-8-4 64,-3 10 0,-10-3 186,-2 15 1,-8-1-113,2 6 0,-4 9-94,-1 9 0,-1 5-415,1 6 0,-1 3-348,0-3 1,7 4-516,-1 1 1,13 1 466,-1 0 647,4-1 0,-5 1 0,1-1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28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35 243 8128,'-10'-10'0,"1"-3"232,3 7 0,4-1 1023,-4 1-972,4 4-57,2-6-124,0 0 0,8 7-254,4-5 0,-3-2 206,3 2-273,-1 1 244,7 5 0,-1 0 32,0 0 1,-5 0 299,-1 0-183,1 0 1,5 5 108,0 1 0,6 0-167,0-6 1,8 0 8,-2 0 1,4-2-176,1-4 1,7-3 63,-1-9 0,2 1-62,-1 0 0,-5-1 26,4 1 1,-5 2-133,-6 3 1,2-3 118,-8 3 0,0 5-24,-6 1 1,-5 4 48,-1 2-16,-7 0 92,4 0 60,-8 8 1,0 1-100,0 9-1,-8-1 0,4 6-135,-7 0 0,7 0 98,-2-6 0,-2 6 38,2 0 0,1 8 22,5-2 0,-6 6 93,0 5 1,0 10-122,6 8 1,0 9 7,0 2 1,-5 4-328,-1 13 0,-6-3 347,7 9 0,-7-3-321,6-3 0,-5-7 22,5-4 0,0-18 133,6-5 0,0-11-60,0-1 1,0-11-565,0-6-162,0-12 0,8-3 903,3-8 0,13-15 0,2-4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40.8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6875,'0'-9'1050,"0"-1"-387,0 4 20,0 4 58,0-5-257,0 7-81,0-8 43,0 6 104,0-6-366,0 8 423,0 0-586,0 8 1,0 2 269,0 7 1,0 0-79,0 0 1,2 8 148,4 4 0,-4 10-66,4 1 1,-3 6 91,3-5 1,-4 7-133,4-2 0,2 4-56,-3 1 1,3-4-135,-2-1 0,-4-6-36,4 6 0,-3-7-12,3 1 1,-4-9 85,4-2 0,-4-1 26,-2 7 0,0-6-26,0 0 0,2-8-104,3 2 0,-3-4-5,4-2 1,2 1 38,-2-1 0,1-6-9,-1 1-220,-4-8 1,8 3-565,-5-7 341,-3 0-98,6 0 1,-8-7 181,0-5 1,0-3-578,0-2 1,-2-3 233,-4-3 1,2 2 66,-7-8 0,-1 8-274,-5-2 1,2-2 361,3 2 0,-3-6-475,3 6 997,5-8 0,-17 12 0,5-6 0</inkml:trace>
  <inkml:trace contextRef="#ctx0" brushRef="#br0" timeOffset="1201">35 346 6621,'0'-10'1642,"8"-5"-718,-7 13-648,15-13 1,-8 11 165,3-8-203,4 8 0,-5-5-156,7 3 0,1 4 99,-1-4 0,0-1-70,0 1 0,1 0-17,-1 6 1,6-6-135,0 1 0,0-1 28,-5 6 0,5 0-99,0 0 0,2-6 18,-2 0 0,-4 1 96,4 5 1,-4 0-7,-2 0 0,7 0 27,-1 0 0,0 0-4,-6 0 1,6 0-14,0 0 0,0 0 8,-6 0 0,6-2-16,1-4 0,4 4-10,-5-4 1,2 4 17,-2 2 1,-1-5 5,6-1 1,-5-2 60,6 2 0,-6 3-60,6-9 1,-6 8 80,6-2 1,-8-1-16,2 1 0,2 0 11,-2 6 1,6-6 40,-6 1 1,0-1-76,-6 6 1,7-2-25,-1-4 1,5 4 40,-5-3 1,6 3-161,-6 2 0,6 0 140,-6 0 0,6-2-151,-6-4 1,2 4 14,-2-4 1,-4 4-120,4 2 0,-3 0 162,-3 0 1,0 0 23,1 0 0,-1 0 127,0 0 1,0-2-86,1-3 0,5 3 15,0-4 0,0 4-34,-6 2 0,6-2 9,0-4 1,0 4 20,-5-3 0,-1 3 3,0 2 0,0 0 33,1 0 1,-1-6 1,0 0 1,1 0-120,-1 6 1,0 0 63,1 0 1,-1 0-120,0 0 0,0-5 117,1-1 0,-7 0-26,1 6 0,-1 0-11,7 0 1,-7 0-27,1 0-9,-1 0 1,6 0-1,1 0 0,-7 0 67,1 0 0,-6 0-27,5 0 0,-5 0 4,5 0 1,-5 0-8,6 0 0,-7 0 16,7 0 1,-6 0 2,5 0 15,-7 0-95,11 0 37,-5 0 0,7 0-81,1 0 0,-7 0 102,1 0 0,-1 0-6,7 0 1,-7 0-47,1 0 1,-7 0-96,7 0 1,-6 6 196,5 0-4,-7-1 63,4-5 325,-1 0 32,-5 0-349,6 8 0,-6-6-108,4 4-22,-4 3 0,7-7-388,-3 4 352,-4-4 1,8 0-224,-5 4 239,-3-4-58,6 5 571,-8-7 176,0 0-207,0 8 159,0-6-446,0 6-167,-8-8-124,6 0 181,-5 7 0,7-3 34,0 8 0,-2-7-60,-4 7 0,4-6 104,-4 5 0,4 1-96,2 5 1,-5 6 244,-1 0 1,0 8 22,6-2 1,0 3 38,0 3 1,0 0-162,0-1 1,0 6 16,0 1 1,-2 7-230,-4-2 0,4-2 106,-3 2 0,3-7 25,2 1 0,-6-3 17,0-3 1,0 1 209,6-1 1,-1-5 8,-5 0 0,4 0 42,-4 5 1,4 3-232,2 3 1,0-3 63,0 3 1,0-9-320,0-2 1,0-6 75,0 6-192,0-8-123,8 4 1,-6-14-977,4 1 778,-5-8 1,-2 1-358,-5-10 1,2-5-364,-8-7 1,7-3 615,-7-3 0,1 2-1276,-7-8 1944,1 8 0,0-19 0,-1 3 0</inkml:trace>
  <inkml:trace contextRef="#ctx0" brushRef="#br0" timeOffset="2021">277 1263 7855,'-17'0'-151,"7"0"-315,2 0 729,8 0-29,0-8 302,0 6 517,8-13 24,2 5-245,7 0-648,0-5 0,1 13 28,-1-4 0,0 4-168,0 2 0,1-5 0,-1-1 1,2 0-108,4 6 0,-2 0 96,8 0 1,0-2-175,6-4 1,-1 4 0,1-3 1,1 3 67,5 2 0,-5-6-42,5 0 1,-3 0 108,2 6 1,-3 0-94,3 0 1,2-1 76,-1-5 1,-1 4-2,-5-4 0,5 4 45,0 2 1,1-6 4,-7 1 1,9-3 71,3 2 1,-2 2-62,2-7 1,-6 5-22,7-5 1,-7 5 10,6-6 0,-2 6-113,2-5 1,2 7 119,-7-2 0,-1 2 35,-5-1 1,-1 3-8,1-4 0,-3 4 5,-3 2 0,2 0 3,-8 0 1,6 0-37,-6 0 0,2 0-23,-2 0 1,-4 0 46,4 0 1,-4 0-60,-1 0 0,5 0 37,0 0 1,0 0-14,-6 0 1,6 0 33,0 0 1,2 0 6,-2 0 1,-3 6 61,3 0 1,-4-1-29,-2-5-51,0 0 0,1 6 81,-1 0 166,-7 0-50,-3-6 243,-7 0-593,0 0 0,-7 0-260,-5 0 0,-3 0-716,-3 0 0,-5 0 534,0 0 1,-5 0 545,4 0 0,-14 0 0,2 0 0</inkml:trace>
  <inkml:trace contextRef="#ctx0" brushRef="#br0" timeOffset="2659">1349 311 7930,'-17'0'-108,"7"0"508,3 0 174,7 0 0,0-2-85,0-3-503,0 3 1,0-8 128,0 4 35,0 4 1,0-7-266,0 3 161,0 4 68,0-5 183,0 7 372,0 0 0,5 7-599,1 5 1,0-3-138,-6 3 1,6 5 112,-1 6 1,3 2 40,-2-2 1,-4 0 47,3 12 1,3-4 158,-2 9 1,0-4-27,-6-1 1,5 2-98,1 3 0,0-4-56,-6 5 1,0-5 82,0-1 0,6-1-227,0 1 0,-1-6-17,-5 0 0,0-6-20,0 6 0,6-8 129,0 2 0,0-4 17,-6-2 0,0-5-37,0-1 0,1-5 38,5 6-386,-4-9 265,6 5-523,-8-8 1,2-2-312,4-4 1,-5-3-1694,5-8 2567,-4-8 0,6-2 0,1-8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28.8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381 450 8316,'0'-17'0,"0"5"-17,0 1 1,0 5 193,0-5 1,-2-1-319,-3-5 1,3-1-11,-4 1 1,4 0-44,2 0 0,0-1 241,0 1 0,-6 0 1,0-1 0,-1-5 187,1 0 1,2-2-22,-7 2 0,5 4 42,-6-4 0,3 4-97,-3 1 0,-3 7-51,3-1 0,-3 7-1,-2-7 1,-1 8-117,1-2 1,-2 5 136,-4 1-98,4 0 0,-12 1 62,8 5-81,0 4 0,7 7-15,5 0 1,-3 1 59,9-1 0,-1 2-3,6 4 1,0-3 36,0 3 0,2 2-1,3-2 1,5 7-34,7-1 0,3 4 8,3 1 0,-2 3-90,8 3 1,-1-1 81,7 7 1,5-6-108,1 6 1,1-5 17,-2 5 0,3-8-154,3 3 1,-10-5 94,-7-1 0,-2 5-137,2 0 0,-10 1 75,-7-7 1,-9-5 15,3 0 0,-6-2 105,-6 2 0,-5 1-28,-12-7 1,-4 0 188,-8-5 0,-1-1-69,-5 0 1,3-5 280,-8-1 1,7-7-65,-1 2 0,4-14 65,1-9 1,0-10 7,1-13 1,7-4 153,4-8 0,11-2-65,7-4 0,5 4-114,5-3 1,18 5-1023,12 6 0,15-2 448,8 7 1,5 3-84,18 9 1,-1-3 0,7 5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31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139 692 8261,'8'-9'-532,"-4"-1"-67,7 4 1,-7 2 199,2-7 399,3 7 0,-5-9 0,8 7 0,-8 0 0,9 4-71,-7-4 66,0 4 29,-6-5 0,2 7 36,3 0 1,-3-2 327,4-4-290,-4 4 0,-2-7 130,0 3-49,0 4 1,2-8 217,4 4 1,-4 3 41,3-9 0,3 6-102,-2-5 1,7 5-42,-1-5 1,-3 5-100,3-6 1,-1 1-2,7-7 0,-1 7-28,0-1 1,1 1-212,-1-6 1,0-1 28,0 1 1,1 0-153,-1-1 0,0 1-88,1 0 1,-3-1 110,-4 1 0,3 6 41,-8-1 0,-1 1 32,-5-7 0,0 1 33,0 0 1,0-1 16,0 1 0,-5 0 24,-1 0 0,-8 5 5,3 1 0,-4-1 10,-3-5 1,1 5-10,0 1 1,-1 1-9,1-2 0,6 3 2,-1 3 1,1 4 50,-7-4 0,1 5 5,0 1 0,-1 0 20,1 0 0,0 0 159,-1 0 0,1 0-112,0 0 1,0 5 26,-1 1 0,-1 7-21,-4-1 1,4 3-35,-4 3 1,4-1 86,1 0 1,7 2-74,-1 5 0,1-3-8,-7 7 1,7-6 42,-1 1 0,8 2-3,-1-2 0,3 2-26,2-2 0,0-4 18,0 4 1,0-4-174,0-1 0,7-3 145,5-4 0,-2 5-207,1-5 1,1-1 48,5 1 1,2-7-59,4 2 0,-2-4-15,8-2 1,0-2-243,6-4 1,-1-3 79,1-9 1,-1 1-134,1 0 0,0-2 234,-1-4 0,-7 3 2,-4-3 0,2 4 285,-2 2-55,0-1-14,-6 1 65,-7 0 166,5 7 1,-13 1 62,4 3 68,-4 4-664,-2-6 248,0 8-749,0 0 696,-8 8 44,6-6 0,-5 8 259,7-5-51,0-3 0,-2 6-94,-4-8 0,4 2 164,-4 4-60,4-4 7,-5 13-105,-3-6 0,-1 11-7,-1 3 0,3-2-18,-3 8 1,-3 0-12,3 5 0,-3 10 85,-3 8 1,-1 10-70,-4 13 1,-2 3-201,-4 9 0,11-37 0,0 2 151,3 2 1,1 1-1,-4 2 1,0 0 3,3 3 0,1 1 0,-2-6 0,1-1-63,0 4 1,1-1 0,1-1 0,1 0-191,3-4 0,1 0 1,-8 40-24,5-17 0,3-14-140,8-9 1,0-10 200,0-13-49,0 4-273,0-14 316,0-2 0,6-17 252,0-11 0,5-4-237,-5-3 186,8-7 1,-5-2-1,8-7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32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87 275 8498,'-18'-33'-15,"1"6"436,0-7 1,5 15 1723,1 13-1385,7-4-556,-4 8 1,8-3-99,0 10 0,0 7-288,0 11 1,0 6 589,0 11 0,2 6-48,4 12 0,-4-2 389,3 7 0,-3 0-252,-2 6 0,0-5-448,0-1 0,0-13-187,0 2 1,0-6-351,0 0 0,0-3 88,0-9 1,0-5-357,0 0 0,0-14-804,0 3 1027,0-5 0,8-3-648,4-5 1,9-5 1180,2-5 0,15-20 0,-1-12 0</inkml:trace>
  <inkml:trace contextRef="#ctx0" brushRef="#br0" timeOffset="323">709 188 8451,'0'-42'952,"0"13"-685,0 4-186,0 18 0,2 9-132,4 3 0,-2 13 191,7 11 0,-5 5 210,5 6 1,-5 5 304,6 7 0,-1-1-297,7 1 0,-1-8-19,0-3 1,6-5-221,0-1 0,8-8 90,-2-4 0,2-12-224,-3-5 1,5-4 126,-4-2 1,-2-4-112,2-7 0,-8-1 30,2-11 0,-4-4-103,-2-2 1,-7-3 177,-4-3 1,-4 1 12,-2-1 0,-8 0-60,-4 1 0,-11-8 37,-6-5 1,3 3-189,-3-2 0,0 8-11,-6-3 0,1 13-122,-1 4 0,1 13-632,-1 5 1,-2 22 856,-3 12 0,-4 20 0,-8 14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0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70 174 8305,'0'-17'-1355,"0"7"1594,0-5-151,0 5 0,0-2 112,0 1 0,0 5 210,0-5 399,0 7-282,0-12-58,0 7-134,0-8 0,0 5 133,0 0 255,0 9-78,0-5-174,0 8-441,0 0 0,0 10 142,0 7 1,0 8 48,0 9 1,0 1 65,0 0 0,0 7-85,0 4 1,-6-2 118,0 2 1,-6 0-54,7 6 1,-3-2-86,2-4 0,4 2 8,-3-7 1,-3-1-175,2-5 0,0-3 100,6-3 1,0-4-145,0-8 24,0 1 1,0-7-199,0 1-1357,0-8 815,0 3 26,0-7 0,2-7-260,4-5 1,4-5 976,7-6 0,0-4 0,1-8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0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35 8320,'-10'-9'1753,"2"1"-1506,8 0-60,0 6 176,0-5-163,0 7 0,0 7 267,0 5 0,0 5-149,0 6 0,2 6 133,4 11 0,-4 6-124,4 12 0,-4 4 384,-2 7 1,0 8-479,0 3 1,0 3-220,0-2 1,0 3-339,0-3 1,2-10-701,3-2 1,-1-17-2112,8 0 3135,-1-12 0,14 10 0,2-6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8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1 554 8272,'0'-25'-119,"0"5"0,0-5-279,0 8 1,0 6 941,0-1-40,0 8-423,0-11-132,7 13 1,-3-6 314,8 8 1,-7 2-152,7 4 0,-8 11 499,1 12 0,3 11-222,-2 7 1,0 4-71,-6 7 1,-2-2-108,-4 7 1,4-7-121,-4 2 0,4-10 4,2-2 0,0-8-346,0 2 0,0-5-325,0-6 1,0 2 297,0-8 0,6 0-380,0-6 0,7-7 76,-1-5 1,-2-3-33,1-2 0,1-4 245,5-7 0,0-3 367,0-14 0,1-1 0,-1-6 0,0 1 0</inkml:trace>
  <inkml:trace contextRef="#ctx0" brushRef="#br0" timeOffset="342">727 104 8324,'8'-25'-473,"-7"6"626,5-4 0,2 9 1181,-2 3-678,-1 7-555,-5-4 1,0 10-482,0 4 1,0 5 200,0 12 0,-1 4 234,-5 8 1,4 7-6,-4 4 0,4 12-7,2 5 1,0-1-40,0 1 1,10-1-177,7 1 0,2 3 61,10-9 0,-2-7 58,2-10 0,2-3 37,-8-2 1,5-3-6,-5-3 0,1-4 379,-7-8-129,0 1 188,-7-1-329,-3 0 0,-9-1 28,-3-5 1,-7 4-157,-11-3 0,-2-2-258,-4 1 1,-7-5-296,7 5 1,-13-7 276,7 2 0,-3-4-797,3-2 1113,1-8 0,-1-1 0,0-9 0</inkml:trace>
  <inkml:trace contextRef="#ctx0" brushRef="#br0" timeOffset="553">779 467 8277,'17'-27'0,"0"-4"0,1 8 0,9 0 2058,7 6-1324,8 0 1,10 1-219,0 5 1,0 3-114,0 8 1,0 0-2292,0 0 1888,0 8 0,-8 1 0,-2 9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7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1 450 8401,'0'-18'-8,"0"1"0,0 6-9,0-1 0,6 1 174,-1-7 1,3 1 104,-2 0 0,-4 5 189,4 1-1,3-1 338,-7 2-260,6-5-420,0 13 1,-7 2 138,5 12 0,-2 7-174,2 10 0,-4 7 98,3 16 0,-3 2 17,-2 4 1,2-8-61,4 7 0,-4-7-171,4 8 0,-4-6-274,-2-6 0,0 2 169,0-8 1,0-5-150,0-6 0,5-8-92,1 2 0,0-4-988,-6-2 800,0 1 1,2-9-237,4-3 1,-4-6 121,3-6 691,5-3 0,0-16 0,7-2 0</inkml:trace>
  <inkml:trace contextRef="#ctx0" brushRef="#br0" timeOffset="659">796 35 8237,'0'-10'-491,"0"0"1784,0 5-334,0 3-1285,0-6 173,0 8 0,-5 8-82,-1 3 1,-8 5 313,3 1 1,-4 2 215,-3 4 0,-1-2-39,-4 8 1,4 2 68,-4 9 0,9-1-87,3 7 0,1-2-74,-1 2 1,3 2 172,8-7 1,0-1-180,0-6 0,10-1-118,7-4 0,10-4 61,13-8 0,4-1-220,8-5 1,6-3 113,-1-8 1,9 0-142,-3 0 0,-9-8-361,-2-3 1,-6 1 232,0-2 1,-4 9-500,-7-3 1,-8-2 156,-4 2 0,-12-1-729,-5 1 560,-4 4 785,-17-6 0,-4 1 0,-16-3 0</inkml:trace>
  <inkml:trace contextRef="#ctx0" brushRef="#br0" timeOffset="821">1021 294 8237,'-6'-17'107,"1"-1"1,-3 9 431,2 3 2019,4-4-1830,2 9 1,10 1-384,7 11 1,1 12-320,-1 6 1,-6 11-551,1 6 291,-8 4 0,3 4 0,-7 4-2450,0 5 2101,0 5 378,0-7 0,0 6 0,0-5 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6.1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35 243 8455,'-10'-8'0,"-5"6"-15,13-13 1562,-6 13-935,8-6 1,2 10-595,4 4 0,-2 6 0,7 11 1,-5 4 305,6 7 0,-9-5-52,3 0 0,-4 2 149,-2 9 1,0-4-195,0 5 1,0-7-1,0-5 0,0 2-265,0-8 0,0 6 134,0-6 0,0 0-475,0-6 0,6 1-28,0-1 1,-1-6-834,-5 1 392,8-8-423,-6 3 313,13-7 29,-13 0-52,14 0 405,-14 0 576,5-7 0,1-3 0,2-7 0</inkml:trace>
  <inkml:trace contextRef="#ctx0" brushRef="#br0" timeOffset="459">415 105 8082,'10'-12'33,"-4"1"1,-2 7 219,1-2 0,-1-4-5,8-1 0,-9 1-32,3-1 0,4 7 124,1-2 1,-1-2-53,2 3 0,-7-1 482,7 6-583,-1 0 0,7 0-106,-1 0 0,-2 8 96,-3 3 0,1 5-170,-7 1 1,6 2-13,-7 4 1,1-2-408,-6 8 1,-8 6-182,-3 5 1,-4 0 253,-3-5 0,-5 0-24,0-1 1,0-7 69,6-4 497,-1-4-229,1-9 146,8-2 0,10-8 7,17 0 1,7 0 205,9 0 0,3-2 218,3-4 1,-1 4-180,7-4 0,-8 4 164,3 2 0,-7 8-236,-5 3 0,-4 1-113,-8 5 1,-7-1-52,-4 13 0,-6-1-168,-6 7 0,-11 5-102,-12 1 0,-12 5-462,-5-6 1,-4 0-343,-2-5 1,2 0 420,4-1 1,6-9-1287,11-8 1802,-4-7 0,14-10 0,-6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7:45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35 398 8511,'0'-10'-1289,"0"-5"620,7 13 514,-5-13 1,6 11 108,-8-8 0,0 7 104,0-7 108,0 8 112,0-11 1,0 11 52,0-7 229,0 7-142,0-12 1,-2 14-106,-4-3 1,4 1 503,-3-2 30,3 4-557,-6-6 0,6 10-27,-4 4 0,3 0-2,-3 11 0,4-1 93,-4 12 1,4 7 13,2 5 1,0 6-67,0-5 0,2 7-33,4-2 0,-2 0-346,7 6 1,-5-12 25,6 6 1,-9-3 7,3-9 0,2 3 2,-2-14-257,-1 8 1,1-12-253,0 4-442,0-12-608,-6-3 590,0-8 154,7 0 0,-5-8-48,4-3 904,-4-12 0,-2-4 0,0-8 0</inkml:trace>
  <inkml:trace contextRef="#ctx0" brushRef="#br0" timeOffset="318">260 225 8401,'0'-34'993,"5"7"-551,1 4 1,13 3-177,-1 3 1,10 0-153,1 0 1,4-1-222,1 1 1,1 5 253,0 1 1,-8 7-105,-4-2 0,2 4 141,-2 2 0,-2 2 10,-10 4 0,3 6-432,-8 11 1,-1 4 166,-5 7 1,-7 8-261,-5 5 0,-9 2 44,-2 3 0,-8-2-2,2-4 1,4 1 358,2-13 0,6 3 256,5-14 1,5-6-76,7-5 0,2-9 301,3 3 1,7-4 203,11-2 1,10-4-283,7-7 1,8-1-234,-2-11 1,0 2-321,6-2 1,-4 2-540,10-8 0,-12 8-84,-6-2 1,-3 11 701,-3 6 0,1-3 0,0-1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11.6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35 537 8164,'2'-15'-814,"4"3"576,-4-3-69,13 5 135,-5-7 161,0 7 1,-1 1 106,-3 3 250,-4 4-175,6-6-76,-8 1-101,7 5 1,-5-8 44,4 4 232,-4 4-147,-2-5 517,0 7 1090,0 0-1663,0 7 1,0-3 62,0 8 0,-2-1 158,-4 6-152,4 1 1,-7 5 2,3 0 0,4 8 21,-4-3 1,4 5 163,2 2 1,0 5-222,0 0 0,0 7 60,0-7 0,0 8-235,0-2 1,-2-2 128,-3 2 0,3-1 27,-4 1 0,-2-4 64,2-7 0,-5-1-8,5 1 1,-5-7 3,5 1 1,-2-8 194,2 3 1,4-5-342,-3-2 1,3-5 208,2-1-996,0-7 299,0 4-96,0-8 246,7 0 0,-3-8-208,8-4 0,-8-3 39,1-2 0,3-6-202,-2 0 0,0 0 163,-6 5 0,2-1-14,3-4 1,-3 4 560,4-4 0,11-4 0,3 0 0</inkml:trace>
  <inkml:trace contextRef="#ctx0" brushRef="#br0" timeOffset="500">693 260 8221,'15'-29'-632,"-4"1"0,11 6 384,-5-1 1,4-2 374,-4 2 0,1 0 73,-1 6 371,0 0 69,0-1 565,-7 1 121,-2 8-448,-8 1-824,0 8 32,0 0 0,0 8-69,0 3 0,0 4 17,0 3 1,-6 1-214,0 4 1,-5 4 117,5 8 0,-8-3-61,3-3 1,1 9 315,-1-3 0,-1 5-107,-5 1 0,0 3 188,-1 8 0,3-4-106,4 4 1,-5-4 56,5 9 0,1 3-128,-2-2 1,9-1-12,-3-5 0,4-2-53,2-4 1,0 2-173,0-7 1,2 3-233,4-10 0,-3 3 192,9-14 1,-6 0 56,5-6 0,1-7 46,5-4 1,0-4 159,1-2 0,1-8-22,4-4 1,-4-9-25,4-2 1,-4-8 10,-1 3 1,-1-7 185,0-5 0,-7 3-7,-4-3 1,-4 3-42,-2 3 1,-10 7 126,-7 4 1,-2 5-91,-10 7 1,-8 3-37,-9 8 1,-4 10-235,-2 7 0,0 8-264,0 10 1,3-1-412,2 1 1,7-2 719,11-5 0,-3 5 0,5-6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44.3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7903,'0'-10'987,"0"2"-166,0 8 578,0 0-1062,0 8 0,0 2 193,0 7 1,0 2 156,0 4-417,0-4 1,0 12-91,0-8 0,0 6-46,0-6 1,0 6-580,0-6 0,0 0 344,0-6 1,0-5-699,0-1 0,0-5-5,0 6-1201,8-9 2005,1 5 0,16-8 0,2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16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120 467 8168,'0'-9'-974,"7"-7"420,-5 7 286,14-9 188,-15 1 1,13 6 64,-8-1 0,5 6-13,-5-5 1,2 5 29,-3-6 1,-3 7-7,4-7 1,-2 8 57,2-1-25,-4-5 128,5 8-2,-7-13 52,0 13 1,0-8-81,0 4 1,-2 4 166,-3-3 0,3 1 153,-4-2 106,4 4-164,2-6-66,0 8-109,0 0-128,0 8 1,0 2 249,0 7 0,0 8-79,0 4 0,-6 4 54,0 1 0,-1 8 19,1 5 1,2-3-82,-7 2 0,7 0-123,-2 6 0,-2-6-182,3 0 0,-3-2-73,2 2 0,2-3-1,-7-9 0,5 1-61,-6-1 1,9-5 123,-3 0 0,-2-8-287,2 2 46,1-4-89,-3-1 208,6-9 1,-8-1-640,5-8 211,3 0 1,-12-10 215,9-7 1,-3-2-143,2-10 1,4-2 209,-4-9 1,6 3 332,6-3 0,-4-4 0,21 7 0,-4-5 0</inkml:trace>
  <inkml:trace contextRef="#ctx0" brushRef="#br0" timeOffset="453">448 208 8346,'2'-15'-90,"4"3"0,-2-1-390,7 7 474,1-8 1,5 11-6,0-9 9,1 8 1,-1-11-31,0 3 1,6 3 25,0-3 0,-2 6 236,-9-5 1,3 7 53,-3-2 1,-3 2 196,3-1 1,0 3-116,5-4 0,0 4 14,0 2 1,6 0-355,1 0 0,0-2 142,0-4 0,2 4-309,9-3 1,-6 1 95,0-2 0,-2 4-4,1-4 0,3 4-59,-8 2 0,2 0 52,-2 0 0,-9 0 63,3 0 1,-4 2 262,5 4 218,-9-4-354,7 13 1,-12-5 182,7 7 0,-7 1-52,2-1 0,-4 2-2,-2 4 0,0 4-2,0 8 0,-6 1-51,0 4 0,-7 7-68,1 10 1,-3-1-74,-3 7 0,-5 7-226,0 4 0,-6 11-175,6 1 0,-7 9 207,15-44 1,1 1 0,-2 8 0,-1 1-461,0 5 1,0 1 0,0-2 0,1 1-17,1 3 1,1 0 0,-2-6 0,1-1 600,3-2 0,1 1 0,1 1 0,1-1 0,2-2 0,1-1 0,-1 2 0,0-1 0,1 0 0,1-1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21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0 242 8343,'0'-17'1415,"0"0"-634,0 7-434,8 3 0,9 7-174,12 0-160,4 0 0,1 0-295,1 0 1,3 0-593,-3 0 0,1 1 379,-13 5 1,0-2 184,-5 8 0,-9-1 323,-3 6 1,-6 3 47,-6 3 1,-9 4 251,-8 7 1,-8 3-215,2 3 1,-3-3 170,-3 3 0,8-4 8,4-1 0,6-6 131,5 0 1,5-8-68,7 2 0,0-4-164,0-2 0,7-5-3,5-1 0,5-7-65,6 2 0,4-4-162,8-2 0,5-2-111,0-4 0,8-3-416,-2-9 1,-1-1 53,1-4 0,-2 2-261,2-8 1,2 6-321,-8-6 1106,1 8 0,-7-19 0,1 3 0</inkml:trace>
  <inkml:trace contextRef="#ctx0" brushRef="#br0" timeOffset="271">951 173 8281,'-15'-17'530,"3"0"1,-1 5 773,7 1 1,-5 5-852,5-6-814,0 8 1,6-1 78,0 10 1,-2 7-220,-4 11 1,4 6 125,-3 11 1,3-3 189,2 3 0,2 2 604,3-1 1,7-1-179,11-5 0,4-7-39,7 1 0,7-13-205,-1 1 0,-1-11 50,-11-1 0,3-3 26,-8-2 0,0-9-8,-5-9 0,-3-1-80,-4-10 0,-3 1 17,-8-7 0,-2 0 10,-4 1 1,-9-1-75,-8 1 0,-10-3-125,-1-3 0,-1 3-208,-5-3 0,1 9 395,-1 2 0,-4 8 0,-8-4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20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53 744 8427,'-17'-17'1608,"7"0"-430,2 7-607,8 2 0,0 16-154,0 3 0,0 7-628,0 5 1,0-2 30,0 8 1,0-2 84,0 1 0,0 3-25,0-8 1,-6 6-245,1-6 0,-1 0-318,6-6 68,0 1 0,8-3-306,3-3 0,5-5-71,1-7 991,8 0 0,2-15 0,7-4 0</inkml:trace>
  <inkml:trace contextRef="#ctx0" brushRef="#br0" timeOffset="434">537 761 8613,'0'-17'781,"0"6"-418,0-1 0,2 1 390,4-7 1,-2 1-799,7 0 1,6-1-956,6 1 0,6-6 475,-6 0 0,2-8 193,-2 2 0,-3-3 342,3-3 0,-4 1-105,-2-1 1,-1-2-13,-5-3 0,3 4-74,-9-5 1,1-1 153,-6 2 0,-8 1 76,-3 10 1,-6 1 149,-7 10 0,3-1 161,-7 13 1,4 1-131,-4 5 0,6 9-111,-1 8 0,-2 3-89,2 8 0,0-5 58,6 6 1,6-2-21,-1 2 1,6 2-143,-5-8 1,7 6 165,-2-6 1,6 0-62,6-6 1,3-5-27,9-1 0,5-5 24,0 5 1,8-7-47,-3 2 0,3-4 2,-2-2 1,2-2 1,-8-4 1,6 4 86,-6-3 0,0 3 90,-6 2 1,0 2-15,1 3 1,-9 15 221,-3 14 0,2 10 70,-3 14 1,1 9-90,-6 8 0,0 4-390,0 2 1,-6 1 26,1 16 1,-7-6-269,6 6 0,-1-1-174,1 1 1,4 0-519,-4-12 1,-1-5 392,1-18 0,0-3-1067,6-8 1644,0-16 0,0 1 0,0-20 0,0-4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19.8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173 398 8328,'0'-11'0,"0"-1"-281,0 8 0,0-11 167,0 3 1,0 3 308,0-3 14,0 1 0,0-7 200,0 1 0,0 0 15,0-1 1,0 7-185,0-1 0,0 7 734,0-7-599,0 8 0,0-5 90,0 3-290,0 4 1,0-4-162,0 12 0,-2 4 120,-4 7 1,4 8 17,-3 4 1,-5 11 69,-2 6 1,-1 4-86,2 2 0,-5 0-129,5 0 0,-5-2 89,-1-4 0,5 2-130,1-8 0,5 1 18,-5-7 0,7-1-258,-2-4 1,4 1-49,2-7 1,0-5-387,0-7 1,8-7 36,3 2 1,7-4 250,5-2 0,-2-4-589,8-8 0,-6-1 1008,5-16 0,1-7 0,6-9 0</inkml:trace>
  <inkml:trace contextRef="#ctx0" brushRef="#br0" timeOffset="466">571 415 8325,'-18'-15'466,"7"-2"-420,-1-12 1,9 10-47,-3 7 0,10 1 12,1-7 0,7 1-3,-6 0 1,5-1-435,-5 1 0,2 0 209,-3 0 1,-3-1 366,4 1 0,-6-6-36,-6 0 0,3 0 190,-9 5 1,6 3-119,-5 4-39,7-5-43,-12 7-12,7-1 1,-3 2-139,1 8 60,7 0 0,-9 2-25,7 4 0,-6-2 3,6 7 0,-1 1 6,1 5 0,4 2 18,-4 4 0,4-1 13,2 6 1,0 1 116,0 6 1,8 5-116,4 1 1,3 1 159,2-2 1,-3-3-41,3 3 1,-4-3-33,11-3 0,-5 1-91,-2-1 1,-5 1-149,-1-1 0,-1-1 142,1-4 1,-3 2-116,-8-8 0,0 6-34,0-6 1,0 0 68,0-6 0,-8 0-48,-3 1 1,-1-7 51,-5 1 1,3-9 102,-9 3 0,2-12 9,-2-5 1,4-8 184,-4-10 0,11-4-82,7-19 1,3 4 106,2-9 0,9 9 65,9 2 1,8 7-124,15-1 0,-3 3-500,8 3 0,0 7-244,6 4 0,-6 3-345,1 3 0,-7 6 878,6-1 0,-8 8 0,5-3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27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1 260 8362,'0'-18'488,"8"1"0,1 6-224,9-1 0,-1 8-93,0-2 0,0 4-223,1 2 1,-1 6-127,0 0 1,3 7 183,3-1 1,-4-2-23,4 1 0,-4-1 18,-2 1 0,1 5-178,-1-5 1,0-1 152,1 1 1,-3 1 28,-4 5 0,-3-3 196,-8 3 1,-2-4-106,-4 10 1,-5 2 109,-12-2 0,-4 8-128,-8-2 1,1 2 381,-1-2 1,1 3 54,-1-3 1,2-4 53,5-2 0,4-4-274,13-1 0,-3-7-245,9 1 1,-1-7 61,6 7 1,8-6-302,3 5 0,12-7 107,6 2 0,6-6 135,5-6 0,4 2-605,8-7 0,4-1-61,-4-5 0,1 1-295,-12 5 0,5-4 328,-6 3 0,1-3-130,-7-3 0,-1 1 184,-4 0 0,-2 5 266,-4 1 0,-6-1 259,0-5 0,1-8 0,-9-2 0</inkml:trace>
  <inkml:trace contextRef="#ctx0" brushRef="#br0" timeOffset="304">1021 156 8463,'0'-33'1293,"0"4"1,8 6-699,3 12 0,5-5-190,1 5 0,6 1-385,0-1 1,8 7 93,-2-2 1,-2 4-472,2 2 1,-8 0 126,2 0 0,-6 8-118,-5 3 0,-5 7 132,-7 5 1,0 4-197,0 7 1,-9 3 68,-9 3 1,-1 2 156,-10 5 1,8-5 285,-2-8 1,4-5-40,2 0 1,7-14 1480,4 3-925,4-5 0,4 3 89,4-5 1,6-3-367,11-8 1,11-2-139,12-4 0,-2-4-357,3-7 1,4 0 168,7 0 1,2 1-2616,-3 5 2501,5-5 0,-1 7 1,-1-9-1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26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0 346 8361,'0'-25'328,"0"12"181,0-5 1,6 11-274,0-5 0,7 6-46,-1-5 1,7 5-1,0-3-171,-3 1 0,-3 0 100,4 2 107,1 4 1,-3-7-37,-3 3 0,3 4 5,-4-4 0,5 4-108,1 2 0,2 0-30,4 0 0,-3 6-95,3 0 1,-6 7-8,-6-1 1,3 5-172,-8 6 0,-1-2 150,-5 8 0,-1 2-119,-5 9 1,-4-3 148,-7 3 0,-2 3-50,-4-3 1,1 0 200,-6-5 1,7-3-107,-3-3 1,5-2 437,2-4 0,0-5 80,-1-1 159,9 0-210,1-7-288,8-1 1,10-1 90,7-8 1,2-8 120,10-3 0,8-10-489,9-2 1,4-8 86,1 2 1,-1 4-1303,-3 2 0,1 6 652,-8 5 1,0-1 651,-5 7 0,-8-7 0,-2 3 0</inkml:trace>
  <inkml:trace contextRef="#ctx0" brushRef="#br0" timeOffset="298">1003 173 8377,'0'-19'-2,"0"-4"1,0 9 58,0-3 1,6 4 127,0-5 0,2 3 215,-3 4-228,-3-5-553,6 14 860,-8-5-145,0-1 517,0 6-327,0-6 327,0 8-237,0 0 1,0 14-333,0 3 0,-2 14-7,-4 3 1,4 12-60,-3 18 0,-5 3 47,-2 20 1,3 11-1025,3-42 1,0 3-1,1 4 1,1 3 176,-2 2 0,0 2 0,-1-1 1,1 0 289,2 3 0,2 0 1,-1-1-1,0-1 1,3-1-1,0 0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31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1860 1549 8264,'-71'-10'0,"12"2"0,18 28 0,12 3 0,-3 11 0,5-7 0</inkml:trace>
  <inkml:trace contextRef="#ctx0" brushRef="#br0" timeOffset="720">79 805 9129,'-25'-15'1797,"6"-4"-6,-6-8-1204,15 2 0,10 15-443,12 4 1,11 4-162,6 2 0,5 2-284,7 4 1,-5-2 101,4 7 1,-3-7-142,-2 2 1,-9 4 70,-3 1 1,2 5 117,-1 1 0,-7 0 92,-6 0 1,-7 8-51,2 4 1,-4 4 107,-2 1 1,-8 7 58,-3-1 0,-5 1 240,-1-7 1,5-1-25,1-4 1,5-4 239,-5-8 1,7-6 236,-2 1-408,4-8 1,12 3-230,7-7 0,2-7 106,10-5 1,6-9-253,5-2 1,2-8-155,-1 2 0,3-3-370,8-3 0,0 1-168,-1-1 0,1 2-564,0 5 1,0-3-1160,0 8 2447,0-8 0,0-4 0,0-9 0</inkml:trace>
  <inkml:trace contextRef="#ctx0" brushRef="#br0" timeOffset="1008">1687 96 8501,'-23'-33'2422,"0"5"-1329,0 3 343,6 15 1,7 10-1223,4 12 1,3 5-1332,-3 6 1,2 4 707,-8 7 1,1 9-48,-6 3 0,-6 13 485,0 11 0,-6 6-91,6 11 0,7-3 19,10-3 0,5-4-109,1-8 1,9-2 559,8-3 1,8-5-56,10-7 0,-6-6 96,0 0 1,0-9-135,5-2 0,-7-3-136,-4-9 0,-6 0-217,-5-5 0,1-1 101,-7 0 0,0-5-96,-6-1 0,0 1 203,0 5 1,-10 0-652,-7 1 1,-8-7-72,-10 1 1,-3-1-319,-8 7 0,0-1 164,-12 0 1,4-2 705,2-3 0,-7 3 0,-3-5 0</inkml:trace>
  <inkml:trace contextRef="#ctx0" brushRef="#br0" timeOffset="1145">1705 857 8418,'6'-57'-3,"1"1"1,10-42 0,8 30 4917,4 40 0,10 14-3519,18 8 1,-1 4-5823,7 2 4426,1 8 0,-3 9 0,-1 10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30.3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1 467 8232,'0'-25'511,"0"6"174,0-4 0,2 4-399,4 2 0,3-1 1,8 1-209,1 0 0,-1 1 60,0 5 1,8-5-443,4 5 1,-4-3 196,-2 3 0,-2-3-380,2 9 107,-3-1 136,5 6 0,-10 8 155,-4 3 0,-3 12-7,-8 6 0,-8 9 29,-3 3 0,-6 7 0,-6-2 1,-2-2 168,-4 2 0,-4-3 106,4-3 0,4 0 233,2-11 0,4-2-77,2 2 0,1-14 123,5 2 0,-3-9-49,9 4-446,-1-8 1,8 3 65,4-7 1,5 0 92,12 0 1,4-2-459,8-3 0,5-5 177,0-7 0,1-1-719,-7 1 1,7 0 81,-1-1 0,0-1-177,-5-4 1,-1 4 210,1-4 733,-8 4 0,6-6 0,-6-2 0</inkml:trace>
  <inkml:trace contextRef="#ctx0" brushRef="#br0" timeOffset="300">831 173 8232,'0'-23'397,"0"0"1,0 0-79,0 6 1,0 0 197,0-1 0,0 7 35,0-1-590,0 8 1,0-5-161,0 3-816,0 4 867,0-6 0,-2 16 73,-4 4 1,2 3-57,-7 2 0,-1 6-55,-5 0 1,6 8 439,-1-2 0,6 4-131,-5 1 1,7 3 143,-2 3 0,4-3-22,2 3 0,0-4 32,0-1 1,4 0-66,8-1 1,-1-5-45,12 0 1,4-14-284,2 3 1,3-5 73,3 4 0,0-7-507,-1-4 0,1-4 231,-1-2 1,1 0-453,0 0 0,-7 0 163,1 0 1,-8-2 76,2-4 0,-3 2 528,-3-7 0,-7-1 0,5-13 0,-5-2 0</inkml:trace>
  <inkml:trace contextRef="#ctx0" brushRef="#br0" timeOffset="454">1263 225 8232,'-7'-17'0,"-3"2"426,-7 3 1,-1-1 359,1 7-41,0 0 1,-1 8-264,1 4 0,2 5-383,3 12 1,-3 6-3,3 12 0,-1 3-45,1 8 0,-3 9-1018,4 8 1,-5 8 701,-1 10 0,8-37 0,1 1 0,-1 2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58:29.1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36 502 8225,'-8'-18'159,"-2"1"90,1 0 0,1 5 220,8 1 0,0-1-219,0-5 0,0 5-126,0 1 78,8 7 1,1-11-405,9 3 158,7 5 1,-4-9-272,8 5 0,-8-5 256,2-1 1,-4 5 34,-2 1-1,8-1 0,-6 3 296,4 3 0,-3 4-58,-3 2 0,0 2-79,1 4 0,-1-2-54,0 7 0,-5 6-151,-1 6 1,-7 6-206,2-6 1,-4 10 129,-2 2 0,-2-1-29,-4 7 1,-5 1 59,-13-2 1,-2 6 312,-9-5 0,6-1-30,0-5 0,0-3 35,-5-3 0,7-4 37,4-8 0,10-7 686,1-4-586,8 3-123,-4-7 0,16 6-265,4-8 0,11-2 82,6-4 1,5-3-156,6-9 0,-1 1-224,7 0 1,-2-1-351,2 1 1,4 0 39,-4 0 1,-1-1-1164,1 1 1818,-8 7 0,4-5 0,-7 5 0</inkml:trace>
  <inkml:trace contextRef="#ctx0" brushRef="#br0" timeOffset="462">1298 35 8363,'0'-10'1205,"0"-5"-965,0 13 1,2-6 165,4 8-554,-4 0 158,13 8 1,-13 2-35,4 7 0,1 0-286,-1 0 0,-2 3-108,-10 3 1,0 4 263,-11 7 0,2 7-49,-14-1 1,6 0 17,-6-5 1,8-1 144,-2 1 0,4-6 138,1 0 1,9-8 276,3 2 0,6-4-126,6-2 0,3-1 95,9-5 1,5 5-69,0-5 0,7 5-129,-1 1 0,2-6 57,-2 1 0,2-1-73,-8 7 1,-2-5-42,-10 4 0,3-3-92,-8 9 0,-5 4-219,-12 2 0,-4 3 77,-20 3 1,4 0-154,-9-1 0,-2 1-658,1-1 1,1-7 954,5-4 0,-7 4 0,-2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0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11307,'17'0'-513,"1"0"-141,-1 0-935,0 0 203,-7 0 1386,5 0 0,-13 7 0,6 3 0</inkml:trace>
  <inkml:trace contextRef="#ctx0" brushRef="#br0" timeOffset="114">121 347 7955,'-6'11'5831,"1"1"-5367,-1-9-1815,6 5 1351,8-8 0,1 0 0,9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44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35 7893,'0'-17'598,"7"8"-337,5 3 1,-3 4-1541,3 2 648,-8 0 449,3 0 1,-7 2 621,0 4 1,-5-3 679,-1 9 0,-8 7-409,3 10 0,1-2-281,-1 2 0,1-2-534,-1 1 1,-5 5 132,5-4 1,1-2-312,-1 2 0,1-8 175,-2 2 0,-1-4-87,7-2 1,0-5-636,6-1-800,0-7 1629,0 4 0,0-16 0,0-1 0</inkml:trace>
  <inkml:trace contextRef="#ctx0" brushRef="#br0" timeOffset="208">18 191 7893,'-8'-17'916,"6"5"-681,-3 1-459,3-1 1,4-3 358,3 3 1,-1 5 413,8 7 1,-1 0 740,7 0 1,-7 7-573,1 5 0,-1 5 131,6 6 0,1-2-343,-1 8 0,6-6-1010,0 6 0,2-8-8,-2 2 0,4-4-186,8-1 0,-1-3 698,1-3 0,-1 3 0,1-5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07.6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440 606 12041,'2'10'2242,"4"-5"-1895,4-3 1,7-2 77,0 0-296,1 0 0,-1 0-102,0 0 0,-5 0 98,-1 0 1,-5 0-35,6 0 0,-9 2 2,3 4 1,-2-4-90,2 4 0,-4 3 88,3 3 1,-3-3 442,-2 3-288,0 0 0,0 7 374,0 4-360,-7-4 1,5 6 54,-4-8 0,-2 2-70,3 5 1,-3-5-31,2 4 1,4-4 28,-4-2 0,5 6-211,1 0 0,-6 1 53,0-7 1,0-6-118,6 1 5,0-1-501,0 7-1027,0-9 816,0-1-192,0-8 1,0-8 367,0-3 1,0-5-1258,0-1 0,2-8 1818,4-4 0,-4-3 0,6-3 0</inkml:trace>
  <inkml:trace contextRef="#ctx0" brushRef="#br0" timeOffset="743">475 208 8121,'0'-17'1424,"0"7"1,8-3-706,3 7 1,5 0 221,1 6 0,6 0-200,0 0 0,0 2 209,-6 4 1,1 2-250,-1 3 1,-5 5-195,-1-5 0,-5-1-287,5 1-158,-7 1 1,10-1-1109,-9 1 586,1-8-705,-6 11-177,0-13 0,-2 12 563,-4-9-2411,-3 1 3190,-8 2 0,-1 9 0,1 10 0</inkml:trace>
  <inkml:trace contextRef="#ctx0" brushRef="#br0" timeOffset="1086">890 658 13029,'0'17'1092,"0"1"1,0-1-844,0 0 0,-8 2-288,-3 4 1,-5 2-1123,-1 4 924,0 4 0,0-8-76,-1 4 0,1 3-426,0-3 0,-6 4-2341,0 1 3080,-8 1 0,4 7 0,-8 2 0</inkml:trace>
  <inkml:trace contextRef="#ctx0" brushRef="#br0" timeOffset="1367">60 1523 8002,'-27'0'929,"2"0"0,17 0-2137,8 0 1023,8 0 1,9 0 323,1 0 84,-1 0 1,0-6 235,1 0 1,1 0-92,4 6 1,6-5 188,11-1 0,6-8-312,12 3 1,5-7-136,12-5 1,6-2-1694,11-3 1716,-4-5 0,-38 20 0,0 1-80,43-17 1,-1-2-457,-6 8 0,-13 0 289,-4 6 1,-17 7 13,0 5 1,-19 3-371,-4 2 1,-8 0 162,-4 0 0,-7 2-942,-4 3 1546,-5 5 0,-8 0-801,-5-5 0,-3-3 611,-2-2 0,-8 0 0,-2 0 0</inkml:trace>
  <inkml:trace contextRef="#ctx0" brushRef="#br0" timeOffset="2081">1997 364 8083,'-17'0'3704,"7"0"-3540,2 0 1,8 2-198,0 4 0,-2 1 95,-3 5 1,1 9-110,-8-4 0,1 12 57,-7 0-64,1 4 230,-8-7 0,6 7 136,-4-4-140,4 4 1,1-6-186,1-4 1,2 2-11,3-2 0,4-6-1423,8-6 595,0 1 448,0-2 0,8-3-216,4-7 0,5-9-842,6-9 660,-4 1 582,14-16 1,-12 16 218,8 0 0,-8 0 0,4 13-73,-8-8 73,1 8 0,-1 4 803,0 12-599,-7 3 0,-3 8 85,-7 0 0,0 8 347,0-2 0,0 2 1152,0-3-837,-7 5-551,5-6 0,-8 8-37,4-1-70,5 1-300,-7-8 1,8 3-171,0-7 1,0 2-26,0-1-44,0-5 0,0 6 23,0-8-404,0-7-131,0-3 439,0-7-155,0 0-418,0-7 407,0-11 102,0-1 1,6-19-201,-1 3 1,3-3 279,-2 3 1,-2 1 302,7-1 0,1 0 0,5-7 0,0-2 0</inkml:trace>
  <inkml:trace contextRef="#ctx0" brushRef="#br0" timeOffset="3008">2343 416 8070,'0'-10'2236,"0"3"-1517,0 7 224,0 0-392,7 7-205,3-5 0,7 6 11,1-8 0,7 0-190,3 0 0,-1-2-121,2-4 1,0-3-153,6-9 0,-7 1-343,1 0 1,-8-3-684,2-3 617,-3 4 286,-3-6 1,-2 8-890,-3 0 562,3-1 195,-13 1 1,6-6-87,-8 0 1,0-6 201,0 6 0,-2 0 212,-4 6 1,2 1 62,-7 5 0,5-3 275,-6 9 0,7-1 739,-7 6-730,1 0 0,-5 7-24,5 5 838,-5 11-529,7-4-229,-9 14 0,1 0 77,0 7 0,5 6-137,1-6 0,-1 7-115,-5-7 1,5 6-132,1-6 0,7 6-197,-2-5 0,4-7-721,2-5 1,0-2 63,0 2-428,0-4 618,0-8 241,8-7 1,2-4-85,7-12 1,6-4 92,0-7 1,6-2 242,-6-4 0,8 3 441,-3-3-223,5 4-156,-6 10 0,4-5 1317,-8 8-672,0 1-373,-6 5 0,0 2 1231,1 3-734,-9-3-338,-1 14 1,-2-1 55,0 8 1,-1 0-412,-5-6 0,-2 3-426,-3 3 0,1-4-445,-8 4-230,1 4 720,-7-8 0,5 8-1164,-4-4 769,3-4 237,-11 6 1,0-2-95,-3 0 0,1 2 602,-2-2 0,8 2 0,-2 4 0,-2 2-31,2-8 1,5 2-25,7-2 0,-1-2 324,-5 8 1,7-8 991,5 2-116,3-4-606,2-1-235,0-9 0,7-1 604,5-8-448,11 0-232,-4 0 1,20-4-5,-5-7 1,10-1-184,-3-11 1,-1-2-298,-5 2 1,3-6 25,-3 6 0,1 0-312,-13 6 0,-6-1-325,-5 1 473,-8 7-86,4-5-26,-8 6 167,-8-9 198,-2 9 1,-7-5-31,0 8 0,-1 1 88,1 5 1,0 0 210,-1 0 0,1-6-93,0 0 1,5 0 76,1 6 1,5 0 93,-5 0-46,7 0-172,-12 0 536,14 0-245,-13 0-111,13 0 0,-7 0 298,3 0-301,4 0 0,-6 2-27,8 4 1,0-2 41,0 7 0,0 1-5,0 5 0,0 2 205,0 4-241,0 12-23,8 2 1,-4 14-178,7 1-88,-7 16-28,4 3 1,-3 13 92,1-3 1,2 2 111,-2-3 0,-4 5-169,3-5 1,3-8 132,-2-3 1,0-12-9,-6 1 0,5-12-108,1-5 119,0-5-12,-6-9 1,6-2-146,-1-8 6,1 0-10,2-7 64,-6-2-58,13-8 0,-13-2-92,4-4 0,2 2-77,-3-7 1,3-3-265,-2-9 1,-4 2-267,3-8 859,5 8 0,0-19 0,7 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3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18 121 8147,'-10'0'1340,"3"0"1,7 2-663,0 4-304,0 3-200,0 9-540,0 7 255,0-6 1,5 8 51,1-4 0,2-2 115,-2 8 0,-4-8-71,3 2 1,3-10-14,-2-1 1,1-2-341,-1 1 223,-4-3-94,14-8 1,-9-2 94,5-4-384,3-11 190,-5-2 0,7-22-560,0 5 511,1-16 0,-1 8-236,0 3 583,0-3 1,1 15-256,-1-3 362,8 14-126,-13 9 0,11 1 169,-12 8 0,5 8 404,1 3 1,-6 12-323,1 6 712,-8 4 0,5 3-140,-3 5 1,-2 3 118,7 8 1,-7-8-228,2-4-934,4-3 252,-8-3 13,13-7 0,-11 4 38,7-8 1,-5 0-155,6-6 0,-3-5-533,3-1 1,3-7 262,-3 2 399,-5-4 0,9-10 0,-7-1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3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9585,'-10'17'1427,"2"0"-414,8 1 0,0 7-319,0 3-700,0 5 0,0 2-38,0-1 0,0 1-251,0-1 1,0-1 134,0-4 0,0 2-439,0-8 456,0 0 27,0-6 1,2-7-184,4-5 52,-4-3 1,13-15-268,-3-4 1,3-12-101,2 0 0,1-9-203,-1-3 1,0-5 499,1 6 1,5 1 138,0 11 1,0 3 237,-6 7 1,0 9 277,1 3 1,-7 12 195,1 5 1,-8 12 270,1 6 1,-3 6 734,-2 5 0,0 2-671,0 4 0,0 8-13,0-8 0,8 6-919,4-12 0,3 1-825,2-7 1,8-7 887,4-4 0,11-3 0,5-3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3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416 1 8032,'-18'0'0,"7"0"35,-1 0 0,7 2-115,-7 3 0,6 5 130,-5 7 1,-1 8 53,-5 4 1,-6 4 380,0 1 0,-6 3 13,6 3 0,-6-1 331,6 7 1,-2 0-697,2 6-115,4-8 36,1 6 1,3-14-1024,4 5 1,3-5 345,2-1 1,4-8-516,2-4 1138,0-12 0,0 5 0,0-7 0</inkml:trace>
  <inkml:trace contextRef="#ctx0" brushRef="#br0" timeOffset="186">52 260 7979,'-26'8'0,"8"-4"1624,13 7 0,3 6-757,2 7 1,7-1-651,5-6-255,-4 8-21,7 2 1,-6 2-260,9-1 1,-7-6 2,1 1 1,-1 2-217,7-2 0,-1 0-35,0-6 0,1 6-329,-1 0 0,-6 0 895,1-6 0,-1 8 0,7 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2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7992,'0'-17'-77,"0"0"0,0 5-212,0 0 232,0 9 0,0-13 1170,0 5-481,8 3 71,-6 0 151,6 1-556,-8 5 0,2-6 161,3 8-260,-3 0 1,14 8 27,-5 3 1,-1 7-38,1 5 1,-1 5 34,1 13 1,3-5 6,-8 5-156,-1 3 0,1-2-140,0 4 0,0 2 0,-6-7 58,0-3 0,2-3-137,3-7 1,-3-1 140,4-4 0,-4-9-168,-2 3 117,0-11-97,0 2 0,2-10-117,4-4 128,-4-11 1,5-10-197,-7-8 1,6-7 0,0-2-13,-2-1 0,-1-8 91,3 7 1,-2-6 65,8 11 0,-7 3-18,7 9 1,-1 4 57,7 8 1,-7 7-14,1 4 0,-1 5 259,7 1-63,-1 0 205,0 7 1,-1 3 189,-5 7 0,3 0-60,-9 1 0,7 5 167,-6 0 1,5 6-168,-5-6 1,0 7 118,-6-1 0,5-2-52,1 2 0,0-8-36,-6 2 1,6 2-524,-1-2 1,7 0-89,-6-5 1,5-7-275,-5 1 1,6-1 22,-7 6 1,7-5-507,-6-1 0,7-7 304,-1 2 0,3-4-778,2-2 1443,8-8 0,-6-17 0,6-11 0</inkml:trace>
  <inkml:trace contextRef="#ctx0" brushRef="#br0" timeOffset="219">1349 18 8846,'-17'-8'707,"7"6"1,1-6-1301,3 8 1,4 8 84,-4 4 765,-3 11-199,7 4 0,-14 7 318,5 1 0,-10 1-238,-2 5 1,0-5 187,5 5 1,7 1-359,-1-2 1,8-1-477,-1-11 0,-3 3 160,2-8 1,0 0-536,6-5 534,0-9 349,0-1 0,0-8 0,0 0 0</inkml:trace>
  <inkml:trace contextRef="#ctx0" brushRef="#br0" timeOffset="421">986 225 8159,'-8'10'2184,"6"5"-1286,-5-5 28,7 7-433,7 0-339,3 1 1,7-7 60,1 1 1,1-3-102,4 3 1,-4 3-235,4-3 1,-2-4-803,2-3 0,-3 3 551,3-2 0,-4 5-537,-2-5 0,0 6 162,1-7 1,-1 9 86,0-3 1,-5-1 658,-1 1 0,-7 1 0,4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7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8416,'0'-10'1371,"0"-5"-1169,0 13-48,0-14 211,0 14-65,0-13 1,0 11 65,0-7-141,0 7 154,0-4 26,0 8 2112,0 0-2071,0 8 1,0 1-154,0 9 0,0 7 100,0 3 1,0 7-96,0 5 0,0-1 62,0 7 1,-2-6 280,-3 6-182,3-7-277,-6 11 1,8-12 126,0 8-66,0-15-79,0 9 0,0-20-65,0 3 0,0-4 176,0-2 0,0-5 343,0-1-429,0-7-491,0 4-120,0-8 343,0 0 1,0-10 14,0-7-2581,0-8 1762,8-2 0,-5-6-3034,9 5 2048,0-5 1869,5 6 0,0 2 0,0 8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8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0 243 7971,'0'-10'-18,"0"-5"409,0 13-5,0-13-219,0 5 1,0-1 38,0-1 1,2 2 0,4-1 0,-2-4 1,7 3 1,-1 2 14,1-1 0,5 5-101,-5-5-141,5-1 181,1 2 1,0 1-186,0 3 84,1 4-86,-1-13 0,0 13 95,1-4 0,-1 4-10,0 2 1,0 0-139,1 0 1,-1 0 90,0 0 0,1 6-76,-1 0 1,0 7 66,1-1 46,-1 3-25,8 2 0,-6 1 339,4-1-150,-4-7-46,6 5 0,-4-5-39,8 7 0,-6-8 19,6-3 1,2 2 15,9-2 0,-1-1-69,7-5 1,-2-5-105,2-1 0,4-8-15,-4 3 1,4-4 66,2-3 1,-6 1-287,0 0 0,-7-4 57,1 3 0,2-3-47,-1 10 0,-7 1 18,-5-2 1,-8 9-435,2-3 243,-4 4 1,-3 4-252,-5 4 0,-3-3-664,-8 9 1321,0 0 0,-8 5 0,-1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20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8058,'18'0'535,"1"0"4,4 0 0,4 0 1062,7 0-1154,1 0 1,-6 0 86,0 0 0,-6 0-147,6 0 0,-8 0 208,2 0-498,-4 0 0,-4 2-249,-3 4-1552,3-5 1438,-5 7 0,1-8-2012,1 0 1398,-8 8 0,5-4-662,-3 7 1154,-4 1 1,6 5 387,-8 0 0,-2 1 0,-4-1 0,2 0 0,-7 0 0,-9 8 0,-6 2 0</inkml:trace>
  <inkml:trace contextRef="#ctx0" brushRef="#br0" timeOffset="187">191 485 8058,'-8'10'0,"6"-1"644,-4-3 182,4-4 0,4 6-377,4-8 0,6-2-227,11-4 1,-2 2-142,8-7 0,-1 5 126,7-6 0,-2 1-130,-5-7 0,5 7-70,-4-1 0,-2 9-256,2-3 1,-8-2-399,2 2 0,-10 1-717,-1 5 209,-8 7 0,3 3 195,-7 7 960,-7 0 0,-11 1 0,-9-1 0</inkml:trace>
  <inkml:trace contextRef="#ctx0" brushRef="#br0" timeOffset="374">433 589 8058,'0'9'-862,"2"-1"2962,3-8-1417,5 8 0,7-4-185,1 7 1,-1 1-163,0 5 1,-1 0-65,-5 1 0,3-1-101,-9 0 1,7 6-114,-6 0 0,-1 8-597,-5-2 0,-7 3 407,-5 3 1,-1-8-567,1-4 0,-3 0 265,3-6 1,-3 3-263,-2-15-189,-1 1 278,1-6 0,2-9 284,3-9 0,4-9 322,8-13 0,-7-4 0,-3-8 0</inkml:trace>
  <inkml:trace contextRef="#ctx0" brushRef="#br0" timeOffset="572">519 468 8058,'0'9'0,"-2"7"988,-3-5 0,1 3-375,-8-3 0,6 7 134,-5-1 1,-1 2-385,-5 10 0,-2 0-169,-4 5 0,4-5-104,-5 0 0,5-2-211,2 2 1,5 1-326,1-7-737,7 0-673,-4-5 1308,8-9 0,8-9-197,4-11 1,3-12 217,2-6 1,2-11-225,5-6 751,-5-4 0,13-2 0,-5 0 0</inkml:trace>
  <inkml:trace contextRef="#ctx0" brushRef="#br0" timeOffset="999">1055 1 8058,'10'0'1710,"-2"8"0,-8-3-932,0 13 0,0-3 126,0 14 0,-8-6-642,-4 6 0,3-1-1,-3 7 1,1-6-172,-7 0 1,9-8 94,3 2 0,4-4-37,2-2 0,8-7-22,3-4 0,14-4-217,10-2 1,5-2-233,6-4 0,-1-4-413,-5-7 0,-4 6-77,5-1 0,-7 1 334,-5-7 1,-4 9-1006,-8 3 406,-7 4 546,-2 2 1,-16 8 46,-3 3 0,-7 5-195,-5 1 1,-2 6 679,-4 0 0,-3 6 0,3-6 0,-4 6 0,-1-6 0,7 0 0,4-6 0,3 0-66,3 1 1,2-1 143,3 0 1,5 1 177,7-1 0,0 0 161,0 0 1,0-5 431,0-1 1,0 1-170,0 5 1,1 1 167,5-1 0,-4 2-305,4 4 0,-4-4-141,-2 4 0,0 2-457,0-2 1,-6 8-231,0-2 0,-13-2-232,2 2 1,-6-8 204,0 2 0,3-6-412,-3-5 0,-2-5 237,2-7 0,0 0-195,6 0 0,0-2-52,-1-3 1,7-7 733,-1-11 0,9 2 0,-3-8 0,4-7 0,2-9 0</inkml:trace>
  <inkml:trace contextRef="#ctx0" brushRef="#br0" timeOffset="1137">917 779 8026,'0'17'0,"0"3"2366,0 3-1068,0-4-465,8 6 1,9-6 265,12 4 0,11-4-1017,6 4 1,6-3-598,6-3 1,-3-2-139,9-3 1,-1-5-820,6-7 1,-5-2-1146,-1-3 2507,-7 3 1,11-21 0,-5 4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19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0 381 7977,'0'-10'-804,"2"-3"1106,4 7-32,-4 0 73,5 6 0,-7-2 825,0-4-468,8 4-110,-6-5-318,6 14 1,-2 3-14,-1 7 0,1 2-86,-6 5 1,2-3 0,4 8 0,-4-1-91,3 7 141,-3 0-124,-2-1 1,0 6-90,0 1 1,-5-1 5,-1-5 1,0-3-129,6-3 1,-6 2 80,1-8 1,-1 0-99,6-6 142,0-7-20,0 5 13,0-13 10,0 6 27,0-16-148,0-1 134,0-9-59,7 1 1,-3 0-100,8-1 0,-6 1-16,5 0 0,1-2-223,5-4 0,0 3-70,1-3 1,-1 2 114,0-2 1,0 4 0,1-4 95,-1-4 145,0 8 0,1-6 36,-1 8 1,-6-1-31,1 1 0,-1 0 179,7-1 0,-3 1-66,-3 0 1,1-1 160,-7 1 0,5 6 21,-5-1 0,6 6 124,-7-5 0,7 5 226,-6-5-29,7 7 0,-3-4-357,7 8 1,-2 2 114,-3 4 1,3 3-82,-3 9 0,-4-1 6,-3 0 0,3 2-75,-2 4 0,0-1-34,-6 6 1,5 1 17,1 6 1,0-6 49,-6-1 1,0-1-70,0 2 1,0-2-91,0-4 0,6-4-177,-1 4 1,7-3-92,-6-3 0,7-2-250,-1-3 0,3 1 136,2-7 0,1 0-558,-1-6-158,0 0 0,0-2 422,1-4 0,-1-9-828,0-8 1480,1-8 0,-1-4 0,0-9 0</inkml:trace>
  <inkml:trace contextRef="#ctx0" brushRef="#br0" timeOffset="351">1020 17 7977,'10'-7'372,"5"5"-185,-13-6 61,14 8 0,-7 0 1138,9 0-736,-1 0-319,0 0 0,1 0-23,-1 0 1,0 0-177,0 0 0,-1 2-139,-5 4 0,3-2-58,-8 7 0,1-5 116,-1 5 1,-4 1-515,4 5 1,-12 3 111,-6 3 1,-3-4-151,-2 4 1,1-2 377,5 2 0,-3-4 248,9 4 0,1-5-66,10-7 0,5 5 196,12-5 0,-2-1-124,8 1 0,-8-5 132,2 5 0,-4-5 1048,-1 6-516,-9-1-300,7-1 1,-14 5 204,3-3 1,-5 9-574,-5 2 0,-11 8-496,-7-2 1,-8 1-67,3-1 1,-3 4-425,2-4 0,-2-4 391,8-2 1,0-10-787,6-1 1254,7-9 0,-5 5 0,5-8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1:21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485 329 9811,'19'-11'1096,"4"-1"1,4 8-773,8-1 0,5-3-354,1 2 1,-1-2-40,-5 3 1,-1 3-226,1-4 1,-8 4-19,-4 2 64,-4 0 0,-4 8-1508,-3 3 1756,-12 5 0,-18 9 0,-8 2 0</inkml:trace>
  <inkml:trace contextRef="#ctx0" brushRef="#br0" timeOffset="334">468 658 7979,'-33'25'0,"4"-8"0,6-5 1599,12-7-1059,3-3 0,18 6-94,7-8 0,8-2-275,10-4 0,7 2-241,4-7 1,4-1 73,2-5 1,-6 6-212,0-1 0,-8 1 127,3-7 1,-10 3-151,-3 3 1,-12-1-1570,1 7 1264,-11-7 1,0 3-194,-12-7 0,-12-1 728,-10 1 0,-5 0 0,-2 0 0,-5-1 0,0 1 0,-1 2 0,7 3 0,1-3 0,4 3 0,-3-3 0,18-1-420,-3 5 666,11 3 108,-2 8 1,10 2 25,4 4 0,-2 4 164,7 7 0,-1 8-105,2 4 1,3-2 50,-3 1 0,-3 1-207,3 6 0,-3-6-210,3-1 1,3-6-585,-3 1 0,3-4 244,2-2-1109,1 0 693,-1-7 0,0-2-563,1-8 1246,-9-16 0,7-3 0,-7-15 0</inkml:trace>
  <inkml:trace contextRef="#ctx0" brushRef="#br0" timeOffset="534">900 1 7979,'0'17'37,"0"2"-18,0 4 0,-2 4 840,-4 8 1,5 5-290,-5 0 1,-2 8-75,2-1 1,1 1-275,5-2 0,0 4-198,0-4 1,-6-2 89,0 2 1,0-7-137,6 1 0,2-4-192,4-1 0,-4-6-474,4 0 1,-3-8-1855,3 2 1288,-4-4 1254,6-9 0,-8-3 0,0-7 0</inkml:trace>
  <inkml:trace contextRef="#ctx0" brushRef="#br0" timeOffset="767">243 779 8405,'-60'0'958,"14"0"-798,0 0 0,15 2-160,8 4 55,4-5 0,10 9 314,3-4-117,4 3 0,15 14-126,5 1 0,18 4 1109,5-5-566,7 8-507,11-12 0,8 12 71,8-8 1,8 0-97,-2-5 1,-8-7-152,2 1 1,-2-9 55,7 3 0,-1-4-181,-4-2 1,-2-2-359,8-4 1,-8-3 266,2-8 0,2-8-2178,-3-4 2408,-6 4 0,-1-8 0,-4 4 0,1-3 0,-7-3 0,-7 0 0</inkml:trace>
  <inkml:trace contextRef="#ctx0" brushRef="#br0" timeOffset="1000">2093 156 7957,'-9'0'3516,"1"0"-3336,16 8 1,1-6 68,9 4 1,1-2-15,4 1 0,4-3-144,7 4 1,-5-4-182,0-2 0,-2 0-680,2 0 1,2-2-596,-8-4-603,0 4 1118,-6-13 850,-7 13 0,-3-13 0,-7 5 0</inkml:trace>
  <inkml:trace contextRef="#ctx0" brushRef="#br0" timeOffset="1151">2266 1 7957,'-9'0'2346,"1"0"-1780,8 7 1,0 9-28,0 7 0,0 0-133,0-6 0,0 2 97,0 4 1,0-3-760,0 3 0,0 2 226,0-2 1,0 6-1290,0-6 0,0 2 340,0-2 979,0-4 0,-8 14 0,-1-7 0</inkml:trace>
  <inkml:trace contextRef="#ctx0" brushRef="#br0" timeOffset="1443">2111 554 11072,'17'0'1062,"0"0"0,1 0-1089,-1 0 1,0 0-672,0 0 1,1 6 484,-1 0 1,-2 1 149,-3-1 1,-4 4-142,-8 7 0,0 2-74,0 4 1,-2 4-301,-4 8 1,-6-7 299,-11 1 0,4-8 77,-4 3 1,10-5 394,1-2 909,8 0-525,-3 1 1,14-9-281,5-3 0,5 2 47,6-3 1,-2 3 79,8-2 0,-8-2 142,2 7 1,-5 1-176,-7 5 1,3 0-53,-9 1 0,1 5-239,-6 0 0,-2 0-214,-4-6 1,-3 6-862,-9 0 1,1-2 564,0-9 0,0 1-975,-1-7 1384,1 0 0,0-6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46.2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68 0 8065,'17'2'163,"0"4"0,1-2 579,-1 7 1,-5-5-280,-1 6 1,-7-1-946,2 7 1,-4-1 75,-2 0 0,-8 6-27,-4 0 1,-5 6 326,-6-6 0,4 8 182,-4-2 1,4-2 312,1 1 0,7-6-207,-1 1 0,8-4 126,-1-2 0,10-1-86,7-5 0,11 3 263,6-9 0,9 1-212,3-6 0,5-2-188,-6-4 0,0 4-251,-5-3 1,-6-3-989,0 2 1154,-8 0 0,4 6 0,-8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04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0 226 8115,'0'-10'-470,"0"-5"0,0 11 844,0-8 0,0 7-170,0-7 0,2 6-66,4-5 0,-4 5 246,4-6-256,3 1 0,-7-1 91,4 1 1,4-1 97,1-5 1,-1 6-54,1-1 0,-5 2-61,6-1 0,-9 1 64,3 4 0,-2 5 191,2-5-26,-4 4 63,5 2-233,-7 8 0,0 1-152,0 8 0,0 1 57,0-1 0,0 0-139,0 1 0,-5 1 103,-1 4 0,0-2-50,6 8 1,0 0 77,0 5 0,0 1-20,0-1 1,0 3-34,0 3 0,0-3 27,0 3 0,0-3-219,0-3 0,0-1 69,0-4 1,0 1-24,0-6 0,0-1 119,0-6 0,0 0-85,0 0 104,0 1-253,0-1 134,0-7-156,8-3 164,-6-7 0,7-7-17,-3-5 0,-2-3-269,7-3 0,-5-5 77,6 0 1,-7-5 19,7 4 1,-8 0 45,2 0 1,3 3-151,3-7 0,-3 4-18,3-4 0,-1 5-38,7-6 1,-1 0 87,0-6 1,-1 7-7,-5-1 0,5 0 237,-5-6 1,3 6-103,-3 1 1,4 5 240,-3-6 0,-2 8-113,1-2 1,-5 9 647,5 3-401,-7-1 0,10 1 51,-9-1 0,3 8 150,-2-2 1,-2 4-159,7 2 1,-5 0 92,6 0 1,-7 0-122,7 0 1,-3 8 67,3 4 1,3 3-78,-3 2 1,-2 8 107,1 4 1,-5-2-68,5 2 0,-7 2 157,2 9 0,2-4-390,-3 5 1,1-5 84,-6-1 0,0 0-335,0-1 0,0-1 151,0-4 1,0 1-1523,0-7 1207,0 0 1,0-5-409,0-1 1,2-7-1071,4-5 617,3 5 0,9-8 1231,-1 4 0,0-12 0,1-4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05.6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8060,'0'-10'508,"0"-5"0,2 13 112,4-4 0,3 4-189,9 2 1,1 0-319,4 0 0,-2 0 56,8 0 1,-2 0-145,2 0 0,-3 0 10,-3 0 1,-3 2-121,3 4 1,-4-2-198,-2 7 0,-7 1 157,-4 5 0,1 2-38,-1 5 0,-2-3 8,-10 7 1,-2-1-112,-3 2 1,-4-4 20,3-8 1,-3 1 233,-3-1 0,9 0-20,3 1 185,-4-9 445,8 7-398,2-7 0,12 7 62,11-5 1,-4 3-23,4-9 0,2 9 347,-2-3 0,0 5-201,-5 1 0,-3 0 146,-3 1 1,1 5-111,-7 0 1,-2 9-200,-10 3 1,-6 0-629,-11 5 1,2 2 322,-8-1 1,-5 1-563,-7-2 0,1-5 324,6-1 1,7-7-2199,4-10 2517,3-7 0,3-2 0,0-8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06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9678,'17'0'1685,"1"0"-1248,-1 0 1,6 2-1,0 2 71,-2 1 0,4 3-528,-2-2 1,0-2 146,-5 7-738,-1-7 481,0 11-432,0-5 0,-7 7-453,-4 1 229,-4-1 0,-2 0 288,0 1 0,-8-1-98,-3 0 0,1 6 128,-2 0 1,3 0 467,-3-5 0,-3-1 0,-2 8 0,-10 2 0</inkml:trace>
  <inkml:trace contextRef="#ctx0" brushRef="#br0" timeOffset="424">35 606 8058,'-2'17'0,"-3"1"0,1-7 2142,-8 1-1498,8-1 0,-3 7-10,7-1 1,0-6-154,0 1 1,0 0-216,0 5 0,2 0-105,3 0 0,-1-1 14,8-5 1,-8 5-308,1-5 0,3-1 175,-2 1 0,5-5-593,-5 6 1,8-9 294,-3 3 1,1-4-616,5-2 1,-4-4 165,10-7 0,2-3-41,-1-14 1,1 4 369,-2-4 1,-4 8 179,4 3 1,-4 2 308,-2 9-164,1 0 0,-1 8 614,0 4 1,-7-2-355,-4 7 0,-4 1 2116,-2 5-1515,0 0 1,1-1-85,5-5 1,-2 3-558,8-8 1,-1-1-518,6-5 1,8 0-621,4 0 1,6-15 598,5-8 1,4-6-436,8 0 0,0-2 276,0 8 0,-6 2 468,0 10 0,-7 3-17,1 8 1,-5 2 188,-7 4 0,-3 3 144,-7 9 1,-3 1 617,-3 4 1,-5-2 325,-7 8 0,-2-8-472,-3 2 0,-7 2-520,-11-2 1,2-2 29,-8-9 1,0 1-1130,-5-7 1,5 0 284,0-6 0,8 0-166,-2 0 0,4-10 203,1-7 568,9 0 0,-7-24 0,7 5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04.8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6815,'12'0'1069,"-1"0"0,-5 0-609,6 0 0,-1 0 28,7 0 0,-1-2 490,0-4-628,8 5 0,-4-13-65,8 8 1,-2-5-45,2 5 0,3-6-317,-3 7 0,-2-1 114,2 6 0,-6 0-95,6 0 0,-6 0 95,6 0 1,-8 0-2152,2 0 1185,-4 0 1,-4 2-266,-3 4 0,-4-3 705,-8 9 0,0 0 488,0 5 0,-16 0 0,-3 0 0</inkml:trace>
  <inkml:trace contextRef="#ctx0" brushRef="#br0" timeOffset="169">294 260 8043,'-17'10'456,"0"-4"0,-1-2 1118,1 1-564,8-3-924,1 14 0,8-13 88,0 9 0,8-6-90,3 5 0,6-7 156,6 2 1,-1-4 49,6-2 0,1 0-327,6 0 0,1 0-335,5 0 1,-5-2-886,4-4 0,-3 2 226,-2-7 1031,-9 7 0,7-4 0,-6 8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10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18 8037,'10'-8'0,"5"6"995,-4-4-382,5 5-297,-7 1 1,7 0 109,-5 0 0,-1 1-156,1 5 0,-7 4-349,2 7 0,-4 0 86,-2 1 1,-2 1 94,-4 4 0,-3-2-73,-9 8 1,3-2 119,3 2 1,-9 3-144,4-3 0,2-4-22,3-2 0,3 2 159,-3-2 0,-1 0 93,7-5-128,0-1-88,6 0 0,8-1-184,3-5 1,7-3-354,5-8 0,-2-8 258,8-3 1,-3-7-285,3-5 1,2 2 224,-8-8 0,6 8-51,-6-2 0,6-2-17,-6 2 0,-2 0-26,-9 6 1,3 1 89,-4 5 279,-3-5 838,0 14-611,-8-5 116,0 7 0,-2 0-155,-4 0 0,-4 7 690,-7 5 0,0 5-146,0 6 0,-6-2 71,-1 8 1,-4 0-371,5 6 0,-8 1-213,2 5 0,2 1-409,-2 4 1,2 2 237,-1-8 1,-3 6-100,8-5 0,2-9 51,9-8 0,3-5-98,3-2 0,4-5-28,-4-1 1,6-7 23,6 2 0,3-2 152,9 1 0,-1-3 24,0 4 1,3-4 17,3-2 0,-4 0-28,4 0 1,2-6-7,-2 0 1,0-7 5,-6 1 1,1 3-355,-1-3 0,6-1-87,0-10 0,2 4-89,-2-5 0,-4 0 184,4 0 1,-4 3-310,-1 10 788,-1-5 1,-5 13-103,-1-9 249,-7 8-236,4 4 1,-8 10 1601,0 7-964,0 0 0,0 1 137,0-1 0,0-5-150,0-1-362,0 1-1661,0 5 915,0 0-556,0-7 474,0-3-981,0-7 33,0 0 1,5-13 763,1-4 683,0-12 0,2-6 0,1-9 0</inkml:trace>
  <inkml:trace contextRef="#ctx0" brushRef="#br0" timeOffset="356">724 139 8037,'2'-10'1036,"4"5"1,4-3-968,7 2 1,0-5-114,1 5 0,7-6-20,3 6 1,-1-5 260,2 5 0,-6-1-123,6 1 1,-2 4 198,2-4 1,2 4-70,-8 2 0,2 8-66,-2 3 0,-4 7-48,4 5 0,-4-2 34,-2 8 0,-5-1 63,-1 7 0,-7 0-3,2-1 1,-4 7-175,-2-1 0,0 2 83,0-1 1,-2-5-280,-4 4 1,-9 3 102,-8-3 0,-2 0-232,2-5 1,-2 0 123,-4-1 0,-2-5-7,8 0 0,-6-8 76,6 2 1,-5-6-132,4-5 1,3-3-53,10-3 0,-5-4 119,5 4 0,-4-4-422,-3-2 0,1-6 179,0 0 0,1-7-102,5 1 1,-3 3 530,9-3 0,-9 1 0,4-14 0,-7-2 0</inkml:trace>
  <inkml:trace contextRef="#ctx0" brushRef="#br0" timeOffset="519">863 398 8037,'-12'2'2652,"1"4"0,5-2-1182,-6 7-1020,1 1 1,-4 7-1196,3 4 1,-1-4-61,7 4 0,-8-3-462,3-3 0,1-2 1267,-1-3 0,-1 11 0,-5-4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07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0 260 8381,'20'0'692,"3"0"1,-2 0-170,8 0 1,-8 0 0,4 0-374,0 0 1,-6 0-104,4 0 0,-6 2 90,-5 4 0,1-2-166,-7 7 1,5-5 109,-5 6 1,0-1-111,-6 6 0,-2 6-80,-4 1 0,-3 4-235,-9-5 0,-5 8 82,0-2 0,-6-4-58,6-2 0,-5 2 287,5-2 1,-1-2-77,7-9 1,0 1 78,0-7-188,7 7 283,2-11 0,10 6 30,4-8 0,6 0 150,11 0 0,3 2-33,9 4 0,-2-4 162,-4 3 1,1 3 244,-7-2 1,6 7-215,-6-1 0,0 1-84,-5-1 1,-9 3-63,-3-3 0,-4 9-219,-2 2 1,-2 0 35,-4-6 1,-5 6-110,-12 0 1,1 2 26,-6-2 0,1-3-181,-2 3 0,-2-10-478,8-1 0,-6-9 21,6 3 4,0-4 1,8-11 250,3-9 1,5 1 388,7-6 0,7-4 0,3 0 0</inkml:trace>
  <inkml:trace contextRef="#ctx0" brushRef="#br0" timeOffset="617">1003 174 7964,'10'-10'1615,"-2"-5"-1450,-8 13 169,0-6-202,0 8 0,-2 8-207,-4 3 1,2 11-34,-7 1 1,-3 7 169,-9-1 1,4 4-496,-4 1 0,4-1 242,1-4 0,3-2-288,3-4 1,5-4 109,7 4 1,0-9 78,0-3 1,2-1 187,3 1 0,5-3 143,7-8 1,1 6 11,-1-1 0,0 3-98,0-2 0,-5 2 481,-1 3 0,-1 5-206,2-5 1,-5 10 171,-7 2 0,0 8-127,0-2 0,0-2 9,0 2 1,0-1-173,0 7 0,-2 3-117,-3-3 1,3 1 59,-4-12 0,4 4 169,2-5-221,0 0 138,0-5-217,8-1 0,-4-9 59,7-8 1,1-8 40,5-9 1,0-8-120,0-4 0,1-11-201,-1-7 0,0-4 54,1-7 1,-3 2 57,-3-7 0,3 1-221,-4-1 1,5-2 57,1 7 1,0 6-154,1 6 1,-1 8 499,0-3 0,1 5 0,-1 1 0,0 0 0,0 1 0</inkml:trace>
  <inkml:trace contextRef="#ctx0" brushRef="#br0" timeOffset="995">1418 35 7964,'10'-11'99,"-4"-1"297,3 9 839,-7-5-409,6 8-476,-16 0 0,4 8-169,-7 3 0,7-1-14,-2 1 0,4 1-337,2 5 0,-5 6 203,-1 0 1,0 2-497,6-2 1,0 4 200,0 8 0,0-8-395,0-4 1,0-2 341,0 2 0,0-10-7,0 5 93,0-5 306,0 4 175,0-7-120,0 5 134,0-5 1,0 7-78,0 0 1,0 8 167,0 4 0,0 12-36,0 5 0,0 4 112,0 2 0,0 7-170,0 5 0,0 3-36,0 2 0,0-2-136,0-3 0,0-5 122,0-7 0,2 0-350,4 0 1,-4-14 115,3-3 1,-3-12-199,-2 0 0,6-4-187,0-2-206,0-7 447,-6-2 0,5-10 45,1-4 1,2-5-180,-2-13 0,-4-2 50,3-9 1,-3-3-288,-2-9 0,2 1 144,4-11 0,-4 1-146,4-2 0,-3 3 199,3-9 0,-2 8 339,8-1 0,-1 11 0,6-4 0,1 6 0</inkml:trace>
  <inkml:trace contextRef="#ctx0" brushRef="#br0" timeOffset="1462">1816 295 7964,'17'-17'124,"-7"5"62,-4 0 1,3 9 224,3-3 0,3-2 610,3 2 1,-1 1-761,0 5 0,0-6-38,1 0 0,5 0-626,0 6 422,0-7 0,-6 5-921,0-4 676,-7-4 0,-2 7 50,-8-9 1,0 6-106,0-5 1,-8 1-228,-3-1 0,-7-5 57,-5 5 0,4-3 107,-4 3 1,-2-5 593,2 5-261,0 3 1,7-1 1159,5 3-817,-4 4 0,13-4-38,-4 12 0,4 3 108,2 9 0,0 5 198,0 0 1,6 6-11,-1-6 0,7 7-186,-6-1 1,5-2-475,-5 2 0,6 0 123,-7 5 0,1 1-675,-6 0 0,0-1 202,0 1 0,0 1-30,0 5 1,0-5-167,0 4 1,0-9 179,0-2 0,0-8 485,0 2-161,8-4 1,-6-1 439,3-1 0,3-5-201,-2-1 0,0 1 569,-6 5 0,0-4-216,0 5 1,0-5-26,0 10 0,0-2-68,0 2 1,0 2 42,0 4 1,0 2-347,0-8 0,7 6 74,5-6 0,-2 0-319,1-6 1,2 0 151,11 1 0,-5-9-338,4-3 1,-4-4 76,-2-2 0,1 0-88,-1 0 0,2-10-217,4-7 1,-2-4-1326,8-14 1900,-8-3 0,4-14 0,-7 0 0</inkml:trace>
  <inkml:trace contextRef="#ctx0" brushRef="#br0" timeOffset="1550">2421 641 10792,'-9'7'-16,"3"3"16,12 7 0,3 1 0,9-1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11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 7984,'-11'-6'674,"-1"0"1038,9 0-1639,-5 6-94,16 0 0,-3 0 21,13 0 0,-5 0 0,12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13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208 208 8004,'0'-10'2020,"0"2"-1606,0 8 1,7 0 108,5 0 1,11 0 113,6 0-353,11 0-241,-3 0 1,18 0 212,-3 0-333,-4 0 0,0 0-256,-7 0 1,-1-5-918,-6-1 888,-7 0 0,-2 6-178,-7 0-337,-1 0 342,-7 0 0,-5 0-687,-10 0 1222,-5 0 0,-15-8 0,-2-1 0</inkml:trace>
  <inkml:trace contextRef="#ctx0" brushRef="#br0" timeOffset="182">484 52 8004,'-7'11'0,"-5"1"1105,-3 0 1,-3 11-458,1 0 0,6 7-99,-1-1 0,0 12-202,-5 5 1,0 6-149,0 5 1,-8 3-55,-4 3 0,0 6-193,-6 0 0,5 3-317,-11 8 0,11-7-120,1 2 1,8-6-752,-2-5 1,9-7 539,3-10 0,7-5-930,-2-8 874,4-7 752,2-9 0,8-11 0,1-7 0</inkml:trace>
  <inkml:trace contextRef="#ctx0" brushRef="#br0" timeOffset="415">104 744 7991,'-16'2'0,"5"3"1234,-4 5 1,13 7-530,-4 1 1,6-1-410,6 0 0,-3 6-70,9 0 0,-8 8 162,2-2 1,1 3-81,-1 3 1,2-6-84,-3 0 1,5 0-589,7 5 0,1-1 319,-1-4 1,6-4-1246,0-8 1,6-2 641,-6-3 1,6-5-464,-6-7 1,0-7 427,-6-5 1,6-5 681,0-6 0,0-4 0,-5-15 0,-1-2 0</inkml:trace>
  <inkml:trace contextRef="#ctx0" brushRef="#br0" timeOffset="690">796 726 7983,'13'8'846,"4"4"0,-1 3-368,12 2 1,-4 1 32,4-1 1,1 8-321,6 4 0,-8 3 48,-4 3 0,-4 1 58,-2 5 0,-7-3-122,-4 8 0,-4-7-168,-2 1 1,-2-2-88,-4 3 1,-6-7-315,-11 1 0,-2-2-151,-4-10 0,-3-2 230,3-10 0,4-3 680,2-8 1,4-10-201,1-7 0,3-8-100,4-9 0,7-14-263,15-4 0,8-4-211,16 4 1,7 0 64,4 0 1,6 8-169,6 4 1,-4 5-62,3 6 1,-3 10 25,-2 8 1,-8 7 157,-3-2 1,-5 4 388,-1 2 0,-8 0 0,5-8 0,-5-1 0</inkml:trace>
  <inkml:trace contextRef="#ctx0" brushRef="#br0" timeOffset="1025">2093 346 7920,'0'-17'1876,"1"5"-1454,5 1 0,8 1 636,14-2-661,9-3 1,17 5-1218,3-7 1,-1 0 351,8 0 0,-11 1 91,-1 5 0,-8-5 91,-9 5 0,-8 3-75,-4 2 1,-10-1-380,-1 1 435,-8 0 0,2 6-19,-12 0 324,-4 0 0,-15-8 0,-2-1 0</inkml:trace>
  <inkml:trace contextRef="#ctx0" brushRef="#br0" timeOffset="1190">2473 0 7920,'0'23'746,"0"0"0,-6 10-237,0 1 0,-5 9 131,5 9 1,-7 1-105,1 5 0,-3-2-171,-3 7 0,-1-5-218,-4 5 1,-2-5 98,-4 5 0,-1-5-947,7 5 0,-2-7 39,2 2 0,3-6-388,-3-6 0,6-6 452,5-11 1,-3 0-130,4-12 0,1 2-77,-2-13 804,9 0 0,-5-22 0,8-3 0</inkml:trace>
  <inkml:trace contextRef="#ctx0" brushRef="#br0" timeOffset="1386">2162 657 9715,'-8'17'1392,"6"1"-931,-4-1 1,4 6 4,2 0 1,0 2-161,0-2 1,0 2-215,0 4 1,0 4-183,0-5 0,0 5-413,0 2 0,0-3-88,0-3 0,-2 2 342,-3-8 1,3 0-1555,-4-6 558,4-7 571,2-2 0,0-10 365,0-4 0,2-4 309,4-7 0,3-8 0,9-2 0</inkml:trace>
  <inkml:trace contextRef="#ctx0" brushRef="#br0" timeOffset="1623">2386 968 7920,'18'10'0,"1"-2"368,4-8 0,4 6 539,8-1 0,-1 1-280,1-6-524,7 0 75,-6 0 0,9-8-184,-5-3 0,-3-5 82,3-1 0,-9-8-357,-3-4 1,-6-3 246,1-3 1,-10-1-211,-1-5 1,-9 5 72,3-5 1,-4 5-52,-2 1 0,-8 8 320,-3 4 0,-4 12 288,-3 5 1,-7 14-177,-4 9 1,-7 8-9,1 10 0,-3 7 220,9 4 1,4 4-70,2 2 1,12 0 11,5 0 1,13-2-355,11-4 0,24 0-414,21-12 1,22-3 322,-34-21 0,2-3-173,2-1 0,1-2 1,4 0-1,1 0 0,0-4 1,-1 0-1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12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53 9874,'-10'-8'1553,"12"6"-1544,15-4 0,10 4 136,14 2 0,3-6-118,8 1 0,-2-7-658,-4 6 1,0 1 290,-11 5 0,-3 0 188,-9 0 1,-11 2 185,-1 3 0,-1 13 241,-4 10 1,-2 5-120,-10 2 0,-4 5-165,-7 0 0,-2 8 285,-4-1 0,3 1-46,-3-2 1,2 4 201,-2-4 0,4 4-226,-4 2 0,2 0-342,-2-1 0,9-1 60,-3-4 0,4 2-193,-5-7 1,9-3-585,3-9 0,-2 2 8,2-8 136,1-8 1,3-7 171,-4-8 1,4-2 213,-4-4 1,-3-5 322,-3-12 0,3-6 0,-3-11 0,0-5 0,-5-7 0</inkml:trace>
  <inkml:trace contextRef="#ctx0" brushRef="#br0" timeOffset="145">10 641 8011,'0'-27'0,"0"2"48,0 7 371,0 9 97,0-7 1,6 16 329,-1 0 0,9 8 692,-3 9-1008,5 1 0,1-1-32,0 0 0,6 6-91,0 0 0,2 2-572,-2-2 0,-1-3 164,6 3 1,-6-4-1115,1-2 1,2-1 160,-2-5 0,2-1-601,-2-5 1,2-3 398,4 4 1156,-5-12 0,1-11 0,2-10 0</inkml:trace>
  <inkml:trace contextRef="#ctx0" brushRef="#br0" timeOffset="249">719 675 7995,'27'0'-365,"-4"0"0,-10 0 4246,-1 0-2877,-8 8 0,5 1-597,-3 9 0,4-3-494,7-3 1,0 3-382,1-4 0,-1-1 468,0 2 0,8-1 0,2 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11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9733,'18'0'1734,"-1"0"-1362,8 0 1,0 0-553,4 0 1,1 0-907,-6 0 1,-1 6 109,-6 0-35,0 0 900,-7 1 1,-3 3-81,-7 7 0,-1 2-227,-5 4 0,-4-1 185,-7 6 0,0 1 233,-1 6 0,1-8 0,0-2 0</inkml:trace>
  <inkml:trace contextRef="#ctx0" brushRef="#br0" timeOffset="308">0 502 7977,'0'17'317,"0"-7"1,8-3 248,4-7 1,5-2 71,6-3-356,-4 3 0,14-12-112,-4 9 1,-2-7-152,1 6 1,-1-5-285,2 5 1,2-2 260,-8 3 0,0 3-326,-6-4 1,-1 6 148,-5 6 0,-3 3-827,-8 9 0,0 1 339,0 4 0,-14 2 669,-3 4 0,-6 1 0,0-7 0,10 6 0,-5-6 0,12 0 282,1-5 0,3-1-91,2 0 0,9 1 361,9-1 0,-1-2-230,6-3 0,-4 3 825,-1-3 1,-1 5-457,0 6 1,-5-4-150,-1 4 0,-7-2-444,2 2 1,-4-3-364,-2 3 1,-2 2-437,-4-2 1,-4 0 447,-7-6 1,0 0-262,0 1 0,-1-9 153,1-3 1,0-4-795,-1-2 0,1-4 1155,0-7 0,-1-9 0,1-14 0</inkml:trace>
  <inkml:trace contextRef="#ctx0" brushRef="#br0" timeOffset="444">364 606 8895,'-8'9'2066,"-2"7"-1332,-7-5 0,0 10 499,-1 2 1,1 10-1237,0 2 1,-2 1 84,-4 10-817,3 0 0,-12 0-1096,3 0 0,2 1 1831,-2 4 0,0-6 0,-5-3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0:46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0 571 8078,'0'10'3189,"8"-10"-2742,2-2 1,7-4-100,0 12 0,1 5-63,-1 12 1,0-1-19,1 6 0,-7 7-18,1 5 0,-3 8-212,3-2 1,-5-1-47,-7 1 1,0-2-160,0 2 1,-2 2 13,-3-8 1,-3 1-135,-4-7 1,-3-1-43,4-4 0,1-4-141,-2-8 227,9 0 1,-11-5-247,8 0-347,1-9 0,5-3 81,0-11 0,0-6-128,0-7 1,2 3 883,3-7 0,-3-9 0,6-7 0</inkml:trace>
  <inkml:trace contextRef="#ctx0" brushRef="#br0" timeOffset="194">243 796 8072,'0'-10'1609,"1"3"-1301,5 7 1,-2 0 0,8 0 1,1-6-172,10 0 0,-2 0 110,8 6 1,-2-2-188,2-3 1,2 3-111,-8-4 1,5-2-100,-5 3 1,1-1-235,-7 6-716,0 0 86,0 0 445,-7 0-580,-2 0 532,-24 7 615,5 3 0,-14 7 0,8 1 0</inkml:trace>
  <inkml:trace contextRef="#ctx0" brushRef="#br0" timeOffset="353">260 1055 8061,'-17'8'1563,"7"-6"-1002,2 6 0,16-8-85,3 0 0,7-8-359,5-4 0,4-3-258,7-2 0,-7 1-260,-4 5 336,4-4 1,-8 7-1585,4-4 867,-11 5-679,-4 7 1461,-16 0 0,-2 0 0,-7 0 0</inkml:trace>
  <inkml:trace contextRef="#ctx0" brushRef="#br0" timeOffset="602">398 554 8055,'0'-12'0,"0"1"0,0 5 641,0-5 0,-2 7 349,-3-2-819,3-4-66,-14 8 1,12-5 13,-7 7-240,7 0-290,-4 0 0,8 2 93,0 3 1,0 5 110,0 7 0,6 1-80,0-1 0,0 8 11,-6 4 1,0 3 141,0 3 1,0 0-72,0-1 1,0 1-148,0-1 0,-2 1 108,-4-1 244,4 1 0,-13 0 0,5-1 0</inkml:trace>
  <inkml:trace contextRef="#ctx0" brushRef="#br0" timeOffset="869">398 1159 8055,'-2'17'0,"-3"1"0,3-1 1267,-4 0 0,4 1-537,2-1 1,0-4-666,0 5 0,0-5-193,0 10 1,0-4-319,0-1 0,-2-1 373,-4 0 1,-1 1 262,-5-1 1,-3 0-21,3 0 1,2-5-110,-1-1 1,7-5-28,-2 6-22,4-8-408,2 3 0,2-16 58,4-9 0,2-1-133,3-10 0,9 6 112,-9-6 1,14 1-75,-8-7 1,4 6 12,-3 0 0,-1 3 65,0-3 0,-5-4 117,-1 4 1,1 2 237,5-2 0,1 1 0,-1-7 0,0 0 0</inkml:trace>
  <inkml:trace contextRef="#ctx0" brushRef="#br0" timeOffset="2017">900 35 8064,'0'-11'922,"0"-1"1385,0 8-2075,0-4 0,2 8-38,3 0 0,-1 6-727,8 0 523,-8 7 0,9-9-237,-7 8 1,0-6 89,-6 5 0,0 1-93,0 5 0,0 0 56,0 1 0,-2 1-354,-4 4 0,-4-2-321,-7 8 0,2-6 364,3 6 1,-3-1 504,3 7 0,5 2 0,1 3 0,2-9 0,-2 3 0,4-3 74,-4 4 1,5-7 64,1 1 1,0-6 92,0 6 0,0-8 276,0 2 1,0-2 802,0 2 0,-6-3-535,0 3 0,0-4-308,6-2 1,0 1-360,0-1 0,0 0-187,0 0 1,0-5 127,0-1 1,0-5-262,0 6 236,0-8-351,0 3 38,0-7 0,2-9 95,4-9 0,-2-1-342,7-10 0,1 1 234,5-7 0,8 0-271,4 1 0,2-1 167,-3 1 0,11 7 116,-5 4 0,5 9 197,-4 3 1,-3 7 2,-3-2 0,2 4 427,-8 2 1,0 6-225,-6 0 1,-1 7 457,-5-1 0,-3 9-275,-8 2 0,-2 2-5,-4-2 0,0-4-101,-11 4 1,4 2-169,-11-2 0,-2 6 69,-3-6 0,4 0-12,2-6 1,-2-5-255,2-1 0,0-7 45,5 2 1,7-4-215,-1-2 1,8-8 113,-1-3 1,3-5-47,2-1 0,0 0 134,0 0 1,7 5 64,5 1 0,3 5 18,3-6 0,-1 8-76,0-1 1100,1 3-704,-1 2 1,-2 2 419,-3 3 1,-5-1-292,-7 8 1,0-6 91,0 5-485,-7 1 1,-3 5-384,-7 0 0,0 0 255,-1 1 1,-1-1-57,-4 0 1,2 1-111,-8-1 1,0 2 67,-5 4 0,-1-2 339,0 8 0,7-2-109,-1 2 1,8 2 218,-2-8 1,3 5-16,3-4 0,0 4 102,-1-5 1,3 6-136,4-6 0,3 0-41,8-5 0,0-1-332,0 0 232,0 1 1,8-3-1,3-4 1,10-3 6,2-8 0,14 0 166,-3 0 0,14-8-221,4-3 1,2-4-230,10-3 0,-3-5 95,2 0 0,-5-6-155,-12 6 1,-4 0-284,-7 6 0,-8 2-122,-4 3-6,-11-3 344,-5 5 1,-14-2 54,-5 1 0,-11 7 110,-6-2 0,-2 4 13,3 2 1,-5 0 68,4 0 1,-4-5 217,-1-1 0,7-2-53,4 2 0,2-1-178,-2-5 1,3-3 139,-3 3 1,10-9-56,1-2 0,7 0 224,-7 6 1,8 5 177,-2 1-90,5-1 114,1-5 20,0 7 1,0 1 524,0 3-247,0 4-10,0-6-233,0 8 189,0 0-552,0 8 1,0 2-176,0 7 0,1 0 36,5 0 1,-2 8 150,8 4 1,-9 4 131,3 2 1,2 7-91,-2 4 1,1 4 108,-1 2 1,-4 9-116,4 8 0,-4 3 12,-2 8 1,0 3-294,0 9 0,0-2 22,0 8 0,0-2-514,0 2 1,0-7 352,0-16 1,0-8-137,0-15 1,0-2 31,0-4 1,0-10-92,0-7 0,0-13-380,0 1 882,0-11 0,0-14 0,0-11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27.6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520 104 6382,'0'-10'379,"0"3"-187,0-1 1,0 4 448,0-7-398,0 7 0,0-6 288,0 4-69,0 4 229,0-13-463,0 13 0,-6-7 236,0 3-358,0 4 195,-1-6-446,-3 8 129,-7 8-5,-1-6 1,1 11-21,0-7 0,5 2 45,1-3 0,-1-3 2,-5 4 1,0-2-7,-1 2 1,1-4-136,0 3 195,0-3-256,-1 6 225,1-6-163,0 6 1,1-6 15,5 3 102,-5-3 1,13 6 16,-9-8 2,8 0 0,-5 0 301,3 0-316,4 0 373,-6 0-162,8 0 10,-7 0-133,5 0-3,-6 0-12,8 0-102,0 0 95,-8 0 13,6 0-19,-5 0-83,7 0 113,0 0-65,0 8 0,0 1 1,0 9 1,0-7-41,0 1 1,0-1 37,0 6 1,0 1-1,0-1 0,-6 0-4,0 1 1,0 5 180,6 0 1,0 2-50,0-2 0,-5-2-39,-1 8 0,-2 0-70,2 5 0,4-1 9,-3-4 1,3 3-4,2-3 1,-6 4 28,0 1 1,0 3-52,6 3 0,-1-3 31,-5 3 0,4-3-108,-4-3 0,4 6 73,2 1 1,-6 1 3,1-2 0,-1-1-14,6 7 1,0-8-7,0 3 0,0 1-44,0-2 0,0 1 44,0-7 1,0 7 2,0-1 1,0 0-5,0-5 1,6 5-92,-1 1 0,7-1 85,-6-5 1,1-1-4,-1 1 0,-2 5 1,7 0 0,-7 1 0,2-7 0,-2 1-132,2 0 1,-4 5 108,3 0 0,-3 1 137,-2-7 1,0 7-138,0-1 1,0 0 54,0-5 1,0 1-11,0 5 0,0-5 4,0 5 0,6-5 24,0-1 1,0-1 10,-6 1 0,0 5-59,0 1 0,2 5 18,3-6 0,-3 8-4,4-2 0,-4-2-2,-2 2 1,2 1-31,4 4 1,-4-1 66,3-3 0,-3 6 6,-2-7 0,0 8 9,0-8 1,6 2 16,0-1 1,1 2-100,-1-2 1,-4 3 50,4 1 1,2 1-14,-3 0 1,7-2 7,-6-4 0,-1 8-29,-5-8 0,6 8 99,0-8 1,2 4 1,-3 2 1,-3 0-52,4 0 1,2 0 14,-3-1 0,1 5-89,-6-4 1,6 11 76,0-5 0,0 7-73,-6 5 1,0-3 52,0-4 1,5-3-50,1-8 0,0-6 79,-6 0 1,2-8 4,4 3 1,-5-3 23,5 2 1,2-3 166,-2 3 0,1-3-84,-1-3 1,-4 7-82,4-1 0,-4 8-115,-2-2 1,5 4 85,1 2 0,0 0-116,-6 0 0,0-2 28,0-4 1,0 2-76,0-8 0,0 1 161,0-7 1,0 1 17,0-1 0,2-1 70,4-4 0,-4 2-70,3-8 1,-3 7-47,-2-1 1,0-2 33,0 2 1,0-6-46,0 6 0,0-6 119,0 6 1,0-8-17,0 2 1,0-4 185,0-2 17,0 1 0,0-1-188,0 0 0,0-5-20,0-1 1,0-5-144,0 6 1,0-7 165,0 7 48,0-8-19,0 11 1,0-11 120,0 8-258,0-9-123,0 13 313,0-14 1,0 7 67,0-3-156,0-4 69,0 6 106,0-8-25,0 0-39,8 0 0,2 0 15,7 0 1,0 0 245,0 0 0,8-2-239,4-4 1,4 2-61,2-7 0,-1 1-144,1-1 0,1-5 93,5 5 1,-5-3-577,4 3 0,-3-3-480,-2 8 1,5-5-844,0 5 0,1 2 1751,-7 10 0,-7 11 0,-2 10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29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8203,'12'-9'-1893,"-1"3"1714,-7-4 0,11 7 83,-3-9 278,-5 8 72,9-11 1,-14 11 909,4-8-448,3 9 149,-7-13-533,13 14 0,-11-5-119,8 7 1,-6 0 11,5 0 0,1 0 22,5 0 0,0 7-62,0 5 1,8-3 42,4 3 1,4-2-214,2 1 0,1 3 55,4-9 1,-3 7-146,3-6 1,-9 1 51,-2-1 0,-6-4-21,6 4 1,-8-4 48,2-2 0,-10 5 71,-1 1-78,-1 0 0,7-4 11,-1 4 1,-5-4-132,-1 3 202,-7 5-136,11 0 0,-13 1 30,4 1 1,-4-7-13,-2 7 1,0-6 20,0 5-12,0 1 1,0 5 14,0 0 18,0 1 1,0-1-12,0 0 0,0-5-182,0-1 148,0 1 1,6 5-6,-1 0 0,7 1 33,-6-1 0,5 0-6,-5 1 0,7 1 146,-1 4 1,-2 4-151,1 7 1,-5 7 196,5-1 0,-5 8-103,6-2 0,-3 10-24,3 2 1,-3 5 13,-3-5 1,-2 5 2,8-5 1,-3 5-17,3-5 1,3 5 2,-3-5 1,1 7 29,-1-2 0,3 5-40,-4 1 1,3 0 130,-3 0 1,5 0-105,-5 1 0,-1-1 0,2 0 1,-3-2 71,3-3 1,1 1-14,-7-7 0,2 5-73,-3-5 0,3 5 10,4-5 1,-3-1 163,-3-5 0,-2 2-84,7 4 1,-5-5-192,6 5 0,-9-2 85,3 1 0,2-3-157,-2 4 0,1 1 54,-1-1 1,-4 2 28,4-3 0,-2-3-22,1 4 1,-3-6-5,4-6 0,2 4 173,-3-4 1,1 2 2,-6-2 0,6 4 88,0-4 1,5-2-100,-5 2 1,0-5-108,-6 5 0,6-6 188,-1 6 0,3-2 177,-2 3 1,-2 1-300,7-8 0,-5 2-263,5-1 1,-7-5 252,2 4 0,2-3 36,-2-2 1,5 5-153,-5 0 1,5 1 112,-5-7 0,0 7-133,-6-1 0,6 2 42,-1-1 1,1-3 12,-6 8 0,6-6 54,0 7 0,1-3-54,-1 2 1,-4-4 182,4-7 1,2-1 46,-3 1 1,7-1 41,-6 1 1,5 0-127,-5-1 1,5-5-161,-5 0 0,0 0 83,-6 5 1,0 3 25,0 3 0,0 2 9,0 5 1,0 1-21,0-8 0,0 6-152,0-6 1,2 1 65,4-7 0,-4-1 179,3-4 0,-3 2-125,-2-8 1,2 5 4,4-5 0,-4 2-31,4-1 1,-4-3-21,-2 7 1,5-4-83,1 4 1,0-7 41,-6 3 1,0 1 20,0-2 0,0 0-127,0-6 1,0 6 152,0 0 1,0 0-41,0-6 0,0 1 187,0-1 1,0 0-12,0 1 0,-2-1 16,-4 0 0,4 0-24,-4 1 1,5 5 119,1 0 0,0 0-124,0-6 1,0 0-119,0 1 0,0-1-28,0 0 1,0-5 87,0-1 49,0-7 1,-2 4 199,-4-8 383,4 0-101,-13 0-96,5 0 1,-2-2-176,1-4 1,5 4-26,-5-3 0,-3 3-1886,-9 2 1,-6 0 873,-11 0 0,-12 9 727,-11 9 0,-28 22 0,42-13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1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277 277 8180,'0'-17'-135,"7"0"0,-5 5 119,4 0 2,-4 9 1,-2-13 304,0 5-446,8-5 116,-6-1 0,5 0 109,-7-1 1,0 7 154,0-1 11,0 1 97,0-6-181,0-1 29,0 1-72,-7 7 0,-3-3-161,-7 7 1,0 0 53,-1 6 0,7 0 19,-1 0 1,1 0-14,-7 0 0,1 0-105,0 0 1,-1 0 12,1 0 1,0 6 86,0 0 122,-1 7 0,1-3-55,0 7 1,5 3 15,1 3 0,7-4 73,-2 4 0,4 4 199,2 2 1,0-3-144,0 3 0,0-6 55,0 6 1,8-6-303,3 6 1,5-8 127,1 2 0,-5-5-242,-1-7 0,1 3 66,5-9 1,-6 1 3,1-6 0,-1 0-9,7 0 1,-1-4-126,0-7 1,1-3-54,-1-15 0,0 2-158,1-1 0,-1-7 155,0 0 1,0 1 79,1-6 1,-7 9 213,1 2 0,-7 2-210,7-2 167,-8 4 0,5 14 60,-3-1 170,-4 8 0,8 4 288,-4 12 1,-5 5-214,5 6 1,-4 4 51,-2 8 0,0-3-80,0-3 1,0 4 50,0-4 1,2 3-70,4 3 0,-2-2-178,7-5 1,-5-1 31,5-4 1,1-3-320,5 3 0,6-6 52,0-5 0,2 1-309,-2-7 0,-1-1-409,6-5 0,-5-1 422,6-5 1,-2-4 464,2-7 0,11-16 0,-3-3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2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8141,'7'-17'-1773,"-5"-1"1551,6 9 0,-6-7 1059,4 5-425,-5-5 1,9 5-90,-4-1 1,-2 7-252,7-7-5,1 8 0,-1-4 86,1 8 0,-6 2 70,5 4 1,-5 6 21,5 11 0,-5 4 85,6 7 0,-8 7-199,1-1 1,3 14-175,-2-2 1,0 5-99,-6 1 0,0-4 113,0 3 1,0-5-148,0-6 0,0 2 77,0-7 0,0-3-69,0-9 80,0 4-63,0-14 81,0-2 1,1-9 6,5-8 1,-4-10-180,4-7 1,2-8-265,-3-10 1,9 1 184,-3-1 0,7 1 49,5-1 0,-4 2 291,4 5 0,4 3 35,2 7 0,-2 9 183,1 3 1,-1 4-75,2 2 0,2 4 241,-8 7 1,0 3-109,-6 15 1,-7-4 68,-4 9 0,-4-3-197,-2 9 1,-14 3 36,-3-3 1,-6 0-419,0-5 1,-2-8 91,-4-4 1,-4-4 31,4-2 1,3-7 28,-3-4 0,2-4 17,-2-2 1,-2-2-267,8-4 1,0-4 104,6-7 0,1-2-304,5-4 1,3 2 506,8-8 0,8 8 0,2-4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2.8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433 156 8189,'11'-27'-452,"1"4"1,-6 10 181,5 1 1,-1 6 165,1-5 0,-1-1 39,-4-5 0,-4 6-18,3-1 1,-12 8 250,-11-2 1,-3 5-74,-13 1 0,1 1 472,-13 5 0,0 10-104,-6 7 1,8 7 66,3-1 0,-1 6-132,2 5 0,7-3 79,10 3 0,6 2-262,5-1 1,4 5-174,8-6 1,4 6-55,8-5 0,17-7 62,23-5 1,9-10-1023,14-2 0,4-1-1190,7-10 2162,1-1 0,1-5 0,4 0 0,6 0 0,-47 0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4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18 154 8213,'-7'-25'1356,"5"13"1942,-6-3-3096,8 15 0,0 8-942,0 3 1,0 12 404,0 6 1,0 4-121,0 1 1,0-5 589,0 0 1,0 0-54,0 5 1,6-7-51,-1-4 1,15-5-167,-3-7 1,10-3-125,-4-8 0,8 0 46,-3 0 0,3-10-259,-2-7 1,2-8 221,-8-10 0,6 1 48,-6-1 1,0 1 360,-6-1 1,-5 1-158,-1-1 0,-7 0 19,2 1 1,-4 7 154,-2 4 372,0 4-336,-8 9 0,0 4 49,-3 12 0,-5 5-76,5 13 1,3 2-80,2 9 0,-1 9 101,1 8 1,-2 2-74,3 9 0,1 3 27,-8 9 1,6-4-110,-5 4 0,7-6-89,-2-6 0,4 4 0,2-3 1,0-5-257,0-1 1,0-10 114,0-2 1,0-7 127,0 1 1,-5-11 146,-1-6 0,0-4-172,6-2 59,-8-7 0,-1-2 107,-9-8 1,1-8 224,0-4 0,0-5-20,-1-6 0,1-4 233,0-7 0,1-1-138,5 0 0,3 1-114,8-1 0,0 1-333,0-1 1,8 2 115,3 5 0,10-3-61,3 8 1,6-6-291,-1 6 1,4 0-372,1 6 0,3 5-20,3 1 1,-3 5-605,3-6 0,-3 8 1285,-3-1 0,8 3 0,3 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5.1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53 137 8131,'0'-27'0,"0"8"405,0 7 0,9 0 1334,8-5-1314,1 0 1,13 7-581,-8 4 1,5-1-63,-5 1 1,1 2-14,-7 10 0,-2 4 161,-3 7 1,-5 8-96,-7 4 1,0 9 49,0 2 0,-7 8 45,-5-1 0,-3-3-159,-2 2 0,1-8 73,5 3 1,-5-11 509,5-1 1,3-8 18,2 2 0,4-3 189,2-3 0,0-6-181,0 1 1,10-6 20,7 5 0,2-7-125,10 2 1,-6-4-7,6-2 0,0 0-624,6 0 1,-1 0 286,1 0 0,-6-2-1089,-1-4 0,-6 4 199,1-4 0,-10 5-991,-1 1 1946,-9 0 0,-3 0 0,-9 0 0</inkml:trace>
  <inkml:trace contextRef="#ctx0" brushRef="#br0" timeOffset="162">35 431 8063,'-19'-52'0,"4"21"0,15 8 0,4 13 2361,7-1 1,14 7-1628,15-2 0,1 6-1430,-7 6 1,7 5 65,-1 13 0,4 2 630,-9 9 0,-4 7 0,-14 2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3.7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0 138 6671,'0'-11'1090,"0"-1"0,0 7-784,0-7 1,0 6-34,0-5 0,8 7 103,4-2 1,-3-2-1,3 3 1,-1-1 43,7 6 1,1 8 45,4 3 1,-2 6-102,8 6 1,0 4-203,5 8 1,1 0-99,-1-1 1,1 3-247,0 3 1,-3-3 113,-3 3 0,4-6-152,-4-5 1,-5 2-757,0-8 0,-7 0 443,-6-6 1,3 1-955,-8-1 449,7-7 680,-11-3 0,6-9 57,-8-3 1,0-5-349,0-7 648,0-8 0,0-2 0,0-8 0</inkml:trace>
  <inkml:trace contextRef="#ctx0" brushRef="#br0" timeOffset="173">588 0 8094,'-19'0'589,"-4"0"1,4 0 855,-4 0 0,4 8-911,1 3 0,-5 7-248,0 5 0,-6 9-897,6 9 1,-6 5 218,6-6 0,-5 8 13,5-2 0,1 2-67,11-2 1,-3 2-324,9-7 1,1-1 149,10-5 619,3-8 0,16 5 0,2-5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5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243 727 8211,'-17'-8'-7,"-1"6"1,7-11 821,-1 7 0,6 0-264,-5 6 0,5 0-594,-5 0 0,-1 0 49,-5 0 0,5 0-207,1 0 0,-1 8 192,-5 3 0,0 5 187,-1 1 0,3 0 83,3 1 0,5-1 261,7 0 0,2 3-522,3 3 0,7-4 62,11 4 1,10 2-529,7-2 1,16-2-181,1-9 0,14-5-1389,4-7 1751,8 0 1,-12 0 0,6 0 0</inkml:trace>
  <inkml:trace contextRef="#ctx0" brushRef="#br0" timeOffset="1766">398 1107 8176,'0'-9'-2277,"0"-7"2277,0 14 0,8-13 0,2 5 0</inkml:trace>
  <inkml:trace contextRef="#ctx0" brushRef="#br0" timeOffset="1868">433 1038 6245,'-10'0'-102,"3"0"1,7-8 0,0-1 0</inkml:trace>
  <inkml:trace contextRef="#ctx0" brushRef="#br0" timeOffset="2289">416 1004 8176,'-12'0'-1128,"1"0"0,7-2 1875,-2-4 1,2 4 361,-1-4-531,3 4-358,-6-5 1,8 3-80,0-8 1,0 6-256,0-5 1,0 5 120,0-5 1,0-1-8,0-5 1,2-1 92,4 1 1,-4 0-179,3 0 1,-1-3-12,2-3 0,-4 4 3,4-4 1,1-4 75,-1-2 0,0-1-3,-6 1 1,0-4-157,0 4 1,0-9 43,0-2 1,0-3-21,0 3 0,-2 3 48,-4-3 0,-2-2 174,-3 1 0,1 7-33,5 5 1,3 8-21,-4-2 0,2 2-110,-2-2 0,4 9 11,-3-3 0,1 3 56,-2-3 1,4 6 9,-4-1 0,2 8 141,-1-2 0,1 5-95,-8 1 1,6 0 90,-5 0 1,1 1-56,-1 5 1,-3-2-21,9 8 0,-3 5 46,2 6 1,4 8 11,-4-2 1,5 5 176,1 6 0,0 7-58,0 10 1,7-1 175,5 7 0,3-5-86,2 5 1,1-7-85,-1 2 0,6-3-94,0 3 0,8-10-133,-2 4 1,-2-12-50,1 1 0,-5-11-473,6-1 1,-2-13-226,2 1 1,4-5 339,-4-1 0,-3-3 405,3-8 0,0-8 0,6-2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9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51 381 8075,'-18'0'555,"1"0"171,7 0 1,5 0-390,10 0-132,5 0 0,15 5-114,4 1 0,3 0-214,3-6 0,5-2-55,1-4 0,-1 2 161,-5-7 0,-1-1-7,1-5 1,-2 0 121,-5-1 1,3 1-366,-8 0 0,0-6-35,-6 0 0,-1 0 6,-5 5 0,3-5 218,-8 0 0,-1 0 48,-5 6 0,0 0 19,0-1 1,-7 1-64,-5 0 1,-3 5 129,-3 1 1,1 7-66,0-2 1,0 4 60,-1 2 1,-5 8-2,0 3 1,0 12 137,6 6 1,0-2-19,-1 2 1,1 0 222,0 5 1,7 1-17,4 0 0,4-7-84,2 1 0,2 0 92,4 6 0,4-7 11,7 1 1,8-6-680,4 6 0,11-8-288,6 2 0,-2-3-1475,3-3 2045,6-8 0,1-1 0,6-8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59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204 18 7952,'17'-8'347,"1"6"0,5-5-174,0 7 1,7 0 1343,-1 0 0,-2 0-658,2 0 0,-8 0-381,2 0 0,-4 0-374,-1 0 1,-7 5-543,1 1 136,-8 0 0,3-4 314,-7 4 1,-2-2-1420,-3 7 0,-5 1 675,-7 5 0,-6 6-606,0 0 0,-8 2 862,2-2 1,4-4 475,2 4 0,6 2 0,5-2 0,-3 0 0,3-5 0,3 1 7,-3 4 1,6-4-88,-5 4 0,7-2 1200,-2 2 1,-1-3-421,1 3 1,-6 2 693,6-2 0,-7 0-696,1-6 0,5 6-418,1 0 0,-2 0-361,3-5 1,-1-7-963,6 1 514,0-9 0,8 5 410,3-8 0,6-4-1128,6-7 0,10-3 439,7-15 0,8 6 145,-1-5 0,-3 5 629,2-6 1,-2 13-7,2-1 1,-4 6 202,-7-1 1,-2 4 434,-4 8 0,-5 0 700,-6 0-913,-1 0 1,-7 8 456,-5 4 0,-10 3-298,-7 2 1,-5 6-188,-6 0 0,2 0-712,-8-5 0,6 1-767,-6 4 1,2-4 399,-2 4 1,-3-4-488,3-1 0,2 1 1209,-2 4 0,8-8 0,-2 8 0,4-7 0,1 7 0,1-2 0,0 2 0,1-4 0,5 4 0,-3-9 191,9-3 0,-1-5 1093,6 6-242,0-9 385,0 5-923,0-8 0,8 0-128,3 0 1,4-2-211,3-4 0,5-1 69,0-5 1,8-9-647,-3 4 1,3-4-99,-2 3 0,2 1-432,-8 0 0,-2-6 355,-10 0 0,-3 0-284,-8 5 1,0 1 869,0 0 0,-8 1 0,-3 5 0,1-3 0,-1 9 0,-1-1 0,-5 6 0,5 2-141,1 4 1,7 3 552,-2 8 1,-1 3 670,1 3 1,0-2-399,6 8 1,-6-8 215,1 2 1,-1-2-382,6 2 1,0-4-217,0 4 1,-6-3-495,0-3 1,1 0 249,5 0-906,0-7-62,0 5-26,0-13 1,1 4 330,5-12 1,4-9-219,7-8 0,2-8 326,4 2 1,-3-3 494,3-3 0,2 2-205,-2 5 1,0-3 204,-6 8 0,-5 7 533,-1 11 1,-5 3 750,5 2-46,-7 0 0,4 2-401,-8 3 0,-8 5 228,-3 7 1,-5 6-725,-1 0 0,-6 8-105,0-2 0,-6-2-850,6 2 1,-6-6 473,6 6 0,-6-6-964,6 5 0,-6-6 272,6 1 0,0-2-84,6 2 0,-6-4 446,0 4 1,0-6 245,6-5 0,5 3 389,1-3-254,-1 3 1554,-5 3-774,7-1-201,2-8 0,10-1-131,4-8 1,6-2-128,11-4 0,4-5-495,7-12 1,8-4 211,5-8 0,-3 1-137,2-1 1,-2 3 63,2 3 1,-5-2-63,-13 8 0,-3 2-132,-7 9 626,-1 5 0,-7 8 65,-5 5 0,-16 6 107,-7 11 1,-12 4-227,-5 7 0,-1 3 98,-10 3 1,-6 2 1,-6 5 1,0 2-86,6-2 1,1-3-23,-1 2 0,8-8-313,3 3 0,12-11-469,6-1 1,4-8-456,2 2-3,7-11 0,6-4 461,16-8 1,7-10-139,16-7 1,9-8-84,8-10 1,3 1 405,15-1 0,-7 0 252,6 1 0,-2 7-35,-9 4 0,0 4 834,-6 1 0,-2 3-5,-4 3 1,-4-1 633,-7 7 1,-3-1-628,-3 1 1,-4 4 25,-8-4 0,1 4-457,-1 2 276,-8 0-1174,-1 0 1,-8 2 492,0 4 0,-13-2-1377,-5 7 1,-10 1 1506,-1 5 0,-12 8 0,-3 2 0</inkml:trace>
  <inkml:trace contextRef="#ctx0" brushRef="#br0" timeOffset="717">394 1505 7669,'10'-2'-163,"-4"-3"993,3 3 553,-7-6-952,6 8 0,-8 8 187,0 3 1,-2 6-179,-4 6 0,-2-1-68,-3 6 0,-4-5-108,3 6 1,-1-2-52,1 2 1,4-2-131,8-4 0,0-4-302,0 4-1232,0-4 1136,0-1 1,2-3-592,4-3 0,-2-5 347,7-7 0,-7-7 76,2-5 0,2-3 110,-3-3 0,7-5 139,-6 0 0,1-5 32,-1 4 1,4-4-15,7 5 1,0 0 229,1 5 0,1 7-57,4-1 0,-2 8 378,8-1 1,-8 3-177,2 2 0,-4 0 485,-1 0 0,-3 2-216,-3 3 0,-3-1-29,-3 8 1,-4-1-143,4 7 1,-6-7-1,-6 1 0,2-1-226,-8 6 0,1 1 115,-6-1 1,-1-5-177,1-1 0,0-5 35,-1 5 0,1-7-551,0 2-558,7-4 77,3-2 1,8-6 532,5 0 1,4-5 66,7 5 1,0-2 426,1 3 0,-1 3 0,0-4 0,-7 12 280,-4 5 0,-4 5-270,-2 1 1,-2 0 1128,-4 0 1,-4 8-360,-7 4 0,-8-2-52,-4 2 1,2-2-323,-1 2 1,-1 1-24,-6-6 1,8-1 284,4-6-152,12-8-650,3-1 1,18-8 162,7 0 1,15 0 145,15 0 0,10 0-264,7 0 1,1 0-362,-2 0 0,3 8 234,-9 3 1,-7 5-130,-9 1 1,-5 6-693,-1 0 1,-3 6 1036,-3-6 0,-11 8 0,-11-4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2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8080,'0'-9'1516,"0"1"-1067,0 1-455,0 5 46,0-6 1,0 6 210,0-4 97,0 4-259,0-5 287,0-1-225,0 6 0,0-8 152,0 5 8,0 3 317,0-6-208,7 8-255,-5-8 111,14 6-23,-14-5 7,5 7-286,-7 0 1,2 0 167,4 0 0,-4 2-21,4 3 1,-4 5 185,-2 7 0,0 8-45,0 4 0,1 6-21,5 5 1,-4 4 16,4 8 1,2-6 123,-3 0 1,3-1-130,-2 1 1,-4 2-81,4-8 1,-3-2-130,3-9 1,-4 2 120,4-8 1,-4 6 146,-2-6 0,0-6-68,0-5 0,2-3-14,3 3 0,-3-2-78,4-5-352,-4-3-100,-2 6-246,0-8 1,0-8-914,0-3 0,0-5 680,0-1 1,0 0-1023,0-1 0,0 1 244,0 0 1557,0 7 0,-8-13 0,-1 4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39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322 139 8062,'-18'-17'81,"1"-1"40,0 1 1,5 0 323,1-1-47,7 9-432,-12-7 0,7 9-687,-8-5 585,7 5 0,-5 7 112,3 0 0,2 0 167,-1 0 0,5 1 45,-5 5-38,-1 4 1,-3 7-115,3 0 0,-1 1 11,7-1 1,-6 0 57,7 1 1,-1-1 27,6 0 1,0 2 1,0 4 1,0 4-68,0 8 0,0 0 223,0-1 0,2 1-124,4-1 1,3 9 134,9 3 0,-1 6 45,0 5 0,0 5 49,1 7 0,1 6-1347,4 0 1096,-4 7 87,6-11-318,0 14 1,-6-14-786,4 4 734,-3-12 1,-3-5-551,0-12 0,-1-4 326,-5-7 1,-3-8 88,-8-4 0,-8 0 55,-3-6 1,-7 3 88,-5-15 1,2 7 481,-8-6 1,0-1-760,-5-5 0,5-9-605,0-9 1010,8 1 0,-12-23 0,7 3 0</inkml:trace>
  <inkml:trace contextRef="#ctx0" brushRef="#br0" timeOffset="188">45 813 8040,'-27'-36'2979,"10"3"1,17 24-2259,11 3 1,12 2-291,6-2 0,11 4-871,7-4 0,10-1-1992,7 1 2432,3 0 0,2-1 0,0-3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48.7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18 0 7889,'-10'2'498,"5"4"1,3 3-1974,2 9 1061,7-1 1,3-2 219,7-3 0,1-3 5,-1-3 1,6-4 188,0 4 0,0 4 0,-6-1 0</inkml:trace>
  <inkml:trace contextRef="#ctx0" brushRef="#br0" timeOffset="196">468 778 7962,'0'12'-216,"0"-1"0,2 1-381,3 5 0,-1 0 545,8 1-48,-1-1 0,7 0 0,-1 1 0,0-7 100,0 1 0,8-1 0,2 7 0</inkml:trace>
  <inkml:trace contextRef="#ctx0" brushRef="#br0" timeOffset="375">900 1556 7914,'10'12'-212,"-5"0"0,3-7 140,-2 7 0,7-3-20,-1 3 1,3 1-134,2-7 0,6 8 86,1-3 1,6-3-298,-1-2 436,-4 3 0,8 1 0,-6 7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48.2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866 1176 8058,'0'-17'-34,"-2"1"125,-4 5-137,4 3 289,-6 8-457,16 0 1,2 0-13,7 0 0,0 6-36,1 0 1,-1 1 144,0-1 0,0-2-99,1 8 1,-1-1 43,0 6 1,-1 1 171,-5-1 0,5 8 0,-7 2 0</inkml:trace>
  <inkml:trace contextRef="#ctx0" brushRef="#br0" timeOffset="233">1678 2594 8254,'10'8'-531,"3"-4"259,-7 7 1,6-5 147,-6 6 0,7-3 124,-1 3 0,3 3 0,2-5 0</inkml:trace>
  <inkml:trace contextRef="#ctx0" brushRef="#br0" timeOffset="2727">105 104 8154,'-18'-17'-244,"1"-1"-368,0 1 834,0 0 1,5 5 86,1 1-563,7 7 118,-4-4 116,16 8 1,1 0-67,9 0 29,-1 0 0,0 2 66,0 4 0,1 4 2,-1 7 1,0 8 123,1 4 0,-7 9-140,1 2 1,-1 14 16,7-2 0,5 4-1,0-4 0,2-6-1,-2 0 1,-2-6-7,8 6 1,-8-7-14,2 1 0,4 2 94,2-1 1,-3 5-79,3-6 1,-6 6 6,6-5 1,-6 7-1,6-2 1,0-2-51,5 2 1,-5-6 32,0 7 0,0-9-5,5 2 0,-7-1-17,-4 1 1,2-1-14,-2 7 1,1-6 54,-7 6 0,0-2-33,0 2 0,1 4 150,-1-3 1,0-3-129,1 2 0,1-6 39,4 6 0,-4-7-33,4 1 1,-4-3-6,-1-3 1,5 7-39,0-1 1,2-6-16,-2-5 0,-2-6 50,8 6 1,-6-6-9,6 6 1,-6-6 89,5 6 1,-1-6-90,2 6 1,2-6 50,-8 6 0,6-6-69,-6 6 1,2-3 1,-2 3 0,-4 2 10,4-8 0,-2 6-16,2-6 0,-3 2-52,3-2 0,-2-2-80,2 8 1,-4-8 328,4 2 0,-4-2-137,-1 2 1,-1-1 61,0 6 1,2-5-52,4 6 1,-3-6 15,3 6 1,-2-8-66,2 2 1,-4 2-90,4-2 1,2 2-94,-2-2 1,6-3 67,-6 3 0,6-4 282,-6-2 0,6 0-131,-6 1 0,6 5 68,-6 0 0,0 6-77,-6-6 1,6 7 123,0-1 1,0 2-129,-5-2 1,-1 4 10,0-5 1,6 3-200,0-2 0,0 2 137,-5-8 1,-1 6-42,0-6 0,6 5 58,0-5 0,0 2-15,-5-2 0,5-1 28,0 6 1,0-1 105,-6 2 1,6 4-80,0-4 0,0 3 103,-5 3 0,1 1-92,4 5 0,-4-5 25,4 5 0,-4-3-54,-1 2 1,1-3 24,4 3 1,-4-3-166,4-3 1,2-1 33,-2-4 1,0 3 50,-5-3 0,-1 4 31,0 2 0,6-1-11,0 1 0,0-3 43,-5-3 0,5 4-37,0-4 1,6 3 27,-6 3 1,2 0-13,-2-1 0,-2-1 48,8-4 1,-6 3-38,6-3 0,-3 4-7,3 1 0,4-1-1,-4-4 0,-2 4-1,1-5 0,-6 3-1,1-2 0,0 4-1,-6-5 1,8 5 59,-13 2 0,7-1-54,-8 1 0,5-6 55,1-1 0,-6-1-59,1 2 1,0 4 3,5-4 0,6-2-4,0 1 0,0-5-2,-6 6 0,1-8 20,-1 2 0,0 2-8,0-2 0,1 6 44,-1-6 0,0 6-49,1-6 1,-1 2 108,0-2 0,6-4-93,0 5 0,6 1 4,-6-2 0,2 2-2,-2-2 1,-4-4-2,4 4 1,-3 2 88,-3-2 0,6 8-79,0-2 0,0-5-21,-6 0 0,7 2 14,-1 3 1,2-2-60,-2 2 0,-4-6 35,4 6 0,2-6-5,-2 6 0,2-6 44,-2 6 0,-4-6-6,4 5 0,-4-1 28,-1 2 1,-1 2-48,0-8 0,1 6 61,-1-6 0,0 6-37,1-6 0,-1 0 43,0-6 1,2 2-68,4 4 1,-3-3-4,3 3 0,-4-4 71,-2-2 0,6 2-6,0 4 0,0-3-29,-5 3 0,-1-2-6,0 2 1,-3-2 2,3 8 0,-9-8 2,9 2 0,-4 2-78,5-2 1,-7 0-2,1-6 1,-1 7-123,7-1 0,-1-6 110,0-6 1,0-1 12,1 2 1,5-3 107,0-3 1,2-4-103,-2 4 0,-4-3 198,4 3 1,2-2-102,-2 8 1,2-7 32,-2 7 0,-4-1-80,4 7 0,-3-7 6,-3 1 0,0-1-7,1 7 0,1-1-20,4 0 1,-4 0-11,4 1 0,2-5 22,-2 4 0,2-7 141,-2 13 0,2-7-84,4 7 1,2-4 136,-8-2 1,0 0-81,-6 1 0,6 5-35,0 0 0,0 2-37,-5-2 1,-7-4-84,1 4 1,-3-4-60,3-1 0,-3-1 94,-3 0 0,-4-5-1073,4-1 1065,-4-7 0,-10-12 0,-2-11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59.3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45 8051,'0'-9'565,"0"-1"-135,0 4 323,0 4-83,0-5-670,0 14 1,0 3 56,0 7 1,0 6 106,0 0 0,0 8 0,0-2 0,0-2 98,0 2 0,-2-1-164,-4 7 1,4-6-23,-3 0 0,3-8-84,2 2 0,5-4-176,1-2 1,8-7-135,-3-4 1,5-4 193,1-2 0,0-2-233,0-4 0,7-6 123,-1-11 0,0 4-35,-6-4 1,2-4 70,4-2 1,-9 2 71,3-1 1,-4 1 7,5-2 0,-7-2 148,1 8 1,-8-6 48,1 6 1,-3 0-39,-2 6 291,0 7 1,0 1 50,0 3-112,0 4-129,0 10 0,0 5 125,0 16 0,0-2-5,0 2 0,0 9 125,0-3 1,0 11 22,0 0 1,0 4-60,0 2 0,0 7-288,0 5 1,-5 3 148,-1 2 0,-2 2-417,2 4 0,2-10-70,-7 5 1,5-18-218,-5-1 1,7-4 276,-2-1 0,2-10-7,-2-7 1,4-8 14,-3 2 76,3-11 0,0-5 125,-4-7 1,2-2-60,-7-3 0,1-7 96,-1-11 1,-5-4 71,5-7 0,-3-1 236,3 0 0,3-5-168,8 0 0,0 3 120,0 3 1,0 9-408,0-10 0,8 10 65,3-4 0,5 8-97,1-2 0,2 6 83,4 5 0,-4-1-444,4 7 1,-1 0-76,1 6 1,-4 0-296,4 0 1,-4 2 157,-2 4 721,1-4 0,-1 13 0,0-5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01.5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293 35 8053,'0'-10'267,"0"1"790,0 3-703,-8 4 1,-1-6-89,-9 8 0,-1 6 100,-4 0 1,4 7 179,-4-1 1,4 5-309,1 6-179,1-4 1,0 14 80,-1-4 1,7 3-209,-1 3 0,1 5 99,-6 1 0,5-1 154,0-5 0,9-1 12,-3 1 1,6-1-102,6 1 1,5-6-193,12 0 1,6-8 40,11 2 1,5-12-122,6-5 1,3-4 163,4-2 0,-4 0-128,3 0 0,3 0-84,-2 0 0,-1 0 42,-5 0 1,-6-6-347,0 1 0,-7-7-126,1 6 1,-11-5-1383,-6 5 1472,-4-7 1,-9 3 563,-4-7 0,-12-1 0,-4 1 0</inkml:trace>
  <inkml:trace contextRef="#ctx0" brushRef="#br0" timeOffset="207">604 363 8014,'-17'-2'2090,"0"-3"-1150,-1 3 558,9-6 1,3 8-697,12 0 0,-4 8-991,3 3 1,3 5 69,-2 1 0,0 8-42,-6 4 0,-8 3-94,-4 3 1,-1 0-458,1-1 0,-1-1-80,7-4 1,-5 1 342,5-7 1,0 1-1740,6-7 807,0 0 1381,8-7 0,9-3 0,10-7 0</inkml:trace>
  <inkml:trace contextRef="#ctx0" brushRef="#br0" timeOffset="542">1192 0 8128,'17'0'1762,"1"0"0,-3 8-648,-3 3-762,3-3 1,-7 7-148,3-3 0,-3 9-171,-8 2 1,0 6 67,0-6 0,-8 10 110,-3 1 1,-5 1-216,-1 5 1,0-5 69,-1-6 0,9 1 608,3-7 0,4 6-151,2-6 1,8-1 50,3-11 1,14 4-534,10-3 0,7-4-369,10-3 0,8-5-574,3-5 1,6-7 900,6-11 0,4-4 0,7-7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00.9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10177,'17'0'1249,"3"0"-377,3 0 1,4 0-355,7 0 1,3 0-538,3 0 1,-3 0-326,3 0 0,-9 0-1088,-2 0 152,-8 0 1,2 2 720,-12 3 1,-3-1-147,-8 8 0,-10-1-170,-7 7 875,0 7 0,-24-6 0,5 6 0</inkml:trace>
  <inkml:trace contextRef="#ctx0" brushRef="#br0" timeOffset="144">0 381 12188,'25'0'1536,"4"0"-1247,11 0 0,3-2-388,3-3 0,4 3-984,-4-4 1,-4-2 672,-2 2 0,-3-1-1044,-2 1 0,-9 4 1454,-3-4 0,4-3 0,0-1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59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0 691 8058,'0'-10'932,"0"-5"1,2 13-323,4-4 0,4 4-152,7 2 0,6 0-216,0 0 1,8 6-34,-2 0 0,-2 5-213,1-5 0,-1 2-301,2-3 0,2-3-141,-8 4 0,0-2 149,-6 2-1535,1-4 646,-9 5-36,-1-7 799,-8 0 0,-8 0 423,-3 0 0,-5 0 0,-9 0 0,-2 0 0</inkml:trace>
  <inkml:trace contextRef="#ctx0" brushRef="#br0" timeOffset="165">156 552 8058,'-10'18'2975,"3"5"-2476,7 0 0,0 6-172,0-6 0,0 7-947,0-1 0,0 4 54,0 2 1,6-1-242,-1 1 1,1-1-22,-6 1 0,6-8 89,0-4 739,7 4 0,-3-8 0,7 6 0</inkml:trace>
  <inkml:trace contextRef="#ctx0" brushRef="#br0" timeOffset="578">1194 207 8199,'9'-8'-4,"-3"-4"1,-4-3-271,-2-2 1,2 5 65,4 1 0,-4-1-31,3-5 0,-3 0 16,-2-1 528,0 1 0,-7 2 75,-5 3 0,-3 2 532,-3 5-735,1 3 0,0-4-115,-1 12 1,7 1-103,-1 5 0,7 3 224,-7-3-139,8 3 1,-9 3 57,7-1 0,0 2 104,6 4 1,0-2-10,0 8 1,0 0 130,0 5 1,0 9-153,0 3 0,2 6 185,4 5 1,4-1 30,7 7 0,-6-5-108,1 6 1,-1-9-397,7 3 1,-3-4 103,-3-2 0,3 5-347,-3 1 1,-5 5-27,-1-5 1,-2-6-220,2-6 0,-4-8 365,3 3 1,-3-11-28,-2-1 0,-6-8 170,1 2 0,-9-9-64,3-3 1,1-7-463,-1 2 0,-1-4 66,-5-2 0,3-10 551,-3-7 0,4-8 0,-12-10 0</inkml:trace>
  <inkml:trace contextRef="#ctx0" brushRef="#br0" timeOffset="748">900 760 8113,'0'-17'2489,"9"1"-1813,9 5 0,7 1-60,9 4 1,8 4-738,5-3 1,1 1-1048,-2-2 1,0 4 548,-12-4 1,5 4-774,-10 2 1392,-4 8 0,0 2 0,-8 7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2:58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450 295 8008,'-8'-18'663,"6"9"-248,-5-7 232,7 15 1,2-15-200,3 5 1,-1 1-1161,8-2 441,-1 9 1,5-13 23,-5 5 0,4-5 178,-3-1 1,-4 6 241,-3-1 1,-3 6-61,-2-5 326,0-1 0,-2 1-164,-3-1 0,1 6 23,-8-5 1,1 7-258,-7-2 1,1-1 39,0 1 1,-6 0 44,0 6 0,-2-6 19,2 1 0,4-1-153,-5 6 0,5 2 78,2 3 0,0-1 4,-1 8 0,1-1 36,0 7 0,0 5 16,-1 0 1,1 7 7,0-1 0,-5 0 95,5 6 0,-8-5 29,14 11 0,-9-5-82,9-1 0,1 5 151,-1 1 1,7-3-84,-2-9 1,4 4-268,2-5 0,0-1-8,0 2 1,2-8-168,4 2 1,-2-5 33,7-7-56,1 4 0,5-13 64,0 4 0,7-6-4,-1-6 1,0-3-209,-6-9 1,6-7 74,0-3 1,6 1 30,-6-2 0,2 2 28,-2-2 1,-4-2-60,4 8 1,-2-7 53,2 1 0,-5 4-30,-1 2 0,0-2-25,-5 2 96,3 0 1,-3 5 366,-1 1-170,-7 8 300,4-7 1,-8 12 136,0-7 78,0 7-159,0-4 7,0 8-49,0 0-206,0 8 1,0 2 295,0 7 1,0 6-98,0 0 0,0 8 352,0-2 0,0 7-176,0-1 1,2 3-66,3-9 1,-1 4-277,8 1 1,-1-7-115,7-4 0,-1 2-791,0-2 1,1-2 497,-1-9 1,8 1-1225,4-7 1,3 0 688,3-6 1,1-2 800,5-4 0,-5-11 0,7-10 0</inkml:trace>
  <inkml:trace contextRef="#ctx0" brushRef="#br0" timeOffset="358">1384 416 11552,'17'-10'293,"0"4"1,1 4-15,-1 2-309,0 0 237,0 0 0,7 0-62,-1 0 0,7-1 91,-1-5 0,10 4-257,1-4 0,0 2-71,-5-1 1,-1 3-384,1-4 0,-2 4 195,-4 2 1,-4 0-52,-8 0 0,-6 0-269,1 0-328,-8 0 169,3 0 1,-9 0 212,-3 0 0,-5 6 546,-7-1 0,0 1 0,-1-6 0</inkml:trace>
  <inkml:trace contextRef="#ctx0" brushRef="#br0" timeOffset="561">1747 174 8094,'-25'0'0,"10"0"664,-9 0 1,15 0 914,-8 0 1,11 7-982,0 5 0,4 5-219,2 6 1,0-2-479,0 8 1,0 0 88,0 6 1,-6-1-503,1 1 1,-1 5 69,6 0 0,0 1-130,0-7 0,0-1-44,0-4 0,2 2-1309,4-8 1925,3 0 0,8-14 0,1-1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05.413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0 208 8941,'10'0'-2466,"-3"0"2665,-7 0 210,0 0-253,0-7-196,0 5 1,0-8 107,0 4-38,8 5 0,-6-9 98,4 4-25,3 4 2,-7-13 49,14 13 252,-14-13-194,5 13 340,-7-6-145,0 0-100,0 6-197,0-5 1,2 1 179,4 0-66,-4 0-214,5-1 1,-5 3-59,4-8 0,-2 8 256,8-1-189,-9-5 1,7 8 44,-4-4 70,-4-3-78,13 7 1,-11-8 90,7 5 12,-7 3-64,4-6 0,-6 8-131,4 0 119,-4 0-186,5 0 103,1 0 9,-6 0-31,6 0 11,-1 0-104,-5 0 143,14 0-23,-15 0 8,15 0 20,-14 0-6,13 0 1,-11 0-1,7 0 0,-7 2 55,2 4 1,-2-4 115,2 3 123,-4-3-205,13-2 68,-13 0-22,6 0-208,-8 8 1,0-4 101,0 7-135,0-7 0,0 11-254,0-3 1,0-2 332,0 1 0,7 1 0,3 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25.5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8148,'8'-17'-250,"-6"0"250,4-1 691,3 1 0,-1 0-195,4 0 0,3 1-261,-4 5-143,-3-5 1,7 12-96,-3-7 1,1 5 64,-1-5 0,3 7 464,-3-2-38,-4-4 12,7 9-241,-13-7 0,6 10-28,-8 4 1,0 5-21,0 12 1,0 4 59,0 8 0,0 1-288,0 4 1,-2 5 142,-4 7 1,4 5-40,-4 1 1,2 5-40,-1-5 0,3 5-142,-4-5 0,-2 0 215,2-7 0,-1-1-39,1-4 0,4-3-16,-4-9 0,2-1 110,-1-4-261,3 4 0,-6-14 127,8 4-699,0-12 408,0-3 1,2-12-61,4-7 1,-2-3 72,7-15 0,1 1-124,5-7 1,0-5 134,1-1 0,5 1 95,0 5 1,7 8 110,-1 4 0,2 6-82,-2 6 0,3 3 210,-3 8 0,-2 2 70,2 4 1,-8 3 82,2 8 0,-4 6-111,-1 1 1,-9 6 145,-3-1 0,-4 4-204,-2 1 1,-2 1-41,-4 0 0,-5-3 47,-12-3 0,2 2-1,-8-8 1,0 0 30,-6-6 1,3-1-179,3-5 1,-2-3-216,8-8 0,0-8-183,6-3 1,1-14-533,5-10 1,3-7 167,8-10 1,10 8 809,7 3 0,8 5 0,10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2.5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69 7609,'0'-11'2205,"0"-1"-1472,0 9-432,0-5-259,0 0-171,0 6 87,0-5 0,0 8-183,0 5-118,0-4 1,-2 12 134,-4-9 127,4 1 133,-5-6-113,7 0 0,7-2 223,5-4 0,3 3 23,3-9 1,-1 8 50,0-2-5,0-3 0,1 7 610,-1-4-10,-7 4-163,-3 2 1,-7 2-59,0 4 0,-2-2 216,-3 7-868,-5 1 1,-7 3 27,-1-3 0,7-5-75,-1-7-192,9 0-855,-5 0 498,8 0 1,2-5-541,4-1 1,-3-6 1177,9 7 0,7-9 0,8 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28.8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0 7705,'-10'0'435,"-5"0"-61,3 0 1,-3 0-16,-2 0 1,-7 8 214,1 3 0,0 5-127,6 1 0,2 0-221,3 1 1,-3 1-188,3 4 0,5-4 26,1 4 1,4 4-3,2 2 0,0-2 172,0 2 1,2-6-46,4 5 0,11-5-146,12 6 0,5-8-29,7 2 0,-3-5-396,8-7 0,-2 3 206,2-8 1,4 5-408,-3-5 0,-3 0 165,2-6 1,-10 0-53,-1 0 1,-2 0-23,-10 0 491,0 0 0,2 0 0,2 0 0</inkml:trace>
  <inkml:trace contextRef="#ctx0" brushRef="#br0" timeOffset="215">502 242 8061,'-17'-6'0,"0"1"3434,7-1-2626,2 6 1,10 2-627,4 4 0,-2 3-83,8 8 0,-9 3-238,3 3 0,-4 4 214,-2 7 1,0 1 58,0-1 1,-6 1-786,1 0 1,-1-1 377,6 1 0,0-3-953,0-3 0,2 2 357,3-8 0,-1-2-352,8-9 1221,-8-5 0,19-7 0,-4 0 0</inkml:trace>
  <inkml:trace contextRef="#ctx0" brushRef="#br0" timeOffset="511">1038 87 7981,'8'-10'4252,"2"2"-3674,7 8 1,8 0 47,4 0-458,4 0 1,-5 2-218,1 4 1,-8-2-314,2 7 1,-3-5 194,-3 6 1,-8-1 197,-3 6 0,-12 3-90,-5 3 0,-6-2 13,-6 8 0,-4-1-70,-8 7 0,8-8 148,4-4 1,6-4 526,5-1 0,5-1 247,7 0-223,0 0 1,9-7-293,9-4 0,14-4-64,14-2 0,6-2-378,6-4 1,5 2-725,12-7 1,-2-1 577,8-5 0,-8-8 0,4-2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28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53 8036,'-17'0'833,"7"0"204,2-8 0,16 6-181,4-4-530,3 5 0,10 1-103,4 0 0,5-6-140,7 0 1,-5 0-127,5 6 1,-11-5 72,-1-1 0,-2 0-594,2 6 0,-4 0 4,-8 0 1,0 2-302,1 4 0,-7 3 226,1 9 0,-8-1 635,1 0 0,-10 8 0,-5 2 0</inkml:trace>
  <inkml:trace contextRef="#ctx0" brushRef="#br0" timeOffset="157">70 416 8036,'-27'0'0,"4"0"1701,11 0 0,6 0-796,12 0 0,13 0-828,16 0 1,9-2 83,14-4 1,-1 2-1118,13-7 1,-5 1 16,10-1 1,-6-3-363,-6 9 1,-3-1 1300,-8 6 0,0-8 0,0-1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26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18 226 8027,'-10'0'2835,"3"0"-2456,22 0 1,4 0-171,16 0 1,1 0-289,5 0 1,-3 0-75,8 0 1,-5 0-127,5 0 0,-8 1 17,2 5 1,-11-4-180,-6 4 1,-3 2-790,-3-3 611,0 9 0,-7-5-326,-4 9 945,-5-9 0,-8 7 0,-3-7 0</inkml:trace>
  <inkml:trace contextRef="#ctx0" brushRef="#br0" timeOffset="190">364 1 8027,'-27'7'726,"4"5"0,4 3 989,1 3 0,9 1-1082,3 4 1,4 4-197,2 7 1,0 1-1405,0 0 1,-2 1 262,-4 4 1,4-5 30,-3 0 0,3-3 116,2-9 1,2 6-155,3-6 0,5 0 46,7-5 665,1-9 0,7 7 0,2-7 0</inkml:trace>
  <inkml:trace contextRef="#ctx0" brushRef="#br0" timeOffset="561">952 450 7994,'0'-17'1407,"7"7"-1481,3 3 0,13-1-489,0-3 1,8 1 105,-2-2 0,-4 1-108,-2-6 0,-4-1 490,-2 1 1,1 0 74,-1-1 0,-8 1 769,-3 0-573,4-8 0,-8 6-74,4-4 0,-5 1 12,-1-1 1,0 4-126,0-4 0,-7 6 198,-5 5 1,3-1 158,-3 7 1,-1 0 53,-10 6 1,3 0 104,-3 0 0,-2 6-180,2 0 1,-2 13-107,2-2 1,4 6 32,-4 0 1,4-1 111,1 6 0,1-1 86,0 2 1,7 4 46,5-4 1,5 1 24,5-1 1,15 4-159,14-4 0,10-4-248,14-2 0,5-4-609,12-2 0,10-5-630,7-1 1,-41-8 0,0-2 1102,1 2 0,0 0 0,2-2 0,1 0 0,3-1 0,-1 0 0,-1 0 0,-2 0 0,-1 0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25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70 388 8039,'-18'-7'-85,"1"5"1,6-12 629,-1 9 571,8-1-711,-3 6 0,16-2-9,8-4 0,5 4 304,12-4 1,5-1-221,12 1 0,9-6-388,3 7 0,3-7-264,-3 6 0,2 1-324,-7 5 0,-2 0 46,-10 0 0,-6 0-596,-11 0 1,-4 0 487,-8 0 0,-7 2-545,-4 3 1103,-4-3 0,-10 14 0,-2-7 0</inkml:trace>
  <inkml:trace contextRef="#ctx0" brushRef="#br0" timeOffset="200">485 129 8039,'-8'10'1138,"-2"-1"185,-7-3 1,8-2-728,3 7 0,4 1 97,2 5 0,0 0-406,0 1 0,0 5-384,0 0 0,0 8-880,0-3 0,6-1 523,-1 2 0,1-6-275,-6 6 0,0-6 115,0 6 0,6-8-145,0 2 0,5-4 59,-5-1 700,7-9 0,5-1 0,9-8 0</inkml:trace>
  <inkml:trace contextRef="#ctx0" brushRef="#br0" timeOffset="792">1176 77 8134,'0'-11'902,"0"-1"0,0 6-602,0-5 0,2 7-252,4-2-54,-4-3 1,8 7 249,-5-4 200,-3 4 0,6 10-116,-8 3 0,-2 10-70,-4 2 1,2 8-62,-7-2 1,5 4-135,-5 1 0,7 1 145,-2-1 1,4-1-218,2-4 1,2-4-337,4-8 0,-2-2 228,7-3 0,1-4-265,5-8 1,0 0 75,1 0 1,-1-8-67,0-4 1,2-5 146,4-6 1,-3 2-41,3-8 1,-4 2 59,-2-2 0,4-9 28,-3 3 1,3 3 212,-10 3 0,-1 6-56,1-6 0,-7 14 600,2-3-144,-4 13-136,6-11 1,-6 22-130,3 0 0,-8 13 71,-3 4 0,-8 10 56,3 1 0,1 7-28,-1 5 1,7 10 214,-2-5 1,-2 7-126,3 0 1,-3 3-264,2 8 0,4 1-36,-4-1 1,3-2-142,-3-4 1,4 1-40,-4-12-1,-2 1-356,3-12 0,-3-3 260,2-9 0,2 2-120,-7-8 0,5-6 12,-5-5 0,5-8 96,-6 1 1,1-12 225,-7-11 1,1-7-19,0-9 1,0-7 106,-1 1 0,1-8 100,0 2 1,7 2 270,4-2 1,6 9-250,6 2 0,4 1-48,7 5 0,0 4-624,1 2 1,5 10 259,0 1 0,6 6-873,-6-5 1,5 7 299,-5-2 1,6 4-531,-6 2 1306,8 0 0,-4-7 0,8-3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32.3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277 139 8192,'0'-11'1153,"0"-1"-189,0 1-512,0-7 0,-6 1-288,0 0 0,-5 5-88,5 1 127,-7 7 0,3-10-15,-7 9 1,-1-1 73,1 6 1,-6 8-7,0 3 0,0 6-14,6 6 1,-1-1-62,1 6 1,6 1 27,-1 6 0,8-1-49,-2 1 0,-1 0-76,1-1 1,0-1 62,6-4 0,8 1-181,3-7 1,13 1-4,4-7 0,15-6 23,8 1 1,15-8-1309,9 1 0,7-10 986,-1-7 1,4-3 0,1-2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35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397 173 7928,'9'-17'-772,"-3"0"1,-4-1 547,-2 1 319,0 0 1,-6 0 255,0-1-306,-7 9 1,5-7 128,-3 5 0,-5 3 204,5 2 1,1 4 345,-1 2 1,5 0-271,-6 0 0,1 0 100,-6 0 1,1 2-179,5 4 0,-7 6-215,1 11 1,0-2 45,-6 8 0,-2-1-109,2 7 1,0 0 79,5-1 1,-5 1 27,0-1 0,6 3 205,5 3 0,9-3-128,-3 3 0,6-3-326,6-3 1,11-5 52,12 0 0,11-8-667,6 2 1,4-4-3,2-1 1,2-3-347,3-4 0,-3-3 475,4-8 0,-4 0-147,-2 0 0,-8 0-23,-4 0 1,0-8 30,-5-3 669,-4 3 0,-6-15 0,2 4 0</inkml:trace>
  <inkml:trace contextRef="#ctx0" brushRef="#br0" timeOffset="184">500 415 7928,'-26'-7'273,"1"3"-273,7-8 0,7 9 757,-1-3 1,6 4 65,-5 2-657,7 0 0,-6 8 261,5 3 1,1 12 243,-8 6 1,3 0 59,-3 5 1,-3-3-267,3 9 0,5 3-880,1-3 0,-2 6-424,2-5 1,1 1-779,5-2 1,0-5 839,0-1 777,7-7 0,3-9 0,7-1 0</inkml:trace>
  <inkml:trace contextRef="#ctx0" brushRef="#br0" timeOffset="495">1019 121 7874,'0'-24'1909,"4"12"316,8 0 0,7 11-1726,15 6 0,1 5-721,0 7 0,-3-5-748,-3-1 1,4 1 426,-4 5 0,-5 2 219,0 4 1,-13-2 169,-5 8 0,-6 0 147,-6 6 1,-11-1-86,-12 1 1,-4-1 136,-1 1 1,5-2 744,0-4 1,8 3-388,-2-3 1,6-2 74,5 2 0,4-8-135,8 2 1,4-4-254,8-2 0,9-1-272,19-5 1,8-3-574,16-8 0,7-2 755,15-4 0,8-11 0,2-10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34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18 7925,'0'-10'2703,"8"2"-2095,3 8 0,12 0 186,6 0 1,0 0-935,6 0 1,-7 6-1112,7 0 1,0 0 642,-7-6 0,-3 5-53,-2 1 1,-9 0 270,-3-6 0,-7 8 134,2 3 1,-6-1 255,-6 1 0,-3 8 0,-9 8 0</inkml:trace>
  <inkml:trace contextRef="#ctx0" brushRef="#br0" timeOffset="140">33 346 7925,'-17'10'0,"7"-1"1458,5-3 0,5-4-817,5 4 0,13-4-498,10-2 1,11 0-338,1 0 1,8 0-343,-2 0 0,-1 0-145,1 0 0,-8 0 681,2 0 0,-3-8 0,-2-2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33.7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18 554 7916,'-9'-18'299,"1"9"1,10-1 374,4 5 1,11 3 28,12-4 1,5 4-271,7 2 1,1 0-652,4 0 0,2 6 17,-8-1 0,5 7-58,-11-6 1,3 1-42,-14-1 0,0 2-334,-6 3 0,-7 5 166,-4-5 0,-5-1-167,-1 1 1,-1-7-64,-5 2 698,-4 4 0,-7-8 0,0 5 0</inkml:trace>
  <inkml:trace contextRef="#ctx0" brushRef="#br0" timeOffset="152">330 415 7916,'-10'-7'0,"-5"5"1300,3-4 1,4 12-430,3 5 0,1 7-194,-2 5 1,4-2-351,-4 8 1,4-1-268,2 7 0,-2 0-367,-3-1 0,3-1-713,-4-4 0,6 7-654,6-7 1,-2 6 1673,7-12 0,1 7 0,5-3 0</inkml:trace>
  <inkml:trace contextRef="#ctx0" brushRef="#br0" timeOffset="673">1073 709 7969,'0'-17'1098,"0"0"0,0 0-1950,0-1 0,6 1 501,0 0 1,-1-1-328,-5 1 1,-7 0 412,-5-1 1,-5 1 264,-6 0 0,4 0 336,-4-1 0,3 1 464,3 0 1,6 7-331,-1 4 1,1 4-233,-7 2 0,7 2-103,-1 4 1,3 6 152,-3 11 0,-3-2 89,3 8 1,3-6-109,-3 6 1,8-3 22,-2 3 0,4 4-92,2-4 0,0-2-35,0 1 0,0-6-311,0 1 0,8-4 137,4-2 1,3-1-117,2-5 0,3 3 86,3-9 0,-2-1-286,8-10 0,-6-3-9,5-9 1,-4-7-136,4-3 1,-5-5 93,6-2 0,-8-5-37,2 0 1,-3-8 139,-3 2 1,0-10 68,0-2 1,-5-1 157,0 1 1,-9 10-126,3-4 1,2 14 647,-2 3 0,-1 2-177,-5 10 1,0 0 286,0 6-373,0 0 1,-2 7 50,-3 4 0,1 4-17,-8 2 1,1 10 177,-7 7 0,1 3-44,0 8 0,-4 9-134,3 9 1,-1 4 241,14 2 0,-7 5 1,6 1 1,0 2-15,6-3 1,2-3-531,4 4 1,6-1-447,11-5 1,-2 2-962,8-14 0,-1-1 771,7-10 0,7-4-975,4-8 1663,-3-7 0,7 5 0,-6-5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32.6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0 396 8499,'18'-2'1522,"-1"-3"0,8 3-949,4-4 1,13-2-674,10 3 1,0-3-229,5 2 1,-5 4-330,-6-4 0,2 5 151,-7 1 0,-3 0-404,-9 0 1,-4 0 909,-8 0 0,1 7 0,-1 3 0</inkml:trace>
  <inkml:trace contextRef="#ctx0" brushRef="#br0" timeOffset="171">450 206 7951,'-27'0'0,"4"0"0,6 10 693,5 7 1,4 0-399,8 6 1,0 4 5,0 2 0,0 6-430,0 5 1,0-3-431,0 3 1,0-7 169,0 1 0,2-9-33,4 10 1,-2-6-608,8-1 1029,-1-3 0,14-7 0,2-1 0</inkml:trace>
  <inkml:trace contextRef="#ctx0" brushRef="#br0" timeOffset="683">1263 120 7917,'-18'-16'0,"1"5"2501,8 3-1086,1 8-1799,8 0 0,-6 8 307,0 3 0,1 5 294,5 1 1,0 2-73,0 4 1,0-2 83,0 8 0,7-8-245,5 2 1,3-3-197,2-3 0,1-2-661,-1-3 1,6-4 462,0-8 1,0-2-73,-6-4 1,7-6 113,-1-11 1,2-2 81,-2-4 1,-4-3 79,4 3 1,-6-2 139,-5 2 1,1-1-11,-7 7 1,0 0 372,-6 5 255,0 1 1,-8 7-272,-4 5 0,-3 5 130,-2 5 0,5 13-80,1 10 0,1 9 33,-1 9 0,-3 2-85,8 16 1,-1-1 43,1 6 1,4 8-171,-4 4 0,-1 3-138,1 3 0,0-10-477,6-8 1,0-8 258,0-9 1,0-8 23,0-3 1,-2-13 44,-4-4 1,4-5 64,-3-2 0,1-7 9,-2-5 0,2-5 30,-7-5 0,5-7 37,-6-11 0,1-12 184,-6-11 0,-1-4 409,1-2 0,7 3-246,5 2 1,3 3 124,2 4 1,2 9-324,3-3 0,5 10-307,7 1 1,3 10 141,3 1 1,-2 3-217,8-3 0,-3 5-311,3 7 0,4 0 536,-4 0 0,3 7 0,3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47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433 225 8185,'0'-17'-480,"0"0"-45,0-1 743,0 1 0,0 0 51,0-1-352,0 1 1,-8 0 508,-3-1 1,-3 7-62,3-1 1,-3 7 75,9-7 1,-9 6 91,3-5-192,-5 7 0,-1-4-231,0 8 0,-1 0 85,1 0 0,0 0-148,0 0 1,-1 8-35,1 4 1,-6 3-182,0 2 1,0 0 274,6 1 0,-1 5 167,1 0 1,2 8-42,3-3 1,-1 5 249,7 2 0,-6-1-125,7 1 1,-1-2-157,6-5 0,2-1-116,3-4 0,5-9 30,7 3 0,3-5-381,3-1 0,-2-3-76,8-8 0,-1-4-204,7-8 0,0-1 107,-1-16 1,1 6-308,-1-6 0,-1 0 260,-4-5 1,2-6 100,-8-1 1,0 7 281,-6 5 0,-2 2 16,-3-2 204,3-4 1,-13 20 21,4-4 245,4 11 0,-9 8 62,5 15 1,-4 6 302,-2 6 0,-6 6 70,1-1 0,-1 1-330,6 5 0,0-9 60,0-2 0,0-2-328,0 1 0,13 3-341,5-8 0,10 0-287,1-5 0,4-7-651,1 1 0,3-9 192,3 3 1,-1-4 864,7-2 0,0 0 0,6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4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7993,'0'-11'402,"0"-1"178,8 1 1,-1-1-211,5 1 0,1 5 295,-7-6-116,8 9-303,-12-5 1,5 17 164,-7 9 1,0 1 31,0 10 1,-5-6-245,-1 6 0,-6-2-52,6 1 0,1 3-91,5-8 0,0 0-33,0-5 0,0-1-182,0 0 1,2-7-1,3-5 0,1-3-276,11-2 1,-3-2-594,9-3 478,-4-5 331,-2-7 0,7-6-89,-1 0 0,-2 0 39,-10 5 0,3 7 155,-9-1 44,1 8 138,2-3 0,-8 14 17,0 5 0,-2 9 247,-10 2 1,1 8-111,-6-2 0,5 1 4,1-1 1,1 10-144,-2-5 1,-1 7 65,7-1 1,-1 2 136,1 4 1,4 8-232,-4-8 1,4 8-4,2-8 1,0 2-5,0-2 0,0 2-118,0-7 0,2-3 119,4-9 1,-4-4-29,4-8 1,-3 1-85,3-1 1,-4-6 108,4 1-31,-4-8-110,5-4 1,-3-18-171,8-10 1,-8-5 51,1-2 0,5 1-156,2-1 1,-3 6 25,3 1 0,-1 6 75,7-1 0,5 6 8,0 6 1,2 1 120,-2 4 0,-4 4 71,4-3 1,-4 8 9,-2 3 0,-1 8 364,-5-3-175,5 4 1,-14 3 251,3-1 0,-3 0-204,-2 1 0,0-7 58,0 1 107,-7-1 1,-3 7-155,-7-1 1,5-8-295,1-3 0,-1-4-190,-5-2 0,7-13 50,4-5 1,5-10-116,1-1 0,7-4 38,5-2 0,11 1 31,6-1 0,9 1-29,2-1 0,7 2 57,-7 5 1,6-3 364,-6 8 0,3 0 170,-3 5 0,-9 3 187,3 4 1,-11-3-150,0 8 1,-3 1 470,-3 5-241,0-8-135,-7 6-445,-2-6 0,-8 10 6,0 4 1,-8-2-170,-4 7 0,-5 1 143,-6 5 1,4 6-131,-4 0 1,-2 6 148,2-6 0,0 6-7,5-6 1,1 0 78,0-6 0,5 1-84,1-1 293,7 0-100,-4 1 0,16-9 134,3-3 0,5-4-109,1-2 1,8-2 105,4-4 1,2-3-280,-3-9 1,5-1-159,-4-4 0,-2 4-46,2-4 0,-8 4 112,2 1 0,-4-5-243,-2 0 0,-7 0 66,-4 6 1,-4-8-48,-2-4 0,-2-6 187,-4-5 1,-4 4 119,-7-5 1,0 5 162,-1 1 1,1 1 431,0-1 0,5 8-146,1 4 1,5 4-187,-6 1 1,9 7 290,-3-1-328,4 9-259,-6-13 0,4 14 179,-7-3 0,5 3-105,-5 2 0,1 2 119,-2 3 1,-3 5 50,4 7 1,-3 0-111,3 1 1,-3 5 5,8 0 0,-5 8-54,5-3 1,0-1 100,6 2 1,8 6-16,4 5 1,5 8 56,6-2 149,4 4 1,2 2 0,-3 0-1,-1 0 1,4 2-50,-6 3 0,0-5-243,-5 0 1,-7 0 119,1-6 1,-8-4-359,1-1 1,-3-5 12,-2-1 1,-7-8-145,-5-4 0,2-4-565,-1-2 110,-1 1 1,-5-3-107,0-4 1,0-3-620,-1-8 1,-1 0 1511,-4 0 0,4-15 0,-6-4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0.6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223 105 8001,'0'-18'875,"0"1"1292,0 0-920,0 0-619,0 7 0,-2 2-655,-3 8 40,-5 0 1,-13 8 120,0 3 1,-2 7-60,2 5 1,4 4 159,-5 7 0,5 1-20,2-1 0,5 1-20,1 0 0,7-1-65,-2 1 1,12-2 94,6-5 1,5 3-100,6-8 0,10 2 23,7-2 0,8-4-167,-2 4 1,4-5-393,2-7 0,0-1-372,0-4 1,0-4 385,-1 3 0,-1-3-928,-3-2 0,1 0 13,-8 0 1311,0 0 0,-5-7 0,-1-3 0</inkml:trace>
  <inkml:trace contextRef="#ctx0" brushRef="#br0" timeOffset="225">517 243 7893,'-27'-8'1901,"10"6"0,11-5-1084,12 7 0,-2 7-824,7 5 0,-1 3 147,2 3 0,-5 1 34,-7 4 1,0-2 670,0 8-461,0 7 0,-2 5-113,-4 11 0,-3-4-65,-8 9 0,-1-5-1376,1-6 0,5 2 496,1-7 1,5 3-934,-5-10 1,7 3 93,-2-14 1513,4 0 0,-6-6 0,-1 1 0</inkml:trace>
  <inkml:trace contextRef="#ctx0" brushRef="#br0" timeOffset="534">1261 1 7908,'11'0'616,"1"0"0,-1 0 769,7 0 1,7 0-135,3 0-871,5 8 1,-6 1-570,-4 9 0,2 5-884,-2 0 1,-8 2 688,-9-2 0,-6 4 204,-6 7 0,-7 7 555,-16-1 0,-2 6-235,-15-6 1,14 1 229,-3-7 0,6-1 183,0-4 1,12 2 413,11-8 1,4 0-408,2-6 0,10-2-154,7-3 1,16 1-311,13-7 0,10 0 63,2-6 1,7-6-1309,-2 0 1,5-7 654,1 1 1,-8-3-1593,-3-2 1907,-4-1 0,5 1 1,3 0-1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49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18 7869,'-18'0'921,"1"0"0,8-2 52,3-4 123,4 4-722,2-5 0,8 7-161,3 0 1,4 0 474,3 0 0,1 0-235,4 0 0,2 0-113,4 0 0,3 0-375,-3 0 1,-2 0-327,2 0 0,-6 0-177,6 0 68,-8 7 0,2 3-2328,-11 7 2798,-5 8 0,-14 2 0,-3 8 0</inkml:trace>
  <inkml:trace contextRef="#ctx0" brushRef="#br0" timeOffset="175">24 520 7935,'-18'-16'1767,"13"7"194,10-9 0,20 9-1542,22 9 1,10 0-404,7 0 0,-3-6-1615,2 0 1,-1-5 742,1 5 0,1-6 254,-12 7 0,3-7-68,-9 6 670,-3 1 0,-1-3 0,-7-2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48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0 311 9157,'2'-9'1976,"4"3"1,5 4-1715,12 2 0,10 0-358,7 0 81,8-8 0,-5 7 3,3-5 1,2 4-145,-8 2 0,-1 0-38,-10 0 1,-5 0-785,-6 0-51,-1 0 0,-2 2 278,-3 4 0,-6 3-746,-12 8 1497,4-7 0,-21 5 0,4-5 0</inkml:trace>
  <inkml:trace contextRef="#ctx0" brushRef="#br0" timeOffset="171">329 156 7981,'-18'0'2395,"1"0"1,8 8-1767,3 3 1,4 4-210,2 3 0,0 1-629,0 4 1,0 4 131,0 7 0,0-5-321,0 0 0,0 0-228,0 6 1,2-7-552,4 1 0,3-2 1177,8 2 0,8-4 0,2-8 0</inkml:trace>
  <inkml:trace contextRef="#ctx0" brushRef="#br0" timeOffset="437">1384 208 7929,'0'-29'0,"0"0"0,2 14 135,3-3 1,3 5 124,4-4 0,1-1-427,-7 1 0,-2 2-430,-10 3 0,-4-1 672,-7 7 1,-10 0 699,-8 6 1,-7 8-22,-10 3 1,6 12-377,0 6 1,2 10-233,-2 1 0,5 6 281,13-5 1,5 1 161,11-2 0,6-3-261,12 3 0,11-3-109,12-3 1,17-7-241,6-4 1,17-4-322,0-1 1,10-7-1743,-4 1 1,2-9 2083,-2 3 0,0 2 0,7-2 0,1-2 0,-2-3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47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0 623 8116,'0'-17'-446,"0"6"2218,0-1-367,0 8-726,0-11 0,8 13-68,4-4 0,11 2 71,5-1 0,7 3-302,5-4 1,5 4-125,6 2 1,3 0-497,4 0 0,-4-6 245,3 0 1,-9 1-1197,-1 5 1,-15 0-807,3 0-598,-4 0 1827,-5 0 1,-8 2 767,-13 3 0,-10-3 0,-5 6 0</inkml:trace>
  <inkml:trace contextRef="#ctx0" brushRef="#br0" timeOffset="190">467 399 8053,'-11'-6'0,"-1"0"3732,8 0-1717,-3 6-1441,7 8 0,0 2-314,0 7 0,0 2-309,0 4 1,0 2-227,0 4 0,0 4-557,0-5 0,5 5 434,1 2 1,8-1-393,-3 1 0,5-8-1477,1-4 1197,0-4 421,0-9 649,1-3 0,-1-14 0,0-3 0</inkml:trace>
  <inkml:trace contextRef="#ctx0" brushRef="#br0" timeOffset="588">1159 18 7991,'0'-9'2997,"2"1"-3348,4 8 1,1 8-68,5 3 0,-4 4 367,-8 3 0,5 7 370,1 4 1,0 5 614,-6 6 1,-6-1-590,0 7 1,1 6-12,5 6 0,-6 5-251,0-5 1,0-7-214,6-4 0,0-11-164,0-1 1,6-3 186,0-9-141,0 0 123,1-5 1,-3-9-192,8-3 0,-1-12-15,6-5 0,1-12 28,-1-6 0,2-2 67,4 2 1,4-1 52,8 7 1,-3 0 282,-3 5 0,4 9-124,-4 3 0,-2 4 614,2 2 0,-10 8-90,-2 3 1,-2 10 149,-9 2 1,0 8-316,-6-2 1,-10 2-18,-7-3 1,-2 3-70,-10-8 0,6 0-287,-6-5 0,6-3-249,-6-3 0,2 1 236,-1-7 0,-5 0-840,4-6 1,4 0-39,2 0 0,6-8-1391,5-4 2320,-3-3 0,13-10 0,-6-2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4.7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398 606 7547,'0'-10'-345,"0"-5"940,0 13 0,0-8-82,0 4 1,-2 3 99,-3-9-301,3 8-181,-6-11 1,6 7-79,-4-3 335,4-5-387,-5 7 285,7-9-263,0 1 0,-6 5-65,0 1 1,-7 7 99,1-2 0,3 4-25,-3 2 1,-1 0 95,-10 0 1,3 0 82,-3 0 1,2 0-106,-2 0 0,4 8-5,-4 4 1,4 3-51,1 2 0,1 2 70,0 5 1,0-3 107,-1 8 0,7-3-97,-1 3 0,8 4-11,-1-4 0,3-2-75,2 1 1,0-6-9,0 1 1,2-4 13,3-2 1,3 0-127,4 1 1,3-9 119,-4-3 0,-1-4 25,2-2 1,-1 0-199,6 0 0,6-8 84,1-3 1,4-6-351,-5-7 0,6 3 93,-6-8 0,0 1-35,-5-7 0,5-1 89,0-5 1,0-1 28,-6-4 1,0-4-169,1 4 1,-1 2 20,0-3 1,1 9 245,-1-2 1,-6 11-38,1 6 0,-2-2 23,1 2 1,-3 0 36,-8 5 0,6 7 135,-1-1 0,1 1-80,-6-6 1,-2 5 103,-4 0 1,3 7 115,-9-7 1,0 8 611,-5-1 282,0-5-393,0 8-254,-1-6 1,9 12 6,3 8 0,4 1-26,2 16 0,0 6-6,0 5 1,0 14 65,0-2 0,0 11-90,0 0 0,8 5-156,3 1 0,-1-2-601,1-3 0,1-5-16,5-7 0,6-8-336,0-3 1,8-7 114,-2-5 0,5-4-499,7-8 0,-3-7 245,8-4 869,0-5 0,14-8 0,1-3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5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102 371 8002,'-35'-7'2517,"9"5"-1289,1-6-956,15 8 0,4 8 0,12 1 255,5 1-910,-3 5 1,13-13 0,-3 4 270,1-4 0,2 4 372,2 0 0,2-1-48,4-5 1,7-5-120,-7-1 0,8-8-595,-9 3 0,5-5 286,2-1 0,-3-6-231,-3 0 0,-4-6 161,-8 6 1,-7-6-41,-4 6 0,-4-6 231,-2 6 1,0-5 12,0 5 1,-8-2 467,-3 1 1,-7 11-239,-5-4 0,4 9 279,-4-3 0,-4 9 23,-2 2 0,2 7 226,-2 11 1,1 7-274,-7 3 1,6 7-46,0 5 1,8-1-13,-2 7 0,10-8 185,1 3 0,8 1-267,-1-2 1,5-1-38,5-10 0,7 1-348,11-7 0,4 0 160,7-5 0,9-3-1615,3-3 1,4-5 123,2-7 1,1 0 1451,5 0 0,-4-7 0,5-3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9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364 433 8268,'2'-16'125,"4"5"1,-3 1 505,9 4-667,-8 4 268,11-13 130,-13 13 0,12-8 276,-9 5 371,1 3-512,-6-6-87,0 8-253,0 8 0,8-1 97,3 5 1,-1 1-278,1-7 0,3 6 134,9-7 1,-2 3-134,8-2 1,0-4 85,5 4 0,9-4 69,3-2 1,0 0-16,6 0 1,-2-2 49,13-4 1,-5 4 41,5-4 0,-1 4-35,1 2 0,4-6 11,-3 1 0,3-3 4,2 2 0,0 2-163,0-7 0,1 1 39,-1-1 0,-6-3 39,1 9 1,-9-7-48,3 6 0,-6 0-121,-6 6 0,2-5-86,-8-1 0,1 0 46,-7 6 0,-7 0-315,-4 0 1,-4 0-88,-1 0-843,-1 0 306,0 8-123,-7-6 580,-2 13 0,-16-7-149,-4 3 0,-3 5 734,-2-5 0,-16 5 0,-3 1 0</inkml:trace>
  <inkml:trace contextRef="#ctx0" brushRef="#br0" timeOffset="396">70 1020 8062,'-17'-7'0,"-1"-1"601,1-3-317,7-5 1,3 12-19,7-7 1,0 5-130,0-5 0,2 5-180,3-6 1,5 6 178,7-5 0,6 7 50,0-2 0,8 4 84,-2 2 0,11-5-92,6-1 0,4 0 67,2 6 1,8 0-66,3 0 0,12-2-48,6-4 0,0 3-120,5-9 0,-5 6 9,5-5 1,6 5-198,-5-5 0,3 1 163,-3-2 0,-9-1-74,-3 7 0,2-2-40,-2 3 0,0 3-32,-6-4 0,-5-2 33,-1 3 1,-7-1-46,2 6 0,-7 0 89,-4 0 1,-1 0-301,-12 0 1,3 0 317,-14 0 0,0 0-910,-6 0 98,0-8 450,1 6 0,-9-7-332,-3 3 758,-4 4 0,-17-13 0,-5 5 0</inkml:trace>
  <inkml:trace contextRef="#ctx0" brushRef="#br0" timeOffset="712">1540 87 8069,'-27'-18'920,"10"-7"-112,9 6-564,8 2 1,8 9-12,3 8 1,6 0-351,7 0 1,2 6 101,9 0 0,-6 5 156,0-5 0,1 7 129,11-1 0,-3 9 23,8 2 1,0 2-167,6-2 0,8-2 20,3 8 0,3-2-5,-3 2 1,2 4-1,-7-5 0,5-1-90,-5 2 1,-2-8 96,-10 2 1,-4 2-63,-7-2 0,-3 0 34,-3-5 1,-6 5 5,-11 0 1,-5 2-140,-7-2 0,-3 6 85,-9 11 0,-9 4-271,-19 8 0,-12 15 127,-12 8 0,25-34 0,-2 1-2148,-2 1 0,-1 0 2219,-8 8 0,-2 0 0,1-2 0,-1 0 0,-9 6 0,-1 0 0,-1-2 0,-1-1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7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237 103 7818,'10'-18'0,"5"1"433,-3 0 104,-5 7-295,9-5 0,-14 11 427,3-8-500,-3 9 0,-9-3 39,-5 12 1,-9 3 198,-2 8 1,-8 3-96,2 3 1,2 4-195,-1 7 0,6 1 112,-1-1 0,0 1-26,6 0 0,-2 1-36,13 4 0,-5-3-54,5 3 0,8-9 127,9-2 1,8-2 55,10 2 1,2-4-329,15-8 0,8-2 46,9-3 1,-1-5-226,1-7 1,1 0-179,5 0 0,-8 0-413,-3 0 0,-6-1 167,-6-5 1,0-2-452,-11-3 1,1-3 505,-13 8 0,-2-7-264,-9 1 843,-4 5 0,-1-16 0,3 3 0</inkml:trace>
  <inkml:trace contextRef="#ctx0" brushRef="#br0" timeOffset="187">462 327 7818,'-23'-1'0,"0"-5"784,0 4 0,13 2 1070,4 11 0,4 11-1494,2 1 1,0 5-658,0-5 0,6 14 133,0-2 0,0 3-119,-6-3 0,0-3-293,0-3 1,0 8 279,0-9 0,0 9-230,0-8 1,2-4-249,3-2 1,5-6 773,7-5 0,1 3 0,-1-5 0</inkml:trace>
  <inkml:trace contextRef="#ctx0" brushRef="#br0" timeOffset="475">1309 51 7894,'0'-25'1105,"10"13"43,7 1 0,8 15-955,10 7 0,-1 4-116,1 3 0,0-1-179,-1 0 1,-7 3-91,-4 3 0,-11 4 202,-7 7 1,-7 3-65,-9 3 1,-8 2 328,-16 4 0,-3 2 11,3-7 1,-1-1 191,13-5 0,-1-6-118,7-1 0,8-5 232,3 6 1,8-8-207,9 2 1,10-5-111,20-7 0,5-1-478,11-4 0,7-4 189,11 3 1,2-5-4238,3-5 4250,5 3 0,-8-12 0,3 8 0,-5 3 0,-3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7.1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7895,'10'-7'1975,"-4"-5"0,-2 4-1127,1 3 1,13 3 471,10 2 0,7 0-3383,5 0 1273,-3 0 0,11 0 55,-8 0 0,4 0-219,-9 0 0,-4 0 367,-14 0 0,-7 2-72,-5 3 1,-3-1 373,-2 8 1,-2-3 284,-3 3 0,-5 3 0,-7-5 0,-1 7 0</inkml:trace>
  <inkml:trace contextRef="#ctx0" brushRef="#br0" timeOffset="143">208 329 7895,'-17'0'3345,"7"2"-1573,4 4-1228,4-4 1,18 6-433,7-8 0,9 0-376,9 0 0,3-8-336,8-4 1,0-1-703,0 1 0,-6-1-898,0 7 2200,-8-7 0,4 3 0,-7-7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6.6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293 294 7879,'-2'-42'1069,"-4"-4"1,-1 6-860,-5 5 0,4 6 76,8 6-609,0 4 1,0-6-1360,0 8 1221,0 7 0,-7 2 124,-5 8 0,-3 2 621,-2 4 0,-1 6-226,1 11 0,0-2 428,-1 8 1,7 5-242,-1 6 0,8 3-22,-1-3 0,3 4-13,2 8 1,0 2 63,0 4 0,6-5 297,-1 5 0,9 2-167,-3-3 1,7 3-54,5-3 0,-2 3-239,8 3 0,-6 5-187,5-5 1,-1-1-27,2 1 1,-4-9-285,-8-2 1,1 3 278,-1-8 1,-7-1-104,-5-12 0,-3-5-122,-2 0 0,0-8 7,0 2 0,-7-6 247,-5-5 0,-9-4-384,-2-8 0,-2 0-461,2 0 0,2-10 922,-8-7 0,0-8 0,-5-10 0</inkml:trace>
  <inkml:trace contextRef="#ctx0" brushRef="#br0" timeOffset="196">16 796 7853,'-9'-17'1682,"3"-1"1,6 9-786,6 3 1,11 4-494,12 2 0,5 0-396,7 0 0,3 0-255,8 0 1,-2 0 208,-4 0 1,2 0-58,-8 0 1,1 2-1139,-7 4 1,-1-3 246,-4 9 986,3 0 0,-5 5 0,8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 8033,'-12'0'0,"1"0"0,7 0 2987,-4 0-1379,16 0-689,1 0-344,9 0-1288,7 0 1,0-8 385,4-3 1,1 1 139,-7-1 0,6 5 233,-6-6 0,0 9 174,-5-3 0,-1 4-116,0 2 1,-5 8-69,-1 3 1,-7 12 223,2 6 34,-12 4-265,-4 9 235,-7-6 1,-6 14 0,0-5 228,2-1 1,-6 4-288,-2-8 0,4 6-277,2-5 1,-2-1-340,2-6 0,2-1 147,9-4 0,-1-4-492,7-8-1378,-7 1 1479,11-1 1,-6-9-457,8-8 0,0-8 1110,0-9 0,0-8 0,0-2 0</inkml:trace>
  <inkml:trace contextRef="#ctx0" brushRef="#br0" timeOffset="289">69 433 9204,'-9'12'3167,"3"-1"-2824,4-7 0,2 6-309,0-5 0,2-3 220,4 4 0,-2-4 196,7-2 0,1 0-79,5 0 0,0 0-142,1 0 0,5 0-1061,0 0 0,5-2-97,-4-4 0,6-1-593,-1-5 1,-2-1 756,2 7 1,-2-6 39,2 7 0,1-3 725,-7 2 0,6 4 0,-6-4 0,2 5-209,-2 1 1,-4 0 208,5 0 0,-11 0 807,-2 0 0,-7 1 170,2 5 1,-4-2 811,-2 8 0,0-7-886,0 7 0,0-6-196,0 5 0,0-5-484,0 6 0,0-7-341,0 7 1,-6-6-2351,0 5 1333,-7-7 679,3 11 456,-7-5 0,-8 7 0,-2 0 0</inkml:trace>
  <inkml:trace contextRef="#ctx0" brushRef="#br0" timeOffset="638">173 952 7936,'-17'10'0,"7"-1"0,4-3 0,5 4 0,1 1 0,0 1 96,0-1-158,7-1-38,-5 5 0,6-11 2213,-8 7 1,0-5 229,0 6-1785,0-1 1,0 1-28,0-1-473,7-7-202,3 4 0,7-8-384,1 0 1,-5-2-683,4-4 1,-3-3 597,9-9 1,-2 1-655,2 0 0,-4-4 541,4 3 0,2-1-224,-2 13 909,0 1 1,-5 6-46,-1 5 0,-7 4 510,-5 7 0,3-5 413,-2-1 0,0 1 1478,-6 5 1,2 0-1011,3 1 0,-3-1-275,4 0 0,-2-5-479,2-1 1,3-7-253,9 2 1,1-4-784,4-2 0,4-10-910,7-7 1,1-2 1006,-1-10 386,1 0 0,0-13 0,-1-2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6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18 171 7960,'-6'-11'1958,"1"-1"-1382,-1 8 0,8-3-104,4 7 0,3 0-199,9 0 0,7 0-134,3 0 1,7 2-211,5 3 0,-3-3-85,3 4 0,-3-2-350,-3 2 1,-1-4-180,-4 3 0,-4 3 29,-8-2 656,0 7 0,1-3 0,-1 7 0</inkml:trace>
  <inkml:trace contextRef="#ctx0" brushRef="#br0" timeOffset="159">347 16 7960,'-17'-8'1351,"-1"6"279,1-4 0,5 6-1181,1 6 0,5 4-470,-5 7 0,7 6-26,-2 0 0,-2 8-307,3-2 0,-7 1 74,6-1 1,0 4 132,6-4 0,0 3-975,0 3 1,0-2 1121,0-4 0,16 3 0,3-5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3:55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16 310 8082,'-10'0'0,"5"0"2115,10 0-1352,5 0 1,15 0-445,4 0 1,5 0-76,7 0 0,3-2-45,8-4 1,-6 2-50,0-7 1,-2 7-99,2-2 1,2 4-320,-7 2 1,-7 0-604,-5 0 1,-8 6-1573,2 0 2442,-4 7 0,-9-3 0,-2 7 0</inkml:trace>
  <inkml:trace contextRef="#ctx0" brushRef="#br0" timeOffset="190">500 68 7924,'-33'-23'1565,"5"0"318,3 7 1,15 11-1323,4 10 1,4 7-364,2 11 0,0 4-633,0 7 1,-5 1 312,-1 0 1,-8 5-21,3 0 1,1 6 184,-1-5 1,7 5-460,-2-6 1,4 6 151,2-5 264,8 7 0,1-12 0,9 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4:07.6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354 122 8136,'-8'-18'0,"6"7"490,-3-1 684,3 8-22,2-3-314,0 7-840,0 0 357,0 7 0,0 3-78,0 7 1,-2 8 89,-4 4 0,-2 4-114,-3 1 0,-5 3 46,5 3 0,3-5-169,2-1 1,4-1 66,2-10 0,8 6-379,4-6 1,9-6 147,2-5 1,6-8-370,-6 1 0,8-3 35,-3-2 0,5-7-203,2-5 1,-1-9 240,1-2 0,-6-8 62,-1 2 1,-6-3 190,1-3 1,-4 6-56,-2 1 0,-5-1 212,-1-6 0,-7 6-27,2 0 1,-4 6-99,-2-5 0,0 6-141,0-1 1,-8 4 124,-2 2-14,-7 7 84,0 3 0,0 9-88,-1 3 1,7 5 373,-1 7 0,6 0 56,-5 1 1,7 5 55,-2 0 0,4 2-45,2-2 1,-2 4 106,-3 7 1,3 9-134,-4 3 0,4 4 42,2 2 0,0 9 84,0 8 1,0 2-170,0 10 1,-2 2-829,-4 9 0,-1-2 389,-5 8 1,-1-11-593,7 5 0,-6-21 334,7 4 0,-9-17 26,3-7 1,1-1 171,-1-9 0,-1-9-15,-5-8 1,-2-5 261,-5-2 0,-2-7-157,-9-5 0,0-3 666,1-2 0,-1-7-306,1-5 0,-1-9 172,0-2 0,1-8-148,-1 2 0,8-3-105,4-3 1,10 1-54,1-1 1,10 2-6,2 4 1,4-3-218,14 3 1,3 2 137,13-2 0,1 6-331,-1-6 0,7 2 137,-1-1 0,6-3-541,-5 8 0,7-6 141,-2 6 0,4-6-90,2 6 0,5-6 34,1 6 624,7 0 0,-3 6 0,7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4:07.9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87 433 8127,'-12'0'3397,"1"0"-2298,7 0-645,4 0 0,9 0-150,9 0 0,5 0-25,0 0 1,2 0-4,-2 0 0,2 0-37,4 0 0,3-2-240,-3-3 1,4 1-57,1-8 0,1 8-74,0-1 0,-7 3-314,1 2 1,-8 0-693,2 0 1,-11 7 416,-6 5 720,-4 11 0,-10 4 0,-2 7 0</inkml:trace>
  <inkml:trace contextRef="#ctx0" brushRef="#br0" timeOffset="188">87 935 8055,'-44'-16'3630,"17"13"-2847,11-13 0,26 10-642,7 1 1,0-3-110,6 2 0,2-2-6,-1-3 1,6-4 227,-1 3 1,-2-1 434,2 1 0,0 2-1256,5 5 1,1 3 267,-1-4 1,7 4-1475,-1 2 0,-3 0 1773,-3 0 0,-3 8 0,11 1 0</inkml:trace>
  <inkml:trace contextRef="#ctx0" brushRef="#br0" timeOffset="521">1626 295 8177,'0'-10'2557,"0"-5"-1392,0 13 7,0-6-626,0 8 1,0 8 48,0 4 0,-2 3-283,-4 2 1,-4 2-265,-7 4 1,-2 4 20,-4 8 0,2 0-131,-8-1 1,6 3-397,-6 3 0,6-4 323,-6 5 0,8-5-347,-2-1 0,10 0-72,1-1 0,8-5-1353,-2 0 1146,4-8 1,2 4-195,0-8 0,10-7 955,7-4 0,8-5 0,10-1 0</inkml:trace>
  <inkml:trace contextRef="#ctx0" brushRef="#br0" timeOffset="954">2404 157 8099,'17'-25'0,"1"5"113,-1-3 1,6 10 191,0 1 1,8 3-201,-2-3 1,-5-3-253,0 3 1,-5 5 543,-2 1 400,0 4-481,-7 2 0,-2 8-105,-8 3 1,-8 4 81,-4 3 1,-3 1-168,-2 4 1,-6-2-105,0 8 1,-2-6 92,2 6 1,1-2-137,-6 2 0,5 3 110,-6-3 0,8 4-105,-2 1 0,-2 7 98,2-1 1,-1-2-14,7-9 1,8 4 140,3-4 0,4-2-96,2 2 1,0-8 26,0 2 0,8-4-57,3-2 1,10 1-16,2-1 1,10-6 30,2 1 0,-1-6-9,7 5 0,8-7-41,3 2 1,4-4 31,-4-2 1,0 0-159,0 0 1,0 0-44,-1 0 1,1 0-159,0 0 1,-6 0 9,0 0 0,-7 0-268,1 0 1,-9 0 56,-2 0 1,-8 0-780,2 0 87,-4 0 290,-2 0 126,-7 0 388,-2 0-29,-8 0 395,0 0 0,-16-8 0,-3-2 0</inkml:trace>
  <inkml:trace contextRef="#ctx0" brushRef="#br0" timeOffset="1180">3096 416 7988,'-12'-6'475,"1"0"60,7-7 0,-4 9-388,8-7-729,0 7 427,8-4 131,1 8 0,7 2 578,-5 4 0,-3 11-248,-8 12 0,-2 11 384,-4 6 1,-3 18-466,-9 5 1,1 14-632,0 3 1,-8 10 405,11-42 0,-1 2 0,-4 0 0,-2 1 0,-1 3 0,-1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15.7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35 8128,'0'-17'348,"0"7"-101,8 3 122,-6 7 220,5 0 475,-7 0 1048,0 0-1675,-7 7 1,3-3 74,-8 8 1,3-6-328,-3 5 1,-3 1 53,3 5 0,3 0-1134,-3 1 0,8-1 895,-1 0 0,10 0 0,5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17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0 451 8078,'0'-18'-392,"0"1"274,8 0 1,2-1 412,7 1 1,0-6-12,1 0 1,-1 0-7,0 6 1,0-1 176,1 1 349,-1 0 188,0-1-611,-7 1 0,0 8-277,-5 3 0,-3 6 116,4 6 1,-4 9-48,-2 8 1,0 8-10,0-2 0,0 3-131,0 3 1,-6-6 115,0-1 0,1-1-51,5 2 0,0 2-159,0-8 1,0-6 38,0-5 0,7-3-173,5 3 1,-3 1 64,3-7 0,-1 0-163,7-6 1,-1-6 14,0 0 0,6-13-116,0 2 1,1-12 108,-7 0 1,4 2 60,-4-1 0,4-1 91,-9-6 0,3 1-43,3-1 0,-7 6 55,1 0 1,-7 6-60,7-6 1,-8 14 236,2-2 35,3 3 220,-7 5-193,6 1 32,-8 8 0,0 2 242,0 4 0,0 3-139,0 9 1,0 7 177,0 3 0,0 3-111,0-2 0,0 9 6,0-3 1,0 11-77,0 0 0,-6 4-38,0 2 1,-7 13-133,1 5 0,-3 3-244,-2-4 1,-1 0-331,1 0 1,0-7 260,-1-5 1,1-3-117,0-2 1,-6-6 95,0 0 0,0-9 70,5-3 0,1-1 88,0-10 0,-2-6 5,-5-5 1,5-8 82,-4 1 0,4-5 236,2-5 0,-6-7 96,0-11 0,0-4-149,5-7 0,9-1 82,3 0 1,4 1-145,2-1 1,2 6-70,4 1 1,3 1 9,9-2 1,7-2-123,3 8 0,5-8-140,2 2 1,1-1-415,4 1 0,-1-2-562,7 8 0,0-8 510,6 3 0,-6 1 672,0-2 0,0 0 0,6-6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31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35 8015,'-18'0'565,"3"-1"908,3-5-1229,5 4 1,9-12-3,3 9 1,13-1-333,11 6 1,3 0 2,3 0 0,-6 0-84,-1 0 1,-1 6 199,2-1 1,2 11-98,-8 1 0,0 0 156,-6 6 0,-1 10-37,-5 2 0,3 11-5,-9 0 1,1 10 19,-6 1 1,-2 9 220,-3-3 1,-5 4-91,-7 2 0,-1-5-225,1-1 1,2-9-100,3-2 1,-3-2-348,3-10 0,3 1-132,-3-7 1,6-9-30,-5-8-188,7 1 227,-4-16 596,8-2 0,8-18 0,2-9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34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1039 8079,'-17'-18'2292,"-1"9"-1454,1 3-948,7 4 0,-3 4-94,7 4 0,0 5-212,6 12 0,-2 0 379,-3 12 0,1 3-50,-8 14 1,7 2 4,-7 4 1,8 1-37,-2 5 1,5-5-30,1-7 0,3-6-53,9 0 1,-1-7-128,12 1 1,2-9 130,-1-2 0,-1-14-489,-6 2 513,0-3 2,0-5 1,-5-3 515,0-12 0,-9 1-191,3-13 0,4 3-46,1-14 1,5-2-110,1-9 0,0-12 0,1-9 0</inkml:trace>
  <inkml:trace contextRef="#ctx0" brushRef="#br0" timeOffset="473">675 451 8035,'17'-20'0,"1"7"727,-1 19 0,8 3-583,4 9 0,-2-1-366,1 0 1,-6 0-92,1 1 0,-12 1-140,-5 4 1,-4 6 172,-2 11 0,-16-1 45,-7 7 0,-7-6 24,-5 6 1,0-2 37,1 3 0,7-5 170,4-8 0,6-1 73,5-4 1,4-4 493,8-8-508,0 0 269,0 1 1,2-7 292,4 1 0,4-8-232,7 1 1,6-3 136,0-2 0,6 2 151,-6 4 0,2-4-207,-2 4 1,-4 1-473,4-1 1,-4 8 55,-1-3 1,-9 5-444,-3 1 1,2 2 165,-2 4 1,-6-2-63,-6 8 1,-8-2 28,3 2 1,-3-2-96,3-4 0,-3-4 653,9 4 1,-7-4-149,6-2 0,1 1 461,5-1 0,0 2-124,0 4 0,0-3 63,0 3 0,-2 2-142,-4-2 1,4 7-121,-4-1 0,4 2-31,2-2 0,-5 2 0,-1-8 0,0 0 167,6-6 1,0 0-117,0 1 1,8-3-242,3-4 0,10-3-242,2-8 1,14 0-399,-2 0 0,9-10 202,-4-7 1,8-2-371,-2-10 1,-2 0-247,3-5 1,-3-9 985,2-3 0,-4-11 0,-7-5 0</inkml:trace>
  <inkml:trace contextRef="#ctx0" brushRef="#br0" timeOffset="1563">1851 1 8065,'15'2'2010,"-3"4"0,-3 3-1153,-3 9 0,-2-1-349,8 0 0,-9 6-1061,3 0 0,-4 0-721,-2-5 253,0 7 1,2-8 594,4 0 0,3-1-136,9-11 1,9-1-224,7-10 1,8-9 336,10-8 0,2-8 398,4 2 1,-6 4 49,-1 2 0,-1 6 669,-9 6 1,-3-3-205,-9 8 1,-4 3 230,-8 8 1,-1 5-35,-5 7 0,-3 0 281,-8 1 0,-2 7-580,-4 4 1,-9-3-202,-8 3 0,-8 0-715,2 6 1,-7-3 461,1-3 0,-7 2-632,13-8 1,0-2-331,12-9-40,0 3 652,7-13 0,4 6 16,12-8 1,11-6 298,12 0 0,4-5 305,1 5 1,-1-6 563,-4 6 0,2-1-412,-8 1 0,0 4 1353,-6-4-637,0 4-653,-7 2 0,-6 8-143,-16 4 1,-7 9-299,-16 2 0,-7 8-120,-4-3 1,-4 5-491,-2 2 0,8-7 367,4 1 1,5-6 96,6 6 1,-1-2 314,6 2 0,7 2-100,6-8 1,7 6 91,-2-6 0,4 0-15,2-6 1,6 0 574,0 1 459,7-1-757,-3 0 0,5 0 19,-3 1 0,-5-7-118,-7 1 1,0-1-190,0 7 1,0-7 56,0 1 1,0-1-79,0 6 0,0-5-117,0 0-321,0-1 1,4 4 127,8-3 1,1-4-201,16-8 1,6-2-75,5-4 0,6 2 166,-6-7 0,8-1-26,-2-5 1,-3-2 94,-3-5 1,-5 5 49,-6-4 0,-1 2 123,-10-2 0,1 4 186,-13-4 0,-1 4-1,-5 1 0,-2 7 240,-3-1 1,-7 8 151,-11-1 0,2 3-205,-8 2 1,8 0-63,-2 0 0,-2 0-90,2 0 1,0 7-123,6 5 0,-3 3 127,-3 3 1,4 1-33,-4 4 0,4 4 649,2 7 1,-1 9-298,1 3 0,2-2 253,3 2 1,-1-2-227,7 2 1,0 4-399,6-4 1,0-1-263,0 1 0,2-14-259,4 3 0,-2-10 200,7 4 0,-5-14-349,5 2 1,-5-11-137,6 0 332,-1-4 1,7-10 182,-1-3 1,2-11 21,4-1 0,-4-9 13,4-3 0,2 3 10,-2-3 0,6 2-7,-6 10 0,6 2 114,-6 10 0,6 3-45,-6 8 1,4 2 470,-10 4 0,4 5-223,-9 12 1,-4 4 466,-3 8 0,-5-1-261,-5 1 0,-7 3-28,-11-3 0,2 3-101,-8-9 1,6 2-271,-6-2 0,6-4 162,-6-8-352,8 0 0,-4-7-311,8-4 158,7-5 1,3-8-38,7-5 0,0-9-178,0-2 972,0 0 708,0 6 58,0 7 0,0 6-189,0 16 0,-6 7 684,0 16 0,-5-1-693,5 1 0,0 11 183,6 0 1,10 6-500,7-12 0,16 6-255,13-5 1,13-1-1685,10-5 0,16-3 278,-37-16 1,2-3 1058,0-3 0,2-3 0,2-2 0,1-2 0,0-2 0,0-2 0,-1 1 0,-1 0 0,0 0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32.6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121 536 8047,'0'-25'0,"0"6"0,10 2 1086,7 11 1,8 2-519,10-2 0,7 5-203,4-5 0,4 4-315,2 2 0,-6 0-240,0 0 1,-9 8 94,-3 3 1,-9 6-126,-13 6 1,-4 14 594,-8 15 0,-14 7-176,-3 11 1,-18 1-69,1 4 1,-5-2-163,5 7 0,-1-14-295,1-3 1,5-1 133,0-5 1,8-7-148,-2-10 0,3-3-479,3-2 0,0-9 332,0-2 0,-1-7-112,1-6 0,0-3 156,-1-8 1,1 0 203,0 0 1,0-13 400,-1-5 1,1-12-164,0-5 0,7 0 0,4-5 0,4 4 0,2 1 0,0 2-94,0 4 0,8 4 94,4 8 0,3 8 500,2 3 1,1 4-215,-1 2 0,0 8 829,0 3 0,1 6-297,-1 6 1,-5-3-101,-1 3 0,-5 2-145,5-2 1,-5 2-2,6-2 1,-7-4-1119,7 4 0,-2-4 418,1-1 1,4-3-946,-3-4 1,9-3 590,2-8 1,8-2 481,-2-4 0,3-11 0,3-10 0</inkml:trace>
  <inkml:trace contextRef="#ctx0" brushRef="#br0" timeOffset="121">1090 1142 8047,'17'9'1913,"-2"1"-1483,-3-4 1,-4 3 1090,-8 8 0,0 3-720,0 3 1,-2-4-405,-4 4 0,2 2-713,-7-2 0,5 8-757,-6-2 0,1-2-2435,-6 1 3508,-1-7 0,-7 12 0,-2-6 0</inkml:trace>
  <inkml:trace contextRef="#ctx0" brushRef="#br0" timeOffset="473">1591 761 7946,'-27'-17'232,"4"0"1,10 7 0,1 4 497,-1 4 0,5 4 172,2 4 0,5 11-433,1 12 1,0 6 9,0 5 0,-2 4-365,-4 8 0,4-6 45,-4 0 0,-2 0-845,3 6 1,-1-6 479,6 1 1,0-9-452,0 2 0,0-5-132,0-6 0,2-4-1374,4-8 2163,3-7 0,9-3 0,-1-7 0</inkml:trace>
  <inkml:trace contextRef="#ctx0" brushRef="#br0" timeOffset="872">1989 242 8032,'17'-25'0,"1"-3"0,1 3 810,4 2 1,0 9-393,12 3 0,-3-1-227,14-5 0,0-1-206,6 1 1,0 6-363,0-1 0,-6 8 287,0-2 0,-13-1 160,2 1 1,-7 0 114,1 6 1,-4 6-101,-8 0 1,1 7-62,-1-1 0,-2 3 25,-3 2 0,-2 6 25,-5 1 0,-3 1 54,4-2 0,-2-2-47,2 8 1,-4-6 133,3 5 1,-1 1-138,2 6 1,-4-1 93,4 1 0,1 11-63,-1 0 1,6 10 292,-7-4 0,7 5 112,-6 7 1,5 3 191,-5-3 1,0 3-432,-6 2 0,0 0-315,0 0 1,0-5-420,0-1 1,0 2 321,0 10 1,-6-11-254,0-1 0,-5-15 98,5-7 0,-2-5-127,2-1 0,5-14-392,-5-4-48,4-3 302,2-5 1,0-9-177,0-11 1,-2-12-861,-4-6 1593,-3-4 0,-16-9 0,-2-2 0</inkml:trace>
  <inkml:trace contextRef="#ctx0" brushRef="#br0" timeOffset="1172">2006 951 7993,'-34'-25'0,"9"6"804,7-4 0,3 4-262,9 2 1,3-1-156,8 1 0,13 2-284,10 3 0,5-1-171,2 7 0,-3 0-69,-3 6 1,4 4 172,-4 8 1,-10 1-33,-2 16 0,-11 7 69,0 10 1,-4 4-504,-2 2 1,-8-6 109,-4 0 1,-1-7 140,1 1 1,-1-9 370,7-2 1,-5-8 938,5 2-742,0-4 1,14-9-94,3-4 0,5-4-103,1-2 1,6-4-86,0-8 1,6-1-120,-6-16 0,6 6-102,-6-6 0,0 6-373,-6-6 1,-1 6-67,-5-6 0,-3 8-1687,-8-2 898,0 4 1341,0 9 0,-8-5 0,-2 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31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216 46 8012,'0'-27'242,"0"10"1,2 15 187,4 8 1,-2 13-921,7-2 319,-7 5 0,4-3 15,-8 4 1,-10 4 79,-7 7 1,-10 7 80,-13-1 0,3 6-160,-3-5 0,11-3 455,6-9 0,9 2-210,3-8 0,9 0 244,2-6 0,9-7-53,15-5 1,2-3 95,9-2 1,5 0 38,1 0 0,7 0 157,-2 0 0,-2-6-205,2 1 1,-5-7-105,5 6 1,-8-5-374,2 5 1,-5 0 119,-6 6 0,-2 0-1596,-4 0 741,-4 0 1,4 8-1338,-11 4 2181,-5 3 0,-14 2 0,-3 1 0</inkml:trace>
  <inkml:trace contextRef="#ctx0" brushRef="#br0" timeOffset="137">510 807 8012,'-17'17'0,"-8"3"944,-4 3 1,-2 4 1262,2 7 1,4 3-1381,8 3 1,8-1-395,3 7 0,6-8-1304,6 2 0,-3 3 581,9-3 0,-1 2-1443,7-1 0,-3-7 1733,-3 1 0,11-1 0,-4-7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21.5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7901,'2'12'0,"4"-1"0,4 1 4420,7 5-2944,0 0 0,2 0-818,4 1 0,-1-1-624,6 0 0,-5-5-215,6-1 1,-8-7-425,2 2 1,-3-4-347,-3-2 1,0 0 528,1 0 1,-3-2-147,-4-4 0,5-3-134,-5-9 0,5 1 87,1 0 0,6 5 207,0 1 0,2 1-11,-2-1 0,-4-3 473,4 8 1,-9 1-110,-3 5 1,-7 1 1045,2 5 1,-4 6-548,-2 11 1,-8-2 313,-3 8 0,-7-6-258,-5 6 0,2-1-189,-8 7 1,3-2-362,-3-4 1,-4 3-292,4-3 0,4-4-53,2-2 1,4-4 194,2-1 1,7-1-263,4 0 0,8-5 99,10-1 1,1-7 202,16 2 1,6-4 77,5-2 1,2 0 237,-1 0 1,-7 0 19,1 0 0,-3 0 462,-9 0-413,1 0 1,-9 7 22,-4 5 1,-5 3-210,-12 3 0,-9 5 76,-8 0 1,-13 8-141,1-3 1,-9 5-70,3 2 1,-5-1-200,6 1 0,1-8 145,11-4 1,3-4 24,7-2 0,9 1 167,3-1-228,4-8 0,12-1-77,7-8 0,6-10 117,6-7 1,4 0-19,-5-6 1,3-2 103,-2 2 1,2-6 66,-8 6 1,-6 0-168,-5 6 1,-9-1-466,3 1 1156,-4 7-435,-2 3 1,-8 7 605,-3 0 0,1 7-352,-1 5 0,1 5 158,-1 6 0,1-2-99,4 8 0,4-2-56,-3 2 0,3-2-266,2-4 0,0-4-257,0 4 1,0-4 336,0-1 278,0-1-1841,-8 0 0,4-5-77,-7-1 643,7-7 631,-4 4 1,8-10 390,0-4 1,0 2-106,0-7 1,8 5 280,3-5 0,5 5 250,1-6 1,0 8-280,1-1 1,-1-3-385,0 2 1,0 0-187,1 6-258,-9 0 94,7 0 1,-22 8-399,0 4 0,-9 3 289,-8 2 1,-4 1-539,-8-1 1039,1 0 0,-9 0 0,-1 1 0</inkml:trace>
  <inkml:trace contextRef="#ctx0" brushRef="#br0" timeOffset="150">104 1298 7901,'0'25'0,"0"-4"0,0 8 0,0 0 2061,0 5 1,8-7-964,3-4 1,5 2-912,1-2 0,0-5-22,1-7 0,-1-1-1423,0 1 744,0-3 0,-5-8-182,-1 0 1,-7-2 497,2-4-1679,4-3 900,-8-9 977,13-7 0,-13-9 0,6-10 0</inkml:trace>
  <inkml:trace contextRef="#ctx0" brushRef="#br0" timeOffset="749">588 1211 7879,'18'0'0,"-7"2"1684,1 4 1,-1-2-758,6 8 0,1-9-375,-1 3 1,-2 4-186,-3 1 0,3-1-1405,-3 1 545,-4-7 366,7 12 0,-13-7 64,4 9 0,-12-1 125,-6 0 0,3 0-173,-3 1 1,1 1-318,-7 4 1,3-10-179,3 5-334,-3-5 485,5 4 369,-7-7 0,6-2-414,-1-8 1,8-8-558,-2-3 1,-1-5 712,1-1 1,-2 0 338,3-1 0,3-1 194,-4-4 1,4 10-249,2-5 0,-2 11 859,-4-5-372,4 8 851,-5-3 0,1 8-335,0 5 0,0 4-86,6 7 0,-5 0-480,-1 1 1,-2-1 37,2 0-503,4 1 0,-5-1 125,7 0 0,0-5-325,0-1-18,0-7 0,2 4-441,3-8 0,5-2 182,7-4 1,1 2-296,-1-7 0,0 1-15,1-1 392,-1-5 823,0 14-369,-7-5 0,-10 14 314,-12 5 0,-5 5 92,-6 6 1,-4 4 356,-8 8 0,1-1-351,-1 1 1,1-1 79,-1 1 0,6 0-140,0-1 1,10-5-278,2 0 1,2-8-41,9 2 85,0-11-43,6 3 1,2-13-29,4 4 0,3-4 47,9-2 0,7 0 154,3 0 0,5 0-162,2 0 0,-7 0 24,1 0 0,-6 0-11,6 0 0,-8 0-104,2 0 1,-2 0-328,3 0 0,-5-6 190,4 0 1,4 0-174,2 6 0,-3-7 59,3-5-308,0-3 352,6 5 1,-1-3-79,1 7 1,-3-6 67,-3 7 0,2-1-200,-8 6 0,0 0-786,-6 0 1234,-7 0 0,-2 0 0,-8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29.9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17 104 8134,'-9'-15'1455,"1"3"182,8-13 0,10 16-221,7 3 1,10 4-702,13 2-1,4 0-1239,8 0 0,0 0-135,0 0 1,0 0-425,0 0 0,-8 0 470,-4 0 0,-5 0-871,-6 0 1000,-4 0 1,-10 8 22,-3 3 1,-5 5-45,-7 1 1,-7 8-127,-5 4 632,-3 4 0,-10 1 0,-2 1 0</inkml:trace>
  <inkml:trace contextRef="#ctx0" brushRef="#br0" timeOffset="320">225 589 8134,'-27'9'0,"4"-3"2166,-4 4-901,8-9-759,2 7 1,13-10-255,15-4 1,10 3-353,20-9 0,-5 1 140,5-7 1,1 1 12,-2 0 1,6 5-827,-5 1 460,-1 7 263,-5-4 1,-7 8-830,1 0 0,-8 0 349,2 0 1,-11 2 17,-6 4 0,1 3 168,-1 9 0,-2 1 106,-10 4 0,2-2 133,-7 8 1,1-6 232,-1 6 1,3 0 551,8 5 1,0-5-385,0 0 0,0 0 559,0 5 1,0 1-238,0-1 1,0 7-59,0-1 1,0 0-260,0-5 0,-2 2-351,-4 3 0,3-4-184,-9 5 0,-5-5-542,-6-1 0,-8-8-237,2-4 1,2-4 443,-2-2 1,2-7-142,-1-4 0,1-12 338,4-6 0,3-5 372,-3-6 0,4-12 0,2-9 0</inkml:trace>
  <inkml:trace contextRef="#ctx0" brushRef="#br0" timeOffset="491">502 710 8131,'7'0'1354,"-7"0"0,-9 7-601,-14 5 0,3 3 558,-3 2 0,4 8-1404,2 4 0,0 4 123,-1 2 0,3-3-1180,3-3 1,-3 4 285,3-4 1,-1-5-84,1 0 0,3-7-76,3-6 166,4-3 857,2-8 0,10-15 0,7-5 0</inkml:trace>
  <inkml:trace contextRef="#ctx0" brushRef="#br0" timeOffset="725">1470 1 8052,'-19'2'1190,"-4"3"0,2 7-802,-8 11 1,2 4 609,-2 7 1,4 1-714,8 0 1,5-3-638,1-3 1,7 2 212,-2-8 1,6 0 100,6-6 1,3 0 297,9 1 1,7-9-95,4-3 0,3-4-357,3-2 1,-1 0-55,1 0 1,0-2-109,-1-4 0,-5 4-106,0-3 1,-2 3-445,2 2 0,-4 0 160,-8 0 743,0 7 0,-7 11 0,-3 9 0</inkml:trace>
  <inkml:trace contextRef="#ctx0" brushRef="#br0" timeOffset="995">1660 796 8052,'-2'19'471,"-3"4"1,1-2 691,-8 8 0,6 0-316,-5 6 1,7-6-332,-2-1 1,4-5-1052,2 6 0,-5-2 157,-1 2 1,-10 4-71,-1-5 1,-6-3 213,-6-2-745,-11-3 646,11-3 1,-13-7-66,7-5 1,1-3-215,-1-2 1,2-7 261,5-5 1,3-9 88,7-2 0,3-8 270,3 2 0,5 4 50,7 2 25,0 4 1,7 9 198,5 5 1,9 3 431,2 2 0,8 7-71,-2 5 0,3 3 470,3 3 0,1-1-512,5 0 0,1 6-178,4 0 0,6 2-821,0-2 1,0-1-302,5 6 1,-3-7 697,-2 3 0,0 2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28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87 8152,'2'-33'3757,"4"5"-4238,-4 10 0,8 11 94,-5 7 0,-3 2 464,4 3-308,-4-3 75,-2 14 0,0-7-65,0 9 0,-2 5 476,-4 0 0,-9 7-191,-8-1 0,-6 10 123,6 1 0,0 0-144,6-5 1,-1 5 336,1 1 0,8-3-41,3-9 0,4 2 107,2-8 0,8 0-257,3-6 1,12 0-87,6 1 0,6-1-414,5 0 1,-2-5 172,8-1 1,-7-7-286,1 2 0,-5-4-206,-6-2 1,1 0-390,-7 0 0,0 0 1018,-5 0 0,-1-8 0,0-1 0</inkml:trace>
  <inkml:trace contextRef="#ctx0" brushRef="#br0" timeOffset="157">295 468 8036,'-35'0'0,"8"2"2134,4 3 1,4 13-1035,2 10 0,1 7-493,5 5 1,-3 5-181,9 6 1,-1 3-1388,6 4 0,0-4-108,0 3 0,2-3 1068,4-2 0,3-8 0,8-2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5:28.2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83 173 8338,'-8'-27'1739,"6"10"1,-6 7-1141,8 5 1,2 3-119,4-4 0,4 4 95,7 2 0,2 0-109,4 0 0,-2 0-120,8 0 1,-6-6-321,6 0 1,0 1 92,5 5 1,1 0-729,0 0 0,-1 0 66,1 0 0,-6 2-101,-1 3 1,-6-1-33,1 8 0,-10-6-478,-1 5 0,-3-5 20,3 5 1,-5-5 1132,-7 6 0,0 7 0,0 8 0</inkml:trace>
  <inkml:trace contextRef="#ctx0" brushRef="#br0" timeOffset="169">135 519 8279,'-35'10'1765,"2"-3"-1368,4-7 1,10 0 1582,8 0-1513,7 0 0,0 0-444,16 0 1,7-2 167,15-3 1,3 1-240,3-8 1,4 6-449,8-5 1,0 7 280,0-2 1,0 4-1053,0 2 0,0 0 213,0 0 1054,-8 0 0,-2 8 0,-7 2 0</inkml:trace>
  <inkml:trace contextRef="#ctx0" brushRef="#br0" timeOffset="428">1587 121 8138,'-8'-25'0,"5"6"1172,-9-4 1676,8 4-1945,-3 9-831,14-5-1014,-5 13 463,6-6 352,0 8 0,-14 8 154,0 3 0,-9 12-5,-8 6 1,-2 10 43,-4 1 0,-4 8-399,4-2 1,-3 4 109,-3 2 1,2-8 87,5-3 1,3-5 12,7-1 0,1-1-299,0 1 0,7-8 43,4-4 378,4-4 0,10-2 0,2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07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13794,'17'7'-2638,"0"1"810,0 4 452,-7 3 0,-2-5 1376,-8 7 0,7 0 0,3 1 0</inkml:trace>
  <inkml:trace contextRef="#ctx0" brushRef="#br0" timeOffset="91">104 381 7962,'0'12'-1,"0"-1"0,0-5 2993,0 6-1382,8-9-1610,-6 13 0,13-7 0,-5 9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07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35 8001,'-9'-8'2996,"-7"-1"-2185,14-1 1,2 2-352,12 8 0,1 2-585,-1 4 0,3 4-732,-3 7 0,-5 0 318,-1 0 1,-4 1-1236,-2-1 1654,0 0-24,0 1 634,0-1-445,0-7 1,8-10-28,3-12 1,7-3-73,5-3 1,-4-5-174,4 0 1,2 0 164,-2 6 0,-6 2 5,-5 3 0,-6 4 1085,5 8-791,-7 0 1,4 16 221,-8 7 1,-8 7-185,-4 5 1,-3 2-185,-2 3 1,-1-4 32,1 5 1,2-5-340,3-1 1,-1-2 116,7-5 1,0-3-153,6-7 1,0-1-407,0 0 139,0-7 232,0 5 1,2-13-43,4 4 49,-4 3 0,6 1 134,-8 7 1,-8 8-5,-4 4 1,-5 10 95,-6 1 1,-4 6 163,-8-6 0,7 1 682,-1-7 1,8-1-442,-2-4 0,5 2 150,7-8 1,3 0 167,8-6-334,0-7 1,10-3-266,7-7 0,8-7-280,10-5 1,-1-11 81,1-6 1,-1-3-223,1-3 1,-2 6 472,-5 0 0,-3 10-115,-7 2 0,-1 1 324,0 11-284,-7-1 1,-4 19 445,-12 5 1,2 10-49,-7 1 1,-1 4 80,-5 2 1,7-1-407,4 1 1,4-6-502,2-1 0,0-7-1061,0 3 1132,0-5 0,8-10 2,4-3 0,3-6 17,2-6 1,3-5-77,3-12 0,-4 2-13,4-8 0,-4 0 144,-2-6 0,-1 3 33,-5 3 1,-3-2 47,-8 8 0,0 0 167,0 6 1,-8 7-60,-3 4 0,-12 6 624,-6 6 0,-6 13-318,-5 16 0,-2 1 212,-4 11 1,1-7-106,5 6 0,3 0 38,-3 6 1,4-8-189,1-3 1,8-1-279,4-5 1,4 1-420,2-13 0,7 0 128,4-6-202,4-7 303,10-2 0,3-10 96,13-4 1,-3-4-4,7-7 1,-4 0-7,4 0 0,1 5 115,6 0 0,-1 9 204,1-3 1,1 4 81,5 2 1,-3 10-87,8 7 1,2-6 463,10 7 0,0-5-258,11 4 0,-2-1 218,14-5 0,-6-1-643,5-4 0,-7-4-822,2 3 1,-5-3 231,-7-2 0,-5-5-636,-12-1 1,0-8 549,-12 3 0,1-5 742,-18-1 0,3 0 0,-15 0 0,1-1 0,-14-7 0,-1-2 0</inkml:trace>
  <inkml:trace contextRef="#ctx0" brushRef="#br0" timeOffset="483">1245 191 8139,'-9'-8'1961,"1"6"1,18-6-2264,7 8-15,0 0 0,14 6-347,-8 0 1,-2 7-357,-9-1 1,1-3-90,-7 3 785,0-1 1,-8 7 581,-4-1 1,-9 6-284,-8 0 0,-2 6 225,2-6 0,3 6-93,-3-6 1,4 6 125,2-6 1,7 6 29,4-6 1,3 2 129,-3-2 1,4-8-28,-4 8 1,4-13-110,2 7 0,2-5 731,4-1-268,-4 4-470,13-5 1,-7 7-143,3 1 0,-1-1-169,-4 0 0,-4 0 132,3 1 1,-3-1-134,-2 0 1,-5 1 212,-1-1 0,0-6-99,6 1 0,0-6 513,0 5 1,8-7-178,3 2 0,12-4-281,6-2 1,4 0 7,1 0 0,-5 0-100,0 0 1,-8 0 5,2 0 1,-9 0-401,-3 0-196,-7 0 1,-4 8 245,-11 3 0,-13 6-17,-4 6 0,-5-3 44,-2 3 1,-3 0-68,3-6 1,5 2-821,12-13-609,9 7 1798,1-18 0,8 3 0,0-16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02.3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139 277 11009,'0'12'993,"0"-1"0,0 6-798,0 6 1,0 2-741,0-2 1,-6-1 419,1 6 1,-1-6-92,6 1 1,0-10 28,0-1 0,7-9-79,5 3 0,11-6 6,6-6 0,4-3-422,1-8 0,-5 5 466,0 1 1,-8 7 43,2-2 1,-4 4 586,-2 2 1,-7 10-237,-4 7 1,-6 8 319,-6 9 0,-4 7 44,-7-1 1,-8 2 287,-4-1 0,2 3-462,-1 8 0,-1 0-94,-6 0 1,6-6-630,1 0 0,5-2 302,-6 2 0,8-4-772,-2-7 0,5-8 52,7-4-519,-5-4 587,14-9 0,-5-4-179,7-12 1,0-12 96,0-10 786,0-5 0,0-9 0,0-2 0</inkml:trace>
  <inkml:trace contextRef="#ctx0" brushRef="#br0" timeOffset="167">139 744 13918,'17'8'975,"1"3"0,-1-1-737,0 1 1,2 1-1347,5 5 0,-5-5 149,4-1 1,-10-5-304,-1 5 0,-6-7-10,5 2 613,-7 4 1,2-1-249,-12 9 907,-4-1 0,-7 0 0,0 0 0</inkml:trace>
  <inkml:trace contextRef="#ctx0" brushRef="#br0" timeOffset="525">104 1280 8118,'0'10'2730,"0"-1"-2243,0-3 1,2-2-25,4 7 1,-4 1 240,4 5 1,2 1-219,-3-1 1,1 6-376,-6 0 0,6 0 64,0-6 1,1 6-1098,-1 0 46,-4 0-637,6-5 887,-1-9 222,-5-1 0,14-18 27,-5-7 1,5-8-73,1-9 1,2-1-70,4 0 1,-2 1 155,8-1 0,-12 8 405,6 4 0,-13 12 253,7 5 0,-3-2 322,3 3 0,-5 1-195,-1 9 0,-7 7 337,2 11 0,-4-4-197,-2 4 0,0 2-115,0-2 0,0 6-448,0-6 1,0 6 64,0-6 0,0-6-1399,0-5 245,0-8 393,0 11 1,7-15 203,5 0 492,3-8 0,10-17 0,2-1 0</inkml:trace>
  <inkml:trace contextRef="#ctx0" brushRef="#br0" timeOffset="1780">1263 104 8076,'-17'0'1947,"7"0"0,3 2-847,7 4-718,0 3 0,1 9-887,5-1 1,-2 6 54,8 0-283,-9 0 0,5-6 329,-8 1 0,6-7-3,0 1 303,-1-8 0,-3 3-49,4-7 1,4-2-94,7-3 0,8-7 33,4-11 0,3 4 44,3-4 0,0 4 20,-1 1 0,-1 9 324,-4 3 1,-4 4-107,-8 2 0,-2 13 392,-3 5 0,-4 11-88,-8-1 0,-10 7 81,-7 5 0,-6-3-210,-6 3 1,-6 4-11,1 2 1,-1-1-211,-5 1 1,1-8 188,-1 3 0,3 1-621,-3-2 1,4 1 225,1-7 1,6-5-317,0 0 0,8-2 191,-2 1 0,4-3 39,2-7 1,5-1-53,1 0 525,7 1 179,-4-1-286,8 0 1,8-5 361,3-1 0,7-7-150,5 2 1,3-6 206,9-6 0,7-3-222,4-9 0,4-5-92,2 0 1,0-6-571,0 6 0,-8-6 244,-3 6 1,-7 0-595,-5 6 1,-6 5 6,-11 1 384,-5-1 1,-9-3 26,-3 4 0,-7-3 92,-11 8 1,2-5 26,-8 5 0,6-2 9,-6 3 1,6 3 361,-6-4-128,8 4 0,-4 2 44,8 0 0,5 0 55,1 0 17,7 8 0,-6-1-56,5 5 1,3 3 142,-4-3 0,4 3 16,2 2 0,0 6-28,0 1 0,0 6 46,0-1 1,0 10-94,0 1 0,6 0-93,0-5 1,-1-3 50,-5-3 1,6 2-209,0-8 1,5 0 233,-5-6-221,8-7 1,-5-2 54,8-8 0,3-2 43,3-4 0,-4-4-140,4-7 0,-4-6 72,-1 0 0,3 0-269,-4 6 1,4 1-100,-9 5 74,-5-5 199,1 15 73,-8-7 1,0 10-7,0 4 0,-6 11-4,0 12 1,1 3 119,5 3 1,-6 1 233,0 5 0,0-3-40,6 8 0,2-7-129,4 1 0,-2-3-246,7-3 1,-1 1 131,2-1 1,1-7-118,-7-4 1,5-4 15,-5-1 0,0-7-50,-6 1-5,0-8 0,-2 3 76,-4-7 1,-3 0 240,-9 0 0,-1-7-75,-4-5 1,2-9 310,-8-2 0,8-8-141,-2 2 1,4 4 122,1 2 0,9-2-43,3 2 0,4 0 66,2 6 1,4 0-303,7-1 0,3-1-353,15-4 1,0 4-845,5-4 1,6-2 565,1 2 1,5-6-933,-6 6 1,1-2 568,-7 2 1,-1 2 179,-4-8 0,1 6 675,-7-6 0,8 0 0,-4-5 0</inkml:trace>
  <inkml:trace contextRef="#ctx0" brushRef="#br0" timeOffset="2715">2456 35 8127,'0'-17'1796,"0"7"0,8 2-914,4 8 1,9 0-374,2 0 0,2 0-257,-2 0 1,-2 8-1344,8 4 0,-8 3 535,2 2 0,-6-5-65,-5-1 0,-5 1 235,-7 5 0,0-3 11,0 3 1,-3-2 157,-9 14 1,-1-4-261,-16 10 0,6-5 8,-6 11 0,2-7 73,-2-5 0,-2 2 529,8-8 1,0 6-168,6-6 0,0 2 774,-1-2 0,1-2-458,0 8 1,0-6 489,-1 6 0,7-2 107,-1 1 0,1 5 172,-7-4 0,9 2-780,3-3 0,-2 3-447,3-8 1,-1 0-1107,6-5 1154,0-1 1,2-8-368,4-3 1,3-6 207,8-6 0,10-11-287,8-12 1,9-11 193,14-6 1,-3-2-439,9 2 0,-3-2 372,3 7 0,-5 7 293,-7 5 1,-6 10 638,0 1 0,-13 3-353,2 9 1193,-12 1-1046,2 5 0,-16 7 148,-3 5 0,-6 9-78,-6 2 0,-9 8-371,-8-2 1,-6-3-100,6 3 1,-8-2-355,2 2 0,-3 4 43,-3-5 1,1-3 199,-1-1 0,2-5 7,5-2 0,3 0 63,7 1 0,7-7 112,-1 1-138,8-9 536,4 5 1,12-8-14,11 0 0,-4 0 130,4 0 1,2-6-70,-2 1 1,6-7-82,-6 6 1,0-5-176,-6 5 1,-5 0 256,0 6-1092,-9 0 340,5 0 0,-10 2-181,-4 4 1,-3 4 231,-9 7 1,-5 0-124,0 0 1,0-1 295,6-5 1,0 3-295,-1-8 473,9 7-218,1-3 1029,8-1-636,0 7 1,2-13 361,4 9 0,-4 0-54,4 5 0,-5 2 105,-1 4 1,0 2-204,0 4 0,-1 4-113,-5-5 1,4 5-165,-4 2 0,4-1 76,2 1 1,0-6-7,0-1-126,0-6 0,0 3-336,0-8 125,8-8-175,1-1 1,9-16-341,-1-3 1,0-6 328,1-6 1,5-4-192,0-8 0,7 1 152,-1-1 0,-4 2-331,-2 4 1,2 4-286,-2 8 901,0 0 305,-5 7 1,-9 4 307,-3 12 0,-6 10 269,-6 7 1,2 6-101,-7-6 0,-6 5-226,-6-5 1,5 6-84,7-6 0,1 0-82,-1-5-50,3-1-263,8 0 0,8-7 20,3-4 0,6-12-197,7-6 1,2-3-966,9-2 1,2-1 568,3 1 0,-6 0-1004,1 0 1549,0 7 0,-16-5 0,6 5 0</inkml:trace>
  <inkml:trace contextRef="#ctx0" brushRef="#br0" timeOffset="3379">3771 346 8220,'0'-32'1760,"0"3"-880,7 4-605,3 15 0,9 2 132,4 8 1,4 2-439,8 4 0,-1 4-603,1 7 1,-1 0 204,1 1 1,-8 5-74,-4 0 0,-12 6 114,-5-6 1,-4 7-50,-2-1 1,-13 4 478,-5 1 0,-3 1-169,4 0 0,0-5 120,-1 5 0,9-4-219,3 9 1,4-3-41,2-3 1,0 8 137,0 5 1,0 1 30,0-2 1,0 4 163,0-4 0,-6 2-67,1-2 0,-9 2 306,3-8 1,-3-1-205,3-10 1,-3 1 345,8-7 0,1 0-26,5-5-239,0-1-111,0 0-257,0-7 0,7-4-341,5-12 1,5-11 525,6-12 0,-4-19 0,6-6 0</inkml:trace>
  <inkml:trace contextRef="#ctx0" brushRef="#br0" timeOffset="3929">4635 398 8134,'10'-17'1115,"5"7"0,-11 3-676,8 7-371,-1 0 1,6 0-234,1 0 1,-1 1-379,0 5 1,1-2 278,-1 8 0,-2-7 356,-3 7 0,3-1-92,-3 7 1,-3 1 312,3 4 0,-3-2-143,3 8 0,1 2-108,-7 9 0,6 10-58,-7 8 1,3 13 40,-2-2 1,-4 10-10,4-4 0,-4 5-83,-2-5 0,0-2 296,0-9 0,0 1-150,0-7 1,5-7-268,1-4 1,0-11-5,-6-1-69,0-1 176,0-14-127,0 4 0,-2-16-392,-4-8 0,-2-8 190,-3-9 0,-4-8-290,3-4 0,-5-3 684,-6-3 0,2-7 0,-8-4 0,-6-6 0,-5-6 0,-6 1 0,5-1 0,1 2 0,5 16 0,1 1 0,-1 11 0,1 5 26,-1 11 1,2 4 224,5 8 0,-3 2 499,8 4 1,0 6-291,5 11 0,3-2 125,4 8 1,3-6-98,8 5 1,0-6-231,0 1 0,13 2-160,5-2 1,10-2-171,1-10 0,6-3-711,5-8 0,-3 0 479,3 0 0,2-8-416,-1-3 0,-3-10 283,-9-2 1,2-8 133,-8 2 1,-2-4 61,-10-1 0,-3 5 148,-8 0 1,-2 2 4,-4-2 1,-9 4 221,-8 8 0,-6 6 199,6-1 1,-6 10-147,6 2 0,-6 8-141,6 9 0,6 0-16,5 1 1,9-1-31,-3 0 0,12 1 0,3-1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01.5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18 398 8027,'-10'-17'864,"5"-1"-543,3 1 0,4 0 102,3-1 0,-1 7-165,8-1 1,-1 8-39,7-1 0,-1 3 82,0 2 42,-7 0 32,13 0 0,-6 6-108,12-1 1,-6 9-9,-11-3 0,3 3-2,-4-3 0,5 5-297,1-5 1,-5 5 4,-1 1 0,-5 0-166,5 0 0,-7-5 121,2-1 0,-4 1-58,-2 5 1,-2 3-112,-4 3 0,-5-4 88,-12 4 0,4-4 14,-5-2 1,-1 1 64,2-1 0,-5-2 234,5-3 0,5 1-61,7-7 0,5 6-108,-6-7-10,9 9 0,3-7-2,11 5 1,10 1 24,2-7 0,8 6 11,-2-6 1,-2 5 151,2-5 0,-8 7-109,2-1 1,-4-3 215,-2 3 1,-1-1-100,-5 7 0,-3 5-119,-8 0 0,-10 8 9,-7-3 1,-2-1-2,-10 2 1,0-2-108,-5 2 0,1-4 72,4-8 1,4-1-880,8-5 604,-1-3 1,9-10-981,3-4 1,6-5 66,6-13 1166,11-2 0,18-17 0,9-1 0</inkml:trace>
  <inkml:trace contextRef="#ctx0" brushRef="#br0" timeOffset="371">986 17 8233,'-34'-9'1404,"7"1"-1668,10 8-492,9 0 90,8 0 261,0 8 1,0 3 710,0 12-296,0-3 0,-8 14 785,-3 1 1,1 7-507,-1 10 0,-1 13 61,-5 4 1,1 18-419,5-1 1,-3 7 183,9-1 1,-1-12 31,6 1 1,2-12-32,4-11 0,3-2-113,8-16 1,7-1-232,-1-11 0,5-8-1,-5-9 0,6-7 69,-6 2 1,6-6 208,-6-6 1,0-9 233,-5-9 1,-3-6-174,-4 1 1,3-4-29,-8-1 1,-1-7-29,-5 1 1,-1-2 24,-5 1 0,-4 13 18,-7-1 0,-2 4 23,-4 7 0,1-1 94,-6 13 0,5 3-632,-6 8 1,8 5 216,-2 7 1,5 1-922,7-1 1,-3 0 1120,9 0 0,6 1 0,9-1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18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8082,'17'0'1292,"0"0"1,1 0-635,-1 0 0,0 6 192,0 0 0,3 5-1279,3-5 300,-4 8 0,8-7-1390,-4 5-225,-4 3 1,4-11 284,-11 8 1459,-5-9 0,-7 13 0,0-7 0</inkml:trace>
  <inkml:trace contextRef="#ctx0" brushRef="#br0" timeOffset="97">243 433 8082,'6'11'118,"-1"1"0,3-8-79,-2 1 1,-2 3 1513,7-2 1,-5 2-82,5-3-1472,1-3 0,13 21 0,2-4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14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35 883 8122,'-7'-18'-162,"3"1"162,-8 0 2010,8 7-826,-3 2-923,7 8 1,7 0-27,5 0 0,5-2 15,6-3 0,-2 3 60,8-4 1,0 2-15,6-2 0,-1 4-45,1-3 0,-6 3-21,-1 2 0,-1 2-193,2 3 2,-4-3 1,-9 14-258,-5-5 0,3 5 189,-9 1 1,1 6-72,-6 0 0,-2 2 44,-4-2 1,-3-2-98,-9 8 0,-1-6 37,-4 6 0,-2-2 89,-4 2 1,-3 1 34,3-7 1,4 1 15,2-7 0,4 0 9,1 0-13,1 1 0,2-7 31,3 1-29,4-8 0,8 5-153,0-3 1,14-4 149,3 4 1,6-4 184,0-2 1,4 0-110,8 0 0,-1 0 158,1 0 0,-2 2-146,-5 3 0,3-1-21,-8 8 0,-5-1-224,-7 6 0,-7 3 98,2 3 0,-4 2-85,-2 4 0,-10 1 51,-7-7 1,-2 8 28,-10-2 1,2-2-2,-2 2 0,-4-6-30,4 5 1,-1-8 119,1-3 1,4-2-45,8-9 1,-1 0-1830,1-6 1311,0 0 1,7-2-581,4-4 1,6-11 265,6-12 0,11-4-396,12-1 1228,4-8 0,2-3 0,-1-6 0</inkml:trace>
  <inkml:trace contextRef="#ctx0" brushRef="#br0" timeOffset="591">986 589 8127,'6'-12'260,"0"1"64,0 7 289,-6-4 0,0 6 302,0-4-916,0 4 0,0-3-5,0 10 0,0 7-109,0 11 1,-6 4 147,0 7 1,-7 9 58,1 3 1,3 6-79,-3 5 1,2 5 13,-1 7 0,-3 0-41,9 0 1,-7 1 54,6-1 1,1-8-49,5-3 0,0-12 12,0-6 0,0-3-22,0-3 0,7-7 9,5-4 0,3-5-13,3-7 1,7-3-99,3-8 0,-1-2 65,2-4 0,0-11-150,5-12 1,-1-4 95,-4-1 0,-4-1 80,-8 1 1,-1-1 27,-5 0 1,3 3 144,-9 3 1,-1-2-112,-10 8 0,-3 2 19,-8 10 0,-8 3 1,-4 8 1,-4 4-34,-2 7 1,-5 3-158,0 14 1,-1-4 168,7 4 1,7-5-814,4 6 0,4-8 38,1 2 741,9-3 0,1-3 0,8 0 0</inkml:trace>
  <inkml:trace contextRef="#ctx0" brushRef="#br0" timeOffset="1106">1920 468 8200,'0'-18'3105,"0"9"-2680,8 1 0,-4 8-713,7 0 0,-7 2 259,2 4 1,-4 3-237,-2 9 1,0 5 193,0 0 1,-6 5-7,0-4 0,-5-1-66,5-6-775,0 0 481,6-7 0,8-3 130,3-7 0,11-1 269,1-5 1,5-2-70,-4-3 1,4-3 183,-5 8 0,0 1 115,-5 5 0,-7 0 344,1 0 1,-8 1-126,1 5 1,-3 10 279,-2 7 0,-2 7-223,-3-1 1,-11 6-35,-7 5 0,-8-3-410,3 3 0,-5 4 91,-2 2 1,1-1-121,-1 1 1,-5 0-305,0 6 1,-3-6-501,3 0 0,9-8 96,-3 3 0,9-13-1725,-4-4 1132,8-5 1306,-4-10 0,7-1 0,9-23 0,1 3 0,8-11 0,8 4 0,1 2 0</inkml:trace>
  <inkml:trace contextRef="#ctx0" brushRef="#br0" timeOffset="1296">1713 1073 8200,'9'-8'0,"-1"4"639,-8-7 1014,8 7-1037,-6-4 0,7 10-6,-3 4 0,-2-2-66,7 7 1,-5-1-133,6 1 0,-1 5-1147,6-5 0,1-3 540,-1-2 0,0 1-263,1-1 1,-1 0-1076,0-6-962,-7 0 868,5 0 1627,-13 0 0,4 6 0,-12-1 0,-3 9 0,-9-4 0</inkml:trace>
  <inkml:trace contextRef="#ctx0" brushRef="#br0" timeOffset="1655">1816 1453 8193,'-17'0'1245,"8"0"263,1 8 0,12 0-1053,7 3 0,3 4-465,15-3 0,-6 1 205,5-1 0,-6 3 81,1-3 1,-4 3-1037,-2 3 1,-2-7 502,-3 1 0,1-1-1073,-7 6 542,0 1-40,-6-1 633,0-7 0,0-5 359,0-10 0,0-7-751,0-11 0,10 2 204,7-8 0,2 2-120,10-2 0,-8 4 503,2 8 0,-4 7-395,-1 5 658,-1 3 0,0 4 781,1 3-470,-9 5 1,1 9 544,-5 4 0,-3-3-247,4 3 0,-4-4-324,-2-2 0,2 0-550,4 1 0,-4-7 78,3 1 0,-1-8-800,2 1 0,-2-3 12,7-2 0,1-9-470,5-9 0,1-1 1182,-1-10 0,0-7 0,0-8 0</inkml:trace>
  <inkml:trace contextRef="#ctx0" brushRef="#br0" timeOffset="2692">2958 243 8741,'0'-8'1649,"0"8"1,0 8-1066,0 9 1,0 8-1846,0 4 783,8-4 0,-7 6 6,5-8 0,-2 5-228,2-5 0,-2-1 327,7-11 1,3-3 179,9-8 1,0-4 346,11-8 1,-1-1-223,13-16 0,-6 8 256,7-2 1,-9 6 44,2 5 0,-5 4 185,-6 8 0,-4 2 24,-8 4 0,-7 6-126,-5 11 1,-3 0-136,-2 11 1,-15-1-31,-8 13 1,-8 0-631,-3 6 1,-7 0 262,1 0 0,-8 2-596,2 3 0,-4-3 34,-2 4 0,2-4 198,4-3 0,2-4 436,3-1 1,5-8 143,-5 2 0,13-11 0,5-6 0,11-3 0,6-3 259,4 0 1,4-1 41,4-5 1,6-3 294,11-8 0,3 0-35,9 0 0,2-2 30,3-4 1,-2 2-185,8-7 0,1-7-150,4-5 0,1-2-448,0 2 0,-8 4 175,-3-4 1,-12 4-626,-6 2 1,-4-1 88,-2 1 170,-7 0 0,-10-1 76,-12 1 1,-11 7-78,-6 5 0,2-3 199,-1 2 0,1 0 56,-2 6 0,2 0 104,4 0 1,9 2-30,-3 4 0,6-2 184,-1 8 1,3-7-81,3 7 0,4-6 311,-4 5 1,4 1 52,2 5 0,0 0 240,0 1 1,0 7-220,0 3 0,0-1 6,0 2 1,2-2-44,4 2 1,-2 3-153,7-3 0,-5-4-214,6-2 1,-3 2-29,3-2 0,3-5-87,-3-7 1,3-7 83,2 2 0,6-4-137,0-2 1,2-2 47,-2-4 1,-3-4-43,3-7 1,-4-2-30,-2-4 0,0 2 108,1-8 1,-7 8-174,1-2 1,-8 3-26,1 3 249,-3 0 14,-2 7 355,0 3-352,0 30 0,-5 5 137,-1 24 1,-6-6-42,7 1 1,-1 4-57,6 7 0,0 0-281,0-6 1,0-2 14,0-4 1,0 2-15,0-8 0,2-1 82,3-11 0,-3 3 41,4-8 1,-2-2-19,2-9-70,-4 3 691,5-13 1,-12 4-236,-1-12 0,-8-5 6,3-13 0,-5-2 48,-1-9 1,0-7 151,0-4 0,7 3-117,4 3 0,4 0 81,2 5 1,0-3-177,0 9 1,8 2-219,3-2 0,11 8-648,1-2 0,6 4 378,-6 1 0,7 1-1116,-1 0 0,4-2 631,1-4 0,9-4-541,3-8 1,4 0 111,2 1 1023,-1-8 1,-6-3 0,-3-6 0</inkml:trace>
  <inkml:trace contextRef="#ctx0" brushRef="#br0" timeOffset="3622">4238 70 8084,'-10'-8'2347,"2"-2"-1575,8-7 0,14 6-201,3-1 1,12 8-262,0-1 0,3 3-276,3 2 0,-6 0-36,-1 0-1,-4 0-12,4 0 0,-5 0-526,6 0 1,-2 5 401,2 1 1,-4 0-2277,-8-6 1522,1 8 1,-9 1 314,-3 8 1,-12 1 251,-5-1 1,-12 8 150,-6 4 1,4 4 278,2 1 0,2 3-174,-2 3 1,3-2 384,-3 9 0,4-7-182,2 6 0,-1-8-23,1 3 1,-6 1 562,0-2 1,0 1 646,6-7 0,5-1-805,1-4 1,7 2-325,-2-8 0,4 0-852,2-6 0,2-6 489,4 1 1,3-8-343,9 2 0,7-14 238,3-9 1,11-14-60,1-9 1,8-7 34,-2 7 0,4 0 22,2 5 0,-6 8 119,0 4 1,-13 4 300,2 2 1,-12 7 782,0 4-695,-12 4 0,-3 12 163,-8 7 0,-8 6-160,-3 6 1,-8 4-467,-10-4 1,6 5 18,-12 7 1,4-5 26,-3 4 1,-1-5 7,1-6 0,7-4-256,4-8 0,3 0 527,3 1 1,8-7-280,3 1 421,4-8 0,4 3-116,4-7 1,9 0 211,8 0 1,8-5-43,-2-1 0,3-8 52,3 3 0,-8 1 470,-4-1-305,4 7 0,-8-10-688,4 9 166,-12-1-492,-3 6 0,-8 2 269,0 4 0,-8 1-486,-3 5 0,-4 3 267,-3-3 0,-1 1 18,-4-1 0,4 1 178,-4-7 1,9 2 249,3-3 0,5-3 29,-6 4 0,9 4 791,-3 1 145,4 4 1,2 10-459,0 4 0,0-2 485,0 2 0,-2 0-273,-4 5 1,4 3-108,-3 3 0,3-3-411,2 3 0,0-5-282,0-6 0,0 1-387,0-7 0,2-2 316,3-9-111,-3 3 0,8-13 119,-4 4 0,-3-12 160,9-5 1,0-7-225,5-5 1,2-3-168,4-9 1,-2 0 42,8 1 1,-2-1-167,2 1 0,2 7 319,-8 4 0,0 9 4,-6 3 1,0 7 356,1-2 0,-7 4-177,1 2 0,-9 8 82,3 3 1,-4 5 90,-2 1 0,-8 2 195,-3 4 0,-4-2-128,-3 8 1,-5-2 12,0 2 1,0-4 178,6-8 0,1 2-106,5 4 0,-3-9 547,9 3-147,-1-3-393,6 3 0,9-7-127,9-5 1,7-3 5,9-2 1,3-2-237,3-3 1,-1-5-359,7-7 1,-6 3-1464,6-3 1,-5 9 902,5-9 0,-10 4 950,-1-5 0,-8 1 0,-10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22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121 104 7945,'2'-11'-890,"4"-1"1225,-4 9 1,7-11-88,-3 8 6,-4-7-37,14 11-130,-15-13 1,9 13-92,-4-4 1,-4 2 125,4-2-83,-5 4 159,-1-5 232,0 7 953,0 0-626,0 7-402,-7-5 1,5 8 83,-4-4-366,-4-4 0,7 13 121,-9-4 1,8-1-142,-2 2 0,-3-1 31,-3 6 1,3 3-170,-3 3 1,3-2 130,-3 8 1,-3 5-77,3 7 1,3 7 168,-3-2 1,6 4-65,-5 2 0,7 1 149,-2 5 1,4-4-142,2 3 0,0-8-2,0-3 0,0-8-61,0 2 0,8-3-129,3-3 1,5-7 102,1-4 1,0-9-175,1-3 1,1-7-94,4 2 0,-2-4 99,8-2 1,-6-10-194,6-7 0,-8-2 70,2-10 0,-4 6 63,-2-6 1,1 0 145,-1-5 0,-7 1-22,-5 4 1,-3-1 299,-2 6 1,0 1-118,0 6 0,-2 0 394,-3 0 1,-7 7-232,-11 4 0,4 4 55,-4 2 0,-2 2 5,2 4 1,-8 4 83,2 7 0,4 2-130,2 4 1,4-4-275,2 4 0,1-2-139,5 3 1,-3-11-513,9 4 1,-1-3-743,6 3 0,0-5 668,0-1 0,9-7 749,9 2 0,-1-12 0,8-4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8.2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1 157 7996,'2'-10'2632,"3"4"-1711,5 4 1,7 2-316,1 0 0,-1 0-171,0 0 0,1 0-688,-1 0 1,-6 0 282,1 0-81,-8 8-503,3-6-752,-7 6 785,8-8 0,2 0-585,7 0 0,0-2 523,1-4 0,-1 2 139,0-8 1,0 7 620,1-7 1,-1 8-209,0-1 0,-5 3 332,-1 2 1,-7 2-286,2 3 0,-4 5 1349,-2 7 0,-8 1-497,-3-1 0,-5 6-263,-1 0 0,-6 8-403,0-2 0,-6-3-437,6 3 0,0-8-113,6 2 0,-1-5 262,1-7-747,7 5 451,3-7 1,14 1-98,5-4 0,3-4 244,3-2 0,5 0 334,0 0 1,2 0-10,-2 0 1,-4 0 625,4 0-277,-4 7 1,-3-3-177,-5 8 0,-3-7 26,-8 7 0,-2-1-222,-4 7 1,-3 5-106,-9 0 0,-1 2 47,-4-2 1,-2-2-128,-4 8 1,4-8 164,8 2 0,0-6-6,-1-5 0,9 3-243,3-3 1,4-3 70,2 3 1,8-8 23,3 1 1,10-3 92,2-2 1,6 0-1,-6 0 1,2 0 43,-2 0 0,-3 0 91,3 0 1,-10 0-87,-1 0 189,-8 0-65,3 0 1,-13 8-104,1 4 1,-15 1-191,3-1 0,-4 3 72,4-4 1,-2 5-39,-5 1 0,5 0 218,-4 1 0,6-1 172,5 0 1,-1 1-120,7-1-125,0 0 1,6 0-12,0 1 0,0-1 31,0 0 0,0-5 36,0-1 0,6 1-65,0 5 1,5-5-180,-5-1 1,8-7 185,-3 2-32,5-4 1,1-2-157,0 0 0,-1-2-220,-5-4 0,2-3-253,-7-9 1,6 1 274,-6 0 0,-1-3-131,-5-3 1,0-2 34,0-3 0,0-3-349,0 8 855,0 0 791,-7 5-701,5 9 0,-6 9 248,8 11 0,0 7 268,0 5 0,0 4-298,0 7 0,-2 3 199,-4 3 0,4-3-140,-3 3 0,-3 2-169,2-1 0,-7 5-314,1-6 1,3 0-347,-3-5 0,2-2 222,-1-5 1,-4 5-187,3-4 0,-3-4-59,-3-2 1,1-6 136,0-5 0,0-5-466,-1-7 0,7 0 345,-1 0 1,3-13 362,-3-4 1,4-6-148,8 0 280,0 3 0,8-3 47,4 12 1,9-3 222,2 9 1,7-1 45,-1 6 1,2 0-153,-2 0 1,9 8 427,-3 3 0,3 1-133,-3 5 0,-1-4 262,1 10 1,-6-1-384,0 1 1,5-2-75,7 8 1,-1-10-484,-5-2 0,-3 0-440,-3-5 0,2-4 272,-8-3 0,0-3 207,-6-2 1,-1-2-1121,-5-3 0,-1-5 17,-5-7 1,-3-8 1187,4-4 0,-4-4 0,-2-1 0</inkml:trace>
  <inkml:trace contextRef="#ctx0" brushRef="#br0" timeOffset="140">900 1229 16748,'17'0'1653,"1"0"-1491,-1 0 0,8 0-3028,4 0 0,-4-2 2866,-2-4 0,4-4 0,-1-7 0</inkml:trace>
  <inkml:trace contextRef="#ctx0" brushRef="#br0" timeOffset="763">1678 18 10322,'14'-9'1162,"3"3"0,12 4-777,0 2 1,3 0-528,3 0 0,-1 0-520,1 0 0,-2 0-631,-5 0 0,-8 0-90,-9 0 962,-7 0 0,2 0 145,-12 0 0,-9 2-2,-8 4 1,-8 5 277,2 12 0,-4-4 0,-1 22 0,-1-5 0</inkml:trace>
  <inkml:trace contextRef="#ctx0" brushRef="#br0" timeOffset="2451">1626 399 7990,'-17'19'0,"0"4"0,-1-4 1350,1 4-830,0-4 1,7 4-56,4 1 1,5-1-240,1-6 1,0 2-76,0 4 1,0-4-84,0 4 1,5-3-493,1-3 0,6-6 306,-7 1 0,7-6-715,-6 5 546,7-7 0,-3 2-77,7-12 1,-5-5-52,-1-12 1,3-2-161,9-4 1,3-10 181,9 5 1,0-5 392,-1 5 0,8 7-156,5 4 0,3 4 156,1 1 0,-1 9 300,-3 3 0,1 4-36,-8 2 0,-2 0 165,-9 0 0,-4 8-79,-8 3 0,-7-1 227,-4 1 0,-4 3-199,-2 9 0,-10-4-27,-7 4 1,-2-2-547,-10 2 0,0-4 176,-6 5 1,1 1-638,-1-2 0,1 0 127,-1-6 0,0-7-100,1-5 0,5-3 248,0-2 1,8-4 380,-2-7 0,10-3 0,1-14 0,8 5 0,-2-6 0,6 8 0,6-2 0,4 3 0,7 3-61,0 7 1,1 3 351,-1 7 1,-5 0 84,-1 0 0,-7 7-122,2 5 0,-6 3 59,-6 3 1,-4 1-140,-7 4 1,-8-4 19,-4 4 0,2 2-223,-2-2 1,3 6 59,-3-6 1,-2 6-107,8-6 1,0 0-43,6-6 1,-1 1 24,1-1 0,7 0 58,5 0 0,3 1-131,2-1 0,2 0 15,3 1 0,5-1-79,7 0 1,-5-5 239,-1-1 0,-5 1-82,6 5 1,-9 0 122,3 1 1,-4-1 35,-2 0 0,-9 6 144,-9 0 0,1 6-78,-6-6 1,-2 6 124,2-6 0,-4 6 99,10-6 0,-4 6 226,9-6 1,4 8-55,3-3 0,3-1-144,2 2 1,0-2-27,0 2 0,2 4-213,3-5 1,-1 5-151,8 2 1,-7-7 55,7 1 1,-8-8-140,2 2 1,1-9-243,-1-3-637,0-7 365,2 4 1,-5-16 247,9-3 1,-6-12-311,5-6 1,1-17 82,5-6 0,0-13-12,1-5 1,-1-1 190,0-9 0,2-1-156,4-6 0,4 11 384,8 6 1,5 11 124,1 13 1,-1 0 126,-5 11 0,-1-1-190,1 12 1,-6 3 410,-1 10 1,-6-3 416,1 9 434,-12-9-474,4 12 635,-13-13-474,6 13-303,-8-6 0,0 10-407,0 4 1,0 4 83,0 7 1,-2 2 102,-4 4 1,4-4-183,-3 4 0,-3-3-117,2-3 1,0 0 195,6 0 0,2-7-62,4-4 1,4-4-394,7-2 0,6 0 152,0 0 1,8-8-1032,-2-3 1,-4 1 511,-2-2 0,-4 9 379,-2-3 1,-5 4 80,-1 2 330,-7 0 1,2 8-140,-12 3 1,-3 10 121,-9 2 1,-7 6 88,-3-6 0,-5 6 188,-2-6 0,6 8 93,1-2 0,1 3-152,-2 3 0,4-6-297,8-1 0,1-1-78,5 2 1,3 2-171,8-8 0,0 2 126,0-2 0,0-10-45,0 5 0,2-7 38,4 1 1,-2 1-265,7-7 142,1 0 0,5-6 55,0 0-77,0-8 1,1-7-79,-1-8 0,0-2-201,1 2 0,5 2 143,0-8 0,6 6-45,-6-6 1,5 2 28,-4-2 1,-1 6 39,-6 12 0,0-3 459,0 8-259,-7 1 0,-2 6 709,-8 5 1,-2 4-241,-4 7 1,0 2-35,-11 4 0,2-1-13,-14 6 1,6-5 132,-6 6 0,8-8-213,-2 2 1,4 2-270,1-2 1,1 1-360,0-7 1,5-6 230,1 1 1,1-6-304,-2 5 1,-3-7-137,4 2 9,3-4 130,0-10 296,8-2 1,8-5 28,3 4 0,5 3 237,1 8 77,0 0 0,1 8-90,-1 3 0,-7 4 451,-5 3 0,-3 1-147,-2 4 0,-2 2 14,-3 4 1,1 2-73,-8-8 0,6 2 135,-5-2 0,5-4-78,-5 4 1,7-10 126,-2-1-91,4-1-226,2-1 0,0 0-276,0-5-177,0-3-347,0 6 371,0-8-229,0 0 240,0-8 0,2-1 70,4-9 1,-2 1-392,7 0 0,-5 0 153,5-1 1,-5 1 20,6 0 0,-1-1 38,7 1 1,-1 0 26,0-1 1,0 1 95,1 0 1,-1 7 222,0 4 0,1-1 537,-1 1 0,0 0-124,0 6 107,1 8 1,-1 2-195,0 7 1,-1 0-41,-5 0 0,-3-5-168,-8 0 1,6-1-343,-1 6 0,-1 1 150,-9-1 0,-5 0-223,-7 1 0,-3-1-92,-3 0 1,2-5 129,-8-1 0,6-7-1,-5 2 0,6-4 152,-1-2 0,4 0-46,2 0-87,7 0 111,3-8 0,14 4 69,5-7 0,5 7 93,6-2 1,-2 12 147,8 5 1,0-1-67,5 1 0,-5 1-134,0 5 0,-6 1 21,6-1 1,-8-6 65,2 1-337,-4-1-505,-1 7-1089,-9-9 1313,-1-1 0,-8-18-753,0-7 1,0-8 1257,0-9 0,-8-16 0,-1-4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24.9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8372,'18'0'-178,"5"6"704,0 0 0,8 0 790,-3-6 1,5 6-683,2-1 1,-1 7-30,1-6 0,-6 7-785,-1-1 1,-6-3 181,1 3 1,-4-3-463,-2 3 416,0 3 0,-7-11-966,-4 8 1,1-7 599,-1 7 0,-2-6-551,-10 5 1,1 1 244,-13 5 1,3 2 210,-14 4 0,6 2 505,-6 4 0,0 4 0,-5-4 0,5-4 0,0-2 0,8-4 0,-2-2 0,9-2 67,3-3 35,7 3 751,-4-13 1,10 6-356,4-8 1,6 0 36,11 0 1,-4 0-73,4 0 0,-2 0-265,2 0 1,-4 0-82,4 0 1,-3 0-81,-3 0 1,0 0 58,1 0-527,-9 8 170,-1 1 1,-8 9 130,0-1 1,-2 0 70,-4 0 0,-3 1 84,-9-1 0,1 0-1,0 1 0,-1 1 19,1 4 1,2-10 334,3 5-529,-3-5 248,13 4-202,-6-7 0,16-2 82,3-8 0,5 0 35,1 0 0,0 0-17,1 0-10,-1-8 1,0 6-132,1-4 88,-9 4 0,1 2-215,-5 0 256,-3 0 1,-2 8-210,-11 4 0,-4 3 104,-3 2 0,-5 6-108,0 0 1,-8 2 67,3-2 1,1-3 133,-2 3 0,8-4 125,-2-2 1,5 0 325,7 1 0,-3-7-9,9 1-214,-1-8 1,14 3-53,3-7 0,4 0-33,3 0 0,7-7-320,4-5 1,3-3 32,3-3 1,-3 1 122,-3 0 0,2 2-33,-8 3 1,-2 2 24,-9 5 0,-3 5-30,-3 0 1,-6 7 43,0 11 0,-8 1 278,-9 4 0,-8 4-94,-4 7 1,2 1 317,-1 0 0,-1-7-152,-6 1 1,8-2-17,4 2 1,4-4-183,2-8 1,7 0 14,4 1 0,4-7-419,2 1 241,0-8 0,8 3-229,4-7 0,11-7 105,6-5 1,-3-5-108,3-6 0,0 4 15,6-5 0,-7 5 273,1 2 1,-8 2 52,2 3 1,-3 4 221,-3 8 0,-7 8 197,-5 4 0,-3 3-218,-2 2 0,-2 2 408,-3 5 0,-5-3-292,-7 8 1,1-8-92,5 2 1,-3-4 34,9-2-467,-9-7 2,12-3 1,-5-8-355,7-5 1,1-6-203,5-11 1,6-4 343,11-7 0,-2-9-256,8-3 0,-6 2 205,6-2 1,-1 0 69,7-6 0,2 8 10,3 4 1,4 3 52,8 2 1,0 3 154,0 3 0,-2 4 156,-4 8 1,2 5 409,-8 1 1,6 7-320,-5-2 0,-1-2 419,-5 3 1,-3 1-270,-3 9 1,-4-1-47,-8 8 1,-1-1-10,-5 7 0,-3 1-63,-8 4 0,0-2-69,0 8 1,-8 0-153,-3 5 1,-10 1-271,-2-1 0,-6-1 171,6-4 0,-6-4-42,6-8 1,-6 1 158,6-1 1,0-2-180,6-3 1,-1-5 14,1-7 0,0-2-91,-1-3 1,1-5 116,0-7 0,5-2 18,1-4 0,7 3 214,-2-3-123,4 4 0,2 2-257,0-1 88,0 9 331,8-7-157,-6 15 753,13-7-91,-13 8-203,6 0 0,-8 2 338,0 4-158,0-5-414,0 15 0,-2-8 50,-4 3 0,4-1-79,-4-5 1,4 5 67,2 7 1,0 1-47,0-1 0,0 8 37,0 4 0,0 3 2,0 3 1,0 7 135,0 4 0,0 6-92,0 6 1,0 3-285,0 9 0,0-3 141,0-4 1,0 3-857,0-9 0,0-7 304,0-10 1,0-5 81,0-6 1,0-4-251,0-8-44,0-7-172,0-3 1,2-20 283,4-4 1,4-18 564,7 1 0,8-20 0,2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25.5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18 104 7996,'10'-7'251,"-2"-3"0,-7-2 413,5 1 1,6-1-276,11-5 0,4 8-146,7 3 0,1 4-674,0 2 320,-1 0 1,-5 2 83,0 4 0,-10 3-5,-2 8 1,-1 8 83,-11 4 0,-1 4 38,-10 1 0,-5 7-188,-12-1 0,2 2 68,-8-1 0,0-10-267,-5 3 0,7-5-25,4 0 1,3-4-387,3-8 138,0-7 155,-1-3 0,3-20 119,4-4 1,-3-6 91,8-1 0,1 5 247,5-4-209,0 4 892,0 2 125,0 7-147,0 25 0,0 7-211,0 18 0,0 2 227,0-1 1,-6 5-126,0-6 0,-2 2-162,3-1 0,3-5-513,-4 5 0,4-13 123,2-5 0,6-3-1175,0-3 732,7-7 0,-3-3-89,7-7 0,0-9 166,0-9 1,-3-1-160,3-10 1,-3 0 481,9-5 0,-4-16 0,-2-4 0</inkml:trace>
  <inkml:trace contextRef="#ctx0" brushRef="#br0" timeOffset="278">814 1 8115,'-16'19'2844,"-7"-8"1,2 9-1552,4 3 0,5 7-1051,7 5 0,1 1-268,-8 5 1,6 9-365,-5 7 0,-3 9-985,-9-3 1,-2-3 842,-3-3 1,-3-5-303,8-6 0,-4-5 367,10-13 1,-3-3 712,15-7-582,-9-9 0,20-3-181,0-12 1,15-9 169,8-8 0,3-2-25,3 2 0,0 6 817,-1-1 1,-1 9-283,-4 9 0,-2 2 1425,-4 3 0,-4 7-828,4 11 0,-10 2-236,-1 4 1,1 3-842,10-3 0,-3 2-2113,3-2 2430,-4-4 0,-2 0 0,0 2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23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35 8106,'0'-10'489,"0"1"819,0 3-273,0 4-221,0-5-235,0 7-342,0 0 0,5 7-109,1 5 1,0 3 108,-6 2 0,-2 1-226,-4-1 0,4 6 6,-3 0 0,-5 2-109,-2-2 1,3-2 97,-3 8 0,7-8-88,-7 2 0,6 2-12,-5-2 0,5 2 156,-6-2-159,9-3 0,-5 5 118,8-8 1,0-6-127,0 1 154,0-8 1,10 3 79,7-7 1,8-2-64,9-3 0,3-5 119,3-7 0,4 0-150,8-1 1,-6 1 20,1 0 1,-3-1-221,2 1 0,-10 7 86,-7 5 0,-8-3-509,2 2 0,-3 0-581,-3 6 386,-8 0 1,-1 2 298,-8 4 0,0-2-31,0 8 0,-8-1-92,-3 6 1,-4 1 605,-3-1 0,1 0 0,-8 1 0,-2-1 0</inkml:trace>
  <inkml:trace contextRef="#ctx0" brushRef="#br0" timeOffset="180">312 588 8106,'-17'10'0,"7"0"586,5-5-82,3-3-107,2 14 1,2-14-113,3 3 1,3 5 96,4 2 1,3 3-29,-4 2 0,3 2 59,-3 4 0,3-1-233,-8 6 0,-1 1-1,-5 6 1,0 5-671,0 1 0,0-1 343,0-6 1,0 1-1016,0 0 1,-7-7-17,-5 1-840,4-8 2019,-7 4 0,5-15 0,-7-2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32.7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277 139 7528,'8'-9'-690,"-6"-1"716,4 4 25,3 4 0,-5-7 90,8 3-58,-8 4 0,5-11 96,-3 7 1,-4-2 2,4 2-78,3 5 1,-7-9 138,4 4 218,-4 4 22,-2-5-140,0-1 383,0 6-113,0-6-49,0 8-29,0 0-763,-8 0 65,6 0 128,-5-7 80,7 5 303,0-6-189,-8 8 45,6 0-73,-13 0 25,5 0-42,-7 8 1,-1 1-26,1 9 0,0-1 136,0 0 1,5 0-133,1 1 0,-1 5-32,-5 0 0,1 0 21,5-6 1,-5 6 0,5 0 0,1 8 33,-1-2 0,5 4 7,-6 1 0,7 1-27,-7-1 0,8 3-7,-1 3 1,-3-1 174,2 7 0,-5 0-102,5 6 1,-2 0-65,2-1 0,4-1 44,-3-3 0,3 1 0,2-8 0,0 6-72,0-6 1,6-1 1,-1-10 0,9 1-184,-3-7 1,5 0 59,1-5 0,2-7-172,4 1 0,-4-8 56,5 1 0,0-3-41,0-2 0,4-7-32,-5-5 0,6-5-94,-6-6 1,0-4 124,-5-8 0,-1 1-51,0-1 1,-5 2 11,-1 5 1,-7-9 77,2 8 1,-4-5 150,-2 11 0,-2-6-107,-4 6 0,-3 2 377,-9 9 1,5-1 36,-4 7 1,3 0 238,-9 6 1,2 2-237,-2 4 1,2 3 119,-8 9 0,6-1 84,-6 0 0,8 1-98,-2-1 0,5 0-761,7 1 1,-3-1 155,9 0-2374,-9 0 1625,12 1 0,2-9-881,12-3 1839,11-4 0,4-10 0,7-1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33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53 7967,'7'-18'495,"-3"9"872,8 3 95,-9-4-528,13 8 206,-14-5-349,5 7-448,-7 7 1,-2 9-200,-3 7 0,-5 2-153,-7-2 0,-2 4 26,-4 7 1,3 1-171,-3 0 0,-2-1 79,2 1 1,0-3 64,6-3 0,2-2 104,3-4 1,2-6-50,5 1 0,3-1-66,-4-5 1,4-3 219,2 3-90,8-8 0,1 9 31,9-7 0,1 0 107,4-6 1,4 0-193,7 0 47,1 0-30,7-8 1,2-4-236,8-11 0,0 4 89,0-4 1,0-2 43,0 2 1,-8 6-26,-4 5 0,-5 6-208,-6-5 0,-4 7-482,-8-2-3,-7 4 1,-3 10-359,-7 4 1,-2 1 488,-3-1 0,-5 3 20,-7-4 0,-1-1 182,1 2 1,0-1-18,0 6 0,-1 1 185,1-1 0,0-6 246,-1 1 0,1 0 0,-8 5 0,-2 0 0</inkml:trace>
  <inkml:trace contextRef="#ctx0" brushRef="#br0" timeOffset="342">380 641 7381,'0'-10'1126,"2"2"-183,4 8-319,-4 0 149,6 0 23,-8 0 213,0 0-786,0 8 1,0 2 124,0 7 0,0 8-58,0 4 0,0 11 132,0 6 1,2 6-246,3 6 0,-3 3-140,4 8 0,-4 1-220,-2-1 0,0-14 216,0-3 1,0-11-59,0-1 1,-2-5 80,-4-7 1,4-3-42,-3-7-151,3-9-107,2-1 0,0-10-195,0-4 1,0-3-370,0-9 1,6-1-505,-1-4 1,1-4 581,-6-7 0,6 5-314,0 0 1043,-1 8 0,-5-12 0,0 6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6:35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139 208 8015,'9'-17'0,"-3"0"1322,4 7-405,-1-5 744,9 13-1127,-1-6 1,-2 10 291,-3 4 1,-3 3-307,-3 9 0,-4-7-76,4 1 0,-2-1-257,1 6 0,-3 1-155,4-1 1,-4 0-426,-2 1 0,0-7 316,0 1 0,0-7-1304,0 7 1025,0-8 1,2 3-266,4-7 1,3-13 56,9-4 1,1-12-36,4 0 1,2-4 138,4-1 0,3 1-18,-3 4 0,2 6 444,-2 12 1,2 3-42,-8 8 1,0 0 400,-6 0 0,-2 8-242,-3 3 0,-4 7 678,-8 5 0,-2 4-296,-4 7 0,-4 1-49,-7-1 1,-6 7-200,0-1 1,-6 0 34,6-5 1,-6-1-692,6 1 0,-6 0 268,6-1 0,0-1-1042,6-4 0,-2 1 563,-4-6 1,3-1-272,-3-6 1,-2 6 919,2 0 0,-6 2 0,6-2 0,-2-2-218,2 8 1,4-8 136,-4 2 1,4-4 320,2-1 0,1-1 348,5 0 0,-3-5 1314,8-1-688,-7 1-399,11-3-529,-6 7 1,16-14-47,4 4 1,5-12-138,6-6 0,6-9 97,11-2 1,6-8-287,12 2 0,-2-3 84,7-3 0,-7 6-220,1 1 0,-5 6 140,-6-1 1,-3 10-669,-9 1 1,-7 9-317,-4-3-46,-4 4 647,-9 2 0,-10 2-97,-12 4 1,-3-3 353,-2 9 0,-6-6-20,0 5 0,-2-5 297,2 6 0,2-9-186,-8 3 0,8 2 140,-2-2 1,-2-1 116,1-5 0,7 0 179,6 0 0,-1 0-20,-5 0 0,5 0 716,1 0-290,7 0 1,-6 0-250,5 0 1,3 8 36,-4 4 0,2 5-187,-2 6 1,4 4-69,-3 7 1,-3 1-76,2 0 0,0-7-138,6 1 0,0-2-119,0 2 0,2-4 128,4-8 0,-2-1-245,7-5 0,7-3 104,5-8 0,6-2-213,-6-4 1,2-5 131,-2-12 0,2 1-59,3-6 0,-1 5-54,-4-6 0,-9 6-129,3-6 1,-5 8-354,-1-2 429,-3-4 0,-8 8 359,0-5 1,-2 13-100,-4 5 0,2 4 357,-7 2 0,1 8-169,-1 3 0,-5 7 35,5 5 1,3-2 23,2 8 1,4 5 88,2 7 0,0 5-120,0-6 1,0 6 18,0-5 0,0 5-108,0-6 1,0 0 30,0-5 0,0-2-191,0-4 0,0 1 88,0-7 1,0 0 23,0-5 1,-1-7 62,-5 1 1,2-8 1,-8 1 1,7-3 107,-7-2 0,3-2 246,-3-3 0,-3-1 134,3-11 1,2 1-207,-1-13 1,7 6 362,-2-6 1,4 3-250,2-3 0,0-2-168,0 8 1,10-8-186,7 2 1,3 4-208,8 2 1,-5-2-625,6 2 1,0-6 491,6 6 0,1-2-1342,5 2 0,-5 2 723,4-8 1,-1 6 844,1-5 0,-3-1 0,5-6 0</inkml:trace>
  <inkml:trace contextRef="#ctx0" brushRef="#br0" timeOffset="1269">1626 364 7977,'0'-18'660,"8"1"1,1 6-42,9-1 1,6 8-208,5-2 1,2 6-68,-2 6 1,4 0-53,-5 11 0,-3-7-145,-2 13 0,-3-6-117,-3 12 1,-7-6-215,-5 6 1,-3 0-65,-2 5 1,-2-5-338,-3 0 1,-5 0 275,-7 5 1,-6-7-173,0-4 1,-2 0 155,1-5 1,5 1-47,-4-13 0,4-1 73,2-5 1,5 0 138,1 0 0,1-1 178,-2-5 1,-1 2 236,7-8 36,1 9 1,5-3 232,0 12 1,0 5-258,0 12 0,0 0 81,0 12 0,0-4-74,0 9 0,0-2 462,0 3 0,0-5-236,0 5 0,7-7-480,5-5 1,3-4-204,2-8 1,1-7-147,-1-4 1,6-6-275,0-6 1,6-11 326,-6-12 0,8-12-256,-2-5 1,-3-4 135,3-2 1,-6-3-498,6-9 1,-8 1 274,2-12 0,-3-4 616,-3-2 0,0 5 0,0 1 0,3 5 0,3 7 0,-4 9 0,4 8 0,-2 15 0,2 3 0,-4 6-40,4 5 0,2 6 113,-2-1 0,1 8 1561,-7-1 206,0 3-347,0 9 1,-7 3-811,-4 7 1,-4 0 54,-2 1 1,0-1-402,0 0 1,0 1-114,0-1 1,0 0-200,0 1 1,0-7 160,0 1 1,7-9-364,5 3 0,3-4 21,3-2 0,5 0-203,0 0 1,6-2-73,-6-4 1,5 4-362,-5-3 1,-5 3-583,-7 2 936,1 0 1,-3 7-382,-3 5 1,-8 9 313,-9 2 1,-1 8-6,-11-2 1,-4 3 131,-2 3 1,3 0 397,-3-1 1,2 1 237,-2-1 1,-2 1 240,8 0 0,0-1 63,6 1 1,1-3-247,5-3 1,-3 2 659,9-8 1,-7 6-341,6-6 0,1 6-536,5-6 0,0 0-220,0-6 1,2-2-311,3-3 0,-1 1 262,8-7 1,-1 0-213,7-6 0,-7-6 11,1 0 0,-1-9 85,6-2 0,1 0-362,-1-7 0,0 5 204,1 2 0,-1-6 61,0 0 1,0 0 235,1 5 0,-1 7 133,0-1 45,1 1 1,-3-1 517,-3 1 98,3 7-377,-13-4 1498,13 8-773,-13 0 307,6 0-560,-8 0 485,0 0-870,7 0-179,-5 8-92,6-6 1,-8 13 191,0-3 1,0 3 3,0 2 1,0 3 98,0 3 1,-2 6-65,-4 11 1,4 6 2,-3 12 1,3 5-47,2 12 0,0 6-468,0 11 0,2-43 1,2 2-381,-1 6 0,-1 1 1,2 5-1,-2 1 117,-1 11 1,-2 0 454,1-8 0,0 0 0,3 11 0,0 0 0,0-8 0,0 0 0,-1 4 0,-1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06.6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174 423 8207,'-8'-25'247,"0"4"62,-3-8 1,3 14 101,8-3 0,0 5 482,0-5 1,0 1 55,0 0-370,8 7 366,1 3 0,9 7-349,-1 0 0,-5 2 984,-1 3 1,3 7-663,9 11 0,-4-4-271,4 4 0,2-2-276,-2 2 1,6-3-245,-6 3 0,0-6 7,-6-6 0,0 3-144,1-8 45,-1 7 345,0-11-849,1 6-278,-9-8-328,-1 0-409,-8 0-1436,0 0 1738,0 7 1,-6 3-440,0 7 0,-7 3 94,1 3 1,-5-2 770,-6 8 1,4-1 105,-4 7 0,9-8 650,3-4 0,-8 4 0,-8 0 0</inkml:trace>
  <inkml:trace contextRef="#ctx0" brushRef="#br0" timeOffset="310">105 1080 8196,'0'-10'2653,"0"3"0,0 9-2307,0 3 0,0 7-157,0 11 0,0-2-91,0 8 0,0 2-206,0 9 1,0-2-1,0 9 0,0-7 167,0 6 1,-6-6 29,0 6 0,-5-7-406,5 1 1,-6-3-75,6-3 0,-5-7 31,5-4 0,-1-3-489,1-3 231,4-8-313,-14-1 166,15-8 0,-7-8 219,8-3 1,0-10 83,0-2 1,2-8 280,4 2 0,3-2 181,8 3 0,1-13 0,-1 5 0</inkml:trace>
  <inkml:trace contextRef="#ctx0" brushRef="#br0" timeOffset="708">623 838 8146,'18'-33'438,"-1"4"1,0-1 653,1 7 1,-1 0-530,0 5 0,6 7-13,0-1 0,2 6-749,-2-5 1,2 7 194,4-2 1,2-1-71,-8 1 0,2-2 57,-2 2 0,-4 4 9,4-3 1,-4 3 47,-1 2 0,-1 0-78,0 0-230,1 0 286,-1 0 1,-6 6-70,1-1 1,-8 3 97,2-2 1,-5 3 71,-1 9 1,0-1-48,0 0 0,0 2 77,0 5 0,0-3-40,0 7 0,0 7 168,0 5 1,0 8 3,0-1 0,0 4-95,0 7 1,0 4-8,0 7 1,8 0 5,4 0 1,-3 0-241,3 0 0,-3-7-89,3-4 1,1-7-222,-7-4 0,6-7 187,-7-11 0,3 1-60,-2-6 1,-4-1-118,4-6-377,-4-8-9,-2-1 415,0-8 1,-8-2-452,-4-4 1,-3-5 64,-2-12 1,-8-4-131,-4-8 1,-4-1 473,-1-4 0,-1-5 368,0-7 0,-5 8 0,0 4 0,-8-4 0,3 0 0</inkml:trace>
  <inkml:trace contextRef="#ctx0" brushRef="#br0" timeOffset="967">693 1253 8061,'-18'-17'-338,"1"-1"0,0 9 677,-1 3 1,7-2 1609,-1 3-818,1-1-552,1 6 1,-3 7-289,7 5 0,0 3-29,6 3 0,0 7-52,0 3 0,6-1-57,0 2 0,7-8-142,-1 2 1,3-3-36,2-3 0,6-6-252,1 1 0,4-8-198,-5 2 0,6-8 255,-6-10 1,6 1 38,-6-13 1,-6-1-20,-5 2 0,-2-2 215,1 2 1,-3 2 4,-8-8 0,-2 8 124,-4-2 1,-9 0-125,-8 6 1,-2-4 165,2 9 0,3 5-212,-3 1 0,-2 4 62,2 2 0,6 0-390,6 0 0,7 2 154,-2 4 1,4-3 198,2 9 0,15-8 0,5 3 0</inkml:trace>
  <inkml:trace contextRef="#ctx0" brushRef="#br0" timeOffset="2035">2111 129 8041,'-18'-27'1114,"9"2"-226,3 8-1280,4-1 349,10 1 0,-4 7-187,7 5 255,-7-5 1,4 10 607,-8 0 1,0 8-201,0 9 0,-6 8 628,0 4 1,-5 5-538,5 7 1,0-3-395,6 8 0,0-5-224,0 5 1,0-8-391,0 3 0,0-11 248,0-1 1,0-8 228,0 2 0,6-9-759,0-3 418,-1-7 1,-3-4 219,4-11 1,-2-12-239,7-6 1,1-6-188,5-5 0,0 1 292,1-7 0,-1 8 98,0-2 1,1 11 124,-1 6 0,0 3-132,1 3 1,-7 8 870,1 3-572,-1 4 1,4 10 551,-3 3 1,-4 12-202,-8 6 0,0-2 18,0 2 1,-8 5-166,-4 7 0,-9-1-94,-2-5 1,0-1-340,6 1 1,-6-3 79,0-3 0,6 2-638,5-8 305,0 0 1,1-8-703,-1-3 249,9 3-63,-5-13 639,16 14 1,-5-14 55,9 3 0,-8 5 192,2 1 0,1-1 356,-1 2 0,0 1 258,-6 10 1,-8-2-305,-3 8 1,-5 0 635,-1 5-670,-8 9 0,6-7 0,-6 5 150,0-5 0,6-1-224,-5-1 0,7-7-92,6-4 0,-3-4-140,8-1 54,1-9 0,7-1-258,3-8 1,5-4 119,7-7 0,8-9-511,4-14 0,4 1 240,1 4 1,1-3 99,-1 3 1,-1 4 171,-4 2 1,-4 6 221,-8 5 623,1-3 1,-3 15-392,-4 0 0,-3 7 722,-8 11 1,-2 1-553,-4 4 0,4 4-445,-3 7 1,3-5-120,2 0 1,2-8-392,3 2 1,5-4 174,7-1-44,1-1 1,-1-7-65,0-5 0,1-3 40,-1-2 0,6-9 229,0-9 1,0-1-116,-6-10 1,-1 2 37,-5-1 1,3-3-130,-9 8 0,1-6-795,-6 6 820,0 0 0,-2 13 74,-3 5 1,-11 3 350,-7 2 1,-8 7-193,3 5 1,-5 11 631,-2 6 1,1 9-223,-1 3 0,1 7-23,-1-2 1,0 4-132,1 1 0,-7-1 75,1-3 0,0 1-110,5-8 0,2 0-375,5-5 1,-5-1-502,4 1 1,2-8 41,-2-4 113,8-11-62,-4-5 250,16-7 1,1-7 20,8-5 1,8-3-71,3-3 1,5 3 173,1 3 1,6-1 173,0 7 0,2 0 930,-2 6 0,-4 2-508,4 4 1,2 6 937,-2 11 1,10-2-598,2 8 0,7-8 440,10 2 1,15 2-88,8-2-2030,8-8 1138,11 1 0,2-14-407,-44 0 0,0 1 0,44-1-1137,-4-2 0,-4 0-432,-1 0 1,-9-2 863,-3-3 1,-11-5 10,-7-7 1,3-1 399,-2 1 1,-6 0 94,-6 0 0,-8-1 90,2 1 0,-11-2 343,-6-4 0,0 2 0,-5-8 0,-5 0 0</inkml:trace>
  <inkml:trace contextRef="#ctx0" brushRef="#br0" timeOffset="2867">2854 406 7994,'0'-25'0,"0"5"694,0-3 0,4 10 62,8 1 1,1 7 305,16-7 1,0 8-329,5-2-432,1 4 0,-6 4-260,-1 4 0,-1-2-231,2 8 0,-6-1-24,-11 6 0,1 3-341,-7 3 1,-2-2-391,-10 8 0,-4-1 421,-7 7 0,-6 0-329,0-1 0,-6 1 305,6-1 0,-6-1 195,6-4 0,0 2 352,6-8 0,2-6 0,3-6 0,-1-5-40,7 6 0,-2-3-12,2 3 0,4 3 976,-3-3 0,3 3-467,2 2 1,0 1 705,0-1 0,0 2-387,0 4 0,0-3-227,0 3 0,0 2-400,0-2 0,0 2-250,0-2 1,0-4-32,0 4-486,0-4-43,7-2 0,-3-7 313,8-4 0,-6-8-38,5-10 1,1-1-129,5-16 1,6 0-132,0-5 1,8-1 307,-2 1 1,1 3 259,-1 8 0,-2 0 167,-4 11 1,-4 4 480,4 3 0,-9 3 249,-3 2 0,-1 2-392,2 3 1,-5 5-70,-7 7 0,-2 3-141,-3 3 1,-5 2-88,-7 3 1,-1 3-54,1-8 0,-6 8-312,0-2 1,0-4 44,6-2 0,-1-4-215,1-2 1,2-5 192,3-1 0,-3-5-206,3 6 142,5-8 154,-1 3-5,8-7 359,0 0 557,8 8-252,-7-6 211,15 5 347,-14 1-340,5 2 208,-7 7 295,-7 0 224,5 1-878,-6-1 1,10-2 112,4-3 1,5-3-379,12-3 1,-1-4-291,6 4 0,-1-4-665,2-2 0,2 0 470,-8 0 1,6 0-354,-6 0 1,-6 6-276,-5-1 1,-9 3-2131,3-2 1871,-4 3 1,-2 9-217,0-1 1,0 0 1247,0 1 0,-8-1 0,-1 0 0</inkml:trace>
  <inkml:trace contextRef="#ctx0" brushRef="#br0" timeOffset="3127">4290 1616 7946,'-25'0'3958,"5"0"-1235,3 0-1998,9 0 1,8 2-467,0 4 0,2-2-882,4 7 1,4-5 451,7 5 1,0-7 170,1 2 0,-1 4 0,0-1 0</inkml:trace>
  <inkml:trace contextRef="#ctx0" brushRef="#br0" timeOffset="3246">4255 2083 7946,'0'12'1295,"0"-1"1814,0 1-2035,0 5-806,8 0 1,1 0 63,9 1-332,-9-9 0,6 7 0,-5-7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12.6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70 8238,'-8'-27'939,"6"2"-336,-13 15 65,13 2 1,-13 24-1645,3 7 1,2 15 384,-1 8 1,-1 12 515,-5 5 0,0 5-65,0 1 0,1 6 863,5 0 0,-3 0-287,8-6 1,1 2-69,5 4 0,2-12-213,3 1 1,5-10 41,7-8 1,1-4-465,-1-8 0,0-9 186,0-7 0,6-3-129,1-9 0,4-2 20,-5-10 1,0-4 104,-5-7 0,-1-2 114,0-4 1,-7 2 180,-4-8 0,-4 0-146,-2-6 0,-14 3 6,-3 3 1,-12-2 11,0 8 1,-3 0-18,-3 6 0,-3 1-120,3 5 0,-9 3-133,9 8 1,-1 14 187,7 3 0,-4 12 0,6-2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14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33 536 8152,'-17'-26'1174,"8"1"1,3 15-667,12 4 0,13 4-52,15 2 1,3 8-266,9 4 1,-6 13-153,6 9 1,-7 3-120,1 9 0,-11-8-280,-6 3 0,-6 1-221,-5-2 0,-4 0 360,-8-5 0,-2 0-3,-4-1 0,-4 1-156,-7-1 0,0-7-57,-1-4 0,1 0 114,0-5 1,5 1-15,1-13 0,-1-1 87,-5-5 0,0-7 53,-1-5 1,1-9 309,0-2 0,-1 0-136,1 6 1,0 1 538,0 5 1,5 3 0,1 8 0,5 4 236,-6 7 0,6 11-363,-5 18 0,7-2 60,-2 9 0,4-7-5,2 6 1,0 0-123,0 6 0,0-8-429,0-3 0,2-5-168,4-1 0,4-7-211,7 1 1,0-13 212,1 1 1,-1-11-182,0-1 1,2-10 114,4-7 1,-3-11-140,3-6 0,-4-11-307,-2-6 1,1-4 783,-1-2 0,0-15 0,0-4 0</inkml:trace>
  <inkml:trace contextRef="#ctx0" brushRef="#br0" timeOffset="639">794 398 8279,'8'-17'1529,"-4"1"319,7 5 1,9-2-1170,8 7 1,13-6-250,5 6 0,4-7-828,2 1 1,-2-1-927,-4 1 0,-4-3 418,-7 4 0,-8-5 404,-4-1 0,-6 0 475,-6-1 1,-3 1 25,-8 0 1,0-1-245,0 1 0,-13-2-93,-5-4 1,-9 6-83,4-1 0,-2 3 394,2 9 1,2 0-48,-8 6 0,8 0 298,-2 0 0,-2 8-161,2 4 0,0 9 290,6 2 1,1 8-139,5-3 1,-4 11 16,3 1 0,4 6 97,3-5 0,-3 7 102,2-2 0,0 4-94,6 2 0,2-1-144,4 1 0,-2 0-281,7 0 0,1-2-125,5-4 1,6-5-155,0-13 0,8 1 176,-2-12 1,2 3-2,-2-15 0,3-1-60,-3-9 0,4-5-127,1-7 0,1-8 144,-1-4 1,-7-4 44,-4-1 1,0-1 305,-5 0 1,3 1 194,-10-1-72,-3 1 0,2 7-80,-5 4-119,-3 11 1,4 4-71,-12 8 0,-3 16-202,-9 7 0,1 8 367,0 3 0,0 9-90,-1 3 0,3 9 457,3 3 0,5 7-140,7-1 1,0 1 27,0-2 1,2 7-10,3-1 0,-1-2 180,8 2 0,-8 0-375,1-5 0,-3-5-336,-2-1 1,0-10-228,0-2 1,-2-7 248,-3 1 1,-1-9-13,-11-2 0,3-14 71,-9 2 1,-4-11 5,-2 0 1,2-6 3,-1-6 0,5-7 177,-6-16 1,8-2-54,-2-15 1,3-2 106,3-10 1,7-3 129,5-9 1,12 7-72,11 0 0,9 13-219,13-2 1,6 17-111,12 1 1,3 11-302,8 0 0,0 11-648,1 6 1046,-9 4 0,-3 2 0,-8 0 0,2 0 0,3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13.8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8269,'25'-26'2897,"2"2"-2185,8 13 0,1 1 0,5 7 247,5-3 0,6 0-1788,5 6 0,-9 0 555,4 0 0,-8 0-355,-3 0 0,-3 6-559,-15 0 119,-7 7 0,-9-9 688,-7 7 0,-9 1-49,-9 5 1,-1 8 9,-10 4 1,-1 4 419,-11 1 0,-3 8 0,-8 3 0</inkml:trace>
  <inkml:trace contextRef="#ctx0" brushRef="#br0" timeOffset="187">35 710 8269,'-10'0'2958,"5"-2"-1765,10-4 1,20-3-797,16-9 1,9 1-788,7 0 1,-1 0-38,7-1 1,-9 1-442,-2 0 1,-8 5 483,-9 1 1,-2 7-57,-5-2 1,-3 4-164,-7 2 360,-9 0 1,-1 8-291,-8 3 1,-2 5-191,-4 1 723,-3 0 0,-16 8 0,-2 2 0</inkml:trace>
  <inkml:trace contextRef="#ctx0" brushRef="#br0" timeOffset="357">450 796 8269,'8'10'0,"-4"4"692,7-9 1,1 9 208,5-3 0,0-1 336,0 1 0,1 3-675,-1 9 1,0-2-219,1 8 1,-3-2-425,-3 2 0,-3 3-417,-3-3 1,-4 4 153,4 1 1,-14 1 322,-9-1 0,-3-1-704,-8-4 1,5-4-12,-6-8 0,6 1-190,-6-1 1,6-8 219,-6-3 0,8-6 705,-2-6 0,4-19 0,1-11 0</inkml:trace>
  <inkml:trace contextRef="#ctx0" brushRef="#br0" timeOffset="486">554 727 8217,'-25'10'0,"-4"5"0,-11-3 0,3 11 2222,-3 6 1,3 5-1058,3 7 0,-1 3-2339,1 8 1,1 0 90,4-1 1083,4 1 0,0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16.4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8048,'17'0'535,"0"0"1,0 6 770,1 0 0,7 1-233,4-1 0,-3-4-473,3 4 0,-8-4-571,2-2-72,4 8 1,-7-7-48,3 5-443,-12-4-1113,5-2 1131,-15 0 0,7 2-501,-8 4 1,-2 2-107,-4 3 0,-1 6 520,-5 1 0,-3-1 602,3 6 0,-3 4 0,-2 0 0</inkml:trace>
  <inkml:trace contextRef="#ctx0" brushRef="#br0" timeOffset="292">139 329 8048,'-15'11'0,"3"1"562,-3-8-316,5 11 0,-5-11 215,3 7-80,4-7-1,8 12-143,0-7 1,-5 9 267,-1-1-322,0 0 1,6 0-93,0 1-794,0-1 67,0 0 183,0-7 1,8-2 203,3-8 1,12-2 5,6-4 1,6-4 10,5-7 0,-1 0 39,7-1 1,-2 1 341,2 0 1,2 5-118,-8 1 0,-1 7 497,-10-2 0,-4 4-247,-8 2 0,-6 0 290,1 0 1,-10 8-139,-2 4 0,-8 3-15,-9 2 0,-2 6-206,-4 0 0,-2 2-298,-4-2 0,-2-7-771,8 7 0,-2-14 505,2 9 0,4-7-910,-4 1 0,4 3 1261,1-3 0,1 3 0,0 2 0</inkml:trace>
  <inkml:trace contextRef="#ctx0" brushRef="#br0" timeOffset="472">243 778 7974,'-10'0'1893,"2"0"1,28 0-1512,3 0 0,4 0-458,-10 0 1,-2-1-150,-3-5 0,3 4-557,-3-4 194,-5 4 1,1 10-1544,-8 3 2131,0 5 0,-15 9 0,-5 2 0</inkml:trace>
  <inkml:trace contextRef="#ctx0" brushRef="#br0" timeOffset="816">52 1176 7974,'18'0'0,"5"0"1223,0 0 0,8-6-537,-3 1 0,-1-7-832,2 6 0,-8-5 13,2 5 0,-3 0-82,-3 6 0,-8 2 295,-3 4 1,-6 4 173,-6 7 0,-3 6-176,-8 0 1,-3 6 2,-3-6 0,2 8-256,-8-3 0,6-1 65,-6 2 0,8-13-194,-2 1 148,4-4-140,2-3 230,7-2 0,10-10-57,12-4 1,11 4 373,6-4 1,3 4 434,3 2 1,-6 0 583,-1 0 0,1 6-520,6 0 1,-6 7-183,-1-1 1,-4 1-180,4-1 0,-5 1-48,6-7 1,-6 6-112,6-7 0,-6 1 1,6-6 0,-6-8-2782,6-3 1,0-12 1300,5-6 0,-1-4-521,-4-1 1,3-9 1770,-3-3 0,4-11 0,1-5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13.0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52 8253,'17'-7'465,"8"-3"0,2-5 710,7 3 0,1 5-491,0 7 0,5 0 0,0 0 0,4 0-1393,-9 0 0,2 7 539,-14 5 0,-8-3-935,-9 3 1,-4-1 540,-2 7 1,-8-1 198,-4 0 1,-5 1 151,-6-1 0,2 2-379,-8 4 0,6-2-182,-6 8 774,8-8 0,-12 12 0,7-6 0</inkml:trace>
  <inkml:trace contextRef="#ctx0" brushRef="#br0" timeOffset="419">52 537 8253,'-17'17'809,"0"0"1,7 1 100,4-1 0,4-6-333,2 1 0,0-1-161,0 7 0,0 5-163,0 0 0,0 2 32,0-2 0,2-2-179,4 8 0,-4-8-220,4 2 1,1-4 69,-1-1 0,6-1-391,-7 0 0,9-7-425,-3-4 0,5-5 397,1-1 0,2-3-203,4-9 1,-2 1 197,8-13 1,-8 0 94,2 0 1,-3 1 419,-3 6 341,0 7 1,1 1 237,-1 3 182,-8 4 0,5-4 369,-8 12 0,-1-2-468,-5 8 0,0-7-544,0 7 1,2-3-166,4 3 1,4 1-235,7-7 1,10 0-345,8-6 1,7-4-830,10-7 1,7-3 516,5-15 1,-3 8-247,3-2 0,-9 6 1123,3 5 1,-12 5-42,-6 7 1,-3 0 944,-3 0 0,-9 7-312,-7 5 0,-9 9 219,-9 2 0,-7 8 73,-5-2 1,-17 1 366,-5-1 1,-7 2-882,1-8 0,-2 6-449,-4-6 1,-2-2-830,7-9 0,7-5 679,5-7 1,8 0-470,-2 0 1,11-9-239,6-9 0,4-3 949,2-13 0,16-5 0,3-13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11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485 52 8311,'0'-17'-665,"0"7"554,0 3 0,0 5 2180,0-4-905,0 4-1091,-8-6 0,4 8 137,-7 0-39,7 0 0,-6 6-95,4 0 0,3 9 114,-9 3 0,1 1-38,-7 10 0,1 7 40,0 10 0,-3 12-4,-3 5 0,4 1-12,-4 5 1,4-4-91,2 10 1,-1-10 46,1-1 0,7-7-164,5 7 0,3-10-28,2-2 0,5-2-51,1-10 1,13-2-212,-1-9 0,5-4 129,0-8 1,-2-5-46,8-1 0,-2-7 44,2 2 1,3-10-26,-3-2 0,-4-9-72,-2-2 1,-4-1 147,-1-5 1,-9-3 143,-3-3 0,-4-2-88,-2 2 1,-10-2 238,-7 8 0,-2-2 71,-10 2 0,0 10 74,-5-4 1,-3 11-62,-3 0 1,1 6 91,-7 6 0,8 5-439,-3 12 0,5-1 136,1 6 0,3-1-294,3 2 1,6 2-282,11-8 0,4 6-363,8-6 0,2 0 912,4-6 0,11 0 0,10 1 0</inkml:trace>
  <inkml:trace contextRef="#ctx0" brushRef="#br0" timeOffset="253">1453 450 8459,'0'-10'-24,"8"3"386,3 7 1,-1 0-206,1 0-364,-7 0 0,6 7 478,-4 5 1,-4 3 452,3 3 1,-10 1 99,-7 4 0,-5 4-309,-6 7 1,-2 7-44,-4-1 0,4 2-534,8-1 0,-1-5-450,1 4 0,2-3 81,3-2 1,-1-9-571,7-2 1,-6-5-364,7-2-604,-1 0 1968,6-7 0,-8-2 0,-1-8 0</inkml:trace>
  <inkml:trace contextRef="#ctx0" brushRef="#br0" timeOffset="423">1125 623 8371,'0'17'0,"1"-5"1703,5-1 1,6 1-705,11 5 1,-2 6-484,8 0 1,0 8-622,5-2 0,-1 3-610,-4 3 0,3-6-154,-3 0 0,4-1 472,1 7 1,-1-6 396,-4 0 0,4-8 0,-7 4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22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8088,'0'-11'1362,"0"-1"1479,0 8-1983,0-3-253,0 7-605,7 0 0,1 2 0,5 3-86,-1 7 1,-6 3-849,5 2 934,-7 8 0,-4 2 0,-9 8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23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346 104 8276,'0'-35'2546,"0"1"-1631,8 15-395,-6 3-388,13 16 1,-13 10-224,4 7 1,-6 8-285,-6 10 1,-10-1 332,-7 1 0,0-1-27,6 1 0,2-2 155,3-4 1,4 1-206,8-7 0,2 0-205,4-5 1,11-3-59,12-3 0,2 1 276,-2-7 0,3 5 93,-3-5 0,-4 6 12,-2-7 1,-5 9-66,-7-3 0,3 5 265,-9 1 1,-1 2-122,-10 4 1,-5 4 68,-12 8 1,-4 7-53,-8 4 0,1 4-50,-1 2 1,-1 6 19,-5-1 0,7 3-11,-1-3 0,8-3 24,10 4 1,7-10-31,5-2 1,5-7-308,5 1 0,7-4 129,11-1 1,4-8 166,7-4 1,1-6 59,0-5 1,7 1 197,4-7 0,-2 0 37,2-6 0,-7 0 345,1 0 0,-5 0-247,-7 0 0,3 0-38,-8 0 0,0 5-1250,-5 1 0,-1 6-787,0-6-876,-7 7 1918,-2-11 1,-16 6 602,-4-8 0,-11 0 0,-4 0 0</inkml:trace>
  <inkml:trace contextRef="#ctx0" brushRef="#br0" timeOffset="305">553 969 8203,'18'-10'1506,"-1"4"1,0 6-555,1 6 1,1 6-400,4 11 0,-6 4-1380,0 7 1,-7 1 260,-10-1 0,0 7 83,0-1 1,-15 6 212,-8-6 0,-2 7 79,-4-7 1,-2 2-11,-9-1 0,1-5-209,-7 4 1,2-11-131,-2-6 1,2-11 218,3-6 0,5-5 434,-5-1 0,-1-9 132,2-8 0,0-6 333,5-6 1,10-2-347,8 8 1,7-6 116,10 6 1,10-2-119,7 2 1,10 4 111,13-4 1,10 3-561,8 3 0,7-2 137,-1-4 0,-3 4-310,2-4 1,-7 2 97,2-3 0,-4 5-64,-3-4 0,1 4-85,0 2 1,-8-3-664,-3-3 1104,-5 4 0,7-13 0,1 5 0</inkml:trace>
  <inkml:trace contextRef="#ctx0" brushRef="#br0" timeOffset="905">1159 727 8203,'9'-25'-257,"5"3"-65,-9-6 0,3 6 627,-2-1 0,2 4 665,3 2 0,5 5-539,-5 1 1,3 5-232,-3-5 1,4 5 632,-3-6-586,3 1 0,3-5 265,-1 5 0,-6 1-75,1 4 1,-1 5-201,7-5 0,-1 4-81,0 2 1,-5 8-159,-1 3 0,-7 6 47,2 6 1,-4 4-186,-2 8 0,-4 5-544,-7 1 0,-1 7 371,-11-2 0,4 2-310,1-2 1,1-4 218,0-7 1,5-1 72,1 1 0,7-8 155,-2-4 1,6-6 204,6-5 0,4 1 47,7-7 0,8 5 351,4-5 1,-2 0 261,1-6 0,1 0-318,6 0 1,-8 6 929,-4 0-854,4 7 0,-10-3-169,0 7 1,-7 2-186,-10 4 0,-2-2-230,-4 8 1,-11-2 43,-12 2 0,2 3-227,-2-3 0,2-4 59,-1-2 0,-3-5 102,8-7 0,-6 3 67,6-9 0,0 1-42,6-6 0,-1-8 30,1-3 1,7-6-182,5-6 1,3 3-312,2-3 0,4 4 412,7 2 0,1 1 260,11 5 0,2-3 115,-2 9 0,11-1-138,-5 6 0,8 0-62,-9 0 1,3 0-1,-2 0 0,2 0 22,-8 0 0,0 0-282,-6 0 1,0 0-357,1 0 0,-7-8 122,1-3 1,-1-5-245,7-1 0,-3 0 211,-3-1 0,3-5 230,-4 0 0,5-7 306,1 1 0,0 4 100,1 2 1,-1 0 42,0 5 0,1-1 370,-1 13 0,-6 1 2354,1 5-1983,-1 0 0,5 9 317,-5 9 0,3-1-751,-8 6 0,-1 2-83,-5-2-410,0 0 0,0-6 1,0 1-505,0-1 1,0-6-1286,0 1 1591,0-8-2102,0-4 1126,0-2 1217,0-21 0,8 4 0,2-16 0</inkml:trace>
  <inkml:trace contextRef="#ctx0" brushRef="#br0" timeOffset="1280">2300 52 8136,'-17'-17'0,"-1"0"3791,9 7-3078,1 2-2986,8 8 1745,0 0 398,8 0 311,-6 0 1,7 0 397,-3 0 1,-4 8-309,4 3 0,3-1-200,3 2 0,-4 5-41,-3 6 1,5 8 115,2-3 0,-5 5 59,-1 2 0,-2 7 39,2 4 0,-5 6-71,5 6 1,-4 5-42,-2 12 1,6 4-147,0 7 1,-1 10 104,-4-44 1,-2 0-1,1 3 1,0 2-246,1 3 0,-2 1 0,-1 3 0,-1 0 81,0 3 1,0-1 0,-1-3 0,0-1-57,1 1 1,0 1-1,3-6 1,-1-1-70,-2 1 1,0-1 0,1-1 0,2-2 55,0 38 1,2-13 175,4-10 1,3-11-146,8-1 0,3-11-126,3-5 1,-4-13 169,4-4 0,-4-7 232,-1-6 0,-1-3-550,0-8 0,0-2 573,1-4 0,-7-5-490,1-12 0,-6 2-46,5-8 1,-7 0-941,2-6 1288,-4 1 0,5-1 0,3 1 0</inkml:trace>
  <inkml:trace contextRef="#ctx0" brushRef="#br0" timeOffset="1455">3251 1591 7974,'2'-9'1991,"4"3"0,3 4-1937,9 2 1,5 8-1601,0 3 907,-8-3 1,1 5 638,-5-7 0,-3 7 0,-1-3 0</inkml:trace>
  <inkml:trace contextRef="#ctx0" brushRef="#br0" timeOffset="1567">3528 1989 8058,'-6'-12'3430,"0"1"1,2 7-1733,10-2 0,2 12-1712,3 6 0,11 3 14,-5 2 0,4 1 0,-4-1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21.249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702 70 9026,'0'-17'470,"0"-1"0,0 7 93,0-1 1141,0 8-500,0-3-735,-7 7 1,-1 4-239,-4 7 1,-1 3 194,7 14 1,-7 1-101,1 6 1,4-3-298,3-3 1,-3 8-98,2-8 1,0 5-80,6-11 0,0 6 20,0-6 0,0-6-485,0-5 412,0-1 1,8-1-80,4-4 0,5-4-115,6-2 1,6-8 84,11-3 0,-1-5-158,7-1 0,-6 0 234,6-1 1,-7 1 310,1 0 1,-9 7-114,-2 4 577,-8 4-464,4 2 0,-16 8 119,-3 4 0,-12 5 280,-5 6 1,-12 4-163,-6 7 1,-2 7-375,2-1 1,-9 8-90,3-2 1,-3 2-204,3-2 1,-5 4 131,0-3 1,-1 1-73,7-2 1,-7 4 98,1-4 0,0-2 72,5 2 1,0-8 252,1 3 0,1-5-180,4-1 1,-1-2 229,7-5 0,-1-3 75,7-7 1,2-1 51,3 0 0,5-5-14,7-1-66,-8-7-43,6 12 0,2-15-17,12 5 0,11 2 196,5-2 1,7 1-75,5-1 1,5 2-34,6 3 1,7 5-59,0-5 1,7 5 15,-2 1 0,5 0-65,1 0 1,-2-1-19,-3-5 0,3 3 17,-4-8 0,-9 1-179,-2-1 0,-12-4-254,1 4 1,-11-4 172,-1-2 1,-14 0-1283,3 0 57,-12 0 401,1 0 0,-14 0 233,-5 0 1,-5 0-194,-6 0 0,-6-8 893,-12-4 0,5-11 0,-6-4 0</inkml:trace>
  <inkml:trace contextRef="#ctx0" brushRef="#br1" timeOffset="532">841 986 8553,'11'-34'1148,"1"-1"1,-1 14-337,6 4 0,8 11-97,4 0 0,-2 4-439,2 2 0,0 10-240,5 7 1,-7 2 170,-4 10 1,-5-6-201,-7 6 1,-3 6 31,-8 5 1,-2 8 117,-4-2 0,-3-2-881,-9 3 0,-7-1-127,-4 6 0,-3-8-217,-3-4 1,-1-3 541,-5-3 0,-3-1-65,-8-4 0,4-4 21,-4-8 0,8-2 228,-13-3 0,5-4 342,-12-8 0,7-2 0,-7-4 0,7-4 0,-7-7 0,8-6 0,-1 0 0,13 0 0,9 5 0,8 3 87,10 4 289,-1-5-141,9 14 1,11-5 137,15 7 1,8 0 315,10 0 0,5-2-231,0-4 0,16-4 586,2-7 0,7-2-395,4-4 1,6-2-152,0-4 0,6 2-562,-6 4 0,-2 6-56,-10-1 1,-5 3-56,-12 9 1,-6-5-837,-11 5-973,-4 0 1449,-8 6 0,-9 0-241,-8 0 0,-8 0 112,-9 0 1,-8-7 361,-4-5 0,2-3 302,-1-3 0,6 1 0,-1 0 0,-2-1 0,2 1 0,6 8 0,5 3 566,9 4 0,-11 4-275,8 4 1,1 5 877,5 12 0,0-2-342,0 8 1,0-2-194,0 2 0,0 3-456,0-3 1,0 10-384,0 1 1,5 0-1078,1-5 0,2 0 1282,-2-1 0,3 1 0,9-1 0</inkml:trace>
  <inkml:trace contextRef="#ctx0" brushRef="#br1" timeOffset="1068">1878 537 8272,'-9'-18'459,"1"1"39,8 8 1,2 3-906,4 12 1,-5 3 39,5 8 1,2 7-111,-2-1 1,-8 7 111,-10-1 0,-9 10 299,-2 1 1,-6 0 49,6-5 1,-6-2 305,6-5 1,8 3-141,9-8 1,4 0 87,2-5 1,0-1-18,0 0 1,8 0-62,3 1 0,11-3 68,1-3 0,0 3 0,-6-4 0,0-1 65,1 2 1,-1-1-137,0 6 1,0-1 20,1-5 0,-9 5-12,-3-5 1,2 5-28,-2 1 1,-1-6-94,-5 1 0,0-6 243,0 5-275,0-7-73,0 4-159,0-8 0,0-8-25,0-3 1,0-7-286,0-5 1,6-4 40,0-7 0,2-14-191,-3-4 0,7-6 678,11 1 0,-4-5 0,6-7 0</inkml:trace>
  <inkml:trace contextRef="#ctx0" brushRef="#br1" timeOffset="1495">2483 381 8272,'39'-27'329,"-5"4"0,-11 6 523,1 5 0,-5-1 206,-2 7 0,0 0-452,1 6 1,-1 0-37,0 0 0,2 0-399,4 0 1,-3 2-451,3 4 1,-4-2-78,-2 7 1,-5-7-412,-1 2 1,-5 2-193,6-3 1,-9 9 471,3-3 0,-4 5-123,-2 1 1,0 0 87,0 1 0,-6 5-37,1 0 0,-9 8 274,3-3 0,1-1 285,-2 2 0,7-8 0,-7 2 0,6 2 0,-5-2 0,7 0 96,-2-5 0,4-7 97,2 1 850,0-8-439,0 3 638,8-7 0,2 0-506,7 0 0,0 0-445,1 0 1,5-2-285,0-3 0,2 3-329,-2-4 1,-4 4-263,4 2-32,-4 0 1,-3 8 226,-5 3 0,3 5 81,-9 1 0,1 8 419,-6 4 1,2 5 246,4 7 0,1 1 539,5 4 0,3-2-227,-3-3 1,3-3 463,3 8 0,-1-6-528,0 7 1,-5-9-264,-1 2 0,-7 1-286,2-7 0,-12 9 65,-6-15 1,-5 7-424,-6-12 0,-4 6-229,-7-6 0,1 0-614,4-6 0,-4-5 217,5-1 0,3-7-1582,2 2 2509,-4-4 0,8-2 0,-6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42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7955,'20'-10'1381,"3"5"1,-2 3-599,8 2 0,-1 7-979,7 5 151,0-4 0,-7 7-425,1-3 1,-8 3 352,2 2 1,-11 1-817,-6-1 0,-6 6 363,-6 0 1,-6 10 90,-11 1 1,-3 1 162,-9 5 1,6-1 102,0 1 0,10-6 264,2 1 1,1-6-46,11-6 1,-1-4 164,6 4 0,0-9-129,0-3 1,2-7 491,4 2 1,3 1-61,8-1 0,1 0 760,-1-6-910,8 0 0,-6 0 13,4 0 0,-5 2-297,-7 4 1,-3-2-349,-8 7 0,0 8 96,0 10 0,-8 4 114,-3 1 1,-7 3-154,-5 3 0,2-3 97,-8 3 0,8-5 221,-2-7 1,10 3-65,1-8 1,8 0 169,-2-5 0,6-3-94,6-3 1,4-5 23,7-7 1,2 0 38,4 0 0,-1 0-46,6 0 0,-6 0-25,1 0 0,-4 0 161,-2 0-23,-7 0 1,3 8-160,-7 3 0,-6 5 19,-6 1 0,-13 8-3,2 4 1,-10 4-10,4 1 1,-8 1-112,2-1 0,2-5 85,-2 0 0,10-8 18,2 2-170,0-4-117,15-1 1,-4-9 125,12-3 0,9-4 33,8-2 0,6 0 110,-6 0 0,2 0-7,-2 0 1,-4 0 420,4 0 0,-3 2-191,-3 4 1,-6-3 293,1 9 0,-8 0-177,1 5 0,-3 0 21,-2 0 0,-2 5-221,-3-5 1,3 4-64,-4-9 59,-4 3 1,7-6-238,-9-3-603,8-4 529,-3-2 1,8-8-463,5-3 1,4-6 96,7-6 1,6-4-81,0-8 0,8 6 310,-2 0 0,5 1 118,7-7 1,-5 2-16,5 5 0,3-3 23,2 8 0,4-6 140,2 6 0,2-6-20,3 6 0,-1-2 81,7 2 0,-7 4 149,2-4 1,-5 11 187,-1 6 0,-6-1 93,1 1 0,-9 2 357,2 10 1,-11 5-390,-6 12 0,-4-1 62,-1 6 1,-7-1-213,1 2 0,-8 4-73,1-4 0,-3 3-552,-2 3 0,-2-1 23,-3 1 1,-11-6-233,-7 0 0,-8-8 322,3 2 0,-5 0-178,-2-6 1,7 2-217,-1-13 0,6 0 204,-6-6 0,8 0-288,-2 0 0,3-13 248,3-5 0,2-11-32,3 1 0,3-3 229,3 2 1,4 2 353,-4 4-210,4 4 1,4-6-15,4 8-12,-4 7 577,13 2 269,-13 8 0,8 0-319,-4 0 0,-5 8 418,5 4 0,-4 5-146,-2 6 0,0 4-54,0 7 0,0 14-316,0 4 1,0 6-104,0 0 0,0 3-112,0 8 0,0 2-209,0 4 1,0-9-759,0 3 1,0-14 501,0-3 1,0-7-132,0-11 0,0-7 104,0-4 0,0-9 49,0-3 1,6-9-12,0-2 0,1-10-16,-1-13 0,4-5-783,7-13 1170,0-3 0,16-23 0,3-4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43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0 206 7839,'0'-17'0,"0"-1"0,8 1-79,3 0-26,12 0 0,-1-7 164,6 1 1,-5 0-71,6 6 1,-2 6 311,2-1 1,2 8 286,-8-2 0,8 8 568,-3 10 1,-1 3-615,2 20 0,-6-3-10,6 15 1,-8-1-795,2 6 0,-9-1 232,-3 1 0,-7-2-632,2-4 0,-14 4 432,-9-4 1,-8-3 64,-10-3 1,6-5 48,1-6 1,-1-1-27,-6-10 0,8 1-422,4-13 307,4-1 1,4-7-419,3-3 0,4-13 271,8-10 0,0-3 272,0 2 1,0-2 75,0 8 0,6 6 176,0 5 1,2 9 181,-3-3 0,-3 12 593,4 5 1,-4 12-378,-2 6 0,0 4 268,0 1 1,0 1-324,0-1 0,0 1-126,0 0 0,-2-3-611,-4-3 0,4 2 235,-3-8 1,3-6-495,2-5-431,0-9 55,0 5 0,7-16 233,5-3 1,3-12 675,3-6 0,7-11 0,1-4 0</inkml:trace>
  <inkml:trace contextRef="#ctx0" brushRef="#br0" timeOffset="254">1176 68 7848,'10'9'3033,"-5"9"0,3 7-3671,-2 9 0,7 1 122,-1-1 1,-4 7 100,-3-1 1,-3 8-97,-2-2 1,-13 4-224,-4 2 1,-18-2 744,0-4 1,3-4-150,3-7 571,8-1-400,3 1 0,20-8-88,16-4 1,9-4 81,13-1 1,4-1 322,8 0 0,0 0 281,0 1 1,0 1 498,0 4 1,-3-2-493,-2 8 0,-5-8-204,-8 2 0,-7 2-3761,-4-2 3327,-11 8 0,-4-12 0,-8 6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40.5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294 536 7993,'-34'0'-440,"-1"0"0,8 0 220,4 0 0,-2 0 24,2 0 1,-6 0 389,6 0 0,0 0 488,6 0 0,5 0-82,1 0 0,7-2 229,-2-4 1,4 3-373,2-9 0,10 6-192,7-5 0,8 7-164,10-2 1,-1 4 73,1 2 0,0 2-334,-1 4 0,1 4 92,-1 7 1,-7 8-129,-4 4 1,-5 13 215,-7 10 1,-3 2 58,-8 9 0,-10 0-16,-7 7 1,0-1 12,-6 0 0,-2-2 120,1-3 0,1 1-108,6-7 0,2-7-520,3-4 1,-3-9-39,3 2 0,3-5-310,-3-6 0,6-6-342,-5-12 228,7 5 0,-9-16 893,7 0 0,-8-16 0,5-11 0</inkml:trace>
  <inkml:trace contextRef="#ctx0" brushRef="#br0" timeOffset="235">121 1262 9043,'2'24'1922,"4"-1"1,-2 0-1436,7-6 1,-1 6-294,2 0 0,3 6 28,-4-6 0,5 0-1230,1-6 1,0 1 236,1-1 0,-1-8-263,0-3 1,8-6 674,4-6 1,4-3 44,1-8 1,9-8-248,3-4 0,-2-4 196,2-1 1,-8 7 364,3 4 0,-7 5 0,-5 7 0,2-3 789,-8 9-206,0-1 0,-13 13 564,-5 5 1,-3 9-692,-2 2 0,0 6-58,0-6 1,-5 6-486,-1-6 0,-6 6-1148,7-6 1235,-9 0 0,5-6 0,-9 0 0</inkml:trace>
  <inkml:trace contextRef="#ctx0" brushRef="#br0" timeOffset="557">1539 726 7926,'-26'18'1392,"-5"12"269,8 5 1,5 13-1013,7 4 0,7 2-130,-2 9 0,6-1-1556,6 1 701,-4 4 0,13-19-420,-3 4 0,-3-17-851,3-1 0,-2-11 661,1 0 853,5-11 0,-7-4 84,8-8 0,3-16-84,3-7 0,-2-9 93,8-9 0,-8-3 0,4-8 0</inkml:trace>
  <inkml:trace contextRef="#ctx0" brushRef="#br0" timeOffset="903">2075 190 7926,'20'-19'302,"3"-4"1,-2 10 474,8-5 0,-6 5-397,6-4 1,5 1-159,7 5 1,-1-5-653,-6 5 1,1 3 225,0 2 1,-3-1 411,-3 1 1,-4 0-35,-8 6 0,-1 2 43,-5 4 1,3 5-84,-8 12 0,-1-2 73,-5 8 1,0 0-139,0 6 1,0 7 99,0 4 0,-5 0 87,-1 6 1,0-4-58,6 10 1,-2 1 229,-4-1 1,4 7-76,-3-1 1,3 9-24,2 2 1,2 5-143,3-5 1,-1 2 76,8-2 1,-6-2-428,5 8 1,-7-10-477,2-2 1,1-2-165,-1-9 0,0-2 415,-6-10 1,0 0 25,0-11 0,-6 1-342,0-13 275,-7-8 0,3-7-133,-7-8 0,-2-8-249,-4-3 0,2-14 90,-8-10 719,0-7 0,2-10 0,2 0 0</inkml:trace>
  <inkml:trace contextRef="#ctx0" brushRef="#br0" timeOffset="1149">2127 1020 7907,'-17'-17'520,"7"0"65,5-1 1,3 7 829,2-1-474,0 1-1379,7-6 0,3 7 65,7 4 0,-1 6-51,-5 6 1,-3 4 291,-8 7 1,0 10 242,0 7 1,-8 3-62,-3 9 1,-5-6 186,-1 6 1,0-7 719,-1 1 0,7-5-485,-1-6 0,9 1 244,-3-7 1,4-5-266,2-7 0,8-7-59,3 2 0,4-4-435,3-2 0,7-8-357,4-3 0,-1-12-1041,7-6 1,-6-2 795,5 2 0,-1-4-683,-10 5 1,0-11 1327,-6-1 0,1-8 0,-1 4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39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70 7957,'-8'-18'142,"6"1"1,-12 5 176,9 1 1,-3 7-530,2-2 0,2 4 9,-7 2 0,-1 0 223,-5 0 0,0 8-68,-1 4 0,1 11 164,0 5 0,2 5 35,3 2 0,-3 1 193,3 5 0,4 3-68,3 8 0,3 5 249,2 1 0,0 5 182,0-5 1,0 7-261,0-1 0,0 3-535,0 2 0,0-5 125,0-1 0,5-9-246,1-2 0,2-4-63,-2-14 1,-2 5-298,7-11 1,-7-3-129,2-1-70,-4-5 532,5-2 0,-5-9-20,4-8 0,-4-4-64,-2-13 0,0-5 24,0-12 1,0-3-90,0-3 1,0-2 168,0-4 0,2 3 213,4 9 0,1-1 0,5 1 0,3 1 0,-3 4 0,3-4 0,2 5 0,1 1 0,-1-2 0,0 6 0,1-6 0,-3 2-44,-4-2 1,5-1 431,-5 6 1,3-6 146,-3 1 0,5 4 375,-5 2 0,5-2-311,1 2 0,-6 0-116,1 6 1,-1 1-352,7 5 1,-7-3 70,1 8 0,-6 1-120,5 5 1,-5 0-15,5 0 0,-5 2-95,6 3 0,-7-1 37,7 8 0,-6-1-178,5 7 1,-7 5 188,2 0 1,2 7 89,-3-1 0,7 6 208,-6 5 1,5 0-60,-5 12 1,7-4 33,-1 10 1,-2 4-48,1 1 1,-5 2 92,5-1 1,-1 3-298,1-4 1,5 3-226,-5-3 1,3-3-44,-3-9 0,3-1-356,-8-3 0,5-7 133,-5-11 0,0 1 191,-6-6 1,0-7-483,0-6-292,0-7 391,0 4 0,-2-18 171,-4-7 0,-4-2-46,-7-10 1,-6-8 85,0-9 1,-2-4 427,2-1 0,-4-9 0,-8-2 0</inkml:trace>
  <inkml:trace contextRef="#ctx0" brushRef="#br0" timeOffset="346">398 951 7947,'-9'-17'103,"-7"6"129,5-1 0,1 6 555,-1-5 369,7 7-381,-4-11-503,8 5 1,8-2-195,4 1 1,5 7-51,6-2 0,-4 2-152,4-1 1,-4 3-123,-1-4 1,-3 12-389,-3 5 0,-3 1 235,-3 5 1,-4-1-210,4 12 1,-6-7 242,-6 3 0,2 1 78,-8-2 0,3 0 565,-3-6 0,5-6 356,7 1 498,-8-8-639,6 4 126,-6-8-268,8 0-396,8 0 0,0 1 6,3 5 0,3-2 29,-9 8 1,1 1-252,-6 10 0,0-2 154,0 8 1,-7 0 91,-5 5 0,-3 1 250,-3 0 0,1-8 408,0-4 1,5-4 184,1-2-207,7-7 0,4-3-186,11-7 1,12-7-183,6-5 0,12-11-877,5-6 0,4-3-227,2-3 1,-2 0-1912,-4 1 2762,4-8 0,-6-3 0,8-6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38.8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87 312 8221,'0'-12'746,"0"1"1,2 5-398,4-6 0,3 7-165,8-7 0,1 2 61,-1-1 0,0-3 194,1 9 0,5-3-87,0 2 1,6 4 6,-6-3 0,5 3-217,-5 2 1,8 0-119,-2 0 0,-2 0 87,2 0 0,-6 0-107,6 0 1,-8 0-489,2 0 1,-4 0 80,-2 0-7,1 0 0,-3 2 141,-3 3 0,-5-1 42,-7 8 1,-7-1 75,-5 7 0,-3-1-7,-3 0 1,-5 0 62,0 1 0,-8 5 14,3 0 1,3 0 209,2-6 1,3 0 12,3 1 33,0-1 1,5-2 10,1-3 0,7-2-120,-2-5 1,6-3 10,6 4 0,-2-4 56,7-2 0,1 0-124,5 0 0,2-2 58,4-4 0,-3 2-207,3-7 0,2 7 49,-2-2 1,-6 4-421,-5 2-58,-1 0 300,-1 0 1,-5 14 131,-10 3 1,-7 6 10,-11 0 0,-4-2 183,-7 8 1,-1-2 31,0 2 1,1-2 385,-1-4 1,8-4-226,4 4 0,10-9 168,1-3 1,8-5-123,-1 5 1,5-7-7,5 2 1,7-4-118,11-2 0,4-2 9,8-4 0,7 2-76,4-7 1,-2-6-214,2-7 0,-5-1-448,5 2 0,-10 4 285,-1-4 1,-1-2-478,-5 2 0,-10 0 164,-1 6 1,-7-2-48,1-4 1,-5 3 221,-7-3 0,-7-4-12,-5-1 1,-11-1 201,-6-6 1,-3 10 217,-3-9 0,-5 5-2,-1 0 0,1-2-104,5 8 0,-5-6 355,0 6 0,5 6-217,6 5 0,8 1-4,-2-6 1,6 5 336,5 1 481,-3 7-41,13-12-442,-6 14 0,10-11-1,4 7 1,-2 0-199,7 6 1,1 0-53,5 0 0,1 8 62,-1 4 0,0 7-20,0 10 1,-1 1 2,-5 17 0,3 6-11,-8 11 1,5 5 53,-5 6 0,5 6-173,-5 11 1,0-2 159,-6 8 1,0-8-6,0 3 1,6-1-588,-1-6 0,1-3 191,-6-14 0,2-13-20,4-4 1,-4-14-13,4-3 0,-3-3-93,3-9 0,-4-5-365,4-7 410,-4-7 1,-4 4 113,-4-8 1,2-2-348,-7-4 0,-3-5-60,-9-12 0,2 1 587,-8-6 0,0-1 0,-5-6 0</inkml:trace>
  <inkml:trace contextRef="#ctx0" brushRef="#br0" timeOffset="111">70 1297 8029,'-18'6'444,"1"0"1,5 0 1756,1-6-1818,7 7 1,-4 3-244,8 7 0,4-1-1291,8-5 1151,-1 5 0,22-15 0,-6 7 0</inkml:trace>
  <inkml:trace contextRef="#ctx0" brushRef="#br0" timeOffset="231">1245 1090 8055,'-15'2'3334,"4"4"0,3-3-3486,8 9 0,0-1-433,0 7 0,0-7 585,0 1 0,-8-1 0,-1 7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24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18 277 8349,'0'-17'-642,"-8"0"764,6-1 1,-5 1 40,7 0 0,2-1-18,3 1 0,5 0 49,7-1 0,1 1 182,-1 0 1,2 2-247,4 3 0,-2-1 18,8 7 0,-8-6 149,2 6 1,2 1-90,-2 5 1,0-6 194,-5 0 0,-1 0-12,0 6 0,-5 0-17,-1 0 0,-5 2-91,6 4 0,-9-2 35,3 7 0,-4 1-48,-2 5 1,0 1-17,0-1 0,-8 8-730,-3 4 0,-4 3 310,-3 3 1,7 0-873,-1-1 1,6-5 242,-5 0 0,7 0 795,-2 5 0,12 8 0,4 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52.4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173 831 7912,'-25'-8'2701,"6"-2"-1735,2-7 1,11 7-476,12 5 0,7 3-311,16 2 1,0-6-1755,11 0 1032,4 0 0,-5 1 193,7-1 0,-10 0 8,-1 6 0,-2 0 354,-10 0 0,-2 10 320,-10 7 1,3 8 19,-8 10 0,-1 5-230,-5 0 0,-7 14-16,-5-2 0,-11 11 174,-6 1 0,-2 1 215,3-2 1,-11 5-367,5-5 1,1-1 35,4 1 1,0-7-207,-5 1 1,5-3-297,0-2 0,8-2-753,-2-4 0,4-5 531,1-13 0,7-3-86,-1-7 0,7-9 11,-7-3 1,8-6-80,-2-6 0,5-11 712,1-12 0,-8-11 0,-2-4 0</inkml:trace>
  <inkml:trace contextRef="#ctx0" brushRef="#br0" timeOffset="228">52 1626 7912,'17'-35'337,"1"9"-106,-1 2 1,-5 7 372,-1 6 0,1 3 206,5 8 1,0 0 375,0 0 0,1 8-573,-1 3 1,0 5 30,1 1 1,-1 2-522,0 4 0,-1-4-460,-5 4 0,4-3-836,-3-3 0,1-6 427,-1 1-553,3-8 533,-5 4 0,7-10-225,1-4 0,-1-4 583,0-7 0,6-6 155,0 0 1,8 6 234,-2 5 0,2 2 281,-3-1 1,3 3 240,-8 8 1,6 2-327,-6 4 0,0 3 1229,-6 9 1,-7 5-893,-4 0 1,-4 8-811,-2-3 0,-2 5 336,-4 2-41,-11 7 0,-18-6 0,-9 7 0</inkml:trace>
  <inkml:trace contextRef="#ctx0" brushRef="#br0" timeOffset="774">1418 1263 7952,'10'-27'0,"3"2"-191,-7 8 0,8-6-234,-3 0 1,-1-6 859,1 6 0,1-6 251,5 6 41,0 0 0,-1 11-22,-5 1 0,3 9 150,-9 2 1,7 9-272,-6 14 0,-1 10 119,-5 7 1,-1 14-414,-5-2 1,2 4-272,-8-4 0,3 0-905,-3 0 0,-1-3 623,7-2 0,-5 1-921,5-8 1,-6-5 340,6-7 0,1-12-665,5 1 1022,0-11 1,2-8 79,3-15 1,11-16 238,7-13 1,2-8 166,-2-9 0,-4-1 0,6-13 0</inkml:trace>
  <inkml:trace contextRef="#ctx0" brushRef="#br0" timeOffset="1258">1695 485 7952,'17'-35'0,"1"1"0,1 1 43,4 4 1,4-4 88,7 5 1,3 1 343,3-2 0,-1 8-64,7-2 1,0-2-172,6 2 0,0-6 19,-1 6 1,-4 0 0,-1 5 0,-8 3-13,2 3 0,-3-1 13,-2 7 1,-1 0-157,1 6 0,-6 0 73,-1 0 1,-6 0-131,1 0 0,-4 6-34,-2 0 1,0 7-59,1-1 1,-1 1 75,0-1 0,-5 3-59,-1-3 1,-1 3 47,1 3 0,3 1-1,-8 4 0,5-4 182,-5 4 1,7-2-142,-1 2 1,-2-2 218,1 8 0,-5 0-15,5 6 1,-7 1 17,2 5 1,4-3-62,1 8 1,-1 0 2,1 6 0,-5 2 14,6 3 1,-1 1 106,6 11 1,-1-7-105,-5 13 0,5 0-283,-5 11 1,-1 1 108,1-1 0,-1 2-162,1 5 1,-1-11-278,-4 5 0,-4-12 278,3 0 0,-3-14-139,-2-9 0,2-4 211,4-13 1,-4 1 239,4-13 1,-4 0-748,-2-5 126,0-9-652,0-1 1,-8-18 421,-4-7 0,-3-2-406,-2-10 0,-6-6 456,0-5 1,-8-8 17,2 2 1,-9-4-182,-3-2 0,-5 0 358,6 0 1,-6 0 386,5 0 0,-5 8 0,6 4 0,0 5 0,5 7 0,0 3 0,1 7 0,-1 1 0,1 0 0</inkml:trace>
  <inkml:trace contextRef="#ctx0" brushRef="#br0" timeOffset="1508">2283 1280 7916,'-17'-34'-312,"-1"-1"-39,1 0 0,7 1 1235,5-1 0,3 1-325,2-1 1,7 0 162,5 1 0,9 7-280,2 4 1,8 4-176,-2 1 1,1 9-112,-1 3 1,2 4-160,-8 2 0,0 10-410,-6 7 0,-7 10 365,-4 13 0,-4 6-268,-2 12 0,-10-2 100,-7 7 1,0-7 588,-7 2 1,5-7 0,2-4 0,7-11 28,5-7 1,3-8 489,2 2-230,0-11 1,7-5-275,5-7 0,5-9-122,6-9 1,-2-7-681,8-9 0,-2-1 329,2 1 1,-6-5-498,-11 5 1,-5-11 33,-7 11 0,-2 3-237,-3 8 1,-13 6-152,-11 5 0,-11 6 936,-6 12 0,-4 19 0,-2 12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7:50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346 131 8099,'0'-10'0,"0"1"-331,0 3 134,8 4 820,-6-6 62,6 1-350,-8 5 1,2-12 217,3 8 35,-3 1 27,14-3 86,-14 6-411,13-6 0,-13 18 166,4 7 1,-6 8-81,-6 10 1,2-1 89,-8 1 1,3 0-276,-3-1 0,-3 7-135,3-1 1,3-5 79,-3-7 0,8-5-173,-1 6 1,3-8-214,2 2 0,0-9 113,0-3-396,0-7 178,0 4 0,2-10-196,3-4 1,7-11 23,11-12 1,2-4-299,4-1 0,3-6 305,-3-1 1,4 1 92,2 5 1,5 1 502,0-1 1,6 0-133,-5 1 1,5 7 217,-6 4 1,6 4 241,-5 1 1,-7 7 559,-5-1 0,-8 9 406,2-3-404,-4 4 0,-3 4-474,-5 4 1,-3 5-251,-8 12 0,-2-2-639,-4 8 0,-5 0 346,-12 5 1,4 1-358,-5 0 1,0-1-279,0 1 0,-1 5-845,2 1 1,2 3 546,-8 2 1,-1 0-705,-11 12 1415,-3-5 0,-8 7 0,0 1 0</inkml:trace>
  <inkml:trace contextRef="#ctx0" brushRef="#br0" timeOffset="619">312 1013 8099,'-44'34'0,"1"-1"156,9-4 1,-1 2 352,0-8 0,3 0-148,3-6 1,4-2 66,8-3 0,7-2 75,4-5-320,4-3 0,12-2 166,7-11 1,10-7-47,14-5 1,-1-4-273,12-7 0,-2-3-139,13-3 1,-7 9-168,2-3 0,-7 3-108,-4-4 1,1 7-324,-8-1 0,-7 8 205,-10-2 1,-4 3-92,-2 3 46,-7 7 375,-3-5 1,-7 11 168,0-7 0,-7 7 1,-5-2 0,-9 4 199,-2 2 1,-6 0 17,6 0 1,-6 2 137,6 4 0,-6-4-68,6 4 1,4 1-84,2-1 0,9 2-26,-9-3 1,9 5-36,-3 7 1,7 3 157,-2 3 1,4 3-97,2 9 1,0 5-49,0 1 0,0 5-155,0-6 0,0 2-43,0-1 0,0-7-47,0 1 1,2-2 107,4-10 0,-2-2-71,7-10 1,1 3 99,5-8-79,0-1 0,6-18-6,0-4 0,2-12 8,-1 0 0,-5 2 40,4-2 1,2 0 2,-2-5 1,-6 1 12,-5 4 0,-1 2-14,6 4 1,-7 10-376,-4-4 179,3 3 0,-5 5-10,8 3 251,-8 4 0,3 12 162,-7 7 0,6 8-104,0 9 0,0 1 114,-6 0 1,0 5-153,0 0 1,5 8 1,1-2 1,0-1-374,-6 1 0,0-6 135,0 6 1,0-7-199,0 1 1,-2-9 65,-4-2 0,2-8-24,-7 2 1,-1-6 125,-5-5 390,0-5 0,-1-9 104,1-3 1,0-11-166,0-7 0,5-8 849,1 3 1,7-5-413,-2-2 1,6 1 235,6-1 0,5-1-446,12-5 0,6 5-336,11-5 0,-1 5-253,7 1 0,0 1-474,6-1 0,-6 6-312,0 1 0,-2 4 462,3-4 1,2 1 544,-2-2 0,3-4 0,1 6 0</inkml:trace>
  <inkml:trace contextRef="#ctx0" brushRef="#br0" timeOffset="1019">1661 459 8017,'0'-17'633,"1"6"208,5-1 0,4 6-371,7-5 1,2 7-184,4-2 1,-1 4 123,6 2 1,-5 0-132,6 0 0,-8 2-96,2 4 0,-3 4-154,-3 7 1,0 0-325,1 0-1,-9 3 170,-3 3 1,-4 2-68,-2 4 1,-2 3-372,-4-3 1,-3-2 228,-9 2 1,-5-6-98,0 6 1,-2-8 117,2 2 1,-2-6 253,-4-5 1,4 1 11,8-7 1,0 5 470,-1-5-296,1 0 0,2-4 40,3 4 1,5-3 437,7 9 1,0-1-260,0 7 0,5 1 579,1 4 0,2 4-289,-2 8 1,1-1-104,5 1 1,1 7-573,-7 4 1,6-4-526,-7-1 0,3-7 427,-2-5 0,-2-4-362,7-8-935,-7 1 1022,11-9 0,-11-11-712,8-15 1,-3-8 481,3-9 1,3-9-93,-3-3 0,-3-6 733,3-5 0,-8-13 0,3-8 0</inkml:trace>
  <inkml:trace contextRef="#ctx0" brushRef="#br0" timeOffset="1407">2560 27 7960,'0'-17'2211,"-8"7"1,6 10-1728,-4 12 0,5 3-273,1 2 1,0 3-566,0 3 0,-6-4 106,0 4 1,-2 2 751,3-2 1,3 0-187,-4-6 1,6-5-60,6-1 1,11-7-115,12 2 0,3-4-17,3-2 0,5 0-507,1 0 1,5-8 220,-6-3 1,-5 1-422,-6-1 1,-8 7 246,2-2 1,-10 4-534,-1 2 1,-8 8 214,1 3 0,-7 7 113,-9 5 1,-3 9 38,-14 9 1,5 1-81,-6-2 0,0 3 578,-6 3 0,3-2 0,3-4 0,-2-3-166,8 3 0,-6-3 495,6-3 1,6-1 323,5-4 0,9 1-252,-3-7 1,4 6 346,2-6 0,-6 0 28,0-5 0,1-1 159,5 0 0,1-1-939,5-5 1,-2 3 111,8-9-1542,-1 9 967,14-12 0,-6 5-160,4-7 1,-3-2-86,-3-3 0,-2-5-1227,-3-7 1939,3 7 0,-5-13 0,7 4 0</inkml:trace>
  <inkml:trace contextRef="#ctx0" brushRef="#br0" timeOffset="1642">2888 823 8042,'10'-10'896,"5"2"0,-11 8-10,8 0-466,-8 0 0,3 2-167,-7 4 0,0-2-3,0 7 1,6-5-140,0 6 1,0 1 73,-6 10 1,0 4 4,0 8 0,5 3 31,1 8 0,6 4-39,-7 19 0,7-1-101,-6 12 0,5 7-362,-5 5 0,0-40 0,-1 2 117,-1-2 0,-2-1 0,2 1 1,0-2 33,2 48 1,-4-11-1205,3 5 687,-3-23 390,-2 14 0,2-31-180,4-1 1,-4-6-37,4-11 0,-2-7-56,1-4 1,-1-9-65,8-3 593,-8-7 0,11-4 0,-6-10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7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7885,'12'0'1981,"-1"0"-1241,1 0 0,5 2-667,0 3-1454,-7-3 580,-2 14 1,-8-13 448,0 9 1,0-6 351,0 5 0,7 1 0,3 5 0</inkml:trace>
  <inkml:trace contextRef="#ctx0" brushRef="#br0" timeOffset="96">208 346 7885,'0'18'1230,"0"-1"0,0 0-241,0 1 1,0-7 1108,0 1-2098,0-1 0,7 7 0,3-1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7.1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0 174 10342,'12'-6'1022,"-1"0"1,-5 0-784,6 6-154,-1 0 1,6 0 93,1 0 0,5 0-1,0 0 1,0 0 27,-6 0 0,0 0-107,1 0 0,-1 8-251,0 4 0,1 3 106,-1 2 0,-7 6-163,-5 0 1,-3 6 47,-2-6 1,-2 6 158,-3-6 1,-5 8-68,-7-2 1,1-4-109,5-2 1,-5 2-297,5-2 1,-3-6 176,3-5 1,-5-9-192,5 3 0,1-4 144,-1-2 1,5 0-465,-5 0 308,7-8 352,-4-1 265,8-1 776,0 2 154,0 24 0,6-3-508,0 16 0,-1 0 354,-5 5 0,2 1-324,4 0 0,-4-1-502,4 1 1,1-2-184,-1-5-49,8 5 1,-11-14-389,9 4-871,-8-11 334,11-5 1,-7-16 427,3-8 0,3-5-316,-8-12 1,7 3 976,-1-9 0,3-12 0,2-2 0</inkml:trace>
  <inkml:trace contextRef="#ctx0" brushRef="#br0" timeOffset="333">727 1 9820,'17'27'2787,"0"-4"1,-1-2-2819,-5 2 0,2 4-319,-7 7 0,0 3 294,-6 3 0,-2 2 186,-4 5 0,-3 2-96,-9-2 1,1 1-202,0-2 1,0 2-186,-1-8 0,1 0-678,0-5 1,5-8-44,1-4 1,7-10-74,-2-1 779,4-8 1,4 4 130,4-8 1,3-2 290,9-4 1,7 4 199,3-4 0,5 4 245,2 2 1,-1 0 104,1 0 1,-1 8 581,1 3 0,-6 3 162,0-3 1,-8 5-683,2-5 1,-4 5-842,-2 1 1,1 0 179,-1 1 1,-2-7-289,-3 1 0,-3-3-369,-3 3 1,-2 1-2382,8-7 3032,-9 0 0,13-6 0,-7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5.3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70 121 8037,'0'-34'0,"0"7"0,0 4 0,8 11 1688,3 6 1,6-1-692,6 1 1,2 0-423,4 6 0,-2 2-146,-4 4 0,-2-2 37,8 7 0,-10-5 201,-1 6-494,-1-1 0,-9 1-11,3-1 1,-1 1-108,-5 5 1,-3-6-43,4 1 1,-2 0-304,2 5 1,-4 0-1170,3 0 0,-3 1 732,-2-1 1,-5 2-417,-1 4 1,-8-2-28,3 8 1170,-4-8 0,-10 12 0,-2-6 0</inkml:trace>
  <inkml:trace contextRef="#ctx0" brushRef="#br0" timeOffset="1270">1 709 8037,'2'-15'1789,"3"3"0,11-9-1664,7 4 1,13-4-534,-1 3 1,3 1-44,-3 0 0,-2 5 110,-5 1 1,3 5 331,-8-6 0,0 9 129,-5-3 70,-1 4 0,-2 10-174,-3 3 1,-5 5 106,-7 1 1,-7 6-26,-5 0 1,-11 8 192,-6-2 0,2-3 66,-1 3 0,-1 0-111,-6 6 0,2-8-188,5-4 1,3-4-4,7-2-254,9 0 220,-7-7 0,22-2-158,0-8 0,15-8 131,8-4 1,4-5-29,1-6 1,7 4-116,-1-4 1,0 4 77,-5 1 0,-6 7-28,-1-1 25,-6 8 1,1-1-4,-12 10 1,-3 11 123,-8 7 0,-14 8 125,-3-3 1,-12 11-45,0 1 1,-3 1 156,-3-7 1,-5 7-50,0-1 1,1 0-139,10-5 0,-1-8 153,6-4 0,7-6-81,6-5-341,7 3 85,-4-13 1,16 4-208,3-12 1,12-4 143,6-7 1,4 0-20,1-1 0,-5 1 309,0 0 0,0 1-150,6 5 1,-9-3 329,-3 9 1,-3-1 31,-3 6 0,-6 8 10,1 3 1,-8 6 0,2 6 1,-6-1 70,-6 6 0,-6 1-195,-11 6 1,4-6-199,-4-1 1,2-1 11,-2 2 0,4-4 73,-4-8 0,9 1-398,3-1-57,-1-7-50,-5 5 306,-1-13 62,9-2 0,3-12-72,12-11 1,0-2-119,11-3 1,-2-11-200,14 5 1,0-7 133,6 1 1,-1 5-354,1 1 1,-1-1 195,1 6 1,-1 4 17,1 2 0,-6 4 193,0 2 0,-8 1 194,2 5 1,-4-3 24,-2 9 1,1-7 310,-1 6 1,-6-5 118,1 5 0,0-5-216,5 5 0,2-2 417,4 2 0,2 4-254,4-3 0,4-3-167,-5 2 1,-1 0-76,2 6 0,-8 0-178,2 0 1,2 0 77,-2 0 0,0 6-129,-5 0 1,-3 2-155,-3-3 247,3 5 0,-11 7-22,7 1 0,-7-7 97,2 1 0,-6-1 141,-6 6 0,-2 1-110,-3-1 1,-10 0 127,4 1 1,-5-1-197,5 0 0,0 0 28,0 1 1,-7-7-511,1 1 0,0-8 0,6 1-178,0-3 0,-1-2-463,1 0-310,0 0 595,0 0 741,-1-7 1,9 3-323,3-8 114,4 8 410,2-3 1,0 5-146,0-4 747,0 4-505,0-6 0,0 7 284,0-5-366,0 4 0,0-8-41,0 5 0,0 1-111,0-8 1,0 6 146,0-5-303,0-1 1,2-5 107,4 0 1,-2 5-157,7 1 0,-7 5 102,2-6 1,-2 9 296,1-3-179,-3 4 179,6-6-93,0 6 59,-7-5-57,7 7 33,-8 0-439,0 7 217,0-5 211,0 6 95,0-8 65,0 0 1,-6 2-22,1 4 130,-1-5-314,6 7 1,0-6 79,0 4 0,0-2-149,0 7 1,0-5 105,0 6 1,0 5 137,0 6 0,2 8-84,4-3 1,1 15-12,5 9 1,3 9 3,-3 14 1,-3 4-261,3 7 0,-6 3-40,5 3 0,-1-17 126,1 0 0,5-16-290,-5-1 0,3-12 41,-3-6 0,3-11-78,-9-6 1,7-4-165,-6-1 0,-1-9 226,3-1 1,-6-10 189,4-4 0,-4-9-918,-2-8 0,0-10 406,0-1 1,0-7-1144,0-5 1726,0-11 0,-8 3 0,-2-15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9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18 181 8056,'-7'-25'1578,"5"6"0,-6-6-1280,8 8 1,2 5 23,4 0-287,-4 1 133,13-6 245,-6-1 423,1 9-417,-2-7 1,-8 16 11,0 0 0,0 16-129,0 13 0,0 5 251,0 6 0,0 5-32,0 7 0,0 1 679,0 5-940,0-4 0,0 3 1,-2-9 69,-4-1 1,4-7-579,-4 6 1,-1-9 0,1-3 0,0-7-646,6-10 271,0 1-646,0-1 388,0-7 0,2-3-505,4-7 0,3-7-164,9-5 1,-1-9 1548,0-2 0,8-8 0,2 4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9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37 8049,'-17'-16'9155,"-1"5"-8717,9 1 1,9 12-1138,11 15 0,3 3-1235,-3 3 0,-3-4 952,-8 4 0,0 4-112,0 2 0,-4 3 447,-7 3 1,-3 0 230,-15-1 0,14-7 416,-2-4 0,3-4 0,-3-1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9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8026,'8'-17'0,"3"0"0,7 5 2380,5 1-1554,-4 7 0,14-6-191,-5 4 0,-3 5-68,-1-5 1,-5 4-207,-2 2 0,0 8-132,1 3 1,-3 6-341,-3 6 0,1-1 142,-7 6 0,-1 3-533,-5 9 0,-7 5 32,-5 7 0,-3-2-332,-2-4 1,-3 7 608,-3-6 0,6-1 307,0-12 1,1-1 381,11-4 0,-1 1-307,6-6 1,6-1 539,-1-6 0,15-6-273,-3 1 1,6-8 166,0 2 0,4-5-314,7-1 0,1 0-315,0 0 0,-1 0 0,1 0 0,-1-5-198,1-1 0,0 0-2094,-1 6 0,-5 0 2298,0 0 0,-8 0 0,4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19.7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50 7948,'0'-27'3539,"0"10"0,6 11-3819,-1 12 1,1 5-362,-6 12 641,0 4 0,-23 16 0,-6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0.0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8759,'2'-10'1345,"4"5"1,3 3-577,9 2 1,5 0-2538,0 0 0,2 0 755,-2 0 1,-4 0-105,4 0 1117,4 0 0,-8 0 0,6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24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 8114,'-45'0'0,"7"2"577,15 4 1,8 9 616,15 8 1,2 0-2727,3-6 1532,5 1 0,15-1 0,2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0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8003,'17'0'1371,"0"0"0,3 0-1233,3 0 0,-2 0-262,8 0 0,-1 0-1060,7 0 0,-2 0 496,-5 0 0,3 0-193,-8 0 881,8 0 0,-12 0 0,6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0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7980,'18'0'2900,"-1"0"1,6-6-1751,0 1 1,2-7-981,-2 6 0,4-1-559,8 1 1,1 4-2180,5-4 0,-7 4 330,1 2 2238,-8-7 0,-2 5 0,2-6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0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87 7907,'-8'-17'0,"6"7"0,-3 3 577,10 7 1,5-6-476,7 0 0,1 0-1245,-1 6 710,0-7 0,-1 3 923,-5-8-462,4 9 2511,-13-5-1385,6 8-747,-8 0 1,-6 8-102,1 3 0,-9 6 32,3 6 0,-5 4-44,-1 8 0,-2 7-140,-4 4 0,-4 12 133,-8 5 1,6 7-216,0 4 1,1 5 60,-7 8 0,8-1 34,4 1 1,12-9-569,5-3 0,4-11 116,2-7 1,8-5-67,3-6 1,12-5 311,6-12 0,6-4 221,5-8 1,4-8-590,8-3 1,0-13 120,0-11 0,-6-7 98,0-9 0,-10-7 296,-1 1 1,-8-8 447,-10 2 1,-1-4-152,-5-2 0,-5 6 49,-12 0 0,-5 7-149,-12-1 0,-14 13 39,-15 10 0,-4 7-3383,-13 10 2854,-11 16 1,29-4-1,-2 2 1,-4 9-1,0-1 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6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87 8041,'-7'-18'1780,"3"1"-979,-8 0 437,9 7-677,-5-5-658,8 13 297,0-6 0,0 18 59,0 7 1,0 8 626,0 10 0,-2 19-288,-4 3 0,2 10-80,-7-9 0,7 7-156,-2-1 1,4-5-590,2-1 1,0-6 21,0-6 0,0 2-107,0-8 0,0-5-192,0-6 0,0-8-2090,0 2-1067,0-4 3661,0-9 0,8-10 0,2-10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6.7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22 7930,'-35'-16'858,"0"13"1,10 1 949,8 19 0,8 10-2129,9-4 1,0 8-1154,0-3 1,0 3 1473,0-2 0,-8 11 0,-2-3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7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70 7938,'0'-25'2102,"0"5"0,8 3 0,5 11-1181,8 4 1,4 2-1860,4 0 1,4 0 454,-5 0 0,3 6-382,-2 0 1,2 9 201,-8 3 1,-8 1-34,-9 10 0,-6 1 421,-6 11 1,-11 3 291,-12 8 1,-9 0 626,-3 0 1,1-8-485,5-4 0,8-3 596,4-3 1,6-7 357,6-4 207,-5-4 1,16-7-523,0-1 1,16-7-329,12 2 1,5-4-485,2-2 1,7-2-393,4-4 0,2 4-1469,-2-3 1,4-3 984,-4 2 0,-3 0 889,-3 6 0,4-7 0,0-3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7.5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103 50 7919,'-25'-15'2072,"0"5"431,-4-7 0,12 9-2269,11 14 1,10 4-329,1 7 0,9 0-1797,-3 1 0,-1-1 505,2 0 1,-9 1-760,3-1 2145,-4 0 0,-10 8 0,-1 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7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7919,'17'0'82,"1"0"1,-1-2 116,0-4 1,-5 4-6,-1-4 263,1 4-913,5 2 0,-5 6 180,-1 0 1,-7 1-861,2-1 1136,-4-4 0,-2 6 0,0-8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8.6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641 69 7982,'-10'-15'1502,"-5"5"-1164,3-7 0,2 2-112,-1 9-106,7 0 0,-9 8 210,7 4 0,-8 13-435,3 16 0,-10 7 77,-2 10 1,-8 7 460,2 5 0,-4 11-168,-1 6 1,1 9 2,4 2 0,-1-2 25,7-9 1,5-4-156,7-8 1,7-13-115,-2-4 1,12-12-231,5 0 0,7-11-429,5-6 1,2-5 361,4-7 1,1-3-365,-7-8 1,6-8 208,-6-3 0,4-11 334,-9-1 1,-5-5 100,-13 4 0,-2-4 573,-4 5 0,-13 0-303,-16 5 0,-5 9 253,-6 3 0,-12 4-896,1 2 1,-1 2 365,0 4 0,5 11 0,1 10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7.9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7885,'23'-2'956,"0"-4"0,0 4-383,-6-4 0,6 4-182,0 2-203,8 0 0,-12 0-959,4 0 0,2 8 771,-2 4 0,0-5 0,-5 1 0</inkml:trace>
  <inkml:trace contextRef="#ctx0" brushRef="#br0" timeOffset="125">502 208 7939,'-8'-17'2849,"7"7"0,1 4-2849,11 12 0,4-4 0,3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46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87 7934,'-17'0'-35,"7"0"1,1 0-172,3 0 234,4-8 1,-6 4-15,8-8 1,0 7 48,0-7 190,0 8 0,2-9-58,4 7 0,-4-2 221,4 3-104,-4 3 262,-2-6-79,7 8 206,-5 0-227,6 0-67,-8 0 1,2 0-163,4 0 0,-3 0-25,9 0 0,-6 0-66,5 0 1,1 0-49,5 0 1,6 0-186,0 0 1,6 0 42,-6 0 0,2 0-178,-2 0 1,-4 2 36,4 4 1,-9 3-112,-3 9 1,-5-1 108,6 0 0,-9 6 77,3 0 1,-12 8-21,-5-2 0,-10 4 120,-2 1 1,-8 1 0,2-1 1,2 1 43,-2 0 0,6-7 164,-5 1 0,6-8 117,-1 2-24,4-3 1,8-5 275,-1-4-133,8-3-349,-3-8 84,7 0 0,7 0-2,5 0 1,3 0-89,2 0 1,8-2-167,4-4 0,4 3-238,1-9 1,-5 8-579,0-2 0,-2 5-588,2 1 0,2 0 691,-8 0 0,0 0-315,-6 0 1106,0 0 0,1 7 0,-1 3 0</inkml:trace>
  <inkml:trace contextRef="#ctx0" brushRef="#br0" timeOffset="211">830 467 7934,'18'-10'-301,"-1"-5"568,0 13-70,1-6 1,-7 8 228,1 0 0,-9 2 682,3 4 317,4-4-262,-8 13 126,13-13-728,-13 14-569,6-14-2451,-8 13 1332,0-5 1127,0-1 0,-8 7 0,-2-7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5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7990,'0'-25'0,"7"13"852,5 1 1,5 7 1001,6 4 0,-2 2-2970,8 4 548,-8-4 1,8 7-258,-11-3 1,3-2-1246,-10 7 2070,-3 8 0,-8 1 0,-10 5 0</inkml:trace>
  <inkml:trace contextRef="#ctx0" brushRef="#br0" timeOffset="109">156 381 7990,'8'10'0,"0"5"1674,3-3 290,5 3 1,-7 3-1195,9-1 0,-7-6-168,1 1 0,-1-6-1081,6 5 0,1-1 210,-1 1 269,0 5 0,1-7 0,-1 9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25.3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466 311 8066,'-8'-17'2703,"-2"-8"-2341,1 14-443,1-12 0,8 19 521,0-8-207,0 8 0,0-1 254,0 10 1,0 5-120,0 7 0,-6 2-313,1 5 1,-7 1 41,6 3 0,-7 3-131,1-8 1,3 0 50,-3-6 1,8 1 18,-1-1-594,3-7 436,2-3 0,3-7-508,9 0 1,3-15 263,20-8 0,-2-8-437,13-3 0,0-7 299,6 1 0,2-8 227,3 2 0,-3 3 208,4 3 1,-6 6 176,-6 5 0,-4 4 1085,-8 7 0,-7 9-94,-4 3-119,-3 4 1,-11 12-340,-3 7 0,-12 10-283,-5 13 0,-12-1-441,-6 7 0,-10 6-461,-1 5 1,0 3 321,5-2 0,-1-5-292,-5 5 1,5-4-1038,-5-2 1,5 0 610,1-1 1,-1 1 169,-5 0 0,3-6 770,-8 0 0,6-7 0,-7 1 0,9 2 0,-2-1 0,3-3 0,3-9 0,-1 2-11,0-8 0,3 6 2,3-6 1,4 0 863,8-6 1,1 0 175,5 1 603,-5-1-1112,14-7 1,-3-3-10,10-7 0,13-2-117,11-3 0,11-7-152,6-11 0,4 2-150,2-8 0,0 0-192,0-5 0,0-1-395,-1 0 1,-6 7 336,-5-1 1,-5 8-421,-7-2 1,-8-2 206,-9 2 1,-5 5 86,5 7 0,-7-1 39,2-5 0,-6 0 59,-6-1 1,-3 3 55,-9 3 1,3-3 179,3 4 1,-3 3 87,4 2 1,1 4 32,-2 2-57,9 0 1,-7 8-75,4 3 0,4 5 359,-4 1 0,5 8-70,1 4 1,0 4 79,0 1 1,0 1-146,0-1 0,0 1-60,0-1 1,0-5-306,0 0 0,0-8 129,0 2 1,1-3-114,5-3 1,-2-6 44,8 1 0,-1-8-74,6 1 1,1-5-62,-1-5 1,0-7-14,1-11 0,1 4 78,4-4 1,-4-2-89,4 2 1,-4 0 263,-1 5 1,-7 3-117,1 4 271,-1-5 0,1 14 6,-1-3 0,-7 5 11,2 5 0,2 7 125,-3 11 1,3 6 297,-2 11 1,2 4-406,3 8 0,2 0-288,-7 0 1,6 6-726,-6-1 0,-1 7 451,-5-7 0,-2 1-149,-3-6 0,-7-8 136,-11-4 0,2 1 345,-8-7 1,0 3-7,-5-14 0,-1-2 265,1-10 1,-1-3 34,0-8 1,1-8 324,-1-3 0,1-12 194,-1-6 1,8-9-261,4-3 1,12 1-125,5 5 1,6-7-164,6-4 0,5 4-216,12 1 0,10-1-173,7 2 0,8-3-296,-2 3 0,4 2-47,2-8 0,8 7-626,3-1 0,-1-3-540,1 3 1,-5-6 812,5 6 0,-5-3-142,5 3 1,-7 2 406,1-8 0,-3 5 152,-2-5 0,0 6 267,0-6 1,-6 7 289,0-1 1,-7 3 125,1 3 0,-4 1 474,-1 4 1,0 4 841,-1 8 1,1 2-664,-1 3 1,1 4 257,-1 8 0,-5 0-696,0 0 1,-8 8-206,2 4 0,-5 11-370,-7 5 1,-3 5-355,-8 2 1,0 1 239,0 5 1,-8-3-158,-3 8 0,-7-7-337,-5 1 0,4-4 235,-4-1 1,-2-8-84,2-4 0,0-6 44,6-5 0,-1 1 295,1-7 0,5 0 108,1-6 1,1-2 94,-1-4 0,-3 2-32,9-7 414,-1 7 303,6-12 0,2 15-357,4-5 0,1 12 141,5 5 1,1 10 51,-7 2 0,7 8 340,-1-2 1,-2 3-680,1 3 0,-7 5-510,2 1 1,1-1-33,-1-5 0,2-6-420,-2-1 0,-4-12-808,3 1 706,-3-11 315,6 1 0,0-16 35,3-8 1,-1-8-118,-5-10 1,-1-7-18,8-4 1,-6-12-133,5-5 0,-5-10 338,5-2 1,1-8-22,5 2 0,6 4 688,0 2 1,14 6-286,-3 6 1,7 3 53,-1 8 1,2 3 245,5 2 0,-3 5 441,-4 8 0,-5 7 144,-1 4 1,-5 11 2362,-6 6-2348,-4 4 1,6 4-64,-7 4 1,-3 6-356,-3 11 0,1-2-191,-7 8 0,1-1-161,-1 7 1,-2-6 99,8 0 0,-7-8-122,7 2 1,-1-6 58,7-5 0,5 1-168,0-7 0,6-2-190,-6-10 1,7 2-221,-1-7 1,2 1-93,-2-2 0,-4-1 269,-8 7 1,0 0-860,1 6 0,-7 0 118,1 0 1,-8 14-96,1 3 0,-10 12 527,-7 0 1,-5 4-24,-6 1 1,3 6 538,-3 1 0,4 1-65,2-2 1,-2-3 379,-4 3 0,3 3-292,-3-3 0,-2 6 1241,2-6 1,0 1-24,6-7 1,0 1 389,-1-1 1,1-5-1132,0 0 1,5-8-502,1 2 1,7-3-387,-2-3-935,4-8 803,2-1 1,8-10 277,3-4 0,5-5-1061,1-12 0,6-4-56,0-8 1428,0 1 0,2-1 0,2 1 0</inkml:trace>
  <inkml:trace contextRef="#ctx0" brushRef="#br0" timeOffset="251">2956 917 8066,'25'-18'636,"-8"1"-286,0 0 483,-15 7 0,6 1 33,-8 3-537,0 4 25,0-6-259,0 8 0,0 2 95,0 4 0,0-2 0,0 7 0,0 1 218,0 5 1,6 8-187,0 4 0,7 9 125,-1 3 0,-3 12 40,3-1 1,-1 19 78,7 4 1,-7 14-609,1 3 1,-7-40 0,1 2 132,3-3 0,-1 1 1,-1 2-1,-2 0-87,1-2 1,-1 0 0,7 44-590,5-4 1,1-17 242,-1-6 0,-2-11 221,-3-1 1,3-5-343,-3-6 0,-3-5-113,3-12 1,-6 1-257,5-7 0,-7-5 545,2-7-260,3-7 0,-1-4 757,4-11 1,3-20-1,-5-6 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39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519 190 8054,'0'-17'0,"0"6"1541,0-1-211,0 8-727,0-3 0,8 8-72,3 5 0,-1 6 125,1 11 0,-1 0-188,1 11 0,3-3-172,-8 10 0,-1-5-130,-5-1 1,0 1 65,0 5 0,0-11-407,0 5 1,0-10 3,0 4 1,0-14-678,0 2 51,0-3 391,0-5 224,0-1 0,6-12 26,0-7 0,5-3-364,-5-15 1,8 1 175,-3-7 1,1 0-151,5 1 0,-4-1 100,10 1 0,4-1 138,2 0 1,4 3 112,1 3 1,1 4 172,0 8 1,-1 7-6,1 4 0,-3-1-96,-3 1 1,-4 0 598,-7 6 0,-3 8-257,-4 3 1,3 5 367,-8 1 0,-1 6-179,-5 0 0,-7 10-29,-5 1 1,-9 1-165,-2 5 0,-6 3-89,6-3 1,-8 6-306,3-6 1,1 3 111,-2-3 0,8-9-1253,-2 3 1,3-3 589,3 4 1,-6-1-578,0 1 0,-8-1 554,2 1 0,-3 0 363,-3-1 0,-5 8 338,0 5 0,-7-3 0,7 2 0,-6-2 0,6 2 0,-7 2 0,7-7 0,-6 5 0,6-6 0,-1-5 0,7-7 0,-1-1 104,1 2 0,7-10 294,4-7 0,5-6 1015,7 5-867,3-7 1,8 2-161,0-12 0,10-4 64,7-7 1,16-2-145,13-4 1,6-4-252,5-8 0,11-1 62,6-4 0,3 1-276,-2-7 0,-4 0 96,4-6 1,2 2-309,-2 4 0,-8-2 162,-9 8 0,-12 5-110,-6 6 0,-5 8-260,-6-2 1,-10 4 187,-7 1 0,-10 1 143,-2 0 1,-10 5 27,-13 1 1,2 5 92,-8-5 0,6 7 172,-6-2 1,2-2-66,-2 2 0,-1 1 4,7 5 1,-1 5-30,7 1 1,0 8 434,0-3 0,5-1-198,1 1 0,7 1 206,-2 5 0,-2 0-162,2 1 0,1 7 72,5 4 1,0 3-126,0 3 0,-2 1-152,-4 5 1,4-5 121,-4 5 0,4-5-40,2-1 1,0-7-23,0 1 1,0-8 115,0 2-297,8-3 1,2-11 98,7-3 0,2-4-73,4-2 0,-4-10 22,5-7 1,1 0 36,-2-6 0,5-2-95,-5 2 1,1 0 50,-7 5 0,0 1-117,0 0 0,-5 1-23,-1 5 248,-7-5-97,4 15 1,-8-5 323,0 12 0,0 5-4,0 12 0,0 4-8,0 8 1,2 7-78,4 4 0,-2 4 60,7 2 0,-1 0-751,1 0 0,3-1 305,-9 1 1,3-7-381,-2-5 1,-4-11-91,4-6 697,-5-4-32,-1-2 1,-7-9 145,-5-8 1,-9-2-49,-2-9 1,-2-7 388,2-5 0,2-8 315,-8 3 0,8-5-281,-2-2 0,11 3 296,7 3 0,3-2-385,2 8 0,7-6-197,5 6 0,11-2-99,6 2 0,5 2-136,7-8 1,1 8-330,4-2 0,4-4-755,-4-2 0,4-3-643,2-3 0,-6-7 743,0-4 0,-5 1-678,5-1 1476,-16 0 0,11-6 0,-14 0 0</inkml:trace>
  <inkml:trace contextRef="#ctx0" brushRef="#br0" timeOffset="1021">1989 0 8162,'-8'0'797,"8"0"0,10 0 1102,13 0 0,-2 0-1473,8 0 0,-6 0-168,6 0 0,-8 0-691,2 0 0,2 6 273,-2 0 91,0 0 1,-6-5-450,0 5-80,-7-4 1,-2 8-576,-8-5 1,-2 5 452,-4 7 1,-5 6-80,-12 1 0,3 4 419,-3-5 1,4 6 379,2-6 0,1 6 0,5-6 0,-5 2 0,5-2 0,1-4 104,-1 4 1,5 2 17,-5-2 1,5 8 1047,-6-2 1,8-2-504,-1 2 0,-3-6 195,2 6 0,0-6-318,6 6 1,-5-8-669,-1 2 0,0-4 170,6-2 0,0-5-191,0-1 0,2-7-160,4 2 1,-2-4-340,7-2 1,3-14-9,9-3 1,-2-10 230,8 4 0,-1-8-22,7 3 1,0 1 92,-1-2 1,3 10 596,3 1 1,-3 3-128,3 9 0,-11 0 74,-6 6 1,-4 0 238,-2 0-120,1 8 0,-9 4-67,-3 11 1,-4-2-139,-2 8 0,-8-6-238,-3 6 0,-5-6 152,-1 5 0,-2-5-173,-4 6 0,2-6 65,-8 6 1,8-8-183,-2 2 0,3-9 64,3-3 460,0 1 29,-1 5 1,9-5 72,3-1-30,4-7 1,4 4-90,4-8 0,-2 0 31,7 0 1,1 0 423,5 0-608,0-8 0,1 0-55,-1-3 1,-6-3-219,1 9 0,-8-3-737,2 2 461,-4 4 206,-2-5 1,-8 7 118,-4 0 1,-1 9 164,1 8 1,-3 3 213,3 9 1,3-1 405,-3 7 0,8 0-298,-1-1 1,3 3 193,2 3 0,0-9-422,0 3 0,0-5 114,0 0 1,2 2-449,3-8 0,-1-2 166,8-10 0,-6 3-232,5-8 177,-7-1 0,6-7 51,-5-3 1,-3-5-49,4-7 0,-4-1-100,-2 1 0,0-6-22,0 0 1,0 0 114,0 6 0,0 5 50,0 1 0,0 5-53,0-6 106,0 9 1,2-5-199,4 8 301,-4 8 1,11 1-23,-7 8 1,0 1-27,-6-1 0,1 0 18,5 1 0,-4-1-58,4 0 1,-4 0-126,-2 1 123,0-9-31,0 7 9,0-14-74,0 5 54,0-7 420,0 0 1,-2 6 413,-4 0-488,4 7 0,-11-3 13,7 7 0,0-5 382,6-1 69,-7 1-650,5 5 324,-6 0-444,8 1 1,2-9 42,4-3 1,-3-4-713,9-2 1,0 0 237,5 0 0,0-10-206,0-7 0,6 0-3,1-6 1,1-2-307,-2 2 0,-2-6-140,8 6 0,-8 0 1078,2 5 0,4 1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0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35 173 8038,'-9'0'400,"-7"-7"-73,14 5 1,-5-8-50,7 4 1,7 5-459,5-5 0,3 2 88,3-2 1,1 4-38,4-4 1,-4 5 191,4 1 1,-2 0 212,2 0 0,-4 0-143,5 0 1,1 0 41,-2 0 1,7 0 84,-1 0 0,6 0-106,5 0 0,4 0-164,8 0 1,6-8 143,-1-4 1,1 3-227,-6-3 1,6 1-12,-1-7 0,-5 9-25,-6 3 1,0-2 132,6 3 1,-8-1-37,-3 6 0,1 0 5,-2 0 1,1 0 17,-7 0 1,-5 2-326,0 4 1,-2-5 103,2 5 0,1-4-35,-6-2 1,4 0 21,-5 0 1,0 0 99,-5 0 0,-3-2-24,-3-4 1,-3 5-171,-3-5-198,-4-4 330,-2 8 0,-15-5 204,-8 7 0,-16 0 0,3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1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87 242 7947,'-17'0'-276,"-1"0"1,3 2-127,3 4 70,-3-4 83,13 6 6,-6-8 0,8-2 264,0-4 164,0 4 1,0-8 338,0 5 1,2 3-274,4-4 0,-2 4 89,7 2 1,1-6-69,5 0 0,8 1-166,4 5 1,11 0 47,7 0 1,3 0 21,1 0 1,9-2-56,3-4 0,10 4-48,2-4 0,2-3-66,-2-3 0,-2 3 92,8-3 1,-6 1-281,5-7 0,-7 7 110,2-1 1,-5 1-207,-7-7 0,0 7 80,-11-1 0,2 3-46,-14-3 1,1-1 31,-7 7 0,-7 0-48,-4 6 1,-9 0-546,-3 0 494,-7 0 0,-4 6-213,-11 0 581,-5 0 0,-1-6 1,0 0-1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1.6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18 8062,'-17'0'1974,"0"-8"-1368,-1 6 1,11-6-440,7 8-124,7 0 1,13 0-694,3 0 1,4 0 353,7 0 1,1 6 51,-1 0 1,7 7 148,-1-1 0,0-3 194,-5 3 1,1-1 71,5 7 1,-5-1 133,5 0 1,-5 1-70,-1-1 0,5 0 260,0 0 0,7 7-114,-7-1 0,4 0-31,-9-6 0,9 6-324,-9 0 1,1 6 137,-7-6 0,2 8-152,-8-3 0,-2 5-120,-10 2 1,-3-1-232,-8 1 0,-4 1-42,-7 5 0,-9 1-354,-14 4 1,-8 2-344,-5-7 1,-16 5 436,-6-6 0,-4 0 316,4-5 0,-8 0 1,-2-1-1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2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794 18 8105,'0'-10'502,"0"3"-105,0 7-483,-7 0 1,-3 2-263,-7 3 1,-2 7 208,-4 11 0,-4-2 91,-8 8 1,-5 0 197,-1 5 1,-7 1-67,2-1 1,-4 3 338,-2 3 1,1-1-114,-1 7 1,0-8 44,0 3 0,8-5 7,3-1 1,13-3 368,4-3-751,5-4 1,10-8 83,3 1 1,14-3 2,9-3 1,8 1 73,9-7 1,11 5 416,6-5 1,11 0-133,13-6 1,0 2-435,11 4 1,-1-4-198,13 3 1,-6-3-552,6-2 1,0 0-194,-46 0 0,0 0 949,44 0 0,-44 3 0,0 0 0,44 3 0,-2-2 0,4-2 0,2-2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2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260 208 8202,'0'-18'0,"-8"-7"0,7 6 372,-5-4 1,-2 4-46,2 2 1,1 5-160,5 1 0,-2 1-66,-4-2-332,4-3 0,-8 11 320,5-7 1,1 7 62,-8-2 1,6 4 339,-5 2 0,1 4-128,-1 8 1,-5 14 57,5 21 1,-4 6-88,-3 11 1,-3-1-136,4 12 1,-4-4-5,9-2 0,4-1-151,3-5 0,3-5 107,2-12 0,2 2-248,3-8 0,7 1-875,11-7 0,-2-7 494,8-4 0,0-9-615,5-3 1,1-7 426,0 2 1,-1-6-686,1-6 1349,-1-4 0,1-15 0,0-2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3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18 8099,'-17'0'0,"7"-8"1152,-5 6 1,15-6-449,0 8 1,8 0-1063,9 0 0,0 2 273,1 4 0,5 6-846,0 11 0,-6-2 505,-6 8 0,-1-1 235,2 7 1,-3-6 459,-3 0 0,-4-6 412,4 6 0,3-8 17,3 2 0,-3-6-339,3-5 0,1 1-479,10-7 1,-1 0 256,6-6 0,-5 0-821,6 0 1,-8-8 194,3-4 1,-5-3-119,-2-2 1,-2-6 606,-3 0 0,3-8 0,-5 4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3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8099,'0'-10'1759,"2"3"-2285,3 7 0,5 2 1,7 3 1,1 5-448,-1 7 972,0 1 0,8 7 0,2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6:56.8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67 571 8605,'12'-6'1058,"-1"0"1,-5 1-747,6 5 0,-7 0-1,7 0 1,-6 0 159,5 0 0,1 0 211,5 0 1,0 0-100,1 0 0,-1 2 121,0 3 1,2 3-447,4 4-81,-3 3 1,10-7-239,-6 3 1,-1 3-389,-6-9 0,0 3-2172,0-2 2012,1-4 0,-7 11-297,1-7 1,-8 2 257,1-3 1,-5-1-317,-5 8 1,-5-7 963,-7 7 0,-8 0 0,-2 5 0</inkml:trace>
  <inkml:trace contextRef="#ctx0" brushRef="#br0" timeOffset="360">33 1176 8172,'-10'17'473,"0"-5"168,5 0 1,3-7-192,-4 7 1,12-8-76,5 1 1,5-3-296,1-2 0,8-2 138,4-3 1,-2-5-118,2-7 0,-1-1 91,7 1 1,-8-6-419,-4 0 1,-4 6-135,-2 5 1,-1 1-422,-5-7 0,-3 7-103,-8-1 410,0 1 1,-8-5 200,-3 5 0,-5-3-11,-1 9 1,0-1 503,0 6 1,5 0-124,0 0 231,9 0 1,-5 8-24,8 3 1,0 10 121,0 2 1,0 8 45,0-2 0,0 4-132,0 1 1,0 1 48,0-1 0,6 7-29,-1-1 1,3 0 57,-2-5 1,2 0-63,3-1 0,4-7-494,-3-4 1,3-6-42,3-5 0,-1-4-37,0-8 1,1 0-144,-1 0 0,0-4 207,0-8 0,1-7-207,-1-16 1,0-7 106,1-4 1,-7-12-872,1-5 0,-1-12 43,6-6 759,-7 4 0,13-7 1,-4 5-1</inkml:trace>
  <inkml:trace contextRef="#ctx0" brushRef="#br0" timeOffset="927">845 709 8110,'0'18'0,"0"-7"1960,0 1-1313,8-9 0,8 5-103,7-8 1,2-2-506,-2-4 0,-2 3 8,8-9 1,-3 1-65,3-7 0,2-5 115,-8 0 0,4 0-750,-10 6 0,4-1 80,-9 1 0,-2 0-190,1 0 0,-7-6 346,2-1 1,-12 0-69,-6 0 1,-3 5 724,-2-4 1,1 4-216,5 2 1,-5 1 197,5 5 0,1-3-168,-1 9 462,-1-1 0,1 6-125,-1 0 0,8 2 3,-1 3 0,3 5-44,2 7 0,-6 8-95,0 4 0,0 4 168,6 1 0,2 14-165,4 4 0,-4 12 73,4-1 1,1 4-60,-1 3 0,2 6-449,-2 5 1,1-2 49,5 2 0,-3-8-356,-3 2 1,2-8 196,3-10 1,-1-1-260,-4-15 0,2-7 171,3-5 0,3-8 67,-9 2 1,3-6-131,-2-5-48,-4-4 601,5-8 1,-14-2-230,-5-4 1,-3-11-496,-3-12 1,-7-6 139,-3-5 1,-5 1 114,-2-7 1,-3 2 329,3-2 1,-3-2-46,9 8 1,6 5 170,6 6 1,1 8-175,11-2 916,-9 12-624,12 3 1,2 8 310,12 0 1,-5 2-113,-1 4 0,2 3 37,-2 8 0,-1 1-113,-5-1 1,0 6-104,0 0 0,-7 6 8,-5-6 0,-5 6-33,-6-6 1,4 0-14,-4-6 0,3-1 300,3-5-681,0-3 0,7-10-281,4-4 0,14-13-511,9-16 0,10-1-370,14-10 0,5 0 164,11-6 889,-3 8 1,14-6-1,-7 5 1</inkml:trace>
  <inkml:trace contextRef="#ctx0" brushRef="#br0" timeOffset="1152">1330 1003 8059,'52'-9'7,"-8"-5"61,-4 8 1,-5 1 353,-6 5 0,-6 2 265,-12 3 1,-3 5-294,-8 7 0,-8 1-143,-3-1 1,-11 2-145,-1 4 0,-13-2 74,1 8 0,-5-8-249,0 2 0,5-5 149,0-7 0,9 3-114,8-9-230,9 1 138,1 2 1,18-6 24,7 3 0,14 3-5,9-2 1,2 0 130,-1-6 1,1 0 35,4 0 0,-2 0 306,-4 0 1,-9 5-129,4 1 1,-12 0-109,0-6 1,-4 0-528,-2 0-761,-7 0-36,-2 0 0,-10 0 170,-4 0 1022,-4 0 0,-15 0 0,-1 0 0</inkml:trace>
  <inkml:trace contextRef="#ctx0" brushRef="#br0" timeOffset="1318">1554 35 8162,'0'-10'3030,"2"-3"-2247,4 7 0,-2 0 408,8 6 0,-7 0-798,7 0-185,-1 0 0,7 8-705,-1 3 0,-6 5 257,1 1 240,-8 0 0,4 1 0,-8-1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2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69 8135,'10'-7'-892,"3"3"812,-7-8 0,1 9 727,-1-3-448,-4-4 0,8 8 321,-5-4 106,-3 5 565,6-7-768,-8 6 1,2-6-33,4 8-143,-4 0-50,13 0 1,-11 0-22,7 0 1,-5 8 70,6 3 1,-8 5-32,1 1 1,-3 8-141,-2 4 1,-2 4-87,-3 1 1,-11 3-390,-7 3 0,-8-3 151,3 3 0,-5-2-49,-2 3 0,-3-7 136,3 1 1,-9-1 45,10-5 0,-3-4 39,8-2 0,2-3-15,4-3 1,4-2 123,-4-3 1,10-5-102,1-7 1,6 0-41,-5 0 0,7-2 79,-2-3 0,4 1-514,2-8 379,0 1 137,0-6-54,0-1 39,8 9 0,3-5 192,12 8 0,-1-5-68,6 5 0,1-7 190,6 1 0,1-5-87,5-6 0,3 4 174,8-4 0,0-2-36,-1 1 1,-1 0-160,-3 0 0,1 5-30,-8-4 0,0 6 3,-5 5 1,-8-3-366,-4 3 197,-4 5-523,-2-1 115,-7 8-117,-2 0 384,-8 0 1,-6 2-62,0 4 0,-7 1-2,1 5 0,-1 3-103,1-3 1,-3 3 305,3 3 1,-3-7-87,-2 1 1,-1-1 340,1 6 1,2 1-145,3-1 1,-3 0 272,3 1 0,3 5-120,-3 0 1,2 7 33,-1-1 1,-4 12-55,3 5 0,2 6-10,-1 5 0,-1-3-40,-5 4 1,2-4 26,3-3 1,-1-1-31,7-4 0,-2 3-324,3-9 0,3-7-366,-4-10 0,2 2 268,-2-2 1,4-6-367,-3-6 234,3 1 160,-6-2-116,6-3 0,-11-9 72,7-3 0,0-5-531,6-7 1,0-3-23,0-3 831,0 4 0,0-13 0,0 5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3.4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16 8073,'-9'-8'0,"-7"6"0,14-4 2192,-3 12 0,8 4-1819,3 7 0,6 0-1876,-6 1 0,-1-1 601,-5 0 902,0 0 0,0 8 0,0 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3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8191,'-10'0'-16,"5"-6"2662,10 0-1893,5 0 1,9 4-1042,4-3 1,-3 3 129,3-4 1,2 4 353,-2 2 0,0 8-56,-6 3 1,0 7 200,1 5 0,-7 4 38,1 7 1,-3 8 87,3 5 0,1 10-193,-7 7 0,2 5-66,-3 6 1,-3 9-783,4 8 1,-4-7 428,-2-10 1,0-4-360,0-2 1,0-7 14,0-5 1,0-11-172,0-5 1,-6-7 238,1-5 0,-9-4-114,3-7 1,-5-9 115,-1-3 1,0-6-428,-1-6 846,1-11 0,-16-10 0,-3-8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4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33 8091,'-17'-17'5003,"11"7"-3749,12 4 1,5 6-841,18 6 0,0 2-832,6 3 0,5 5-788,0-5 0,-3 5 314,-3 1 0,-11-8-853,6-3 1,-8 4 897,-3 1 1,-9-1 846,-3 1 0,-6-7 0,-6 2 0,2 2 0,-7-2 0,7-1 0,-4 3 0,8 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4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8055,'0'-9'1231,"10"1"-1108,7 8 0,2 0 526,10 0-466,0 8 1,5 3 389,1 12 1,5 4-293,1 8 1,1 9 308,-2 8 0,-3 9-258,3 14 1,-9-2 398,-2 8 1,-10-2-308,-2 1 1,-7 11-1555,-10-5 0,-4 4 1130,-8-3 0,-7 7 0,2-46 0,0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5.2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8035,'0'-25'0,"0"6"418,0-4 0,2 9 623,4 3 0,4 1-681,7-1 1,8-3-102,4 8 0,-2 1-347,1 5 98,1 7 0,6 3-566,-1 7 1,-7 10 380,-4 8 0,-9 7-193,-3 10 0,-7 2 233,2 3 1,-10-5 376,-2 0 0,-5-2-150,5-10 1,0 1 449,6-7 0,0-7-267,0-4 0,8-3-123,3-3 1,13-8-794,4-3 0,5-12 399,2-5 1,5-18-906,0-5 1,1-7 520,-7 1 1,-7-2 625,-4-5 0,-4-10 0,-1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5.3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8027,'12'0'1198,"-1"0"1,-5 6-377,6 0 1,-1 7-1675,6-1 1,8 1 1,4-1 850,4 3 0,1-5 0,1 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5.5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1 7933,'-34'0'0,"7"0"0,4 9 1474,11 9 1,-1-1-1128,7 6 0,-6 4-1278,7 2 931,-9 3 0,5 11 0,-9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5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 8017,'18'-7'919,"-1"5"-109,0-4 0,-3 4-413,3 2 0,-2 0-317,14 0 1,-6 8-813,6 3 518,0-3 0,9 9 66,-3 1 1,3 1 3,-9 10 1,4 5 564,1 6 1,-9 9-173,-7-3 1,-1 11 21,-6 7 0,-3-3-316,-2 3 0,-4-1-221,-2 6 1,-8-2-244,-3-3 0,1-7-561,-1-10 0,-7-7 684,-5-11 1,-6-4 34,6-8 0,-7-2 235,1-3 0,-6-6-17,-5-12 0,3-4 133,-3-7 0,-4-16 0,0-3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6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7896,'27'0'814,"-4"0"1,4 0 1112,2 0 0,4 8-1744,1 4-201,8-5 1,-3 9 125,7-5-108,-8-3 0,20 7 0,-4-5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6.2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7894,'17'-7'0,"0"5"0,8-6 863,4 8 0,4 0-606,1 0 0,3 0-551,3 0 1,-3 0 293,3 0 0,-3 8 0,-3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3.7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0 898 8014,'0'-17'0,"0"-1"286,0 1 0,0 0 456,0-1 1,8 1-468,4 0 0,1 0-409,-1-1 0,3 7 103,-4-1 0,-1 8 134,2-1 0,-7-3 205,7 2-162,-1 0 1,7 8 122,-1 4 1,-5 0-151,-1 11 0,-1-1 196,1 12 1,5 1-14,-5 6 1,-1-1 159,1 1 0,-5 0-294,6-1 1,-9 6 40,3 1 1,2 1-393,-2-2 0,-1-9 106,-5 4 1,0-6-61,0-1 0,6-3-291,0-7-473,0-1 19,-6 0-555,0-7 827,0-2 0,-2-8 185,-4 0 0,2-10-99,-7-7 0,-1-1 130,-5-5 1,-6 4 211,0 2 0,2-1 69,9 1 0,-3 0 56,3 0 1,2 5 104,-1 1 1,7 5-153,-2-6 557,4 1 0,2-7-262,0 1 1,-5 6 625,-1-1 0,0 6-194,6-5 0,0 5 692,0-5-46,0 7-457,0-4 0,0 10-70,0 4-693,-8 3 0,7 9-536,-5-1 484,4 0 0,4-1-591,4-5 1,5-3 149,12-8 1,4-2-137,8-4 1,-1-5-107,1-13 1,1-4-295,5-13 0,-3 3 454,8-8 0,-5-6 122,5-6 1,-8-7 151,2 1 1,3-3 251,-3-2 0,2 0 55,-1 0 0,-5 7-29,5 5 0,1 10-99,-2 7 1,-1-2 297,-11 2 1,3 5 891,-8 6-44,8 8 631,-12-4-1249,-2 15 1,-9 5-50,-8 10 0,-2 11-420,-4 7 0,3 2 65,-9-2 0,2-4-2,-1 4 1,-3-4-74,9-1 1,1-3-296,10-3 0,3 1 69,9-7 0,7 1-137,3-1 0,3-4 172,-2 4 1,4-4 75,-5-2 1,-3 0 287,-2 0 1,-9 2-52,-3 3 1,-7 5-99,2 7 0,-4 1 59,-2-1 1,-10 2 18,-7 4 1,-2-2-35,-10 8 0,0-2-12,-5 2 0,1 2-101,4-8 1,-2-2 78,8-10 1,0 3-220,6-8 1,5-1 55,1-5 1,7-2-61,-2-3 0,6 1 35,6-8 0,9-5-199,8-6 1,2 6 226,-1 5 1,0 3 200,5-3 0,2-1 305,-8 7 1,0 0-38,-6 6 147,1 0 1,-9 2-119,-3 4 0,-6 3 35,-6 9 1,-11 5-185,-12 0 1,0 7-171,-5-1 0,3 4-33,-9 2 1,9-9-720,2-3 220,8 4 220,-4-7-11,15-3 0,10-9 73,12-8 1,11-2 132,6-4 1,4-4 87,1-7 0,1 0 202,-1-1 1,1 7-23,-1-1 1,-5 7 129,0-7 0,-8 8 440,2-2-261,-11 5-471,3 1 1,-15 7 16,0 5 1,-15 5-135,-14 6 0,0-2-27,-5 8 1,3-2-267,-9 2 1,5 2 207,6-8 0,4-2-239,8-10 465,7 5-103,3-14 1,16 5 170,8-7 0,8-7-56,10-5 1,0-3 56,-1-3 0,1 1 17,-1 0 0,1 1 238,0 5 0,-7-3-50,1 9 0,-8-1 457,2 6-378,-3 0 0,-5 8-86,-4 3 0,-3 12-223,-8 6 1,0 6 0,0 5 0,-8 10-276,-3 8 1,-10 7 78,-2-2 1,0 5-182,5 1 1,7-6 37,-1 0 1,8-13-190,-1 2 1,3-11-7,2-1 1,0-5 141,0-7 1,0-3-470,0-7 173,0-1 161,7-7 150,-5-3 0,6-16-59,-8-9 0,0-1 350,0-10 0,-8-7 0,-1-8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6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86 9135,'17'0'2827,"10"-5"-1875,8-1 0,7-2-439,10 3 1,13 1-3353,4-8 2438,12 8 0,-2-19 0,7 4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6.6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25 7971,'-7'-17'-24,"5"9"2302,-4 8 1,4 10-1472,2 13 1,0 4-1256,0 7 0,6 14 1,0 4 1,-1 4-300,-5-4 1,-2 0-893,-3 0 1638,3-1 0,-21 1 0,3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6.9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 7835,'-15'7'3111,"3"5"0,5 5-2500,7 6 0,-2-2-611,-4 8 0,4 0 0,-6 6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7.2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12588,'17'0'891,"0"0"0,1 2-1018,-1 3 1,0-1-366,0 8 1,5-1-1369,-5 7 1,2-7 949,-13 1 1,0 1 502,-6 10 0,-14-4 144,-3 4 1,-12-2 1615,0 3 0,4-9-582,2 8 1,6-8 165,5 8 0,5-3-270,7-3 1,7-6 290,5 1 0,17 0-1229,5 5 1,12-6 228,1 1 1,4-8-1460,7 1 0,2-3 1501,3-2 0,-3-7 0,-9-3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7.4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7845,'15'2'1108,"-3"3"1,3-3-1092,-3 4 1,3 2-18,2-2 0,1 7 0,-1-3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7.5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7845,'17'0'0,"-5"-2"602,-1-4 0,1 4 844,5-3 0,2 3-2706,4 2 1,2 0 1259,4 0 0,11-8 0,-3-2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7.8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7845,'12'0'0,"-1"0"0,-5 0 589,6 0 0,-7-2-215,7-3 0,-1 3-160,7-4 1,-1 4-404,0 2 1,1 0-621,-1 0 1,0 0-1,1 0 0,-1 0 479,0 0 1,0 0 282,1 0 1,5 0 46,0 0 0,2 0 0,-2 0 0,2 0 104,4 0 0,3 0 81,-3 0 1,2-6 100,-2 1 1,1-1 297,-6 6 0,4 0 93,-5 0 0,0-2-224,-5-4 0,-1 4-306,0-4 0,1 4-256,-1 2 1,0-1 108,0-5 0,1-4 0,-1-7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48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692 121 7822,'0'-34'0,"0"7"1332,0 4 1847,0 3-2573,0 11-1094,0 1 113,0 31 1,-2-6-428,-4 24 0,-5-7 493,-12 12 0,-6 3 148,-11 8 0,1 5 528,-7 7 1,6 6-327,-6 0 0,1 7 744,-1-1 1,6 5-419,11 7 1,-2-11 2,8 5 0,8-18-364,9 0 0,4-13-540,2-4 0,8-8 10,4-9 0,3-10 280,2-8 1,6-8 82,0-9 0,6-7 197,-6-5 1,6-11 370,-6-6 0,0-3 312,-6-3 0,-7-1 351,-4-5 0,-6 5-746,-6-5 1,-13 5-273,-16 1 1,-7 5-317,-10 6 0,-6 1 211,1 12-89,-1 3 1,6 1 0,0 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8:57.4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796 1756 8075,'0'-11'4,"0"-1"0,0 1 255,0-6-185,0 7 1,7-5 111,5 3 0,3-5 149,3-6 1,-1 3-12,0-3 0,8 2-92,4-2 0,6 2-44,5-8 0,-2 6-74,9-6 0,-1 1-159,6-7 1,7-5 144,5-1 1,3-1-348,2 2 0,6 1 143,0-7 1,0 8 85,-6-3 1,6-3 95,0-2 1,5 4-46,-5 1 0,4 5-17,-10 1 0,8-3-21,-13 3 1,5-3 3,-12 9 1,-1 4 24,-10 2 1,2-2-12,-7 2 1,-1 0 1,-5 6 1,-8 1-15,-4 5 0,-4-3-45,-2 9 1,0-9 31,1 3 1,-7 1-98,1-2 1,-7 9-326,7-3 1,-6-2-93,5 2 0,-5 1-216,6 5 370,-1 0 1,5-2 371,-5-4 0,-3 4 0,-8-6 0</inkml:trace>
  <inkml:trace contextRef="#ctx0" brushRef="#br0" timeOffset="326">2629 269 8096,'0'-25'308,"0"6"0,0-6 221,0 8 1,2 7-138,4 4 0,3 4-751,8 2 0,1-5 196,-1-1 1,2 0-176,4 6 1,-2 0 132,8 0 1,-6 0 165,6 0 1,0-6 75,6 1 0,-1-1 106,1 6 0,-1-8 18,1-3 0,5 1 37,1-1 1,5 1 22,-6-2 1,6-1-72,-5 7 0,-1-5 23,-6 5 0,-7-2 17,-4 2 46,-3-3-197,-3-1 0,-9 10-133,-8 12 0,-10 7 305,-13 10 1,-4 7-90,-8 16 1,-5 8-805,0 3 0,-8 12 456,2 6 1,-4 3 0,24-40-1,0-1 1</inkml:trace>
  <inkml:trace contextRef="#ctx0" brushRef="#br0" timeOffset="2293">104 1895 8203,'0'-35'2013,"8"8"1,1 4-1402,9 12 0,1 5-165,4 12 1,-2-2-406,8 7 1,0-5-438,5 5 1,1 1-626,-1 5 1,-1 0 322,-4 1 1,-4 5-465,-8 0 1,-5 0 468,-1-6 0,-9 2 308,-2 5 1,-9-5 383,-14 4 0,-4 2 0,-8-2 0,0 2 0,1-2 0,-1-4 0,1 4 0,-1 2 0,1-2 0,1 2 66,4-2 0,4-4 100,8 4 1,-1-3 21,1-3 0,2 0-6,3 1 204,-3-1-239,13-8 599,-6 7-459,8-14 1,2 4-169,4-12 1,4 4 189,7-4 1,2-2 315,4 3 0,-2-3-455,8 2 0,-6 4 82,6-4 0,-6 5-485,6 1 0,-8 0 170,2 0 0,-9 1-920,-3 5 689,-7 4 0,4 7 9,-8 0 0,0 1 246,0-1 0,-8 0 181,-4 1 1,-3-1 163,-2 0-249,-1 1 284,1-1-269,8 0 1,3-7-349,12-5 1,3-8 101,8-3 0,1-6 143,-1 7 69,0-1 1,1 6 114,-1 0 0,-6 0-149,1 0 0,-8 7-17,2 5 1,-10 11 72,-2 6 0,-8-2 0,3 2 0,-6-2-81,-6 1 0,3 5 83,-3-4 1,4-4-20,2-2 1,0-4-33,-1-2 0,3-5 23,3-1-83,-3 1 98,13 5-179,-6-7 143,8-2 0,2-8 422,4 0-211,4 0 1,7 5 42,0 1 1,1 2-244,-1-2 0,-6-5 29,1 5 0,-8 4-64,1 1 1,3-1 123,-2 1 1,0 1-135,-6 5 128,0 1-186,-8-1 69,6 0 0,-8-7-25,5-4 56,3-5-4,-6-1 0,10-7-363,4-5 0,3-9 97,9-2 1,1-6 76,4 6 0,4-8 27,7 3 0,7 3-21,-1 2 1,2-2 91,-1 2 0,-5 5 82,5 7 1,-5 7-47,-1-2 0,-8 4 40,-4 2 1,-4 2 199,-2 4 0,-1 3-78,-5 9 1,-1-1 55,-5 0 1,-3-5-78,4-1 0,-4 1-169,-2 5 1,0-5-24,0-1-337,0-7 320,0 4 0,8-16-88,3-3 0,5-11-148,1-1 0,0-7 52,1 1 0,-1 4 574,0 2 0,8 2-165,4-2 1,-2 11 310,2 1 1,-1 7-162,7 4 0,0 0-36,-1 0 0,1 7-106,-1 5 0,-5 3-14,0 3 0,-8 5-447,2 0 0,-5 6 203,-7-6 1,-3 5-239,-8-5 0,0 8 114,0-2 0,-10-2 239,-7 2 0,-6-8-38,-6 2 0,-4-4 201,4-2 1,-3-1-210,-3-5 1,-5 3 31,0-8 1,-1-1-84,7-5 1,1 0 118,4 0 1,-2 0-24,8 0 1,0 0-30,6 0-105,0 0 1,5 0-19,1 0 76,7 0 93,-4 0 60,8 0 694,0 0-474,8 0-93,-6 0-265,5 0 78,-7 0 1,0-2-31,0-3 33,0-5 1,0-7-136,0-1 0,0 1 78,0 0 0,2 0 19,4-1 0,-4 1 41,4 0 0,1-1 18,-1 1 1,0 6 95,-6-1 0,2 6-24,4-5 50,-4-1 0,5 1 79,-7-1 18,0 8 240,0-3-154,0 7-461,0 0 0,0 7 126,0 5 1,0 3 80,0 3 1,0 8 105,0 9 0,6 7 360,0 10 1,5 14-201,-5 3 0,0 8-120,-6 3 0,6 3 26,-1 15 1,-1-47 0,-2 2-575,-2 1 1,0 1 0,3-3-1,0-2-142,3 42 0,-1-13-69,-5-10 1,0-11 250,0-18 1,0-1-206,0-16 1,-1-8 870,-5-9 0,2-4-338,-8-2 1,9-10-278,-3-7 0,4-8 317,2-10 0,0-7-399,0-4 1,0-12 317,0-5 0,8-12 0,1-4 0</inkml:trace>
  <inkml:trace contextRef="#ctx0" brushRef="#br0" timeOffset="2665">2041 2293 8058,'17'-16'0,"0"12"0,3-11 362,3 15 0,-2 4 553,8 7 1,-8 5-858,2 18 0,2 5 30,-2 13 0,-2 3-661,-9 9 1,-5 1 228,-7 16 0,-2-2 62,-3 1 1,-11-3 84,-7-8 0,-6-7 5,6-5 1,-2-5 43,2-6 0,4-5 323,-4-12 0,2 1-103,-2-7 1,9-5-112,-3-7-447,11-7 1,-1 2 228,7-12 0,2 2 68,3-7 1,7 1 241,11-2 0,-2-1 73,8 7 1,-6 1 25,6 5 1,-6 0 443,6 0 0,-6 7 81,5 5 0,-6-3-253,1 3 1,2-1-97,-2 7 0,-6 1-214,-5 4 1,-3-4-1312,3 4 1197,-5-4 0,-7-1 0,0-1 0</inkml:trace>
  <inkml:trace contextRef="#ctx0" brushRef="#br0" timeOffset="3250">1557 2673 8117,'-18'-27'332,"9"2"0,-5 8 548,9 0 1,-1 5-463,6 0 0,2 7-205,3-7 1,7 8-237,11-1 0,-2 16 63,8 6 0,-6 8-364,6 4 1,-4 0 190,-2 11 0,0 5-397,-11 1 1,1-2 122,-1 2 0,-5-6-105,-7 6 1,0-7-2,0 1 1,-2-3 93,-3-3 1,-3-1 418,-4-4 0,-11-4 0,0-8 0,-2-2 0,-4-3 0,2-4 0,-1-8 0,-5 0 0,6 0 0</inkml:trace>
  <inkml:trace contextRef="#ctx0" brushRef="#br0" timeOffset="3660">1522 2967 8117,'2'-12'-875,"4"1"902,-4 7 11,5-11-522,-7 5 0,6-1 484,0-1 0,0 8-100,-6-11 0,2 7 42,3-3 0,-3 1 122,4 4 370,-4 4 372,-2-13-324,0 13 322,0-13 16,0 13-46,0-6-480,0 8 0,6 8-34,0 3 1,-1 7-181,-5 5 1,6 3 117,0 9 0,0 5-211,-6 1 1,1 7 121,5-2 0,-4 4-316,4 2 1,-4 0-103,-2 0 1,0-6-253,0 0 1,0-10 131,0-1 1,0-2-269,0-10 0,0 0 697,0-6 0,0-7 0,0-3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01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87 139 8190,'-8'-17'-702,"0"5"700,-3 1 1,-3 5 102,9-5 1,-3 7 484,2-2-472,4 4 0,-7 2 61,3 0-248,4 0 1,-6 8 140,8 3 1,0 12 172,0 6 0,0 6-83,0 5 0,0-1-40,0 7 1,0-8-24,0 2 1,0-5 14,0-6 0,8-4-215,4-8 0,3-7 133,2-4 1,6-5-169,0-1 1,2-9 59,-2-8 0,-3-8-87,3-10 0,-4-5 48,-2-1 0,-5-7 46,-1 2 0,-7 4-72,2 2 1,-4 3 5,-2 2 0,-2 9-226,-4 2 0,-4 7-122,-7 6 487,0 3 0,-16 16 0,-3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3.8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7917,'9'0'2181,"-1"0"1,0 0-1935,3 0 0,5 0-705,1 0 1,2 0 457,4 0 0,-3 0 0,5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02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208 242 8147,'0'-26'1243,"-8"1"-1716,6 15 1,-3 0 284,10 5 0,5 3 171,7-4 1,1 4-40,-1 2 1,2 0-63,4 0 0,2 8 122,4 3 0,4 6-118,-5 7 0,5 4 356,2 13 1,1 13 124,4 15 1,-1 2-225,7 9 1,0 9 60,-20-40 0,0 0 0,0-2 1,0 0 152,0-1 0,0 0 0,20 43-399,0-3 0,0 1 71,-20-44 1,0 0 0,24 36-305,-4-4 1,-2-14 139,-3-9 0,-5-2-845,4-10 0,-11-7-292,-6-10 175,-3-4 742,-3-1 0,-9-9 355,-8-3 0,-16-19 0,-11-7 0</inkml:trace>
  <inkml:trace contextRef="#ctx0" brushRef="#br0" timeOffset="427">87 35 8046,'-17'-17'-160,"7"7"0,-5 2 1066,3 8-535,4 0 1,-1 0-357,3 0-1,4 8 1,-6 7 153,8 8 1,0 8-29,0-2 1,6 9-193,0 3 1,0 5 105,-6-6 1,5 3-295,1-3 1,2-4-98,-2 5 1,-4-11-635,3-1 372,5-8 31,-8 4 361,6-15 0,-8-12-8,0-15 1,0-6 149,0-6 0,5-4 65,1 4 0,0-3 0,-6-3 0,0 1 0,0-1 0,0-7 0,0-2 0</inkml:trace>
  <inkml:trace contextRef="#ctx0" brushRef="#br0" timeOffset="563">87 87 8046,'8'-17'0,"-5"5"491,9 0 1,5 7 19,6-7 0,8 8-73,-2-1 1,13 3-114,10 2 1,0 2 34,6 3 0,3 11-62,2 7 0,-1 7-53,1-1 1,-1 4-733,1 2 0,-3 1-622,-8 4 1109,0-3 0,-8 13 0,-2-6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04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537 206 8119,'2'-23'0,"4"0"0,-4-6 388,3 6 1,3 0-86,-2 6 0,7-1 32,-1 1 1,3 2-165,2 3 1,-5 6-50,-1 12 1,-1 6-11,2 11 1,1 4-92,-7 7 1,0 7 52,-6-1 0,0 8-160,0-2 0,-6 2-71,0-2 1,-2 0 34,3-11 1,3 1-217,-4-12 1,4-1 106,2-6 1,8-7-17,3-5 0,12-10 48,6-7 0,6-17-117,5-5 1,-2-16 107,9 4 0,-3-8 121,2 8 0,-4 3 432,-7 3 0,-1 11-203,1 6 1,-1 6 57,1 5 1,-6 5-182,0 7 1,-10 13-48,-2 4 1,-7 8-24,-10 4 1,-2 2-237,-4 15 0,-5-6 52,-12 6 1,-4 8-237,-8 10 0,-9-3 150,-8 3 0,-8-9 0,-9 5 0</inkml:trace>
  <inkml:trace contextRef="#ctx0" brushRef="#br0" timeOffset="909">295 1313 8034,'-60'44'-39,"8"-4"0,2-5-48,10-6 1,7-4 374,10-8 0,6 0 59,6 1-356,3-9 0,23-1 53,8-8 1,14-14 36,3-3 1,16-12-29,2 1 1,1-5-121,4-2 0,-7 1 107,2-1 0,-4 1-146,-2-1 0,-1 0-48,1 1 0,-8-1 96,-3 1 1,-7 5-5,-5 0 0,-4 8 33,-7-2 0,-9 4-18,-3 1 0,-4 1 56,-2 0 0,0 5-1,0 1 30,0-1 1,-6 1-49,0-1 1,-7 8 76,1-2 0,3 4-61,-3 2 1,1 8 63,-7 4 1,1 11 2,0 6 1,-1 3 104,1 3 1,6 7-28,-1 4 1,6 2 224,-5-2 1,7 4-454,-2-4 0,4-1 105,2 1 0,0-10-259,0-1 0,2-8 95,4-10 0,-2-2 22,7-3 218,1 3 0,7-15 113,4 0 1,-2-9-139,8-14 1,-6-2 77,6-4 0,-6-4-175,6 4 0,-2 4 39,2 2 1,1 4-82,-7 2 1,6 7 75,-6 4 1,6 8-51,-6 10 0,0 9 47,-6 19 1,1 1-34,-1 11 1,0-4-108,1 9 0,-1-3-167,0-2 0,-1 2-46,-5 3 1,-3-3-307,-8 4 1,0-12 206,0-6 0,-8-5 161,-3-6 0,-7-6 348,-5-12 0,-6-3 200,-11-8 0,2-8 295,-8-3 0,1-12-38,-1-6 1,-2-6 590,8-5 0,0-6-447,5-12 1,8 4-258,4-3 1,11 5-231,7 6 1,5-2 8,5 7 0,13-5-473,11 6 0,5-2-46,6 1 1,7 3-388,10-8 1,3 7-53,3-1 0,4-2-260,-3 1 0,-3 1 473,3 5 0,-9 1 163,3-1 1,-4 1 263,-2-1 1,-8 6 124,-4 0 0,-3 8 138,-3-2 0,1 4 5,0 2 0,-1-1 286,1 1 1,-1 6-130,1-1 1,-6 8 395,0-2 1,-1 5-362,7 1 1,-2 1 34,-4 5 1,1 4 77,-7 7 0,0 8-92,-5 4 1,-1 4-505,0 1 0,-7 1-153,-4-1 1,-4 3-370,-2 3 1,-10-1 341,-7 7 0,-3-10-156,-8-1 0,-7-2 224,-5-10 1,-6 3 93,5-8 0,-1 1 120,2-13 1,3 0-103,-3-6 1,5 0 437,6 0 1,-1-6 172,7 0 100,-1-7-339,7 11 0,8-4 56,3 12 1,4 11-32,2 12 0,0 3-129,0 3 1,0 5-120,0 1 0,6-1 106,-1-5 0,9-1-191,-3 1 1,1-8-154,5-4 0,-3-6-324,9-5 1,-2-5 282,2-7 1,-4-9 28,4-9 1,-4-9 86,-1-13 1,5-4-47,0-8 0,6-2-128,-6-3 1,7-13 335,-1-10 0,-13 31 0,1-2 0,0-2 0,0 0 0</inkml:trace>
  <inkml:trace contextRef="#ctx0" brushRef="#br0" timeOffset="1117">2733 120 8029,'44'-8'0,"-9"6"0,-12-4 0,2 12 745,-2 6 0,-6 3-219,-5 2 0,-6 8-122,5 4 1,-7 4-353,2 1 0,-4 7-244,-2-1 1,0 0 147,0-5 1,2 5-52,3 1 0,-3-7-82,4-5 1,4-8 62,1 2 1,-1-6-4,1-5 0,1 1-14,5-7 1,0 6-112,1-7 0,-1 1-42,0-6 0,1 2-222,-1 4 1,-7-2 49,-5 7 0,-3 1 456,-2 5 0,-15 8 0,-4 2 0</inkml:trace>
  <inkml:trace contextRef="#ctx0" brushRef="#br0" timeOffset="1393">2871 1071 8029,'-23'32'-86,"0"-3"1,0 4-128,6-4 1,0-2 1219,-1 1 0,1-1-354,0 2 0,5 2-30,1-8 1,7 2-185,-2-2 1,4-4-1174,2 4 1,8-5-58,3-7 1,5 2-498,1-7 0,2-2 846,4-10 1,-3-5 441,3-12 0,-4-2 0,-2-4 0,0-2 0,1 8 0,-1 0-63,0 6 0,1 1 23,-1 5 0,0 3 414,1 8 1,-1 0 345,0 0-341,0 0 0,-1 8-59,-5 3 1,-1 5 35,-4 1 0,-4-5 5,3-1 1,-1 1 155,2 5 0,-4 6 488,4 0 1,-4 10-459,-2 1 1,0 18 14,0 17 1,0 10-710,0 13 1,0-40-1,0 0-678,0 5 0,0 1 0,0 6 1,0 1 824,0 4 0,0 1 0,0 0 0,0 2 0,0 5 0,0 1 0,0 2 0,0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28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1073 8356,'9'-16'523,"-1"5"0,-6-12-32,4 11 0,3-3 159,9 3 0,1-1-116,4 1 1,4 5-201,7 7 1,1 1 38,0 5 1,-1 6 166,1 11 1,-3 9-583,-3 9 0,-6 7 68,-11-2 1,-5 10-1124,-7 1 1,-9 3 606,-8-2 1,-8-5-845,-10 5 1,0-12 506,1-6 0,1-9-363,4-2 664,-3-8 526,12 4 0,-12-23 0,5-4 0</inkml:trace>
  <inkml:trace contextRef="#ctx0" brushRef="#br0" timeOffset="809">744 121 8309,'-9'-26'-1771,"-7"8"1771,14 3 0,-3 13 0,10-4 0,-3 4 0,6 0 0,-8-3 0,0 1 0,0-8-95,0 8 0,0-5 136,0 3 517,0 4-89,0-6-316,0 8 200,0 0-292,0 8 0,0-4-165,0 7 1,0-5 98,0 6 0,2-8 15,4 1 1,-4 5 182,3 2-152,5-5 0,-2 9 114,3-5 1,-1-1-104,-4 1 1,-4-5 44,3 6 0,3-1-64,-2 6 1,0 1 8,-6-1 0,0 0-39,0 1 1,0-1-7,0 0 1,1 6-81,5 0 1,-4 2 114,4-2 0,-4-2 17,-2 8 1,0-2-40,0 2 1,6 4 127,-1-5 1,1-1-44,-6 2 0,0 0 164,0 6 0,6-1-138,0 1 1,-1 1 35,-5 5 0,0-5-186,0 4 1,0 3 79,0-3 1,2 0 10,4-5 1,-4 5 17,4 1 0,-2 1 248,1-2 0,-1-3-50,8 3 0,-6 2 107,5-1 1,-1-1-272,1-5 0,3-1 4,-9 1 0,3 1-88,-2 5 1,-4-5 83,4 5 1,-5-5-102,-1-1 0,6-6 91,0-1 1,0 1-201,-6 6 0,6-6 158,-1-1 1,1-5 46,-6 6 1,6-6 36,0 6 1,-1-6 160,-5 6 1,2-8-181,4 2 1,-4 2-11,4-2 1,-2 6-130,1-6 0,-3 6 88,4-6 0,-4 6-368,-2-6 0,0 6 67,0-6 0,0 0 72,0-6 1,0 0 95,0 1 1,0-1-110,0 0-375,0 1 415,0-1 0,2-2-578,4-3 219,-4-4-419,5-8 0,1-2-76,3-4 980,5-11 0,1-18 0,0-9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26.277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381 156 10114,'2'-11'-126,"4"-1"-541,-5 8 0,13-5 406,-8 3 0,1 2 251,-1-7-9,-4 7 0,8-6 192,-5 4 0,-3 3-125,4-9 0,-2 6 555,2-5-157,-4 7-136,5-12-163,1 15 1,-6-9 114,4 4-137,-4 4 1,-4-5-151,-4 7 0,2 0 4,-7 0 0,5 0 96,-6 0 0,1 0-162,-7 0 1,7 0 203,-1 0-244,1 0 0,-6 5 155,-1 1 0,7 0-89,-1-6 0,3 2 156,-3 4 0,-3-5-106,3 5 81,-3 4 1,-3-6-17,1 7 169,0-7 1,0 10-94,-1-9 0,7 3 322,-1-2-250,8-4 1,-9 7-32,7-3 0,0-2-11,6 7 1,0-5-59,0 6 0,0-1 82,0 7 0,0 1-121,0 4 1,6-2-57,0 8 0,7-6-8,-1 6 0,-2-2-222,1 1 0,-1-1 30,1-4 0,3-3-52,-9 3 0,3-4 178,-2-2 0,-4 0 19,4 1 0,-5-1 176,-1 0 1,0-5-140,0-1 1,-7-1 337,-5 1 0,3 5-78,-3-5 0,1 5-68,-7 1 0,3 0-83,3 1 1,-3-7-135,4 1 1,-5-1 116,-1 6 0,5-1-311,1-5 95,-1 5 1,1-12-122,-1 7 112,8-7 227,-11 4 16,13-8-101,-6 0 42,8 0-1405,0 0 1268,8 0 658,-6 7-402,6-5 1,-3 8 31,1-4 1,0 3-168,-6 9 0,6-1-69,0 0 1,-1 2 27,-5 4 1,0-1-31,0 6 1,0 1-85,0 6 1,-5-6 67,-1-1 0,0-1 125,6 2 1,-2-2-104,-4-4 227,4-4 1,-5 6-23,7-7 0,0-7 403,0 1-387,0-9 14,0 5-103,0 0 0,0-4 170,0 7 61,7 1 1,1 5-4,4 0 0,1 1 162,-7-1 1,5 0-150,-5 0 0,6 3-30,-7 3 1,7-4 51,-6 4 1,5-4-31,-5-1 0,2-7-298,-3 1 258,-3-1-860,6 6 474,-8-7 0,0 0-2168,0-5 1406,0-3 1,8 6-98,3-8 0,5 0-94,1 0 0,8 0 1055,4 0 0,11-8 0,4-1 0</inkml:trace>
  <inkml:trace contextRef="#ctx0" brushRef="#br1" timeOffset="115">900 1142 8410,'-27'-27'-139,"9"2"0,13 15 139,10 5 0,5 3 0,7 2 0</inkml:trace>
  <inkml:trace contextRef="#ctx0" brushRef="#br0" timeOffset="559">1159 744 10308,'0'-17'-2243,"0"5"1156,0 1 963,8-1 1,-6-5 61,3 0 1,3 5-41,-2 1 401,0-1 0,-8 1-84,-4-1 0,2 8 180,-7-2 0,-1 3-58,-5-3 1,-1 4 179,1-4 0,0 6-97,0 6 1,-1-2-124,1 7 1,-2 3-66,-4 9 0,9-2-208,-3 8 0,5 0 213,1 5 0,-3 8 9,9 5 0,-1 3 426,6 1 0,2-4-208,4-1 0,3-2-66,9 2 1,-1 2-127,0-8 0,8 1-227,4-7 0,-2-7-87,2-4 0,-1-4-371,7-1 0,0-3-616,-1-3 0,-1-5 525,-4-7 0,3 0-617,-3 0 0,2 0 408,-2 0 0,1-7-136,-6-5 1,-1 2 848,-6-1 0,0-8 0,0-8 0</inkml:trace>
  <inkml:trace contextRef="#ctx0" brushRef="#br1" timeOffset="909">1851 969 8393,'0'-27'2523,"0"2"-1795,0 8 1,7 1-86,5 5 1,3-3-568,3 9 0,5-1-817,0 6 1,2 0 436,-2 0 1,-6 2-170,0 4 1,-1 5 469,-11 12 1,7-2 382,-6 8 1,0-6-44,-6 6 1,1-8-178,5 2 1,-2-4 62,8-1 1,-7-7 126,7 1 0,-6-8-129,5 1 1,1-3-233,5-2 1,-5 0-338,-1 0 0,1 0-971,5 0 1,-6 0 650,1 0 1,-2-7 667,1-5 0,4-3 0,-5-3 0</inkml:trace>
  <inkml:trace contextRef="#ctx0" brushRef="#br1" timeOffset="1036">2145 537 8277,'-18'-16'1986,"11"12"-1394,7-7 0,13 15-51,10 7 0,6 10-1102,-6 2 0,0 8-2531,-6-2 3092,8 4 0,-5 1 0,5 1 0</inkml:trace>
  <inkml:trace contextRef="#ctx0" brushRef="#br1" timeOffset="1236">2871 1159 8228,'17'-11'196,"1"-1"0,5 8-62,0-1 1,0 3 417,-6 2 1,0 7-333,1 5 0,-9 3-188,-3 3 1,-4 1 150,-2 4 0,-2 4-85,-4 7 0,-3 7-773,-9-1 1,1 0 104,0-5 570,-1-1 0,9-7 0,1-2 0</inkml:trace>
  <inkml:trace contextRef="#ctx0" brushRef="#br1" timeOffset="1580">3528 969 8295,'10'-17'141,"-1"1"206,-3 5 1,-2-3 546,8 9 1,-7-1-324,7 6-781,-1 0 1,7 2 526,-1 4-118,0 3 1,1 10 236,-1 4 1,2 6 342,4 12 1,-4-3-208,4 8 1,-3 8-129,-3 9 0,-2 5-176,-3 1 0,-5 0-12,-7 0 0,-1-7-901,-5-5 0,-4-5 154,-7-6 1,0-4-163,-1-7 1,-5-2 166,0-4 1,-8-4-348,3-8 0,1-2-154,-2-3 0,0-5 987,-6-7 0,1-7 0,-1-3 0</inkml:trace>
  <inkml:trace contextRef="#ctx0" brushRef="#br1" timeOffset="1790">3597 710 8347,'10'-47'0,"7"5"1861,1 19 1,7 10-835,9-5 1,1 11-821,-1-5 1,-7 8-167,-4-1-373,4 10 1,-8 7 86,4 11 1,-11 6-175,-6 11 1,-18-1 418,-5 7 0,-20 7 0,1 9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0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0 269 8492,'0'-17'0,"0"0"2,0-1 0,0 7 0,0-1 0,8 7-220,3-7 1,5 2 77,1-1 1,6-4-218,0 3 1,0-3 578,-6-3-22,1 1 1,-1 0-67,0-1 0,1 3 160,-1 4 1,0 1 263,1 4-428,-1 4 1,0 2-2,0 12 1,-7 11 78,-4 6 1,-4 11 37,-2 6 1,0 4-66,0 2 0,0-8-78,0-3 1,5-5-14,1-1 0,8-3-16,-3-3 1,5-4-23,1-8 1,0-7-11,0-4 1,1-4-222,-1-2 1,0-2 92,1-4 0,5-9-477,0-8 1,0-8-28,-6 2 0,0-9-248,1-3 1,-3-5 837,-3 6 0,3-16 0,-5 2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0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9345,'10'-17'2223,"5"5"-1467,-3 1 1,3 7-244,2-2 1,0 4-954,1 2 0,5 2 358,0 4 1,6 4-1331,-6 7 1,6 4 1411,-6 8 0,7 0 0,-3 13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1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68 8305,'0'-25'332,"0"6"0,2 2 543,4 11 1,4 12-762,7 5 1,0 5 6,1 1 1,-7 2-1445,1 4 1,-7-2 1322,7 8 0,-1 0 0,7 5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4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8379,'17'-18'287,"1"1"0,-1 2 452,0 3 0,6 4 67,0 8-453,8 0 0,-12 8-835,5 4 0,-5 3 264,-2 2 0,-2 6-45,-3 0 0,-4 6 141,-8-6 0,0 8 318,0-2 0,-8 5-119,-4 7 1,-9-3-28,-2 8 0,-6-3-82,6 8 0,0-10 7,6 5 0,0-2 97,-1-4 1,9 1-12,3-7 1,4 1-29,2 0 1,0-3-1,0-3 1,8 4 43,3-4 0,1 3-13,5 3 0,-3-6 110,9-1 0,2-4-72,-2 4 1,0-5 119,-6 6 0,0-8 157,1 2 1,-9 2-80,-3-2 1,-4 8 80,-2-2 1,0 4-34,0 1 0,0 7-255,0-1 1,0 0 203,0-5 0,0 5-8,0 1 0,6-1-117,-1-5 1,9-1 0,-3 1 1,3 1-244,-3 5 0,-3-3-402,-8 8 0,-10-4-1387,-7 10 1,-10-4 1858,-13 10 0,-20 3 0,-11 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3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0 883 8238,'0'-25'1584,"0"6"0,16 0-687,7 7 0,7 8-467,5-2 1,5 4-830,1 2 1,1 0-808,-2 0 0,-3 0-290,3 0 0,-3 0 248,-3 0 1248,-7 0 0,6 8 0,-6 2 0</inkml:trace>
  <inkml:trace contextRef="#ctx0" brushRef="#br0" timeOffset="236">692 866 8210,'17'0'1348,"1"0"-787,-1 0 0,-6-6-150,1 0 1,-1 0-556,7 6 0,5 0-98,0 0 0,2 0-189,-2 0 1,4 0 149,7 0 1,-3 0-167,4 0 1,-5 0 23,11 0 1,1 0 111,-2 0 1,8 0 9,-1 0 0,4 0 134,7 0 0,-4-2 155,4-3 0,-7 1-22,-4-8 1,3 7 33,-4-7 0,4 2 51,1-1 0,1-5 86,0 5 1,-8-4 85,-3-3 0,1 7-161,-2-1 0,-1 3-171,-10-3 1,-4-3 108,-8 3 0,0-3 0,0-2 0</inkml:trace>
  <inkml:trace contextRef="#ctx0" brushRef="#br0" timeOffset="607">2975 105 8095,'17'-44'467,"0"11"-327,1 16 0,-1 7 390,0 10-992,-7 0-583,-3 0 1,-14 8 934,-5 3 1,-11 7 616,-6 5 0,1 0 82,-7 11 0,6-1-336,-5 13 1,-1 2 254,6 10 0,-2 5-303,3 12 0,-3-2-149,8 8 0,2-14 197,9 2 0,-1-5 62,7-1 1,2-3-250,10-9 1,9-6-239,8-5 0,8-4 52,-2-1 0,3-10 41,3-8 1,5-1-20,1-11 0,-1-1 186,-5-9 1,5-5 109,0-7 1,-1-8 43,-10-4 1,-6-4 245,-12-1 1,3-1-182,-9 0 1,-8 1 93,-15-1 0,-9 1-660,-13-1 0,-2 8 261,-4 4 1,-2 10-2664,7 1 2661,1 8 0,5-11 0,1 5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2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8392,'10'-15'-9,"0"9"1842,-5-11 0,5 11-829,7 0 0,2 4-357,4 2 1,-1 2-485,6 4 0,-6 3-499,1 9 0,-10 7-237,-1 3 0,-10 3-705,-2-2 0,-10 6 952,-13-1 1,-2-5 184,-4 6 0,0-7 793,12 1 1,-2 2-519,13-8 1,0 0 358,6-6 0,2 1-166,4-1 1,5 0-20,12 1 1,-1-7-457,6 1 0,1-7-607,6 7 1,-1-8-932,1 2 0,0-5 1686,-1-1 0,1 8 0,-1 2 0</inkml:trace>
  <inkml:trace contextRef="#ctx0" brushRef="#br0" timeOffset="138">917 571 8088,'-10'-18'0,"3"11"730,7 7 0,0 9 1026,0 14 1,-8 4-1757,-4 8 0,-18 7 0,-7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4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52 7861,'0'-17'2204,"0"0"-1847,0 7 0,1 2-53,5 8 0,4 2-200,7 4 0,0 11 445,1 12-275,-1 4 1,6 3-115,0 5 1,-2-3-145,-9 8 0,3-2-132,-3 3 1,-5 1-339,-1-8 1,-4 6-178,-2-6 0,0-1 298,0-10 0,-8 1-388,-3-7 0,-5-1 242,-1-11 0,0 3 64,0-9 0,-1 1 233,1-6 0,-2-4 13,-4-7 1,2-1 153,-8-11 0,6-2-12,-6 2 1,8-6 42,-2 6 1,3 2-6,3 10 1,6-3 914,-1 8-383,8 1-299,-3 5 1,14 0-64,5 0 1,5-2 90,6-4 0,4 4 74,8-4 0,1-1-92,4 1 0,5-2-10,7 2 1,-2 4-86,-4-3 1,2 3 75,-8 2 0,0 7-102,-5 5 0,-2 3-62,-5 3 0,1 7 127,-11 3 1,1 13-28,-13 5 1,-1 4-66,-5 2 0,0 2-146,0 3 1,0-1 36,0 7 0,-5-5 72,-1 5 0,-8-7-430,3 2 0,1-10 97,-1-2 0,1-10-32,-1-1 1,-3-2 101,8-10 1,-1-6-136,1-6-2438,4-7 2767,-13 4 0,5-31 0,-7-6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2.4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1 121 8278,'8'-17'-14,"1"0"1,3-1-67,-1 1 302,1 0 1,-1 5 554,1 1-438,-8 7 1,5-4 523,-3 8 0,-4 2-321,4 4 0,-4 17 182,-2 12 1,0 11-247,0 0 0,0 10-1061,0 1 1,-2 3 6,-4-3 1,4-9-313,-4 4 1,-1-11 523,1-1 1,0-3-231,6-3 0,0-7 594,0-4 0,15-4 0,5-1 0</inkml:trace>
  <inkml:trace contextRef="#ctx0" brushRef="#br0" timeOffset="190">606 519 8341,'0'-23'3349,"0"0"-2777,0 8 0,10 7 15,7 8-499,0 8 0,1 1-1311,-13 9 0,-3 1 512,-2 4 0,-9 4-152,-9 7 1,-8 1 296,-15-1 0,10-5 294,-3 0 1,11-6 271,0 6 0,-4-8 0,0 4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1.8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52 8362,'10'-15'0,"0"5"1185,-5-7 1,7 7-446,11 10 1,-2 0-631,8 0 1,-2 0 84,2 0 1,-4 2-1486,-8 4 0,-2-2 522,-3 7 0,-4-5 132,-8 5 0,0 1 211,0 5 0,-8 2 425,-4 4 0,-11 4 0,-4 8 0</inkml:trace>
  <inkml:trace contextRef="#ctx0" brushRef="#br0" timeOffset="119">0 450 9388,'8'-10'2533,"9"-5"-1766,12 3 1,6-1-241,5 1 1,2-1-832,4 7 0,2-6 278,-7 7 0,-1-1-3024,-5 6 3050,-9 0 0,7 0 0,-6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1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173 398 8318,'-17'-25'1252,"7"13"240,-5-3 0,13 19-1483,-4 7-145,4 1 0,2 22-438,0 1 0,-2 0-789,-3 5 0,-5 2 441,-7-1 0,-1-1 922,1-6 0,0-7 0,-1 6 0,1-6 0</inkml:trace>
  <inkml:trace contextRef="#ctx0" brushRef="#br0" timeOffset="342">726 104 8462,'0'-17'125,"8"-1"1,2 1 201,7 0 1,0 5-200,1 1 0,-1 7-234,0-2 0,1 4-1,-1 2 1,0 2 147,0 4 1,1 3 514,-1 9 1,0 7-151,1 3 1,-3 7 51,-4 5 1,5 3-40,-5 3 0,-1 9-119,1-3 0,-7 4-238,2-4 1,-4 4-287,-2-4 0,-6 1-213,0-12 1,-7-3 326,2-9 1,-3 2-307,3-8 1,-5 0 186,5-6 0,-11-2-280,-1-3 1,0-4-116,6-8 1,0 0-874,0 0 1497,-1 0 0,-7-16 0,-2-3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40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1 587 8194,'17'-35'0,"1"3"377,-1 3 0,8 4 579,4 8 0,5 7-413,7 4 0,1 4 27,4 2 1,2 8-587,-8 4 0,-1 11-154,-10 5 0,-6 5-108,-12 2 0,-3 7 278,-8 4 0,-10-2-788,-7 2 0,-10 1 230,-13 4 1,3-1-203,-3-3 1,5-11 288,6-7 1,-1-10-300,7-2 612,-8 1 0,12-16 158,-4 3 0,5-10 0,7-7 0,3-3 0,8-3 0,-8 1 0,7 6 191,-5-1 1,4 10 258,2 2 0,0 10 50,0 13 0,0 9 307,0 9 0,0 13-83,0-3 1,-6 7-233,0 0 1,1-4-422,5 3 0,0-3 33,0-2 0,1-8-762,5-4 0,-2-11 123,8-6 1,-7-5-202,7-7 1,-1-7 264,7-16 1,5-3-557,0-20 1027,8-3 0,-5-22 0,9-1 0</inkml:trace>
  <inkml:trace contextRef="#ctx0" brushRef="#br0" timeOffset="625">883 449 8429,'0'-25'726,"-8"5"1,8 3 1053,0 11 0,10-1-1305,13 1 1,11-6-607,13 7 1,8-9-321,3 3 0,7-5 340,-1-1 0,-3 0-978,3-1 0,-16 7 558,-2-1 1,-8 1-288,-3-6 0,-8-1 329,-4 1 0,-12 0 179,-5-1 1,-6 1 64,-6 0 0,-3 0 184,-9-1 0,-7 1 75,-3 0 0,-3 7-14,2 4 0,-4-1 295,4 1 0,-1 2-159,1 10 0,-2 9 340,8 8 1,0 8-178,6-2 0,-1 3 3,1 3 0,2 7-148,3 4 0,-1 4-1,7 2 1,-5 6-159,5 0 1,0 7 126,6-2 0,0-3-252,0-3 1,2 1 112,4-6 0,3 2-120,9-14 1,5-1 16,0-11 0,7-5-118,-1-11 0,6-4 66,5-8 1,2-4-220,5-8 1,-5-1 88,-8-16 1,-1 0 101,-4-5 1,-4-1 327,-8 0 1,-7 3-123,-4 3 0,-4-2 361,-2 8 1,0 6-153,0 5 0,-2 8 7,-4-1 0,2 5-186,-8 5 0,7 13 25,-7 11 1,8 7 131,-1 10 1,-3 2-112,2 16 1,0 1 349,6 10 1,0-2-135,0 8 0,0-8-120,0 2 1,0-4-227,0-2 0,-5-2-237,-1-3 1,-6-11 229,7-7 1,-9-13-1,3 2 1,-5-12 520,-1 0 0,0-12-213,-1-5 1,1-4-89,0-2 1,-1-10-45,1-7 1,8-10 430,3-13 1,6-18 23,6-11 1,7-23-97,16 0 0,-12 43 1,2 2-383,6 2 1,2 3 0,35-37 95,-29 41 1,3 1 0,37-24-104,-31 34 0,2 2 0,41-17 56,-37 26 0,2 3 0,48-4-1647,-46 13 1,0 2 1499,44 0 0,-45 1 0,0 0 0,47 3 0,-48 1 0,1 2 0,1-1 0,0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8.9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87 104 8484,'5'-38'1591,"1"3"1,8 12-610,-3 17 1,12 4-351,6 2 1,4 2-551,1 4 1,1 4-394,-1 7 0,-5 0-422,0 0 0,-8 8-961,2 4 1,-5 2 423,-7-2 0,-3 3 748,-8-3 0,-8 4 522,-3 2 0,-12-9 0,-4-1 0</inkml:trace>
  <inkml:trace contextRef="#ctx0" brushRef="#br0" timeOffset="213">17 934 8404,'-7'10'700,"5"-3"220,-6-7 1,18-2-364,7-3 1,21-5-230,14-7 1,12-6-644,-1 0 1,4-8 231,3 2 1,-7 4-341,0 2 1,-13 4 192,2 2 0,-11 1-2,-1 5 1,-11 3 32,-6 8 1,-4 0-298,-2 0 1,-1 8-221,-5 3 0,-3 6 236,-8 7 0,-2-3 480,-4 7 0,4-6 0,-21 18 0,4-4 0</inkml:trace>
  <inkml:trace contextRef="#ctx0" brushRef="#br0" timeOffset="354">744 934 8369,'-10'27'-415,"2"-6"-51,8-4 0,0-3 750,0 9 1,6-10 853,0-1 1,9-1 38,3 7 0,-1-5-509,6 4 1,2-3-435,-2 9 1,6 2-34,-6-2 0,-6 10-973,-5 1 1,-8 3 376,1 9 1,-3-6 28,-2 6 0,-13-7-35,-4 1 1,-10-5-447,4-6 1,-8-5 212,2-6 1,2-3-235,-2-3 868,0-5 0,-5-14 0,-1-3 0</inkml:trace>
  <inkml:trace contextRef="#ctx0" brushRef="#br0" timeOffset="492">761 917 8284,'21'-21'0,"-4"3"0,-9-1 1157,4 13 0,-10 1-270,-2 5 1,-8 15-151,-9 8 0,-8 15-777,-4 9 1,-4 10-746,-1 7 0,-1 5 436,0 6 1,-7 4 0,-2 7-1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7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502 139 8182,'-33'-23'-31,"5"0"1,-3 0 30,8 5 1353,0 1-896,5 0-741,1 7 1,6 3 142,-1 7 0,1 7-59,-7 5 1,-5 11 504,0 6 0,-8 11-71,3 6 1,-3 12 284,2 5 1,-2 10-188,8 2 1,0 14-391,6-3 1,7 10 124,5-4 1,3-3-84,2-14 0,0 0 12,0-12 1,7-11-405,5-6 1,9-10-195,2-7 0,2-6 245,-2-11 1,-2-4 61,8-8 1,-2-10 40,2-7 1,3-8 383,-3-10 1,-2-7-127,2-4 0,-14-4 246,3-2 0,-7 2-69,1 4 0,-5-2 167,-7 7 0,-9 9 7,-9 9 0,-1 5-108,-10 7 1,-5 3-167,-7 8 0,1 14 53,6 3 1,-1 12-583,0 0 0,3 5-81,3 6 1,10-3-272,7 3 1,8-9 353,-1-2 0,5-6 446,5 6 0,5-8 0,7 4 0</inkml:trace>
  <inkml:trace contextRef="#ctx0" brushRef="#br0" timeOffset="246">1505 606 8182,'35'-27'0,"-6"2"0,-1 8 0,-5 1 782,6 5 0,-13 3-312,1 8 0,-9 0-361,3 0 0,-7 2 95,2 4 1,-8 3-51,-10 9 1,-1 7-282,-16 3 0,6 7 121,-6 5 1,0 3 1,-5 3 0,5 2-199,0-8 1,8 6-268,-2-5 0,2-3 1,-2-9 1,9-2-176,-3-4 1,3-6 139,-3 0 1,0-1 71,0-10 0,-1-1 432,1-5 0,2-2 0,3-3 0,4-5 0,1-23 0,-3-3 0</inkml:trace>
  <inkml:trace contextRef="#ctx0" brushRef="#br0" timeOffset="404">1263 692 8182,'-17'0'0,"-1"0"1050,1 8 1,8 2-430,3 7 0,6 0 1,6 0 1,5 8-373,12 4 1,-2-2-461,8 2 1,0-2-171,5 2 0,1 3-529,0-3 0,-1-2-3,1 2 0,9 0 501,8 5 1,-6-7-697,6-4 1107,-4-4 0,11-1 0,3-1 0</inkml:trace>
  <inkml:trace contextRef="#ctx0" brushRef="#br0" timeOffset="738">2940 208 8182,'18'-44'0,"-9"4"361,-3 11 0,-4 4 539,-2 7 0,0 7-692,0-1 0,-8 10 52,-3 2 0,-10 10-832,-2 13 1,-16 12 389,-1 11 1,-2 10 71,-5 1 0,3 14 39,-2-2 0,4 12 558,7 0 1,3 3-186,3 3 1,10-3-28,7-3 0,8-6-338,-2-12 1,8 3 308,10-9 0,1-1-698,16-10 0,2-5-4,9-13 1,-1-4-218,7-13 1,-2-3 393,2-8 0,4-10 230,-4-7 1,-4-8-100,-1-10 1,-7 1 220,-5-1 0,-4-1 361,-8-5 0,-7 5-229,-4-5 0,-6-1 33,-6 2 1,-9 1-141,-8 10 0,-8 6-270,2 12 1,-5 3-323,-7 8 1,-1 14-1570,-4 3 2063,4 12 0,7 5 0,0 11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36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640 450 8298,'-9'-8'0,"1"6"923,8-5-702,0-1 0,2 6-463,4-4 0,-1 4 235,13 2 0,-5 0 33,10 0 0,2 0 56,-2 0 0,8 0 10,-2 0 0,-2 0 248,1 0 1,1-5-86,6-1 0,5-6 47,1 6 0,5-5-88,-6 5 1,6-5-4,-6 5 1,9-2-52,-3 2 0,-2 5-179,2-5 0,-2 4-251,2 2 1,2 0 148,-7 0 0,7 0-79,-2 0 1,-2-6 64,2 0 1,-7 1 68,1 5 0,-2 0 73,3 0 0,-7 0 6,1 0 1,-3 0-46,-8 0 1,4 0 5,-5 0 1,0 0 7,-5 0 17,-9 0 1,5 1-253,-8 5 0,-1-2 65,-5 8 0,-2-1-993,-3 6 1181,-5 8 0,-15 2 0,-2 8 0</inkml:trace>
  <inkml:trace contextRef="#ctx0" brushRef="#br0" timeOffset="460">18 917 8487,'-10'-8'-1985,"2"6"1746,8-6 1,0 7 426,0-5-149,0 4 1,8-8-242,4 5 1,9 1 131,2-8 0,2 6 158,-2-5 0,6 5-87,11-5 1,-2-1 347,8-5 0,8 5-7,10 1 1,5-1-6,6-5 1,5 5-482,13 1 1,5 1 247,-44 4 1,1 1-1,-2 0 1,0 0-104,2 2 1,-1 0-1,1 2 1,0 0 97,-3-2 0,0 1 1,2 0-1,-1 2-217,45 0 1,-2-6 88,2 0 1,-9 0-276,-3 6 1,-3 0 125,-14 0 1,2 0 124,-13 0 1,-1 0 24,-5 0 1,-8 0-4,-3 0 1,-7 0-217,-5 0 1,-4 0 42,-7 0-214,-1 0 418,-8 0 0,-5 0 196,-15 0 1,-3 2-197,-15 4 0,1-4 0,-7 4 0,0 3 0,1 1 0</inkml:trace>
  <inkml:trace contextRef="#ctx0" brushRef="#br0" timeOffset="781">1557 69 8432,'-10'-25'-651,"2"14"0,18-10 992,7 15 1,10 0-170,14 6 1,3 0-29,8 0 0,-1 0-171,1 0 1,0 8 122,0 3 0,2 3 127,4-3 0,-5 5-108,5-5 0,2 7 169,-3 5 1,3-4-106,-3 4 1,-3-2-51,4 2 1,-12-2-25,-6 8 0,-3-6-87,-3 6 1,-9-6-86,-7 6 1,-9 0 102,-9 5 0,-9 9-183,-9 3 0,-16-2 114,-18 2 0,-4 0-93,-13 6 1,-4 0-117,30-26 1,0 0-1,-36 18 24,4-4 0,6-3-117,5-3 1,12-7-1254,12-4 1588,4-3 0,7-7 0,0 4 0,0 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48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66 8091,'0'-35'7000,"1"16"-6808,5 8 0,2 17-1075,3 11 0,3 8 883,-8 9 0,-1 1 0,-5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49.2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62 8253,'-17'-35'348,"7"16"0,3 11 422,7 20 0,0 11-832,0 6 1,-6 3-526,0 3 0,-5 1 360,5 5 74,-8-5 1,7 7 198,-5-9 1,4-1 351,8-4 1,0-4-256,0-8 0,10-2-140,7-3 1,6 1 8,6-7 1,4 0 16,-4-6 0,-2 0 100,1 0 0,-6 0 171,1 0 260,-4 0-420,-2 0 1,-7 9 60,-5 9 1,-3 7-168,-2 9 1,-7 9-82,-5 3 0,-9 11-235,-2 7 0,-8 5 127,2 6 1,3 4-177,-3 7 1,2-7 210,-2-4 0,6-4 209,11-2 0,-1-9-27,7-8 0,0-3 142,6-8 0,2-3-146,4-9 0,9-4 165,9-8 1,6-7 112,-1-4 0,-2-4-56,2-2 1,5 0 285,7 0 0,-1-8-465,-5-4 0,-1-3-312,1-2 1,-1 1-208,1 5 1,-8-3-514,-4 9 0,-4-1-63,-2 6-402,-7-8-118,5 6 1514,-13-5 0,-9 7 0,-13 0 0</inkml:trace>
  <inkml:trace contextRef="#ctx0" brushRef="#br0" timeOffset="333">415 1099 8104,'0'-34'-502,"0"7"351,0 4 0,8 0 882,4 5 1,3 5-189,2 13 1,8 0-17,4 0 1,-4 13-64,-2 5 1,-6 13 18,-5 3 0,1 3-251,-7 9 1,0 0-140,-6 6 0,-8 2-448,-3 3 1,-7-7 280,-5 8 0,-4-8-554,-7 7 0,-1-9 143,1-1 0,-3-9-119,-3 2 1,3-11 253,-3-6 0,3-11-1,3-7 1,-1-5-199,1-5 1211,7-13-546,-6-1 1,14-13 239,-4 3 1,6-4-183,5-2 0,4 3 193,8 3 0,2-2-132,4 8 0,9-6-203,9 6 0,6 0 41,-1 6 1,4-6-123,1 0 1,1 0 55,-1 5 1,-1-1-10,-4-4 1,4 10-139,-5-5 1,3 7 76,-2-1 0,2-1-604,-8 7 0,6-1 127,-6 1 1,0 4-438,-6-4 977,-7 4 0,5 10 0,-5 1 0</inkml:trace>
  <inkml:trace contextRef="#ctx0" brushRef="#br0" timeOffset="617">364 1203 8028,'-27'-15'994,"4"-8"1,11 5-251,6 1 1,4 9-117,2-3 0,8 7-452,4-2 1,3 12-385,2 6 0,-1 11-42,-5 5 0,-3 5-301,-8 2 1,0 7-377,0 4 1,-6 2 497,0-2 0,-7-2-870,1-3 1299,5-12 0,-1 19 0,8-12 0</inkml:trace>
  <inkml:trace contextRef="#ctx0" brushRef="#br0" timeOffset="1271">1367 754 8059,'-18'-25'0,"3"5"624,3-3 1,5 4 882,7 2 0,0 5-1051,0 1 1,7 1-394,5-1 1,9 3-967,2 8 673,0 0 0,-6 2-44,1 4 0,-1 3-172,0 8 1,-7 1 246,-4-1 1,-4 6 123,-2 0 0,0 8-132,0-2 0,0-2 68,0 1 1,-2 1 107,-4 6 0,4-6 10,-4 0 0,4-1 160,2 7 0,6-6-40,0 0 1,7-6 65,-1 5 0,-3-6-79,3 1 1,-6 2 160,5-2 1,-7 0 37,2-6 0,-4 2-81,-2 4 0,-8-3-129,-3 3 1,-7 2 0,-5-2 0,-2 0-83,-4-6 0,-1 0 189,7 1 0,-6-9-15,6-3 0,-2-4-132,2-2 0,3-2 61,-3-4 0,12-3-409,5-9 0,4-1 175,2-4 1,2 4-70,4-4 1,5 5 44,12 7 0,-1-3-24,6 9 1,-1-1 156,2 6 0,2 0-17,-8 0 1,6 0 31,-6 0 0,6 2 173,-6 4 1,2-4-506,-2 3 1,-4-3 110,4-2 1,-4 0-21,-1 0 0,-1-2 25,0-3 1,6-11-132,0-7 1,2-2 192,-2 2 1,-4-2 120,5-4 1,-5 4 132,-2 8 1,0 2 416,1 3 0,-1-1 555,0 7-765,1 0 1,-3 14 564,-4 3 0,3 5-388,-8 1 0,-1 6-35,-5 0-541,0 0 0,0-6-482,0 1 0,2-9-561,4-3 0,-4-6 577,4-6 0,1-3 572,-1-9 0,8-7 0,-5-1 0</inkml:trace>
  <inkml:trace contextRef="#ctx0" brushRef="#br0" timeOffset="1625">2283 235 8102,'-8'-35'2216,"6"14"-1476,-3 4 0,5 11 47,5 0 0,-1-1-1181,8 1-968,-8 0 1,5 6 826,-3 0 1042,-4-8 348,6 6-540,-8-5 77,0 14 1,0 3-158,0 7 1,5 1-148,1-1 1,8 0 5,-3 0 0,3 3 24,-3 3 1,3-2 23,-9 8 1,9 5-108,-3 7 1,-1 7-72,1-2 1,-7 9 71,2 3 1,2 15 226,-2 2 1,-1 8-335,-5 3 1,3-36 0,0 0 243,0 2 0,0 0 1,0 3-1,0 1-47,-3 2 0,0 0 0,0-1 0,0 1 61,-1 5 1,2 1-1,-1-3 1,2-1-65,0-2 0,1-1 0,1-4 0,2-2 86,11 41 1,-5-4-455,-1-1 1,1-14 285,5-4 0,-2-11-1277,-3-1 0,1-11 199,-7-5 1,0-10-1504,-6-3 1698,0-7 0,-2 3-150,-4-13 992,-3-3 0,-9-16 0,1-2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46.8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564 35 8219,'0'-18'-540,"0"9"465,0 1 141,8 8 0,-6 2 103,3 4 0,-3-2 276,-2 7 0,0-5-129,0 5 0,-2-5 67,-3 6 0,1-1-105,-8 6 1,3 1-100,-3-1 1,-3 0 5,3 1 0,4-1 65,3 0 1,-3 1-207,2-1-38,0 0 0,8-2-141,4-3 1,6-4 75,11-8 1,6 0-162,11 0 0,-2-8-111,8-4 0,-1-1 132,1 2 0,2-5 133,-8 5 0,-1-3-28,-11 3 1,-3 3 188,-7 8 0,-7 0 19,1 0 0,-8 2 137,1 4 1,-10 5-124,-7 12 0,-11-2 126,-6 8 0,-3 6-158,-3 5 1,0 2-29,1-1 1,-7 3-122,1 8 1,0 0 100,5 0 0,1 5-374,-1 1 0,-2 0 70,-3-7-1,9 5-79,-3-4 1,3 2 231,-4-14 0,9 6 45,2-5 0,5-7 3,2-5 0,2-8 244,3 2 493,4-4-463,8-1 0,4-9 236,8-3 0,3-4-2,20-2 1,-3 0 21,14 0 1,3-6-107,8 0 0,5-7 29,7 1 1,0 5-128,0 1 1,0 4 119,1 2-428,6 0 1,-10 8 38,3 3 1,-11 3 33,-1-3 0,-5 5-214,-6-5 1,-5 3-409,-13-3 438,-3 5 1,-7-13-424,-1 9 146,-7-8 0,-3 5-416,-7-3 510,0-4 0,-7 6-1053,-5-8 0,-5 0 50,-6 0 1335,3-8 0,-20-2 0,4-7 0</inkml:trace>
  <inkml:trace contextRef="#ctx0" brushRef="#br0" timeOffset="420">893 778 8182,'1'-40'296,"5"0"1,-2 7 374,8 10 0,-1 5-219,6 7 0,1-2-291,-1 7 1,0 0 72,1 6 0,-1 13 198,0 5 0,0 11-43,1-1 1,-3 7-63,-3 5 1,-5 5-158,-7 6 1,0 1-133,0 0 0,-7 6-162,-5-1 0,-11 1-574,-6-6 1,-3-2-185,-3-4 0,-2-4 441,-3-7 1,-4-1-167,-8 1 0,6-8 95,0-4 0,0-4 63,-6-1 0,0-9 257,0-3 0,-6-4-16,1-2 1,-1-8 64,6-3 1,0-5 215,1-1 1,6 0 125,5-1 1,11 1-174,6 0 1,6 5 352,5 1 245,-3 7-214,13-4 0,2 8-90,11 0 1,11-6 59,1 1 0,15-7 99,2 6 1,10-9 262,8-2 1,11-1-456,12-5 1,2-2-227,-3 2 1,1 0-613,-12 6 0,0 0-28,-17-1 1,0 7-408,-17-1 1,-5 8 51,-12-1 337,-1 3 0,-9 2 597,-8 0 0,-16-8 0,-11-2 0</inkml:trace>
  <inkml:trace contextRef="#ctx0" brushRef="#br0" timeOffset="566">685 951 8182,'-17'-2'0,"-1"-4"0,7 5 944,-1-5 0,9 2 307,-3-2-205,4 4-724,10-5 1,-1 14-262,5 5 0,-3 11 32,-3 6 0,-4 5-99,4 7 0,-4 3-328,-2 8 0,0 5-1442,0 1 1776,7 7 0,3-11 0,7 6 0</inkml:trace>
  <inkml:trace contextRef="#ctx0" brushRef="#br0" timeOffset="1697">1757 432 8295,'0'-42'3155,"0"13"-2276,0-3 1,8 24-1280,3 8 0,3 8-340,-3 9 1,-3 8-574,-8 4 1,-2 5 753,-4 7 1,-5 3 234,-12 8 1,-4 0 404,-8-1 0,3-1-152,3-3 0,4-7 202,8-11 1,1 1-144,5-7 0,3 1 69,8-7 0,2-2 240,4-3 1,3 3 95,9-3 1,1-3-22,4 3 1,-2-6 89,8 5 0,-2-1-190,1 1 0,3 5-104,-8-5 0,-2 10-191,-9 2 0,1 2 114,-7-2 1,6-2 33,-7 8 1,1-8-47,-6 2 1,0-3-173,0-3 1,0-5-48,0-1-455,0-7-278,0 4 626,0-8 1,0-14-403,0-3 1,0-18 270,0 1 0,2-18-29,4 0 0,4-15 407,7 3 0,2-15 0,4 5 0,-2-1-108,8 0 0,2 5 108,9 7 0,-3 4 13,3 7 0,2 2 49,-1 4 1,5-1 455,-6 13 1,0-5-175,-5 11 1,-2 5 851,-5 5 0,5 3-431,-4 9 1,-4 0-314,-2 6 1,-2 0-418,2 0 0,-5 2-270,-1 4 0,-2 6-724,-9 11 1,0-2 591,-6 8 0,0-6-230,0 5 0,-6 1 145,0 6 0,-13-1-257,2 1 1,-4 0 708,3-1 0,-5 1 0,0-1 0,0-1 0,6-4 0,1-4 0,5-8 0,3 0 131,8 1 0,0-7 1,0 1 211,0-8 0,8 3-107,3-7 1,7 0 475,5 0 0,-2-2-400,8-3 1,-2 1-362,1-8 0,5 8-124,-4-1 0,-4 1-527,-2-2 0,-4 4-613,-2-4 1034,-7 12 1,4 4 278,-9 7 0,1 0 0,-6 1 0,-6 1-56,1 4 1,-7-2 340,6 8 0,0 0 584,6 5 0,0 1-298,0-1 1,8 7 299,4-1 1,7 8-107,-2-2 0,8 4-284,-13 2 0,5 2-391,-11 4 1,5-5 76,-5 5 1,-2-6-349,-10-6 0,-3 2 5,-9-8 1,-5-1-156,0-10 0,-2 1-103,2-7 0,4-1-379,-4-11 1,4-3 812,1-8 0,-7-8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4.7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7914,'0'-18'2263,"0"9"0,8 1-2333,3 8 0,10 0-987,2 0 0,6 0 1057,-6 0 0,0 0 0,-5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2.7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70 122 8262,'0'-35'420,"0"8"820,0 4-83,0 4 343,0 10-1176,0 1-40,0 8 0,-2 8-475,-4 3 0,2 6 221,-7 6 1,5-1-702,-6 6 1,8 1 272,-1 6 398,3-1 0,-6 1 0,-2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5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50 174 8164,'-17'-8'571,"0"-2"-328,7-7 0,4 5 872,12 1-668,11 7 0,10-9-295,8 7 0,7-8 91,4 3 0,10-3-608,2 3 1,1-4 288,-1 3 0,-10 4-1188,4 3 1,-12 3 525,0 2 0,-5 0 234,-6 0 0,-4 0 504,-8 0 0,-7 7 0,-3 3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8.3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69 8387,'8'-34'0,"2"15"0,7 3 2474,0 16-1552,0 0 1,8 8-242,4 3 1,2 11-250,-2 1 1,3 7-1140,-3-1 0,-2 4 439,2 1 0,-14-1-823,3-4 0,-13 4 429,1-5 1,-6-1 131,-6 2 0,-3-8-45,-8 2 248,-1-3 1,7-11 45,-1-3 1,8-12 24,-1-5 0,3-12 256,2-6 0,0-4 0,0-1 0,2-3 0,3-3 0,-1 5 0,8 0 0,-3 9-95,3 8 1,3 3 351,-3 3 0,-3 5 386,3 7 0,-6 7-250,5 5 0,-5 3 116,6 3 0,-9 1 295,3 4 0,-4-2-269,-2 8 1,-6 0-627,1 5 0,-9-1 179,3-4 0,-5 1-493,-1-6 0,1-1-349,5-6-500,-4 0 949,13 0 0,-4-9-79,12-8 0,3-8 4,9-9 0,5-6 58,0 0 1,6-6 351,-6 6 0,5 2 76,-5 10 0,0 1 688,-5 4-473,-9 4 1,5 2 144,-8 12 1,-3 5-205,-8 6 0,-13 6-53,-10 11 1,-5-1-508,-2 7 0,1 0 204,-1 6 1,1 0-501,-1 0 1,0-2 208,1-4 0,-1 4 12,1-4 1,-1 4 203,0 2 1,9-6 263,3 0 0,3-8 16,3 3 1,5-11-133,1-1 1,7-8 449,-2 2 1,-1-3 160,1-3 368,0-8-588,6-1 0,10-10-106,7-4 0,8-11-140,10-12 0,7-1-163,4 1 1,4-4-134,2 4 1,-2 4-387,-4 2 1,-4 6 187,-7 5 0,-8-1 130,-4 7 0,-4 0 286,-2 6 1,-7 8 85,-4 4 0,-12 9 289,-6 2 1,-13 13-145,-9-1 1,-1 3 90,-5-3 1,-4 0 175,-3-1 1,3 6-128,-2 1 1,8-1-277,-3-5 0,11-6 129,1-1 0,8-6-231,-2 1 0,11-4-331,6-2-229,4-7 1,12-3 278,7-7 1,10-9-139,14-9 1,5-6-333,11-11 0,5 0 227,7 1 0,-2-1 535,-3 1 1,3 7-124,-4 4 0,-1 3 795,1 3 1,-9 6-152,-2-1 1,-4 8 157,-14-2 1,3 6-333,-14 6 0,-6 4 69,-5 7 1,-8 0-620,1 1 0,-3 7 182,-2 3 1,-7 3-950,-5-2 0,-5 4 476,-6-4 1,-4 1-375,-8-1 1,1 2 276,-1-8 0,1-2 282,-1-9 0,2 1 46,5-7 1,-3 0 143,8-6 1,0-2 114,5-4 0,3 2 946,3-8-390,5 1 1,7-1 65,0 1-209,0 7 1,7-4-123,5 8 1,5 0 11,6 0 1,-3 0-142,3 0 0,-2 8-57,2 4 1,-4 3-156,4 2 1,-9 6-231,-3 0 1,-7 8-336,2-2 1,-4-2 276,-2 2 1,-8-1 633,-4 7 0,-9-6 63,-2 0 0,0-6 81,6 6 1,1-8 61,5 2 0,3-4 435,8-2 1,2-1-556,4-5 0,11 3-152,12-9 0,4 1-1023,1-6 1,9 6 545,3 0 0,-2-1-1646,2-5 1,-2-5 520,2-1 1,-9-2 1325,-8 2 0,-1-3 0,7-8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8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1003 8100,'7'-34'0,"3"5"501,7 0 1,1 14-42,-1-3 1,6 11 371,0-5 0,8 8-298,-2-1 1,-3 5 69,3 5 0,0 5-241,6 7 1,-1 2-168,1 4 0,-6-1-305,-1 6 1,-4-4-499,4 4 1,-6-1 292,1 2 1,-4 2-459,-2-8 0,-7 8 78,-5-3 1,-3 5 201,-2 2 0,-7-1 103,-5 1 0,-3-1 201,-3 1 1,-1 0 151,-4-1 1,4-5-5,-4 0 1,4-2 155,1 2 0,1 3-198,0-3 1,0-2-208,-1 2 1,1-8 217,0 2 1,5-10-182,1-1-137,-1-8 253,-5 3 1,1-8-7,5-5 1,3-4 212,8-7 0,-6-2 120,1-4 0,-1 3 188,6-3 1,2 4 451,4 2 1,-3 0 180,9-1 1,1 9-438,10 3 0,-3 4-155,3 2 1,4 2-88,1 4 0,-3 9 94,-1 8 1,-3 8-376,2-2 0,-4-2-265,4 1 0,-2 1-279,2 6 0,-9-8-1972,3-4 1161,-4-4 1,5-4 552,-1-3 1,-4-4 749,5-8 0,-3-8 0,14-4 0,0-3 0,13-18 0,2-3 0</inkml:trace>
  <inkml:trace contextRef="#ctx0" brushRef="#br0" timeOffset="91">1056 1712 8100,'34'-9'-404,"1"3"0,-3 4 2121,-3 2 1,2 0-774,-8 0 1,0 8-283,-6 3 1,1 6-591,-1 7 1,-2-5-643,-3 4 1,1 2 589,-7-2-20,8 0 0,-13 2 0,7 2 0</inkml:trace>
  <inkml:trace contextRef="#ctx0" brushRef="#br0" timeOffset="457">2024 1124 8106,'-27'-50'950,"4"20"1190,11-5-1507,5 20 0,16 15 378,9 11 1,7 14-857,9 10 0,9 9 35,3 14 0,2 1-1417,-2 5 1,-4 1 619,-7-7 0,-1 1-285,1-1 1,-10-4 137,-8 3 0,-2-11-165,-9-5 0,0-7 782,-6-5 1,-2-4 136,-4-8 0,2-7 0,-7-4 0,-1-4 0,-5-18 0,0-3 0</inkml:trace>
  <inkml:trace contextRef="#ctx0" brushRef="#br0" timeOffset="804">2975 242 8226,'25'-42'0,"4"8"196,11-1 0,4 8 244,8 10 1,8-1-219,3 1 0,6 6-132,6-1 0,2 6-873,4-5 1,-4 7 464,-8-2 0,-8 4 207,-3 2 0,-6 8 173,-6 3 0,-4 5 137,-7 1 0,-6 8 16,0 4 0,-8 6 280,2 5 0,-4 4-27,-2 8 0,-1 2-140,-5 3 0,3 11-46,-9 7 0,1 5-45,-6-5 1,0 8-56,0-2 0,-2 3-381,-3 3 0,1-3-44,-8-3 0,6-6-52,-5-12 0,1 2-161,-1-7 1,-5-6 284,5-6 1,-5-7 90,-1 1 0,2-4-181,3-1 1,-3-2 8,3-5 1,3-3-207,-3-7 0,1-3 180,-7-3 1,-5-5-928,0-7 1205,-7-7 0,3-3 0,-8-7 0</inkml:trace>
  <inkml:trace contextRef="#ctx0" brushRef="#br0" timeOffset="1096">2802 986 8088,'10'-23'260,"7"0"0,2 7 398,10 11 1,6 5-443,5 5 1,6 11-349,-5 7 1,-1 13-681,-6-1 0,-1 11 302,-4 0 1,-6 4 124,-11 2 0,-5-8 405,-7-3 1,0-5 398,0-1 0,-6-8 250,1-4 1,-1-4 2021,6-2-1650,0 0-503,0-7 1,2-2-599,4-8 0,3-2 77,8-4 0,1-4-101,-1-7 1,-7-6-177,-5 0 1,3-2-296,-2 2 0,-2 4 230,-10-4 325,-4 4 0,-15-6 0,-2-2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6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68 8379,'0'-25'1340,"0"6"0,8 1-1000,3 13 1,5 5-257,1 5 0,0 7-183,0 11 1,-5 4-348,-1 7 1,-7 3-722,2 3 1,-12 4 224,-5 8 606,-12 0 0,-4 0 182,-8 0 1,6-6 332,1 0 1,6-7 372,-1 1 1,12-3-387,5-3 1,4-7 17,2-4 0,2-4-14,4-1 1,4-1 101,7 0 1,2 0-223,4 1 0,-2-7-161,8 1 1,-6-3 120,6 3 0,-6 3-221,6-3 1,-10-3 284,-2 3 1,1 1-105,-7 10 0,-3-1 155,-2 6 0,-5 1 30,-1 6 0,0-6 251,0-1 0,0-4-85,0 4 0,8-1 80,4 2 0,9 2-145,2-8 1,6 2-105,-6-2 1,6-4-420,-6 4 1,-2 2 209,-10-2 1,3 6-195,-8-6 0,-3 8 85,-8-2 1,-11 9-184,-7 2 1,-8-1 150,3-10 0,-11 1 328,-1-6 1,7-7-430,10-6 87,4-7 0,4 0 212,3-16 0,12-7 0,10-15 0</inkml:trace>
  <inkml:trace contextRef="#ctx0" brushRef="#br0" timeOffset="150">467 223 8135,'-25'-48'797,"8"8"1,9 15 1116,14 19 0,11 4-1931,12 2 1,9 8-1395,3 4 1,5 3 1410,-6 2 0,1 1 0,-7-1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6.1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154 100 8146,'0'-32'0,"0"3"0,2 2 1557,4 15-935,4 16 1,1 6-1217,1 7 1,-3 6 398,3 0 0,-4 8-831,-8-2 1,-4 11 502,-8 6 1,-1 2 560,-16-2 1,0 4 19,-6-3 0,7-5 159,-1-2 0,13-5-207,-1-6 0,11-4 546,1-8 1,7-2-194,9-3 0,3 1-44,14-7 1,7 0-253,5-6 0,6-8 81,-5-3 0,5 1-359,-6-2 1,8 1 32,-2-6 0,-3 1-132,-3 5 1,-9 3-168,-2 8 1,-8 0-226,2 0 1,-6 2 701,-5 4 0,3 3 0,-5 9 0</inkml:trace>
  <inkml:trace contextRef="#ctx0" brushRef="#br0" timeOffset="146">379 930 8146,'-17'8'0,"2"-4"1457,3 7 0,-1 3-642,7 9 0,0-2-217,6 8 0,0 6-660,0 5 1,13 8-844,5-2 1,11 2-17,-1-2 0,5-4-2169,2-7 3090,-8 0 0,5-1 0,-5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09:53.9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206 361 8442,'8'-34'168,"-4"7"84,7 4 0,-5 9 641,6 3 1386,-1 7-2148,6-4 0,-1 22-12,-5 3 1,-5 18-414,-12-1 0,-5 12 84,-12 0 0,-6 4-97,-11 2 1,3 0 232,-3 0 0,5-8 58,6-3 1,6-7-161,12-5 0,-3-10 84,8-7 0,3-8 72,8 1 0,15-10-26,14-7 0,3-11-57,9-6 1,2-3 18,9-3 0,-3 2 44,4 4 0,-10-3 67,-2 3 1,-8 4 1,3 2 0,-5 6-221,-1 5 20,-8-3-309,-2 13 0,-10-4 174,-3 12 1,-12 3-362,-12 9 1,3 5 667,-3 0 0,-15 8 0,-9-5 0</inkml:trace>
  <inkml:trace contextRef="#ctx0" brushRef="#br0" timeOffset="141">448 707 13060,'0'12'544,"0"-1"-615,0-7-1532,8 12 1382,2-15 0,7 7-1800,0-8 1560,0 0 1,5-2 460,-5-4 0,12-11 0,-10-10 0</inkml:trace>
  <inkml:trace contextRef="#ctx0" brushRef="#br0" timeOffset="420">1209 33 8523,'-7'-17'729,"3"7"909,-8 4-1173,8 12 1,-9 4 314,7 7 0,0 0-1472,6 0 1,-5 1-197,-1-1 824,0 0 42,6 1 1,2-9 116,4-3 0,5-4-67,12-2 0,0 0 205,12 0 1,-4-6-235,9 0 0,-3-7 17,-3 1 1,-7 5-167,-4 1 0,-4-2 199,-1 2-211,-1 1-30,-8 5-19,-1 0 0,-14 7-64,1 5 0,-9 3-222,3 3 1,-10 1-320,-3 4 1,0-2-55,0 8 870,5 0 0,-21 13 0,3 2 0</inkml:trace>
  <inkml:trace contextRef="#ctx0" brushRef="#br0" timeOffset="1424">1071 586 8476,'-8'10'1623,"6"5"-809,-5-13 1,8 0-303,5-8 0,4-7-183,7 1 0,2 3-240,4-3 0,-3 6-172,3-5 0,2 7-265,-2-2 0,0-1-19,-6 1 1,0 0-432,1 6 0,-9 2-134,-3 4 0,-4 3 347,-2 9 1,0-1 13,0 0 0,-10 8 571,-7 4 0,-2-2 0,-10 2 0,0-2 0,-5 1 0,-1 5 0,0-4 0,1 2-119,-1-3 0,1 3 119,-1-8 0,8 0 96,4-5 1,0-1 447,6 0 593,-4-7-466,11-2-203,0-8 1,10-2-30,12-4 0,5-4-45,6-7 0,4 0-195,8-1 1,-6 1-196,-1 0 1,-1 1-340,2 5 0,-2 3 230,-4 8 1,-9 0-319,3 0 1,-9 2 211,3 4 0,-9 5 8,-2 12 1,-8 4 82,-9 8 1,-8 0-33,-4-1 1,-3 1 75,-3-1 0,-5 5 132,-1-5 1,1 5 181,5-10 0,7-4 76,-1-2-116,8-4 0,1-8 23,9 1-98,7-8 0,4-2-20,12-8 1,9-10 22,2-1 1,7 0-89,-1-6 0,4 6-148,2 5 0,-7-1-20,1 7 1,-8 0 61,2 6-94,-3 0 1,-11 10 139,-3 7 1,-6 2 27,-6 10 0,-11 0 50,-12 5 0,-9 3 181,-3 3 0,-13-1-181,3 7 1,-13-2 2,1 2 1,3-4 67,3-7 1,9-2 22,1-5 1,15-3 44,-3-7 49,12-1-475,-2 0 75,16-7 1,9-10-53,11-12 0,14-11 395,10-6 1,3-3 25,14-3 0,4 1 65,13-1 1,-6 0-185,1 1 1,-1 7 285,6 4 1,-2 4-14,-3 1 1,-3 3 34,-3 4 1,-4 3-392,3 8 1,-5 0-369,-6 0 1,-3 8-55,-9 3 1,-1 10-437,-4 2 0,-10 2-28,-7-2 0,-9 4 365,3 8 0,-17-6 7,-7-1 1,-11-5 237,1 6 1,-5-8 11,-2 2 0,-1-5 84,-4-7 0,-3-3 101,-3-8 1,-2 0 66,8 0 0,-8-10 1,2-7 0,3-8 0,3-9 0,9-1 0,2 0 0,8 1-32,-2-1 1,10 6 31,1 1 0,8 4 36,-1-4 1,9 1-32,1-2 1,9 2 3,-3 4 0,5 4 130,1-4 1,-2 4 240,-3 1 1,1 1 91,-7 0 1,0 5 191,-6 1 683,0 7-362,0-4-862,0 8 0,2 2 13,3 4 1,-3 9-83,4 8 0,-4 16 136,-2 1 1,2 10 2,4 8 1,-2 5 113,7 12 1,-5 4-455,5 7 0,-8-36 0,0 0 103,3 2 0,0 0 0,-4 4 0,0-1 93,1-3 0,-1 0 0,0 2 0,-2 0-749,0 44 1,6-6 279,0-6 1,0-9-149,-6-13 0,0-7 283,0-11 0,-2-5 115,-4-13 0,2-4 325,-7-13 78,-1-3 1,-3-18-216,3-7 0,-1-8 199,7-10 0,0-3-876,6-8 1,0 5 658,0-10 0,0-5 0,0-6 0</inkml:trace>
  <inkml:trace contextRef="#ctx0" brushRef="#br0" timeOffset="1566">984 1762 8233,'-25'0'621,"-1"0"78,-9 0 1,0 8 434,1 3 1,1 12-494,4 6 1,2 12-1648,4 5 1,10 7 500,-4-1 1,11 8 504,0-14 0,4 8 0,2-10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02.34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381 1090 8520,'-17'0'-174,"-1"0"1,7 0 57,-1 0 116,8 0 421,-3 0 650,7 0-794,0 0 0,9-7-97,9-5 1,-1 3-302,6-3 0,2 6 164,-2-5 1,2 5 7,-2-6 0,-4 9 63,4-3 1,-9 4 320,-3 2 1,1 0 53,5 0 1,-5 0 84,-1 0 1,1-2-162,5-4 0,6 4 223,0-4 0,8-3-456,-2-3 0,3 3 52,3-3 1,-1 6-123,1-5 0,-2 5 92,-4-5 0,1 5-565,-7-6 1,2 9 51,-2-3 0,-9 4-701,3 2 509,-3 0 0,-3 0-917,1 0 282,-9 0 0,5 2 453,-8 4 0,-2-3 685,-4 9 0,-3-1 0,-8 7 0</inkml:trace>
  <inkml:trace contextRef="#ctx0" brushRef="#br0" timeOffset="301">415 1281 8273,'-17'0'76,"0"0"1,5 0 205,1 0 1,5 0 147,-5 0-32,7 0-38,-4 0-275,8 0 43,0 7 104,8-5 0,3 6 6,12-8 0,-2 0 59,8 0 1,2-6 151,9 0 0,-1-7-238,7 1 1,0-3-30,6-2 1,0 5-242,0 1 0,-1 1-435,1-2 1,-6 5-64,1 7 1,-11 0 322,-1 0 1,-8 0 233,-10 0 0,0 7 0,0 3 0</inkml:trace>
  <inkml:trace contextRef="#ctx0" brushRef="#br0" timeOffset="663">744 814 8288,'-25'-12'862,"8"1"-449,7 7 177,10-4-132,0 8-155,8 0 1,1-6 172,9 1 0,-1-1-81,0 6 1,3 0-169,3 0 1,0 0-97,11 0 0,-9 0 80,10 0 0,-4 6-207,3-1 1,1 9 80,-1-3 1,-1 5 46,-4 1 0,2 0 35,-8 1 0,0 5-60,-6 0 1,-2 2 0,-3-2 0,-3-2 37,-3 8 0,-4-6-123,4 6 1,-6-6 44,-6 5 0,2 1-134,-7 6 0,-7-1-124,-5 1 0,-2 0-424,2-1 1,-4 1 149,-7-1 1,-1 1-141,1-1 1,1-1-1981,4-4 2585,-3 4 0,-3-14 0,-9 6 0</inkml:trace>
  <inkml:trace contextRef="#ctx0" brushRef="#br1" timeOffset="1126">381 935 9200,'-10'-10'1301,"1"-3"-790,3 7-310,4 0 1,-8 6-414,5 0 1,1 2 253,-8 4 0,1 3-521,-7 9 1,-1 7 159,-4 3 1,2 5-103,-8 2 1,6 5 248,-6 0 0,6 1-108,-6-7 0,8-5 177,-2 0 1,4-8 227,2 2 1,7-4 599,4-1-534,4-9 0,12 5 488,7-8 0,8-1-58,10-5 0,5 0 134,1 0 0,12 0-254,-1 0 1,10-2 29,-5-3 0,1 3-277,-6-4 1,6 4-236,-1 2 1,-1 0-965,-10 0 0,-2 6 593,-3 0 1,-5 7 351,4-1 0,-11 11 0,-4 3 0</inkml:trace>
  <inkml:trace contextRef="#ctx0" brushRef="#br1" timeOffset="2565">1937 70 8768,'8'-17'-45,"3"-1"0,5 9 819,1 3 1,2-2 1119,4 3 0,-3-1-665,3 6 0,-10 0-588,-1 0 0,-7 0-586,7 0 0,-8 2-39,2 4 0,1-3-50,-1 9 0,0-1-284,-6 7 0,6-1-625,-1 0 0,9-5 56,-3-1 1,-1 1-769,1 5 0,-7 1 500,2-1 0,-4 0 534,-2 0 0,-2 1 247,-4-1 1,-3 2 373,-9 4 0,1-4 0,0 5 0,-6-5 0,0-2 0,-8 6 0,2 0 0,2-2 94,-2-9 0,8 1 121,-2-7 1,4 6 911,2-7 0,5 1 186,1-6-233,7 0-651,-4 0 1,16 0-235,3 0 1,12-6 3,6 1 0,4-9-127,1 3 1,1 3-34,0 2 0,-1 4-404,1 2 0,-8 0-263,-4 0 0,-6 8 273,-5 3 0,-5 11-70,-7 1 1,-9 7 124,-9-1 0,-7 6 138,-9 5 0,-3-3 50,-3 3 0,3-5 254,-3-7 1,-2-3 47,1-7 1,7-1 342,5 0 0,14-7 610,-3-4-776,13-4 1,-1-2-292,12 0 1,5 0 83,12 0 0,4-8-62,8-4 0,5-3-6,0-2 1,1 5-193,-7 1 1,5 7-52,-5-2 1,-1 4-152,-10 2 0,-10 0-217,5 0 409,-12 8 0,-1 3 113,-10 12 1,-7-3-38,-11 3 0,2-2 30,-8 2 0,-6 2-78,-5 4 0,-6 1 17,6-7 1,-1 6 119,7-6 0,1-2 351,4-9-65,4 3-302,16-13 2,1 6 1,16-8 165,3 0 1,10-6 203,2 0 0,6-5-114,-6 5 0,2 0-67,-2 6 1,-4 0-167,4 0 1,-11 2-135,-6 4 0,1 9-22,-1 8 1,-2 8 122,-10-2 1,2 2-83,-7-2 1,-1 3-20,-5-3 1,0 2-52,0-2 1,-1-2 174,1-4 0,2-10 61,3 4-86,-3-11-3,13 2 0,-4-8-38,12 0 1,3-8 31,9-3 1,7-11 17,3-1 1,-1-2-47,2 2 0,-2 4-3,2-4 0,2 10-13,-8 1 1,0 2-14,-6-1 1,-5 3 156,-1 8 82,-7 0 0,4 2 123,-8 4 1,-6 4-87,0 7 1,-2-2 87,3-3-421,3 3-474,-14-5 238,14-1 1,2-1-458,12-8 0,11-10 192,6-7 1,13-4-407,10-14 0,4 3 352,13-14 1,-4 7-16,10-1 0,2 3 734,-2 3 1,-2 7 264,-10 4 1,-3 9 283,-8 3 1,-8 7-158,-4-2 1,-11 6 555,-6 6 1,-5 4-167,-7 7 0,-3 6-285,-8 0 1,0 6-407,0-6 1,-6 8 340,0-3 1,-7-1-932,1 2 0,3-6-103,-3 6 1,1-8-423,-7 2 1,1-4 478,0-1 1,-6-3-109,0-3 1,0 1 220,5-7 1,1 0 251,0-6 0,-1-6-15,1 0 0,2-7-100,3 1 1,3-3 137,3-3 1,4 1-341,-4 0-204,4 0 361,10-1 120,1 1 0,3 5 480,0 1-291,-9 7 285,5-4-114,-8 8 776,-8 0-155,-1 0-347,-9 0 1,7 0 345,-1 0-385,9 8 0,-5 2-112,8 7 0,0 8 180,0 4 1,2 5 13,4 7 1,-3-1-187,9 12 0,-8-2-206,2 13 1,1-5-313,-1 5 1,6 3-539,-7 9 0,1-6 156,-6 0 1,0-9-605,0-14 0,6-4 633,0-7 1,-1-14-48,-5-4 0,2-11 151,4-1 1,-2-12 144,7-11 1,1-14 101,5-14 0,6-6-215,0-6 394,8-3 0,-12-16 0,6-2 0</inkml:trace>
  <inkml:trace contextRef="#ctx0" brushRef="#br0" timeOffset="2961">3649 831 8361,'0'-17'832,"0"-1"0,8 5-131,3-4 0,7 9-7,5-9 0,-2 5-208,8 1 0,0-3-18,5 8 0,-5 1-250,0 5 1,-2 2 0,2 3 0,-4 7-402,-8 11 1,0 4 238,0 7 1,-7 3-625,-4 3 0,-4-3 43,-2 3 1,-14 2-158,-3-1 1,-6-1 290,0-5 1,4-3-73,-4-3 0,3-6-389,3-11-64,0 3 417,-1-13 0,9-2-314,3-12 830,4-3 543,2-2 45,0 7 1,0 4-281,0 12 1,0 6 308,0 11 0,0-2 517,0 8 1,0 0-421,0 5 1,0 1-397,0-1 1,0 1-516,0-1 0,6-7-634,0-4 1,7-5 282,-1-7 1,-3-3-633,3-8 0,-1-2 487,7-4 0,-1-3 676,0-9 0,8-14 0,2-5 0</inkml:trace>
  <inkml:trace contextRef="#ctx0" brushRef="#br0" timeOffset="3220">4531 606 8361,'17'0'0,"-5"2"2255,0 4 0,-7 11-1034,7 12 1,-8 6-914,1 5 1,-3-2-470,-2 8 0,0 1-497,0 4 1,-9-3 429,-9 4 0,-1-9-157,-10 8 0,6-4-693,-5-1 1,12-6 108,-1-11-1521,11 4 1863,-2-14 0,18-2 627,7-11 0,1-4 296,5-2 0,4 0 285,1 0 1,-1 0-167,2 0 0,-8 5 566,2 1 0,2 8 830,-2-3 1,6 7-865,-6 5 1,6-4-1695,-6 4 0,6 2 747,-6-2 0,8 8 0,-4-4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16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139 952 8101,'-27'-8'0,"-4"-1"705,8-9 0,0 7-205,6-1 1,7 6 2503,4-5-2235,4 7 0,12-9-198,7 7 0,16 0-231,13 6 1,4 0-334,2 0 1,5 0-53,1 0 1,4 2-221,-11 4 1,3-2-170,-13 7 1,-3 1-669,-9 5 0,-6 0 285,-12 1 0,-5 7 236,-12 3 0,-11 7 966,-12 5 0,-3 5 2,-3 6 0,-5 1 327,-1 0 1,1 2-534,5 4 0,3-5-24,3 5 1,-2-12-358,8-5 1,2-5-748,10-1 1,-5-8-547,5-4 1,1-6-167,-2-6 719,9-3 940,-5-8 0,2-10 0,0-7 0,1-8 0,5-9 0,0-1 0,0 0 0,0 1 128,0-1 0,2 1 294,3-1 0,-1 8 1144,8 4 0,-1 6-625,7 5 1,-1-1-116,0 7 1,0 2-413,1 10 0,-1 4-336,0 7 0,1 6 94,-1 0 1,-6 8-118,1-2 0,-8-2-251,2 1 1,-5-7-518,-1 3 0,0-5-159,0-2 0,2-5 342,4-1 1,4-9-329,7-2 0,8-4 232,4-13 0,17-6-249,6-18 875,11 5 0,-1-14 0,7 6 0</inkml:trace>
  <inkml:trace contextRef="#ctx0" brushRef="#br0" timeOffset="100">986 1280 8091,'33'0'1349,"-4"0"-558,-5 0 1,-8 10 260,-5 7 1,-1 3-697,-4 8 0,-4-5-193,3 6 0,-1-8-359,2 2 1,-4 2-1311,4-1 1413,-4-1 93,-2-6 0,-8-8 0,-2-1 0</inkml:trace>
  <inkml:trace contextRef="#ctx0" brushRef="#br0" timeOffset="446">1747 796 8013,'-10'0'5242,"3"8"-4718,7 3 0,2 18 0,1 8-269,3 5 1,6-2-392,-7 7 1,7-1-134,-6 6 0,5-6-463,-5 0 1,0-2-227,-6 2 0,0-4 496,0-7 0,0-8 324,0-4-196,0-4 0,2-9-88,3-5 1,7-3-98,11-2 1,-4-15 518,4-8 0,-3-8 0,-3-3 0</inkml:trace>
  <inkml:trace contextRef="#ctx0" brushRef="#br0" timeOffset="876">2127 381 8013,'35'-40'60,"0"0"0,1-1 159,4 7 1,-1 1 276,7 4 1,0-2-108,6 8 1,-6 0-24,0 6 1,0 0-105,6-1 0,-2 3 0,-4 3 0,2 5-54,-7 7 0,5 0-29,-6 0 0,6 0-21,-5 0 1,5 2-112,-6 3 1,0 3-120,-5 4 1,0 3 67,-1-3 0,-5 5-75,0 6 1,-8-4-16,2 4 0,-6-2-32,-5 2 1,1-1 41,-7 6 0,6 1-40,-7 6 1,1-1 336,-6 1 0,0 0 40,0-1 0,-6 8 200,1 5 1,-7 4-181,6 7 0,-1-2 153,1 7 0,4-5 7,-4 5 1,4 6 99,2 6 1,0 8-61,0-2 1,0 3 340,0 3 1,0-1-537,0 1 0,8-3-418,3-3 1,3-4-164,-3-8 0,5-8 284,-5-3 1,-1-12-164,1-6 0,-7-5-330,2-6-463,-4-4-272,6-8-1057,-6-7 747,-2-3 1,-12-14 950,-11-5 1,2-3-315,-8-2 0,0-7 76,-5 1 844,-1 0 0,-7-2 0,-2-2 0</inkml:trace>
  <inkml:trace contextRef="#ctx0" brushRef="#br0" timeOffset="1222">2300 1056 7917,'2'-35'1278,"4"0"0,4 9-712,7 3 0,8 9-163,4 3 1,9 7-270,2-2 0,14 12-493,-2 5 1,-4 10-868,-7 2 0,-7 8 580,-5-2 1,-6 6-122,-11 5 0,-12 4 1080,-12 8 0,-15-6-242,-2 0 0,-15-7 580,4 1 1,-1 0-516,1-5 1,9 1 1513,2-12 1,14-7-642,-2-6 0,11-5-417,0 6 1,6-9-413,6 3 0,6-12-350,11-5 0,4-10 53,7-2 1,-1-6 164,-4 6 1,1-6-462,-7 6 1,6-6 90,-6 6 1,-2-6-735,-9 6 0,1-8 244,-7 3 0,0-3 17,-6 2 0,-4-2 190,-7 8 1,-7 0-61,-11 6 0,-1 7 665,7 5 0,0 3 0,5 2 0</inkml:trace>
  <inkml:trace contextRef="#ctx0" brushRef="#br0" timeOffset="1673">4860 658 8190,'-27'0'0,"2"-15"0,2 9 2370,0-12-1561,0 5 0,7 2 419,5-1-821,3 0 0,12 1 4,7-1 0,9 3-150,14-3 0,8-1-243,5 7 1,3 0-414,1 6 0,1 0-685,0 0 0,0 2 564,0 4 1,-8 4-370,-4 7 0,-3 0 885,-2 0 0,-9 8 0,-1 2 0</inkml:trace>
  <inkml:trace contextRef="#ctx0" brushRef="#br0" timeOffset="1864">4514 1038 8039,'-35'-15'2019,"16"3"0,19-7-1394,23 8 0,15 5-79,9-6 1,16 7-572,6-7 1,12 3 56,0-3 1,3-1-978,3 7 0,-5 0 730,-7 6 0,-2 0-1391,-15 0 0,-8 0 1606,-10 0 0,-3-8 0,-3-1 0</inkml:trace>
  <inkml:trace contextRef="#ctx0" brushRef="#br0" timeOffset="2147">4825 364 8126,'-8'-17'1651,"6"-1"1,2 9-1481,12 3 0,13 4-9,10 2 1,7 0 307,10 0 0,7 0-634,5 0 1,3 8 33,2 3 1,-7 7 167,-5 5 0,-3 0 58,-2 11 1,-10-1 255,-7 13 1,-8 0-87,-10 6 0,-7 2-28,-5 3 1,-3 5-205,-2 7 1,-7-5-71,-5-1 1,-11-2-665,-6 3 1,-5-5 391,-7-7 1,-5 0-1230,-12 0 1,-5-8 1536,-12-3 0,4 1 0,-8-6 0,-3-5 0,-11-6 0,43-13 0,0-1 0</inkml:trace>
  <inkml:trace contextRef="#ctx0" brushRef="#br0" timeOffset="2574">4410 399 8173,'17'-8'384,"1"-2"0,-1-5 617,0 3 1,1 5-2467,-1 7 1,0 0 666,0 0 1,1 7 797,-1 5 0,-2 3 0,-3 3 0,-6 7 0,-12 3 0,-11 5 0,-12 2 0,-8 7 0,-9 4 0,-8-2 0,-15 2 0,2 0-153,4 6 0,-1-8 597,12-3 1,0-5-35,18-1 1,3-6-111,14 0 1,7-6-197,4 5 1,12-5-134,6 6 0,18-8 53,11 3 1,14-5-298,9-2 1,5 0-22,6 1 0,-8-1-269,8 0 0,-8-5 563,8-1 0,-9-1 0,-3 1 0,2-5 0,3-4 0</inkml:trace>
  <inkml:trace contextRef="#ctx0" brushRef="#br0" timeOffset="3130">2335 1315 8099,'-10'-17'139,"3"5"296,7 1 1,0-1 647,0-5 1,5 0-484,1-1 0,8 1 1,-3 0 1,4 1-90,3 5 0,-1 1-179,0 4 1,6 5-689,0-5 0,6 12-380,-6 5 1,6 12 734,-6 6 0,0 4 0,-5 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14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226 655 8261,'-18'-17'0,"7"8"1814,-1 3-254,9 4 0,-5 4 1,10 5-993,4 11 1,-5-1-626,5 6 0,-6 4-369,-6 2 0,-3 4-27,-8 1 0,-3 6 285,-3 1 0,2-1 206,-8-5 0,10-1-18,2 1 1,1-8-204,11-4 1,-1-4 21,6-2 0,2-7 81,4-4 0,11-4 193,12-2 0,3 0-59,3 0 1,1-6 96,5 0 1,-5-5-101,5 5 1,-5 0 84,-1 6 0,-8 0-142,-4 0 0,-4 2 15,-2 4 0,-7 5 16,-4 12 1,-4 4-30,-2 8 0,-14 1 81,-3 5 0,-10-5 2,4 5 1,-2-5-121,2-1 0,5-3 62,1-3 0,2-4-128,9-8 1,2 1 31,10-1 0,5-2 27,13-3 1,2 3 69,9-3 1,2-5-19,3-1 1,-4 4 77,5 1 1,-5-1 234,-1 2 0,-8-3-84,-4 3 0,-6 5-164,-5 0 0,-5 2 130,-7 10 1,0-6-93,0 6 1,-9-6 5,-9 6 0,1-8-122,-6 2 1,-4-4-250,-2-1 1,4-1-435,2 0 1,-2-7-753,2-4 0,0-4 1444,6-2 0,-8-16 0,-2-3 0</inkml:trace>
  <inkml:trace contextRef="#ctx0" brushRef="#br0" timeOffset="158">744 742 8110,'-15'-33'1147,"4"12"1,-3-4 1422,20 19 0,5 6-2448,18 6 1,-6 4-1235,6 7 1,-8-5-887,2-1 0,-3 1 1998,-3 5 0,-8 0 0,-1 1 0</inkml:trace>
  <inkml:trace contextRef="#ctx0" brushRef="#br0" timeOffset="521">1747 33 8306,'-7'-17'2146,"5"7"1,-4 4-432,12 12 1,5 6-997,12 11 1,-3 3-272,3 9 1,-4-2-525,-2-4 1,1 3-510,-1-3 0,-6 4-636,1 1 1,-8-5 435,1 0 1,-10 0-559,-7 5 1,-3-5-281,-2 0-235,-1-8 1858,1-4 0,0-9 0,-1-8 0</inkml:trace>
  <inkml:trace contextRef="#ctx0" brushRef="#br0" timeOffset="1367">1903 50 8204,'12'8'2221,"-1"3"0,-5-1-1410,5 2 1,-5-1-532,6 6 0,-6 6-522,5 0 320,-7 1-321,11 1 1,-13-4-345,4 7 1,-12-4 290,-5 4 0,1-7-62,-1 3 0,-1-7-274,-5-6 1,5 3 67,1-8 137,7-1 76,-4-5 1,8-2-41,0-3 1,0-11 152,0-7 1,8-8 262,3 3 1,5 1 364,1-2 0,0 8-72,1-2 0,5 5 318,0 7 1,0-3-168,-6 9 0,0-1-147,1 6 0,-7 8 28,1 3 0,-8 6-198,1 7 1,-10 2-351,-7 9 0,-9 2-71,-2 3 0,-8 2-493,2 4 0,-1 2 224,1-7 1,-4 1-333,4-2 1,-9 3 185,-3 3 1,-1-2 683,2-4 0,3-3 0,-3 3 0,3 2 77,3-1 1,-7 5 146,1-6-844,0 0 1012,5 3 0,3-9 543,3 1 1,4-2 240,7-10 478,1 0-743,0-6-641,7-7 0,4-3-359,12-7 0,12-9 153,10-9 0,7-3-453,5-13 0,6 3 40,12-9 1,2 1-401,3-1 1,4 5 339,-3 1 1,-11 7 84,-1 9 1,-7 3 87,-5 4 1,-2 3-48,-15 8 0,-7 2 654,-10 4 0,-6 9 159,-6 8 0,-13 13 434,-16-1 0,-2 3-427,-9-3 0,0 5 181,-6 1 0,8-1-284,4-5 0,3-1-311,3 1 0,7-6 283,4 0 0,11-14 107,6 2-1131,5-11 1,14 2 62,4-8 0,20-10-255,3-7 0,14-2 436,4-10 0,5 2-28,-5-2 0,3 0 177,-9 12 0,4-4 202,-10 9 0,-10 5 574,-1 1 1,-12 4-324,0 2 0,-6 8 437,-5 3 0,-4 4-73,-8 3 1,-8 1 106,-4 4 0,-5 2-524,-6 4 0,2 2-538,-8-8 0,8 5 150,-2-5 1,-2-1-199,2-11 1,0 3-395,5-9 0,7 1 336,-1-6 1,9-2-26,-3-4 0,6-1 89,6-5 1,3-1 285,8 7 0,1-6 182,-1 7 0,0-1 899,1 6-696,-1 0 1,-7 13 226,-5 5 0,-3 11 762,-2-1 0,-7 5-512,-5 2 1,-3-1 355,-3 1 0,3-1-712,3 1 0,5-8-521,7-4 0,0-4-94,0-2 1,2-5-271,3-1 1,13-7 145,11 2 1,3-6-435,3-6 0,7-5-1183,4-12 1,2 3 929,-2-3 0,10 2 1039,-4-2 0,11-4 0,-1-7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5.6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 7973,'-17'0'2920,"7"0"-2655,2 0 1,10 0-472,4 0 266,4 0 1,13-2-152,0-3 98,7 3 1,-8-6-714,6 8 624,-7 0 1,4 0 95,-7 0 0,-3 2 113,-3 4 0,1 5-3,-7 12 1,0 4-201,-6 8 0,0-1 132,0 1 1,0 2 43,0 3 0,-8 4 52,-4 8 0,-9-6 67,-2 0 1,-6-2-122,6 2 0,-2 3-159,2-9 0,4 0-17,-4-5 1,4-1-225,2 1 1,5-8 116,0-4 0,3-4-59,-3-2 1,-1-5-13,7 0-65,0-9-722,6 5 0,0-16-20,0-3 1063,8-5 0,2-16 0,7-5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13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312 104 8111,'-6'-29'0,"0"1"0,1 4 3280,5 13-2152,0 7 1,2-4-1016,3 8 1,-1 0-35,8 0 0,-8 4-271,1 8 1,-7 3 229,-9 20 0,-4-3-501,-20 15 0,2 1 298,-13 9 0,8-3 86,-3 4 1,7-6 204,5-6 0,6-4 20,11-8 1,5-1 31,7-4 0,0-4-45,0-8 1,13-7 141,4-4 0,14-4 30,4-2 0,5-2-87,6-4 0,4-10-104,-4-7 1,4-2-26,2 2 0,-2 4-309,-4-4 0,2 4-495,-7 2 0,3 7-653,-10 4 0,3-1 654,-14 1 0,-8 2-49,-9 10 1,-4 3 277,-2 9 0,-2 5-365,-4 0 850,-3 7 0,-16-3 0,-2 8 0</inkml:trace>
  <inkml:trace contextRef="#ctx0" brushRef="#br0" timeOffset="154">485 813 8111,'-10'12'3310,"5"-1"0,3 1-1935,2 5 1,0 8-737,0 4 1,0 5-59,0 7 1,5-3-698,1 8 0,6 0 150,-7 6 0,3 2-1777,-2 4 1,-4-2 1099,4 7 1,-5-13-1798,-1 2 1,-1-12 2439,-5 0 0,-4-3 0,-7-2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12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70 8049,'-23'-8'-2050,"0"-3"4998,7 3 0,12 0-1304,16 8 1,1-2-811,16-4 0,0 5-640,6-5 1,-1 2-515,1-2 0,-1 4-526,1-4 0,-8 5 650,-4 1 0,0 1-1148,-6 5 1,2 0 742,-13 11 1,6 3 600,-7 8 0,-6 13 0,-9-5 0</inkml:trace>
  <inkml:trace contextRef="#ctx0" brushRef="#br0" timeOffset="137">118 554 8049,'-12'2'2659,"0"4"-1593,9-4 1,5-1 236,15-6 0,8-7-848,9 6 0,7-7-355,-1 1 1,2-1-969,-1 1 1,-3-1 538,8 7 0,-7-5-3075,1 5 3404,4 0 0,-7-2 0,5-1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11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53 329 8492,'0'-25'-4,"2"0"723,3-4 1,3 4-48,4 8 0,5-6 62,0 0 0,1 0-304,5 5 1,-4 3-166,-2 4 0,-5 1 215,-1 4-177,1 4-107,5-5 1,-2 16 80,-3 8 0,-4 3-179,-8 9 1,-8 7-215,-4 10 1,-5 4-389,-6 2 0,2 0 215,-8 0 0,2-2-224,-2-4 0,-1-6 215,7-11 1,1 2 132,11-8 1,-3-6 93,9-5-245,-1-9 331,6 5 0,2-16-83,4-3 0,5-10 37,12-2 0,4-6 30,8 6 0,-1-8 119,1 2 0,1 2-89,5-1 1,-7 6 131,1-1 1,-2 4-225,-10 2 67,0 7-1040,-6 3 516,-7 7 0,-3 7-210,-7 5 1,-6 3 195,1 2 0,-9 1-13,3-1 0,-5 0 331,-1 1 1,6-7 377,-1 1 0,6-7 612,-5 7-710,7-8 1235,-4 11 0,8-5-300,0 7 1,6-5 73,0-1 0,7-1-709,-1 1 1,-3 3-364,3-8 1,-1 5-244,7-5 0,-7 5-1462,1-5 769,-1 0 1,7-12 419,-1 0 1,0-9 514,0-2 0,1-8 0,-1-10 0</inkml:trace>
  <inkml:trace contextRef="#ctx0" brushRef="#br0" timeOffset="882">744 70 8330,'18'-18'233,"-1"1"1,0 5 152,1 1 0,-7 7 1295,1-2-712,-8 4-667,3 2 1,-9 8-5,-3 4 1,-5 3-33,-7 2 0,-1 6-70,1 0 1,2 0 387,3-5-519,4-1 1,8-5-16,0-1 0,4-7-129,8 2 1,7-12 0,16-6 0,-1-3-84,1-2 0,5-6 123,1 0 0,-1 0-148,-6 5 1,-1 1-54,-4 0 1,-4 7 45,-8 4 1,1 4-714,-1 2 0,-8 2 121,-3 4 1,-6 6-165,-6 11 0,-3 2 399,-8 3 1,-8 5 108,-4-4 1,-4 9 441,-2 3 0,-1 1 0,-4-2 0,1-1 0,-7 7 0,2-8 0,-2 3 0,3-7 0,9-5 0,-1 2 60,1-8 0,1 0 81,4-6 1,4-1 517,8-5 520,7 5-742,3-15 1,9 5 29,3-12 0,7-3 551,11-8 1,-2-3-391,8-3 1,0 4-155,5-4 0,7 4-490,-1 2 0,0-1-364,-5 1 1,-2 2 92,-5 3 0,-3 4-782,-7 8 791,-1 0 0,-7 14-228,-5 3 1,-7 12-99,-9 0 0,-6 3 131,-12 3 1,-12 1 448,1 5 0,0-7 215,-1 1 0,5-2 272,1-10 1,6 0-93,1-6 0,12-2 674,-1-3-315,11-4-394,-1-8 1,8-2-199,5-4 0,6 2 111,11-7 0,-2-1-290,8-5 1,-6 5-100,6 1 0,-2 1-111,1-1 1,3 3 56,-8 8 1,0 0-92,-5 0 1,-7 0 113,1 0 0,-9 8 54,3 3 1,-4 4 127,-2 3 1,-9 5-100,-9 0 1,-7 8 129,-9-3 1,-1 5-22,0 2 1,-5 3 169,0-3 0,-2 9-128,1-9 1,5-3 143,-5-3 0,5 0-69,1 5 1,3-7-13,3-4 0,4-3 300,7-3-111,1 0-323,8-7 64,1-3 0,17-8-153,9-5 0,9-12 71,13-10 0,12-11-142,11-1 0,-1-8-26,1 2 0,6 2-377,6-3 1,-2 11 343,-9 1 1,1 3 94,-7 9 0,-1 7 251,-5 10 0,-8 5 136,-3 1 1,-14 9 225,-10 8 1,-2 10-261,-9 14 0,-2 3-98,-10 8 1,-3-4-146,-9 4 0,-1-10-143,-4 10 1,2-10-511,-8 4 1,0-7 315,-5 1 1,-1-9-409,0-2 1,1-8 222,-1 2 1,6-12 105,1-5 0,1-6 231,-2-6 0,-2-5-32,8-12 1,0-6 238,6-11 0,5-1 0,1-11 0,5 4 0,-6-9 0,1 3 0,-6 2 0</inkml:trace>
  <inkml:trace contextRef="#ctx0" brushRef="#br0" timeOffset="1120">779 882 8243,'10'-17'1428,"-3"7"1,-7 5-1563,0 10 0,0 1 148,0 12 0,2-3 15,4 14 1,-2 1 172,7 11 0,-5 5 43,6 12 1,-7 5 113,7 12 0,-8 8-145,2 15 1,1 0-259,-4-44 0,0 1 0,0-2 0,0 0 30,-3-1 0,0-1 0,0 44-776,0-9 0,2-9 514,4-14 1,-3-5 59,9-12 0,-8-6-146,2-11 0,-3-6-827,3-11 729,-4-4 0,6-10 322,-8-4 1,-2-9-420,-4-9 1,2-6 41,-7 1 515,-1-11 0,-5-5 0,0-7 0</inkml:trace>
  <inkml:trace contextRef="#ctx0" brushRef="#br0" timeOffset="1270">762 1453 8192,'-41'17'0,"1"1"0,-6 1 776,6 4 1,-1 4 1058,7 7 1,-1 9-2121,1 3 1,7-4 97,4-2 1,5-3-1030,7-3 1,3-5 117,8 0 1098,0-8 0,23-3 0,6-11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20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415 105 8398,'-9'-18'278,"3"1"0,4 6 932,2-1 1,0 6-310,0-5 1,2 5 519,4-5-411,-4 7-485,13-4 1,-13 10-205,4 4 0,-3 3-46,3 9 1,-4 5-461,4 0 1,-6 7 208,-6-1 0,2 2-543,-7-2 1,7 2 34,-2-8 1,4 0-257,2-6 0,2-6 326,4 1 1,5-8-98,13 2 0,6-14 1,16-9 0,2-8-117,16-10 0,-8 6 214,1 0 1,-5 8 145,-6-2 1,-5 12 464,-13 5 1,-3 4 67,-7 2 1,-9 8 342,-3 3 1,-14 12-422,-9 6 0,-8 11 84,-10 7 1,-13 3-313,-3 1 0,-11 7 4,4 0 1,1 1-717,5-1 1,2 3 364,4 9 0,-4-7 387,4 0 0,-2-5 0,2 5 0,5 3 0,5 1 0</inkml:trace>
  <inkml:trace contextRef="#ctx0" brushRef="#br0" timeOffset="558">0 1281 9331,'35'-18'466,"7"-5"777,4 0 1,12-7-501,5 1 1,-1-2-273,1 2 1,-1-2-300,1 8 1,-3-5-166,-9 4 1,-6 3-243,-5 10 1,-11-3-551,-6 9 0,-4-3-1799,-2 2 1997,-7 4 1,-4-5-435,-12 7 0,-5 0 493,-13 0 0,-2 0 528,-9 0 0,0 0 0,1 0 0,1 5 0,4 1 0,-1 0 213,7-6 1,5 6-147,7-1 0,5 7 675,-6-6 1,9 7-310,-3-1 1,2 3 408,-2 2 0,4 2-191,-4 5 1,5 2-130,1 9 0,0-2-249,0-4 1,0 3-180,0-3 1,1-2-41,5 2 1,4-8-279,7 2 1,0-4-458,1-2 0,7-7 372,4-4 0,1-4-294,-1-2 0,4-14 182,-4-3 1,1-6 44,-1 0 0,-4 2 72,-8-8 0,-1 8 230,-5-2 0,-3 3-63,-8 3 330,0 0 0,-8 7 371,-3 5 0,-5 5-290,-1 5 0,6 13 401,-1 10 1,2 7-207,-1 5 1,3 5 23,8 6 1,0 1-125,0 0 0,2-6-103,4 0 0,2-1-373,3 1 1,3 2-530,-9-8 1,1-1-132,-6-11 1,0 3 390,0-8 0,-2 0-56,-4-5 0,-3-3 64,-8-4 1,-1-3 72,1-8 1,-6-8 337,0-3 0,-6-6 693,6-6 0,0-6-140,6-12 0,1 3 494,5-8 0,3 7-217,8-1 0,0 4-311,0 1 0,15 2-351,8 4 0,10-1-424,7 7 0,5-6-487,7 6 1,-2 0-154,-4 5 0,4 1 853,-4 0 0,4-8 0,2-2 0</inkml:trace>
  <inkml:trace contextRef="#ctx0" brushRef="#br0" timeOffset="955">1418 883 8510,'0'-17'0,"0"-1"0,10-1 607,7-4 0,2 2 865,10-8 1,6 8-863,5-2 1,0 6-187,-5 5 1,0 4-115,-1 8 1,-1 2-34,-4 4 0,-4 6-214,-8 11 0,-7 4-30,-5 7 1,-3 3-147,-2 3 1,-13 2-131,-4 4 0,-12 2-401,0-7 0,-2 5-197,2-6 1,-3 3 338,3-3 1,4-9-366,2 3 0,4-13 280,1-3 1,1-3-408,0-9 699,7 0 0,2-16 36,8-7 1,0-1 112,0-5 0,2 6 217,4 5 0,-2-1 447,8 7 387,-9 0 0,5 22 100,-8 7 0,0 8-417,0 3 1,0 1 721,0-1 1,0 1-727,0 0 1,0-1-377,0 1 0,0-8-740,0-4-1366,8 4 273,1-16 0,9 5 295,-1-16 1330,0-16 0,8-3 0,2-16 0</inkml:trace>
  <inkml:trace contextRef="#ctx0" brushRef="#br0" timeOffset="1213">2266 502 8351,'9'-11'1628,"-3"-1"333,-4 9 1,-2-3-1016,0 12 1,-2 3-24,-4 8 1,-1 1-450,-5-1 1,-3 8-197,3 4 0,-3-2-232,-3 2 0,3-1 160,4 7 0,3-6-506,8 0 0,9-8-205,9 2 1,14-12-559,15-5 1,3-4 453,1-2-1053,1 0 1006,0 0 0,-8-2-19,-3-4 0,-7 4 263,-5-3 1,2 3-208,-8 2 324,0 0 1,-8 7-310,-3 5 1,-4 3-200,-8 3 803,-16-1 0,-3 8 0,-16 2 0</inkml:trace>
  <inkml:trace contextRef="#ctx0" brushRef="#br0" timeOffset="1363">2490 1125 8351,'-17'17'279,"0"3"68,0 3 1,1-4 348,5 4 1,1-4 828,4-2 1,4 6 501,-3 0-1376,-5 8 1,6-10 38,-7 8 1,5-2 158,-6 2 0,7 2-737,-7-8 0,8 6-6,-2-6 1,5 5-2406,1-5 1952,0 1 0,1-9-1933,5-4 0,4-3 119,7-8 2161,0 0 0,8-15 0,2-4 0</inkml:trace>
  <inkml:trace contextRef="#ctx0" brushRef="#br0" timeOffset="1526">2646 1367 8289,'0'-17'1634,"8"7"0,-4 3 722,7 7-227,-7 0-208,11 0-467,-13 7 0,6 9-389,-8 7 1,0 7-488,0-1 0,0 17 197,0 6 1,0 8-261,0 3 0,-2 3-1044,-4 14 0,4 9-759,-3 9 1,0-47 0,0 1-261,0 3 0,-2 0 1,-1-1-1,-3-1 1548,-2 5 0,-3 0 0,-1 3 0,-2 1 0,-7 3 0,0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0:39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18 191 8612,'0'-17'733,"5"5"55,1 1 0,8-1-250,-3-5 0,5 0-121,1-1 1,0 1 222,0 0 1,3 5 46,3 1-385,-4-1 1,12 3-39,-8 3 1,6 4-207,-6 2 1,5 2 142,-5 4 0,1 9 14,-7 8 0,-2 2 34,-3-2 0,1-2-20,-7 8 1,0-6-61,-6 6 1,0-6-203,0 6 1,0-8 134,0 2 1,0-4 63,0-2 0,-6-5-207,0-1 0,0-5 241,6 6-247,0-8 240,0 3-469,0-7-8772,0 0 7522,0-7 1526,0 5 0,0-14 0,0 7 0</inkml:trace>
  <inkml:trace contextRef="#ctx0" brushRef="#br0" timeOffset="1411">18 641 8142,'-10'0'2126,"2"0"-1136,8 0-141,0 0-193,8 0 119,2-8-466,15-2 0,-6 1-111,4 3 1,2-2 14,-2 3 1,8-3-98,-2 2 0,-5 4-225,0-4 0,-5 5 86,-2 1 0,0 0-330,1 0 0,-7 0-269,1 0 439,-8 7 1,3-3 248,-7 8 1,0-7-71,0 7 0,-2-1 170,-3 7 0,-5 5-102,-7 0 0,5 0 588,1-6-394,-1 0 0,-5 1 70,-1-1 0,7 4 90,-1-4 0,7 5-375,-7-11-14,8 5 0,-9-5-763,7 1 454,0-9-259,6 5 224,0-8 87,8 0 1,4-8-189,11-3 0,-2-10-229,8-2 0,-1-6 195,7 6 0,-8-4 247,-4 10 5,4-5 1,-8 15 1,4-5 27,-11 5 83,3 7 1,-13 2 228,4 3 1,-6 5-58,-6 7 0,-4 8 149,-7 4 0,-2 4-113,-4 1 0,2 1 50,-8-1 0,8 1 85,-2 0-155,-4-9 0,2 7 74,-4-4 0,2 4-105,4 1 17,11-7 0,-11-2 108,12-8 1,1 1-139,-1-1 0,7-6 85,-2 1-171,4-8 5,2 4 1,8-8 29,3 0 0,10-2-162,3-4 1,6-6-155,-1-11 169,4 4 0,1-14 3,1 5 1,-2 3-150,-5 2 1,-3 5 191,-7 7 1,-3 1 28,-3 4 470,3 4-253,-13-5 0,11 14-109,-7 5 889,0 3-428,-6 3-210,-8 7 0,4-6 110,-7 4 1,1 2-141,-1-2 0,-3 6 38,8-6 0,-5 0-83,5-6 0,-5 0-179,5 1 0,0-7-62,6 1 24,0-8 53,0 3-352,0-7 52,0 0 90,0-7 1,6-3 23,0-7-112,7-1 235,-3 1 0,1 4-9,1-5-261,-1 5 106,7-12 1,-1 8-482,0-1 413,0 1 1,3-6-97,3 0 0,-4 0-62,4 6 0,2-6 211,-2 0 0,0-6 14,-6 6 1,6 0 457,0 5-157,1 1-139,-7 0 0,0 5 317,0 1-191,1 7 146,-1-4 1,0 8 181,1 0 0,-7 0-62,1 0 1,-3 2 538,3 4-608,3-4 0,-7 13-93,3-3 1,-1-3-239,-4 3 26,-4-8 37,5 11 1,-1-11-30,0 7-18,0-7 0,-4 10-264,3-9 30,-3 1 340,6 2-15,0 1 0,-6 3-14,3 0 1,-3-7 123,-2 7 24,0-8-127,0 11 37,0-13-212,0 13 206,-7-13-268,5 6-118,-14 0 1,7-1 119,-9 5 0,7 1-444,-1-7 428,1 0 1,-7 0-117,1-1-42,8 1 147,-7-6-22,14 0 256,-5 0-176,-1 0 106,6-8 282,-6 6-264,8-13 361,0 13-366,0-13 9,0 13 1,0-8 1,0 5 30,0 3 120,0-6-38,0 8-17,0-8-69,0 6-85,0-5 80,0 7-23,-7 0 3,5 0 0,-8 0-186,4 0 178,4 0-7,-5 0 0,5 2-205,-4 3-29,4-3 220,-6 6-29,8 0 26,-7-6 9,5 5 45,-6-7 0,8 2 68,0 4-262,0-4 169,0 6-2,0-8-4135,0 0 3251,8 0 1,-4 0 866,7 0 0,1-8 0,5-2 0</inkml:trace>
  <inkml:trace contextRef="#ctx0" brushRef="#br0" timeOffset="2670">346 1384 8130,'-9'0'-557,"1"0"622,8 0 1,-6-2-276,0-3 140,1 3 202,5-14 224,0 14 0,0-13-107,0 4 0,0 1 517,0-2-237,0 9 18,7-13-374,-5 14-108,6-5 371,0 7-390,-6 0-26,5 7 0,-5 3-25,4 7 0,-4 0 168,4 1 1,-4 5-243,-2 0 51,0 0 1,-6 0 8,0 0 1,-6 0-85,7-6 1,-7 1-51,6-1-43,-7-7 208,11 5 271,-13-13-250,13 6-56,-14-8 29,14 0 10,-5 0 16,7 0 687,0 0-365,7 7-98,-5-5-107,6 6-187,0-8 172,-6 0 270,5 0-163,-7 0-414,0 0 202,-7 0 76,5 0-33,-6 0 0,6 0 94,-4 0 63,4 0-179,-5 0-45,7 8-377,0-7 187,0 7-8,0-8-55,0-8-14,0-1 227,0-1 7,0-5 0,6 11-7,-1-8 1,3 9-24,-2-3 18,-4-4 59,13 1 1,-5-9-446,7 1 199,0 0-1,1-1 0,5-5-111,0 0 1,2-5 172,-2 4 1,-4-4 7,4 5 0,2-2 46,-2 2 1,2 3 192,-2-3 1,-4 2-171,4-2 1,2 2 209,-2-8 0,6 6 196,-6-6-215,8 8 1,-12-6-43,4 4 338,4 4-228,0-6 1,8 6 91,-1-4 0,1 4-64,-1-5-125,1 5 0,0 2 28,-1 0 1,1-1 97,-1 1 1,1 2 94,-1 3 1,-5 4 263,0 8-134,-8 0-276,4 0 1,-7 2 302,-1 4-78,0 4-281,0 7 1,-5 0 79,-1 1 1,-7 1-58,2 4 0,2-2-240,-2 8 0,-1-6-54,-5 6 0,-5-6-375,-1 6 1,-8-8-472,3 2 548,-5-4 197,-1-2 0,0 1-368,0-1 338,-1 0 8,1 1 0,0-9-1,-1-3 0,1-4 77,0-2 0,-1 0 132,1 0 0,0 0-48,0 0 1,-1-6 27,1 0 0,5-5 233,1 5-111,7-7 1,-9 9-133,7-8 193,0 1-195,6 1 72,0-5 0,0 11-94,0-8 157,0 1 0,0-7 133,0 1 0,0 6 191,0-1 5,0 8 0,0-5 363,0 3-346,0 4 16,0-6 109,-8 8-245,7 0-11,-7 0-74,8 8 1,0-4 0,0 7 0,0 7-28,0 5 0,0 7 66,0-1 1,8 10-9,3 1 1,-1 16 141,1 1-135,-7 16-368,11 6 0,-13 8-40,4-1-1235,4 8 1376,-8-5 0,7-5-94,-3-15 1,-4-7-58,4-10 1,1-14-773,-1-3 643,8-12 1,-11 0-123,9-12 0,-6-5-257,5-12 90,-7-3 1046,11-16 1,-7-8-1699,4-7 651,3-16 428,-13 10 1,11-21 220,-7 3 0,8-3 0,-5-2 0</inkml:trace>
  <inkml:trace contextRef="#ctx0" brushRef="#br0" timeOffset="3095">1868 779 9916,'0'-17'830,"8"5"-434,3 1 0,12 5 22,6-6 0,4 3 60,1-3 0,1 5-353,0 7 0,-1 0-305,1 0 1,-6 0 212,-1 0 0,-7 2 49,3 3 1,-5 5-90,-2 7 0,-7 2 110,-5 4 1,-3-1-347,-2 6 87,0-6-173,-7 10 1,-3-11-290,-7 8 0,-1-8 180,1 2 0,0-3-154,0-3 1,-1-8-142,1-3 363,0-4 1,-1-10 336,1-3-4,8 3-40,-7-7 0,14 11 189,-4-7-64,5 7 194,1-4 0,0 10 327,0 4 0,0 5-98,0 12 0,-6 6 363,0 11 0,0-1-263,6 7 1,0-6 137,0 6 0,0-7-519,0 1 0,2-3 2,4-3 0,-2-1-501,7-4 69,1-4 1,-1-10-976,1-3 831,-8-5 1,9-9-294,-7-3 1,5-13-3,-5-10 1,8-5-355,-3-2 1,-1-1-279,1-5 832,-7-3 479,4-8 0,0-7 0,1-3 0</inkml:trace>
  <inkml:trace contextRef="#ctx0" brushRef="#br0" timeOffset="3409">2629 399 8064,'10'0'1085,"-3"7"1,-1 5-646,0 11 1,1 0 209,-1 12 0,-4 1-174,4 10 0,-4 12-133,-2-1 1,0 3 123,0 3 0,-2-1-291,-4 1 1,-4 3-400,-7-9 0,2-5-147,3-6 1,-3-7-491,3 1 0,-1-11 274,1-6 0,3-12-1477,3-5 1247,4-4 0,-4-11 332,12-9 0,4-5-174,7-6 658,8-3 0,-6 12 0,12 1 0,-8 8 0,8 7 427,-2-2 0,-3 14 492,3 9 0,-8 2-64,2 10 0,-1 0 764,1 6 1,-4 5-1108,4 0 1,-4 1-290,-2-7 0,1-1-2215,-1-4 1992,-7 3 0,5-5 0,-5 8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2.2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53 8319,'0'-18'230,"8"9"0,-4-5-99,7 8-55,1 1-515,5 5 169,0 0 348,1 0 231,-9 0 16,7 0-196,-14 0 0,7 0 5,-3 0 1,-2 0 46,7 0 1,-5 5-100,6 1 1,-7 8 21,7-3 0,-2 5-150,1 1 0,4-6 92,-3 1 1,3-1-59,3 7 0,-3-1 64,-3 0 0,3 1-24,-4-1 0,5 0 72,1 0 1,-5 7 2,-1-1 1,1 2-2,5-2 0,0-2 23,1 8 0,-3-3-45,-3 3 0,3 4 16,-4-4 0,5-2-137,1 2 0,-5-1 58,-1 7 1,1 0-25,5-1 1,-6 1 29,1-1 1,-2 7-26,1-1 1,5 0 8,-5-5 1,-1 5 3,1 1 0,1-1-29,5-5 1,0 5 34,1 0 0,-7 3 63,1-3 0,-1-2-31,6 8 0,-1-3 1,-5 9 0,5-8-31,-5 13 1,-1-10 1,1 10 5,-7-7 31,12 17 1,-13-13 20,9 4 1,-8-2-8,2 1 0,1-3-30,-1 4 1,6 1 45,-7-1 1,7 1-45,-6-1 0,5 2 6,-5 3 1,5-2 8,-5-3 1,2-4-9,-2 4 0,1-5-72,5-1 1,1 2-4,-7 4 1,6-4 63,-7 3 1,3 3-11,-2-3 1,-4 9 61,4-3 0,-5-1-15,-1 1 1,0-5 5,0 5 1,0-1-71,0 1 0,-1 4-12,-5-3 1,4-3-20,-4 2 1,-4 1 1,-1 5 0,1-2-12,-1-3 0,1 3 39,-1-4 0,-3-1-35,8 1 0,-1-7 110,1 2 1,2 1 137,-7-1 0,5 1-138,-6-1 0,7 2-24,-7 3 0,2 6-17,-1 0 0,-3 1 18,9 4 1,-9-2-119,3-3 1,1 0-55,-1 0 1,5 0-55,-6 0 0,7-5 8,-7-1 1,2-5 29,-1 5 1,-5-5 113,5 5 1,-4-7 107,-3 2 1,1-3-95,0 3 0,-6-4-1,0 4 1,0-5 108,5-1 1,-1 6-51,-4-1 0,4 1 41,-4-6 0,3 6-94,3-1 0,0-5-6,0-6 0,5-5 86,1 5 0,-7-2-6,-5 2 1,-2 4-1,2-4 0,2 4 107,-8 2 0,0 2-26,-5 3 0,-1 3-77,1 3 1,-1 3-105,0-9 1,7 7 49,-1-7 0,0 3-8,-6-2 0,3-6 240,3-1 0,-2-1-20,8-9 1,-2-1-130,2-5 0,4-1 89,-4 1 1,6-8 191,5-4-81,-3-4-826,13-9 0,-6-5-322,8-10 1,2-17-712,4-18 1,3-16 627,9-24 917,7-9 0,-12 31 0,0-3 0,5 0 0,-1-1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3.6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1 415 8207,'0'-9'-1391,"0"-7"1978,7 7-320,3-1-186,7-5 0,1 11-6,-1-8 0,2 9 194,4-3 145,-4 4 0,6 2-83,-7 0 1,-1 8 221,0 3 0,-1-1-298,-5 1 1,4 1-63,-3 5 1,1 2-395,-1 4 0,-2-3 180,-5 3 0,-3 2-62,4-2 1,-12 7 107,-5-1 1,-7 2-210,-5-2 1,4 2 88,-4-8 0,4 5 206,2-5 0,1-5 24,5-7 0,1-7 679,4 2-236,4 3-216,-5-7 0,14 6 45,5-8 0,5 0-37,6 0 0,4 0 69,8 0 0,7 0-349,4 0 1,6-2-444,6-4 0,-4 4-383,3-3 0,-3 3-2044,-2 2 2780,0 0 0,-8 0 0,-2 0 0</inkml:trace>
  <inkml:trace contextRef="#ctx0" brushRef="#br0" timeOffset="774">1021 363 7762,'0'-9'306,"8"-5"-150,3 9 0,1-7 169,5 6 0,-4 1-138,11 5 1,1-6-13,-2 0 1,2 0 208,-2 6 0,-4 0-110,4 0 0,-2 0 141,2 0-221,-4 0-50,-1 8 1,-3 2-220,-4 7 0,-3 6-156,-2 0-1,-4 8-164,-2-2 1,-14 3 189,-3 3 1,-6-6-65,0-1 1,-4-1-45,-8 2 0,9-4 22,3-8 1,9-7 629,3-4-169,7 3-82,-4-7 0,10 6 27,4-8 0,3 0 258,9 0 1,7 0-147,3 0 0,3 0 45,-2 0 0,4 2 170,-5 4 0,-3-2-87,-1 7 0,-7 1-347,-6 5 0,-3 6 3,-8 0 0,0 2-230,0-2 1,-10-2 118,-7 8 1,-6-6-94,-6 6 0,-3-8 97,3 2 0,4-11-98,2-7 0,3-3-283,3-2 1,6 0 121,-1 0 1,8-9-1492,-1-9 1847,10-7 0,13-9 0,8-1 0</inkml:trace>
  <inkml:trace contextRef="#ctx0" brushRef="#br0" timeOffset="1262">1886 294 8244,'0'-9'-2196,"0"-7"2196,7 7 0,3-7 0,7 5 0,-1 1 0,-5 4 0,4 3-35,-3-9 1,3 6 5,3-5 1,-7 7 819,1-2-255,-8-3 352,11 7-196,-13-6-206,6 8-133,-8 0 279,0 0-541,0-8-203,0 6 194,0-5-184,0 7 109,0 7 0,0 3 57,0 7 0,-2 1-26,-4-1 0,2 8-3,-7 4 0,-1 3-20,-5 3 0,-6 7-3,0 4 0,-6 4-65,6 2 0,2-8 67,9-3 0,2 1 156,5-2 1,3-1-11,-4-10 0,14-4 136,9-8 0,8-2-179,10-3 1,7 1 102,4-7 1,10 0-18,1-6 1,9-6 17,-3 0 1,-2-7-319,3 1 1,-8 3 110,1-3 1,-9 6-556,-2-5 0,-7 5 102,1-6 1,-11 7-626,-6-7-29,-11 8 150,-5-3 1,-14 1 942,-5 0 0,-19-7 0,-5 3 0</inkml:trace>
  <inkml:trace contextRef="#ctx0" brushRef="#br0" timeOffset="1424">2439 519 8194,'0'10'0,"-2"-1"1681,-4-3 1,4-2-758,-3 7 1,3 1-630,2 5 1,0 8-287,0 4 1,0 6-299,0 5 1,0 6-289,0 12 0,-2-3-1655,-4 9 2070,4-8 0,-13 3 0,5-7 0</inkml:trace>
  <inkml:trace contextRef="#ctx0" brushRef="#br0" timeOffset="2116">3563 346 8174,'-10'-25'1406,"3"6"-1095,7-4 0,0 4-57,0 1 0,0 7-116,0-1 1,2 9-148,3-3-2,-3-4-47,6 8 241,-8 2 0,-2 12-131,-4 11-75,-3 4 185,-1 15 1,-3 4-33,7 12 0,0-4-72,6 3 1,4-3 57,8-2 1,7-2-43,15-4 0,1-4-64,0-7 0,1-8-1,4-4 1,-9 2 58,4-2 1,-12 2-519,0-2 1,-12-2 101,-5 8 1,-4-8-37,-2 2 1,-13-4 132,-5-2 1,-11 1 89,1-1 1,-5-2-70,-2-3 1,1 1-165,-1-7 1,-5 0-42,0-6 1,-1-8-116,7-3 550,7-12 0,-14-4 0,5-8 0</inkml:trace>
  <inkml:trace contextRef="#ctx0" brushRef="#br0" timeOffset="2260">3632 502 8174,'35'-8'893,"-1"0"209,1-3 1,5 3-479,1 8 1,7-6 9,-2 1 1,4-1-907,2 6 1,0 0-1053,-1 0 0,-4 2-523,-1 4 1847,-8-4 0,4 13 0,-7-5 0</inkml:trace>
  <inkml:trace contextRef="#ctx0" brushRef="#br0" timeOffset="2612">5275 208 8085,'0'-27'-93,"0"2"0,0 2 93,0 0 0,6 0 164,0 5-112,-1 1 1,-5 0 57,0 0 150,0 7 1,-7 2 335,-5 8 0,-11 8-248,-6 4 1,2 16-6,-1 7 1,-3 19-333,-10 3 1,11 16 159,-5 8 1,10 6-535,-4 5 1,16-4 290,1 4 0,9-11-14,3-6 1,7-13 70,5-11 1,11-3-161,6-13 1,3 0 118,3-18 0,-1 2-6,1-13 0,0 0-151,-1-6 1,1-8 118,-1-4 0,-7-9 234,-4-2 1,-11-2-294,-6 2 0,-4-2-92,-2-4 0,-14-1-61,-3 7 1,-20-6-282,-3 6 0,-8 7 587,-4 11 0,-8 3 0,-1 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9.6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18 8193,'-17'-8'804,"0"6"929,0-3-1336,7 3 1,-5 11 315,3 9-269,-3 7-199,-10 25-307,5-4 0,-10 23-286,7 0 1,0 0 203,5 6 1,-5 4-10,0 2 0,2-10 181,10-2 1,3-8-37,8-3 1,2-2-181,4-16 0,9-7 80,8-10 0,8-6-124,-2-5 0,3-5 48,3-7 0,-1-4-172,1-7 0,0-2 216,-1-16 1,-3 2-52,-8-2 1,0-4 147,-11 4 1,-5-1 17,-1 1 1,-12-2 129,-5 8 0,-10 0-158,-3 6 1,-6 7-18,1 4 0,-4 4-88,-1 2 1,7 2-312,4 4 108,4 4 1,3 7 360,5 0 0,-5 1 0,7-1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9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18 156 8040,'-10'-27'0,"3"2"0,7 13 1114,0 1 0,2 5-853,3-5 0,5 5-931,7-6-12,1 1 1307,-9-7 1547,-1 9-1621,-8 1 0,-8 24 131,-3 7 1,-3 15-466,3 8 1,-3 14-328,8 9 1,1 0-641,5 6 1,0 13 425,0 10 0,7-3 0,-2-45 0,0 1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0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8799,'12'0'626,"-1"0"0,1-2-1172,5-4 0,2 5-130,4-5 236,4 4 288,8 2 0,-1 2-512,1 4 1,0-5 663,-1 5 0,-7 4 0,-2-1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5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 7973,'-17'0'2762,"0"0"-1541,0 0-572,-1 0 1,9 2-317,3 4 1,10-3-114,1 9 0,9-2-120,-3 1 0,5 4 124,1-3 0,0 1-1149,1-1 1,-1 3 619,0-3 0,1-2-1136,-1 1 0,0-7 302,0 2 1,3-4 510,3-2 1,-2-2 627,8-4 0,-2-4 0,1-7 0,11 2 0,-5 3 0,5-1 0,-5 7 0,1 0 336,0 6 1,-1-2-142,1-4 1,-8 4 1127,-4-3 1,-4 3-516,-2 2 0,1 0-550,-1 0 1,-6 0-323,1 0 64,-8 7 0,3 3 0,-7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0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8188,'17'0'-13,"0"0"0,2 0 155,4 0 0,-1 0 177,6 0 1,7 0-722,5 0 0,3 0 69,-3 0 1,4 0-484,8 0 816,0 0 0,8-8 0,1-2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2.3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102 104 7794,'0'-9'120,"2"-5"658,4 8-394,-4-7 0,11 9 151,-7-7-306,0 7 0,-6-6 182,0 4-36,0 4 96,0-5 19,0 7-268,0-8 0,-2 6 218,-4-4 22,4 4-244,-6 2 0,8 8-131,0 4 1,-2 11 180,-3 6 0,1 11 192,-8 6 1,3 4-137,-3 2 0,-3 0-39,3 0 1,3 1-637,-3 5 1,8-6 272,-1 0 1,1-4-1388,-2-14 1,4 3 361,-4-14 1,6-6-177,6-5 0,-2-10 395,7-2 884,1-16 0,5-11 0,0-7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0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8109,'60'0'225,"-4"0"67,7 0 1,-5-2 275,5-4-1970,1 4 1558,5-6 1,6 8-988,0 0 0,5 0 497,-5 0 1,2 0-307,-2 0 0,2 0 640,4 0 0,3-7 0,-5-3 0</inkml:trace>
  <inkml:trace contextRef="#ctx0" brushRef="#br0" timeOffset="142">1522 1 8026,'52'0'-932,"0"0"699,0 0 1,0 0 421,0 0 0,5 0-39,1 0 0,5 0-322,-5 0 1,5 0 79,-5 0 0,0 0 123,-7 0 1,1 2 197,0 3 0,-8-3 299,-3 4 0,-5-4-16,-1-2 1,-6 2 220,0 4 1,-8-5-350,2 5 0,-10-4 131,-1-2-515,-8 8 0,3 1 0,-7 9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8.0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139 191 7462,'8'-18'-1415,"-6"1"1415,13 8 0,-13-1 287,4 4 97,-4 4 289,-2-5 0,-2 7-210,-4 0 0,-4 7-74,-7 5 1,0 11-180,0 6 1,-3-2-1,-3 1 0,10 7-49,-4 5 0,5 1 90,0-7 1,5 1-146,7-1 0,15-7 9,8-4 1,16 0-123,7-5 1,6 1-48,5-13 1,5-1-176,7-5 0,-2-1-46,-3-5 1,-5 4-251,-7-4 0,-8 2-120,-3-2 1,-7 5 48,-5-5 596,-4 4 0,-8-6 0,1-1 0</inkml:trace>
  <inkml:trace contextRef="#ctx0" brushRef="#br0" timeOffset="164">554 312 8226,'-27'0'920,"4"2"125,12 3 1,3 7-446,8 11 0,0-2 316,0 8 1,-2-6-1645,-4 6 1,4 5 350,-3 7 0,3-1-969,2-5 1,0-1 92,0 1 1253,0 0 0,0-9 0,0-1 0</inkml:trace>
  <inkml:trace contextRef="#ctx0" brushRef="#br0" timeOffset="810">1350 87 8229,'0'-10'-1395,"0"-5"2117,0 5-71,0-7-398,0 0 1,2 7 20,3 4 298,-3 5-415,6 1 0,-14 3 11,0 9 1,-5 1-165,5 16 1,-7 0 162,1 6 1,3 7-133,-3 4 1,6 4 113,-5 2 0,7 0-21,-2 0 0,6-3-10,6-2 0,3-5 133,9-8 0,1-1-117,4-4 0,2 2 14,4-8 0,-2-2-233,-4-10 0,-6 5 88,0-5 1,-1-1-369,-10 1 1,-1 1 75,-5 5 1,-2-5-55,-3-1 0,-11 1 79,-7 5 1,-8-7-26,3-4 1,-11-5-119,-1-1 1,-1 0-137,7 0 0,-6-9 543,-1-8 0,1-16 0,5-11 0</inkml:trace>
  <inkml:trace contextRef="#ctx0" brushRef="#br0" timeOffset="959">1488 312 8212,'0'-18'881,"0"9"1,15 1 1228,8 8 0,8 0-2098,4 0 1,-1 0-2395,1 0 2382,7 0 0,-5 0 0,5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7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1 243 8240,'0'-12'318,"0"1"0,8 5 5,3-5 0,6 1 140,6-2 1,-1 3-47,6 3 0,-1 4-100,2-4 0,4 4-140,-4 2 1,1 2-66,-1 4 0,2 4-231,-8 7 0,-6 0-18,-5 1 1,-8 7-393,1 3 0,-10 7 232,-7 5 0,-11-1-159,-6 7 0,-3-10 549,-3-1 0,0-2-165,1-10 0,7 0 385,4-6 0,4-2 500,1-3 618,9-4-1053,1-8 0,16-2-69,3-4 0,12-4-566,6-7 0,10-2 230,1-4 1,8 4-1943,-2-4 1009,4 3-297,2 3 1257,7 0 0,-7 1 0,4 1 0,-2 2 0,5-1 0,7 3 0</inkml:trace>
  <inkml:trace contextRef="#ctx0" brushRef="#br0" timeOffset="464">1384 18 10487,'18'-8'1077,"-1"6"-753,0-3 0,6 3-90,0 2 1,2 0 12,-2 0 0,-3 6-376,3-1 1,-10 9-125,-1-3 0,-9 5-235,3 1 0,-4 8 129,-2 4 1,-10 3-250,-7 3 1,-2 0 310,-10-1 1,8-1-12,-2-4 1,4-2 372,1-4 1,9-4 114,3 4 0,4-4 159,2-2 1,6-5-63,0-1 0,13 1 167,-2 5 1,4 1-98,-3-1 1,-1-2 59,0-3 1,-1 3-312,-5-3 1,3 5-285,-9 6 1,1-2-412,-6 8 326,-8-8 179,-1 12 0,-14-12-989,0 8 0,-8-8 1083,2 2 0,-4-4 0,-1-2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4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7999,'0'-12'-43,"0"1"87,0 7 1,2-6 192,4 5 1,4 1 75,7-8 0,2 8 32,4-1 1,-4 3-120,4 2 1,-1 0 265,1 0 0,-4 5-178,4 1 1,-4 10-252,-2 1 0,1 2-47,-1 10 0,-7-6-337,-5 6 1,-3 2 169,-2 9 1,-7-2-84,-5 8 0,-11-7-422,-6 1 255,4-3 213,-7-3 1,7-1 519,-4-4 0,9-6-29,9-12 0,7 5 594,-2-5-659,4-3 0,10 0-88,4-8 1,11 0-26,6 0 0,5-2 12,6-4 0,5-4-812,7-7 1,1 0 330,5-1 1,-4 1-1867,3 0 2067,-3 7 1,-2-5 0,0 5-1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5.1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53 7999,'0'-18'1920,"0"1"-740,0 8-480,0 1 0,0 23-535,0 8 0,0 8-277,0 4 0,-6 7-19,0 4 1,-5 4 211,5 2 0,0-6 183,6 0 1,0-2-92,0 2 0,10 2-253,7-7 0,2-3-2,10-9 1,-6-4 47,6-8 1,-8 4 105,2-3 0,-6 3-177,-5-10 0,1 5-116,-7 1 1,-2 0 69,-10 1 0,-5-1-239,-12 0 1,0-1 111,-12-5 0,4 3 0,-9-9 1,1 1-136,-1-6 1,4 0 412,-5 0 0,5-15 0,1-4 0</inkml:trace>
  <inkml:trace contextRef="#ctx0" brushRef="#br0" timeOffset="123">675 226 7951,'0'-27'9514,"15"15"-10133,8 12 1,13 18 618,5-1 0,7 12 0,-4-2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4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8145,'18'0'245,"-1"0"0,0-2-69,1-4 0,7 4-383,3-4 1,-1 2-286,2-1 1,-8 3 239,2-4 0,2 4-48,-2 2 1,0 0-226,-5 0 525,7 0 0,-6 0 0,6 0 0</inkml:trace>
  <inkml:trace contextRef="#ctx0" brushRef="#br0" timeOffset="107">848 69 8095,'17'8'-209,"0"-4"-101,1 7 310,-1-7 0,8 12 0,2-7 0</inkml:trace>
  <inkml:trace contextRef="#ctx0" brushRef="#br0" timeOffset="256">1488 69 8083,'34'0'0,"1"0"-52,-1 0 0,1 0-176,0 0 0,-5-2 874,5-3 1,-4 3-258,9-4 1,-2 4-582,3 2 1,-5 0-325,5 0 0,-5-6-942,-1 0 1458,-1 1 0,-7 5 0,-2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1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414 104 8027,'-2'-17'0,"-4"0"0,2 1 1009,-7 5-178,7 3-354,-4 0 0,7 1-147,-5-5-403,4 4 0,-14 10 122,5 4 1,-10 11-202,-2 12 1,-8 8 193,2 9 0,-3 10-64,-3 19 1,0-1-175,1 13 0,5-6 224,0 5 1,14-7 118,-3-10 1,13-7-128,-1-5 1,14-5 31,9-6 0,2-11 1,10-12 0,6-12-132,5-5 0,8-6 88,-2-6 1,2-11-159,-2-12 1,-2-3 91,-3-3 1,-11-5-185,5-1 0,-6-5 112,0 6 1,-10-1 1,-8 7 0,-7-1-13,2 1 1,-6 7 3,-6 4 0,-3 4 1,-9 1 1,-1 9-117,-4 3 0,4 6-223,-4 6 1,6 3 473,5 9 0,-11 7 0,4 1 0</inkml:trace>
  <inkml:trace contextRef="#ctx0" brushRef="#br0" timeOffset="1790">137 623 7862,'-9'0'-675,"1"0"623,8 0 789,0 0-252,8 0 47,-6 0-175,5 0 40,-7 0 539,0 0-955,0-8 0,2 6 67,4-3 1,-2 3 108,7 2-98,1-8 1,5 6-47,1-4 0,-1-1-14,0 1 1,0 0-117,1 6 0,5 0-249,0 0 0,0 0 110,-6 0 256,8 0 0,-6 0 0,6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17.2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1 121 8195,'0'-10'-998,"0"1"568,0 3 213,0 4 381,0-13-71,0 13 1,0-8 242,0 5 434,0 3-292,0-6 211,0 8 1010,0 0 0,7 0-1433,5 0 0,5 0-406,6 0 1,4-2 106,8-4 1,5 2-1958,1-7 1990,7 7 0,-4-11 0,8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6.5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7991,'0'11'1228,"0"1"-845,8 7 1,0 10 180,3 11 0,5 4 395,-5 8 1,5-4-754,1 4-124,-8-4 14,-1 12 1,-8-11-774,0-2 0,-2 1 302,-4-8 0,3 0 118,-9-5 1,2-6-121,-1 0-383,-4-8-1146,13 4 865,-6-16 1041,16-9 0,1-17 0,9-10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41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465 156 8142,'0'-17'-498,"0"0"200,0-1 80,0 1 0,2 2-77,4 3 519,-4-3 1,6 11 76,-8-8-798,7 9 383,-5-5 1,12 6 14,-9-4 297,1 4 490,2-5-42,-6 7-251,5 0 171,-7 0 0,-5 7-177,-1 5 1,-6 9 54,7 2 1,-9 8-221,3-2 1,1 3-357,-1 3 0,5 1 77,-6 5 1,8-9-326,-1 9 0,-3-14 109,2 7 0,-5-5-59,5 0 156,-8-4 0,12-14-172,-3 1-32,3-8 142,2 3 0,0-9 72,0-3 0,7-7 1,5-11 0,9-4 133,2-7 0,10-7 161,1 1 0,1 0 27,5 5 0,3 6-102,-3 0 0,8 8 207,-2-2 1,2 4-47,-2 2 1,4 7-83,-4 4 0,-3-1-127,-3 1 0,-9 0 7,-2 6 1,-8 6 18,2 0 1,-10 7-144,-1-1 1,-8 3 97,1 2 1,-5 6 0,-5 0 1,-11 14-498,-7-3 1,-8 11 55,3-5 451,-5 8 0,-2-11 0,1 5 0</inkml:trace>
  <inkml:trace contextRef="#ctx0" brushRef="#br0" timeOffset="983">33 1367 8142,'-12'0'-409,"1"0"340,7 0 1,-2-8 622,12-3 0,6-5-263,11-1 0,5 0-311,13-1 1,5-5 103,12 0 0,5-8-117,12 3 0,-2-5-360,8-2 0,-14 8 226,2 4 1,-11 0-437,-1 6 0,-11-4 257,-5 9 1,-12-3 72,-6-2 0,-6-1 254,-6 1 1,-5 6 13,-12-1 1,-5 2 16,-12-1 0,-4-4 45,-8 3 0,1 4 385,-1 3 1,3 3-221,3 2 1,-2 0-23,8 0 1,-6 2-14,6 3 0,2 5-250,9 7 1,-3 1 72,4-1 1,1 2 33,-2 4 0,7-2-10,-7 8 0,2 0 2,-1 5 1,-2-5-61,7 0 1,-6-6 60,6 6 1,1-8 93,5 2 1,0-9-68,0-3 0,0-5 336,0 5-271,0-7 1,7 4 22,5-8 0,-1-2-112,7-4 1,-5-3 11,10-9 1,2 1-185,-2 0 1,6 5 132,-6 1 0,2 1-383,-2-1 223,-4-5 1,6 14 55,-7-3 1,-1 10 89,0 7 1,-5 11 73,-1 6 0,-1 5-70,1 7 1,3 3 153,-8 8 0,-1-6-436,-5 0 0,0-6 124,0 6 1,0-7-120,0 1 0,0-11 58,0-6 1,-7-6 343,-5-5 1,-3-4-67,-2-8 1,-7 0 95,1 0 1,-2-10 44,2-7 1,4-2 351,-4-10 0,4-6-15,2-5 1,1-3-145,5 3 1,3 2-396,8-8 0,10 5-113,7-5 1,8 8-222,9-3 1,11-1 137,7 2 1,5-3-76,7 3 0,1 4-77,-7-5 1,5-1-239,-5 2 1,-1-1 119,-5 7 0,0 5 477,0 0 0,-2 2 0,-4-2 0,-4-1 0,-7 7 0,-2-1-195,-5 7 0,3 0 347,-8 0 51,0-1 0,-6 9 222,1 3 1,-7 4 176,1 2 1,-3 8-168,3 3 0,1 6-95,-7 7 1,6-3-385,-7 8 0,3-1 100,-2 7 0,-4 0-448,4-1 1,-6 1 142,-6-1 0,2-5-42,-8 0 1,-5-2 58,-6 2 0,-8 1 77,3-7 1,-3-1 301,2-11 1,2 3-105,4-9 0,4 1 151,-4-6 0,4-2-42,1-4 1,3 3-68,3-9 1,5 6 34,7-5-175,0 7 0,2-10 121,3 9-63,5-1 1,7 12 170,1-1 0,-3 9-112,-4-3 1,3 5 193,-8 1 1,5 6-55,-5 0 1,5 2-37,-5-2 0,6-2-86,-6 8 1,5-6-121,-5 6 0,5-6 67,-5 6 1,2-8-181,-2 2 1,-4-9-323,3-3 326,5 1 1,-6-3-219,7-3 1,-5-6 108,6-6 0,-7-5-355,7-12 613,-1-4 0,7-16 0,-1-1 0</inkml:trace>
  <inkml:trace contextRef="#ctx0" brushRef="#br0" timeOffset="1263">2471 122 8139,'0'-27'1758,"-7"2"1,-1 17-1567,-4 8 1,5 10-66,7 13 0,0-2-245,0 8 0,0 5-64,0 7 1,0-1-385,0-5 1,7-1-64,5 1 1,3-3 338,3-3 1,5-4 376,0-7 1,5-7-152,-4 1 1,4-7-5,-5 7 0,0-8-34,-5 1 88,-1-3 0,0-2-305,1 0-18,-9 8 1,-1 2-149,-8 7 0,-13 0 147,-5 1 1,-9 5 337,4 0 0,-15 7 0,1-3 0</inkml:trace>
  <inkml:trace contextRef="#ctx0" brushRef="#br0" timeOffset="1584">2385 865 8125,'-10'18'-3,"-5"-1"88,3 0 1,5 0 737,1 1-526,4-1 0,2 0 149,0 1 0,0-7-113,0 1 0,0-1-64,0 6 1,8-1-354,3-5 0,5 5-466,1-5 0,6-1-308,0 1-113,0-7 1,-6 2 253,1-12 1,-7-3 716,1-9 0,-9-5 0,3 0 0,-4-2-101,-2 2 1,0 4 100,0-4 141,0 4 314,0 1-39,0 9 50,0 1-498,0 8 251,0 0 13,8 0 77,-6 0-25,5 0 46,-7 0 367,0 0-402,8 0 0,-4 2 147,7 4 1,1 11 84,5 12 0,6 11-99,0 6 0,2 12-98,-2 5 0,-1 20-401,6 9 1,-13-38 0,-1 2-1426,3 4 0,1 1 1496,-1-1 0,0 1 0,1 7 0,-1 0 0,0-1 0,1-1 0,-1 2 0,0 0 0,0 2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46.5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606 18 8486,'-12'0'0,"1"0"-645,7 0 281,-4-8 249,8 6 165,0-5-272,0 7 252,0 0-244,0 7 248,8-5-124,-6 6 197,5-8 273,-7 0 1515,0 0-1863,0 8 91,0-6 0,0 13-115,0-4 1,0-1 15,0 2 1,2-3-86,4 3 0,-4 3 89,4-3 1,2 3-13,-3 2 0,7-5-211,-6-1 225,7 1 1,-3 5 51,7 0 1,-6-5-56,1-1 1,-1 1 207,7 5 0,-7 6-33,1 0 0,-1 8-35,7-2 1,-7 4-106,1 1 1,-1 7 13,7-1 1,-3 6-134,-4-6 1,5 3 101,-5-3 0,3-3-182,-3 3 1,3-2 90,-8 3 1,5-9-41,-5 9 0,5-9 92,-5 9 0,6-11 8,-7-1 1,3 0-9,-2 6 0,2-1 10,3 1 1,3 5 164,-9 1 1,7 1-155,-6-2 0,1-1 137,-1 7 1,-4 0-59,4 6 1,-4-4 63,-2 4 1,2-4-162,3 9 1,-3-3-1,4-2 1,-2-4 22,2 4 0,1-4-8,5 10 1,1-5-117,-7-1 1,8 2 61,-3 4 1,2-3 220,-1 9 0,3-8-127,-3 1 1,-2-1 120,1 2 0,-1 1-147,1 5 0,3-3 26,-9-3 0,7-5-47,-6 5 1,5 2-13,-5-3 0,6 1-32,-7-6 1,3 2 64,-2 3 1,-4-3 62,3 4 0,-3-3-72,-2 3 1,0-2 78,0 7 1,0-5-97,0 5 1,0 1 15,0 5 0,-7 2 97,-5 4 0,3-4-16,-3 4 1,8-4-195,-2-2 1,4-5 92,2-1 0,0-2-17,0 3 0,0-5 58,0-7 0,0 2-126,0 4 0,0-4 82,0 3 1,0 3-3,0-3 0,-1 7 20,-5-7 1,2 9-7,-8-3 1,3 3-139,-3-3 1,-1 2 85,7-7 1,-5 5-8,5-5 1,-6 2 33,6-3 0,-7-3 131,1 4 0,3 1-6,-3-1 0,7-1-28,-7-5 0,1 2-17,-7 4 1,1-4 34,0 3 1,-1 3-151,1-3 1,0 3 103,-1-2 0,1-5-160,0 5 0,0 0 124,-1-6 1,1 9-93,0-9 1,-1 4 118,1-4 1,-2-1-2,-4 1 1,4 0-72,-4 0 1,-4 6 25,-2-1 1,2 1 117,-2-6 1,0 0-90,-5 0 0,-1 0 145,1-1 0,-7-4-122,1-1 1,0-6 136,5 6 0,6-13-140,0 1 0,0-3-3,-5 4 1,5-1 135,0 1 0,6-6-237,-6 0 1,8-8 26,-2 2 0,4-2 63,2 2 0,1-4-287,5 4 153,-5-4-307,7-1-412,-1-1 164,2-7 0,10-3 40,4-7 0,6-9-1048,11-9 1656,4-14 0,7-20 0,1-10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44.997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986 18 8470,'-17'-8'26,"7"7"241,3-7-833,7 8 264,-8 0 167,6 0 144,-13 0 1,5 2 187,-7 4 1,0 1-24,-1 5 1,7 3-56,-1-3 1,1 3-57,-7 2 1,1 6 67,0 0 0,0 2-59,-1-2 0,1-1-13,0 6 0,-6 1-26,0 6 0,0-6 51,5-1 0,-1 1-17,-4 6 0,4-1 3,-4 1 0,3 0-11,3-1 1,0 1 19,0-1 1,-1 9 18,1 3 0,0-2-87,-1 2 0,1 0 62,0 6 1,0 0-65,-1 0 0,1 2 51,0 3 0,-1-3 51,1 4 0,0 1-49,-1-1 1,7 2-3,-1-3 1,3-3-24,-3 4 1,3 3 7,3 3 1,2-3-11,-7 2 1,7 1 23,-2 5 1,-4 2-215,-1 4 0,1-2 196,-1 8 1,5-6-68,-6 5 0,3-1 77,-3 2 1,3-2-1,3-4 0,4-2 43,-4 7 1,4-5 124,2 6 1,-5 0-412,-1 5 1,0 2 299,6 5 1,0-3-51,0 8 0,-2-6 13,-4 6 0,4-2 12,-3 2 1,3-47-1,2 0 17,0 47 1,2-48 0,1 0 77,3 48 1,0-48-1,0 0-92,0 42 0,5 6 8,-5-6 0,7 1 45,-1-7 1,-3 1 26,3-1 0,-1 0 83,7 1 0,-7-38 0,1 2-111,-1 1 0,1 0 0,2 1 0,1 1 21,-4-2 0,1 0 0,3 3 1,0 0-55,0-1 0,-1 1 1,2 6-1,-1 1-244,-1-1 1,1-1-1,1 2 1,1-1 173,-3-3 1,0-1 0,2 1 0,-1-2-110,-1-7 0,1 0 0,1 0 0,1 0-205,11 31 0,5-3 310,2-2 0,-1-6 232,1-5 1,-1 1-160,1-7 0,5 1 72,1-1 1,-1-4-103,-5 3 0,-1-3-39,1-2 0,-1-2-16,1-4 1,0 2 99,-1-7 1,1 5-259,-1-6 1,1 2 179,-1-1 0,1-5-420,0 4 0,-1-3 223,1-2 1,-2-1-538,-5 1 0,5-3-107,-4-3 0,3 2-433,3-8 1,0-2 1232,-1-9 0,-7-12 0,-2-10 0</inkml:trace>
  <inkml:trace contextRef="#ctx0" brushRef="#br1" timeOffset="2920">1903 226 10194,'-10'-10'-1624,"3"2"1597,7 8 355,0 0 879,0-7-257,0 5 226,0-6-662,0 8 0,0 8-41,0 3 1,0 7-114,0 5 0,-6 4 34,0 7 0,-2 1-65,3-1 0,1 1-167,-8-1 0,7-5-463,-7 0 1,8-8 237,-2 2 1,4-3-584,2-3 0,0 0-709,0 0-658,0-7 1273,0 5 0,8-13-986,4 4 1707,3-4 1,-5-17-1,-3-5 1</inkml:trace>
  <inkml:trace contextRef="#ctx0" brushRef="#br1" timeOffset="3356">2681 53 10465,'8'-10'-1270,"1"2"1181,9 8 1,-1 0 451,0 0 1,1 8-293,-1 4 0,-6 3-384,1 2 0,-2-3 206,1 3 1,3-3 28,-9 9 0,1 2-219,-6-2 1,-6 7 62,1-1 0,-15 6-100,3 5 0,-10-3 97,4 3 0,-6-9 498,6-2 1,0-8 76,6 2 0,1-10 937,5-1-953,-4-8 0,15 3-180,0-7 0,15 0 166,14 0 1,9-6 202,3 1 0,8-9-504,3 3 1,-2-3 121,2 3 1,0 3-1265,-6 8 0,-4 0 307,-1 0 0,-7 2-584,-5 4 1392,-4 3 0,-15 9 0,-3-1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49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8436,'0'-21'1183,"0"3"1,2 13-633,4-1 1,4-2-56,7 2 0,2 1-703,4 5 1,-4 0 254,4 0 1,-3 0-94,-3 0 0,-6 5 132,1 1 1,-8 9-469,2 3 0,-6 1 62,-6 10 0,-4-2-185,-7 2 1,0 1 141,-1-7 1,1 0-29,0-5 0,-1-1 464,1 0-57,7-7 42,3 5 1,7-11-93,0 8 0,7-7 532,5 7 0,9-6-84,2 5 1,2-5 80,-2 5 1,-9-5-106,3 6 1,-5-1-111,-1 7 0,-3-1-343,-8 0 0,0 6 99,0 0 1,-14 8-76,-3-2 1,-6-4 12,0-2 1,-2 0-347,-4-6 0,4 2-80,8-13 1,0 0-995,-1-6 928,9 0 517,1-8 0,8-9 0,0-10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50.7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8128,'8'-17'0,"4"-1"0,3 1 0,2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50.1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36 8444,'-17'0'1387,"5"0"-738,1 0 0,-1 0 51,-5 0 1,6 7-506,-1 5 0,8 11-305,-2 6 0,4 3 238,2 3 0,8 0-79,4-1 1,5 6 161,6 1 0,-2-1 65,8-5 0,0-1-279,5 1 1,-1-1-71,-4 1 1,2-2-358,-8-4 0,-6 3 69,-5-3 1,-9-2-113,3 2 0,-6-6 201,-6 6 0,-5-8-37,-12 2 1,-6-4-240,-11-2 0,1-7 119,-7-4 0,6-4 75,-6-2 0,1-8-15,-1-4 0,6-11 369,11-5 0,4-13 0,8-3 0</inkml:trace>
  <inkml:trace contextRef="#ctx0" brushRef="#br0" timeOffset="141">468 226 8375,'27'-25'1146,"-10"6"144,-11-4 0,1 9-451,-1 3 0,8 1 519,-3-2 1,12 5-2323,6 7 1,6 0 468,5 0 1,-4 2-1376,5 3 1,-12 7 1869,-6 11 0,-4 4 0,-2 8 0</inkml:trace>
  <inkml:trace contextRef="#ctx0" brushRef="#br0" timeOffset="534">1626 70 8242,'0'-17'-332,"0"0"0,0 5 849,0 1 1079,0 7-1393,0-4 0,-7 10 41,-5 4 1,1 5-130,-7 12 1,5 6 109,-10 11 1,-2 7-15,2 10 1,-6 5-37,6 7 1,-6 0-96,6 0 0,0-2-22,6-3 0,7-1-204,4-11 1,4 2-119,2-14 0,0-5 145,0-6 0,8-8-36,4 2 0,9-12-28,2-5 0,2-4 94,-2-2 0,-4-8 30,4-3 0,0-4 24,-6-3 0,5-1 42,-11-4 0,-3-2 143,-2-4 1,-4-2-49,-2 8 1,-8 0-93,-4 6 1,-5 5-397,-6 1 276,4 7-306,-6-4 1,9 10 415,5 4 0,11 4 0,9 7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49.6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85 171 8416,'0'-17'0,"0"5"-767,0 1 1,2 5 340,4-6 1,9 3 334,8-3 0,0-3 91,-5 3 0,5 3 0,0-3 0,0 1 0,-6 1 1283,-7-5-972,-2 13 1,-10-4 590,-4 12 1,-4 9-360,-7 8 1,-6 8-134,0-2 1,-2 5-208,2 7 1,4-5-289,-4 5 0,-2 1 46,2-2 1,5 2 151,7-1 0,5-5-36,-6 5 1,9-7-48,-3-5 1,12 2 145,5-8 1,8 0-148,10-6 1,2-7-102,15-4 1,2-4 1,10-2 1,-8 0-290,7 0 0,-9 0 25,4 0 0,-2-6 73,-10 0 1,-5-2-1248,-6 3 514,-8 3 994,4-6 0,-23 0 0,-4-1 0</inkml:trace>
  <inkml:trace contextRef="#ctx0" brushRef="#br0" timeOffset="161">500 361 9063,'-17'0'2624,"0"0"0,5 2-2397,1 4 1,7 9 1,-2 8 0,4 8-1196,2-2 1,2 6 21,4 5 1,-4-2-382,4 8 0,-3-1 538,3 1 788,-4 4 0,13-6 0,-5 8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0.1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278 16 8123,'-20'-9'-747,"-3"3"1,4 13 447,-4 11 0,4 7 299,2 9 0,-1 9 0,-5 8 0,0 13 0,0 3 0,6 2 0,1 4-164,5-4 1,-2 4 163,7-9 0,0-5 40,6-1 1,2-12-114,4-5 1,9-7 4,8-5 0,8-4 67,-2-8 0,3-1-3,3-5 0,-1-3 1,1-8 1,-8-8 125,-4-3 0,-6-7-123,-5-5 0,-4-4 0,-8-7 0,-4 1 0,-8 4 0,-1-3 44,-16 3 0,-6 4 6,-5 2 0,2 9-90,9 3 0,-2 7-47,8-2 83,8 4 1,7 4 3,8 4 0,15-4 0,4 6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0.3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174 156 8179,'-41'-31'-300,"1"-4"1,7 7 843,10 10 893,4 1-1175,10 15-760,1-13 0,16 13-348,3-4 1,-1 4 363,1 2 0,-5 4 876,5 7 1,-7 11 57,2 18 1,-4 18 207,-2 11 1,0 15-800,0 9 1,3-42-1,0 1-630,-1 8 0,2 1 1,2 4-1,1 1 442,-1 3 0,0 0 48,-3-3 1,1-1 0,4 7-1,0 0 1,-4-7 0,1 1-1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59.5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8221,'0'-34'-2021,"0"14"1909,0 5 1,2 15 6,4 0 0,-2 10 105,7 7 0,1 10 0,5 13 0,6 4 0,0 8 0,2 2 21,-2 4 1,-2-5 0,8 5 1,-6-4 12,6-2 1,-8-8 9,2-4 1,-6-3-108,-5-3 1,1-1-1,-7-4 0,0 2 45,-6-8 0,-6 6 16,0-6 1,-13 0 0,2-6 0,-6 0 0,0 1 0,-4-7 0,-8 1 0,8-9 0,-13 5 0,4-8 0</inkml:trace>
  <inkml:trace contextRef="#ctx0" brushRef="#br0" timeOffset="140">346 311 8255,'0'-34'89,"2"7"144,4 4 1,3 9 262,9 3 1,7 5-83,3-6 1,5 9-1114,2-3 1,7 4 254,4 2 444,4 8 0,-6 1 0,-2 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7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0 295 7959,'35'-27'86,"0"0"-142,-1 4 1,7 2-130,-1-8 0,6 8 307,-6-2 0,6 3 326,-5 3 0,5 0-78,-6 0 1,1 5-102,-7 0 1,-5 9 69,0-3 0,-6 2-129,6-2 0,-8 4-38,2-3 0,-4 3-81,-2 2 0,-1 2-135,-5 3 1,5-1 121,-5 8-275,-3-1 0,5 7 10,-7-1 1,0 0 73,-6 0 1,2 1 53,4-1 0,-4 0 94,3 1 96,-3-1 0,-2 0-96,0 0 0,0 1 98,0-1 0,0 2 6,0 4 0,0-2 145,0 8 0,0 0 114,0 6 1,0 1-99,0 5 1,0 3 140,0 8 0,6-1-60,0 1 1,5 0-141,-5 0 0,6 6-76,-7-1 0,7 1-183,-6-6 0,5-6-49,-5 0 1,5-7-315,-5 1 0,6-4 99,-7-1 0,1-6 130,-6 0 1,0-8-682,0 2 93,0-4 307,0-2 1,-2-7-127,-3-4 0,-7-12-265,-11-6 1,-2-9 70,-4-2 753,-11-15 0,3 1 0,-15-15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59.0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18 7718,'-17'-10'-1488,"4"3"1488,-5 7 0,5 7 0,-10 5 0,4 3 0,1 3 0,1 7 0,0 3 0,-1 3 0,1-2 0,8 4 0,3-4 0,4 3 0,2 3 0,8-3 0,3-3 0,12 4 0,6-4 0,6 1-56,5-1 0,4-4 11,8-7 1,6-1-18,-1 0 0,-1-1-11,-10-5 1,-4 4 60,-7-3 1,-2-2 9,-5 1 1,-8-1 1,-9 1 0,-7 5 0,4-7 0</inkml:trace>
  <inkml:trace contextRef="#ctx0" brushRef="#br0" timeOffset="177">606 260 8212,'-34'-15'0,"-1"3"0,6 14-247,0 15 1,14 1-311,-2 5 1,11 4 293,0 2 0,4 3 263,2 3 0,0 1 0,0 5 0,0-3 0,0 8 0,2-5 0,4 5 0,3-8 0,9 2 0,-9-3 0,14-2 0,-3-1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58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25 260 8258,'0'-27'196,"0"4"72,0 4 0,8 1 6,3 1 0,5 0-87,1-1 0,0 1 15,1 0 1,-1 2 48,0 3 0,-1-3-16,-5 3 0,4 2-27,-3-1 1,3 7 59,3-2 0,-7 4-311,1 2 1,-1 0 47,7 0 0,-7 10-335,1 7 0,-9 8 30,3 10 1,-8 1-125,-9 5 0,-1-3 201,-11 8 1,-4-5-3,-2 5 1,-3-10 315,-3-1 1,6-2-145,1-10 1,6 0 426,-1-6 0,6-6 83,6 1-192,-5-8 0,16 4-118,0-8 0,8 0-175,9 0 1,8-6 78,4 0 0,4-6-31,1 7 0,7-7-200,-1 6 0,0 1 27,-5 5 0,-1 0-598,1 0 1,-2 0 313,-5 0 1,3 2 436,-8 3 0,0 5 0,-5 7 0</inkml:trace>
  <inkml:trace contextRef="#ctx0" brushRef="#br0" timeOffset="451">1166 52 7800,'0'-9'-1286,"8"1"2239,4 8 1,3 2-1383,2 4 0,1 3 205,-1 9 0,0-1-227,1 0 1,-3 8 450,-4 4 0,-5 4 0,-12 1 0,-3 7 0,-8-1 0,-3 2 0,-3-1 0,4-11 0,-4 5 0,6-6 0,5 0 0,-3-4 0,13-8 0,-4 0 0,8-5 0,10-1 0,7-1-38,15 1 0,3 5 149,3-5 1,-3-1 6,3 1 1,-3-1-24,-3 1 0,-7 11-131,-4-5 0,-11 12-168,-7 0 0,-7 3-3,-9 3 0,-8 7 149,-16 4 0,-7-4 58,-4-1 0,-2-5 0,2-1 0,3-14 0,9-4 0,-1-3 0,1 3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1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1 122 8347,'0'-35'636,"0"1"1,9 13-265,9 3 0,1 12-660,10 1 1,5 3 32,7 2 0,1 0-258,-2 0 0,3 7-64,3 5 1,-4 3 56,-8 3 1,1-1 519,0 0 0,-8 1 0,-4-1 0,4 0 0,-1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1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8289,'52'0'-11,"-2"-6"-223,-4 0 1,4 1 116,-4 5 0,4-6 152,2 0 1,8 0-147,3 6 0,-1 0-235,1 0 1,1 0 133,5 0 1,-8 0 211,-3 0 0,3 8 0,-7-6 0,6 6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1.6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8161,'60'0'-353,"3"0"0,5-6 560,1 1 0,-2-7-79,-4 6 1,8-5 388,-7 5 1,13 0-296,-8 6 1,4-6-500,-4 1 1,-2-1 90,-3 6 0,-5-2-153,-7-4 1,-2 4-92,-4-3 1,-3 3 429,-9 2 0,1 7 0,-1 3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2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329 52 8279,'0'-26'-234,"0"8"-182,0 11 191,0 7 126,-8 0 0,2 13 297,-11 4 0,2 16-90,-14 7 1,0 6 369,-6 18 1,1 7-309,-1 10 0,6 3 233,0 3 0,8-3-308,-2-3 0,12-4 6,5-8 0,4-8 22,2-3 0,8-6-96,3-6 1,7-11-200,5-12 0,4-6 54,7-6 1,6-5-177,1-12 0,5-5 96,-6-12 1,3 0 80,-3-12 0,-9 10-94,3-9 1,-13 3 117,-3-4 0,-9 1 27,-9-1 0,-4 3 145,-7 3 0,-3 4 144,-14 7 0,-3 7-80,-9-1 0,3 9-233,-3-3 0,3 12 151,3 5-61,7 4 0,-6 10 0,6 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3.6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1 173 8123,'0'-17'177,"0"0"1,0 5 119,0 1 0,0-1 357,0-5-407,7-1 1,3 1-9,7 0 0,-5 5 103,-1 1 1,-5 7-84,5-2 1,-5 4-1,6 2 1,-8 4 73,1 8 1,-3 7-30,-2 15 0,-7 9-204,-5 3 1,-3 6 121,-3 5 1,3-9-512,4 4 0,1-4 217,4 4 1,4-8-249,-4-3 0,6-7-134,6-5 1,0 2-446,11-8 1,-3-2 123,9-9 0,-2 1-865,2-7 1640,4 0 0,0-14 0,-2-2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4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8277,'0'-26'-10,"8"8"880,3 13 1,13 3 1196,4 2 0,7 0-1615,5 0-377,-3 7 0,11 3-587,-8 7 0,4 2-1011,-9 4 1,-4 2 596,-14 4 0,-7 10 398,-5-5 0,-16 12 381,-6 0 1,-12-1-66,0 1 0,-2-14 552,2 3 1,-1-6 630,7 0-20,7-4 1,8-8-493,8 0 0,12-7 125,11-4 1,12-4-452,17-2 1,1 0 98,5 0 1,9 0-1402,8 0 1,0-2 922,-6-4 0,0 4 0,1-6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5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70 8105,'0'-27'3795,"-8"2"-2941,6 15-848,-5 3 1,12 16-346,1 8 1,0 3 125,-6 8 0,0 1-146,0 6 1,0 1 428,0 5 1,0-5 27,0 5 0,0 1 234,0-2 0,8 8-285,3-2 0,5 4 195,1 2 1,0-8-92,0-3 0,1-5 31,-1-1 1,-2-2-236,-3-5 0,-4 3 86,-8-8 1,0 0 33,0-6 0,-10 1-7,-7-1 0,-8 0-191,-10 1 1,1-9 0,-1-3 1,0 2-110,1-3 0,-7 1-350,1-6 0,0-2 589,5-3 0,1-20 0,-1-12 0</inkml:trace>
  <inkml:trace contextRef="#ctx0" brushRef="#br0" timeOffset="125">537 243 8017,'19'-31'2024,"4"-4"0,6 10-1070,12 8 0,3 11 1,8 1 1,-1 10-956,1 7 0,8 3 0,1 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04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7951,'2'-16'634,"4"5"0,5 3-151,12 8 1,4 0-899,8 0 1,1 0-206,5 0 0,-5 2-367,4 4 0,3-2 987,-3 7 0,0-7 0,-5 11 0,0-5 0</inkml:trace>
  <inkml:trace contextRef="#ctx0" brushRef="#br0" timeOffset="154">952 104 7951,'17'0'0,"1"0"0,1-6 339,4 0 0,4 0-76,7 6 0,1 0-945,0 0 0,5 0 253,0 0 0,6 0 83,-5 0 1,1 0 208,-2 0 1,-9 8 136,4 4 0,-5-5 0,5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7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7893,'0'-9'1200,"8"-5"-961,4 8 1,11-7 41,5 1 1,5-3 145,2-2 0,-3-1-252,-3 1 0,2 2-123,-8 3 1,0 4-182,-6 8 0,-5 0 167,-1 0 0,-7 8-363,2 4 0,-4 11 155,-2 6 1,-6 5 109,0 7 1,-7-3 12,1 8 0,3-8 56,-3 3 0,8-10 170,-1-3 1,3-6 368,2 1 1,7-10 66,5-1 1,3-9-217,3 3 0,7-4-279,3-2 0,-1-8 46,2-3 1,-2-1-117,2-5 0,2 4 167,-8-10 0,-2-2 25,-10 2 1,-3-2-1425,-8 1 0,-2 0-102,-4-5 0,-13-4 335,-16 4 0,1 4 434,-6 2 1,-5 12 372,-1 5 1,-2 4-117,2 2 0,4 10 258,7 7 0,1 0 0,-1 8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15.434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381 139 11282,'-17'0'0,"7"-2"-1715,5-3 1089,3 3 0,2-8 391,0 4 286,0 4-41,0-13 0,0 11 172,0-7 1,0 5-182,0-6 0,0 6 582,0-5 12,0 7-281,-8-11 0,0 11-333,-3-8-10,3 9 1,6-5-5,-4 8 243,4 0-66,-5 0 43,7 0-318,0 0 202,-8 0 1,0 8 128,-3 3 0,-3-1 46,9 1 1,-9 1-80,3 5 1,1 0-58,-2 1 0,7-1-28,-7 0 1,6 0 34,-5 1 0,5-1-34,-5 0 1,1 1 191,-2-1 1,3 6-284,3 0 1,2 6 119,-7-6 1,5 8-111,-6-2 1,9 3 23,-3 3 0,-2 3-14,2-3 0,-1 9 24,1-9 1,4 3-107,-4-3 0,4-1 49,2 1 1,0-1-19,0 1 1,0-6 14,0 0 0,0-3-7,0 3 0,0 4 10,0-4 1,0 3-7,0 3 0,0 0 23,0-1 0,0 1 22,0-1 1,0 7 127,0-1 0,0 0-105,0-5 0,-2 0 147,-3-1 0,3 1-96,-4-1 1,-2-1 21,2-4 1,1 2-47,5-8 0,0 5-11,0-4 1,0 4-11,0-5 1,0 2 19,0-2 1,0-3-128,0 3 1,0 4 75,0 1 0,0-1 76,0 2 0,0 0-134,0 6 0,0-7 17,0 1 0,0 0 85,0 6 1,0-7 5,0 1 1,0-2-11,0 2 0,0 2 2,0-8 0,0 6-8,0-6 1,0 5-4,0-4 0,0 4 19,0-5 1,0 6 53,0-6 1,0 8 8,0-2 0,0 4-52,0 1 0,0 1 14,0-1 1,0 3-27,0 3 0,0-1-22,0 7 1,0-8-150,0 2 1,0 5 98,0 1 0,0 2 133,0-2 1,0 10-19,0-4 1,0 5 77,0 1 0,0-2-220,0 7 0,2-5-1,3 5 1,-1-2-41,8 3 0,-6 1 14,5-7 0,-1 7 82,1-1 0,5-3-10,-5 2 1,3-5 238,-3 6 0,4-3-38,-3 2 0,3 5 103,3-5 0,-1 2-254,0-1 0,1 1 61,-1-7 1,-6-1-32,1-5 0,-3-7-227,3-5 1,3 2 81,-3-2 0,-2 1 133,1-7 0,-5 1 150,5 0 0,1-1-112,5 1 0,-5-1-30,-1 1 1,1 0-39,5-1 0,0-1 43,1-4 1,-3 3-73,-3-3 0,9-2-264,-4 2 1,2-2-13,-7 2 1,3-3 94,-3-3 0,3-3 82,2 3 0,-1 2-51,-5-2 0,3 0 16,-9-6 0,9 0-80,-3 1 0,-1-1-203,2 0 1,-7-1-1391,7-5 1,-6-3 791,5-8 1,1-2 994,5-4 0,8-26 0,2-15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17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742 70 8586,'0'-18'-646,"0"9"664,7 1 0,9 2 7,7 1 0,2-1-56,-2 6 35,-4-8 0,8 6 36,-4-3 0,-4 3 3,4 2 0,-3 0 120,-3 0 0,-6 0-123,1 0 415,-1 0-322,7 0 0,-1 0 6,0 0 0,1 7-112,-1 5 0,0-3 10,0 3 1,1-6 0,-1 5 1,2 1-119,4 5 0,-3 0 44,3 1 0,-4-1 54,-2 0 1,6 1-98,0-1 1,0 0 77,-5 0 1,-1 6 94,0 1 1,0 1-33,1-2 1,5-4 15,0 4 1,0 2 9,-6-2 1,2 6 14,4-6 0,-3 6-20,3-6 1,-4 7-18,-2-1 0,1-2-66,-1 2 1,0 0 69,0 5 0,3 1-122,3 0 1,-4 5 97,4 0 0,-4 6-1,-2-5 0,7 1-45,-1-2 1,0-3-6,-6 3 0,6 2-2,0-1 0,0 5 29,-6-6 1,5 6-60,-5-5 1,10 7 53,-10-2 1,4 0 66,-4 6 0,-5-10 7,0 10 1,-1-4 159,6 4 0,-5-6-199,-1 0 0,-1 0 17,2 6 0,1 2-57,-7 4 1,7-3 68,-1 9 1,-3 1-175,3 10 0,-8-4 87,1 4 0,3-6-118,-2-5 1,0 1 117,-6-7 0,0 3 34,0-9 1,5 4 1,1-10 0,0 4 99,-6 2 1,0-2 43,0-4 0,0 4-92,0-4 0,0-2-97,0 2 1,0-6 91,0 7 1,0-1-140,0 6 0,-2 1 90,-4 5 1,4-4-26,-3 3 1,3 3 25,2-2 0,-6 5-21,0-5 0,-5-1 64,5-5 0,-8 6-52,3-1 0,-4 1 28,-3-6 1,7 0-13,-1 0 1,-5 5 164,-6 1 1,0 0-124,5-6 0,-5 1 7,0 5 1,-2-4-55,2 3 1,4-3 7,-4-2 0,4 0-130,2 0 0,-7 6 90,1-1 1,-5 3-125,5-3 1,-8-1 192,2 8 0,-4-9 123,-1 3 1,-1-4-121,1-2 0,-1 5 144,0 1 0,-5-6-164,0-6 1,-1 0 27,7 6 1,-1-6-64,1 0 1,-7-6 85,1 7 0,-2-9 22,1 2 0,-1-3-30,-4-3 1,-4 1-82,4 0 0,2-7 76,-3 1 1,1-6 8,-6 6 1,1-6 74,-1 6 1,-2-8-80,-4 2 0,4-6 202,-3-5 0,-3 1-112,3-7 0,5 2-8,6-2 1,7-4-27,-1 3 1,3-3-179,3-2 0,1 0 53,4 0 0,4-5-182,8-1-172,0-8-197,-1 5 1,9-3-836,3 1 1,12 7 606,5-2 1,12 4 754,6 2 0,4-8 0,1-1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26.9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18 8123,'-10'0'-304,"3"0"0,7-2-364,0-4 408,0 4 641,0-6-88,0 8 593,0 0-394,-8 0-318,6 0 0,-8 2 36,5 4 1,1-2 93,-8 7-133,8 1 0,-11 5 4,4 1 1,1-1 124,-2 0 0,7 2-120,-7 4 0,6-1 6,-5 6 0,7 1 145,-2 6 0,4-1-147,2 1 0,0 1 163,0 5 0,0 1-62,0 4 0,2 2-69,4-7 1,2 5-62,3-6 0,5 0-107,-5-5 1,-1-6 6,1 0 0,1-8-222,5 2 1,0-4-512,1-2 0,1-1 372,4-5 1,-4 3-796,4-9 0,2 1 66,-2-6 1035,8 0 0,-12 0 0,6 0 0</inkml:trace>
  <inkml:trace contextRef="#ctx0" brushRef="#br0" timeOffset="749">588 277 8170,'0'-10'1450,"0"3"-1197,0 7 2093,0 0-1935,0 7 1,0-3-23,0 8 0,0-1 93,0 7 1,0 5-164,0 0 0,0 6 119,0-6 1,0 7-147,0-1 0,0-2-34,0 2 0,0-6-8,0 6 0,0-8 8,0 2 0,0-4-178,0-1-35,0-1-249,0 0 0,0-5-503,0-1-773,0-7 736,0 4 1,6-10 310,0-4 1,5 2-1101,-5-7 1,7 1 181,-1-2 1351,3-3 0,3 6 0,-1-9 0</inkml:trace>
  <inkml:trace contextRef="#ctx0" brushRef="#br0" timeOffset="1001">1211 519 14048,'-2'19'388,"-4"4"0,-4-1-1109,-7 6 1,0-1-2275,0 2 2995,-1 4 0,-7-6 0,-2 7 0</inkml:trace>
  <inkml:trace contextRef="#ctx0" brushRef="#br0" timeOffset="1409">1626 398 8892,'0'-9'2560,"0"1"-2337,0 8 0,0 8 183,0 3 1,0 4 169,0 3 0,6 1-76,-1 4 1,1-4-164,-6 4 0,6 2-336,0-2 0,1 2-36,-1-2 1,-4-3-494,4 3 1,-4-4 213,-2-2 1,2-2-559,3-3-169,-3 3 1,6-11-247,-8 8 197,0-8 1,2 3 21,4-7 1068,-4-7 0,13-3 0,-5-7 0</inkml:trace>
  <inkml:trace contextRef="#ctx0" brushRef="#br0" timeOffset="1645">1989 173 8252,'10'-7'0,"-1"-1"722,-3-4 1,5 5-328,13 7 0,-3 2 654,7 3 1,1 7-242,6 11 1,-1 4 31,1 7 1,-6 3-116,0 3 1,-8 5 87,2 6 0,-6 3-1548,-5 4 1,-7-1 523,-10 13 1,-7-9-1978,-11 14 0,-11-6 1817,-13 12 1,-10-8 0,-5 4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1:00.472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1021 191 7845,'0'-10'-1213,"0"2"1436,0 1-90,0 5 75,0-6-94,0 8-17,0-8-8,0 6 14,0-5 131,0 7 200,0-8-51,0 6-205,0-6 265,0 8-660,0 0 0,-6 2 190,1 4 0,-3-4 257,2 4-127,4 3 59,-13 1 0,7 2-31,-3-1 0,1-5 16,4 5 0,2-5-116,-7 6 1,7-7 122,-2 7-157,-3 0 0,1 5 19,-3 0 1,-3-5-9,8-1 0,-5 1 78,5 5-60,-7 0 1,3 1 19,-7-1 1,5 0-2,1 0 1,5-1 28,-6-5 1,7 5 14,-7-5 0,6 5-37,-5 1 1,7 0 5,-2 1 1,-2-1-120,3 0 0,-3 0 53,2 1 1,4 1-16,-3 4 0,-3-4 21,2 4 0,-2 2-11,3-2 0,-3 2 10,-4-2 1,-1-3-6,7 3 1,-5 2 65,5-2 1,-8 2-49,3-2 0,1-4 89,-1 4 1,5 2-73,-6-2 1,7 0 4,-7-6 0,8 1-28,-1-1 1,-3 0-3,2 0 0,0 7-10,6-1 1,-5 2 27,-1-2 1,-2-2-66,2 8 0,4-6 44,-3 5 0,-3-1-3,2 2 1,-1 4 7,1-4 0,2 1 1,-8-1 1,7 4 18,-7-4 0,6 1 6,-5-1 1,5 4-8,-5-4 0,5 2 5,-6-3 0,8 3 40,-1-8 1,-3 8-45,2-2 1,-1 3 74,1 3 0,4 0-54,-4-1 1,-2 1 1,3-1 1,-1 1-42,6-1 1,-6 1-4,0 0 1,-5-1-20,5 1 0,-2 5 41,3 1 1,-3-1-76,-4-6 1,-1 7 56,7-1 0,-5 0 117,5-5 0,-6 0-77,7-1 0,-7 7 7,6-1 1,-5 2-52,5-1 0,-7-3-1,1 8 1,2 0 13,-1 6 1,1-6 12,-1 0 0,-5 0 27,5 6 0,1-2-33,-1-4 1,7 2 50,-2-7 0,2 5-33,-2-6 0,5 3 11,-5-3 1,4-2-34,2 8 0,0-5-10,0 5 1,0-6 31,0 6 0,0-5-2,0 5 0,6-2-27,-1 2 1,1 2 8,-6-7 0,6 7 10,0-2 1,-1-2 0,-5 2 0,6-6 2,0 6 0,2-5-23,-3 5 1,-1-6-1,8 6 0,-6-5-16,5 5 1,-5-8 34,5 3 1,-1 1-28,2-2 0,3 6 25,-4-5 1,-1 7-67,2-2 1,-1 0 47,6 6 1,-5-6-1,-1 6 0,-5 0-8,6-6 1,-6 4-1,5 2 0,-1 0-12,1-1 0,5 1 12,-5 0 0,-1-6 64,1 0 0,1 1-18,5 4 1,2 1 103,4 0 1,-3-6-161,3 0 0,-2 1 3,2 4 0,-4-4 67,4-1 0,-4 0-1,-1 6 1,-1-1-25,0 1 1,0 2 1,1 4 0,-1-2-98,0 7 0,1-7 79,-1 1 1,6-1-106,0 2 1,0-10 97,-6 4 1,6-4 44,0 4 0,1-1 75,-7 1 0,0 0 196,0 0 1,1 0-210,-1 0 1,2-6-29,4 0 1,-4-6-223,5 6 1,-5-7 159,-2 1 0,-2-3-162,-3-3 1,3-1 19,-3-4 0,3-2 79,3-4 1,-7-4-173,1 4 0,-7-6-167,7-5 0,-8-3-1124,1-3 707,-3-4 1,-2-4-1231,0-15 2019,0-16 0,-15-26 0,-4-12 0</inkml:trace>
  <inkml:trace contextRef="#ctx0" brushRef="#br0" timeOffset="2730">2197 243 8191,'0'-10'-124,"0"-5"0,0 11 498,0-8-82,0 8-43,0-11 84,0 13 79,0-6 6,0 1-25,0 5 0,0-4-162,0 12 0,0 3 25,0 9 1,0 7-42,0 3 1,0 5 26,0 2 1,-2 1-31,-4 5 0,3-5 17,-9 4 0,2 1-8,-1-7 1,-3 5-85,9-10 1,-7 1 12,6-1 0,1-4-32,5-8 1,-6 1-254,0-1-280,0-7 241,6 5-2,0-13 1,0 4-319,0-12 1,0-4-467,0-7 0,2-6 257,4 0 1,4-8 702,7 2 0,16-3 0,3-3 0</inkml:trace>
  <inkml:trace contextRef="#ctx0" brushRef="#br1" timeOffset="91770">1661 485 16581,'0'-18'-1667,"0"7"783,0-1 1,0 7 259,0-7 527,0 8 59,0-11 1,0 11 14,0-8 1,0 7-112,0-7-133,8 8 1184,-6-11-647,5 5 1,-9-1-201,-3-1 1,3 6-209,-4-5 1,-2 5 172,2-5-335,1-1 297,5-5 0,0 0-63,0-1 1,2 7-46,3-1 1,-1 3 159,8-3 1,-6-3 337,5 3 0,-5 3 129,5-3 0,-5 2 26,6-1 0,-7-3 54,7 9 1,-6-7-94,5 6 0,-5-1-33,6 1 0,-7 4-262,7-4 1,-6 4-346,5 2 1,1-2 145,5-3 0,0 3-86,1-4 1,-1 2 31,0-2 0,0 4-88,1-3 0,-1 3-111,0 2 1,1-6 68,-1 0 1,0 0 54,0 6 1,1 0 37,-1 0 1,0 0-179,1 0 130,-1 0 0,0 0-12,1 0 1,-7 6-218,1 0 0,-7 2-23,7-3 1,-6-1-174,5 8 1,1-6 176,5 5 0,-5-7 176,-1 2 1,1 1-69,5-1 1,0 2-175,0-2 343,1-5 0,-1 7 234,0-8 0,-5 2 51,-1 4 0,-5-4 0,6 4 0,-7-3-141,7 3 1,-6-4-46,5 4 1,-5 3-228,6 3 1,-9-2 92,3 1 1,2 1-126,-2 5 1,1 0 17,-1 1 1,-4-1 126,4 0 0,1 0-33,-1 1 0,6-7-78,-7 1 1,3-1 51,-2 7 0,-4-7 613,4 1-530,3-1 0,-7 6 225,4 1 0,-4-1 28,-2 0 1,0 1-39,0-1 0,0-6 73,0 1 0,0 0 137,0 5 1,-8 0 162,-3 0 1,-5 1-13,-1-1 1,0 4 237,-1-4 1,1 5-179,0-11 1,-6 4 14,0 3 0,0-3-99,5-3 1,-1 3-49,-4-3 1,2-3-111,-8 3 0,8-7-288,-2 7 0,-4-8-218,-2 2 1,-3-5-59,-3-1 1,0 6 55,1 0 0,-1 0-122,1-6 0,-1 0 65,0 0 1,1-2-80,-1-4 0,6 2 118,1-7 1,6 5-127,-1-6 0,10 9-68,1-3-100,1-4-363,1 1 14,3-9 1,14 3 451,5 3 545,11-3 1,11 5 0,11-7-1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3.80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329 381 14372,'-6'-12'-2171,"0"1"1,1 5 1421,5-6 1,-6 7 607,0-7 1,0 6 159,6-5 42,0 7-102,0-11 102,0 13-581,0-14 710,8 7 1,-4-3 4,7 1 85,-7 7 1,6-10 91,-4 8 93,-4-7-281,5 3-98,-7-7 0,2 2 8,4 3 1,-4-3-97,4 3 1,-2 3 31,1-3 0,-1 6-148,8-5 142,-1-1 0,6-3-26,1 3 1,-7 3 333,1 3-164,-1 4 1,7-5-13,-1 7 1,-6-6 232,1 0-228,0 0 1,5 6-89,0 0-91,0 0-8,1 0 1,-1 0 4,0 0 1,-5 0-59,-1 0 0,-5 0-34,6 0-56,-1 0-34,6 0 158,1 8-165,-1-6 120,0 13 1,1-13 42,-1 4 1,-7-2-102,-5 1 38,5-3 0,-2 8-290,3-4 335,4-4 1,-11 11-120,8-7 0,-8 2 63,1-3 1,3-1 166,-2 8-388,7-8 273,-3 11 1,2-7 15,-1 3 24,-7 5 1,5-9-100,-3 5 1,-4-3 84,4-3 0,-4-2 69,-2 7 0,0-5-62,0 6 0,0-6 122,0 5-1,0 1-105,0 5 0,0-6-14,0 1 0,0-1 100,0 7 0,6-7-159,-1 1 86,1-1-102,-6 7 107,0-1 1,0-6 173,0 1 1,0-6-101,0 5 0,-6-5 256,1 6 0,-7-7 264,6 7-92,-7-1-237,3 7 1,-7-3 54,0-3 1,-1 1-25,1-7 0,0 0-38,0-6 0,-3 5-83,-3 1 1,-4 0-133,-7-6 0,-3 0-259,-3 0 0,-4-2 202,-8-4 0,-8-3-243,-3-9 0,-2 1 87,1 0 1,-3-6-76,3 0 0,13-6 167,4 6 1,9-8 0,3 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8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35 8178,'0'-10'-60,"0"2"0,0 7-335,0-5-226,0 4 708,0-6 399,0 8 681,0 0-743,-8 0 0,5 2-26,-9 4 1,2-2-55,-1 7 1,-3 1-85,9 5 0,-7 2-36,6 4 0,-1-2-31,1 8 0,4 6 73,-4 5 0,4 1-22,2-7 0,2 7-25,4-1 1,4-2-259,7-9 1,-2 2-247,-3-8 0,5 0-262,0-6 0,1 1 230,5-1 0,2-2-249,-2-3 0,7-5 566,-1-7 0,-4 8 0,0 2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9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9430,'0'-9'1473,"0"-1"-957,0 5 0,7 3-611,5-4 15,3 4 0,-3 2 57,-1 0 0,1 0 28,5 0 0,-5 0-117,-1 0 1,-1 8 96,1 3 1,3 1-441,-9 5 1,7-4 208,-6 10 0,0 2-187,-6-2 1,-6 6 215,0-6 0,-7 8 93,1-2 1,-3-4 167,-3-2 1,3-10 410,3-1 1,3-2 1217,3 1-1244,4-3 1,-4-8-27,12 0 0,4 0-12,7 0 0,2 0-483,4 0 0,-2 0-112,8 0 1,-2 0-152,2 0 1,2 0-278,-8 0 1,6 0-1824,-6 0 2455,0 7 0,-6 3 0,0 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9.1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8163,'10'-8'2839,"0"6"-2045,-5-3 0,-1-3 52,8 2-882,-8 0 1,3 14-398,-7 4 0,0 3-251,0 2 1,-7 6 683,-5 0 0,-3 16 0,-3-3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9.5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8218,'9'-7'1776,"-1"5"0,-6-6-1043,4 8-662,-4 0 221,13 0-102,-5 0-318,7 0 83,0 8 0,-5-1-115,-1 5 1,-7 3-307,2-3 1,-4 9 100,-2 2 1,-6 2 115,0-2 1,-7-2 635,1 8 1,-3-8-208,-2 2 0,7-4 208,4-1 1,-2-1-13,3 0 1,1-5 77,10-1 1,3-7-175,9 2 1,1-4-16,4-2 1,-2 0-698,8 0 0,-6 0 263,6 0 1,-8 0-1198,2 0 0,2 0 222,-2 0 1144,8 0 0,-4 0 0,7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39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8097,'12'0'272,"-1"0"0,1 1 330,5 5 1,6 4 206,0 7 1,0 2-291,-5 4 1,-1 6-239,0 12 0,-7-5-56,-4 4 1,-6 10-583,-6 2 1,-10 10-355,-7-5 0,-7 9 711,1-3 0,-19 4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7:33.9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1030 8090,'-9'0'1525,"-7"0"1,14-2-1544,-3-4 1,5 5 236,5-5 116,-3 4 0,14 0 13,-5-4 1,5 4-114,1-4 1,0-1-95,0 1 1,3-6 52,3 7 0,2-9-297,4 3 1,1-3-20,-7 3 0,2-5-314,-2 5 73,-3-5 45,5-1 0,-10 0 86,-4 0 1,-3 5 86,-8 1 0,0-1 111,0-5 0,-8 5-59,-3 1 0,1-1 184,-1-5 0,-1 5-206,-5 1-256,0-1 159,-1-5-40,1 7 149,7 3 1,3 9-28,7 3 1,0 11 258,0 7 1,7 8-147,5-3 0,-2-1 429,1 2 1,-1 6-79,1 5 1,3 6 66,-8-6 1,-1 7-227,-5-7 0,0 6-80,0-6 0,0 7-52,0-7 1,0 0 70,0-5 0,-2-3-330,-3-3 0,3 2 43,-4-8 0,4-6-199,2-5 198,0-1 85,0-1 132,0-2 1,-2-8 146,-4 0 1,2-2-204,-7-4 1,5-4 39,-5-7 0,5 6 1,-6-1 0,7 1 9,-7-7 0,6 7-147,-5-1 1,7 6 13,-2-5 1,4-1-198,2-5 1,0 0 64,0 0 1,8-1-178,3 1 0,11-8 69,1-4 1,5-4 156,-4-1 1,10-1-17,-5 1 1,13-1-22,-7 1 0,3 1 270,-3 4 0,-1-2 76,1 8 0,0-6 83,-1 6 0,-1 6-23,-4 6 1,-4 7 431,-8-2-113,0 4-284,-7 2 0,-3 2 76,-7 4 1,-1 3-96,-5 9 1,-4 1-310,-7 4 1,0-4-71,-1 4 0,-1 2-88,-4-2 1,6 0 120,-1-5 1,3-7-260,9 1 332,1-9 1,6 5-55,5-8 1,6-2 153,11-4 1,4-3-64,7-8 1,1-1 121,-1 1 1,-5 2-139,0 3 1,-8-1-130,2 7 32,-3 0 39,-11 6 1,-3 10 166,-12 7 1,-5 2-126,-12 10 0,1-2 215,-6 2 0,-7 9-65,-5-3 1,-1-3 40,7-3 0,5-2-17,0 2 0,10-4 447,2-8-300,7 1-195,10-9 1,10-1 128,7-8 0,8-2-90,9-4 0,3-5-10,3-12 0,-3 1 12,3-6 0,-3 5-214,-3-6 1,-5 6-12,0-6 1,-8 8-164,2-2 1,-9-2 61,-3 2 0,-7-2-167,2 2 0,-4-2 107,-2-4 1,-2-4 29,-4 4 1,2 2 212,-7-1-1,1 4-140,-2-4 0,-1 12 413,7-1-198,-7 4 1,11 1 57,-4 0-9,4 9 282,-6-5 19,7 8-186,-7 0 80,8 8 1,0 1-77,0 9 1,0 7 179,0 3 1,0 1-15,0 6 0,0-4-6,0 9 1,2-4-272,4-1 1,-5 0-261,5-1 0,-4 1-105,-2-1 0,6 1 192,0-1 1,-1-7-414,-5-4 0,6-3-79,0-3-149,0 0 332,-6-7 541,0-2-326,0-24 1,0-3 24,0-16 1,0-7-71,0-4 1,0-8 154,0-9 1,0-3-227,0-14 1,2 7-66,3-2 0,5 6 278,7 5 1,1 10-127,-1 8 1,0 8-113,0-3 0,1 7 95,-1 5 0,-2 2 220,-3 4 170,3 4 0,-7-6-58,4 8 1322,-5-1-1129,1 1 1,-6 0 1277,4-1-1115,-4 9 0,-2-7-79,0 5 1,1 1-115,5-1-539,-4 7 18,13-11 259,-5 13-407,7-6 236,1 8 1,-3 8 174,-3 3 1,-3 5-29,-3 1 0,-2 8 48,7 4 0,-5 5-8,6 7 1,-7 3 31,7 8 1,-6 5 179,5 1 1,1 7-52,5-1 1,0 11-131,1 5 1,-1 13 144,0 5 1,-8-48-1,-1 1-187,1 1 1,0 0 0,1 6 0,1 1-73,-3 2 1,1-1 0,4 2 0,-1-1-160,-6-2 1,0-2 0,3-3 0,1-1 24,1 40 0,3-5-114,-3-19 1,5 0 234,-5-17 0,-3 2-48,-2-14 1,1-1 220,-1-10 1,0-4-209,-6-8-253,0 0 538,0-7-646,0-3 1,-8-22 194,-3-8 1,-5-10-262,-1-7 0,-2-4-150,-4-8 1,4 0 678,-4 0 0,1 0 0,-1 0-186,4 0 0,-13-7 1,5-3-1</inkml:trace>
  <inkml:trace contextRef="#ctx0" brushRef="#br0" timeOffset="436">1659 892 8612,'9'-25'1489,"5"11"-1282,-8-3 0,7 9-124,-1-3 334,3 7-289,2-4 1,-5 10-689,-1 4 0,-7-2 217,2 7 0,-6 7-393,-6 5 1,-3 7 181,-9-1 0,-1 4 91,-4 2 1,10-7 462,-5 1 0,7-8 0,-1 2 0,5-3 132,7-3-213,0-8 1,7-1 802,5-8 0,9 0-379,2 0 1,2-8 557,-2-3 1,-2 1-296,8-1 1,-8 1 214,2-1-699,4-5 1,-8 14-174,4-3-1287,-3 3 1070,-11 2 0,5 7-476,-9 5 1,-1 9 281,-10 2 0,-5 2 58,-12-2 0,2 2 233,-8 4 1,8 2 293,-2-8 0,-2 0-75,2-6 1,5-2 335,7-3 1279,7 3-1197,-4-13 0,10 6 275,4-8 1,4 0-205,7 0 0,2 0-133,4 0 0,-4-2-206,4-4 0,-1 2-128,1-7 1,-4 7-58,4-2 1,2-1-181,-2 1 1,0-6-1073,-6 7 1,1-3 1238,-1 2 0,0-3 0,0-9 0</inkml:trace>
  <inkml:trace contextRef="#ctx0" brushRef="#br0" timeOffset="1766">2817 529 7981,'18'5'1631,"-1"1"0,8 0-880,4-6-445,4 0 1,1 0-72,1 0 1,-6-6-11,-1 0 0,-12 1 252,1 5-238,-4-8 0,-3 8-1796,-4 0 0,-8 8 467,-10 9 0,-1 6-103,-16 0 0,0 14 789,-5-3 1,-1 5 403,1-5 0,1 1 0,4-1 0,4 7 0,8-1 0,-1-5 0,1-7 0,6-1 0,-1 2 0,8 2 18,-1-8 1,3 0 290,2-6 1,0-5 263,0-1 0,7 1-177,5 5 1,3-5 128,2-1 1,1 1 310,-1 5 1,0-5-326,1-1 1,-1 3-338,0 9 0,-1-4 64,-5 4 1,-3 2-354,-8-2 1,0 6 82,0-6 1,0 0 54,0-6 1,0 0-164,0 1-592,-8-9-107,6-1 561,-5-8 0,8-8 23,5-3 0,4-14 108,7-10 0,0-9-503,1-14 1,-1-5 204,0-12 1,6 4 189,0-4 0,0 6-223,-5 5 1,-1 3 477,0 3 0,1 12 0,-1 0 0,-2 2 0,-3 4 0,3 1 0,-3 10 0,5-3 0,6 3 0,-4-4-23,4-1 0,-3 5 229,-3 0 0,0 6 215,0-6 1,1 8 498,-1-2-114,0 4 1,1 3 581,-1 5-529,0 3-361,0 8 0,-1 8-151,-5 3 1,-3 5-222,-8 1 0,0 2 38,0 4 1,-6-4-158,1 4-325,-1-3-291,6-3 1,4-7-522,7-5 1,8-5 512,16-5 1,1-5-189,5-7 1,-5-6 319,5 0 1,-5 0 576,-1 5 1,-6 7 74,-1-1 234,-6 8-150,3-3 1,-10 14 418,-4 5 0,-5 3 165,-12 3 1,-5-1-302,-12 0 1,2 6-463,-8 0 0,6 6 59,-6-6 1,8 0-492,-2-6 0,4 1-48,1-1 162,1 0 0,7-5-9,5-1 0,3-5-165,2 6 0,2-8 304,3 1 1,-1 3-45,8-2 0,-6 7 447,5-1 0,-7 3-145,2 2 1,-4 8 136,-2 4 1,-10 4-38,-7 1 0,-8 1-28,-10 0 1,1 5 20,-1 0 0,6-5 98,0-6 1,8-8 9,-2 2 0,12-4 131,5-2-575,4-7 0,17-2 93,8-8 1,16-2-176,7-4 0,6-9-43,5-8 1,-1-6-24,8 6 0,-15-6-251,3 6 1,-13 0 162,-5 5 0,-3 7-452,-14-1 210,5 1 918,-21-6-314,7-1 0,-16 9 187,-3 3 1,-6-2-102,-6 2 0,3 1 7,-3 5 0,4 0-66,2 0 1,0 5-150,-1 1 1,7 6-281,-1-6 299,8 7 0,-9-3 258,7 7 1,0 2 120,6 4 0,8-2 349,4 8 1,-3 2-211,3 9 0,-3 2 245,3 5 1,1 1-134,-7-8 1,6 12 44,-7-6 1,1 6-775,-6-12 0,2 2 186,4-1 0,-4-10-774,3 3 0,-3-11 203,-2 0-1580,0-4 431,0-1 908,0-9 0,-5-3-922,-1-12 1725,-8-11 0,-3-10 0,-10-7 0</inkml:trace>
  <inkml:trace contextRef="#ctx0" brushRef="#br0" timeOffset="1873">3751 1255 7936,'-15'17'507,"3"2"64,-11 4 0,6-3-109,6 3 1,-3-4 246,8-2 0,-5 1-1517,5-1 1,0-6 353,6 1 1,8-8-1292,3 2 1745,5-5 0,16-8 0,5-3 0</inkml:trace>
  <inkml:trace contextRef="#ctx0" brushRef="#br0" timeOffset="1981">4149 1324 7936,'27'10'0,"-2"-1"1727,-8-3 1,-5 4-777,-1 7 0,-7-5 2194,2-1-2272,3-7-1698,-7 11 168,6-13-618,-8 6 1275,-8-16 0,-1-9 0,-9-10 0</inkml:trace>
  <inkml:trace contextRef="#ctx0" brushRef="#br0" timeOffset="3092">5394 200 7862,'-19'0'1079,"4"2"77,15 4 0,7 3-820,5 9 0,5-7-1,6 1 1,-2-8-477,8 1 1,-6-3 46,6-2 1,-8-2-531,2-3 348,-4 3 1,-7-12-549,-1 8 1,-7-7 336,2 1 0,-4-3-230,-2-2 0,-2 1 272,-4 5 1,-9-6 398,-8-1 1,-2-1 96,2-10 1,4 8-15,-4-2 1,3 10 261,3 1 239,0 8 0,7 10-194,4 11 0,4 18 224,2-1 1,0 7 31,0-1 1,0 2-144,0 5 0,0 1-156,0-8 0,6 0-75,0-5 1,0-1-196,-6 1 1,0-2-96,0-4 0,0-3-243,0-3 1,0-9-723,0 3 545,0-3-517,0-5 640,-8-1 1,0-10 105,-3-4 45,-5-3 351,7-9 158,-1 1 160,3 7 1,14 3 25,5 7 1,3-2-168,2-4 0,6 4-108,1-4 1,4 3 184,-5-3-448,8 4 0,-12-6 103,4 8-98,-11 0 1,-6 2-29,-12 4 0,-11 5-29,-12 12 0,-13 6-18,-10 12 0,0-5 113,-6 5 0,6-5 300,6-1 1,6-8-104,11-4 1,4-4-477,8-2 122,7-7 1,12-3-88,15-7 1,3 0 14,8 0 1,7-7-267,5-5 0,6-3 116,-5-3 1,-1 7 80,-5-1 0,-6 9 471,-1-3 1,-12 4-148,1 2 0,-11 2 655,0 4 1,-6 5-228,-6 12 0,-13 4-13,-16 8 1,-2 1-123,-9 5 1,2-5 57,-2 4 0,-2-3-516,8-3 1,1-7 134,10-4 0,6-9-926,12-3 711,3-7 1,10 4-359,4-8 0,9 0 226,8 0 0,8 0 150,-2 0 0,3 0 222,3 0 1,-2 8 422,-4 3 1,-4 5 793,-8 1 1,0 6-608,0 0 1,-1 8 571,-5-3 1,3 3-565,-8-2 0,7 2-569,-1-8 0,3 0-63,2-6 0,0-1-93,1-5 1,1 3-40,4-9 1,4-7-269,8-9 1,-1-6-151,1-6 1,-1 1-589,1-6 0,-2-1 340,-5-6 0,-3 1 357,-7-1 1,-7 2 377,1 4 102,-8-3 1,1 15 66,-10-1 0,-5 3 405,-7 9 206,-1 0 0,1 14 825,0 4 0,7-3-669,4 3 0,4-1-348,2 7 0,10-1-188,7 0 0,10-5-211,14-1 0,-3-7-378,8 2 1,8-4-1349,9-2 1603,5 0 0,-7-16 0,-1-3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7.8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8004,'9'0'2087,"7"0"0,-7 0-1430,9 0 0,-1 2-267,0 4 0,0-4-621,1 4 1,5-2-181,0 1 0,-6-3-1252,-5 4 663,-8 4 60,3-1 0,-14 9 409,-5-1 1,-9 0 530,-2 0 0,-16 8 0,3 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0.2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8147,'10'0'47,"5"0"0,-3 2 362,11 3-409,-12-3 0,12 14 0,-13-7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0.4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8000,'9'-10'543,"9"4"0,-1 4-543,6 2 0,4-7 0,0-3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0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7968,'7'-10'0,"5"5"0,11 3 354,6 2 0,1 0-354,-1 0 0,4 0 0,-6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0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8136,'25'0'422,"-4"0"-550,8 0 1,-6 0-368,6 0 0,-1 0 377,7 0 1,-2 2-43,-4 4 1,1-4-230,-7 4 0,6-4 389,-6-2 0,0 0 0,-5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0.8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0 102 7980,'0'-42'0,"0"7"0,12 16 3734,11 13 0,6 6-1877,17 6 1,-8-2-6812,3 7 4954,-5-7 0,-1 12 0,-1-7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1.8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295 225 8082,'0'-17'-104,"0"0"1,0 0 152,0-1 0,2 1 297,4 0 0,-5-1-42,5 1 0,-4 6 50,-2-1 1,-6 1-96,1-7 1,-9 7 29,3-1 1,1 8-247,-2-1 0,-5 3 76,-6 2 1,-2 7-45,2 5 1,-2 13 14,-4 9 0,-1 9-22,6 9 0,1 5 33,6 1 0,8 1-191,3-1 1,4-6-17,2 0 1,8-2-264,3-10 0,10 1-678,2-7 0,8-1 152,-2-4 895,3-4 0,11-8 0,1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2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295 26 8109,'-8'-10'-137,"-2"-5"1,-5 15-325,3 0 1,3 2 444,3 9 24,-4 8 1,-7 3 0,0 6 0,-1 1 177,1 6 0,0 1 354,0 5 0,-6 5-280,-1 11 0,1 5-34,6 7 0,6-2-187,-1-3 1,8-1 53,-2-11 1,5 2 55,1-14 1,7-1-165,5-11 0,3-3-50,2-7 1,6-9-413,1-3 1,6-6 196,-1-6 1,-2-3 46,2-9 1,-6-7-46,6-3 0,-10-5 114,-2-2 0,-1 1 244,-11-1 0,1 6 30,-6 1 1,-4 5 174,-7-6 1,-1 13-50,-11-1 0,-4 11 245,-2 1 1,3 5-485,-3 5 1,2 11 88,-2 7 1,4 2-377,8-2 1,1-2 289,5 8 0,3-8 0,8 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2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45 8109,'-34'-27'2463,"7"10"1,10 17-2140,11 11 0,10 5-382,2 1 1,-1 0 57,-5 1 0,-7 7 0,-3 1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2.8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51 8455,'-10'-27'1572,"3"9"1,7 13-1401,0 10 1,0 5-625,0 7 1,0 10 68,0 8 0,-6 5-279,0 6 1,-7 12 768,1 0-31,-3 7 0,3 8-55,1-4 1,7 4 106,-2-9 1,4-5-264,2-1 1,2-6 40,4-6 0,-2-10-105,7-7 0,1-10 176,5-1 1,0-3 63,1-9 1,-1-1-5,0-5 1,-1-7-25,-5-5 1,5-3-22,-5-2 1,-3-6 113,-3-1 0,-5-4 223,-5 5 1,-5-4-47,-7 9 1,-8-3-54,-4 10 1,-4 3-39,-1 2 1,1 4-549,4 2 1,-1 2-217,6 4 1,3-2 571,10 7 0,-5-7 0,7 4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3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50 8035,'11'-15'879,"1"3"0,-7 3-289,7 3 1,1 4 766,10-4 1,-3 14-638,3 9 1,2 10 198,-2 13 0,0 6-492,-6 12 1,-2 6-338,-3 10 1,-4 5-505,-8 8 1,-16 3 151,6-41 1,-3 0 0,-2 0-1,-2 0 13,-3 5 1,-1 2 0,-4 0-1,-2 1 1,-3 0 0,-1-1-1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8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7979,'0'17'503,"0"0"1,0 1 688,0-1 0,0 0-532,0 0 1,7 1-480,5-1 1,1-5-236,-1-1 1,3-5-389,-3 5 0,3-7 182,2 2 0,-5-4-139,-1-2 1,-5 0 190,6 0 0,-7-6-23,7 0 1,-1-7-19,7 1 0,-7 3-23,1-3 1,-1 8 140,7-1 197,-1 3 0,0 2 488,0 0 62,-7 7 455,-2 3-327,-1 7-329,-5 1 0,8-9-714,-4-3 0,5-4 228,12-2 1,0-8-346,12-3 0,-2-7-87,13-5 1,-2 4-378,2-4 0,-2 6 577,-3 5 1,-5 5 264,4 7 0,-9 0 66,-2 0 1,-10 2 372,-1 3 0,-9 5 775,-9 7 1,-2 0-584,-4 1 1,-9-1 149,-8 0 0,-6-1-226,6-5 1,-6 3-259,6-9 0,-2 1-432,2-6 1,10 0-547,-4 0 1,11-2-2,0-3 1,4-7 719,2-11 0,0-12 0,0-9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6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8 8062,'-24'0'0,"1"0"0,0 0 925,6 0-179,7 0-406,-5-8 0,7 8-104,-3 0 0,3 8-146,8 9 1,-6 14 90,1 3 0,-1 13-7,6-1 0,0 4-151,0 2 0,0-1-310,0 1 0,8 0-214,3 0 0,4-8-1452,3-3 1953,7-5 0,2-1 0,7-1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8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7987,'35'-17'938,"-1"0"1,1 0-517,0-1 1,-1 1 85,1 0 1,5 1-961,1 5 0,1 1-2525,-2 4 2977,-11 5 0,19-7 0,-11 8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8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35 7987,'8'-17'1197,"1"7"0,16 3-522,4 7 1,10 0-2804,1 0 2128,8 0 0,-12 0 0,7 0 0</inkml:trace>
  <inkml:trace contextRef="#ctx0" brushRef="#br0" timeOffset="169">726 18 7987,'18'0'45,"-1"0"1,0 0-46,1 0 0,5 0 445,0 0 1,7 0-482,-1 0 0,4 0-835,1 0 0,1 0 480,0 0 0,-1 0 391,1 0 0,-1 0 0,1 0 0,0 0 0,-1 0 0,1 0 0,-1 8 0,1 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7.4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70 8146,'0'-20'2163,"0"-3"1,8 16-1461,3-5 1,5 4-620,1 8 1,2 0 38,4 0 0,-3 2-571,3 4 1,-6-2 367,-6 7 0,3 1-891,-8 5 1,-1 6 341,-5 0 0,-2 8 0,-3-2 1,-5-2 172,-7 2 0,5-6 107,1 6 1,7-8 652,-2 2 0,4-4-257,2-2 1,8 1 778,3-1 1,5-6-449,1 1 0,0-2 405,1 1 1,-1 3-231,0-9 0,-1 3-30,-5-2 1,-3 3-346,-8 9 1,0-1-238,0 0 1,-14 2-896,-3 5 0,-12-5 546,0 4 1,-3 2-704,-3-2 1,6 0 429,1-6 0,6-5-643,-1-1 1324,4-7 0,2 4 0,0-8 0</inkml:trace>
  <inkml:trace contextRef="#ctx0" brushRef="#br0" timeOffset="248">537 70 8054,'11'-12'0,"1"1"0,-1 7 321,7-2 1,5 4 502,0 2 0,2 0 556,-2 0 1,-2 8-675,8 3 0,-8 7 138,2 5 0,2 3-304,-2 9 1,0 7-1035,-6 4 1,1-1-8,-1 1 0,-8 0-185,-3 6 1,-14 7 612,-9 5 73,-8 3 0,-9 2 0,-1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6.7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7987,'17'0'2135,"0"0"1,1 2-2257,-1 4 0,-6 4-120,1 7 0,-8 0-565,2 1 0,-5-1 443,-1 0 0,-1 6 183,-5 0 1,-10 2-82,-7-2 0,0-3 8,6 3 0,5-4 58,1-2 1,7-5 116,-2-1 386,4-7 0,12 9 1,7-7 1,1 0 193,5-6 1,2 6-84,-2 0 0,0 1-79,-6-1 1,-2-2 120,-3 7 1,1 1-28,-7 5 1,0 0-452,-6 1 1,-8 1-284,-3 4 0,-7-2-329,-5 8 0,2-6 170,-8 6 1,6-8-431,-5 2 0,8-9 888,3-3 0,0-7 0,7 4 0</inkml:trace>
  <inkml:trace contextRef="#ctx0" brushRef="#br0" timeOffset="145">588 606 8088,'-27'-18'5958,"2"9"-5686,16 1 0,7 10-592,7 4 320,1 3 0,-6 9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4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87 8272,'-11'-7'0,"-1"-5"0,6 3 315,-5-3 206,-1 1 0,-5-1-29,0 1-111,-1 7-111,1-4 0,0 10-1,-1 4 1,3 11 80,4 12 1,-3 5-81,8 7 0,-5 9 87,5 7 1,0 9-104,6-3 0,0 2-370,0-1 0,8-5-182,4-7 1,3-6-403,2 0 1,6-7 345,0 1 0,0-11-229,-5-6 0,-1-6-473,0-5 0,6 1-7,0-7 1063,8 0 0,-12-21 0,6-5 0</inkml:trace>
  <inkml:trace contextRef="#ctx0" brushRef="#br0" timeOffset="317">571 312 8163,'0'-25'188,"0"6"1,13 2 128,5 11 0,5 4 409,0 2-528,-4 8 0,6-4-188,-8 7 1,1 1-325,-1 5 0,-6 0 156,1 1 1,-8 1-84,2 4 0,-4-2-115,-2 8 1,-2-2 52,-4 1 1,2 3 25,-8-8 0,3-5 598,-3-7 978,-3-7-807,13 4 1,-6-10 460,8-4 1,14-4-466,3-7 0,12 6 16,0-1 1,9 2-632,3-1 0,1 1 190,-2 4 1,-9 5-1202,3-5 1,-5 12 288,0 5 849,-4 4 0,-8 3 0,1-1 0</inkml:trace>
  <inkml:trace contextRef="#ctx0" brushRef="#br0" timeOffset="472">1609 554 8073,'-23'-15'0,"-1"3"2168,9 12 1,7 12-2136,8 11 0,0 2-33,0 4 0,-7 11 0,-3-3 0</inkml:trace>
  <inkml:trace contextRef="#ctx0" brushRef="#br0" timeOffset="823">1989 157 8172,'0'-18'3524,"10"9"-3129,7 3 1,0 6-1180,6 6 1,-4 1 179,-1 5 1,-9 3-72,-3-3 0,-4 9 228,-2 2 0,-8 8 55,-3-2 1,-6 1 551,-6-1 0,3 4-210,-3-4 1,10-2 382,1 1 0,6-5-221,-5 6 1,7-13 90,-2 1 0,6-6 182,6 1 0,4 1 225,7-7 1,2 0-635,4-6 1,2 0 107,4 0 1,4 0-1015,-4 0 1,1 0 929,-1 0 0,4-15 0,-6-5 0</inkml:trace>
  <inkml:trace contextRef="#ctx0" brushRef="#br0" timeOffset="1022">2491 157 9381,'13'7'2909,"4"5"0,-3 3-1642,9 2-1402,-4 8 1,-7 2-1290,-1 8 962,-7 7 0,4-3-305,-8 7 0,-8 0 94,-4 6 0,-11 5-464,-6 1 1,-3 2 1136,-3-3 0,-7-3 0,-2 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9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87 171 7998,'-2'-15'4659,"-4"3"-4177,4 4 0,-6 10-406,8 4 1,0 4-339,0 7 235,0 8 1,0 2 4,0 7 0,-2 1-49,-3 0 0,1-1-268,-8 1 0,3-1 264,-3 1 1,3-2-1759,3-5 1125,4 5 0,-6-14-871,8 4 1579,0-11 0,8-4 0,1-8 0</inkml:trace>
  <inkml:trace contextRef="#ctx0" brushRef="#br0" timeOffset="198">502 15 10984,'4'-9'1721,"7"3"1,3 6-1132,14 6 1,-5 9-531,6 8 0,-2 8 182,2-2 0,-4 3 34,-8 3 1,-1 7-223,-5 4 1,-5 6-177,-12 6 0,-7 11-1945,-16 12 1,-4 5 331,8-39 1,-2-1 1734,4-2 0,-2 0 0,-11 7 0,-3 0 0,4-3 0,-1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49.0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517 70 8180,'-8'-17'0,"-1"1"235,-9 5 0,1-3-31,0 9 0,-2-1-12,-5 6 0,-4 9-16,-13 9 1,5 7-3,-5 9 1,-1 8 29,2 5 0,-1 4 85,7 7 1,1 2 190,4 3 1,6 2-76,12-7 0,5 0-648,12-6 1,11-8 217,12-4 0,11-3-1121,6-3 1,0-7 1145,6-4 0,4-4 0,13-1 0</inkml:trace>
  <inkml:trace contextRef="#ctx0" brushRef="#br0" timeOffset="292">1018 295 8139,'0'-18'637,"0"9"1,2 1 480,4 8-765,-4 0 0,6 8 50,-8 3 1,0 7-29,0 5 1,-2-2 126,-4 8 1,2 5-642,-7 7 1,1-1 170,-1-5 0,-5 5-1100,5 0 1,1 1 65,-2-7 1,9-1 1001,-3-4 0,-4-4 0,1-8 0</inkml:trace>
  <inkml:trace contextRef="#ctx0" brushRef="#br0" timeOffset="442">1658 675 8011,'-23'-15'3002,"0"3"1,8 12-2880,9 12 0,4-3-986,2 3 0,0-1-2560,0 7 3423,0-1 0,-8 0 0,-1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3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18 7987,'0'-10'742,"0"2"-706,0 8 0,0 8-357,0 4 0,-2 5 321,-4 6 0,-4 4 0,-7 7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3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52 8150,'-25'-17'-8,"4"7"387,-8 5 0,8-3 597,-2 2 0,9 0-773,3 6 0,1 8-440,-1 4 0,-5 3-582,5 2 615,-5 8 1,-1 10 284,0 11 0,0 0 368,-1 6 0,7-2-85,-1 13 1,8-1 89,-1 1 0,3 4-18,2-3 0,0-3-108,0 3 1,7-14-1133,5 2 1,3-6 0,3 0 0,-1-6-518,0-11 1,0-6 584,1-11 736,-1-5 0,0-7 0,1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8.4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7895,'4'-9'668,"7"3"1,10 4 930,20 2 0,-3 0-1428,8 0 1,-7 0-787,1 0 0,-5 0-478,-7 0 551,-3 0 403,-7 0 0,-9 2-136,-3 4 1,-12 5-239,-5 12 0,-10-2 513,-2 8 0,-8 8 0,4 7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3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8024,'0'-12'3293,"0"1"-2030,0 7-855,0-4 0,0 10-29,0 4 1,0 5-149,0 12 1,0 4-493,0 8 0,0-1 252,0 1 0,0 0-802,0-1 0,0 3 270,0 3 1,0-5-105,0-1 0,0-1-326,0-10 971,0 0 0,0-6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3.9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35 7872,'-25'-7'3898,"6"-3"-2486,2 1-1326,9 1-86,8 8 0,0 8 0,0 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4.2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35 7951,'0'-17'2432,"0"7"-684,0 3-1067,0 7 1,0 4-231,0 7 1,-2 3-12,-3 14 0,1 1-753,-8 6 1,7 5 248,-7 1 0,2 1-760,-1-2 0,-4-3 588,3 3 1,2-5-387,-1-7 1,7 3-307,-2-8 0,4-5-799,2-7 1727,0-7 0,8 4 0,2-8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4.4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7987,'17'19'4109,"1"4"1,1-2-3525,4 8 1,-4 5-734,4 7 1,2 1-755,-2-2 0,-5 5-1226,-7 6 1,-7 1 439,2 0 1688,-12 8 0,-11 9 0,-10 10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4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25 7882,'0'-17'3366,"2"9"-3905,3 8 1,13 0 69,11 6 1,5 2 6,6-3 1,5 1 25,7-6 436,-1 0 0,9-8 0,1-1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4.9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7882,'17'-6'831,"0"0"1,1-1-256,-1 1 1,6 2-1212,0-8 1,14 9 51,-3-3 583,5-4 0,3 1 0,2-9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5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1 996 7882,'35'0'0,"-1"0"54,1 0 1,-1 0 20,1 0-75,-1 0 0,1 0 0,0 0 0</inkml:trace>
  <inkml:trace contextRef="#ctx0" brushRef="#br0" timeOffset="381">1004 495 7949,'0'-27'247,"-8"2"245,6 8-232,-13-1 0,5 9 5,-7 3 1,0 6-15,-1 6 1,-5 13 295,0 16 1,-5 9-126,4 13 1,1 7 13,6 11 0,6-2-72,-1 7 1,8-7-870,-2 2 1,6-5-186,6-7 1,4-4-596,7-7 0,0-9 1285,1-9 0,-1-7 0,0-10 0</inkml:trace>
  <inkml:trace contextRef="#ctx0" brushRef="#br0" timeOffset="680">1713 166 8086,'-33'-2'558,"4"-3"1,-1 5 830,7 0 1,0 7-966,5 10 0,-5 10-252,0 8 0,0 1-778,6 11 0,0 1 450,-1 9 0,3-3 107,3 4 0,-1 1 134,7-1 1,0 0 462,6-7 0,0-4-233,0-1 1,0-8-282,0 2 1,8-5 50,4-6 1,-5 2-127,-1-8 1,2 0-359,-2-6 0,-1 0 248,-5 1 0,-7-7-239,-5 1 227,-3-8 1,-8 3-352,0-7 0,0 0 7,5 0 1,1 0-149,0 0 1,-6-9 654,0-9 0,-1-7 0,7-9 0</inkml:trace>
  <inkml:trace contextRef="#ctx0" brushRef="#br0" timeOffset="826">1505 599 8062,'18'-35'0,"-1"6"2567,0 0 1,-3 8-1272,3-2 1,-2 4-1070,14 2 1,2-1-7,9 1 0,5 5-2387,6 1 0,-4 7 830,-1-2 1,-10 4-187,-1 2 1522,-8 0 0,-10 16 0,0 3 0</inkml:trace>
  <inkml:trace contextRef="#ctx0" brushRef="#br0" timeOffset="984">2059 754 8025,'-25'0'2656,"6"0"1,1 2-1947,13 4 0,8 3-1553,3 9 1,8-3 157,-3-3 1,10 1-92,2-7 1,-5 7 77,-7-1 698,-7-4 0,4 7 0,-8-5 0</inkml:trace>
  <inkml:trace contextRef="#ctx0" brushRef="#br0" timeOffset="1263">2699 201 8005,'0'-10'818,"0"18"1,0 3-1008,0 12 1,0 2-391,0-2 0,-2 8 733,-4-2 0,2 11-150,-7 7 0,-1-3 937,-5 2 1,5-6-552,1 6 0,7-7 87,-2 1 0,4 0-157,2-5 1,2 3 136,4-9 1,-2-4-204,7-2 1,-7-3-266,2-3 0,-6 0-280,-6 0 1,2-1 181,-7-5 1,-1 3-770,-5-8 1,0-1 366,-1-5 1,1 0-169,0 0 0,5-7 679,1-5 0,-1-11 0,-5-4 0</inkml:trace>
  <inkml:trace contextRef="#ctx0" brushRef="#br0" timeOffset="1418">2699 408 8005,'7'-15'809,"5"3"1,5-1 1139,6 7 0,4-5-1624,8 5 0,7-6-98,4 7 0,4-1-2013,2 6 0,-6-2 692,0-4 1,-15 4 386,-2-4 0,-8 5-10,-4 1 717,-7 0 0,5 7 0,-5 3 0</inkml:trace>
  <inkml:trace contextRef="#ctx0" brushRef="#br0" timeOffset="1617">3356 11 7937,'-17'-8'1253,"7"6"1,20 8 1677,18 11 0,5 14-2023,7 3-743,5 1 1,-9 13-118,4-8 1,-3 8-250,-3-2 1,-7 6-617,-4 6 0,-5 5 437,-7 12 0,-13 4-3145,-15 8 3525,-16 7 0,2-43 0,-5 1 0,-4 5 0,-1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1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53 796 8054,'-17'-15'6723,"-1"3"-5997,9 5 1,1 9-469,8 3 1,0 5-2579,0 7 1,0 2 2319,0 5 0,0-5 0,0 6 0</inkml:trace>
  <inkml:trace contextRef="#ctx0" brushRef="#br0" timeOffset="371">520 208 8028,'0'-27'0,"5"2"130,1 8 0,8 0 172,-3 0 0,3-1-199,-3 1-482,5 0 671,-14-1 1,3 3 437,-10 3 1,-5 5 214,-7 7-560,-1 7 0,1 11-158,0 11 1,-1 5-188,1 7 1,0 5-216,0 11 0,1 7 188,5 11 1,-3-2-275,8 7 1,-5-7 277,5 2 0,0-4-160,6-1 1,0-9-18,0-3 1,2-12-35,4-6 1,4-5-71,7-6 0,-5-6-178,-1-12 1,1-3 144,5-8 0,-6-8 119,1-3 1,-1-12 305,7-6 1,-9-4-318,-3-2 0,-4 5 369,-2-5 1,0 10-29,0-9 0,-8 5-140,-3 0 1,-5 6 112,-1 11-80,-8-3 0,6 13-1290,-4-4 1245,11 4 0,-3 18 0,5 3 0</inkml:trace>
  <inkml:trace contextRef="#ctx0" brushRef="#br0" timeOffset="671">1039 70 7962,'0'-17'3011,"-8"7"-1580,6 2-501,10 24 1,3 9-386,12 15 1,2 14-184,-2-2 0,0 9-744,-5-3 1,-9 11 308,-3-6 1,-4 14-487,-2-8 1,-4 12 23,-8 0 1,-7 3-759,-15 3 1,-9 3 317,-3-3 0,0-5-92,-6-13 1,12-15 293,-6-8 773,0-7 0,9-14 0,-3-8 0,3-7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2:50.9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225 260 8094,'-17'-17'218,"0"-1"1,-1 9 344,1 3 1,0 4 83,0 2-353,-1 8 0,3 11-190,3 16 1,-3 1-304,4 10 0,1 6 211,-2 6 0,7 7 133,-7-2 1,8-1-104,-2 1 1,5-7 71,1 2 0,1-6-477,5-6 0,6-4-258,11-7 0,4-7 621,7 1 0,1-15 0,-1 1 0</inkml:trace>
  <inkml:trace contextRef="#ctx0" brushRef="#br0" timeOffset="359">831 87 8022,'-10'-27'-425,"-5"2"625,3 8 1,3 7 651,-3 5 0,6 3-525,-5 2 0,1 2-398,-1 3 1,-5 9 6,5 15 1,-5 1 116,-1 16 1,0 8-47,-1 10 0,1 5 115,0 6 0,0-4-103,-1 4 0,3 2-77,3-2 0,5-2-10,7-10 0,0-5 93,0-12 1,0-6 0,0-11 0,0 2-268,0-8 0,2-8 99,3-9 0,5-4-124,7-2 0,1-4 37,-1-8 1,-6-1 226,1-16 0,-3 6 14,3-6 0,-4 6 204,-8-6 1,0 8-181,0-2 0,-2 6-21,-4 5 0,-4-1 268,-7 7 0,6 0-64,-1 6 0,2 2-491,-1 4 0,-3 4 153,9 7 0,-1 2 120,6 4 0,0-4 0,0 6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3:09.44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191 1366 6977,'0'-11'-305,"0"-1"1,0 7 357,0-7-20,0 8 1,-2-9 78,-4 7 43,4-7 0,-11 9-75,7-8 0,-2 8 265,3-1-196,3-5-39,-6 8-94,8-13 1,0 5-7,0-7 0,0-1-22,0 1 1,2 0 67,4 0 0,-3-1-157,9 1 1,-6 0 116,5-1 0,-7 7-76,2-1 0,2 1 98,-3-7 1,3 1 3,-2 0 0,-2 0 8,7-1 1,-7 5 9,2-4 1,3 9 96,3-9 0,-2 1-108,1-7 0,1 4-65,5-4 1,0 4 16,0 1 0,1 1-8,-1 0 1,0 0-8,1-1 0,5 1-15,0 0 1,0-4 24,-6 3 0,0-7-15,1 14 0,5-9 0,0 9 1,0-2 13,-6 1 1,2-3 32,4 3 1,-3 2-15,3-1 0,2-1 3,-2-5 0,7 6-4,-1-1 0,-2 1 3,2-7 1,0 1-11,5 0 1,-1-1 0,-4 1 1,4 0-4,-5-1 0,5 3 6,2 4 0,-3-9 41,-3 9 0,4-8-18,-4 7 0,-2 2 4,1-1 0,1 5-21,6-5 1,-1 5 6,1-6 1,1 7-13,5-7 0,-3 6 1,8-5 1,-7 1-77,1-1 1,2-5 76,-1 5 1,5 3-105,-6 2 0,1-1 79,-7 1 1,1-6 0,-1 7 0,1-1 7,-1 6 0,1-6-1,0 0 1,-1 1-1,1 5 0,-1-6 3,1 0 0,-6 0 116,0 6 1,-2 2-111,1 4 0,5-2 38,-4 7 0,-2-5-18,2 6 1,-1-7-86,7 7 1,0-6 29,-1 5 0,-5-7-7,0 2 0,0 1-6,5-1 1,-1 8-17,-4-3 0,1-1 55,-7 1 1,8 1-27,-2 5 0,-2-5 66,2-1 0,-2-1-26,1 1 0,5 5 10,-4-5 0,-2 5-14,2 1 1,-6-6 6,6 1 0,-6-1-4,5 7 1,-4-1-7,4 0 0,-5 1-6,6-1 0,-6 0 6,6 1 1,-6-1-46,6 0 0,-6 0 56,6 1 1,-2-1-1,2 0 1,1 1 3,-7-1 0,2 0 3,-2 0 1,-3 1-5,3-1 0,-4-5 5,-2-1 1,0 1-24,1 5 0,-7 0 15,1 1 1,-6-1-83,5 0 0,-7 0 75,2 1 1,1 1-43,-1 4 0,0-4 27,-6 4 1,2-4-5,4-1 0,-4 1 14,3 4 0,-3-4 6,-2 4 0,2 2 7,4-2 0,-4 6-18,4-6 0,-4 8 14,-2-2 1,0-2-9,0 1 0,0-4-13,0 4 0,0-5 8,0 6 0,0-8-2,0 2 1,0-1 4,0 1 1,0-4-1,0 4 1,0 2 1,0-2 0,0 0-4,0-6 0,-6 6 9,0 0 0,-6 2 11,7-2 0,-9-3 3,3 3 1,-3-2 57,3 2 1,-5-4 9,5 4 0,-10-4-23,-2-1 0,0 5 97,5 0 0,1 6-97,0-6 1,-1 2-5,1-2 0,0-4-135,0 4 1,-1 2 130,1-2 1,0 0-138,-1-6 1,1 1 4,0-1 1,0 0-86,-1 1 1,1-1 125,0 0 1,-6-1 3,0-5 0,-6 4 60,6-3 1,-6-2-60,6 1 1,-6-1 98,6 1 0,-6 3-64,6-9 0,-6 7 13,6-6 1,-8 5-1,3-5 1,1 7-8,-2-1 1,2-2-52,-2 1 1,-4-1-9,5 1 1,-5 5-27,-2-5 1,1-1 59,-1 1 1,3-5 46,3 6 1,-6-7-31,1 7 1,-1-6 3,-5 5 1,3-5 35,3 5 0,-7-1 15,1 2 1,-1 3-42,7-3 0,-1-3 1,1 3 0,-1-9-38,1 3 0,-1 2 37,0-2 1,-3 5-46,3-5 1,-3 2 52,9-3 0,-4-1-3,-1 8 1,-1-6 24,1 5 0,-7 1 101,1 5 1,0 0-115,5 1 0,-1-1 10,-5 0 1,5 0-82,-5 1 1,7-3 75,5-3 0,-4 1-35,4-7 1,4 5 17,2-5 1,4 0-11,2-6 0,0 0-29,-1 0 0,1 0 3,0 0 0,-1 0-6,1 0 0,0 0 29,0 0 1,-1 0-56,1 0 1,0 0 46,-1 0 0,-5 0-12,0 0 1,0-6 8,6 0 1,0 1 5,-1 5 0,7-6-10,-1 0 1,1 0 3,-7 6 0,7-5-14,-1-1 4,1-8-115,-6 5 1,-1-9 73,1 1 0,5 6-2,1-1 0,1 1 20,-1-7 0,-5 3 2,5 3 1,-5-3 18,-1 3 0,0-3 17,0-2 1,-6-1 37,0 1 0,-1 6-64,7-1 1,0 1 6,0-7 9,-1 1 0,1 0-16,0-1 1,-1 7 24,1-1 0,6 3-1,-1-3 1,1-1 40,-7 7-19,1-7 1,0 5 29,-1-4 1,3-3-52,3 3 0,-3 3-4,4-3 13,-5 1 0,-1-7-41,0 1 0,-1 0-1,1 0 1,0-1-10,-1 1 1,7 0 46,-1-1 0,3 1-6,-3 0 1,-1 0 11,7-1 1,-6 1 2,7 0 1,-7 5 1,6 1 0,-1 1-15,1-2 0,2 3 31,-7 3 1,7 2-28,-2-7 0,-4 7-10,1-11 0,-3 7-12,1-4 38,7-3 0,-10 5 1,9-7 1,-3 0 11,2-1 1,4-5-29,-3 0 1,3 0 91,2 6 1,0-2-48,0-4 0,0 3 12,0-3 0,5 10-34,1 1 0,0 1 0,-6-6 1,0-1 4,0 1 1,2 0 1,4-1 1,-4 1-11,3 0 0,-1-6 6,2 0 1,-2-6 89,7 6 0,1-6-79,5 6 0,0-8 10,1 2 1,1 3-66,4-3 0,-2 2-8,8-2 1,0-4-145,5 5 0,3 1-616,3-2 776,-3 8 0,13-12 0,-6 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8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1 173 7895,'0'10'3479,"15"-3"-2910,8-7 1,10-1 187,7-5 0,10-6-1855,8-11 429,7 4 453,-11-6 0,4 2-776,-12 0 1,-4 2 450,-7 9 1,-8-1 58,-4 7 131,-4 0 351,-10 6 0,-1 16 0,-8 3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3:20.4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52 727 8424,'0'-17'-1954,"0"7"1824,0-5 130,0 5 0,0-1 0,0-1 0,0 6 157,0-5-141,0 7 72,0-11-59,-7 13-30,5-6 96,-14 8-2,14 0 4,-13 0 0,13-2 164,-4-4 0,4 2-146,2-7 1,0 5 23,0-5 44,0-1-5,0-5-172,0 0 0,0-1 27,0 1 0,2 5-31,4 1 1,-4 5-10,4-5 0,1 5-15,-1-6 1,8 7-42,-3-7 0,-1 6 86,1-5 1,1 7-55,5-2 39,0-3 1,1 5-74,-1-8 61,0 8 1,1-5-5,-1 3 1,0 4 4,0-4 0,7 2-1,-1-1 1,5-3 0,-5-4 0,6-3 1,-6 4 0,2 1-1,-2-2 1,-3 3 0,3-3 1,-4 3 15,-2 3 1,0 4-3,1-4 1,-1 4 2,0 2 1,1-5-15,-1-1 0,2 0 1,4 6 0,-4 0-5,4 0 0,-1 0 9,1 0 0,-2-6-8,8 0 1,-2-1 0,1 1 0,5 2-5,-4-7 1,4 5 2,1-6 0,1 7 3,-1-7 0,1 2 0,-1-1 0,1-4-1,0 3 1,-1 2 35,1-1 0,-1 1-32,1-1 0,-2 1 107,-5 4 1,5 4-97,-4-3 1,2 3 17,-3 2 0,5 0-49,-4 0 0,4 2-2,1 3 0,1-1-26,-1 8 0,3-8-149,3 1 1,-3 3 90,3-2 1,2 0 56,-1-6 1,5 0-54,-6 0 1,1 0 28,-7 0 1,1 0 119,-1 0 1,-5 0-44,0 0 1,0 0 134,5 0 0,-1 0-121,-4 0 1,4 2 23,-5 3 1,-1-1-27,2 8 0,-2-3 9,2 3 0,3 1-224,-3-7 0,-2 6 103,2-7 0,-2 7 50,2-6 0,3 5 77,-3-5 0,-2 5 0,2-5 0,-6 2 3,6-2 0,-8 1 24,2 5 1,2 3-41,-2-3 1,0-3 9,-6 3 0,1-1-25,-1 7 0,0-1 7,1 0 1,-1 1-33,0-1 1,-1 0-15,-5 1 0,4-1-13,-3 0 1,3-5 31,3-1 0,-1 1-3,0 5 1,0-2 14,1-3 0,-1 3-11,0-3 1,1 1 53,-1-1 1,-6 3-36,1-3 0,-2 3 5,1 2 0,3 1-9,-9-1 1,7 0 2,-6 0 0,5 1-12,-5-1 2,0 0 0,-4 1-1,3-1 6,-3 0 0,6 1 99,-8-1 0,0-6-31,0 1 1,-2-6 15,-4 5 0,2 1-27,-7 5 1,5 0 12,-5 1 1,-1 5-61,-5 0 0,-6 7-3,0-1 1,-6-2-59,6 2 0,-2-2 85,2 2 1,2 1-147,-8-6 1,6-1 54,-6-6 0,6 6 32,-6 0 1,2 0 17,-2-6 0,-3 1-3,3-1 1,2 6 10,-2 0 1,0 0-13,-5-6 0,-1 6 35,1 1 1,-1-1-23,0-6 1,-1 6 54,-4 0 0,1 2-27,-7-2 0,2-4 4,-2 4 1,-4 2-33,4-2 1,-4 0 2,-2-5 0,0 5 3,0 0 0,0 0-2,0-6 0,-2 0-27,-3 1 1,3-7 27,-4 1 1,-3-6 5,-3 5 1,3-7 10,-2 2 1,5-4 3,-5-2 0,1 0-28,-1 0 1,-3 0 3,9 0 0,-1-2 31,6-4 1,-2 4 2,-3-4 0,3-3 258,-4-3-269,4 4 1,3-7 84,-1 3 0,0 3 11,0-3 0,0-1 67,0-10 0,-2 4-112,-3-4 1,3-4 30,-4-2 0,4-6-10,3-5 1,5-4-14,-1-8 0,15-8 51,-3-3 1,20-4 2,3-3 0,8 1-226,4 0 1,2 0 117,4 0 0,11 2-487,12 3 0,10 12 220,1 12 0,10 19 235,2 9 0,-4 3 0,9 7 0,5 9 0,3 11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3:43.69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191 1211 8337,'0'-9'17,"0"-1"236,0 4-121,0 4-264,0-5 1,2 7 101,4 0 0,-2 0-434,7 0 534,1 0 1,5 0-63,0 0 1,-5 0 576,-1 0-331,1 0 1,5 0-43,0 0 1,1 0-144,-1 0 0,2 0 70,4 0 1,-2 0-192,8 0 0,2 0 111,9 0 1,-1 0-167,7 0 1,-6-2 50,6-4 0,1 2-32,4-7 1,1 7 105,0-2 0,-6-2 54,0 3 1,2-7-32,10 6 1,-4-5 15,4 5 1,-3-5 25,3 5 1,-2-6-35,7 7 1,-5-3-76,5 2 0,-1 2 80,1-7 0,4 7-208,-3-2 0,3-2 58,2 3 1,0-7 42,0 6 1,1-1 59,-1 1 1,-2 2-5,-4-7 0,5 5 37,-5-6 0,-1 6 187,1-5 1,0 7-152,7-2 1,4-1-35,1 1 0,6-6-329,-6 7 0,2-7 239,-2 6 0,2-7 21,3 1 0,5-1 18,-4 1 1,1-3-20,-1 3 0,2 3 5,-9-3 0,3 3-4,-2-3 1,-4-3 46,4 3 1,0 3-33,-6-3 0,12 3 75,-6-3 0,0-3-54,0 3 1,-2-1-5,2 1 1,-2-3-2,8 3 0,-6-1 1,5 1 1,-5-3-85,6 3 0,-6 3 80,6-3 0,-8 3-16,1-3 1,-1-1 6,2 7 0,-3-2 21,2 2 0,-2 4-21,-3-3 0,0-3 4,0 2 0,6-1-32,0 1 0,2 2-1,-2-8 0,-2 9-113,7-3 0,1-2 130,6 2 0,-7-5-74,1 5 0,-6-5 49,6 5 1,-8-2-32,2 2 0,-4 4 42,-2-3 0,0-3 7,0 2 1,0-1 20,1 1 0,-3 4 86,-4-4 1,4-2 66,-3 3 1,3-3-88,2 2 0,0 2 30,1-7 1,-1 7-58,0-2 1,2-1-214,4 1 0,-4 0 175,4 6 1,-4-6-139,-2 0 0,0-5 115,1 5 1,-7 0-19,0 6 0,-1-5 157,1-1 1,-1 0-131,-5 6 0,-1 0 123,8 0 0,-7-6-89,7 1 1,-7-1 63,7 6 1,-3 0-51,3 0 1,3 0-3,-4 0 0,-1 0-61,1 0 1,-1-6-21,1 0 1,2 1 142,-7 5 0,7-6-86,-1 0 1,-5-2 205,-1 3 1,-2 3 133,1-4 1,-3-2-228,4 2 1,-6 1 73,-6 5 0,4-6 121,-4 0 0,2-2 71,-2 3 0,2 3-195,-8-4 1,8 4-140,-1 2 1,-5-6 53,-2 1 1,-3-1-127,-3 6 0,1-6 76,-1 0 0,-7 0-55,-4 6 10,4-7-18,-7 5-15,4-6-76,-14 8 0,-10-6-359,-11 1 1,-20-1 460,-10 6 0,-22 15 0,-8 4 0</inkml:trace>
  <inkml:trace contextRef="#ctx0" brushRef="#br0" timeOffset="951">814 900 7362,'2'-10'-199,"3"5"0,-1-3 232,8 2 1,-6-1-4,5 1 0,-5 2 61,5-8 1,-7 7 118,2-7 1,2 6 50,-3-5 5,1 7 0,-6-6 225,0 5-236,0 3-213,0-6 1,-8 8 102,-3 0 0,-4 2-194,-3 4 1,-1 3 26,-4 9 0,2-1-107,-8 0 1,0 1 113,-5-1 1,5 2-35,0 4 0,0-4-6,-5 4 0,-3 2 47,-3-2 0,3 2-113,-3-2 1,3-3 172,3 3 0,-1-2 2,1 2 0,-1-4 35,0 4 1,3-6 159,3-5 0,4 3-110,8-3 1,-1 1-21,1-1 0,0-3 74,-1-3 1,7-4 47,-1 4 257,9 4-359,-5-9 1,8 9 222,0-4-165,0-4 0,8 11 22,3-7 1,6 5-16,6-5 1,1 0 107,10-6 0,-1 0-40,13 0 0,0 0-68,6 0 1,7 0-18,5 0 0,3-8-35,2-3 1,0 1-230,1-1 1,-3 7-386,-4-2 0,-3-2-576,-8 3 0,-8 7 1038,-4 9 0,-11 12 0,-4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3:47.512"/>
    </inkml:context>
    <inkml:brush xml:id="br0">
      <inkml:brushProperty name="width" value="0.05714" units="cm"/>
      <inkml:brushProperty name="height" value="0.05714" units="cm"/>
      <inkml:brushProperty name="color" value="#E71224"/>
    </inkml:brush>
    <inkml:brush xml:id="br1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122 640 10043,'-10'0'-857,"-5"0"1391,5 0-21,-7 0-203,7 0-77,2 0 51,8 0 116,0 0-132,0 15 1,0-1 337,0 15 0,0-6-188,0 6 1,-1 1 108,-5 11 1,2-5 196,-8 5 0,7 1-204,-7-2 1,8 1-120,-2-7 1,5-5-120,1 0 0,0-8-411,0 2-123,0 4 1,5-8-313,1 4 1,8-6 187,-3-5 1,4 1-377,3-7 1,1 6-1266,4-7 1,-2 1 137,8-6 1879,-8 0 0,12 0 0,-6 0 0</inkml:trace>
  <inkml:trace contextRef="#ctx0" brushRef="#br1" timeOffset="327">606 796 8610,'-10'-8'2024,"4"0"-1578,12-3 0,-2 1 49,8 4 1,-1 3-145,6-9 0,3 2-130,3-1 0,-2 1 0,8 5 1,-8 3-167,2-4 1,2 4 58,-2 2 0,-2 2-200,-9 4 0,-3 5-35,-3 12 0,-4 4 60,4 8 0,-10-1 191,-2 1 0,-7-4-91,1 3 1,4-11 523,3 6-303,-5 0 0,8-10 492,-4 4-594,12-4 0,4-9-242,7-4 0,2-4-413,4-2 0,-4 0 296,4 0 1,2-2-923,-1-4 0,0-2 507,0-3 0,-7-5-796,0 5 1,0-10 1411,-5-2 0,-4-16 0,-1 3 0</inkml:trace>
  <inkml:trace contextRef="#ctx0" brushRef="#br1" timeOffset="490">1055 260 8299,'0'-18'0,"6"1"887,0 0 203,7-1 0,-5 7 1203,4-1-949,3 9-1174,-5-5 1,5 10 220,-3 4-555,3 3 1,-6 10-443,9 4 1,-7-1-1916,1 6 2521,-8 1 0,11 13 0,-5 3 0</inkml:trace>
  <inkml:trace contextRef="#ctx0" brushRef="#br1" timeOffset="710">1713 1107 14113,'0'17'-543,"0"-7"1,0 13 0,0-4 0</inkml:trace>
  <inkml:trace contextRef="#ctx0" brushRef="#br1" timeOffset="1065">2266 744 8427,'2'-16'8,"4"5"1,-3-3 88,9 9 1,0-7 137,5 6 0,-6-5-44,1 5 0,-1-5 1089,7 5-753,-1 0 0,0 6-78,1 0 1,1 0-158,4 0 0,-4 0-27,4 0 1,-4 2-64,-1 4 1,-1 5-125,0 12 0,-1-2 280,-5 8 1,3 8 103,-9 9 0,7 6-43,-6 5 0,-1 13-90,-5 10 1,6 1-54,0 5 1,0-9 118,-6 10 0,0-18-770,0 0 0,0-11 109,0-1 1,-2-5-87,-4-6 1,2 2 18,-7-7 0,1-7-298,-2-5 0,-3-8-1597,4 2 1582,-5-3 0,-1-11 96,0-3 1,-1-12-211,1-5 760,-8-20 0,-2-6 0,-7-14 0</inkml:trace>
  <inkml:trace contextRef="#ctx0" brushRef="#br1" timeOffset="1314">2525 139 8481,'-9'0'0,"3"0"2849,12 0-1845,3 0 1,14 5-397,0 1 1,2 2-285,-1-2 0,-11-3-637,4 9 1,-3-6 73,3 5 0,-5-5-82,-1 6 1,-7-1-246,2 6 0,1 1-1406,-1-1 1972,0-7 0,2 13 0,1-4 0</inkml:trace>
  <inkml:trace contextRef="#ctx0" brushRef="#br1" timeOffset="1600">3390 0 9233,'8'18'2345,"3"-1"0,-1 8-1552,1 4 1,7 5 459,5 7-794,0 3 0,-6 15 112,0 5 0,-5 3 74,-1 2 1,-7 0-470,2 0 1,-4 1 3,-2-1 1,-8 6-1430,-3 0 0,-12 5-80,-6-5 0,-6 2-2883,-5-2 4212,-4-11 0,-16 10 0,-1-12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3:50.7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0 381 8313,'0'-17'1069,"2"-1"-1240,4 1 0,5 6 57,13-1 1,-5 3 748,4-3 1,-4-1-1,-2 7 90,1 2 0,-1 2-325,0 2 1,0 0-329,1 0 1,-1 0 167,0 0 0,-1 2-198,-5 4 0,5-2 38,-5 7-139,5 1 0,-1 7 53,-4 4 1,-1-4 43,-4 4 0,-4 4-42,3 2 1,-5 4 7,-5 1 1,-5 3 182,-7 3 1,-2-2-110,-4 9 1,3-9 125,-3 2 1,-2 3-3,2-3 0,2-2 158,10-9 1,-3-2 42,8-4-84,1-4-375,5 6 1,2-9 92,3-5 0,5-3-178,7-8 1,2-2 84,4-4 0,2 2-344,4-7 1,2-1-246,-8-5 0,6-6-438,-6 0 0,0 0 343,-6 6 1,-5-7 3,-1 1 0,-7-5 119,2 5 343,-4 0 0,-10 7 431,-3 5 1,1-3-290,-1 8 214,-1 1 1,-3 12 550,3 5 90,4 3 1,8 3-156,0-1 0,2-6 341,4 1 0,9-8-230,9 1 0,4-3 140,-5-2 1,8 0-704,-2 0 1,-2 0 89,2 0 1,-8 0-169,2 0 0,-4 0-101,-2 0 0,-5 2-240,-1 4 1,-7 4-126,2 7 0,-6 8-444,-6 4 0,-5 3 293,-12 3 1,-4 5-210,-8 1 1,-7 7 232,-4-2 1,-2 4 133,2 2 1,-4-2 251,4-4 0,3 0 88,3-12 0,5 9 172,7-14 0,3 5 117,7-11 1,3 0 303,3-5 1,5-7 699,7 1 0,2-9-570,3 3 1,15-6 397,14-6 0,3-3-335,9-8 0,0-1-41,6 1 1,5-6-536,1 0 0,2 0-615,-3 6 0,-7 5-254,8 0 0,-8 7-2219,8-7 2959,-5 8 0,-9-3 0,-1 7 0</inkml:trace>
  <inkml:trace contextRef="#ctx0" brushRef="#br0" timeOffset="475">1522 450 8401,'-10'0'1282,"3"0"1,9-2-495,3-3 1,-1 1-2,8-8 0,-6 6-173,5-5 0,1 7 89,5-2 1,0-1-427,0 1 1,7-6-203,-1 7 1,5-1-127,-5 6 1,6 0 116,-6 0 1,2 0-480,-2 0 0,-3 7 218,3 5 1,-10 3-423,-1 3 0,-9-1 227,3 0 0,-4 6-11,-2 0 1,-9 10 419,-9 2 0,-1 1 623,-10 10 0,6 0-363,-6 6 0,6 2-58,-6 4 1,8-3-281,-2 9 0,-2-3 104,2 3 1,2-1-1002,10-11 0,-3-4 247,8-13 0,1-3-749,5-3 169,0-4-132,0-8 856,0-7 1,5-6 226,1-16 1,6-1-215,-7-16 552,1 0 0,-6-5 0,0-1 0</inkml:trace>
  <inkml:trace contextRef="#ctx0" brushRef="#br0" timeOffset="631">1574 1038 8367,'-10'0'786,"10"6"39,12 0 0,-3 1-277,3-1 0,-1-2 622,7 8 0,-1-3-383,0 3 0,-5 3-129,-1-3 1,1 1-635,5-1 0,-1 3-565,-5-4 0,5 5-41,-5 1 0,2 0 456,-1 1 0,3-7-1437,-3 1 0,-2-8 68,1 1 1495,1-3 0,13-17 0,1-4 0</inkml:trace>
  <inkml:trace contextRef="#ctx0" brushRef="#br0" timeOffset="743">2318 1004 8294,'17'2'2409,"0"3"-1867,-7-3 0,3 14 1576,-7-5 0,2-1-1553,-3 1 0,5-1-1379,7 1 1,1 5-559,-1-5 1372,0-3 0,0 7 0,1-5 0</inkml:trace>
  <inkml:trace contextRef="#ctx0" brushRef="#br0" timeOffset="1207">3113 571 10052,'-27'0'4337,"2"0"-2353,15 8-1279,3-6 0,11 6-360,7-8 1,8 0-79,16 0 0,1-6-1467,5 0 0,-5-7 133,5 1 1,-5-3-297,-1-3 1,-6 1 725,-1 0 1,-6 5 137,1 1 0,-4-3 114,-2-9 0,-7 4-131,-4-4 1,-5-4 262,-1-2 0,0 4-14,0 2 1,-7 6 784,-5 5 1,-3-1-377,-2 7 0,-1 8 695,1 10 0,0 13-307,-1 9 1,1 10-28,0 14 0,-1 5 190,1 12 1,0 0 49,0 12 0,5-3 79,1 14 1,1-7-306,-2 1 0,5-17-1219,7-6 0,2-8 25,3-3 1,5-2-278,7-16 0,-5-5 546,-1-6 1,1-14-162,5 2 1,0-13-235,1-4 0,-1-11-269,0-18 1,1-8-81,-1-15 1152,-7-7 0,5-10 0,-5-10 0</inkml:trace>
  <inkml:trace contextRef="#ctx0" brushRef="#br0" timeOffset="1802">3407 1073 8313,'-27'-52'46,"-4"2"104,8 4 0,-6 11 178,6 12 0,-5 12 0,3 7 618,-2 8-573,6 5 0,-12 16 269,4 4 0,-4 4-37,-1 1 0,1 1-148,4-1 1,4-1-342,8-4 0,7 2 295,5-8-446,3 0 1,11-8-243,9-3 0,7-7-407,9-10 0,8-13 104,5-10 1,8-7-422,3-5 0,13-5 337,-2-6 1,4-1-9,-4 0 1,1 0 910,-1 0 0,-2 8-216,-4 4 0,-5 5 699,-12 6 1,-5 6-253,-13 12 0,-3-3 509,-7 8-433,-9 1 0,-1 6 275,-8 5 0,-10 10-693,-7 7 1,-2 7 80,-10-1 0,8 4-560,-2 2 0,9-7 174,3 1 0,7-2-300,-2 2 0,6-4-122,6-8 0,6-5-346,11-1 1,-2-7 364,8 2 0,-3-4 130,3-2 0,2 0 1201,-8 0-708,0 0 0,-8 2 932,-3 3 0,-4 5-510,-8 7 1,-10 6 356,-7 0 1,-2 8 62,-10-2 0,8 4 110,-2 1 0,3-5-583,3 0 0,2-2-196,3 2 1,4-4-1070,8-8 800,0 8 1,2-8-935,4 0 1,4-7 505,7-10 0,8-8-449,4-3 0,4-6-74,1-7 0,6-8-79,1-9 1,-1-8 441,-5-3 0,-1 0 175,1-6 0,-6 4 466,0 2 0,-10 8 0,-2 4 0,0 5 69,-5 6 1,1 5-80,-1 6 84,-4 9 322,-8-7 0,0 18 544,0 4 1,-2 5-62,-4 18 0,2 0 257,-8 6 0,3 1 28,-3 5 0,-3 3-513,3 8 0,3-4-680,-3 4 0,8-4 82,-1 9 1,3-9-595,2-2 1,2-7-164,3 1 1,-1-5-553,8-6 1,-3-4 260,3-8 0,3-8-168,-3-3 1,3-8 1162,3-9 0,-1-8 0,0-16 0</inkml:trace>
  <inkml:trace contextRef="#ctx0" brushRef="#br0" timeOffset="2266">4548 606 8228,'0'-52'46,"0"8"86,0 3 0,0 5 254,0 1 1,8 8-61,4 4 1,3 4-167,2 2 1,0 0 137,1-1 1,-1-1 128,0-4 1,3 4-253,3-4 1,-2-2-1,8 2 1,-1 0 58,7 5 0,-6-5-127,0 0 1,-2 6 103,1 5 1,5 7 12,-4-7 0,-4 8 21,-2-1 0,-4 3-27,-2 2 1,1 0-6,-1 0 0,0 2 11,1 3 1,-1-1 33,0 8 1,0-3-138,1 3 1,1 3-215,4-3 1,-4 3-123,4 2 0,2-5 142,-2-1 0,2 1 61,-2 5 1,-3 1 156,3-1 0,-2-6-15,2 1 1,-4-1-35,4 7 0,-4-1 138,-1 0 0,-3 1-143,-4-1 0,5 2 30,-5 4 0,3 2-117,-3 4 0,5 4 119,-5-5 1,-1 7-17,1 5 0,-5-1-6,6 7 1,-7-6-16,7 6 0,-2 2 86,1 10 0,-1-2 168,-4 7 1,-5-5-124,5 5 1,-4 1 89,-2 5 1,0 2-243,0 4 1,0-4 92,0 4 1,-6-6-804,1-6 1,-3-3 219,2-8 0,2-8 0,-7-4 1,7-5 57,-2-6 1,-2-4-101,3-8 0,-3-7-169,2-4 1,2-5-256,-7-1 1,-1-9 66,-5-8 0,0-14 28,-1-10 796,-7-14 0,-9-7 0,-10-17 0</inkml:trace>
  <inkml:trace contextRef="#ctx0" brushRef="#br0" timeOffset="2578">5067 727 8297,'0'-17'602,"0"-1"191,0 1 1,10 6-352,7-1 1,2 6-196,10-5 1,-2 7-193,2-2 20,3 4 1,-14 16 103,-1 3 1,-7 14-117,-10 3 0,-10 10-221,-7 14 0,-4 0 24,-14 11 1,10-11-244,-10 5 0,16-9 563,-4-8 0,14-4-114,-9-7 1,12-3 766,1-3 0,9-4-223,1-8 1,16-1-57,3-5 1,1-3-298,3-8 0,1-8-294,6-3 0,-1-6-38,1-7 0,-8 3-278,-4-7 1,-6 1-90,-5-2 0,-5-4 185,-7 4 0,-3-3-1310,-9-3 1,-7 8 1560,-16 4 0,-7 12 0,-2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38.3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450 502 8120,'-7'10'0,"3"-2"1463,-8-8-611,8 0-82,-3 0-231,7 0-181,0 0-115,7 0 0,3-2 30,7-4 0,1 4-102,-1-4 0,0-1 0,1 1 0,-1 0 16,0 6-180,0-8 139,1 6 0,-7-5-493,1 7 179,-8 0 118,3 0-66,1 0 1,-6 7 381,4 5 3,-4 3 1,-4 3-153,-4-1 1,2 0 143,-7 1 1,7-7-291,-2 1 197,4-9 65,2 5-980,0-8 378,-8 0-654,6 0-5,-5 0 1,7-8 252,0-3 0,5-4 775,1-3 0,8-7 0,-5-2 0</inkml:trace>
  <inkml:trace contextRef="#ctx0" brushRef="#br0" timeOffset="651">416 105 8229,'0'-12'828,"0"1"1,2 5 880,3-6-1120,5 8 0,15-9 210,4 7 0,-2-5 185,2 5 1,-6 0-424,5 6 1,-1-6-18,2 1 1,2-1-117,-8 6-382,0 0 0,-6 6-1763,1-1 967,-9 9-123,-1-12 0,-6 13-890,4-3 0,-4 3 1763,3 2 0,-10 1 0,-5-1 0</inkml:trace>
  <inkml:trace contextRef="#ctx0" brushRef="#br0" timeOffset="1032">935 433 8174,'0'-17'-258,"0"7"1,1 3 1792,5 7-362,-4 0 23,6 0-537,-8 0 0,0 9-363,0 9-113,0-1 0,-8 10-1387,-3-4 874,3-4 1,-13 14 277,4-5 52,-5 5 0,-3 9 0,-2 3 0</inkml:trace>
  <inkml:trace contextRef="#ctx0" brushRef="#br0" timeOffset="1971">35 1332 8112,'-15'2'191,"3"4"-93,5-4 1,14 6 188,5-8 1,5 0-194,6 0 1,4-10-136,8-7 0,7-6 56,4-6 0,6-6-20,6 1 1,-3-3-184,9-9 90,-8 8 0,9-10-7,-7 7 1,-1 1 65,-5 5 1,-8 9-159,-3 2 1,-13 7-90,-5 6 290,-11 3-11,3 8 1,-15 0 79,0 0 1,-7 8 260,-11 3 1,-1 6 562,-4 7-456,4 2-166,-14 1 0,12 12 97,-8-5 1,8 12-116,-2 1 1,6 1 150,5-2 0,-1 2-150,7-8 1,-2 8-224,3-2 0,3-3-140,-4-3 1,4-9 100,2-3 0,0-6-406,0 1 222,8-12 96,-6-3 1,7-2-60,-3-1 0,-2-1 67,7-10 1,1-3-133,5-8 0,0-8-25,1-4 1,1-4-125,4-1 1,-2-1 201,8 0 0,-8 10 181,2 8 1,-4 7 285,-1 10-159,-1 0 6,0 0 1,-7 16 58,-4 7 0,1 8 4,-1 3 1,0 3 257,-6 3 1,-2-3-120,-4 3 1,4-9 28,-4-3 1,-1-12 7,1 1-257,0-3 0,8-5-362,4-3 189,-4-4 1,15-12-412,0-7 337,1-8 1,14-17-273,-3-4 1,4-6-357,1-6 0,1 2 335,0-7 0,-1 7-81,1-1 0,-1 3-173,1 2-94,0 15 576,-1-3 1,1 15-30,-1-4 152,-7 4 123,6 8 1,-6 0 288,7-1 1,-1 7-11,-4-1 0,4 3 243,-5-3 0,5 3 64,2 3 0,-7 4-34,1-4 1,-6 6-67,6 6 1,-8 4-45,2 7 1,-3 8-205,-3 4-175,0 3-174,-7-5 0,-3 12-237,-7-5 1,0 5 47,0-5 0,-1 7-223,-5-1 1,-4 0 118,-7-5 0,-6-6-251,0 0 0,0-8 107,5 2 1,-5-4-203,0-2 1,-2-7 77,2-4 310,4-4 118,-6-2 0,8-8 41,-1-4 117,1-3-173,8-10 1,1 0-60,8-4 1,0 4 159,0 8 1,0 0 201,0-1 0,0 7 362,0-1-252,0 8-101,8-11 264,-7 13-238,7-6 498,-8 8 2273,0 0-2544,0 8 1,2 9-78,4 12 0,-4 6 16,4 5 1,-5 12-21,-1 11 0,2 7-107,4 5-908,-4 3 489,13 9 1,-11-1-503,8 1 1,-1-9 164,7-3 0,-1-13-459,0-10 0,-1-8 470,-5-9 1,3-9-746,-9-2 364,9-13 941,-5-3 212,9-24 0,-9-11 0,-1-17 0</inkml:trace>
  <inkml:trace contextRef="#ctx0" brushRef="#br0" timeOffset="2410">2474 710 8009,'27'-6'656,"-4"0"0,-2-5-329,2 5 1,-2 0 576,8 6 0,0-5-372,5-1 0,1 2-256,-1 10 1,1 3 28,-1 9 1,-7-1 70,-4 0 0,-3 2-229,-3 4 1,-2-1-92,-3 6 1,-4 1-227,-8 6 1,0 1 212,0 5 0,-8-5-1624,-4 5 656,-11-5 407,4-9 1,-6-2-233,8-8 1,-2-1 261,-4-5 1,3-3 17,-3-8 0,4-8 249,2-3 1,-1-11 132,1-1 1,8-5 64,3 5 1,-2 5-187,2 7 827,1 7-213,5-4-30,0 16 1,5 7 341,1 8 1,0 10-213,-6 2 0,6-1 219,-1 6 1,1-3-285,-6-2 1,0-1-4,0 1 1,6-3-501,0-3 0,5 2-139,-5-8 0,7-6-571,-1-5 0,-2-6-440,1 5 447,-7-7 0,9 2 173,-7-12 0,6-4-201,-7-7 0,3-10 434,-2-7 1,-4-9 359,4-9 0,-5-1 0,-1-5 0,8-3 0,2-9 0</inkml:trace>
  <inkml:trace contextRef="#ctx0" brushRef="#br0" timeOffset="2601">3356 485 8009,'17'0'1556,"-2"2"-739,-3 4 1,1 13 204,-7 16 1,2 7-512,-3 10 0,-3 2-44,4 3 0,-12 9-254,-5 3 0,-5 4-163,-1-10 0,-6-1-2180,0 1 1560,0-7 505,-2-4 1,12-6-1211,-5-12 1,7-3-1095,-1-14 1142,5-7 0,14-6 1227,5-16 0,11-7 0,4-16 0</inkml:trace>
  <inkml:trace contextRef="#ctx0" brushRef="#br0" timeOffset="2682">3425 1246 7997,'34'-17'0,"1"1"583,0 5 0,-7 3-136,1 8 0,-8 8 673,2 3 0,2 10-772,-2 3 0,0 6-587,-5-1 0,-1-2-495,0 2 1,-5-2 733,-1 2 0,-7 3 0,4-5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2.3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347 35 8203,'-10'0'807,"2"0"-722,8-8-294,0 6 0,0-7 423,0 3 138,0 4 45,0-6-9,0 8-354,-7 0 49,5 0 1,-12 8-111,9 4 180,-1-5-126,-2 9 0,4-7-127,-7 9 1,5 5 128,-5 0 1,5 2-168,-6-2 0,3-2 203,-3 8 1,-3 0-9,3 5 0,-3 1 103,-2-1 0,1 1-119,5-1 0,-5 7 101,5-1 0,-3 1-52,3-7 0,-5 3 12,5 3 0,1-4-70,-1 5 0,7-5 2,-2-1 1,-2 5 3,3 1 1,-1 5-109,6-6 1,0 8 50,0-2 1,0 4 43,0 2 0,0 0 11,0 0 1,0 5 23,0 1 1,0-6 5,0-6 1,0 0-39,0 6 0,0 0 12,0 0 1,0-6 42,0 0 0,0 0 3,0 6 1,0-2 239,0-4-31,8 4-247,-6-6 1,11 8 118,-7 0 1,7-2-26,-1-4 1,-3 6 107,3 0 0,-1 0-129,7 5 1,-7-1 24,1 2 1,-1-4 46,7 3 0,1 3 2,4-3 0,-4 9 8,4-3 0,-2 4-60,2 3 1,-2-1-155,8 0 0,-6 0 135,6 0 0,0 0-108,6 1 1,-1-7 101,1 0 0,-6-5 5,-1 6 1,1-13-28,6 7 1,-8-16-9,-4 4 1,2-1 53,-2-5 0,0 0-46,-6-5 0,0-1-8,1 1 1,-3-2-66,-3-4 0,3-4-25,-4-8-167,5 8 1,1-6-239,0 4 0,-5-6-611,0-5-712,-1-4 635,6-8 0,-1-10 107,-5-7 988,-3-16 0,-8-19 0,0-9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3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7268,'2'-11'-56,"4"-1"1,-2 7 457,7-7-161,-7 8 39,12-11 204,-14 13-53,13-13 378,-13 13-266,6-6-225,-8 8 0,0 13-77,0 5 1,0 18 184,0 5 1,0 12 3,0 5 0,-2 7-199,-4-1 0,4-3 6,-4 3 0,4-14-72,2 2 0,-2-10 0,-3 4 1,3-15 39,-4-3 0,4-6-29,2-5 1,-2-2-200,-4-3-204,4-5-803,-5-7 1,9-15 538,3-8 0,-1-12-1113,8-11 0,-1-2 1604,7-15 0,-1-1 0,0-5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3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69 7222,'0'-9'950,"0"-7"-588,0 14 0,8-11-5,3 7 1,-1 0 59,2 6 0,-1-5-59,6-1 1,1 0 27,-1 6 1,0 0-133,1 0 1,-1 8-33,0 3 1,0 5-82,1 1 0,-3 2-172,-3 4 0,1 4 31,-7 8 0,0-1-243,-6 1 0,-8 0-97,-4-1 0,-3 1 245,-2-1 0,-6 1 131,0 0 1,-6-3 10,6-3 1,0-4 158,5-8 1,7-5 254,-1-1 477,9-7-643,-5 12 1,10-15-39,4 5 0,5-4-266,12-2 1,6-6 166,11 1 0,1-9-1378,10 3 1,-1-5 249,14-1 0,-7 0 970,7-1 0,-8 1 0,3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4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7988,'8'-9'-55,"-6"1"1,13 2-57,-3 1 1,-1-7 164,6 6 889,-3 1-536,11 5 0,-8-6 71,0 0 1,3 0-137,3 6 0,-4 0 34,4 0 0,-4 6-118,-2 0 0,1 7-59,-1-1 0,-2-3-79,-3 3 1,1-1-179,-7 7 1,0 1 30,-6 4 0,0-4-215,0 4 1,-8 2-204,-3-2 1,-10 6 238,-3-6 1,-1 0-204,2-5 437,4-1 303,-6-8-279,16 7 1,5-14 124,15 3 0,10-3 33,20-2 0,-3 6 315,8 0 1,0 7-67,6-1 0,-6 3-106,1 3 0,-11 1-13,-1 4 1,-8-2-91,-10 8 0,-8 0-412,-3 5 1,-6 1-70,-6-1 0,-5 1-274,-12 0 1,-6-1 62,-11 1 0,3-3-422,-3-3 1,3 2-1932,3-8 2795,-1 0 0,-7-6 0,-2 1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5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8234,'0'-18'71,"0"1"0,0 0 733,0-1-439,0 9 1,6-7 49,-1 5 1,15-4-92,-3-3 1,10 3-95,-4 3 1,8-1 50,-3 7 1,5-5-233,2 5 0,-3 0 7,-3 6 1,2 8 2,-8 3 0,0 7-79,-6 5 1,-1 4-317,-5 7 0,-5 8 93,-12 5 1,-5 3-205,-12 1 0,-4 7 123,-8 0 1,1-6 57,-1-6 1,0-10 467,1-1 0,7-4 97,4-14 0,4 4 629,1-10-417,9-3-3,1 0-302,8 0 0,2-7-14,4 5 0,11-4 31,12-2 0,5-6-4,7 1 0,-1-9-379,12 3 1,-2-9-160,13 3 1,-7-4-149,2 9 0,-10 5 222,-2 1 245,0 4 0,-2-6 0,-2-1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8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0 7888,'10'16'2344,"7"-5"1,2 3-1715,10-8 0,-8 7-351,2-1 0,0 3-1181,-5 2 0,1 2 351,-14 4 0,-3-1 239,-13 6 0,-3 7 221,-14 5 0,5 1 176,-6-7 0,0-1-181,-6-4-1413,8-4 957,2-8 1,8-2-640,0-3 1191,0-4 0,-8-16 0,-2-2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6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77 119 8305,'0'-17'470,"2"0"-97,4-1 1,-2 3 382,7 4 1,3-3-394,9 8 0,-2-1-145,8 1 0,-6 4-119,6-4 0,-8 6-306,2 6 0,-4-2-147,-2 7 1,-7 1 211,-4 5 0,-4 2 29,-2 4 1,-10 4-3,-7 8 0,-8-1-136,-10 1 0,-5 2-40,0 3 1,-1-9-75,7 3 0,7-13 237,4-3 480,3-1-43,3-15 1,10 6-146,7-8 0,15 0 38,14 0 1,5 0 134,7 0 0,7 0 143,4 0 0,7 2-181,-13 3 0,6 7-101,-12 11 1,-1 4-207,-10 7 1,-4 1-333,-8 0 0,-7 7-426,-5 4 0,-10 2 411,-7-2 1,-11 2-35,-6-8 1,-3 1-21,-3-7 1,0-5-12,1 0 1,1-14 206,4 3 1,-1-13-19,6 1 0,7-4 30,6-2 0,9-13 201,2-5 0,15-18 0,12-1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6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87 8379,'-10'-7'193,"3"-3"1,1-2 388,0 1 0,0 5-81,6-5-387,-7 7 226,5-4-337,-6 0 854,8 7-587,0-7 1,0 16 190,0 3 0,8 6 33,3 6 0,-1 12 140,1 11 1,1 4-710,5 2 1,0 8-567,1 3 1,-1 20 336,-8-33 0,-1 3 0,-2 7 0,-2 3 0,0 15 0,0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8.2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8580,'0'-17'-45,"0"5"969,0 1-481,8 7 0,-5-10 109,9 9 1,0-7-228,5 6 0,8 1-286,4 5 1,3 0 184,3 0 0,-6 0-131,0 0 0,-8 2-79,2 3 0,2-1-233,-2 8 0,-6-3 149,-5 3 1,-9 3-221,3-3 1,-4 9-68,-2 2 0,-8 6 152,-3-6 1,-6 8-120,-6-3 1,-2-3 139,-4-2 1,-4-3 152,4-3 1,2-2 21,-1-3 0,12-4 371,-1-8-132,3 0 55,5 0 0,5-2 13,15-4 1,3 2-145,15-8 0,5 9 226,7-3 1,7 4-25,-2 2 0,-4 2-49,-2 4 1,3 3-116,-3 9 0,-7 5 7,-10 0 0,-6 7-184,-5-1 0,-5 4-304,-7 1 0,-2 1 160,-3 0 1,-11-1-134,-7 1 0,-8-6 33,3-1 1,1-6 13,-2 1 1,8-10-369,-2-1 1,3-9-24,3 3 1,8-6-208,3-6 1,8-11 812,9-12 0,16-3 0,17-3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8.6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87 7959,'-12'-15'-774,"1"3"1560,7-3-373,-4 5 1,8-1 81,0-1 545,0 8 68,0-3-539,0 7 1,0 3-75,0 9 0,0 1 176,0 16 0,0 2-406,0 9 0,0-1-64,0 7 0,-2-8-103,-3 3 0,3-5-241,-4-1 0,4-1-57,2 1 1,0-6 14,0 0 1,0-8-718,0 2 0,0-10-528,0-1-505,0-8 1232,8 3 1,1-9 702,9-3 0,-1-13 0,0-9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49.0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8222,'12'-10'14,"-1"4"1,-5 4 1906,5 2-1181,1 0 1,7 0-120,4 0 1,-4 2-213,5 4 1,-5 2-328,-2 3 1,0 10-62,1-3 0,-7 5-348,1 0 0,-8 4 136,1 7 0,-12 1-246,-11-1 0,-7 1 267,-9 0 0,-1-1-118,1 1-1,5-8 529,0-4 1,14-6-51,-3-6 297,12 5 1,1-8-84,10 3 0,13-3 41,11-8 0,11 0-343,6 0 1,6 0-442,6 0 1,5 0 52,12 0 1,-4 0 105,4 0 0,4 7 0,0 3 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0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1 190 8339,'0'-17'0,"0"0"0,0 0 182,0-1-20,0 1 1,0 0-120,0-1 0,6 7 82,-1-1 1,3 8 170,-2-1 192,-4-5-71,5 8-331,-7-6 238,0 1-484,0 5 108,0-6 184,0 16 1,0 1-63,0 9 0,2-1-23,4 0 1,-4 1-1,4-1 1,-2 0 5,1 1 1,-1 5-78,8 0 1,-3 0 104,3-6 1,3 6-118,-3 0 1,-3 6 104,3-6 1,-2 6-9,1-6 0,3 8 36,-9-3 0,9 5 15,-3 2 1,5-1-27,1 1 1,0-1 5,1 1 1,1 2-162,4 3 1,-2-2 101,8 8 0,-6-5-116,6 5 1,0 0 47,5 6 0,-5 2 25,0 3 0,0-3-23,5 4-742,1 3 880,-1 1 1,-5 11-21,0-4 0,-2 12-54,2-6 0,1 7 76,-7 5 1,6-1-39,-6 1 1,2 1-101,-2 4 0,-3 0 87,-9-40 1,1 0 0,0-2 0,1 0-2,-2 4 0,1 2 1,0 3-1,-1 1-281,-2 0 0,-1 1 0,1 1 0,-1 1 129,1-3 1,0 1-1,-1-2 1,-1-1 77,-1-3 1,0 0 0,1 2-1,-1-1-120,0 42 0,-3-46 0,0 0 388,-3 40 0,-2 6-83,-4-6 0,0 0 113,-11-5 0,3-8-23,-9-5 0,2-2 191,-2-3 1,-2-6-211,-4 1 0,2-14 93,4 1 1,2-10 186,-8-1 0,6-3-269,-6-3 1,6-1 183,-5-4 1,5-2-302,-6-4 1,0-4 135,-6 4 0,3-10-315,3-1 0,-4-2-38,4 1 1,-1-3-220,1-8 0,-2 0-209,8 0 1,-6 0-161,6 0 1,-6-2-576,6-4 0,-6 2 1249,6-7 0,-15-1 0,1-5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4.2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650 138 8221,'18'-17'0,"-9"0"0,7 1 850,-5 5-446,-3-4 1,1 7 229,-3-4-395,-4-3 1,6 11 79,-8-7 151,0 7 236,0-4-407,0 8-300,0 0 255,0 8 1,0 3-28,0 12 1,0 2-55,0 4 0,0 10-8,0-5 0,0 5-26,0-5 1,-2 1 38,-4-1 0,4 1-162,-4-1 0,-1-1-63,1-4 0,-2-2-191,3-4 1,3-10-201,-4 5-619,4-13 744,2 3 1,8-10-121,3-4 1,10-11-1032,2-12 723,8-3 312,-4-11 1,6 1-280,-4-4 254,11-4 374,-19 14 0,19-5 82,-11 12 0,6-1 53,5 7 0,-3 0 309,3 5 1,-5 9-150,-7 3 0,3 4 232,-8 2 0,0 0 1118,-5 0-1086,-9 8 0,-1 1 0,-8 10 792,0 4-1005,-8-3 1,-3 14 0,-12-1-431,-6 5 110,-4 10 0,-3-9 1,-3 7-165,-1 2 0,-3-4-204,3 2 1,2-1-530,-8 1 0,5 4-180,-5-4 0,2 4 413,-2 2 0,-8-3 259,8-2 0,-14 3 319,8-4 0,1 2 140,-1-2 0,9-2 0,-8-4 0,8-3 0,-3 3 0,8-5 0,-3-6 0,5 1 0,1-7 0,8 6 169,4-6 1,4-5 84,2-7 0,5-1 841,1 1-493,7-3 1,12-10-72,15-4 1,15-9-158,8-8 1,6-14-96,6 3 0,9-7-243,8 1 0,2 2-40,-2-9 0,2 9-269,3-2 0,-11 5 243,-11 6 0,-12-1-514,-5 7 0,-7-1 207,-5 7 0,-4 8-379,-8 3 374,-7-4 1,-2 6 98,-8-7 0,0 5 57,0-5 1,-8 5 233,-4-6 1,3 3-131,-3-3 1,1-1-75,-7 7 0,7-6 345,-1 7-109,1-9 0,-1 6 64,1-3 1,7 1-1,-2 5 169,4 3 34,2-6-20,0 8 0,-6 2 44,1 4 0,-1 3-32,6 9 0,-6-1 83,0 0-275,1 8-27,5-6 1,0 14 58,0-4 0,-6 5-95,0 7 0,0-5-174,6 5 1,0-7 33,0-5 0,0 2-483,0-8 18,0 0 324,0-6 31,0-7 1,8-3 106,4-7 1,3-7 2,2-5 1,0-11-4,1-6 1,-1 2 26,0-1 1,1 5 105,-1-6 0,-6 8 45,1-2 265,0 3-224,5 3 1,0 7-115,0 5 1,-5 12 196,-1 11 0,1 7-39,5 9 1,1 8-38,-1 5-95,0 3 1,0 1-161,1 1 167,-1 0 0,-2-2-119,-3-4 1,1 2-241,-7-7 1,6-1-391,-7-5 382,1-9 139,-6-1 1,-9-9-107,-9-5 1,1-3 166,-6-8 0,-4-2 108,-2-4 0,-1-3 139,1-9 1,-2-7 467,8-3 0,6-3-100,5 2 0,8-4 404,-2 5 1,6-3-558,6 2 1,6-4-103,11 5 1,11-5-965,13-2 1,2-5 236,3 0 1,6-1-106,0 7 1,-1-1-162,-5 1 0,-6 5 721,0 0 0,-7 0 0,3-6 0</inkml:trace>
  <inkml:trace contextRef="#ctx0" brushRef="#br0" timeOffset="517">1965 605 8041,'0'-17'417,"7"7"1,5 1 108,11 3 0,4 4 63,7-4 0,3 6-249,3 6 1,-9-2-43,4 7 0,-7 7-187,1 5 0,-4 2-179,-7-2 0,-7 2-267,1 4 0,-9 3 261,3-3 0,-10-2-201,-1 2 1,-9-8-64,3 2 1,-5 0-173,-1-6 1,0 5 153,-1-11 1,1-3-137,0-2 1,-1-5 202,1-1 1,0-7 93,0-5 0,5-1 108,1 1 1,7 3 161,-2 3 180,4 4 0,2 2 61,0 11 0,0 13 205,0 4 1,0 5-135,0 2 1,0 5 250,0 0 1,6 1-300,0-7 0,7-1 7,-1-4 0,9 1-524,2-6 0,2-3-173,-2-10 0,-2 3-403,8-9 1,-8-1 295,2-9 0,-4-7-309,-2-11 0,-1-4 767,-5-8 0,5-7 0,-7-2 0</inkml:trace>
  <inkml:trace contextRef="#ctx0" brushRef="#br0" timeOffset="766">2829 0 8041,'18'0'447,"-1"2"171,0 4 0,-5 1-10,-1 5 0,-7 3-184,2-3 0,2 3-35,-3 3 1,1 1-230,-6 4 0,0-2-262,0 8 1,-2-8 171,-4 2 1,4 2-98,-3-2 1,3 0 50,2-6 1,2-1-216,3-5 1,11 3-25,7-9 1,8 1 8,-3-6 0,11 0 152,1 0 1,-1 0-20,-11 0 1,5 0-136,-4 0 0,-4 0-217,-2 0-48,-4 0 0,-9 2-539,-4 4 1,-6 9 1011,-6 8 0,-19 16 0,-12-3 0</inkml:trace>
  <inkml:trace contextRef="#ctx0" brushRef="#br0" timeOffset="904">2864 1003 8041,'-12'8'0,"1"3"0,7 5 1381,-2 1 0,4-6-622,2 1 1,2-6-657,4 5 1,4-7-518,7 2 1,6-4-857,0-2 1,0 0 580,-6 0 1,1-2-740,-1-4 1428,0-3 0,1-24 0,-1-4 0</inkml:trace>
  <inkml:trace contextRef="#ctx0" brushRef="#br0" timeOffset="1104">3141 778 8041,'-8'10'0,"4"-2"105,-7-8-306,7 0 242,4 0 1,4 0 49,7 0 55,-7 0 1,9 1 238,-7 5 1,0 4 553,-6 7 1,0 8-467,0 4 1,6 5 94,-1 7 1,9 11 82,-3 11 0,3 12-224,-3 6 0,10-2-1165,-3 1 0,-3 3 407,-3 9 21,-1-4 1,-6-37-1,0 0 1,3 45-1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6.5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450 156 8249,'0'-17'-134,"0"7"0,0-5-371,0 3 548,0 5 143,0-9 41,0 7 39,0-9 102,0 1-183,0 8 0,0-1 321,0 4-364,-8 4 1,4-5-13,-7 7 0,5 1-17,-6 5 0,1 0-25,-6 11 1,-1-1-15,1 13 1,0-1-166,-1 7 1,1-1 129,0 1 0,0 2-116,-1 3 0,1-4 169,0 5 1,-1 3-56,1 2 0,6 4 174,-1 2 1,6 0-45,-5 0 1,5 5-39,-6 1 0,7 5-62,-7-5 0,6 7 11,-5-1 0,1 1-29,-1-1 1,-3 3-177,8-4 0,-5 4 55,5 3 1,-5-1 106,5 0 0,0 0-18,6 0 1,0 0 64,0 1 1,0-1 4,0 0 0,0 0 21,0 0 1,0 0 37,0 1 1,0-1-36,0 0 1,0 2-8,0 4 1,6 4-45,0 7 0,5-5 21,-5 0 1,7-3-112,-1 3 1,-2 2 145,1-8 0,-1 2 79,1-2 1,5 1 53,-5 5 0,4 4 289,3-5 0,-1-1-82,0 2 0,3-1-191,3 7 1,2-1-212,3 1 0,7-6 13,0-1 0,-1-14-442,7-3 0,-5-9 204,-1-8 1,-1-10-53,1-7 0,-3-10-61,-3-1 0,2-3-137,-8-9 1,0 0-630,-6-6-8,-7 0 1,-2-10-36,-8-7 1,-2-10-60,-4-13 1152,-11-12 0,-10-18 0,-8-8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7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53 8115,'0'-10'-340,"0"1"587,0 3 347,0 4 1,0-8-176,0 4 1,-2 5 456,-4-5-97,4 4-234,-5 2 1,7 4-268,0 7 1,-6 8-41,0 16 0,-5 13 255,5 4 1,-8 13-96,3 4 0,-5-1-136,-1 1 1,0 0-142,0-6 0,5-9-250,0-2 0,9-11 90,-3-1 1,-2-6-446,2-5-91,1-4 293,5-15-632,0-2 1,0-10 58,0-4 0,5-11-193,1-12 0,13-6 271,-1-5 777,3 3 0,11-13 0,5 6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7.7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8068,'0'-18'479,"0"9"1,2 1 295,3 8 1,5 0-311,7 0 1,10 2-108,8 4 0,-1 3-154,7 9 0,-5 1 0,-1 4 1,-3 2-395,-3 4 0,-4 2 218,-8-8 0,-5 7-436,0-1 1,-11 4 209,-1 1 1,-13 3-25,-10 3 0,-14-3 206,3 3 0,-12 2 307,0-1 0,3-7-142,3-5 0,9-8 178,2 2 1,14-3 185,-2-3 1,11-6-125,0 1 0,8-8-210,10 2 0,15-5-219,19-1 0,13 0-431,10 0 0,1 0 105,5 0 0,-4 0-278,-2 0 1,-8 0 643,-3 0 0,-12 0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8.8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0 7829,'-52'4'795,"0"8"1,16 1 889,7 16 1,14-8-1915,3 2 0,6 2-948,-5-2 1,7 0 1176,-2-5 0,-11 7 0,-2 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8.2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69 8108,'17'-25'291,"1"14"1,-1-10 468,0 15 0,8 0 236,4 6 1,-2 0-380,2 0 1,0 2-475,5 4 1,-7 3 103,-4 9-602,-4-1 340,-9 8 0,-2 2-169,-8 7 1,-10 1-397,-7 0 0,-10-1 375,-13 1 1,1-1-299,-7 1 0,2-6 586,-2 0 1,11-14-165,12 2 1,12-3 391,5 3 1,8 2-120,9 4 1,14-4 12,16 4 1,9-3 85,1-3 0,-1 6 11,2 0 1,-2 0 54,-9-6 0,-9 1 168,-9-1 1,-5 2-495,-7 4 0,-3 2 25,-8 4 1,-16 6-873,-7-1 0,-15 1 222,-8 5 1,-6-3-94,-6-3 1,3-1 686,-9-4 0,1 3 0,-6-5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9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53 9395,'8'-12'678,"3"1"0,4 7-314,3-2 1,-1-2-165,0 3 0,1-1-244,-1 6 1,0 0 191,1 0-157,-1 8 1,-2 1-22,-3 8 1,-5 3-301,-7 3 0,0-2 11,0 8 0,-13 0 68,-4 5 0,-10 1-54,4-1 1,-8-1 87,2-4 1,-4 2 125,-1-8 0,1 0 47,4-6 1,4-6 260,8 1 87,0-8-266,7 4 0,4-8 69,12 0 1,12 5-74,10 1 0,13 2 221,5-3 0,2-1 57,-2 8 0,4-1 86,-4 7 0,-4-1-171,-1 0 1,-12 6-32,-6 0 0,-6 6-119,-6-6 1,-5 8-149,-12-2 0,-11 3 10,-12 3 0,-11 0-76,-6-1 0,0-5-210,-6 0 0,10-14-1,-10 3 0,9-13-197,-3 1 0,14-4-71,-3-2 1,14-10 615,4-7 0,7-8 0,10-9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9.6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18 8069,'0'-10'269,"0"2"1346,0 8-560,0 0-637,0 16 0,0-3 4,0 16 0,-2 2 182,-4 9 0,-4 0-127,-7 12 1,0-9-121,0 9 0,-1-6-352,1 0 1,0 2-166,-1-8 1,3-1-147,3-11 0,-1-3 138,7-7 1,-1-3-693,1-3 2,4 3 0,-4-13-67,12 4 0,5-14-931,12-9 1856,4-8 0,16-18 0,1-1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4:59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8147,'17'-18'0</inkml:trace>
  <inkml:trace contextRef="#ctx0" brushRef="#br0" timeOffset="245">87 17 8434,'0'-9'2245,"8"1"-1282,4 8-518,3 0 1,2 8-133,1 3 1,-3 11-254,-4 1 1,3 7 73,-8-1 1,-1 4-147,-5 1 1,0-5 49,0 0 1,-7-6-248,-5 6 1,-1-8 239,1 2 1,-1-4 55,7-1 0,-6-7 241,7 1 1,-1-7 341,6 7-243,0-8 1,2 4-146,4-8 0,7-2 0,16-4 0,9-4-479,20-7 1,11-6-777,12 0 0,5 0 583,7 5 0,-5-7 1,6-1-1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01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52 6114,'0'10'0,"0"-3"0</inkml:trace>
  <inkml:trace contextRef="#ctx0" brushRef="#br0" timeOffset="159">17 69 8330,'10'0'-455,"-2"0"367,-8-7 150,0 5 52,0-6-31,0 8 0,-2 0 186,-4 0-24,4 0 350,-13 0 149,13 0-318,-6 0-55,8 0-393,0 0 0,8 0 27,3 0 1,7-6-45,5 1 0,4-1 231,7 6-192,1-8 0,7-2 0,2-7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02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18 121 8135,'-9'-17'684,"1"-6"-284,8 0 0,0 6 206,0 5 1,8 8-389,3-1 0,12-3-251,6 2 1,4 0 98,1 6 0,-1 0-215,-4 0 0,-4 2-337,-8 4 345,0 4 1,-1 7 39,-5 0 0,-3 8-87,-8 4 0,0 4-32,0 1 0,-8 1 80,-3-1 0,-10 7 145,-2-1 0,-8-1 122,2-11 0,4 3 324,2-8 1,4 0-25,1-5 0,7-7 955,-1 1-1163,9-9 0,-3 5-78,12-8 1,11 0-129,12 0 0,7 0 156,10 0 1,0-8-1224,12-3 0,4-4 1054,1-3 0,4 9 0,2 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03.4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8404,'0'-10'1661,"2"1"-1249,4 3 0,5 4 17,12-4 0,-2 5-139,8 1 0,-2 0 32,2 0 0,4 0-291,-5 0 1,-3 0 88,-2 0 0,-3 7-552,-3 5 1,-7-3 180,-5 3 0,-3 5-295,-2 6 1,-7 8 199,-5-2 1,-11 3-92,-6 3 1,-4-2 110,-1-4 1,-1 1-64,1-7 1,7-2 723,4-9 1,4 1-243,1-7 0,9 2 161,3-2 0,6-4 2,6 3 0,9 5 129,8 1 0,8 5-65,-2 1 1,3 0-85,3 1 1,-2-1 47,-5 0 0,-3 6 113,-7 0 0,-7 2-321,1-2 0,-10 4 56,-2 8 0,-10 0-479,-13-1 0,2 1 150,-8-1 0,0-1-32,-5-4 1,5-6-496,0-12 28,8 5 1,-2-16 695,11 0 0,12-16 0,10-11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03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4203 8096,'-8'-17'-54,"6"7"420,-13-5 46,13 5 1,-6-1 290,8-1-78,0 8-332,0-3 1,0 9-16,0 3 1,0 14 214,0 16 0,0 9-97,0 14 1,0 9-276,0 8 0,0 10-77,0 1 1,2-1-276,4 1 0,-4 1-508,3-7 0,-1-9-965,2-1 0,-4-9 657,4-3 1047,-4-8 0,-2-16 0,0 1 0</inkml:trace>
  <inkml:trace contextRef="#ctx0" brushRef="#br0" timeOffset="725">1038 1 9259,'17'0'662,"0"0"-500,1 0 0,1 2 168,4 4 0,4 3 0,5 8-167,-3 1 1,4 1 15,-4 4 0,-2 4-179,1 7 1,-1 3 169,2 3 1,2 12 203,-8 12 0,6 11-190,-6 5 1,-9-31 0,1 2-231,-4 3 0,1 2 0,2 3 0,1 3 207,-4 3 1,1 2 0,2 2 0,0 1-17,-2 10 1,-1 1 0,2-3 0,-1 0-196,0 8 1,0 1 0,-2-1 0,1 1 240,3-1 0,0 1 1,-3 6-1,0 2-210,0-6 1,1 1-1,-3 5 1,-1 2 200,-2-3 1,-1 2 0,0-29 0,0 0 0,-1 1-62,-1 0 0,-1 2 0,-1-1 0,-1 3 0,-1 1 0,0-1-257,-2-2 1,0-2 0,-3 2-1,-2 2 1,-2 1 0,-1-1-225,1-1 1,-1 1 0,-2-2 0,-3 0-1,-2-1 1,0 0 119,-7 27 0,-2-2 0,-5-1 0,-3-2-162,-1-9 0,-3-2 1,-1-2-1,-3-2-323,-7-3 1,-3-2-1,0-5 1,-2-2 60,-4-2 1,-3-3 0,-2-2 0,-1-2-32,-1-5 1,0-2 694,5-4 0,0-2 0,-4 0 0,0-1 0,7-5 0,1-1 0,1-3 0,0-3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11.8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208 519 8386,'-19'-2'-202,"8"-3"0,-1 3 396,10-6 0,-7 6 463,3-4-288,4 4 0,-6-7-56,8 3 0,0 2 498,0-7-91,0 7 241,-8-4-1141,7 8 311,-7 0 82,8 0 213,0 0-412,8 0 0,-5 2-29,9 4 0,-1-4 30,7 3 1,1-1 65,4 2 0,4-4 26,8 4 0,1-4 154,4-2 1,5-2-65,6-4 0,3 4-106,4-4 0,-4-1 24,3 1 1,-3 0-279,-2 6 0,-2 0 26,-4 0 0,2 0-2,-8 0 0,7 0 111,-7 0 0,0-2-179,-5-4 1,-2 4 133,-5-3 0,3 3 13,-8 2 0,0 0-156,-5 0 0,-7-6-24,1 0-780,-9 0 102,5 6 502,-8 0 0,-2 0-273,-4 0 0,-11 10 689,-12 7 0,-11 1 0,-4 7 0</inkml:trace>
  <inkml:trace contextRef="#ctx0" brushRef="#br0" timeOffset="383">1 952 7961,'0'-18'-383,"0"9"1006,0 1-120,0 8 1462,0 0-2008,8-8 0,-5 6 235,9-3 1,-3 1-15,3-2 1,5 4-31,1-4 1,7-1-1,9 1 0,1-8 83,-1 3 1,14 1-48,4-1 1,17 1 42,1-1 1,14-3-393,-3 8 1,13-5 263,-8 5 0,3-5-215,-8 5 0,-5-6-11,-6 6 1,-3 1-121,-4 5 1,-3 0 92,-8 0 1,-8 0-23,-4 0 0,-5 0-199,-6 0 0,-4 0-809,-8 0 86,-7 0 251,-3 0 847,-7 0 0,-15 0 0,-4 0 0</inkml:trace>
  <inkml:trace contextRef="#ctx0" brushRef="#br0" timeOffset="720">900 121 8277,'-11'-23'529,"-1"0"0,0 0 455,12 6-695,0 7 0,2-3-109,4 7 1,4 0-132,7 6 0,0 0 171,1 0 0,-1 2-116,0 4 0,8-2 193,4 7-75,4 1 1,1 5-49,1 1 0,5-1-240,1 0 0,7 0 140,-2 1 0,4-1 85,2 0 1,-6-1 31,0-5 0,-6 5 5,6-5 1,-9 5-149,-3 1 0,-1 0 1,-10 0 1,0 1-140,-6-1 0,-7 8 62,-4 4 1,-14 11-111,-9 6 0,-16 10-134,-13 2 0,-8 9-285,-9 2 0,-3 2 430,27-31 0,-2 1 0,1-2 0,-1 1 10,-2 0 0,0 0 0,6-1 1,1-1-1650,-34 31 1766,13 1 0,-5-7 0,9-4 0,1-5 0,4-6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14.028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761 87 8713,'-17'0'0,"5"0"125,1 0 0,5 0 86,-5 0 1,5 2-444,-6 4 1,7-2 42,-7 7 0,6-5 39,-5 5 0,5-5 263,-6 6 0,9-6 11,-3 5 1,-2-5 182,2 5 1,-5-5-165,5 6 1,-5-1-84,5 6 1,-8 1-3,3-1 0,1 6-104,-1 0 0,-1 6 76,-5-6 0,0 6-34,-1-6 0,7 8 38,-1-3 0,1-1-19,-7 2 0,1 0 113,0 6 1,5-7-93,1 1 0,-1 0 81,-5 6 0,0-1-53,-1 1 1,3-1-71,4 1 1,-5 5 59,5 1 0,-5 1-16,-1-2 1,2 5-46,3 6 1,-3 1-14,3 0 1,-1-4 95,1 4 1,-3-4-53,3 10 0,-1-4 148,1-3 1,-1-3-127,7 4 1,-5-4-42,5 10 0,0-4 6,6-2 1,0-4-110,0 4 0,0-10 68,0 10 0,0-4-28,0 4 1,6-4-25,0 4 0,-1-4 57,-5 9 1,0-3-58,0-2 0,0 6 41,0-1 1,0 1 101,0-6 0,0-2-13,0-4 0,-5 4 18,-1-4 1,0 2-16,6-2 1,0 4 118,0-4 1,0 4-182,0 2 0,0 0 59,0 0 0,0 0 8,0-1 1,-6 1-16,0 0 1,1 6 92,5 0 1,-6-3-102,0-9 1,0 8-10,6-8 1,0 8 63,0-8 1,0-2 16,0 3 0,2-1-26,4 6 1,2-3-12,3-2 1,3 3-96,-8-4 0,7-2 74,-1 2 1,-3 0 74,3 6 0,-7-2-33,7-4 1,-6 8-7,5-8 1,-1 8 20,1-8 0,5 2 123,-5-2 0,-1 4-170,1-4 1,-1 2 47,2-2 0,3 4 87,-4-4 1,-1 4-81,2 2 1,-1 2 37,6 4 0,-1-3-80,-5 9 1,5-7-95,-5 7 1,5-9 105,1 3 0,-2-10-5,-3-2 0,3-5 149,-3 5 1,1-2-122,-1 2 0,3 2 146,-3-8 1,3 8-93,2-1 1,6 1 68,0-2 0,0-2-16,-5-4 0,-1 3 76,0 3 0,6 2-49,0-8 1,2 2-6,-2-1 1,-3-5-73,3 5 0,2 1 23,-2-2 0,0 1-142,-6-7 0,0 1 65,1-1 0,-1 1-114,0-1 1,1 1 87,-1 0 0,-2-3 24,-3-3 0,3 2-6,-3-8 1,-3 6-18,3-6 1,-3 0-118,3-6 1,1-5 268,-7-1-249,8-7 98,-5 4 0,7-18-150,-5-7 0,-1-8-604,-5-10 0,-3-7-839,4-4 1,-4-12 1508,-2-5 0,0-4 0,0-3 0</inkml:trace>
  <inkml:trace contextRef="#ctx0" brushRef="#br0" timeOffset="2007">1297 70 7698,'0'-12'552,"0"1"-579,0 7 0,0-6 227,0 5-377,0 3 117,0-6 89,0 8 0,0-2 21,0-4-150,0 4 407,0-5-219,0 7 534,0 0-453,-7 0 1,3 0 382,-8 0-376,8 0-80,-3 0 1,5 0 93,-4 0-331,4 7 1,-5-3 46,7 8 1,-2-7 96,-4 7 204,4 0 0,-12 5-130,9 0 1,-3 0 225,2 1 0,4 5-12,-3 0 0,-3 8 30,2-3 1,-5-1-54,5 2 0,0 2 145,6 9 0,0-3-146,0 3 1,0-3-5,0-3 1,2 1-144,4-1 0,1 1 99,5-1 0,3-1-154,-3-4 1,-3 2 25,3-8 0,-2 6 37,1-6 0,-3 0 35,-8-6 1,6-5 122,-1-1-293,1 1 204,2 5-779,-6-8 337,5-1-67,1-8 1,-4 0-240,7 0 0,-5 0-500,6 0 1,-3-2 1050,3-4 0,-4-3 0,-8-8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1:59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7894,'7'-9'0,"3"1"0,7 8 0,1 0 301,-1 0 0,8 6 1199,4-1 0,3 9-733,3-3 0,-6 5-231,0 1 0,-3 0-650,3 1 0,-4-1-538,-8 0 1,-1 1 451,-5-1 0,-3 0-124,-8 0 0,-2 3-652,-4 3 1,-3-2 309,-9 8 0,1-2-85,0 1 1,0 7 409,-1 0 0,3-1 271,3 7 0,-1 1 183,7-2 0,0 6 23,6-5 1,0 7-39,0-2 1,0-2 196,0 2 0,0-8 508,0 3 0,0-5-297,0-1 1,0-6-42,0 0 0,0-8-73,0 2-644,8-4 19,2-2-128,7-7 1,0-10 125,1-12 1,-7-11-95,1-6 1,-3-5-1140,3-6 1468,3-5 0,-5-14 0,7-3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0.6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294 17 8099,'-17'-7'209,"-8"5"0,6-6-140,-4 8 1,2 8 803,-2 3 1,2 12-331,-8 6 1,6 13-250,-6 10 1,8 2-15,-2 10 1,11-3-1,6 2 1,4-3-243,2-8 1,8-2 61,4-4 0,9-4-244,2-7 1,6-1 127,-6 1 1,7-8-1058,-1-4 1,2-6 122,-2-5 1,3-5-1069,-3-7 2018,4 0 0,2-7 0,-1-3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2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66 8039,'0'-17'609,"-7"0"925,5-1-1104,-6 9 1,8 5-186,0 15 0,-2 9 184,-4 14 0,4 9-137,-3 3 0,-3 9 120,2 3 1,0 5-173,6-5 1,2 6-191,4-7 0,6-1-1094,11-10 1,-2 2 609,8-8 0,-3 1-2177,3-7 2611,4-7 0,-6-2 0,7-8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3.2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53 8004,'0'-12'859,"0"1"0,2 7-289,3-2 1,5-2 145,7 3 1,1-1-5,-1 6 1,0 0-285,0 0 1,1 2-537,-1 4 107,-7 3 1,3 8-266,-7 1 0,0-1 279,-6 0 1,-2 8-901,-4 4 1,-6-2 385,-11 2 1,6-2-281,0 2 1,1 1 217,11-7 1,-1 8 788,6-2 0,2-4 117,3-2 1,11-4 333,7-2 0,6-1 41,-6-5 1,6 3-275,-6-8 1,0 5 685,-6-5 0,-5 5-536,-1-5 0,-7 8-646,2-3 0,-12 5-386,-6 1 1,-5 2-399,-6 4 1,-4-4 293,-7 4 1,-7 2-557,1-2 0,5-5 456,6-7 0,3-7-831,-3 2 1473,4-4 0,7-10 0,1-2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3.5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7971,'2'-10'2550,"4"4"1,9 4-1640,8 2 1,2 8 55,-2 3 1,2 14-346,4 10 1,0 2 716,-12 9-879,4 0-1152,-11 13 748,7-5 0,-2 13-195,-3-3 0,1 3-856,-7 2 995,0 16 0,-21-5 0,-5 15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2.5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7978,'18'-10'0,"-5"3"1241,4 7 0,-3 0-285,9 0 0,4 0-26,2 0 0,-2 7-737,1 5 1,-6 3-16,1 2 1,-4 1-625,-2-1 1,-5 2 362,-1 4 1,-7-4-46,2 5 1,-6-3-173,-6 2 0,-4-4-487,-7 4 0,2-4 445,3-1 1,4-1-47,8 0 1,0-5 192,0-1 1,4-1 516,8 1 1,-1 3 546,12-8 0,-3 7-468,-3-2 1,0 3 253,1-3 1,-9 5 56,-3-5 0,-4 5 277,-2 1 0,-8 6-754,-3 0 1,-12 8-355,-6-2 1,-4 1-284,-2-1 0,1 2-617,-1-8 1,8 0-3826,4-6 4844,4 1 0,10-1 0,1 0 0</inkml:trace>
  <inkml:trace contextRef="#ctx0" brushRef="#br0" timeOffset="168">865 848 7918,'-8'-10'1734,"8"5"0,8 5-1100,9 5 1,-1-1-163,-5 8-2018,-3-1 1,-12 6 76,-7 1 1469,-1-1 0,-21 0 0,6 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1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69 8044,'7'-25'516,"5"8"1,9 2 162,2 9-353,16 0 1,-9 6-14,16 0 1,-7 2-84,1 4 1,-3 9-856,-3 8 0,-7 6 445,-4-6 1,-11 8-677,-6-2 1,-6 3 464,-6 3 1,-6 1 222,-11 5 0,-2-5 57,-4 5 0,-1-7 108,7-5 0,0-2 1322,5-4-997,9-4 1,1 6-316,8-7 1,8-9 181,3-3 0,12-4-966,6-2 0,4 0 311,1 0 1,7-8 465,-1-3 0,0-5 0,-5-1 0</inkml:trace>
  <inkml:trace contextRef="#ctx0" brushRef="#br0" timeOffset="219">986 87 8050,'18'-10'-1023,"1"2"1153,4 8 1,2 0 748,4 0 1,4 2-334,-5 4 0,3 6-40,-2 11 1,-4-2 350,-8 8 0,-7-1-337,-4 7 0,-5 1-1081,-1 5 0,-9 3-324,-8 8 1,-8 0-653,-10 0 0,-1 0 858,-5-1 416,-3 1 0,-8 8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0.9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8106,'2'-21'2067,"4"4"0,6 3-1225,11 14 1,9 0-916,9 0 1,5 0-340,-6 0 1,1 0-598,-7 0 0,-1 6 538,-4 0 0,1 1 293,-7-1 0,-1-2 311,-11 8 1,-3-1-100,-8 6 0,0 3-303,0 3 0,-8 5-96,-3 13 0,-11-3 234,-1 8 1,-2-7 423,2 1 1,10-9 530,-4-2 0,11-6-249,0 6 1,4-8-271,2 2 1,8-6-145,3-5 1,10 3 96,3-4 0,6-3-602,-1-2 1,4 2-269,1-3 0,1 1-614,0-6 0,-5 0 1226,5 0 0,-12 0 0,10 0 0</inkml:trace>
  <inkml:trace contextRef="#ctx0" brushRef="#br0" timeOffset="142">1211 623 7965,'-10'-10'3145,"3"2"0,-1 22-4162,-4 3 0,-5 12 1017,-6 0 0,-11 11 0,-11 4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19.9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1 346 8149,'10'-8'0,"-3"-9"1066,-7 5 239,0-11 0,0 19-908,0-7 39,0 7 180,8-4-396,-6 8 1,5 8 345,-7 4 1,6 11-85,0 5 0,0 11-180,-6 1 1,2 6-106,3-5 0,-3 7-180,4-2 1,-4-2-404,-2 2 1,0-13 331,0 1 1,6-9-1352,0 4 709,-1-8-1716,-5 4 1502,8-15 1,-4-2-412,7-8 1321,-7-8 0,12-9 0,-7-10 0</inkml:trace>
  <inkml:trace contextRef="#ctx0" brushRef="#br0" timeOffset="224">589 86 8119,'17'-32'0,"0"3"0,3 12 723,3 11 0,4 4 72,7 2 0,3 2 663,3 4 0,-2 11-838,9 12 1,-9 5-179,2 7 0,-5 3-280,-6 8 1,-6 2 66,-12 3 0,-3-1-963,-8 7 0,-15 7 492,-8 4 0,-16 1-649,-7-5 1,-4-7-140,-2 0 0,0-7-1714,1 2 2744,6-4 0,-3 1 0,8-3 0,1-8 0,3-5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19.3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0 103 8233,'0'-10'-981,"0"2"489,0 8 1365,0 0 175,0-7-275,0-3-570,0-7 1,0 5 658,0 1-217,0 7 169,0-4-215,0 1-562,0 5 1,0-4 222,0 12 1,0-2 6,0 7 1,6 1-38,0 5 1,0 8-20,-6 4 1,5 3 212,1 3 0,2 1-143,-2 5 1,-4-3 184,3 8 1,-3-1-112,-2 1 1,0-2-283,0-4 0,0-5 115,0-1 0,0-1-155,0-10 1,0 0-1514,0-6 812,0 1-836,8-1 1,-4-7 662,7-5 0,1-3-1569,5-2 2410,0-7 0,1-11 0,-1-9 0</inkml:trace>
  <inkml:trace contextRef="#ctx0" brushRef="#br0" timeOffset="181">675 449 8139,'0'-18'4637,"0"9"-5541,8 1 453,1 8 1,7 2 78,-5 4 1,-3 3 31,-8 9 0,-8 1-135,-3 4 1,-7 4 70,-5 7 0,4-1-395,-4-4 799,4 4 0,1-14 0,1 6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4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1 8289,'-25'0'0,"11"0"0,-3 0 0,4 0 583,-5 0 1,7 0-62,-1 0 1,7 9-274,-7 8 0,1 7 105,-7 4 1,7 11 180,-1-5 0,6 12-87,-5 1 0,7 3 164,-2 1 1,4 1-177,2 0 1,0-2-182,0-4 1,6 2-349,0-7 1,5-1 171,-5-5 0,8-7-748,-3 1 0,-1-8-947,1 2 233,1-3 0,5-5 485,0-3 1,1-5 897,-1-7 0,8-7 0,2-3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00.0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0 329 7894,'19'6'0,"4"0"0,-2 0 812,8-6 1,2 0-206,9 0 0,5-6-85,6 0 1,1-1-297,0 1 1,-2-4-46,-4-7 0,0 5-228,-11 1 1,3-1 96,-9-5 0,-4 2-292,-2 3 1,-9-3 232,-3 3 0,-7-3-716,2-2 0,-6-1 319,-6 1 0,-4-6 123,-7 0 1,0 0-181,0 5 0,-6 3-322,-1 4 0,1 3 591,6 8 1,0 2-23,0 4 0,7 5 464,4 12 1,-2-2-225,3 8 1,-1-2 754,6 2 0,0 4-88,0-5 0,0-1 194,0 2 1,0-6-397,0 6 0,-2-8-32,-4 2 1,4 2-425,-3-2 1,1 2 47,-2-2 0,4-4-292,-4 4 0,4-1-96,2 1 1,0-4-333,0 4 0,6 2 261,0-2 0,7 0-202,-1-6 0,3 1 295,3-1 0,-1 0 24,0 0 0,0-5 449,1 0 0,-7-3-142,1 3 527,-8 3 1,3-5-285,-7 7 0,0 0 66,0 1 0,-9-1-247,-9 0 1,-1 0-344,-10 1 0,8-1 213,-2 0 0,4 1-101,2-1 0,7-6 100,4 1 0,4-6-20,2 5 1,2-7 128,4 2 0,9-4-169,8-2 0,6 0 499,-6 0 0,6-6 118,-6 0 1,6 0 302,-6 6 1,-6 0 161,-5 0-443,-1 8 1,-1 2-430,-4 7 0,-4 0-249,-2 1 1,-2-1-926,-4 0 0,-5 1 282,-13-1 765,-2 0 0,-17 0 0,-1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6.7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87 8170,'0'-17'312,"0"5"-157,0 1 1,0 5 341,0-6 0,-6 7-58,1-7 1,-3 8 28,2-2-235,-3 4 0,-14 10 30,0 4 1,-2 7 55,2 10 0,1 7 0,-6 16 1,6 2 73,-1 4 0,6-3-110,6 9 0,3-3-216,8 3 0,9-5 148,9-7 0,7-6-737,9 0 1,7-7-277,-1 1 0,8-11-1767,-2-6 2565,4-4 0,2-2 0,0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7.4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52 8080,'0'-17'0,"8"2"504,3 3 1,13 4 748,4 8 0,7 0-66,5 0-793,-3 0 1,5 0-191,-7 0 0,-7 0-198,1 0 0,-8 6-128,2 0 1,-5 7 172,-7-1 1,-3 5-572,-8 6 0,-8 2 292,-3 4 1,-10 4-647,-2-5 1,-8 5 203,2 2 1,-4-3 52,-1-3 1,7-4 369,4-8 1,9-1 379,3-5-76,7 5-139,4-7 0,17 7 701,12-5 1,-2 5-331,2-5 1,-2-1 638,2 1 1,-4 1-139,-8 5 1,0 0-12,0 1 0,-7 5-422,-4 0 0,-6 8-269,-6-3 0,-4-1-489,-7 2 1,-6 0 316,0 5 1,-6-7-756,6-4 1,0-1 456,6 1 0,1-10-1867,5 4 2249,3-11 0,0 10 0,-1-7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7.6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33 8024,'-18'-15'532,"1"3"0,8 6 583,3 12 0,6 2-1123,6 3 0,-5 7-438,5-1 0,-4-4-899,-2 10 895,-8-7 0,-1 11-28,-8-4 1,-1-2-294,1 8 771,0-8 0,7 4 0,2-8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9.2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 8246,'-33'2'222,"5"4"1,1-1-223,4 13 0,3-3 129,-3 14 0,4 2 221,2 9 1,2 4-181,3 8 0,4 0-40,8 0 1,0-6-14,0 0 0,8-2 3,4 2 0,11-3-752,5-9 454,13 1 1,-3-8-103,8-4 1,0-4 279,6-2 0,8 0 0,1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9.5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50 8090,'-10'-17'1245,"2"5"-720,8 1-533,0 7 1,0-2 16,0 12 0,0 3 6,0 9 0,0 7 167,0 4 1,0 3 285,0 3 0,-1 7 353,-5 4-522,4 4 1,-8-4-145,5 0 0,3 0-153,-4 6 1,4-6-711,2 1 1,0-7 429,0 6 1,0-9-853,0-3 0,0-1 1130,0-10 0,0 0 0,0-6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9.7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0 8070,'-10'0'3392,"2"8"-3506,8 3 1,-5 1-235,-1 5 0,-8-3 348,3 9 0,-5 3 0,-1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1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0 8158,'-42'0'500,"8"0"63,-1 0 0,8 2-239,10 4 1,5 4 66,1 7 1,7 8-588,-2 4 73,-3 3 1,7 12 288,-4 8 0,4 2 338,2 10 0,0-9-71,0 3 1,8 2-212,3-3 1,12 1-308,6-6 1,4-8 123,1-4 1,7-3-1304,-1-3 0,6-5 1264,-6 0 0,1-8 0,-7 4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1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70 8059,'10'-17'0,"-3"-1"0,-5 7 1690,4-1 1,4 8-789,7-1 0,2 3-444,4 2 0,-4 0-518,4 0 1,-3 7-545,-3 5 0,-2 5 478,-3 6 0,-4-2-26,-8 8 1,-4 0-475,-8 6 0,1-1 333,-12 1 1,3-1-314,3 1 1,0-8 130,-1-4 1,7-6 747,-1-5-39,9-4 0,5-8 258,15 0 0,8 0-218,9 0 1,3 0 145,3 0 1,-1-6 249,7 0 1,-10 0-189,-1 6 1,-2 0 51,-10 0 0,-2 10-230,-10 7 1,-5 8-547,-12 10 1,-11 5-104,-12 0 0,-5 8-429,-7-1 0,-3 1 391,-8-2 1,8 0-194,4-12 1,-1 3-1691,7-14 2266,-5 0 0,20-13 0,-6-3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1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17 8130,'-17'-9'7628,"-1"3"-6650,9 4 0,-1 10-12,4 3 1,4 5-3504,-3 1 1,1-5 1158,-2-1 1,2 1-1387,-7 5 2764,7 0 0,-12 1 0,7-1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3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310 87 8091,'-18'-18'1606,"3"1"-538,3 0-806,-3-1 0,11 9-20,-7 3-122,-1 4 0,-5 4-112,0 4 0,-3 3 97,-3 9 0,4 12 420,-4 5 0,-2 11-48,2 0 1,2 10-174,9 2 1,-1 7-206,7-2 1,2-1 135,10 1 0,4-9-559,7-2 0,8-2 295,4-10 0,11-1-1257,6-11 1,-2 3 357,2-8 1,-5-2-578,5-9 1,-8 1 1504,3-7 0,-5 0 0,-1-6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00.4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0 121 7817,'10'-17'0,"7"2"0,0 3 0,8-3 0,10 3 0,5-3 1839,0-3 0,7 9-861,-7 3 1,0 4-1148,-5 2 0,-8 0 140,-4 0 0,-4 2 428,-2 4 1,-1 3-104,-5 9 0,-3 1-270,-8 4 0,0-2-679,0 8 0,-14 0-517,-3 5 1,-12 3 1169,1 3 0,-13-3 0,-3 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3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8131,'-18'0'4931,"9"7"-4370,3 5 1,4 9-334,2 2 1,0 10-349,0 1 0,0 9-549,0 8 0,0 1 243,0 0 0,-2 2 179,-4 4 1,3-5-375,-9 5 0,8-6 228,-2-6 0,4 2-1425,2-7 1818,0-9 0,8 1 0,2-6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3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1 7982,'-17'0'582,"0"0"0,7 2 645,4 3 1,4 5-1062,2 7 0,0 0-374,0 1 208,0-1 0,-7 8 0,-3 2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5.7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275 70 7965,'-25'-17'0,"0"1"875,-3 5-477,3-5 1,7 15 49,1-5 0,0 4-115,-1 2 0,1 9-33,0 9 1,0 11-78,-1 17 0,7 2 400,-1 15 0,8 1-130,-1 5 1,5 0-73,5 0 1,7-6-201,11 1 1,-2-14-109,8 2 1,0-10-956,5 4 0,-5-9 560,0-3 1,-2-1-1105,2-10 1,-2 0 614,-4-6 1,-4-7-223,4-4 1,-2-6 992,2-6 0,4-11 0,8-10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6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8200,'0'-19'5886,"7"4"-5260,5 15 0,9 0-280,2 0 1,6 6-1686,-6-1 1,0 9 444,-6-3 1,-1-1 307,-5 1 0,-3 7 296,-8 5 0,-8 7 151,-3-1 1,-10 2 116,-2-2 0,5 2-104,7-8 0,7 0 704,-2-6 1,4-5-398,2-1 1,16-1 369,7 1 0,3-3-166,9-8 0,-2 0-144,13 0 1,0 0-199,6 0 0,-6-6-327,0 0 1,-6 1-998,7 5 0,-9-6 142,2 0 1139,-11 0 0,4 6 0,-6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6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86 0 8156,'-9'0'3707,"1"0"0,6 0-2091,-4 0-614,5 8-1300,-7 1 0,6 9-1238,-4-1 1,4 0 1535,-3 0 0,-13 8 0,-1 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6.8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5967 7986,'-9'-17'2837,"1"7"-2157,8 2 0,0 10 111,0 4 0,0 11 361,0 12-583,0 4-243,0 1 0,0 7-52,0-1-106,-7 8 1,5-10-344,-4 9 1,-2-9 206,2 2 0,1-3-1601,5-3 1,0-1 253,0-4 1315,0-4 0,7-8 0,3 0 0</inkml:trace>
  <inkml:trace contextRef="#ctx0" brushRef="#br0" timeOffset="586">381 5656 8101,'0'-18'1508,"0"9"-1292,0-7 1949,0 14-1566,0-5 0,10 7 0,7 4 362,10 7 0,6 10-440,1 20 1,-5 5 415,0 11 1,-8-1-603,2 7 0,-6 7-437,-5 5 0,-5 1-176,-7-1 0,-9-2-549,-8 8 1,-8-8-1845,-10 2 1,-5-12 1211,-1-5 1,-7-6 1458,2-6 0,-4-4 0,-2-7 0</inkml:trace>
  <inkml:trace contextRef="#ctx0" brushRef="#br0" timeOffset="1549">537 53 8278,'0'-18'-260,"2"9"203,3 3 1,-1-2 214,8 2 0,-1 1-132,7 5 0,-7 0-98,1 0 157,-1 0 0,1 0 143,-1 0 1,-7 7 372,2 5 1,-4-2-260,-2 1 0,2 1 86,3 5 0,-1 2-94,8 4 0,-3 2-108,3 4 0,3 6-10,-3-1 0,5 3-255,6 9 0,-4-6-145,4 6 1,2 2 137,-2 10 1,2-2-41,-1 7 1,-3-1 44,7 1 1,-6 4 65,1-3 1,2 3 21,-2 2 0,2 6-203,-2 0 0,-2 6 219,8-6 1,0 15-17,5 2 0,-13-42 0,0 2-137,2 2 0,1 1 0,0 2 0,1 0 170,1 3 0,0 1 1,0-1-1,0 1 61,0-1 0,0 1 0,0 2 1,0 1-33,0-1 1,0 1-1,-3-1 1,-2 0-34,0-2 0,-2-1 1,0-1-1,-1 0-8,0 1 1,-2 1 0,-1-4 0,-3 1-71,1 2 1,-3 1 0,-2 0 0,-2-1 32,0-2 0,-1-1 0,-2 4 0,-2-1-72,2 4 1,0-1 0,-2 0 0,-2-1-5,-2 4 1,0 1-1,2-2 1,-2 0 45,-2 2 0,-1-1 0,1 1 0,0 0-59,0-3 1,-1-1-1,-1 3 1,0-1 43,4-4 1,1-1-1,-2 2 1,2-1 54,2-6 1,0-1 0,-3 1 0,0-2-155,-3 45 1,2-48 0,1 0 281,-3 42 1,-2 6-6,-3-6 0,2-42 0,0 0 182,-8 48 1,6-47 0,-1 0-164,-2 1 0,-1 0 0,-1 0 0,-1 0-37,3 0 1,0-1 0,-2-2-1,-1-1-219,-18 44 1,17-45 0,0 0 87,-2-1 0,0 0 0,1 3 0,1 0-32,-2-2 0,0-2 1,-1 2-1,-1-1-226,-18 40 1,-2-1-254,1-5 1,3-3 8,-8-8 1,0-5-344,-6-1 0,2-13 164,4 2 0,-2-14 400,7-3 1,3-14-2134,9-9 2399,-3-8 0,8 3 0,1-7 0,8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4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0 243 8164,'0'-18'-8,"2"9"1503,4 3 0,5-2-635,12 3 1,4-3-410,8 2 0,0 4-248,-1-4 0,-5 5-43,0 1 0,-2 0-161,1 0 0,-4 1-49,-13 5 0,3 4-601,-9 7 540,1 0 1,-6 3-490,0 3 1,-2-2 189,-4 8 0,-3-2-220,-9 1 1,7-1 220,-1-4 0,3-3 276,-3 3 1,5-4 128,7-2 0,0-5 233,0-1 1,1 1 40,5 5 1,4-6 276,7 1 1,6-6 149,0 5 0,2-1-38,-2 1 0,-3 5 144,3-5 1,-6 5-300,-6 1 1,-3 2-295,-8 4 0,0-2-100,0 8 1,-10-2-145,-7 2 0,-8 7 20,-9-7 0,-1 12-236,0-13 0,1 7-683,-1-12 1,6-2-130,1-9 0,6-5-1868,-1-7 2930,12 0 0,-4-7 0,5-3 0</inkml:trace>
  <inkml:trace contextRef="#ctx0" brushRef="#br0" timeOffset="350">1038 18 8008,'7'-10'2445,"9"3"-1620,7 7 1,6 2-311,-6 3 0,6 5 496,-6 7-631,7 0 1,-5 8 490,4 4 1,2 6-372,-8 5 0,-2 4 284,-9 8 0,-5 6-277,-7 0 0,0 7-878,0-2 1,-9 10-498,-9 2 0,-1 8-1045,-10-2 1,-7 3 762,-10 3 1,-4-3-3377,-2-3 4526,8-12 0,-4-8 0,7-7 0,3-2 0,1-8 0,3-5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2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8 225 8089,'0'-17'2909,"-7"7"0,7-3-2444,0 7 0,7 0-239,11 6 0,6 0-16,5 0 1,2 0-207,-2 0 1,2 0-356,-8 0 1,0 2-316,-6 4 0,-2 4 515,-3 7 0,-4 8-531,-8 4 0,0 3 245,0 3 0,-2 5-191,-4 1 1,-2-1 528,-3-5 1,-3-3 578,8-3 0,1 2-75,5-8 1,0 6 523,0-6 1,5 0-607,1-6 1,8-1-3,-3-5 0,10 3-805,2-9 0,2 1 313,-2-6 1,-1-2-473,6-4 0,-5 3 1,6-9 642,0 0 0,6-13 0,-1-1 0</inkml:trace>
  <inkml:trace contextRef="#ctx0" brushRef="#br0" timeOffset="231">1011 18 8076,'8'-10'0,"1"2"1863,9 8 1,7 0-616,4 0 1,3 8-227,3 4 0,-1 11-534,1 6 1,-6 9-106,0 2 0,-14 14-1011,2-2 1,-11 6 503,0-1 0,-14 5-397,-9 7 0,-10 8 137,-13 3 0,15-35 0,0 1-565,-3 0 1,-2 0-1,-2 0 1,1-2 119,-27 37 1,26-39 0,1-1-709,-27 34 1537,8-16 0,2 3 0,8-16 0,1-4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30.1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8012,'8'-17'860,"-4"1"188,7 5 1,1-3-481,5 8 0,8 1 37,4 5 0,-2 0-452,1 0-94,1 0 0,-2 0-199,-4 0 1,-4 7-399,-1 5 0,-9 3 92,-3 3 1,-4 1 258,-2 4 1,-8 2 116,-3 4 1,-5 3-24,-1-3 0,-6 4 129,0 1 0,2-7 316,9-4 1,-1 2 788,7-2 0,0 0-624,6-5 0,2-7-43,4 1 1,9-6-826,9 5 0,6-7 280,-1 2 1,4-4-1164,1-2 0,7-8 657,-1-4 0,6 3-432,-6-3 1,-1 1-357,-10-7 1365,3 9 0,-5-14 0,8 4 0</inkml:trace>
  <inkml:trace contextRef="#ctx0" brushRef="#br0" timeOffset="225">1020 0 9677,'18'0'3916,"7"8"-2884,3 4 1,5 11 112,2 5 0,5 5-732,0 2 1,-7 5-204,-10 0 1,-6 8-626,-5-1 1,-4 3 336,-8 1 0,-16 7-335,-7 0 0,-17 13-415,-12-2 1,-8 6-253,26-38 0,-1 1 0,0 0 0,-1 1 442,-1 0 0,-1 2 398,-1 6 1,-1-1 0,-2-9 0,-2-1 0,1 6 0,-1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7.9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0 362 8189,'8'-17'0,"-4"0"745,7-1 1186,-7 1-798,11 0-390,-13-1 334,6 9 188,-8 1-761,0 8 1,2 10-118,4 7 0,-4 2-277,3 10 1,-3 2 77,-2 9 0,0-1-356,0 7 0,2-6 37,4 6 1,-4-6-200,4 7 0,-4-9-275,-2 2 1,0-9-701,0-2 1,0-8-459,0 2 758,0-4 0,1-9-660,5-4 1665,4-4 0,7-18 0,0-3 0</inkml:trace>
  <inkml:trace contextRef="#ctx0" brushRef="#br0" timeOffset="237">519 68 8010,'9'-17'0,"1"1"682,-4 5 0,9 1-437,8 5 0,8 3 631,-2-4 1,-2 10-306,2 1 1,1 15-41,11-3 0,-5 12 193,4 0 0,-3 11 343,-2 6 0,-3 0-633,-3 6 0,-4 4-215,-8 13 0,-7-6-1714,-4 1 0,-8 5 976,-10 6 0,-3 0-1155,-20-6 0,-1 0 584,-10 0 0,-2-7 1090,7-5 0,-5-5 0,2-6 0,-6-5 0,-6-5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00.5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0 7818,'-15'12'3162,"-8"-1"1,8 7-1602,3 5 0,10 0-3834,8-6 2273,11 0 0,2 0 0,6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5.7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17 103 8118,'0'-10'1380,"0"0"257,0 5 1,2 3 89,4-4-1282,4 4 1,7 2-80,0 0 1,6 6-315,0-1 1,-5 9-100,-7-3 0,-7 1-354,2 5 1,-4-3-374,-2 9 1,-8 4 459,-4 1 1,-5 5-429,-6 2 1,4-3-279,-4-3 565,4 4 1,9-14-72,4 4 585,4-4 0,12-3 61,7-5 1,8-3 373,10-8 0,-1 6 502,1 0 1,0 1-467,-1-1 1,-1-2 449,-4 7 0,-6 1-534,-12 5 0,3 2-442,-9 4 0,-1 4 23,-9 8 0,-11-1-227,-7 1 1,-8 0-911,3-1 0,-5-1 586,-2-4 1,1 1-1072,-1-6 1,8-1 85,4-6 1509,-4-8 0,8-1 0,-6-8 0</inkml:trace>
  <inkml:trace contextRef="#ctx0" brushRef="#br0" timeOffset="286">761 85 8178,'8'-9'0,"-5"-7"44,9 5 1,0-3 491,5 3 0,0 1 777,0 4 1,6 4-563,1-3 0,6 5 80,-1 5 0,-2 5 104,2 7 1,-2 10-369,2 8 1,1 5 354,-7 6 0,-5 12-390,-7 0 1,-7 13-434,2 4 1,-6 5-624,-6-5 1,-6 8-938,-11-2 1,-3-3 427,-9 3 1,-2-10-1155,-3-2 0,4-7 2187,-5-10 0,1-2 0,-2 0 0,-5 1 0,1 5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25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87 8331,'18'-27'738,"1"2"91,4 8 1,4 8-353,7 3 0,7 4-204,-1 2 0,0 0-451,-5 0 0,-2 0 152,-5 0 1,-3 9-340,-7 9 1,-9 1 131,-3 10 0,-6 0 193,-6 5 0,-5 3 7,-12 3 1,2 4-16,-8 8 1,0-8 120,-6-3 0,8-11-117,4-1 754,4-8 1,4 4 139,3-7-465,5-9 1,14 5-213,5-9 0,13 1-331,9-6 0,3 0 97,9 0 1,0-6-179,6 1 0,0-7-1280,0 6 0,0-5 1519,0 5 0,-1-7 0,1 3 0</inkml:trace>
  <inkml:trace contextRef="#ctx0" brushRef="#br0" timeOffset="157">1297 433 8178,'0'-17'5465,"0"7"-4141,0 3-918,0 22 0,-2 2-1704,-3 12 1,-5 4 841,-7-4 0,-1 3 456,1 3 0,-8-1 0,-2 1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5.88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87 1122 8226,'-17'-17'0,"5"5"605,1 1-377,-1-1 0,-3-5 199,3 0 0,5 5 108,7 1-360,0-1 1,0-5-103,0 0 0,7 5-231,5 1 0,-3 7 28,3-2-20,0-4 0,5 8 196,0-3 1,-5 3-5,-1 2 0,1 0 18,5 0 0,8 0-40,4 0 1,0 0 9,5 0 1,5-8-38,13-3 1,7-7-152,5-5 1,5 2 62,6-8 1,3 8-445,9-2 1,1-2 419,4 2 0,-43 8 1,0-1 79,5 1 1,2 1 0,3 1 0,1 0-127,3-2 0,1 1 0,3 0 0,0-1 233,0-2 1,-1-1 0,3 1 0,0 0-15,3-1 0,0 1 1,-1 0-1,-1 1-10,2 2 1,0 0 0,-5 0-1,-2 1 75,-1 1 0,-1 1 0,-1 1 1,-1-1-6,0-4 1,-1 1 0,-3 2 0,0 1-55,-2-4 0,-1 1 0,-4 2 1,0 1 24,0-4 0,-2 1 0,37-7 68,1-2 0,-3 4-534,3 1 0,-7 1 162,-4 0 1,-4 5-6,-2 1 0,-7 1-3,-5-1 0,-11-3 240,-5 8 0,-7-1-484,-5 1 689,-4 4 1,-15-4-768,-5 12 0,-5-2 638,-5 7-89,-13 9 0,-16 6 0,-10 9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6.4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381 87 8284,'0'-17'0,"6"0"127,-1-1 1,1 7 574,-6-1-337,0 8 145,0-3-877,0 7 209,0 0 1,-8 7-115,-3 5 0,-6 3 205,-6 3 1,1 7 89,-6 3 1,1 5-46,-2 2 1,-4-1 21,4 1 0,-1-1 134,1 1 0,-2 0-96,8-1 1,0-7 235,6-4 0,7-4-34,4-1 0,4-7-103,2 1 1,8-8 79,4 1 0,18-3 139,11-2 0,11-7-234,11-5 0,2-9-20,16-2 1,-4 0-646,9 6 0,-1 5 262,13 0 281,-8 9 0,0-5 0,-7 8 0,0 0 0,-3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6.94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398 1 8386,'-44'0'0,"2"0"0,2 7 898,-1 5 0,1 11-267,5 6 0,1 13-76,-1 10 1,8 5-247,4 7 1,6 3-52,5-3 1,5-5-113,7-1 0,15-6-220,8-6 1,8-2 47,4-4 0,-1-5-254,1-1 1,-1-1-1028,1-10 1,-1 4 523,1-10 1,-6 3-1131,0-15 1913,-8 1 0,11-14 0,-5-1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7.2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18 13193,'8'-10'53,"1"2"62,9 8 1,5 0-538,0 0 0,0 6 74,-6 0 0,0 9-201,1 3 1,-7 6 367,1 11 0,-8 0 73,1-1 0,-5 7-94,-5-1 0,3-2-36,-4-9 1,4 2 751,2-8 1,0 0-237,0-6 0,2-5-16,4-1 0,3-5-372,9 6 1,-1-8-489,0 1 0,6-5 201,0-5 1,0 1-585,-5-8 981,-1 1 0,0-14 0,1-2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7.34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50 70 8400,'-15'-18'0,"3"1"3104,-3 0-2446,13 7 0,-4 2-732,12 8 0,-2 8 324,7 4-250,1 3 0,5 10 0,0 2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7.54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70 0 9866,'0'17'1493,"0"1"-1231,0-1 1,0 0-1174,0 1 0,-8 1 911,-3 4 0,-12 4 0,-4 7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7.9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69 136 8183,'8'-42'0,"-6"13"0,4 1 0,-2 14 1331,1 8 0,5-1-659,7 1 1,2 2-490,5 10 0,-3 11-9,7 12 1,-1 6 30,2 5 0,-4 8 31,-8 15 0,-1 3-1,-5 14 1,-3 11-855,-7-40 0,-2 1 617,1 45 0,0-41 0,0 1-366,0 41 0,-6-8-399,1-15 0,-9-8 428,3-9 1,-7-2 123,-5-16 1,4-1 215,-4-11 0,2-3-184,-2-7 0,4-9-330,-5-3 1,3-6-231,-2-6 0,4-7 743,-4-16 0,-4 0 0,0-13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8.11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0 102 8315,'16'-34'0,"-7"7"681,9 4 0,-1 11 964,-6 6 0,5 12-1200,1 6 1,6 5-457,0 6 0,6-2-1902,-6 8 1,0 2 1912,-6 9 0,1-3 0,-1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1:48:12.6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710 0 8029,'-18'0'0,"1"0"785,7 8-544,-5-6 0,11 11 0,-5-5-100,1 1 309,2-5-237,6 12 0,0-7 147,0 8 1,0 1-101,0-1 1,0 2 87,0 4 0,0-2-35,0 8 0,0-2 89,0 2 0,0 4-224,0-4 1,0-3-86,0 3 0,0-8-145,0 2 0,0-3 90,0-3 0,-2 0-17,-3 1-38,3-9-416,-6 6 0,8-15 18,0 0 0,2-7-166,4-10 0,1-8 191,5-4 1,1-4-135,-7-2 1,6 1 257,-7-1 1,9 3 23,-3 3 0,-1-2 92,1 8 1,1 6 110,5 5 1,-5 8 344,-1-1 79,1 3 566,5 2-236,0 0 486,1 0-711,-1 0 1,0 0-89,1 0 0,-7 0-163,1 0-389,-8 0-649,11 0 431,-13 7 0,-2 3-320,-12 7 1,-3 1 307,-2-1 1,-1 0-105,1 0 0,0 1 395,-1-1 0,7 0-113,-1 1 0,9-1 165,-3 0 1,2-5 120,-2-1 1,4-5 602,-4 6-416,5-9 1,2 5 461,5-8-83,-4 0-272,14 0 1,-13 0-92,9 0-273,-8 0 1,3 2-190,-7 4 1,-7 3-190,-5 9 1,-5 1-237,-6 4 1,-4-2 214,-8 8 1,-1 0-202,-4 5 1,1 3 234,-7 3 1,-2-3 218,-10 3 1,5-4 231,-5-1 0,6-2-117,6-4 1,6-1 142,11-10 1,-4 7 174,4-14 1,4 6 154,2-11 1,10 6 271,1-6 76,8-1-121,-3-5-178,7 0-347,0 0 1,7-7 0,5-3-72,11-7 1,6-6-2,11 0 0,6-10-11,12-2 0,3-1 22,9-10 1,6 5-430,5-5 1,4 2 385,1-2 0,-1 0-5,-5 11 0,-5-3 21,-11 9 0,-9 10 10,-14 1 0,-3 11-1154,-15-5 582,0 8 1,-13 4-172,-4 12 1,-6 3 152,-6 3 0,-6 1 100,-11 4 1,-6-2-172,-11 8 0,2-2 581,-8 2 0,-1 3 0,-4-5 0</inkml:trace>
  <inkml:trace contextRef="#ctx0" brushRef="#br0" timeOffset="217">347 1003 8029,'-18'0'2829,"9"0"-1194,1 0-808,8 0-229,0 0-518,0 8 1,0 3-239,0 12 0,0-2-104,0 8 1,-2-6-516,-4 6 0,2-2 259,-7 2 0,5 2-196,-5-8-207,7 0 22,-12-6 480,14-7 0,-5-5 68,7-10 0,2-11 351,3-7 0,-1-9 0,8-3 0,7 0 0,8-7 0</inkml:trace>
  <inkml:trace contextRef="#ctx0" brushRef="#br0" timeOffset="912">381 1003 8029,'17'-17'0,"1"-1"0,-7 3 427,1 4 182,-8-5 1,3 12 388,-7-7 149,0 7-391,0-4-521,0 8 0,2 0-191,4 0 145,-4-7 0,7 5-454,-3-4 1,-2 4 97,8 2 0,-9 2-110,3 4 1,2 3 77,-2 9 0,-1 1 112,-5 4 1,6 6 146,0 11 1,0 0 215,-6 12 1,0-4-26,0 10 1,0-2-101,0 1 1,2 3 73,3 3 0,-3 3-197,4-9 0,-2-1-151,2-10 0,-4-4 45,3-7 1,-1-2-432,2-5 202,-4-3-271,6-7 135,-8-9 311,0-1 0,-6-16-343,0-3 0,-7-14-73,1-10 0,3-9-224,-3-14 1,8 3 385,-2-9 1,4 5 182,2 1 1,0 2 86,0 16 0,2 1 152,4 11 0,-4-3-43,4 8-112,-4 0 0,-4 7 687,-4 5 1,2 1-19,-7 5 1,-1 3 278,-5-4 1,-6 6-208,0 6 1,-6-3 224,6 9 0,-8 1-303,2 11 0,2-3-62,-1 7 1,1-4-215,-2 4 0,4-1-31,8 2 1,5-4-465,1-8 0,7 1-98,-2-1 0,4-6-349,2 1 1,2-8 245,4 2 0,5-8-312,12-10 1,6-7 195,11-16 1,10-1-116,8-5 0,7-3 51,-1-8 0,1 2 304,-1 4 1,1 6 342,-7 11 0,-1 4-119,-5 8 0,-6 2-158,0 3 1,-13 2 852,2 5 1,-12 3 1197,0-4 1,-12 12-1074,-5 5 0,-4 7-102,-2 5 1,-8-2-527,-3 8 0,-7-1 192,-5 7 0,-4 5-706,-7 1 1,-1-1 37,1-5 1,1-9-277,4-2 1,4-5-165,8-2 217,0-7 0,1-5 253,5-10 1,5-15 103,12-14 0,11-1 349,12-5 1,5 9-114,7 2 1,1 14 740,4-2 0,2 11-18,-8 0 0,7 6 335,-7 6 1,0-2-537,-5 7 1,-6 7-31,0 5 1,-10 0-404,-2-6 0,0 6-273,-5 0 0,-4 0-2461,-3-6 2639,5 1 0,-8-1 0,6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0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225 656 8063,'-8'-16'0,"8"5"205,8 3 0,11 1-32,4-5-221,-4-3 0,14-3 8,-4 1 1,-4-6 296,-2 0 1,-6-6-104,-5 6 0,3-2 390,-3 2 1,-5 2-222,-1-8 0,-4 6-187,-2-6 1,-2 0-109,-4-5 1,-11 5 44,-12 0 0,-5 0 32,-7-5 1,5 5-38,-5 0 1,5 14-158,1-3 1,3 11 60,3-5 1,-2 8-276,8-1 1,0 16 46,6 6 1,5 12 22,1 0 0,7 4 348,-2 1 1,4 1 222,2 0 1,14 5-116,3 0 0,12 2 83,0-1 0,3-3 435,3 8 1,-1-11-253,1 5 0,-2-7-134,-5 7 0,-3-1-104,-7 1 0,-3-1 11,-3 7 1,-5-8-242,-7 2 0,-2 3-314,-3-3 1,-3-2 233,-4-9 1,-3-2-101,3-4 0,-5-9-678,-6 3 0,2-11 302,-8 0 0,6-8 484,-6-10 1,2-7 193,-1-16 1,10-5 321,13 0 1,3-7-234,2 7 0,15 0-4,8 5 1,10 1-236,7-1 1,2 8-147,4 4 1,2 0-1118,-7 6 1,-1-2 622,-5 13 1,-1 0-1518,1 6 2164,-8 0 0,-2 0 0,-8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8.5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 8280,'0'-10'3330,"2"4"-2572,3 12 0,7 13-287,11 16 1,-2 9 248,8 14 0,-2 3-261,2 8 1,1 2-1027,-7 4 1,-7-4-444,-10 4 1,-6 10 532,-6 1 0,-27 5 1,-13-5-1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9.0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0 173 8218,'0'-33'1572,"0"5"1,8-7-686,3 12 1,7 11-104,5 7-477,11 3 0,16-4-281,8 0 0,9-2 179,2 3 0,1 3-846,5-4 1,-10 4 266,-2 2 0,-15 2-152,-2 4 0,-9 0 230,-8 11 0,-6 4 97,-12 14 0,-3 7 25,-8 4 0,-8 6 101,-3 5 0,-12 5 327,-6 7 1,-4 0-295,-1 0 0,-1 3 172,1 2 1,7-2-60,4 3 1,3-12-463,3-5 1,0-5-65,-1-1 0,7-8-138,-1-3 0,7-7 189,-7-5 0,6-4-120,-5-8 1,5-5 521,-5 0 0,-1-9 0,-5 5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9.271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18 8217,'25'-10'1986,"0"3"-1359,4 7 0,-2 7 32,-4 5 0,2 9-263,4 2 0,4 2-329,-4-2 1,3-4-85,3 4 0,-6-3-368,-1-3 1,-1-2-590,2-3 0,4 1 618,-4-7 0,1 0-718,-1-6 1,6-8 297,-1-3 1,9-7 775,8-5 0,1-4 0,8-7 0,1-1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9.3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17 8213,'37'-5'-2,"3"-1"0,-9 0 973,3 6 0,-11 2-323,0 4 0,-3 5 384,-3 12 0,0-2-678,0 8 0,-1-6-523,-5 6 1,5-8 247,-5 2-869,5-3 664,1-3 0,-6-2-420,1-3 0,0-5-1597,5-7 2143,0 0 0,0-15 0,1-4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9.59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 8144,'9'4'1192,"-3"7"1,-4 8-431,-2 16 0,-2 1-15,-4 5 1,4 1-719,-3 4 1,3 10-735,2-4 1,0 2-390,0-8 0,0 4 512,0-4 0,0-4-94,0-2 1,0-5 231,0-6 1,0-10-119,0-7 536,0-9 0,0-5-48,0-15 1,2-10 73,3-13 0,5-4 0,7-8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49.97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0 398 8144,'52'-42'0,"-2"-2"289,-4-8 0,2 12 158,-7-1 0,1 14 157,-2-7 0,5 11-311,6 0 0,1 3-229,0 3 1,0 6 41,0-1 0,0 8-223,0-2 0,-6 5-108,0 1 1,-6 7 154,6 5 0,-7 3 40,1 2 1,-9 1 99,-2-1 0,-2 6 87,1 0 0,-3 8-53,-7-2 0,-3 9 185,-3 2 1,3 9-97,-3-3 0,-5 6 54,-1 5 0,2 5-84,-3 7 0,3 2 0,-2 4 0,-2 4-328,7 7 0,-7 1 394,2-1 1,-4 6-17,-2 0 0,0 3-6,0-3 0,-2-2 38,-4 8 1,-2-8-367,-3 3 1,1-7-382,5-5 1,1-4-58,-8-8 0,1-8 274,-7-3 1,-5-12-4,0-6 1,0-5-80,6-6 1,-6-6-68,0-12 1,0-3-83,5-8 1,3-2-157,3-4 1,-3-11 365,4-12 1,1-11 305,-2-6 0,-7-12 0,-8-3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5:50.27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52 172 8039,'-17'-25'674,"1"-2"185,5-8 1,3 12-313,8 0 1,4 14-71,7-9 1,11 12-385,18 1 0,2 10-264,4 7 1,2 5-47,-7 6 0,-1 4 239,-5 8 0,-3 7-578,-3 4 0,-6 8 313,-11-2 0,-3 9 27,-3-9 1,-4-2 241,4-4 0,-4-7 481,-2 1 0,0-11-22,0-6 0,0-4 364,0-1 1,2-9-286,3-3 1,7-6-121,11-6 0,2-11-245,4-12 0,3-4-176,-3-1 1,2-7-292,-2 1 0,1 0-185,-6 5 1,-3 1-594,-10-1 1,-5 2 486,-12 4 559,-3 4 0,-32 8 0,-5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20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8013,'0'-10'1194,"8"2"1,2 8 52,7 0-784,8 0 1,-6 0-376,4 0 1,-4 6-700,-1 0 0,-1 2-777,0-3 949,1-3 0,-7 6-735,1-8 251,-9 8 0,-1 1 923,-7 9 0,-9-1 0,3 0 0,-3 6-173,3 0 1,-3 2 172,8-2 0,1 2-5,5 4 0,2 2 85,3-8 0,-3 0 175,4-6 1,2 1 699,-2-1 0,1-2 161,-1-3-781,-4 3 1,13-7-68,-3 3 1,3-3-269,2-8 0,-7 0 0,-2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20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240 312 8049,'18'0'251,"-1"0"0,2-2 444,4-4 0,4 4 134,8-4 0,5-3-324,0-3 1,14 3-592,-2-3 1,0 1 116,0-7 0,-12 1-167,6 0 1,-7-1-142,-5 1 1,-7 0-321,-4 0 1,-9 1 40,-3 5-521,-7-5 434,4 7 0,-16-7 235,-3 5 1,-5 1 71,-1 4 1,0 4 335,-1-3 0,1 3 0,0-4 0,-1 0 0,7 0 0,-1 6 0,9 2 83,-3 4 1,2 2 172,-2 3 0,4 5 569,-3-5 1,-3 5-365,2 1 0,-5 0 384,5 1 1,-6 5-324,6 0 0,-7 7-383,2-1 0,-5 10-158,-1 1 1,0 2-219,-1-1 0,1-5 25,0 4 0,5-5-315,1-6 0,7-4-192,-2-8 1,6-2 306,6-3 0,0-4-947,11-8 1359,-4-8 0,28-17 0,-5-11 0</inkml:trace>
  <inkml:trace contextRef="#ctx0" brushRef="#br0" timeOffset="114">1157 294 8049,'10'2'1518,"-5"4"1,-3-2-1299,-2 7 1,-2-5-698,-3 6 0,-5 5 477,-7 6 0,-8 8 0,-2-4 0</inkml:trace>
  <inkml:trace contextRef="#ctx0" brushRef="#br0" timeOffset="850">33 1211 8009,'-19'-2'0,"7"-4"0,10 2 759,8-7 0,15-1-273,19-5 0,14-8 190,21-4 1,8-3-793,-35 14 0,2 1 1,-2 0-1,0-1 12,4 1 0,0 0 1,-1 2-1,-1 1 38,43-15 1,-1 8 35,-6-2 1,-3 0-17,-8 6 1,-2-4 18,-15 9 0,-8 2-517,-10-1 1,-5 7-376,-7-2-163,-3 4 651,-15 2 0,-4 6 263,-12 0 1,-11 7-166,-12-1 0,-12 3 468,-5 3 0,-4 5-135,-1 0 0,-1 2 0,0-2 0,-6-2 0,0 8 0,7-8 0,4 2 0,3 2 0,-2-2 0,-2 0 94,8-6 1,5 2 175,6 4 1,8-3 427,-2 3 0,0-2-282,6 2 1,-2-2 140,13 8 0,0-6-153,6 6 0,0-6 275,0 6 1,2-6-359,4 6 1,0-8-156,11 2 0,-4-6-98,10-5 1,2-5-263,-2-7 1,6 0 62,-6 0 0,2-7 86,-2-5 0,-4-5-434,5-6 0,-11 3 180,-1-3 1,-9-2-274,3 2 0,-4 0 177,-2 6 0,-8 0 150,-3-1 1,-6 3 201,-7 4 1,5 1 251,-4 4 1,4 4 280,2-4-368,-1 12 1,3 4-111,4 7 1,5-5 34,12-1 1,5-7-589,12 2 1,4-4 143,8-2 1,-1-2-16,1-4 1,5-4 165,0-7 1,7 0 66,-7 0 1,-2-1 106,-9 1 0,2 5-212,-8 1 880,0-1-426,-6 3 1632,-7-7-316,-2 14-648,-16-5 1,4 9-426,-7 3 1,7-1-205,-2 8 1,4 5 46,2 6 0,0 10-15,0 1 1,8 9 311,3 9 1,3-1-117,-3 1 0,3 6-86,-9 0 1,7 5-347,-6-5 0,0 5-347,-6-5 1,0-8 171,0-10 1,-8-3-128,-4-3 1,-3-7 160,-2-4 0,-6-4-15,0-1 1,-8-3-581,2-3 1,-4-5 214,-1-7 1,1 0-837,4 0 0,4-9 168,8-9 1184,0-14 0,-1-13 0,1-6 0</inkml:trace>
  <inkml:trace contextRef="#ctx0" brushRef="#br0" timeOffset="1417">1762 1073 7959,'0'-18'751,"8"9"205,3 3 1,7 2-507,5-2 0,-4 4-67,4-3 1,-2 10-156,2 7 1,-6 5 7,1 6 1,-1 4 349,-5 8 1,-3-1-169,3 1 1,-3 0-598,3-1 0,3 6-122,-3 1 0,-3-8-326,3-10 1,-6 0 317,5-6-119,-7 4 395,11-19 0,-11-2-135,8-12 1,-1-11-359,7-5 0,5-13 95,0-5 1,2-4-363,-2-2 1,4 0 429,7 1 1,1 1 294,-1 3 0,3 7-78,3 11 1,-1 4 115,7 8 1,-6 7 215,6 5 1,-5 3-199,5 2 0,-8 2 1097,3 3-570,-13 5-286,-3 7 1,-9 2 599,-5 5 1,-3-3-297,-8 8 1,0-1-134,0 7 0,-15 5-323,-8 1 1,-8 7-271,-4-2 0,-1-4-163,-5-2 0,5-9 224,-5-2 1,7-10 515,5-2 0,-2-7-160,8-10 1,0-2-283,6-4 1,5-5-24,1-12 0,7-4-71,-2-8 1,4 5 122,2-5 1,8 10-198,4-10 1,3 12-177,2 0 1,2 4 148,4 2 1,-3 1-96,3 5 0,2 1-235,-2 5 185,0 3 76,-6-6 198,0 8 1,-7-2-258,-4-4-77,-4 4 235,-2-5 1,-2 1-330,-4 0 0,-4-7 552,-7 1 0,0-3 0,0-10 0,-1-2 0</inkml:trace>
  <inkml:trace contextRef="#ctx0" brushRef="#br0" timeOffset="1588">2575 761 7959,'0'-7'883,"0"7"1,0 15-317,0 14 0,0 5 208,0 7 1,-2 1-284,-4 4 0,2 4-58,-7-4 1,5 2-251,-5-2 0,5 2-168,-6-7 1,8-1-223,-1-5 0,3-3-432,2-3 0,0-10-126,0-7 0,7-8 329,5 2 0,3-8-467,3-10 0,-1-7 330,0-16 0,8-9 572,4-8 0,-4-15 0,0-12 0</inkml:trace>
  <inkml:trace contextRef="#ctx0" brushRef="#br0" timeOffset="1780">3007 260 7959,'29'-17'379,"0"-1"1,-8 9-24,2 3 0,-4 6 101,-1 6 1,-3 5 85,-3 12 0,1 2 65,-7 4 0,-1 4 30,-5-4 1,0-3 254,0 3 1,2-2-473,4 2 0,-2-2-199,8-4 1,1-6-283,10 1 1,-2-3 118,8-9 0,6-1-151,5-5 1,2-7-277,-1-5 0,-5-3-493,4-2 0,-5 1-2532,-6 5 1624,4-5 1769,-14 7 0,6-1 0,-8 2 0</inkml:trace>
  <inkml:trace contextRef="#ctx0" brushRef="#br0" timeOffset="2067">3353 1038 7959,'0'17'0,"0"6"2107,0 0 1,0 8-1005,0-2 0,0 2-895,0-2 1,6 3-190,0-3 1,-1 4-188,-5 1 0,0-5 132,0 0 1,0-8-106,0 2-54,0 4 1,-7-8 170,-5 4 0,-3-9-323,-2-3 1,-1-7-92,1 2 0,-2-6-647,-4-6 0,3-9 373,-3-8 1,6-6 158,6 6 1,3-6 377,8 6 0,0 6 278,0 5 1,2 8 498,4-1 1,5 3-447,12 2 0,4 7 521,8 5 0,-5 9-253,5 2 1,-2 8 1309,13-2 0,6-3-658,5 3 0,11 0-316,1 6 0,2-1-1570,10 1 810,7-1 0,2 1 0,-43-18 0,0 1 0,46 16 0,-3 1 0,2-1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18.1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52 206 8256,'-17'-7'2253,"-1"5"-1265,9-6 257,1 0-579,8 6 0,2-5-209,4 7 0,5 6 321,12-1 0,-1 9-232,6-3 1,1-1-32,6 1 0,5-5-214,0 6 0,9-8-249,-3 1 0,-2-3 1,2-2 0,-6 0 132,6 0 1,-7 0-705,1 0 0,-3 0 321,-3 0 1,-1 0-1286,-4 0 1,-4 0-226,-8 0 198,0 0 1,-7 2 603,-4 4 0,-12 5 231,-6 13 0,-11 2 675,-5 9 0,-13 7 0,-3 2 0</inkml:trace>
  <inkml:trace contextRef="#ctx0" brushRef="#br0" timeOffset="257">225 777 8256,'-17'2'0,"-1"4"979,1-4 1475,7 5-1476,3 1-726,7 2 1,0 7-136,0 0 0,6 8 101,-1 4 0,9 4 123,-3 1 1,-1 7-63,1-1 0,-7 8-1,2-2 1,2 10-185,-3 1 0,7 3 69,-6-2 1,7-6-384,-1-1 0,3-1 168,2-9 1,3 3-307,3-9 0,-2-5 182,8-12 1,-1-3-200,7-4 0,5-3 83,1-8 0,-1-8-41,-5-3 0,-1-4-431,1-3 1,-6 1 258,0 0 1,-10-1-466,-2 1 1,-2 0 394,-9 0 0,0 5 575,-6 0 0,-15-7 0,-5-8 0</inkml:trace>
  <inkml:trace contextRef="#ctx0" brushRef="#br0" timeOffset="425">467 1348 8168,'-27'-8'0,"4"4"3116,12-7-2245,-5 7 0,14-6-350,-3 4 0,10 5-242,7-5 0,5 4-70,6 2 1,4 0-557,8 0 0,-5-6 279,5 0 0,-4-1-1231,9 1 0,-3 2 695,-3-8 1,1 9-462,-1-3 0,-5 4 373,0 2 0,-8 0 692,2 0 0,-4 15 0,-1 5 0</inkml:trace>
  <inkml:trace contextRef="#ctx0" brushRef="#br0" timeOffset="1452">1090 1279 8168,'0'-18'1329,"0"7"1875,0-1-2742,0 8-243,0-3 0,5 9-172,1 3 1,2 5 115,-2 7 1,-4 2-147,3 5 0,-1-3 101,2 7 1,2-1-131,3 2 0,4 2-209,-3-8 1,3 0-279,3-6 1,-7-1-86,1-5 1,-1-3 246,7-8 0,-1 0-184,0 0 0,-5-10 135,-1-7 1,1-8-153,5-10 1,-2 1 155,-3-1 1,-2 6 307,-5 1 1,-3 1 4,4-2 1,-4 4 292,-2 8 541,0 7-610,0 2 1,0 12 480,0 8 1,0 7-337,0 16 0,0-7 89,0 1 1,0 0-76,0 6 0,2-7 142,4 1 0,3-8-108,8 2 1,1-5-140,-1-7 1,8 3-135,4-9 1,4-1-234,1-9 0,3-7-308,3-11 0,-4-10 287,5-7 1,1-8-154,-2 2 1,1-6 123,-7-6 0,-5 3-397,0-9 0,-8-5-22,2-6 0,-5-10 203,-7-1 0,2-6 249,-7-6 0,0 48 1,0 0 144,0-42 1,1 13 197,-1 10 0,-4 11-85,4 0 0,-4 18-39,-2 5 0,0 12-7,0 0 0,0 10 328,0 1 38,0 9 1,-6-3-63,0 12 0,-5-3 472,5 9 0,-6 5-500,6 6 0,-5 6-174,5-6 0,-1 14 46,1-3 0,4 12-117,-4 0 0,4 10 138,2 2 1,0 9-152,0 2 0,0 0 184,0 6 0,8 2-46,3-2 0,-1 0-29,1-6 1,-1-7 15,2-5 0,9 3-155,-4-2 1,6-3 134,0-9 0,4-3-485,8-9 0,-1-7 167,1-4 0,-1-5-223,1-7 0,0-3 71,-1-8 1,1-2 63,-1-4 0,1-5-279,0-13 1,-9 5 140,-3-4 0,-3-4 124,-3-2 1,-7-3 44,-5-3 0,-3 6 133,-2 1 0,-7 5-88,-5-6 1,-3 13 615,-3-1 1,-5 11 0,0 1 0,-6 5 268,6 5 1,-5 13 173,5 10 0,1 5-367,11 2 0,-3 5-263,9 0 0,-1-1 18,6-10 0,8 1-367,3-7 1,10 0-136,2-5 1,10-9-154,2-3 1,-1-4-25,6-2 0,3-4-324,-3-7 0,6-3 183,-5-15 1,5 1-222,-6-7 1,0 0 247,-5 1 1,0-7 144,-1 1 0,-5-2 292,0 2 0,-8 5-30,2 0 0,-4 8 370,-2 10 1,1 8 115,-1 3 1,-5 6 501,-1 6 1,-1 11-398,1 12 1,3 5 191,-9 7 1,9 3-259,-3 8 1,-1-2-109,2-4 0,-3 2-283,3-8 1,3 4 141,-3-9 0,-3 1-516,3-13 1,-6-1-80,5-11 246,-7 4 1,5-13 177,-3 4 0,-2-14 238,8-9 0,-7-8-220,7-9 1,-1-11 22,7-6 1,-7-11 135,1-13 1,-1 10 63,7-4 0,-7 19 188,1 4 0,-1 13-368,7 4 1,-1 14-259,0-3 1,2 13-173,4-1 1,-3 4 201,3 2 0,4 8-1092,1 3 0,-1 5 107,2 1 1156,0 0 0,5 0 0,1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0.2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68 8159,'0'-27'1570,"0"10"1,2 7 125,4 4-2023,-5 4 1,7-4 103,-8 12 0,-2 4 181,-4 7 0,-5 2 436,-12 4 1,-2 6 581,-4 12 0,-2 1-685,8 4 0,-7 10-350,1-4 0,4 1-694,2-7 1,5 1 425,7-13 1,-3 5-480,9-11 1,-7-3 108,6-2 1,1-9-933,5-3 1039,0-7 1,1 2-357,5-12 946,-4-3 0,14-16 0,-7-2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25.5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8197,'0'-10'2460,"0"3"-1977,0 7-201,0 0 1,2 7-474,4 5 181,-4-4 1,7 5-1605,-3-7 1614,-4 7 0,13-3 0,-5 7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26.6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225 554 7722,'0'-10'1692,"0"-5"-1497,8 5 0,1-7-110,9 0 1,1-1-194,4 1 1,-4 6 130,4-1 1,-4 0-157,-1-5 270,-1 8 58,0 1-36,-7 8 1,-4 10-92,-12 7 1,-6 2 35,-11 10 0,2 0 73,-8 5 0,2 1 21,-1-1 1,-3-5-27,8 0 1,0-2 78,5 2 1,1-4-218,0-8 0,1 6 69,5 0 0,-4 0-104,3-5 0,2 1 122,-1 4 0,-1 2-47,-5 4 1,6 3-49,-1-3 1,8-2-33,-2 2 0,-1-2 27,1 2 1,0-3-121,6-3 0,0-3 105,0 3 0,2-4 32,4-2 0,3-5 55,9-1 1,1-7-81,4 2 1,6-4 221,11-2 1,6-8-139,12-3 0,-2-5-38,7-1 0,1 0-35,5-1 0,-8 1-77,-3 0 1,-12 1-184,-6 5 0,-3-3 78,-3 9 1,-7-7-22,-4 6 1,-9 1-171,-3 5-570,-7 0 47,4 0-187,-8 0 14,-8 0-272,-1 0 844,-9 0 1,1-8 472,0-4 0,-8-11 0,-2-4 0</inkml:trace>
  <inkml:trace contextRef="#ctx0" brushRef="#br0" timeOffset="250">588 848 8161,'-9'-17'-534,"1"-1"890,8 1 1,0 0 246,0-1-265,0 1 0,2 2 183,4 3-310,-5-3 0,13 11 526,-8-8-262,-1 9-341,-5-5 1,0 12 94,0 7 0,0 5 58,0 18 0,0 7-53,0 16 1,-7 5-173,-5 7 0,3 6-72,-3 0 0,6 0-218,-5-6 1,5 0-120,-5 0 0,7-3-357,-2-9 1,4-7-460,2-15 447,0-1 35,0-7 0,8-11 184,3-16 0,7-16 497,5-13 0,-4-11 0,6-4 0</inkml:trace>
  <inkml:trace contextRef="#ctx0" brushRef="#br0" timeOffset="1062">1193 882 8090,'10'0'1189,"5"0"-703,-13 0 0,14 0-124,-5 0 1,5-2 107,1-3 0,2-5-166,4-7 0,2-8-383,4-4 0,7-4-47,-7-1 0,8-1-103,-8 1 1,-4-3 98,-2-3 1,-6 3-164,-6-3 0,3-4 35,-8-2 0,-1-4-6,-5-2 1,0 2 113,0 4 1,-5 1 29,-1 5 1,-8 9 206,3-3 0,-3 11-59,3 0 1,-4 11 135,3 6-174,-3 4 0,-3 2-2,1 0 1,6 0 159,-1 0-138,1 0 398,-7 8-132,1 2-68,0 7 1,7 0-41,4 1 1,-1-1-34,1 0 1,0 6-2,6 0 1,0 10 13,0 2 1,0 7 121,0 10 0,0 7-89,0 5 0,-2 9-40,-4 2 0,4 7-303,-3-1 1,3-2 102,2 1 1,-2-8-1,-4-3 1,4-4-184,-4-13 1,4 2 136,2-14 0,0-1-184,0-11 302,0 5 1,0-14-189,0 4 425,0-11-3,0-5 1,0-8-380,0-5 0,0-11 28,0-12 1,0-6-168,0-5 1,2-4 21,4-8 1,-2 6 132,8-1 1,-1 9-95,6-2 0,1 5 20,-1 6 0,6 4-177,0 8 0,8 7 119,-2 5 1,3 3 221,3 2 0,-6 2 74,0 3 1,-8-1 182,2 8 1,-4-1-122,-2 7 1,-1-1 47,-5 0 0,-3 6 36,-8 0 1,0 2-87,0-2 0,-6-3-62,0 3 0,-13-4 48,2-2 1,-4-2-170,3-3 0,-5 1 143,0-7 1,-2 0-26,2-6 1,6-8 18,0-3 1,-1-3 452,7 3 45,3-5-324,0 14 0,8-1 150,0 14 1,8 3 32,4 14 1,3 1-5,2 6 1,1-1-74,-1 1 0,6 0-45,0-1 1,8-1-300,-2-4 1,9 1-380,2-7 0,6-5-1099,-5-7 0,-1-7 760,-5 2 0,-3-4-1316,-3-2 2036,4 0 0,-14-16 0,6-3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57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35 588 8215,'-17'-7'-1243,"7"5"1420,3-6 841,7 0-850,0 6 1,2-5-262,3 7 1,3-2-41,3-4 208,5 4 0,-7-6-12,9 8 0,-1 0-16,0 0 1,6 0-57,0 0 1,2 0 83,-1 0 1,2 0-146,9 0 0,-4 0 42,3 0 0,-1 0 29,13 0 1,-6-5 54,7-1 0,4-8 1,7 3 1,2-3 13,-3 3 0,3-5 120,3 5 1,10-2 10,-4 1 1,4-3-122,-3 3 1,12-3-301,5-3 0,9 1 290,-4 0 0,-42 9 0,0 0 2,48-3 0,-47 3 0,0 1-59,1 1 1,0 0 0,0-1 0,1 1-8,2 0 1,0 0-1,-5-2 1,0 1 6,2 1 1,-1 0 0,47-7-77,0 1 1,-47 5 0,-2-1 34,44-4 0,3-1-8,-10 1 0,8-3-20,-13 3 0,5-1 57,-11 1 0,-5-3 47,-7 4 1,-2 1-28,3-2 0,-5 3 11,-7-3 1,-6 3-68,0 3 0,-9 4-128,-2-4 0,-3 4-556,-9 2 219,0 0 178,-5 0 0,-9 2 321,-3 4 0,-4 4 0,-2 7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6:58.2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327 450 8374,'0'-33'26,"0"12"0,0-17 360,0 15 329,0-1 1,0 13-280,0-1-788,8 9 0,-6-3 199,3 12 0,-5 3-32,-5 8 0,-5 8 112,-7 4 0,-3 4 95,-3 2 0,2 5-57,-8 0 1,3 1 20,-3-7 0,-2 1-32,8-1 1,0-5 39,6 0 1,-1-8 37,1 2 0,7-4-79,5-1 11,-5-1 0,8 0-31,-4 1 1,6-7 51,6 1 1,-2-7-15,7 7 1,1-6-2,5 5 0,1 1-3,-1 5 1,0 0 11,0 1 0,-5-1 3,0 0 1,-7 8 56,7 4 0,-8 4 8,1 1 0,-3-3 38,-2 4 0,0-10-83,0 9 0,0-3 157,0 3 0,-5-5-77,-1 0 0,0-2 131,6 2 0,0-2-178,0-4 0,0-4-4,0 4 1,0 2-14,0-2 1,0 0-104,0-6 0,0-5 28,0 0 0,0-7 91,0 7-120,8-8 0,-4 3 47,7-7 0,-1-7-7,1-5 0,5-13-150,-5-9 1,6-5-239,6-13 1,-1-5-8,6-18 1,-5-6 230,6-11 0,-14 41 0,-1-2 0,3-4 0,1 1 0</inkml:trace>
  <inkml:trace contextRef="#ctx0" brushRef="#br0" timeOffset="591">984 0 8283,'8'2'381,"-8"4"1,-8 3 365,-9 9 0,3 7-470,-3 4 0,9 5-544,-9 7 0,-2 3 127,-4 8 0,-2 1-228,2 5 1,-4-2 175,-8 7 1,1-5-31,-1 5 0,2-9 50,5-2 0,3-14 49,7-9 0,3-13 352,3 1-187,5-11 1,9-1 67,3-10 0,15-5-23,14-7 1,10-3 234,14-3 0,2 4-36,3-4 1,2 4-134,-7 2 0,0 7 87,-6 4 0,-2 4-105,-4 2 1,-6 0-352,-11 0 1,-4 8-98,-8 4 1,-2 3-97,-3 2 0,-4 2 52,-8 4 1,0 2-179,0 4 0,-14 4 150,-3-4 0,-6 2 88,0-3 0,-4 5 123,-8-4 0,1-2 174,-1 2 0,2-8 0,5 2 0,-3-6 130,8-5 0,-6 3 281,6-4-56,0-3 306,6 0 722,-1-8-516,9 0-717,9 0 0,9 0 153,9 0 1,-1 2-386,0 4 1,1-3-44,-1 9 1,0 1-59,0 10 0,-5-1 141,-1 6 0,-7 3-19,2 9 0,-4-3-31,-2 3 1,0-3 62,0-3 0,0-1 257,0-4 1,0-4-28,0-8 69,0 0 1,8-1-143,3-5 1,6-3-53,7-8 0,-5-8-29,4-3 0,4-5 3,2-1 1,-4-6-71,-2 0 1,-6-6-247,-6 6 1,3-6-16,-8 6 0,-1-2 157,-5 2 0,-7 4-43,-5-4 1,-9 6 29,-2 5 1,-6 4-108,6 8 1,0 2 67,6 4 0,-1 2-133,1 3 0,8 5 309,3-5 0,12 5 0,3 1 0</inkml:trace>
  <inkml:trace contextRef="#ctx0" brushRef="#br0" timeOffset="768">2385 917 8061,'-25'0'0,"-2"-8"0,-8-2 0,1-7 0</inkml:trace>
  <inkml:trace contextRef="#ctx0" brushRef="#br0" timeOffset="1537">2177 657 8068,'10'2'707,"-4"4"0,-4 4-287,-2 7 0,0 0-214,0 1 0,2 5-242,3 0 1,-3 5-330,4-4 1,-4 4 200,-2-5 0,0 0-235,0-5 303,8-1 1,1-2 92,8-3 1,3-6-145,3-12 1,-2-4 33,8-7 1,5 0-91,7-1 0,-1-1 98,-5-4 1,-1 6-26,1 0 0,-3 1 97,-3 10 1,2 1 206,-8 5 0,0 0 0,-8 7 33,-3 5 1,-6 5 59,-12 6 0,-4 4-130,-7 8 0,-6-1-17,0 1 1,-14 5-38,3 1 0,-5 1-121,5-2 0,5-5 75,0-1 1,8-1-304,-2-10-161,12 0 265,3-6 1,17-7 21,9-4 1,7-6-77,9-6-2,9-4 151,1 1 0,2-5 93,0 9 0,-2-1 208,2 6 1,-1 2-38,-5 4 0,-9 9 233,3 8 1,-13 8-151,-3-2 0,-3 5-86,-9 7 1,-2-5-224,-10 4 145,-4-3-55,-7-3 0,0-1-170,-1-4 1,-1-4 43,-4-8 0,4-1-309,-4-5 116,4-3 1,1-16-42,1-3 1,5-12-307,1-6 1,5-10 215,-5-1 1,5-18-43,-6-5 1,7-6 430,-7-12 0,6-2-259,-5-9 0,7 6 259,-2-1-956,4 8 956,2 18 0,0 3-42,0 12 0,2-2 48,4 8 0,-2 1 109,7 11 1,-5-1 47,6 11 1,-9-3 590,3 10-473,-4 3 1,-4 0 621,-4 8 1,3 8-645,-9 4 1,1 3 139,-7 2 0,7 6-46,-1 0 1,8 10-115,-1 2 1,-3-1-209,2 7 1,0 1 135,6-2 1,0 1-232,0-7 1,0-1-263,0-4 1,2-4-301,4-8 1,4-6-112,7 1 122,0-8 0,6-6 114,0-15 73,0-8 340,-5-10 0,1-1 88,4-5 0,-4 1 0,4-12 0,-4 4 0,-1-10 0,1 6 2,4 6 0,-4 10 55,4 7 1,-5 14 204,-7-3 0,4 13 369,-3-1 0,-2 13 73,1 11 1,-7 7-111,2 9 1,1 3-126,-1 3 0,6-1-238,-6 7 0,5-6-655,-5 6 1,1-7 366,-1 1 57,-4 4 0,14-7 0,-7 5 0</inkml:trace>
  <inkml:trace contextRef="#ctx0" brushRef="#br0" timeOffset="2720">3820 934 8043,'-40'0'-318,"-1"0"1,9 0-953,9 0 1163,4 0 107,9 8 0,4-1-29,12 5 0,11-2-41,12-5 1,4-3 248,1 4 0,9-6-73,3-6 1,-2 2-328,2-7 1,-6-3 126,6-9 0,-9 4 88,-2-4 0,-3 4-9,-9 2 1,-2-1 14,-9 1 0,-4 0 0,-8-1 0,0 1 0,0 0 0,-8 0 0,-4-1 0,-3-1 0,-2-4 0,5 4 0,1-4 0,-1 11 0,-5 6 0,5 4 0,1 2 0,1 8 45,-1 4 1,-5 18 96,5 11 0,1 11 39,-1 11 1,5 0-89,-6 12 1,7 2 341,-7-2 0,8 8-284,-2-2 0,5-7-292,1-4 1,0-5-145,0-13 0,7 0-143,5-18 0,1 3 249,-1-14 0,3-8 11,-3-9 148,-5-4 1,7-4 19,-8-4 0,-1-11 156,-5-12 0,0-5-156,0-7 0,0-9 0,0-7 0,-7-5 0,-5 10 0,-3 0 0,-3 18 0,1-3 0,0 14 0,0 8 0,-1 9 0,1 12 102,0 5 1,-6 12-23,0 6 0,-1 10 394,7 1 1,0 0-155,0-5 0,7-6-115,4 0 0,6-8-232,6 2 1,5-12-253,13-5 1,4-4 169,13-2 0,3-10-69,8-7 0,2-16-263,3-13 1,5-9 265,7-3 1,-34 22 0,-1-1 174,1 0 0,-1-1 0,1-4 0,-1-1-193,1-2 0,0-2 1,-1 0-1,-1 0 193,-1-2 0,-1 0 0,-1 3 0,0 2 0,22-31 0,-8 2-45,-4 15 0,-3 10 45,-3 14 0,-7 9 0,-4 13 2,-3 4 0,-11 16 413,-3 4 1,-6 11-76,-6 5 0,0 5 327,-11 2 1,9-1-612,-9 1 1,6-1 61,-1 1 0,-1-6-169,7 0 1,0-6 136,6 6 1,8-8-140,3 2 0,12-4-39,6-2 1,6-1 44,5-5 0,6 3 282,12-9 1,3 3-89,8-2 1,-1-2 71,-5 7 0,-1 3-166,-5 9 1,-5-2-180,0 8 0,-2-6 245,-10 6 0,-1-3 129,-10 3 0,-1 6-666,-10-1 0,1 1 204,-13 5 1,-8 5-311,-10 1 0,-13-2 220,-9 2 0,-9-8 131,-8 3 1,-3-7 12,-4-5 0,4-4 160,-3-8 0,3-7 0,2-4 0,6-6 0,0-6 0,7-11 0,-1-12 0,11 2 0,6-2 0,6 2 0,5-1 0,5-3 0,7 8 0,0 0 0,0 5 0,0 1 0,0 0 0,1 5 0,5 1 0,-4 7 0,6-4 0,-10 8 70,-4 0 1,-3 8-12,-9 3 1,-7 12 496,-4 6 0,-3 4-211,-3 2 1,1-7 86,-1 1 1,8-2-169,4 2 0,4-4 167,2-8-419,7 0-520,2-7 0,18-4-300,7-12 0,10-11 406,13-12 1,-1-4 193,7-1 1,-2 1 207,2 4 0,-3 4 0,-9 8 0,-1 7 0,-4 5 0,1 3 0,-7 2 0,-7 2 186,-10 3 0,-5 7 347,-1 11 0,-9-2-51,-8 8 0,-8 0-111,-10 5 0,-5 1-1124,-1-1 0,1-1 177,5-4 576,8-4 0,-5-8 0,5 1 0</inkml:trace>
  <inkml:trace contextRef="#ctx0" brushRef="#br0" timeOffset="3533">6916 467 7954,'7'-17'-230,"-5"0"-344,4-1 2252,-4 9-1120,-2 1 0,0 10-295,0 4 1,0 11-82,0 12 0,0-2 0,0 1 0,2-1-48,4 2 1,11 2-105,12-8 1,5-2-131,7-9 0,3 1-342,8-7 0,-6 0-315,0-6 0,-8-8 348,3-4 0,-7-3 34,-5-2 0,-4-1 14,-8 1 1,-1-2 204,-5-4 1,-3-2 12,-8-4 0,-8-4 241,-3 5 1,-5 3-14,-1 2 0,0 11 166,0 6 1,-7 4 270,1 2 1,-2 14-222,2 3 1,2 18-42,-8-1 0,3 10-28,-3-3 0,4 7-221,7-2 0,1-2-15,0 2 1,0-2-115,-1 3 1,1 1-95,0-8 1,5 0-347,1-5 0,5-6-51,-6 0 1,8-8 355,-1 2 1,3-4 252,2-2 0,0-7 0,0 5 0,7-13 0,5 4 0,3-4 0,3-2 0,1 0 46,4 0 1,-4 0 136,4 0 1,-4 0 220,-1 0 0,-1 0 326,0 0 0,1 0-223,-1 0 1,-6 2-41,1 4 0,-6-3-576,5 9 1,-7 1-31,2 10 0,-6-1-123,-6 6 0,-9 3 137,-8 9 0,-8-3-75,2 3 1,4-3 431,2-3 0,6-1-169,5-4 1,5 2 60,7-8 0,3 0-85,9-6 1,7-2-75,16-3 1,1-4 11,5-8 1,-3 0-177,8 0 1,-2-8 160,2-4 0,-3-3-71,-9-2 1,-7-1 124,-4 1 1,-5 0-42,-7 0 0,-3-1 240,-8 1 0,-8 0-95,-3-1 0,-13 1-127,-4 0 1,-5 5-51,-2 1 0,1 7-155,-1-2 0,-1 4-92,-5 2 0,-1 8-376,-4 3 1,-2 5 148,8 1 0,-1-5 531,7-1 0,1-1 0,4 1 0,-3 5 0,5-7 0</inkml:trace>
  <inkml:trace contextRef="#ctx0" brushRef="#br0" timeOffset="3766">6362 1505 7954,'-34'9'0,"1"1"423,4-4 0,4-2-42,8 7 1,7 1 386,5 5 1,14 2-38,14 4 1,12 4 127,17 8 0,13-1-322,4 1 0,16-1-412,7 1 1,-45-18 0,2 1-12,5-1 0,2 0 1,4 1-1,2-1-416,4 0 0,1 0 0,5-1 0,2-1-395,6 3 1,2-1 0,0-3-1,1 0 697,3 4 0,1-1 0,2-2 0,0-1 0,2-3 0,1 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07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432 295 8338,'0'-18'-28,"8"1"0,-6 6 145,4-1 1,2 6-50,-3-5 1,7 5 297,-6-6-440,-1 9 0,-3-5 297,4 8 406,-4 0-438,6 0 1,-8 8 9,0 3 1,0 6 210,0 7 0,-6 8-159,0 9 1,-9 9-187,-3 1 0,-1 1-24,-10 6 1,1-2-271,-7 1 1,0-5 83,1 0 1,5-8-124,0-9 1,6-3 100,-6-3 1,6-4-69,-6-7 1,8-3 89,-2-4 1,10-3-17,1-8 0,3-8-51,-3-3 1,3-4 113,3-3 1,4-7-125,-4-4 0,4-3 83,2-3 1,0 1 26,0-1 0,2 8 34,4 4 0,3 2 85,9-2 1,-7 9 11,1-3 1,-1 9-193,7-3 547,-1 7-99,0-11 246,-7 13 72,-3-6 90,-7 8-395,0 0-45,0 8-168,8 1 1,-4 9-15,8-1 1,-7 0-144,7 1 1,-6 1 94,5 4 1,1 4 211,5 7 1,0 9-30,1 3 0,-7 4 92,1 2 0,-1 5-193,6 1 0,-5 5 32,-1-5 0,-7 0-127,2-7 1,-4 5 142,-2-4 1,6-4-349,0-13 0,-1-3-66,-5-3 139,0 4 1,0-14-172,0 4 11,0-11 0,0-3-254,0-3-390,0-4 293,0 6 424,0-8 1,0-8-476,0-4 0,0-3 201,0-2 0,0-8 491,0-4 0,-5-6 0,-1-5 0,-2 3 0,2-3 0,4 4-53,-3 1 1,-3 6-111,2 0 0,0 8 294,6-2 0,0 4-2,0 2 544,0-1 1,-2 3-268,-3 3 1,3 3 1467,-4 3-1267,4 4 0,2-4-307,0 12 1,-8 6-112,-3 11 1,-4 4-96,-3 7 0,1 1-598,0-1 0,-1 1 336,1 0 1,6-7-849,-1 1 0,8-13-544,-2 1 1560,4-11 0,2-6 0,0-10 0</inkml:trace>
  <inkml:trace contextRef="#ctx0" brushRef="#br0" timeOffset="1832">744 208 8345,'0'-17'1269,"0"0"1,7 7-802,5 4 0,11 4-328,6 2 1,3-5-264,3-1 0,2 0 153,3 6 0,2-6-123,4 1 0,-9-1-722,-8 6 0,-14 0 205,2 0-142,-3-8 104,-5 6 494,-1-5 1,-8 5-308,0-4 288,-8 4 0,1-13 33,-5 3 1,-1 2-132,7-1 507,-8-1-241,5-5 0,-3 7 951,1 5-533,7 3 0,-9 4 134,7 3 1,0 5-206,6 7 1,0 6 139,0 0 1,0 6-135,0-6 0,0 8-230,0-2 1,0-2-666,0 2 0,0-6 345,0 5 1,0-6-473,0 1 1,0 2 183,0-2 0,0 0-22,0-6 1,-6-5-153,0-1 38,-7-7 696,3 4-36,-7-8 0,8-2 519,3-4 0,4 2-293,2-7 1,8 5 247,3-6 1,4 7-180,3-7 1,1 8-93,4-2 1,-4-1-86,4 1 1,2 0-249,-2 6 0,0 0 70,-5 0-281,-9 0 0,5 2 47,-9 4 1,-1 9 61,-9 8 0,-7 8 64,-11-2 1,-2 2 136,-4-3 1,-2 5 157,8-4 1,-5 2-86,4-3 1,1-3 106,6-7 0,8-1 172,3 0 186,4 1-490,2-1 68,0-7 0,8-3-213,3-7 1,4 0 40,3 0 1,5 0 33,0 0 0,0-6-3,-6 1 1,6-7-8,0 6 1,-5 1 103,-7 5 139,1 0 1,-3 7 214,-3 5 1,-4 3-147,-2 3 0,-2 5 103,-4 0 0,2 7-128,-7-1 1,1 2-40,-1-2 0,-3 3-74,9-3 1,-3-2-223,2 2 1,4-6 39,-4 6 1,4-8-220,2 2 0,0-4-92,0-1 0,0-1 146,0 0 1,0-5-5,0-1 180,0-7 252,0 4-206,0-8 0,6-8 186,0-3 1,7-5-229,-1-1 0,3 0-139,3-1 1,5-1-277,0-4 0,2 4 185,-2-4 0,-4-2-142,4 2 1,-4 0 130,-1 5 0,5 1 101,0 0 0,-6 5 24,-5 1 624,-1 7-263,6-4 0,-7 10 261,-4 4 1,-4 3 66,-2 9 1,-2 1-170,-4 4 1,-4-2-131,-7 8 0,0-6-71,-1 6 1,1 0 14,0 5 0,2-7-73,3-4 1,-1-4-42,7-1 1,-6-7-21,6 1-431,1-8-43,5 3 209,0-7-96,0 0-295,-8 0 212,6 0 58,-6 0 0,8-2-305,0-3 183,0 3 1,0-8 118,0 4 0,0 2-142,0-7 305,0 7 20,-7-11 1,5 11-149,-4-8 176,-4 9 0,7-7 30,-9 4 1,6 4-97,-5-4 130,7-3 1,-10 5 167,9-8 0,-1 7-157,6-7 0,-2 6 151,-4-5 1,4 5 146,-3-5 1,3 5 189,2-6 0,-2 8 305,-4-1 215,4-5-199,-13 8-491,5-6 1,-7 10-88,-1 4 1,7 11 56,-1 12 1,3 12 69,-3 5 0,-1 4-7,7 2 1,0 5 144,6 1 1,0 3-312,0-9 1,2 2-112,4-14 0,2 1-88,3-7 1,5-1-334,-5-4 1,-3-4-183,-2-8 0,1-5 79,-1-1 243,0-7 1,-6 2-49,0-12 0,2-9-47,3-8 1,-3-8 107,4 2 0,-4-4-117,-2-1 0,6-9 13,0-3 0,5-4-210,-5-1 0,7 4 121,-1 1 0,-3 8 151,3-2 0,0 5 151,5 6 0,-2-2 14,-3 8 0,3 0 118,-3 6 1,-3 0 30,3-1 1,-6 7 596,5-1-295,-7 1 0,6-1 266,-5 1 1,-3 5 337,4-6-322,-4 9 81,-2-13-293,0 14-354,0-5 144,0 7-409,0 0 291,8 0 1,-5 0 11,9 0 0,-8 2 24,2 3 1,1 5-43,-1 7 1,7 6 220,-1 0 0,-2 14 65,1-3 1,-1 11 77,1-5 1,5 12-260,-5-6 0,3 8-25,-3-8 0,4 2-109,-3-2 0,-2 2-272,1-8 1,-5 7-28,5-7 1,-7-2 107,2-9 0,2 2-710,-2-8 130,-1 0-95,-5-6 51,0-7 275,0-2 0,-7-12 35,-5-8 1,-3-1-192,-3-16 0,-5-2 212,0-9 1,-6 3 154,6-3 1,-5 3 290,5 3 1,-1 1-132,7 4 0,2 4 250,3 8 1,-1 6 12,7-1 1,0 1 22,6-7 1,0 7 15,0-1 0,0 1 104,0-7 0,6-5 337,0 0 0,7 0 81,-1 6 43,3 0-268,2-1-519,1 9 0,-7 1 110,1 8 0,-8 8-189,1 3 0,-10 7 133,-7 5 1,-3 3-119,-3 9 0,1-2 310,0-4 0,2-4-130,3-8 1,4-6 121,8 1 1,2-8-224,4 1 0,6-3-291,11-2 1,11-13-127,12-4 0,4-10-563,2 4 0,-4-8 427,4 2 581,-12 4 0,18-15 0,-14 3 0</inkml:trace>
  <inkml:trace contextRef="#ctx0" brushRef="#br0" timeOffset="2998">2404 623 8105,'-10'-27'1912,"4"8"-1422,12 8 1,10 1-165,7-1 0,7-5-450,-1 5 1,4-3-426,2 3 0,-7-5 68,1 5 0,-8-5-235,2-1 0,-9 0 644,-3-1 0,-7 1-76,2 0 0,-4-2 212,-2-4 0,0 3-103,0-3 0,-6-4-31,0-1 0,-5 3 9,5 2 1,-7 5 98,1 7 0,2 3 112,-1 8 1,-1 8 71,-5 3 1,2 18 19,3 6 1,-1 19-167,7 3 0,0 3 250,6 3 1,0 1-18,0 5 1,6 0 100,0 0 1,7-7-206,-1-5 0,3-5-74,2-6 0,-1-4-177,-5-7 0,5-8-744,-5-4-4,5-4 384,1-2 57,-8-7 0,-1-12 58,-8-15 1,-8-2-45,-3-10 1,-6 0 130,-6-6 0,1 1 228,-6-1 0,6 8 19,-1 4 0,4 4 469,2 2-148,-8 7 0,6 4-154,-4 12 0,3 4 15,3 7 1,6 6 14,-1 0-60,8 0-106,-3-5 1,14-9-190,5-3 0,13-6 16,9-6 0,11-11-210,12-12 1,7-6-329,11-5 0,-4-4-42,4-8 1,-4-6 332,-2 1 0,-8 5 361,-3 6 0,-12 9-43,-6 3 0,-11 7 193,-6 9 1,-9 9 510,-3 3-121,-7 4 0,-4 10-203,-11 3 0,-11 5-71,-1 1 1,-7 8 258,1 4 0,2-2-614,-2 2 0,6-6-2,-6 5 1,10-1-20,2 2 0,1 2 21,11-8 1,-1 0-103,6-6 0,2-5 216,4-1 1,-1-5 113,13 6 0,-5-8 199,10 1 0,2-1-130,-2 2 0,6-2-12,-6 7 1,0-5-114,-6 6 1,-1-1-77,-5 6 0,-3 6-1,-8 1 0,0 6-294,0-1 0,-8 6 98,-3 5 0,-10-2-32,-2 9 0,-8-7 206,2 6 1,-4-2-67,-1 2 0,5-1 259,0-5 0,8-4 103,-2 5 0,6-11 133,5-1 1,-1-2-168,7 2 0,0 2-57,6-8 0,2 0-66,4-6 1,-2 0-157,7 1 0,1-9-139,5-3 0,6-4 70,0-2 1,2 0-35,-2 0 0,-2-2-72,8-4 1,-6 3-69,6-9 1,-8 2 82,2-1 1,-9-5 55,-3 5 1,-7 1 112,2-1 1,1 5-69,-1-5 222,0 7-168,-6-4 60,-8 8 91,-1 0 371,-9 0-287,1 0 1,7-2 117,5-4 0,3 2-169,2-7 0,9-3-36,9-9 1,1 4 132,10-4 0,0-2-60,5 2 0,1-6-167,-1 6 0,7-6 7,-1 6 1,6 0-168,-6 6 0,-1 7-87,-10 5 1,1 3-702,-7 2 470,1 0 1,-9 2-237,-4 3 1,-3 5-67,-8 7 0,-2 3 236,-4 3 0,-1-4 134,-5 4 1,5-4 26,7-2 356,0-7 0,7 5 0,3-5 0</inkml:trace>
  <inkml:trace contextRef="#ctx0" brushRef="#br0" timeOffset="3113">4185 1505 8105,'0'10'1016,"8"-2"1,-4-8-1497,7 0-1153,1 7 1633,5 3 0,0-1 0,1-1 0</inkml:trace>
  <inkml:trace contextRef="#ctx0" brushRef="#br0" timeOffset="3239">4375 2007 7949,'-36'-25'1981,"7"7"372,15 9 0,11 11-1085,14 4-1268,1 3 0,20 1 0,-5-3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12.0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189 744 8241,'0'-17'-423,"0"0"296,0 0 0,0 5 785,0 0 1,0 7-255,0-7 0,0 6-11,0-5-45,0 7 5,0-4-359,0 8 0,-8 2 58,-4 4 1,-3 11 18,-2 12 0,-6 6 91,0 5 1,0 10 78,5 8 1,1 5-67,0-5 1,7-1 30,4-5 1,6-2-64,6-4 1,6-3 20,11-9 0,11-7-160,12-4 1,6-11 108,6-7 1,5-3-360,12-2 1,-4-2-112,4-3 1,-11-3-295,-7-4 1,-9-1 234,-2 7 1,-15-5-192,-2 5 0,-8 0-618,-4 6 1225,-7-7 0,-10 5 0,-10-6 0</inkml:trace>
  <inkml:trace contextRef="#ctx0" brushRef="#br0" timeOffset="185">483 952 8222,'-12'-10'4154,"1"5"-3493,7 3 0,-4 11-277,8 9 0,0 14-411,0 14 1,0 4 68,0 2 1,0 0-159,0 0 1,0 2-855,0 3 1,0-1 578,0 7 0,8-7-861,3 2 0,10-10 1252,2-2 0,16-8 0,-3 5 0</inkml:trace>
  <inkml:trace contextRef="#ctx0" brushRef="#br0" timeOffset="1013">1365 969 8267,'-10'-34'1070,"2"7"-573,8 4 1,2 3 249,4 3 1,9-2-455,8-4 1,8 2-456,-2-8 0,9 0-149,3-5 1,-3-1-592,-9 0 1,-2 1 481,-4-1 0,-10 1 161,5-1 0,-13-2 159,1-3 1,-4 2-44,-2-8 1,-8 5-104,-3-5 0,-5 8 104,-1-3 0,-6 5 272,0 1 1,-8 8-57,3 4 1,1 6 33,-2 5 0,8 5 80,-2 7 1,3 0-150,3 0 1,0 2 181,0 3 0,-1 5-37,1 7 1,5 6-53,1 0 1,5 6 42,-5-6 1,5 14 145,-6-3 0,8 13-13,-1-1 0,3 11 144,2 7 1,0 5-80,0 6 1,0-2-93,0 8 1,0-8-289,0 2 0,0 1-140,0-1 1,0 0 111,0-6 1,0-9 74,0-8 0,0-2-243,0-10 1,0-1 146,0-11 0,0-3-7,0-7 0,0-7-221,0 1-20,0-8 548,0 3-7,0-7-301,0-7 1,0-9-3,0-7 1,0-2-5,0 2 1,0 2-143,0-8 0,0 2 31,0-2 0,7-3-262,5 3 1,3-2-281,3 2 387,-1-3 103,8 5 0,-4-2-130,8 0 0,-2 2 185,2-2 1,1-1 157,-7 7 0,8-2 26,-2 2 0,2 3 317,-2-3 0,1 4 10,-7 2 0,4 5 971,-9 1-756,10 7 0,-18-2-201,7 12 1,-1 4-168,-11 7 1,1 8-129,-6 4 1,-8 3-244,-3 3 0,-10 1 58,-2 5 0,-8-3-192,2 8 1,-7-7 86,1 1 0,-3-9-42,9-2 1,-4-10 192,-1-2 0,1-7-31,4-10 1,2 0 180,4 0 0,4-8 28,-4-3 1,9-5 156,3-1 0,7 5-137,-2 1 294,4-1-221,2 3 1,2-5 37,4 8 1,4 1 126,7 5 0,6 2 492,0 3 0,2 5-329,-2 7 1,-4 6 191,4 0 1,-2 8-78,3-2 0,-3-2 123,8 2 0,-6-2-434,5 1 1,1 3-300,6-8 1,-1-2-94,1-9 1,7 1-349,4-7 0,-1 0-1138,1-6 0,-2 0 813,2 0 0,-6 0-596,-11 0 0,2 0-53,-8 0 1398,0 8 0,-13-7 0,-3 7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15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0 519 8168,'0'-10'-1166,"0"1"1919,0 3-610,0 4 0,0-8-239,0 5 259,0 3 15,0-6-97,8 0 1,-4 6 145,7-3 1,-5-3-103,5 2 1,1 0 330,5 6-282,1 0 0,5 6 109,0 0 1,2 6-95,-2-7 0,-2 3 4,8-2 1,-1-4-66,7 3 0,5-3-3,1-2 0,7 0-179,-2 0 0,2-2 62,-2-3 1,4-3-19,-4-4 1,-4-1 58,-1 7 1,-7 0-103,-5 6 0,2 0 72,-8 0 1,0 0-172,-6 0 121,-7 0 67,5 8 1,-13-4-198,4 8-141,-4-9-480,-2 5-132,0 0 164,0-6 1,-8 7 192,-3-3 1,-5-4 556,-1 4 0,0 3 0,-1 1 0</inkml:trace>
  <inkml:trace contextRef="#ctx0" brushRef="#br0" timeOffset="267">640 260 8305,'-12'-43'959,"1"9"-298,7 7 0,-2 15-395,12 1 1,-2 7-374,7-2-938,1 4 806,5 2 0,-1 10 360,-5 7 0,-1 4-95,-4 14 0,-5-4 377,5 9 0,-4-2-126,-2 3 1,0-5-186,0 5 1,0-3-84,0 2 1,0-5-99,0 0 0,0-3-874,0-9 730,0 8 0,0-12-1224,0 4 822,0-11 0,8-5 635,3-7 0,5-7 0,1-3 0</inkml:trace>
  <inkml:trace contextRef="#ctx0" brushRef="#br0" timeOffset="700">1505 87 8240,'7'-27'0,"3"4"669,7 11 1,2-1-169,4 7 0,1 0-107,10 6 1,-3 2-195,9 4 1,-3 5-133,-3 12 0,-5-1-113,0 6 1,-16 1-423,-1 6 0,-8 7-28,-4 4 1,-16 6 276,-7 6 1,-9 3 17,-9 8 0,5-13 64,-5-4 1,7-6 648,5 0 1,6-11 202,11-12-303,-3-4 1,23-4-78,3-3 0,16-6 169,19-12 0,8 2-974,15-7 1,6-1 325,0-5 1,6 5-139,-6 1 0,0-1 0,-6-5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17.3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1071 8352,'8'-10'268,"-4"2"128,8 8-220,-9-7 1,13 5 12,-5-4 0,-1 2-13,1-2 0,1 4-55,5-3 0,2 3-24,5 2 1,-3 0-110,7 0 1,-4 0 92,4 0 1,3 0-114,9 0 1,5 0 96,7 0 0,1 0-152,5 0 1,-2-6 57,7 0 0,2-5 65,10 5 1,-2-2-66,8 2 0,-6 5-187,6-5 1,-1-2 231,7 2 1,-4 1 43,3 5 1,-1-2 0,13-4 0,-10 4 5,-2-4 0,-1 4 7,-10 2 1,0 0 60,-6 0 1,-2 0-69,-3 0 0,-5 0-45,-7 0 0,-2-2 31,-4-3 0,-9 3 6,-9-4 0,-6 4-107,1 2 0,-10 0-407,-1 0 535,-9 0-457,5 0 0,-10 2 378,-4 4 0,-11-4 0,-10 5 0</inkml:trace>
  <inkml:trace contextRef="#ctx0" brushRef="#br0" timeOffset="1602">3476 500 8309,'-7'-10'754,"5"-5"0,-6 11-168,8-7 0,14-1-438,3-5 1,6 5-340,0 1 0,-2 1 113,8-1 0,-2 1 217,2 4 0,-2 4-243,-4-3 1,-4 5 74,4 5 0,-6-1-64,-5 8 0,1 1 178,-7 10 0,5-2-3,-5 8 0,-2 2 22,-10 9 0,-3 4 157,-9 8 1,-1-4-184,-4 4 0,-2-2 18,-4 14 1,-9-7-119,3 7 0,-3-3-11,3 3 0,1 1-133,-1-8 1,2-1 136,5-10 0,-3-3-174,8-9 0,0-5-419,5 0 1,9-14-131,3 2-172,-4-11 551,9 2 0,-7-10-246,8-4 1,0-5 618,0-12 0,8-4 0,1-8 0</inkml:trace>
  <inkml:trace contextRef="#ctx0" brushRef="#br0" timeOffset="1797">3390 1140 8265,'11'-8'0,"1"-3"599,-8 3 0,5-6 764,-3 9-656,-4-1 1,13 6-154,-3 0 1,-2 8-6,1 3 0,1-1-421,5 1 0,0 3 74,1 9 1,-1-4-810,0 4 0,0 2 489,1-2 0,-1 0-925,0-6 0,1 1 184,-1-1 0,-2-5-129,-3-1 1,3-7 517,-3 2 1,-3-4 247,3-2 0,-1-2 53,7-4 0,-1-4-243,0-7 412,8 7 0,2-13 0,8 4 0</inkml:trace>
  <inkml:trace contextRef="#ctx0" brushRef="#br0" timeOffset="1910">4203 1192 8238,'9'0'3795,"-1"0"-2263,-8 0-3255,0 7 708,0 3 0,8 0 1015,3-5 0,5-3 0,1-2 0</inkml:trace>
  <inkml:trace contextRef="#ctx0" brushRef="#br0" timeOffset="2151">4721 292 8336,'8'-25'0,"2"2"0,7 0 0,8 0 1562,4 12 0,11-3-701,6 3 0,10-5-384,2 5 1,7 1-311,-2-1 1,-1 7-293,1-2 0,-13 4-443,2 2 1,-17 0 338,-1 0 0,-11 8-262,0 3 0,-11 5 218,-6 1 0,-6 8-354,-6 4 0,-4 4 29,-7 1 0,-6 1-131,0-1 0,-6-1 272,6-4 0,-8 3 457,3-3 0,-13 12 0,-3 3 0</inkml:trace>
  <inkml:trace contextRef="#ctx0" brushRef="#br0" timeOffset="2417">4860 898 8306,'-27'17'-5,"-6"-4"674,4 5 1,4-5-236,2 10 1,6 4-242,6 2 1,3 4 16,8 1 1,0 7-690,0-1 0,8-6 228,3-5 0,4-8 89,3 3 0,1-5 149,4-2 1,-2-2-5,8-3 1,0-4-13,5-8 1,-5-2-59,0-4 1,-8-4-190,2-7 1,-4 0 153,-1-1 0,-9-1 75,-3-4 0,-6 4 67,-6-4 0,-9 4 125,-8 1 0,-8-5-66,2 0 0,-9 0 132,-2 6 0,1 7 211,10 5 1,4-3 103,8 2-1007,0 0 1,7 8 288,4 4 0,6 4 192,6 7 0,11 0 0,10 0 0</inkml:trace>
  <inkml:trace contextRef="#ctx0" brushRef="#br0" timeOffset="2747">5431 846 8166,'-29'-21'0,"0"3"799,15-3 1,-1 17-264,15-7 1,4 7-1302,7-2 1,1-1 168,11 1-473,-4 0 469,-1 6 42,-9 0 766,-1 0 1,-10 2 393,-4 4 0,4 3-122,-4 9 0,5 1-206,1 4 1,0 4 105,0 7 1,7 9 38,5 3 1,1 11 69,-1 7 1,3 5-143,-3 6 1,1-4-65,-1 4 0,1-4-197,-7-2 0,0-5-216,-6-1 0,0-7-579,0 1 0,-8-9 424,-4-1 0,-9-15 106,-2 3 1,-8-14 55,3-4 1,-5-7 15,-2-10 1,-5 0-273,0 0 0,1-10-185,10-7 1,-1-10 13,7-13 550,0-4 0,-2-24 0,-2-3 0</inkml:trace>
  <inkml:trace contextRef="#ctx0" brushRef="#br0" timeOffset="4020">6451 50 8192,'0'-17'202,"0"0"-258,0 7 1,0 4 443,0 12 1,-2 4-169,-4 7 1,-3 8-165,-9 4 0,-5 5 55,0 7 1,-8 1 169,3 4 0,1 2-71,-2-7 1,13-3 163,-1-9 0,11 2-390,1-8 1,5 0 83,5-6 0,11-7-429,7-5 1,9-5 193,3-5 1,2-11-169,9-7 1,-8-8-18,2 3 0,-3-7-138,-2-5 1,-7 1 288,1-7 0,-8 8 171,2-3 1,-3 12 383,-3 6 1,-2 10-220,-3 1 0,3 9 160,-3-3 1,-3 6 134,3 6 1,-6 3 273,5 9 1,-1 1-159,1 4 1,5-4-35,-5 4 1,3 2-206,-3-2 0,3 0-259,-9-6 0,7 1-555,-6-1 468,7 0 0,-11-5-222,4-1 115,-4-7-121,-2 4 0,-2-8-260,-4 0 1,-4 0-301,-7 0 1,0 0 154,0 0 0,-7 2-329,1 4 0,-5 3 611,5 8 1,-6 1 204,6-1 1,-2 8 184,2 4 0,3 4 0,-3 1 0,4 1 228,2-1 0,0 7 97,-1-1 0,1 8 500,0-2 0,-1 4-216,1 2 0,6 8 363,-1 3 0,1 4-595,-7 2 0,7 1-131,-1-1 0,8-8-344,-1-3 0,5-6-142,5-6 0,-1-6-150,8-11 0,-7 2-134,7-8-275,0 0 507,5-6 0,-2-9-2,-3-8 0,1-8 54,-7-9 1,0-8 80,-6-4 0,0-6-62,0-5 1,0 4 34,0-5 1,0 5-30,0 1 1,0 1 124,0-1 1,2 2 5,3 5 0,-1 3 9,8 7 0,-7 3 144,7 3 1,0 3 145,5 3-175,0 4 0,0-6 659,1 8 1,-3 2-311,-3 4 1,1-2 435,-7 7 1,5 3-404,-5 9 0,6-4-230,-7 4 1,3 2-172,-2-2 0,-4 6-353,4-6 1,-6 6 9,-6-6 0,2 0 204,-8-6 1,7-7-274,-7-4 1,1-4 131,-7-2 1,3-2 104,3-4 0,-1-11 74,7-12 0,0-4 183,6-1 0,0-7-126,0 1 1,8 0 150,4 5 0,11-3-84,6 3 0,3-3-29,3 9 1,5-2 49,0 2 0,9-2-60,-3 8 0,9-5-29,3 4 0,5-6-48,-5 1 0,5 2-163,-5-2 0,6 8 200,-7-2 0,1-2-17,-6 2 0,-6 0 132,0 6 1,-13 7-107,1 4 314,-11-3 1,0 9-61,-11 0 0,-5 2-152,-7 9 1,-5 6-52,-1 6 1,-13 8 9,1-2 0,-10 4-4,-1 1 1,2 7-23,-2-1 0,2 0 16,-2-5 1,-1-1-16,7 1 1,1-8 263,11-4 1,1-4 186,5-2-345,3 1 1,-4-3-57,12-3 1,3-7-2,8-10 1,7-5-21,-1-7 1,7-2-21,-1-4 1,-2 1-352,2-6 0,-6-7 131,6-5 0,-8-8-490,2 1 1,-10-4 262,-1-7 0,-8-5 31,2-12 1,-5 7 334,-1-7 1,-7 10 286,-5-4 0,3 9-204,-3 14 1,6 6 99,-5 11 0,1 4 36,-1 8 1,-5 7-119,5 4 1,-6 5-139,-7 1 1,3 7 118,-8 5 0,8 9 201,-2 2 1,-2 8 21,2-3 0,2 13 199,10 5 1,-3 12-104,8 5 0,8 6 114,10 6 1,13 4 200,9 7 1,3 1-49,9-1 1,0 1-326,-20-44 1,0 0 0,18 44-381,-3-1 0,-7 1-398,-5-1 1,-12 2-88,-11 5 1,-14-5-715,-9 4 1,-12-5 1297,-17-7 0,4 3 0,-16-8 0,-3-2 0,-5-2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26"/>
    </inkml:context>
    <inkml:brush xml:id="br0">
      <inkml:brushProperty name="width" value="0.05714" units="cm"/>
      <inkml:brushProperty name="height" value="0.05714" units="cm"/>
    </inkml:brush>
  </inkml:definitions>
  <inkml:trace contextRef="#ctx0" brushRef="#br0">277 226 11852,'-10'-8'-1899,"-5"6"3401,13-13-1175,-14 13 1,15-8 462,-5 4-390,4 4-150,2-13 1,0 11 414,0-7-289,0 7 0,2-4 390,4 8-402,3-8 1,10 8 12,4 0 1,-1 2-120,6 10 1,-5-6 66,6 5 1,2-7-164,9 2 0,5-4-281,6-2 1,1 0 88,0 0 1,0-2-634,0-4 0,-2-4 21,-4-7 0,-4 0-21,-7 0 1,-8-1 446,-4 1 1,-6 5 110,-5 1 0,-5 5-225,-7-5 235,0 7 1,-7-10-139,-5 9 0,-3-1 42,-3 6 0,-1 0-164,-4 0 0,4 8 154,-4 3 1,2 4 15,-2 3 0,3-1 73,-3 0 1,4 1-51,2-1 0,0 6 106,-1 0 1,3 2 363,3-2 0,-3 4 365,4 8 0,-3 7-349,3 4 1,-5 13 217,5 11 1,-5 3-299,-1 13 0,0-3-370,-1 9 0,1-2 205,0 3 1,1-13-125,5 1 0,3-14-10,8-3 0,0-11-382,0-1 0,0-4-155,0-13 1,0 1-120,0-13-517,0 0 184,0-13 414,0-2 1,0-12 332,0-8 1,-7 1-280,-5-12 0,-5-2 576,-6 2 0,2-8 0,-8 2 0,2-3 0,-2-3 0,-2 6 0,8 0 0,-6 8 0,6-2 0,-2 4 0,2 2 0,8-5 0,-8 5 0,7-10-116,-7 10 1,4-4 107,2 4 1,0 3 451,-1-3 1,9 9 355,3-9 0,4 3-128,2-3 1,8 0-169,3 0 1,14-1-429,10 1 1,9-2-42,14-4 1,3-2-165,8-4 1,2-4-65,4 4 0,2-1 67,4 1 0,-6-2-56,-12 8 0,3-2-144,-9 2 1,-1 10 144,-10-5 1,-4 11 112,-7-5 0,-2 8 455,-5-2-138,-3 4-171,-7 2 0,-3 2 195,-3 4 0,-5 4-212,-7 7 0,0 0-59,0 1 0,0 7-33,0 3 1,-7 5-83,-5 2 0,-3-1 128,-3 1 0,1 5 26,0 1 1,-1-1 20,1-5 1,6 5 12,-1 0 0,6 1 86,-5-7 0,7-5 260,-2 0 1,4-8-121,2 2 1,6-4 108,0-1 0,7-3-231,-1-4 1,9-1 41,2-4 1,2-4-303,-2 3 1,-4-5 26,4-5 0,2 1-34,-2-8 1,0 1 24,-5-6 1,-9-1-191,-3 1 1,-4-2 82,-2-4 0,0 3-24,0-3 1,-10-2 45,-7 2 0,-6 2 72,-6 10 0,-3-3 149,3 8 1,-2-5-207,2 5 1,-2 0-135,8 6 0,6 2-180,6 4 0,7-2 447,-2 7 0,12 1 0,3 5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27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35 9785,'-7'-17'2651,"5"7"0,-4 2-1026,12 8 0,3 2-1996,9 4 1,-1 4-1705,0 7 0,-1 0-485,-5 0 1788,5 1 1,-9 5-39,5 0 1,-5 2 809,-7-2 0,0 4 0,0 7 0</inkml:trace>
  <inkml:trace contextRef="#ctx0" brushRef="#br0" timeOffset="100">120 502 8234,'-8'9'978,"5"5"1441,-9-8-15,8-1-1765,-3 3 0,7 2-639,0 7 0,7 8 0,3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0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 8071,'0'-9'1576,"0"1"2174,0 8-2720,7 0 1,1 8-483,3 3 1,3 7-700,-8 5 0,5-2-471,-5 8 1,7-6-791,-1 5 0,5-4 896,6 4 516,-3-6 0,12 2 0,-5-6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26.9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156 242 8312,'-18'-7'554,"3"-3"693,3-7 373,5 7-1044,7 2 0,7 8-441,5 0 0,9 0-818,2 0 0,0 0 362,-5 0 0,5 0-192,0 0 1,5 0 352,-4 0 1,-1 0 138,-6 0 0,6 6-4,0 0 1,-6 2-73,-5-3 1,-6 5-60,5 7 1,-7 1 68,2-1 1,-12 0 219,-6 0 1,-9 6-104,-2 1 1,0-1 118,6-6 0,0 0-184,-1 0 257,9 1-227,-7-1 0,14-5 53,-3-1-32,3 1 0,2-1 12,0 1 0,2-8 37,3 1 1,5-3-6,7-2 0,1 0-46,-1 0 0,-6 6 0,1 0 0,-6 0 5,5-6 0,-7 1 5,2 5 0,-4-2 136,-2 8 1,-2-1-29,-4 6 1,-4 3 176,-7 3 0,0-4-237,0 4 0,-3 4-62,-3 2 0,10-4 40,-4-2 0,5-4-82,1-2 1,3 0 68,8 1 0,0-1-19,0 0 0,2-5 10,4-1 1,9-7-23,8 2 0,8-4 131,-2-2 0,5-2-156,6-4 0,-3-9-97,3-8 1,-3 0 21,-3 5 0,-5-5-238,0 0 0,-10 0 132,-1 6 0,-3-6-150,-9 0 0,-1 0 11,-5 6 1,-7-3 105,-5-3 0,-5-4-256,-6-7 0,-4-1 155,-8 1 0,1-7 302,-1 1 0,3-6 3,3 5 1,-2 1 297,8 6 0,0 1-105,6 4 1,1-2 3,5 8 0,-3 0-86,8 6 0,-1 0 31,1-1 287,4 1-282,-6 0 51,8 7 248,0-5-195,0 13 188,0-6-554,0 8 337,0 0-158,0 8 1,0 1-127,0 9 0,0 5 170,0 0 28,0 15-88,0-9 0,6 23 117,0 0 1,7 2 183,-1 9 0,-2 8-120,1 10 1,1 3-78,5 3 0,-6 5 265,1 0 0,-6 6-742,5-5 0,-1 1 61,1-2 0,-1-6 162,-4 1 1,-4-8-172,3-10 0,-3-10 199,-2-7 1,6-9-97,0-15 247,0-3 35,-6-7 0,-2-9 76,-4-3 0,-2-6 335,-3-6 1,-7-3-1415,1-9 520,0 1-103,-8-8 0,8-2-428,-1-7 0,7-1 931,-1 0 0,1-7 0,-7-2 0</inkml:trace>
  <inkml:trace contextRef="#ctx0" brushRef="#br0" timeOffset="138">69 1349 8312,'-17'2'2951,"0"4"-2223,-1-4 1,9 7-210,3-3 1,4-2-1087,2 7 348,8 1 233,1 5 1,16-1-1346,4-5 1,-2 4 328,2-3 1002,-8-4 0,12 7 0,-6-5 0</inkml:trace>
  <inkml:trace contextRef="#ctx0" brushRef="#br0" timeOffset="263">865 1401 8312,'17'0'1851,"0"0"2539,-7 0-2567,5-8-1136,-13 6 1,8-5-2262,-4 7 804,-5 0 674,7 7 0,-6-3-3319,4 8 3415,-4-1 0,5 14 0,-7 2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30.4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0 571 8321,'0'-27'0,"2"-2"40,4 12 0,-4 2-12,3 9 1,5 4 155,2-4 1,-3 4-119,3 2-80,-8 0 508,11 0-297,-13 0 1,7 0 78,-3 0 0,-4 8 213,4 3 1,-2 12-93,1 6 0,-3 4 116,4 1 1,-4 3-28,-2 3 0,0 3-122,0 3 1,0 2-230,0-8 1,0 0-2,0-5 0,0-2-130,0-4 1,0 1 82,0-7 1,0 0-139,0-5 1,2-3-59,4-3-177,-4-5 55,5-7 209,1 0 0,-4-7-92,7-5 0,-5-9 14,6-2 1,-8-6-214,1 6 0,5-14-11,1 3 1,-1-5-278,2 5 0,-1-1 139,6 1 1,-5-1-34,-1 1 0,1 5 297,5 0 0,-5 8-88,-1-2 0,1 3 214,5 3 1,0 2 64,1 3 0,-7-3 458,1 3-165,-1 5 1,1-7 271,-1 9 1,-5-1-133,6 6 1,-7 0 252,7 0 0,-6 7-96,5 5 1,-5 9-92,6 2 0,-3 8 0,3-2 0,1 3-188,-7 3 1,7-4-97,-1 3 1,-2-5-112,1 6 1,-5-3-211,5-9 1,-5 6-543,6-6 1,-1 0 418,6-5 0,-5-3-363,0-3 0,-1 1 235,6-7 1,1 0-922,-1-6 1,0 0 243,1 0 1,1 0-519,4 0 1559,-4 0 0,14-8 0,-6-2 0</inkml:trace>
  <inkml:trace contextRef="#ctx0" brushRef="#br0" timeOffset="223">1643 657 8199,'0'-27'2130,"8"10"-2080,3 11 1,10 4-58,2 2 1,6 0-102,-6 0 0,6 0 218,-6 0 0,8-1 232,-2-5 1,3 4-70,3-4 0,-1 2 255,1-1 1,0 3-552,-1-4 0,1 4-379,-1 2 0,-1 0-85,-4 0 1,2 0 280,-8 0 1,-2 2-648,-10 4 0,-1-3 203,-4 9 1,-4-1-424,3 7 1073,-10-1 0,-5 8 0,-7 2 0</inkml:trace>
  <inkml:trace contextRef="#ctx0" brushRef="#br0" timeOffset="410">1626 1107 8199,'-22'-2'346,"5"-4"0,4 2 433,13-7 1,2-1 377,3-5 0,15 0-512,14 0 0,8-3-533,10-3 1,8 4-42,3-4 1,-3 4-61,-2 1 1,-5 3-168,-1 4 1,-6 3-495,0 8 1,-9 0-169,-2 0 1,-3 8 14,-9 3 803,0 4 0,-5 10 0,-1 2 0</inkml:trace>
  <inkml:trace contextRef="#ctx0" brushRef="#br0" timeOffset="733">2162 329 8362,'-10'-17'46,"2"7"88,8-5 1,0 11-30,0-8-592,0 8 1145,0-3-9,0 7 62,0 0-226,-7 0 0,3 2-244,-8 3 1,8 5 33,-1 7 1,-3 2 24,2 4 0,-5 6-15,5 12 1,-7 5 180,1 11 0,-3 5-293,-3 7 1,1 8-289,0 4 0,5 1-135,1-1 1,5 2-99,-6-8 1,9-1-608,-3-4 0,6-17 469,6-6 1,-3-11-341,9-7 0,5-12 124,6-11 0,10-6-417,2-6 1119,-1-11 0,1-10 0,-10-8 0</inkml:trace>
  <inkml:trace contextRef="#ctx0" brushRef="#br0" timeOffset="1273">3199 190 8309,'8'-34'470,"-6"1"190,4 4 1,3 6-325,3 12 50,3-5-285,2 7-382,1-1 1,-9 1-67,-3 3 329,-4 4 368,-2-6 0,0 16-130,0 3 1,-2 5-79,-4 1 1,2 2-116,-7 4 1,-1-1 141,-5 6 1,6 1 74,-1 6 1,-1 1-39,-10 5 1,3-3-162,-3 8 0,4 0 62,2 6 0,-1 0-68,1 0 0,0 6 86,0-1 1,1 3 18,5-3 0,1-9-75,4 4 1,4-6-4,-3 1 1,3-5 3,2-8 0,5-1-113,1-4 0,8 2-101,-3-8 1,5 0 71,1-6 0,0-2-52,0-3 0,1-4 195,-1-8 0,0 0 264,1 0 0,5-8-209,0-4 1,6-9 52,-6-2 1,2-8-12,-2 3 0,-4-5 26,4-2 1,-6 1 201,-5-1 1,1 6-38,-7 1 1,0 5 221,-6-6 0,0 8-129,0-2 0,-2 3-362,-4 3 1,-5 5-53,-13 1 0,3 7-1,-7-2 1,1 4-109,-2 2 1,-10 8-461,5 4 1,-5 9 167,5 2 1,-1 6-287,1-6 1,5 6-263,0-6 0,8 5 326,-2-5 0,5 6-616,7-6 1,-3 0 370,9-5 1,1-1-426,10 0 1255,3 1 0,16-1 0,2 0 0</inkml:trace>
  <inkml:trace contextRef="#ctx0" brushRef="#br0" timeOffset="1410">4029 1193 8227,'-7'-17'5374,"5"15"-4064,-4 8 1,10 15-962,2 8 0,-5 13-349,-12 10 0,-24 15 0,-18 12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32.9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312 588 8206,'0'-26'803,"0"1"-749,0 15-79,0 2-386,0 8 153,0 0 488,-8 0 1,-1 8 154,-9 4 1,1 3-231,0 2 0,0 6 105,-1 0 0,-5 8 56,0-2 1,-2 4 14,2 1 1,4 3 8,-4 3 1,4-2-135,1 9 1,3-9-41,3 2 1,5 3-4,7-3 0,2-5-26,3-7 0,7 1-28,11 6 0,4-8 4,8-4 1,1-4-182,4-2 1,5-7 68,6-4 0,1-4-104,0-2 0,-4 0-180,4 0 1,-10-2-183,10-4 1,-11 4-118,-1-4 1,-11 2-320,-6-1 1,-4 3-116,-2-4 418,-7 4 1,-4 2 597,-12 0 0,-4-8 0,-7-1 0</inkml:trace>
  <inkml:trace contextRef="#ctx0" brushRef="#br0" timeOffset="190">416 934 9131,'-18'-34'3241,"9"15"-1938,1 3 0,8 24-891,0 3 1,0 12-200,0 6 1,-7 4-295,-5 2 0,2 7 136,-1 4 1,-1 4-1049,-5 2 0,7 0-63,5 0 1,3 3-508,2-3 0,2 2 1563,3-14 0,5 1 0,7-7 0</inkml:trace>
  <inkml:trace contextRef="#ctx0" brushRef="#br0" timeOffset="890">1125 1004 8267,'7'-45'0,"3"13"657,7 14 1,3 1-554,3 6 1,9-11-534,9-1 0,-1-7 121,-5 1 0,-3-4-96,-3-1 1,2-1 243,-8 0 0,2-5 141,-2 0 0,-10-6 110,5 5 1,-7-7-201,1 2 1,-5-2-53,-7 2 1,0-2 42,0 8 1,-7-7 115,-5 7 0,3 7 115,-3 10 0,1 6 184,-7 6 0,1-3-143,0 8 1,-1 1 19,1 5 0,0 5 79,-1 1 0,1 8-21,0-3 0,0 6 72,-1 6 1,3-1-42,3 6 0,-3 1 43,4 6 0,3 1-95,2 5 1,4 3 12,2 8 0,0 1 61,0 5 0,0 4 132,0 7 0,0 0-47,0 0 0,2 0-109,4 0 1,-4 1-446,4-1 1,1-8 76,-1-3 1,2-4-81,-3-2 0,-3-8 74,4-4 1,-2-11-177,2-6 0,-4-4-85,3-1 110,-3-9 1,-2-3 299,0-12 1,0-5-134,0-12 0,0-6-214,0-12 0,2-3 77,4-8 1,-2 0-94,7 1 1,1-7 75,5 0 1,8 1-138,4 5 1,9 8 154,3 3 0,-1 10 229,-5 3 1,5 12 428,0-1 1,1 11-274,-7 0 0,-7 5 246,-4 1 1,-3 7-154,-3 5 1,-8 5-69,-3 6 1,-4 4-203,-2 8 0,-4 1-347,-7 4 0,-3-3 102,-15 3 1,1-3-198,-7-3 0,6-1 118,0-4 1,1-6 14,-7-12 0,6-3 514,0-8 1,8-2-31,-2-4 0,4-3 15,2-8 0,7-1 123,4 1 1,6 2 300,6 3 1,9 2-47,8 5 1,2 3 275,-1-4 1,2 10-35,9 2 1,-2 7-266,-5-1 1,5 3-378,-4 2 1,2 3-162,-2 3 0,3-4-190,-3 4 0,-4-2-245,-2 2 1,2-6-607,-2 1 0,0-1 196,-6-6 0,6-1 863,1 2 0,6-9 0,-3 5 0</inkml:trace>
  <inkml:trace contextRef="#ctx0" brushRef="#br0" timeOffset="1094">2560 1038 8210,'4'-19'2431,"7"7"1,9 9-2405,14 3-6,9-8 1,-7 6-99,4-4 1,3 2-305,-3-1 0,0 3 149,-5-4 0,-6 4 180,0 2 1,-6 0-80,5 0 1,-6 0-275,1 0 1,-4 2-463,-2 4 1,-7-3 3,-4 9 863,-5-8 0,-1 4 0,0-8 0</inkml:trace>
  <inkml:trace contextRef="#ctx0" brushRef="#br0" timeOffset="1282">2923 813 8210,'-17'0'1260,"0"2"265,-1 4 1,9-2-602,3 7 0,4 9-402,2 8 1,0 5-1086,0 2 0,0-1 3,0 1 0,-2 3-287,-4-3 0,4 3 506,-3-9 0,3 2-183,2-2 1,0-4-283,0-8 0,0 0 301,0 1 0,2-9 55,3-3 1,5-4 449,7-2 0,1-16 0,-1-3 0</inkml:trace>
  <inkml:trace contextRef="#ctx0" brushRef="#br0" timeOffset="1557">3459 761 8117,'14'-42'768,"3"8"1,0 7 1079,18 9 0,-4 9-1481,9 3 1,2 4-750,-1 2 0,-3 2-289,-9 4 0,-4 5 281,-8 12 1,-7 4 228,-4 8 1,-6 5 25,-6 1 0,-10 7 112,-7-2 0,-5-4-11,5-2 1,-6-3 132,6-3 1,0-5 378,5 0 245,9-8 1,-5 4-171,8-8 0,3-5-214,8 0 0,5-9-27,7 3 1,8-4-373,4-2 0,4 0-427,1 0 0,7-6-115,-1 1 1,6-3-625,-6 2 0,7 2 1226,-7-7 0,0 7 0,-5-4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35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225 173 8226,'2'-27'0,"4"4"0,0 6 1655,11 5 1,0 3-746,18 3 0,-1 2-454,18-8 1,2 7-310,9-7 0,8 3-193,-7-3 0,3 2-223,-15 5 1,2 3-604,-14-4 1,-1 4-684,-11 2 1168,-3 0 1,-9 8-144,-5 3 1,-5 10 47,-12 2 1,-3 8-139,-9-2 0,-1 4 620,-4 1 0,4 1 0,-6-1 0</inkml:trace>
  <inkml:trace contextRef="#ctx0" brushRef="#br0" timeOffset="622">208 882 8226,'-44'25'217,"3"-8"0,5 3 449,1-3 0,14 2-371,4 10 0,11-6-46,0 6 1,6 0-404,6 5 1,0-1 124,11-4 1,-4-4 3,11-8 0,-3-2 185,2-3 1,-4-5-11,4-7 0,2 0-41,-2 0 0,2-1-232,-2-5 0,-4-4-265,4-7 1,-5 0 201,-7-1 1,3 1 63,-9 0 1,1-1 18,-6 1 0,-9 0-1,-9 0 1,-1-1 29,-10 1 0,0 0 173,-5-1 0,-1 1 315,1 0 0,5 7-174,0 4 0,8 4-172,-2 2 0,9 2 51,3 4 1,7-2-744,-2 8 1,4-1 208,2 6 1,10 1 9,7-1 1,2-6-13,10 1 0,0-8-259,6 2 1,5-4 675,0-2 0,1 0 0,-7 0 0,1-2 0,-1-4 0,-1-4 0,-4-7 0,-2 0 0,-4-1 0,-10 7 126,5-1 0,-11 1 300,5-7 0,-6 3 479,5 4-196,-7-5 1,6 9-561,-5-5 1,-1-1 141,8 7 0,-7 0-632,7 6 288,0 0 197,5 0 125,0 0 95,0 0 1,1 0-154,-1 0 1,0 0 292,1 0 1,-1 8 159,0 3 1,0 5-176,1 1 1,1 10 131,4 7 0,-2 3-163,8 9 0,-8 0 17,2 6 0,2 2-226,-2 3 1,-5-3-55,-7 4 0,-7-4-59,2-2 0,-4-6-209,-2 0 1,-10-6-235,-7 6 1,-3-9 224,-8-3 0,5-1-291,-6-10 0,0 0 119,-6-6 1,7-7-26,-1-4 1,2-4-217,-2-2 0,2-10-316,4-7 0,4-2 175,-4-10 636,4 0 0,-6-13 0,-2-3 0</inkml:trace>
  <inkml:trace contextRef="#ctx0" brushRef="#br0" timeOffset="1499">2093 329 8405,'-18'0'1227,"7"-2"1736,-1-4-2222,9 4 1,-3 0 10,12 8 0,3 7-495,8-1 1,7 3-4,-1 3 1,0-7-289,-6 1 0,6 1-91,0 10 1,0-4-122,-6 4 0,1-3 37,-1-3 0,-6 2-259,1 4 1,-2-4 106,1 4 1,3-3-203,-9-3 0,7 0-663,-6 0 0,1-5 512,-1 0 0,-2-9-71,7 3 0,-5-4 288,6-2 1,-1-13 496,7-5 0,-9-3 0,14-4 0,-4-2 0</inkml:trace>
  <inkml:trace contextRef="#ctx0" brushRef="#br0" timeOffset="1639">2612 502 8275,'9'0'2322,"-1"0"0,-6 0-1896,4 0 1,-3 0-380,9 0 1,-6 7-75,5 5 0,1 1-238,5-1 0,6 1-1276,0-7 0,2 6 792,-2-7 1,4-1-248,8-10 0,-7-5 181,1-12 815,8-4 0,-1-15 0,7-3 0</inkml:trace>
  <inkml:trace contextRef="#ctx0" brushRef="#br0" timeOffset="1864">3234 138 8275,'27'-34'0,"-2"7"382,-8 4 1,1 6-65,-1 5 1,-6 4 398,1 8 0,-2 2-360,1 4 0,-3 6-173,-8 11 1,0 5-51,0 13 1,-8-3-260,-3 8 0,-13 0 227,-4 6 1,-3 6-56,2 0 1,0-1 362,12-5 1,-4 6-258,9-1 1,5 1 240,1-6 1,6 0 37,6 0 0,5-2 160,12-4 0,-4 2-185,4-8 0,-1 1-143,1-7 0,-6 1-149,0-1 0,-1 1-153,-11-1 1,1 3-606,-6 3 0,-15-1 419,-8 7 0,-10 0-1227,-7 6 0,-12-6 89,-12 0 1027,-3 0 1,-10-2 0,-1-1-1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1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1 466 8317,'0'-12'-366,"0"1"0,0 5 320,0-5 0,0 5 1,2-6 243,3-1-83,-3-3 0,12 5 41,-9-1 0,3 3 245,-2-3 1,-4-3-91,4 3 1,1 3 88,-1-3 1,0 6-120,-6-5 1,2 7-93,3-2 2,-3 4 0,6 4-4,-8 4 0,6 11 54,0 12 1,-1 12-19,-5 5 0,0 4-285,0 1 1,0-4 49,0-1 0,0-2 27,0 2 1,2 0 43,4-11 0,-4 3 93,4-9 0,-4 4 11,-2 1 0,5-5 80,1 0 0,0-6-207,-6 6 1,0-8 44,0 2 0,6-4-160,0-2 1,-1 1 124,-5-1 1,0-5-256,0-1 1,2-5-199,4 5 41,-4-7 359,6 4 0,-8-16 34,0-3 1,0-12-270,0-6 1,0-10-242,0-1 1,7-10 53,5-2 0,3-2 101,2-9 1,1 13 214,-1-2 0,8 12-86,4-1 0,-2 5-15,2 1 1,-6 3 26,5 3 0,-6 4 217,1 8 0,-4 5 253,-2 1 432,0 7 420,1-12-823,-1 14 0,-5-3 298,-1 10 1,-5 5-174,5 7 0,-5 3 19,6 3 0,-9 3-33,3 9 0,-4 0-159,-2-1 0,0 3-61,0 3 0,0-3 32,0 3 0,0-4-224,0-1 1,0 0 83,0-1 0,0-7-78,0-4 1,0-4-289,0-1 0,8-1-374,3 0 0,-1-1-50,2-5 1,1-3-523,10-8 0,-2 6 1217,8-1 0,0 1 0,5-6 0</inkml:trace>
  <inkml:trace contextRef="#ctx0" brushRef="#br0" timeOffset="433">1488 864 8236,'-17'-16'866,"7"12"0,4-11-250,12 15 1,11-2 93,12-4 0,9-3-668,3-9 0,7 7-697,-2-1 0,2 1 308,-2-6 0,-4 1 151,-7 5 0,0 3-384,-1 8 0,-7 0 45,-4 0 0,-4 8-126,-1 3 1,-3 5 660,-3 1 0,3 8 0,-6 2 0</inkml:trace>
  <inkml:trace contextRef="#ctx0" brushRef="#br0" timeOffset="670">1540 1279 8127,'-37'-18'902,"12"9"1,19-5-473,12 9 1,6-3-351,11 2 0,-4 4-484,4-4 1,2-1 364,-2 1 1,6-2 332,-6 2 1,8 5-100,-2-5 1,3-2-168,3 2 0,-1 1-285,1 5 0,5-6-181,1 0 1,1-5-240,-2 5 1,-1-6 182,7 6 1,-8-5-559,3 5 1052,-5-7 0,-1-5 0,-1-8 0</inkml:trace>
  <inkml:trace contextRef="#ctx0" brushRef="#br0" timeOffset="1065">3027 172 8245,'-8'-52'378,"6"16"1,-5 3-66,7 16-953,7 7-34,3-5 468,7 13 0,-7-4 66,-4 12 1,-12 5 249,-6 12 0,-3 4 431,-2 8 0,-1 1-363,1 5 0,-6-3 66,0 8 0,0 0-25,6 6 1,-1 0 46,1 0 0,0-4-55,-1 4 1,1-4 120,0 9 1,5-5-101,1-6 0,5 10-50,-6-4 1,9 4-158,-3-4 0,4-2 145,2-4 0,8 2-273,3-8 1,10 0-72,2-5 0,8-8-101,-2-4 0,4-6 106,1-5 1,-1-4 44,-4-8 1,1-2 105,-7-4 0,6-10-33,-6-7 0,0-5 530,-5 5 0,-9-8-225,-3 2 0,-4-2 168,-2 2 0,-13-1-102,-5 7 0,-11-6 48,1 6 0,-7 2-199,-5 9 0,-3 4-87,-3 8 1,-2 4-404,8 8 0,-8 7-858,2 16 0,3 1 1179,3 4 0,-12 12 0,-2 10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3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52 121 8282,'-17'0'-1845,"7"0"1902,2 0 0,6 0-13,-3 0 237,3 0 147,-6 0 461,8 0 166,0 0-957,8 0 0,-4 0 29,7 0 0,-5 0 25,5 0 0,1 0-89,5 0 1,0 0-25,1 0 1,7 0-13,4 0 1,3 6-103,3 0 0,7 0 67,4-6 1,6 6-160,6-1 0,-3 1-4,9-6 0,-1 0 150,6 0 0,-1 0-30,-5 0 1,4 0 74,-3 0 0,1 0 207,-2 0 0,5-2 44,-5-4 1,-3 3 279,-3-9 0,-3 6 12,-2-5 0,6 5-134,-1-6 1,1 7-55,-6-7 1,5 8-80,1-1 1,6 1-403,-7-2 0,7 4-8,-7-4 1,7 2-104,-7-1 1,7 3 154,-7-4 0,-5-2-95,-6 2 0,-1 1 175,1 5 1,-4-6-9,-8 0 0,1 0 24,0 6 1,-8 0-6,-4 0 0,2 0-225,-2 0 1,0 0-488,-6 0-375,0 0-178,1 0 243,-9 0 1,5 2 988,-9 4 0,-7 4 0,-7 7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4.7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18 554 8189,'-10'-17'410,"2"7"-210,8 2 1,16 8-87,7 0 0,7-2 36,5-3 1,0 1 202,-1-8 1,3 1 249,3-7 1,-3 7-168,3-1 0,-4 1 300,-1-6 1,0-1-387,-1 1 1,7 0-308,-1-1 1,0 7 67,-5-1 1,-6 1-240,-1-7 1,-6 7-800,1-1 0,-10 3 552,-1-3 0,-9-3-668,3 3 1,-4 3 370,-2-3 0,-2 1-71,-4-7 0,-3 1 324,-8 0 1,-1 0 207,1-1 0,0-1 211,-1-4 0,1 6 0,0-1 60,0 1-60,-1 15 263,1-5 0,7 14-142,5 5 0,-3-1 438,2 7 0,-2-5 7,3 10 1,3 2 212,-4-2 1,4 10-297,2 1 1,0 3 75,0 9 0,0 6-32,0 5 1,0 9-222,0-3 1,0 6-282,0 6 1,2-4 118,4 4 0,-4-4-335,3-1 0,-3-7 117,-2 0 1,6-15-73,0-1 0,0-9-197,-6-3-304,0-9 134,0-1 355,0-15 0,0-4-398,0-12 0,-6-11 183,0-12 0,-2-4-307,3-1 1,1-9 181,-8-3 1,7-2-41,-7 2 1,8-2 297,-2 8 1,4-1 239,2 7 0,-1 5 0,-5 0 0,4 8 289,-14-4 181,7 8 1,-8 7 598,-1 4 1,1 5-444,0 1 0,-1 1 260,1 5 1,0 4-270,0 7 1,1 0 30,5 1 0,3 5-196,8 0 0,0 2-207,0-2 1,2-4-568,4 4 0,5-6 40,12-5 0,4-4-259,8-8 0,5-2 246,0-4 1,7-6-230,-7-11 1,8-4-129,-2-7 0,4-8-387,2-5 0,-6-2 134,0-3 0,-7-6 655,1 0 1,-4-7 0,-1 4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5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70 8284,'0'-17'0,"-2"-1"2999,-4 1-1295,4 7-1295,-5 3 0,12 16-368,1 9 0,6 7-317,-7 9 1,1 3 131,-6 3 0,0-3-123,0 3 0,0-4 624,0-1 0,2-8-63,4-4 0,5-4 12,12-2 0,-1-7-190,6-4 1,3-6 105,9-6 0,3-5-195,3-13 0,-2 3-339,-4-8 1,-3 3 51,3-3 1,-11-2-1010,-6 8-1274,4 0 1824,-8 13 0,-1 5-651,-13 10 1370,-3 5 0,-17 23 0,-4 3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5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381 1 8257,'-18'17'0,"7"-5"1158,-1-1 254,8 1 1,-3 5-795,7 0 1,2-5-136,3 0 1,5-1-417,7 6 0,-5 3-202,-1 3 0,-7-4-425,2 4 0,-4 4 425,-2 2 0,-2-2-174,-4 1 1,-3-5-96,-9 6 1,-5-6-490,0 6 1,-6-8 292,6 2 1,-7-9-42,1-3 0,2-5 223,-2 6 1,0-9 417,-5 3 0,-9-4 0,-1-2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5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 8237,'11'-10'1383,"1"4"1,0 4-425,5 2 1,0 0-380,0 0 0,10 8 576,8 4 0,9 3-452,14 2 0,5 6-132,12 0 0,-2 0-910,8-5 0,-1-7-371,7 1 1,-1-3 23,1 3 0,-3 1-804,-3-7 1,-6 2 142,-12-2 0,-3-4 513,-8 3 0,-8-3 833,-4-2 0,5 0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0.8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0 571 8034,'8'-27'1625,"3"4"0,7 8-755,5-2 1,-2 3-1219,8-9 1,-6 2 39,6-2 0,-14 2-241,2-8 1,-5 6 477,-1-6 1,3 6 390,-9-6 1,1 6-236,-6-6 1,0 1-281,0-7 1,-2 2-201,-3 4 1,-5 4 51,-7 8 0,-1 2 336,1 3 13,0 5 0,-1 14-103,1 5 0,2 5 13,3 6 0,-3-2-21,3 8 0,5-2 184,1 2 0,4 4 271,2-5 0,0-1 521,0 2 1,10-2-403,7 2 1,2 3 361,10-3 0,-2 4-614,2 2 0,1 7-645,-7 4 1,1-2 224,-7 2 0,-8 0-60,-3 6 1,-4-8-612,-2-3 1,0-5 384,0-1 0,-6-8 22,1-4 1,-9-12 34,3-5 0,1-4 688,-2-2 0,3-17 193,-3-12 1,5-8 530,7-14 0,0-3-537,0-10 0,9-1 82,9 7 0,7 3-438,9 8 1,1 1 210,-1 12 1,1 3-1440,-1 14 0,1 1 1141,0 5 0,-1 3 0,1 8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6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502 157 8394,'-10'-10'1527,"4"4"1686,12 12-2581,4 4 0,7 1-550,0 1-116,8-1 1,-11 1-1387,3-1 0,-4-7-69,5 2-202,-1 3 560,0-7 631,1 6 1,1-18 244,4-7 1,-4-2 254,4-10 0,2 0 0,-2-5 0,0 7 0,-5 4 0,-7 4 12,1 1-12,-1 9 1074,-1 1 1,-3 16-85,-7 3 0,0 10 318,0 2 1,-2 8-847,-3-2 0,-3-2-259,-3 2 0,-3-6-37,8 6 1,-1-6-262,1 5-350,4-6 0,-6 3 400,8-8 1,8-8-872,3-3 0,13-12 194,4-5 1,-1-4-61,2-3 0,-8 1 553,2 0 1,-5 5 394,-7 1 0,3 5 8,-9-6 491,9 8 275,-12-3 1,-2 14-411,-12 5 0,-3 5-117,-3 6 0,-5-2-347,0 8 0,-5 0-478,4 6 1,-6-1 182,1 1 0,2-1-155,-2 1 1,0 5-135,-5 1 0,5 1-485,0-2 1,6-3 757,-6 3 0,6-3-95,-6-3 1,8 1 779,-2-1 1,-2-5-49,2 0 1,0-8 271,6 2 1,-1-3 14,1-3 103,0 0-370,0 0 0,5-7 477,1-4-658,7-4 33,-4-2 0,16-8-550,3-4 0,12-9 118,6-2 1,6-7-20,5 1 1,-2 2 109,9-2 1,-7 2 28,6-2 0,-8-1-83,3 6 0,-5-4-109,-1 5 0,-2-6 45,-5 6 0,-3 5 36,-7 7 496,-1-1-110,-7 3 1,-5 1 98,-10 8 0,-7 8-156,-11 3 0,-4 7 76,-7 5 0,-1 4-18,0 7 1,-7 3-42,-4 3 1,2-2 164,-2 9 0,0-3-97,-6 2 1,-6 10-430,0-5 0,1 7 117,5 0 0,2-3-306,4 9 1,4-8 73,7 1 0,2-5-151,4-6 1,6-5-962,12-13-1085,3-3 2486,16-15 0,9 5 0,10-5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6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8213,'45'-35'0,"-3"8"1704,-8 4 1,-5 6-765,0 6 0,-8 3-699,2 8 1,2 0 130,-2 0-1681,0 0 914,-5 0 1,-1 8-272,0 3 1,-7 6-644,-4 6 1,-12 4 390,-6 8 1,-17-1 917,-5 1 0,-6 0 0,-1-1 0,-11 9 0,-9 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7.2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225 208 8205,'-44'17'-4,"8"-5"238,7-1 1,13-7 1040,-1 2-758,4 3 0,5-9-129,8 0 1,8-7-265,9-11 1,8 1 90,4 0 1,3-6-1,3 0 1,2-6-157,3 6 1,-4 2-227,5 9 1,-10-1-38,-3 7 0,-7 0-331,3 6 1,-7 2-220,-6 4 0,3 3 345,-8 9 0,-8 7 93,-10 3 1,-11 7 79,-6 5 0,-11-3 54,-6 3 1,2 3 126,-3-3 0,3-2 299,-2-9 0,4 2 131,7-8 1,8 0 338,4-6 0,4-1 367,2-5-350,7-3-616,3-8 1,14 0 98,5 0 0,3 0-256,2 0 0,3-6 111,3 0 0,-4-7-234,4 1 1,2 5 40,-2 1 0,0-2-11,-6 2 0,1 1-17,-1 5 1,0 0 101,1 0 0,-1 0-29,0 0 1,0 0 26,1 0 0,-7 2-15,1 3-148,-1-3-31,7 14-88,-1-14-421,0 5 296,-7-7 0,-1-2 157,-3-3 1,-4-5 48,4-7 1,-4-3 12,-2-3 0,0-4 148,0-7 1,0-1-52,0 1 0,-6-1-5,0 1 1,-1-1 516,1 0 0,4 3-209,-4 3 0,-2 4 213,3 8 1,-3-1-173,2 1 1,4 6 37,-4-1 1,-1 6 158,1-5 346,-7 7 67,3-4 267,-7 8-299,7 0-491,2 0 1,8 2-144,0 4 0,0 3 58,0 9 0,0 5 137,0 0 1,0 13 22,0-1 0,0 17 140,0 0 0,6 13-315,0 4 1,0 2-240,-6 10 1,0 5-636,0 7 0,0-1-406,0-6 1,-6-9 215,0-8 0,0-9 412,6-14 1,0-11-1388,0-12 1184,0-4 0,0-17-236,0-8 903,8-23 0,2-7 0,7-16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7.6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87 8060,'-10'-17'1256,"3"0"1,9 1-537,3 5 0,7 3 93,11 8-527,-4-7 1,14 5-501,-4-4 0,-2 4 191,1 2 0,-1 0-195,2 0 1,-2 2 139,-4 4 1,-9-2-602,3 7 1,-6 1 38,1 5 0,-4 8-252,-8 4 0,-2-2 306,-4 1 0,-6 7 167,-11 5 1,2 6 418,-8-5 0,1-1 0,-7-5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7.7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0 8060,'-25'35'-57,"6"-8"102,-4-4 0,5 2 576,7-2 450,-5 0-350,14-6-450,-5 1 0,14-9-31,5-3 1,3-4 28,3-2 1,7-2-498,3-4 0,5 2 230,2-7 1,-3 1-1035,-3-1 0,2 3 1032,-8 8 0,0-8 0,-6-1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7.9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0 8060,'-9'18'1812,"1"1"327,8 4 1,2-2-1505,4 8 0,3-6-554,9 6 0,1 0 54,4 5 0,-10 1-117,5-1 0,-11-3-965,5 4 1,-10-4 555,-2 9 1,-8 2-426,-9-2 1,-2-1 268,-5-10 1,5 1-12,-4-6 1,4-3-766,2-10 1323,-1-3 0,-7-16 0,-1-1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8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450 50 8055,'-44'-27'0,"3"10"2721,12 11 0,3 8-1328,2 9 0,11 3-1953,-4 15 1,3 2-407,-3 9 0,0 4-677,-1 8 0,-5 2 904,0 3 1,-6-1 97,6 8 1,-5-11 640,5-1 0,-1 0 0,7-8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8.3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0 122 8178,'0'-27'2395,"0"2"1,2 10-1669,4 3 1,4 4-111,7 8 1,2 0-498,4 0 0,-2 0-514,8 0 1,-8 6-557,2 0 778,-3 15 0,-11-10 77,-3 13 0,-4 2-13,-2 3 1,0-2 253,0 2 0,-6-8-387,0 2 0,1-4 648,5-1 0,2-7-160,3 1 1,5-8-363,7 1 1,2-3-5,4-2 0,2-7-202,4-5 1,4-5-225,-4-6 1,5 0-745,7-12 1,-7 4-1005,1-9 2293,-1-4 0,-14 0 0,5-8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8.7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1 327 8111,'0'-10'182,"0"3"1016,0 7 1705,0 0-2537,0 7 1,9-5-129,9 4 0,1 2-297,10-2 1,0-1 147,5-5 1,1 0-699,-1 0 0,3-7 267,3-5 0,-3-3 81,3-3 0,-9-1-6,-2-4 1,-8 4-15,2-4 1,-4 4-57,-2 1 0,-7-5 112,-4 0 0,-4 0 15,-2 6 75,0-8 1,-8 8 35,-4-1 1,3 3-56,-3 9 1,1 2-132,-7 10 0,-1 4 170,-4 7 1,4 2 140,-4 4 0,-2-3 175,2 3 1,-2 4-112,2 1 1,4-1 611,-4 2 1,5-8-364,7 2 0,-3 2 189,8-2 0,1 6 27,5-6 0,2 8 127,3-2 1,5 3-232,7 3 1,8 2-18,4 3 1,4 4-174,1 8 0,3 2-49,3 3 0,1-1-245,10 8 0,-3-3 266,10 2 0,-2-3-476,1-8 1,-3-2-140,4-4 0,-4-4-412,-2-7 0,-2-3 304,-4-3 1,2-6-181,-8-11 1,-5 1-24,-7-7 0,-6 0 243,1-6 0,-4-2-1236,-2-4 1686,0-11 0,1-18 0,-1-9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7:58.9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52 139 8084,'-27'-50'5197,"10"11"-4534,9 5 0,24 18-215,7 16 0,15 10-395,8 7 1,10 6-326,2 6 0,5 4 272,-5-5 0,-1 13 0,-5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1.2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1 226 8088,'0'-25'4575,"9"7"-3502,8 1 0,12 6-833,17 5 1,0-4-264,12-7 1,-6 2-388,-6 3 0,0-3-864,-11 3 0,-4 4 267,-14 3-687,0-5 998,-7 8 0,-4-6-138,-12 8 0,-4-1 834,-7-5 0,0-4 0,-1-7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1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69 8180,'-17'-34'4835,"7"14"-4218,2 5 1,8 17-201,0 4 0,10-4-854,7 3 359,1 5 1,14-6-190,-3 7 0,2-7-320,-2 2 1,3 4-845,-3 1 1,-4 6 780,-2 6 0,-11 4 650,-6 8 0,-5 15 0,-1 4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1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208 329 8180,'-35'10'0,"0"3"409,1-7 0,5 6 618,0-7 1,14 3-507,-3-2-872,13-4 289,-3 13 0,8-5-48,0 7 1,8 0 22,3 1 1,-1 5 146,1 0 0,-1 13 25,2-1 1,1 3 38,-7-3 1,5 5-24,-5 1 1,7-7 4,-1-5 1,-2-8 197,1 2 1,-5-4-232,5-1 1,-5-9 192,6-3-367,-1-4 1,8-10 124,5-3 0,-3-14-482,7-10 0,1-7-12,6-10 1,7-7-212,4-5 1,4-3 57,2-2 1,2-6 148,4 0 1,-3 6 164,9 5 0,-14 16 193,2 2 1,-8 15 230,-4 8 0,0 6-104,-11 5 0,-4 5 469,-2 7 1,-3 7-30,-3 5 0,-8 5 188,-3 6 0,2 4-200,-2 8 549,-1-1-709,-5 1 0,2 2-78,4 3 1,-4-4-15,4 5 1,-4 1-153,-2-2 0,0 1 27,0-7 1,0-1 67,0-4 0,0 2-81,0-8 1,2 0-248,3-6 204,-3 0 1,14-1-185,-5-5 42,5-3 0,1-8-317,0 0 0,0-2-1079,1-4 1078,-9-3 0,5-11 3,-8-3 1,-3 4 222,-8-4 1,-3 4 322,-4 1 0,-3-5-106,4 0 1,1 0 277,-2 6 1,9 0 704,-3-1 0,12 1-9,5 0 0,12-2-86,6-4 1,4 1-327,1-6 0,1 6-250,-1-1 0,1-2-407,0 2 1,-1 0-438,1 6 1,-3 5 268,-3 1 0,2 7-1066,-8-2 1340,0 4 0,2 10 0,2 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2.7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69 485 8049,'-17'0'1501,"2"4"290,3 7 0,3 3-969,3 15 0,4 5-375,-4 7 1,4 5-1062,2-6 1,2 0 432,4-5 0,-4 0-851,4-1 0,1-5 431,-1 0 0,0-14-293,-6 3 482,0-13 44,0 3 0,7-23 15,5-8 0,5-14 107,6-3 0,4-8 41,8 2 0,-1 3-41,1 3 0,0 5 441,-1 7 0,1 3-42,-1 7 0,-1 3 48,-4 3 1,2 5 41,-8 7 0,0 7 227,-6 5 0,-6 3-67,1 3 1,-8 1-103,2 4 0,-4-4-393,-2 4 0,0 2 108,0-2 0,-6-6-273,0-5 1,-7-2 74,1 1 0,2-3-44,-1-8 1,5-8 21,-5-3 0,7-13-39,-2-4 0,6-13-48,6-5 1,3-6 88,9-5 1,1 1 272,4-7 0,6 7-74,11-2 1,-1 6 458,7 6 1,0 4-156,6 7 1,-1 8 11,1 4 1,-2 10-170,-4 1 0,-3 9-51,-9-3 1,-1 4-170,-4 2 0,2 8 163,-8 3 0,-8 6-267,-9 6 0,1 4 56,-1 8 0,0 0-31,-6-1 0,-6 1 58,0-1 0,-5-5 89,5 0 1,0-2 11,6 2 0,0-2 144,0-4 1,0-4-278,0 4 1,2-10 126,4-1 0,-2-3 19,7 3 0,-1 3-14,2-3 1,1-3 31,-7 3 0,0 0 28,-6 5 1,0 0 166,0 0 0,0 6-103,0 1 1,-10 6 219,-7-1 1,-1 10 137,-5 1 1,2 0-178,-2-5 1,4-1 136,-4 1 1,9-2-43,3-5 1,7 3-139,-2-8 1,4 6-109,2-6 1,8 2-83,4-2 1,9-6-11,2 1 0,7-1-191,-1-5 0,4-3-706,2 3 1,5-7 451,0 7 1,6-8-2294,-5 2 2673,-1-4 0,2-2 0,3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3.6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52 8116,'-17'-27'1579,"7"10"1,10 9-2113,12 8 0,13 0 227,9 0 0,3 6 42,9 0 1,-6 1 70,6-1 1,-7-2-38,1 7 0,-3 1 267,-3 5 0,-7 1-90,-4-1 1,-9 6 397,-3 0 1,-7 8 18,2-3 1,-6 7 242,-6 5 0,-4 5-312,-7 7 1,-8-1 79,-4 1 1,4 0-212,2 0 1,-4 0 60,-2 0 0,4-6-399,2 0 0,4-8-160,2 3 0,0-7-725,-1-5 648,1-4 1,5-9-985,1-5 876,7-3 0,-4-18-175,8-7 1,0-2 693,0-10 0,0-2 0,0-9 0,0 5 0,0 1 0,0 1 0,0 10 0,0 0 0,0 5 0,2 7 156,4-1 395,-4 9-157,6-5 0,-6 16 238,3 3 0,-3 4 1093,4 3-843,-4-1-502,6 0 0,-1 1 0,5-1 1,5 0-143,0 1 0,1-7-780,5 1 1,4-9-2,2 3 0,-1-4-441,7-2 1,-10-8 475,10-3 0,-5-6-216,5-6 1,-1 3 290,1-3 1,0 2 432,-1-2 0,1 6 136,-1 0 1,1 7 312,0 10 1,-3 0 605,-3 0 1,2 2-423,-8 4 1,6 5 301,-6 12 1,0-4-515,-6 4 1,0-3-175,1-3 1,-1 0-1334,0 1 972,1-1 0,-1-8-1137,0-3 1,-5-4 1250,-1-2 0,1-15 0,5-4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3.9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1 104 8012,'0'-34'0,"2"15"763,3 7 0,15 8 1052,14 4 1,7 0-2071,5 0 76,4 0 0,0-2-40,7-3 0,1 3-143,-6-4 0,0-2 66,0 2 0,-8 1-226,-4 5 0,-11 2 93,-6 3 1,-4-1-218,-2 8 263,-7-1 0,-2 12 103,-8 0 0,-8 8-376,-3-2 656,-5 4 0,-17 1 0,-3 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4.2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413 0 8012,'-42'25'1080,"-4"4"0,-4 6-646,-2 5 1,2-2-195,4 8 0,6-7-41,11 1 0,6-5-86,11-6 0,-1-4-84,7-8 1,2-2 93,10-3 1,6-4-140,11-8 0,-2 0-197,8 0 0,-1-2-234,7-4 0,0-10 142,-1-7 0,-1 0-60,-4 6 1,-4-6 25,-8 0 0,-2 0-141,-3 6 0,-5-1 146,-7 1 0,-1 5-55,-5 1 0,-4 7 1084,-7-2-367,-8 4-195,6 2 0,-8 2 79,4 4 0,4-2-38,-5 7 0,11-5 75,1 6 0,9-6-200,-3 5-361,4-7 0,4 4-446,4-8 1,5 0 351,12 0 0,-4 0 406,5 0 0,10-16 0,3-3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4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1 139 8012,'25'-18'-254,"-6"1"-65,4 0 1,2 5 674,-2 1 0,0 1 688,-6-1 0,1 1-503,-1 4 0,0 4-151,1-3 0,-1-3-242,0 2 1,0 0 22,1 6 0,-7 2 28,1 4 0,-1 4 143,7 7 29,-9 0-129,7 16 1,-14-2 166,3 15 1,3-4 163,-2 10 0,0-4-365,-6 10 1,-2-3 47,-4 3 1,2-10-397,-8 4 1,-1-4 113,-10 4 0,4-2 5,-4-4 1,-2-6-192,2-11 1,-2 2-382,2-8 1,1-2 39,-6-9 1,7-5-306,-3-7 0,5-2-294,2-3 0,0-7 67,-1-11 1085,9-4 0,-7-15 0,7-2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4.7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7995,'10'-8'486,"5"6"61,-3-4 0,5 5 650,6 1-734,-3 7 0,5 1-29,-8 3 1,0 5-160,0-5 0,-5 5-99,-1 1 1,-7 0-146,2 1 1,-4-1-537,-2 0 1,0 0 335,0 1 0,-2-1-550,-4 0-205,4-7-44,-5-2 0,11-10 311,7-4 0,1-4-476,11-7 1133,4-8 0,-1-2 0,9-7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4.8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0 156 7995,'18'0'0,"-1"0"0,0 0 1406,0 0-886,-7 0 1,0 2 977,-5 3-556,-3 5 0,6 7-58,-8 1-340,0-1-1598,8 0 0,-4-7 370,7-4-52,1-4 0,5-2 10,0 0 1,6-10-473,0-7 0,8-3 688,-2-8 1,9-9 509,3-9 0,7-4 0,-4-2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05.0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174 33 7995,'26'-10'68,"7"-5"1,-14 13 329,4-4 1,-5 12 580,-7 6 0,-3 5-547,-8 6 1,-2 4-64,-4 7 0,-5 7-81,-12-1 0,3 6 82,-3-5 0,6 5-2,6-6 0,-3 6-86,8-5 1,1 7 141,5-2 0,0 4 6,0 1 1,5-1 120,1-3 1,8 3-550,-3-4 0,4-2-406,3 2 0,-1-6 118,0 6 1,-7-7-428,-4 1 0,-14 2-116,-9-1 1,-16 1 81,-13-2 747,-12-3 0,-3 13 0,-8-6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1.4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53 1 8088,'-18'0'199,"9"0"1,-5 7 134,9 5 1,-1 11 178,6 6 0,0 11-157,0 6 1,2 4 93,3 2 0,-3 0-186,4 0 1,2 7-30,-2 5 1,-1-3 474,-5 3 0,6-9-213,0 3 0,7-12-829,-1-6 1,-3-3 249,3-3 1,-1-1-800,7-4 1,-7-6 245,1-11 1,-6 1-809,5-7 735,-7 0 0,4-16-544,-8-7 1252,0-8 0,0-10 0,0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25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139 183 7997,'-10'-7'1234,"-5"5"0,17-12-581,4 9 1,11-9 488,18 3 0,7 1-984,4-2 0,4 1 2,2-6 1,0 1-421,0 5 0,-8-5 222,-4 5 1,-3 3-600,-3 2 1,-7 3-237,-4-3 409,-11 4 1,-5 2-200,-7 11 0,-9 7-404,-9 5 0,-1 2 398,-10 4 0,1 3 669,-7-3 0,0 2 0,1-2 0,-1 3 0,1-3 0,9-4 0,7-2 0,1 4 0,15-8 0,-6 6 0,8-7 106,0-1 0,2 0 337,4 0 0,4 3 845,7 3 0,0-2-536,1 8 0,-1-1 513,0 7 0,1 5-592,-1 1 1,-2 7-177,-3-2 0,-3-2-238,-3 2 1,-4-2-308,4 3 1,-6-5-52,-6-8 1,-4 1-263,-7 0 1,0-9-135,0-2 1,-8-1 235,-4-6 1,-12 4-1548,-5-9 1,-4-5 732,-2-1 0,-1-4 1073,-5-2 0,4-8 0,-5-1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26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8061,'18'0'1489,"7"0"278,4 0 1,9-6-761,2 1-284,1-1-335,1 6 0,-11 0-1437,3 0 1,-9 2 499,4 4 0,-8-5-807,2 5 964,-11-4 1,1 0-19,-7 4 1,-2-2 114,-10 7 0,0 6 79,-11 7 0,4 8-131,-10 3 1,-4 1-200,-2 10 0,-4 1 175,-1 4 0,1-6 371,4-5 0,2 2 0,4-1 0,6-9 0,0-9 481,-1 4 0,16-8 32,-3 4 0,3-9 476,2-3 0,2-7-361,3 2 1,5-4 214,7-2 1,2 0-736,5 0 1,-3-8 10,7-3 0,1-5-66,6-1 1,-6 2 109,0 3 1,-8-3-261,2 3 0,2 3-111,-2-3 1,-6 8-815,-5-1 172,-1 3-569,6 2 487,-7 0 539,-2 7 0,-8 3-71,0 7 1,-2-5 114,-4-1 1,4 1 307,-4 5 1,4-5 296,2-1 103,0 1 0,2 5 35,4 0 0,4-5 339,7-1 1,0 1 112,1 5 0,-1 2-308,0 4 1,0-1 709,1 6 1,-7 1-596,1 6 1,-8-1-469,1 1 1,-3 5-268,-2 1 1,0 1-433,0-2 1,-7-3 281,-5 3 0,-3-5-280,-3-6 1,-5 1 194,0-7 0,0-2 11,6-9 0,0 1-237,-1-7 0,1 0 140,0-6 0,5-4-689,1-7 1,5-5 69,-6-18 1022,9-5 0,-13-20 0,7-3 0</inkml:trace>
  <inkml:trace contextRef="#ctx0" brushRef="#br0" timeOffset="125">467 762 8039,'8'-18'582,"-6"7"264,4-1 0,-6 9 764,-6-3 1,2 4-782,-7 2 1,3 4 40,-9 7 1,1 8-710,-13 16 0,-1 13 38,-11 4 0,5 11-2776,-4 1 2278,-5 11 0,-7 3 0,22-34 1,-1-1-1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22.4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105 917 8076,'-18'0'286,"1"0"-143,0 0 1,5 0-144,1 0 1545,7 0-597,-4 0-398,8 0 1,-6-2 867,1-4-750,-1 4 411,6-6-658,0 8 1,8 0 403,3 0-509,4-7 1,10-3-101,4-7 0,6-2-218,5-5 0,-3 5-44,3-4 0,2-2-216,-1 2 1,-9 6-188,-9 5 1,-3 8 234,-3-1 1,-2 5-31,-3 5 1,1 5 60,-7 7 0,0 8 39,-6 4 0,-2 4 151,-4 1 1,2 7 268,-7-1 1,-1 6-18,-5-5 0,5 5 69,1-6 1,7 0-122,-2-5-132,-3 0 19,7-9 1,-6 5-148,8-8-56,0 0 125,0-5 1,6-7 27,0 1 1,7-8 59,-3 3-93,7-7 1,0-2-5,0-3 1,1-5 20,-1-7 0,0-6-342,1 0 197,-1-8 0,-6 12 57,1-4-865,-8 3 437,11 3-217,-13 0 179,6-1 0,-10 3-152,-4 4 1,-5 3-1023,-12 8 1313,3 0 1,-12 8-269,3 3 0,-4 10 262,-1 2 0,-1 2 312,0-2 0,1-4-123,-1 5 0,8-5 148,4-2 0,-2 0 464,2 1 0,0-7-351,6 1 1,0-8 973,-1 1 0,1 3-452,0-2 0,5 7 432,1-1 1,5 5-305,-6 6 1,9-2-110,-3 8 0,4 6-42,2 5-135,0 8 0,0-4-236,0 0 1,6 1 72,-1-5 1,9-5-80,-3-1 1,12-9-155,6-13 0,6-5 155,5-7 0,2-2-137,5-3 0,8-13-197,-3-10 0,6-7 105,-1-5 0,-7 1-438,8-7-662,-8 8 586,2-12 0,-4 13-669,-8-3 0,-1 3 169,-10 3-439,3-1 1,-13 1-26,4-1 1527,-3 0 0,-11-7 0,-1-2 0</inkml:trace>
  <inkml:trace contextRef="#ctx0" brushRef="#br0" timeOffset="541">1332 52 8217,'0'-17'4102,"8"5"-3006,4 1 1,5 7-178,6-2 0,-2 4-366,8 2 0,-8 0-481,2 0 0,-4 0-76,-1 0 0,-1 2 11,0 4 0,-5-2-1032,-1 7 1,-7 1 606,2 5 1,-4 8-1109,-2 4 1,-2 9 609,-4 3 1,-3 7-226,-9-2 1,-7 6 511,-4 5 1,-3-3 628,-3 4 0,1-6 0,-1-6 0,6-4 0,0-7 0,10-7 342,2 1 1,5-10-148,7-1 904,3-1 1,2-15-449,11 4 0,10-4 441,2-2 1,10-8-468,2-4 0,-1-5-238,7-6 0,-5 6-220,-1-1 1,-3 3 197,-3 9-232,4 1-317,-6 5 1,-8 7-389,-8 5 1,-7 11 307,-4 6 1,-13 5-388,-4 7 1,-12-3 250,0 8 0,-6-2 303,-5 2 1,-4 4-54,-8-4 1,6-3 102,0-3 1,13-5 345,-2-7 1,20-3 1727,4-7-1427,7-1 0,13-7-192,9-5 0,8-12 194,15-11 1,5-7-153,12-9 1,-3-1-159,9 1 1,-9-1-116,3 1 0,-6 1-57,-6 4 1,-4 4-263,-7 8 0,-2-1-526,-5 1 0,-3 8-2204,-7 3 1388,-1-4 71,-7 8 0,-3-3 634,-7 10 1,-7 5 115,-5 7 0,-9 6 663,-2 0 0,-16 8 0,3-4 0</inkml:trace>
  <inkml:trace contextRef="#ctx0" brushRef="#br0" timeOffset="697">1765 1159 8131,'-8'17'543,"6"0"-307,-4 1 0,4-1 846,2 0 0,2 0-435,4 1 0,-2 1 93,8 4 0,-7-2-74,7 8 0,-8 0 151,1 5 0,-3 1-584,-2 0 0,-2 5-412,-3 0 1,-5 1-503,-7-7 0,-8 3 506,-4 3 1,-6-3-1106,-5 3 0,2-4 489,-9-1 0,1-8-152,-6-4 0,8-6 300,4-5 1,5-5 642,7-7 0,-5-7 0,6-3 0</inkml:trace>
  <inkml:trace contextRef="#ctx0" brushRef="#br0" timeOffset="848">1471 1556 8086,'17'20'2411,"0"3"0,6 4-808,0 7 1,10-3-839,2 4 0,5 1-511,6 10-171,12 4 0,-8-13-37,19 3 0,-2 0-668,14-5 0,5-1-3939,7-16 4390,-43-10 1,0-3 0,38-5 0,6 0-1</inkml:trace>
  <inkml:trace contextRef="#ctx0" brushRef="#br0" timeOffset="1075">3183 1159 8116,'-18'-8'-595,"7"4"595,-1-7 0,9-1 0,-5-5 0</inkml:trace>
  <inkml:trace contextRef="#ctx0" brushRef="#br0" timeOffset="1490">3148 1003 8116,'-9'-8'2617,"1"6"0,16-5-1843,3 7-516,12 0-65,-4 0 1,14 0-211,-4 0 1,-2 0 92,2 0 1,-8 0-801,2 0 0,-10-2 537,-1-4 1,-6 4-1103,5-4 1,-7-3-820,2-3 1213,-12 5 1,-4-7 566,-7 8 0,-2 1 328,-4 5 0,4 0 0,-6 3 0,7 9 0,9 3 241,3 20 0,4 3-216,2 14 0,0 10 1133,0 7 1,0 2-340,0 10 1,6-8-107,-1 2 1,7-6-678,-6-6 1,1-5 66,-1-12 1,-4-4-88,4-7 82,-4-8 0,0-4-643,4-12 200,-5-3 40,-1-8 1,-9-8 67,-8-3 0,-3-12 155,-3-6 1,2-4 266,-8-1 1,8-3 366,-2-3 0,6 9 190,5-4 1,5 11-322,7-5 1,0 8 685,0-3 1,2 5 97,3 2-1127,5 0 0,13-1-219,0 1 0,0-6-271,-6 0 1,3 0-886,3 6 1,-4-6 706,4 0 1,2-6-463,-2 6 1,2-6 359,-2 6 1,-6-8 691,1 2 0,-1-3 0,-8-3 0</inkml:trace>
  <inkml:trace contextRef="#ctx0" brushRef="#br0" timeOffset="2035">3823 536 9572,'9'-9'2626,"9"3"0,5 4-1911,5 2 0,-3 0-966,-7 0 1,-1 0 214,0 0 0,1 0-1499,-1 0 1038,-8 8 1,-1 1-468,-8 8 0,0 7 169,0-1 0,-9 13-262,-9-1 1,1 9 378,-6-4 0,-2 2 678,2-1 0,0-10 0,5 3 0,1-5 0,0 0 0,5-4 532,1-8-492,7 0 1,-2-5 834,12-1 0,4-7-276,7 2 0,6-4-25,0-2 1,6-2-157,-6-4 1,8 2-175,-3-7 0,-3 7-270,-1-2 0,-5 4 116,-2 2 1,-7 8-396,-5 4 0,-3 5 38,-2 6 1,0 4-65,0 7 0,-9 1 279,-9 0 0,1-1 283,-6 1 1,-2-1 13,2 1 1,-6-2-187,6-5 1,2 3 356,9-8 1,5 0-118,7-5 1,0-7 58,0 1 1,2-3-73,3 3 0,5-5 112,7-7 0,1 0-27,-1 0 0,6 0-145,0 0 0,6 0-166,-6 0 0,0 6 113,-6 0 1,-5 7-371,-1-1 0,-5 3 175,6 3 1,-9-1-82,3 0 1,-6 6 96,-6 0 1,3 0 122,-9-5 0,6-3-42,-5-3 10,7 3-171,-4-13-66,8 6 1,8-16-413,4-4 0,9-9 272,2-2 1,7-6-1045,-1 6 1,2-6 203,-2 6 1,2 0-909,-8 6 2040,0 0 0,2-1 0,2 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29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1730 6900,'0'-10'-337,"0"-5"518,0 13 120,0-6 35,0 1-38,0 5 182,0-6-327,0 8 105,7 0 135,-5 0-2,6 0 44,-1 0-233,-5 0 0,14 0 144,-5 0 1,5 0-72,1 0 1,2 0-77,4 0 1,4 0-37,8 0 0,7-8 77,4-3 1,12-4-75,5-3 0,6 1-35,6 0 1,4 1-176,8 5 0,-1-5 57,0 5 1,3 3-495,3 2 0,-4-1 377,5 1 0,3-6-190,2 7 0,-2-3 77,2 2 0,-8 4 118,2-3 1,-3-3 63,-3 2 0,-1 0 4,-5 6 0,1-5-77,-12-1 1,4-6 128,-9 6 1,1-7 15,-2 2 1,-3-7 38,-8-5 0,-2 4 108,-4-4 1,2 4-102,-8 1 0,-5-3 133,-6 4 0,-8-8-327,2 13 1,-10-7 453,-1 8-1623,-8 3 1310,4 0 1,-8 1 0,0-3 0</inkml:trace>
  <inkml:trace contextRef="#ctx0" brushRef="#br0" timeOffset="311">3770 537 7381,'0'-10'678,"0"2"0,8 8-181,4 0 0,5 0 351,6 0 1,2 0 54,4 0 0,3 0-59,-3 0-634,4 8 0,1-4-164,1 8 0,-6-1-69,0 6 1,0 1-255,5-1 0,-7 0-1971,-4 1 1556,-4-1 0,-3 2-112,-5 4 0,-3 2-1314,-8 4 2118,0 4 0,-15-7 0,-5 9 0</inkml:trace>
  <inkml:trace contextRef="#ctx0" brushRef="#br0" timeOffset="569">4047 1142 8312,'-17'44'-457,"-6"-2"-16,0-7 0,2-6 364,9 0 0,-1-8 274,7 2 113,0-4-62,6-2 217,0 1-310,8-9 1,1-1 233,9-8 1,-1 0-50,0 0 0,0 0-49,1 0 1,-1 2-115,0 4 0,-5 3 54,-1 9-77,1 7 1,-2 1 56,-5 9 0,-3 0 3,-2-1-63,0 1 22,8-1 0,-6 1 56,4 0-217,-4-9 39,-2-1 0,1-3-151,5-5 34,-4 4 103,14-19 0,-7 6-63,8-8 0,3-2-612,3-4 1,4-11 335,7-12 0,1-6-296,-1-5 0,-5-4 21,0-8 609,0-8 0,5-9 0,1-10 0</inkml:trace>
  <inkml:trace contextRef="#ctx0" brushRef="#br0" timeOffset="736">4808 900 8231,'29'-17'-33,"0"-1"0,-8-5 532,2 0 0,4 0 732,2 6 1,5-6-707,6 0 1,3 0-73,3 5 0,2 7-363,-8-1 1,6 9-200,-5-3 1,-7 4-1217,-5 2 0,-8 2 760,2 4 0,-5 5-657,-7 12 0,-5 4 133,-12 8 1089,-3 7 0,-24 2 0,-4 8 0</inkml:trace>
  <inkml:trace contextRef="#ctx0" brushRef="#br0" timeOffset="1291">5206 1056 8231,'-52'44'-1362,"8"-4"1021,3-11 0,7 2 982,5-8 0,0 0-146,12-6 0,-4-2-425,9-3 1,2 1 96,-1-7-279,7 8 291,-4-12-90,8 5 0,2-7 48,4 0 1,-2-2-4,7-3 0,-5 3 23,6-4 1,-6 4-50,5 2 1,-5 2-77,5 4 1,-7 5 161,2 12 0,-2-2-12,2 8 0,-4-6-3,3 6 1,-1-6 119,2 6 0,-2-8-309,7 2 0,-5-4 163,6-1 1,-7-7-698,7 1 347,-1-8-35,-1 3 0,0-9-44,-5-3 0,-3-13-101,4-11 0,-4-3 124,-2-3 1,0-5-27,0-1 1,-2-12-9,-4 1 1,2-6 58,-7 1 1,-1-11-315,-5-7 0,-2-7 273,-4 1 1,4-4 268,-4-1 0,-2 3-99,1 8 1,0 2-46,0 16 0,5 1 132,-4 10 1,4 11 160,2 12 0,-1 4 746,1 2-344,7 7 591,-5 3 195,13 7-1191,-5 0 1,8 1 39,5 5 0,-2 4-175,8 7 0,-1 6 95,6 0 1,3 8-19,3-2 1,4 11 66,7 6 0,1 6-35,-1 6 0,9 5-146,3 12 0,-19-32 0,1 1 148,1 4 1,0 2-1,1 0 1,0 1 241,-1 1 0,-1 0-746,-1 0 1,0 0 626,6 0 0,1 0-1181,-3-1 0,0 1 949,3 8 0,1 0 28,0-3 0,-1 1 0,-2 6 0,0 1-9,-1-4 0,1-1-178,-4-7 1,0-1 0,3 3 0,1-2-600,-6-6 1,0-2 0,22 32 431,-13-14 1,-3-15-200,-3-7 1,-4-12 671,-8-6 367,-7-12 527,-2-3 0,-10-16-1158,-4-3 0,-2-14 318,-3-10 1,-5-5-550,5-6 1,-3-12 334,3 0 0,-12-15 0,4-5 0</inkml:trace>
  <inkml:trace contextRef="#ctx0" brushRef="#br0" timeOffset="1482">5431 87 8165,'-22'-25'2816,"5"-4"-1167,-4 12-1098,19 2 0,2 17-160,12 3 0,3 7-1500,2 11 0,1-2 1109,-1 8 0,8 7 0,2 9 0</inkml:trace>
  <inkml:trace contextRef="#ctx0" brushRef="#br0" timeOffset="2578">6347 623 8201,'0'-25'0,"8"0"1063,3-4 1,5 10-407,1 8 1,10 7-119,7-2 0,3 4-358,9 2 1,-8 8-409,3 3 0,-7 12 8,-5 6 0,-11 12-283,-13 5 0,-7 6 71,-9 5 1,-8 3 182,-16 3 1,-5-3 56,-1-8 1,-3-8-30,10-4 1,1-9 95,10-2 0,6-14-96,-1 2 140,1-11 0,15-6-124,-4-11 0,4-7-183,2-5 1,0-4 338,0-7 1,2 7-117,4 4 1,-2 6 569,7 5 1,-5-1-253,6 7 1,-7 2 199,7 10 0,-2 11 42,1 12 0,3 9 213,-9 3 0,7 7-160,-6-2 1,5 4-13,-5 2 1,2-2-656,-3-4 0,-3 2 211,4-8 0,2 0-523,-2-5 0,1-2 325,-1-4 0,-4-4-347,4-8 414,-4 0 1,-1-7-15,5-5 312,-4-3 1056,6-2-953,-8 0 0,0 2-75,0 4 1,0-2-426,0 7 0,-8 1 177,-3 5 0,-5 1-120,-1-1 0,-8 0-48,-4 0 0,-3 1-47,-3-1 0,-5-5 307,-1-1 0,1-7 401,5 2 1,1-12 275,-1-6 1,10-3-347,8-2 0,1-16-112,11-7 0,1-10-18,10-8 1,19-3-426,15-9 1,16 3-447,7 4 1,6-6 358,-31 34 0,-1 0 0,34-26-170,4-2 0,-4 1-295,-1 4 1,-9-5-339,-3 5 0,-6 1 361,-6 5 1,-6-2 720,-11-4 0,-6 5 0,-12-5 0,-3 4 0,-8 2 0,0 8-134,0 4 0,-2 3 134,-4 3 0,-1 1 103,-5 4 0,-1 4 1115,7 8 237,-7 0-367,3-1-263,0 9-370,3 1 1,7 10-220,0 4 0,-6 9 80,0 8 0,-5 14 127,5-3 0,-8 18-328,3 0 1,-5 11-207,-1 1 0,0 3-521,0 2 1,-1 0 397,1 1 0,7-3-150,5-4 1,3-5 174,2-12 1,0-6-1319,0-11 944,0-4 1,2-15 2,3-4 0,-1-20 303,8-9 0,-1-15 257,7-9 0,5-4 0,0-7 0,0 6 0,-6 0 0,0 2 0,1 10 0,5 7 0,0 10 0,2 12 207,-2 5 1,4 4 199,7 2 0,-1 4 258,-4 7 0,9 1 1,-3 11 1,3-4 447,-3-2 1,-1 6-505,1 1 1,1-1-227,5-6 0,-5 0-454,5 0 0,-5 1-230,-1-1 1,-1-7-330,1-5 0,-2 3 298,-5-2 0,-3 0-1107,-7-6 1086,-9-8 1,-1 4-103,-8-7 0,-2 5 59,-4-6 1,-9 8-34,-8-1 428,-8 3 0,-3 9 0,-11 3 0</inkml:trace>
  <inkml:trace contextRef="#ctx0" brushRef="#br0" timeOffset="3087">7056 1142 8201,'-17'0'1088,"7"0"224,2 0 1,18-6-1225,7 1 0,8-7-837,10 6 1,-2 0 123,-5 6 0,3-5 285,-8-1 1,0 0-379,-5 6 578,-1 0 1,-8 2 207,-3 4 1,-12 3-63,-5 9 1,-6 5 149,-6 0 0,1 8-75,-6-3 0,5 3 236,-6-2 1,10-2 319,1-4-366,1-4 1,15 6-344,-4-8 1,6-7 116,6-4 0,4-4-216,7-2 1,0 0 18,1 0 1,5-6 124,0 0 0,2-5 79,-2 5 0,-4 0 153,4 6 225,-4 0-279,-2 0 1,-7 2 181,-4 4 1,-4 3-25,-2 9 0,-14-1-33,-3 0 1,-4 6-163,4 0 0,1 0-245,5-5 1,-3-1 78,8 0 0,1-5-373,5-1-858,0-7 908,7 4 1,3-8 42,7 0 0,-5 6 111,-1-1 0,-5 3 369,6-2 0,-9 4 111,3 7 1,-4 0 206,-2 0 1,-8 1-159,-3-1 0,-2 2 244,1 4 0,-1-9 646,7 3 1,0-4-495,6 5 0,0-7-374,0 1 0,2-8-84,4 1 1,9 3-1051,8-2 0,0 0-11,-6-6 1,7 0-587,-1 0 0,5-2 637,-5-4 0,8-4-1078,-2-7 1842,-4 0 0,15-8 0,-3-2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36.0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157 260 8356,'9'-16'1350,"-1"5"-675,-8-12-150,8 11 1,-5 5-6,9 7 1,1 0 36,10 0 1,-3 5-530,3 1 0,2 8 68,-2-3 1,6 4-1028,-6 3 0,0-1 516,-6 0 0,-6 3-694,1 3 0,-8 4 556,2 7 0,-14 6 553,-9 1 0,-16 7 0,-11-4 0</inkml:trace>
  <inkml:trace contextRef="#ctx0" brushRef="#br0" timeOffset="261">18 1038 8356,'-9'2'-129,"3"4"859,4-4 1,2 3-366,0-10 0,8 3-124,3-4 0,6-2-392,6 2 0,-3 1 116,3 5 1,-2 2-60,2 3 1,-10 7 184,5 11 0,-13 4 76,1 7 0,-4 9-34,-2 3 0,0-2-70,0 2 1,-2-2-72,-4 2 1,5-9 49,-5-8 0,4-8-364,2 2 309,0-12-198,0 5 1,6-22-112,-1 0 1,9-11-108,-3-12 0,10-2 149,3-15 0,6-7-61,-1-11 0,4-5-93,1-6 0,1 0-1553,0-11 1987,-9 3 0,-9 35 0,-1 0 0,9-40 0,0-3 0,-2 1 0,0-2 0</inkml:trace>
  <inkml:trace contextRef="#ctx0" brushRef="#br0" timeOffset="787">883 52 8353,'27'-15'790,"-4"3"-430,4-3 1,-8 13 294,4-4 0,-4 4-158,-1 2 1,-1 8-108,0 4 0,0 3-129,1 2 1,-1 1-200,0-1 1,-7 0-57,-4 0 0,1 1-244,-1-1 0,-2 6 95,-10 0 1,-2 0-287,-3-6 0,-4 7 166,3-1 1,-3-6-131,-3-6 523,9 1 0,1-1-88,8 1-132,0-8 0,2 5-95,4-3 0,5-4-333,12 4 1,-3 2-181,3-3 239,-4 9 0,-4-5 321,-3 9 1,-5 7-111,-7 4 0,0 3 230,0 3 0,-7-1-127,-5 1 0,-3 0 106,-2-1 0,-1 1 7,1-1 0,2 1 126,3-1 0,4-7 215,8-4 1,0 2-150,0-2 0,8 0 336,4-5 0,5-1-224,6 0 1,-2 6 435,8 0 1,0 1-239,5-7 1,-5 2-36,0 4 0,-2-2-339,2 8 1,-6 2-460,-12 9 1,3-3 303,-9 3-1191,-6 4 843,-9 0 0,-17 3-258,-8-1 0,-7-10 318,-10-1 1,0-3 420,1-9 0,-5-5 1,4-7 1,-2-9 104,14-2 0,-1-7-11,7-11 1,7-1 232,4-4 0,11 4-101,7-4 0,5 5-58,5 7 0,13 1-118,10 4 0,7 5 39,5-5 0,-1 12-150,7 5 1,-6-1 69,6 1 0,-5 1-227,5 5 0,-6 0-167,6 1 0,-7-7-194,1 1 1,-9-7-31,-2 7 1,-8-6-886,2 5 1419,-4-7 0,-2 4 0,1-8 0</inkml:trace>
  <inkml:trace contextRef="#ctx0" brushRef="#br0" timeOffset="979">2301 588 8144,'6'-28'2788,"-1"-1"-1812,1 8 1,2 13-640,3 8 1,12 0-67,6 0 0,4 0-777,2 0 0,-7 2 4,1 4 0,-2-3-2459,2 9 2961,-4-1 0,-16 14 0,-1 2 0</inkml:trace>
  <inkml:trace contextRef="#ctx0" brushRef="#br0" timeOffset="1546">2353 1073 8144,'0'9'2217,"0"-1"-1675,7 0 1,1 1-129,4 8 0,-3 3-183,-3 3 0,-4 2-251,4 4 1,1 3-304,-1-3 1,0-2 64,-6 2 1,2-8-230,4 2 0,-3-10-314,9-1 558,0-8 1,5 1-138,0-10 1,0-5-35,1-7 1,1-10-251,4-8 1,-2 1 663,8-7 0,-8-1 0,2 2 0,-2 5 0,2 6 0,-2 2 0,8-1 0,-6 3 0,6 7 0,-4 7 0,10-1 0,-10 3 443,9-3 1,-3-1-45,4 7 0,1-6 746,4 7 0,5-7-554,7 6 1,5-5-482,1 5 0,5-5-223,-5 5 1,5-6-429,-5 7 0,-6-7 251,-6 6 1,-8-5-416,3 5 1,-7-8 315,-5 3 0,-6 1-19,-11-1 1,-5 5 253,-7-5 0,-3-1-28,-9-5 1,-1-1 9,-16 1 1,6-6 203,-6 0 0,8 0 27,-2 6 1,2-6-3,-3 0 1,11 1-136,-4 11 1,3-5 17,-3 5 1,5 1 59,1-1 0,5 5 185,-5-5 0,5 7 133,-6-2 1,7 4 539,-7 2-247,8-8 122,-3 6-535,7-5 230,0 7-396,0 0 1,1 7 110,5 5 1,-2 5 114,8 6 1,-7 6 205,7 11 0,-6 12-124,5 12 1,1 13 1,5 9 1,-9-36-1,-1 2-528,-1 5 0,0 1 0,2 8 0,-1 1 315,-1 1 0,0 2 0,1 8 0,1 2-2560,1 0 0,-1 1 2431,1 7 0,0 1 0,-1 1 0,-1 0 0,1 4 0,-1 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43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8202,'0'-21'1241,"0"3"1364,0 13-1738,0-3-1100,8 8 1,1 8-1627,9 3 1859,-9 5 0,7 1 0,-7 0 0</inkml:trace>
  <inkml:trace contextRef="#ctx0" brushRef="#br0" timeOffset="106">70 433 8202,'0'12'1421,"0"-1"301,-8-7 0,7 12-1722,-5-5 0,-12 4 0,-1 3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43.2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35 8469,'0'-18'1644,"0"9"0,4 1-693,7 8 1,3 0-407,15 0 0,-3 0-375,3 0 1,10 0-334,-5 0 0,-1 0-162,-4 0 0,-8 0-652,2 0 1,-4 0-70,-2 0 742,1 0 1,-1 0-553,0 0 273,-7 8 0,-2 3 8,-8 12 0,-2-2 126,-4 8 0,-4 2 155,-7 9 0,0-3 294,-1 3 0,1-1 0,0 1 0,5-9 0,1 3 0,5-3 0,-6 4 0,9-8 0,-3-4 0,4 2 0,2-2 0,0-6-77,0-5 81,0-1 663,0-1 1,8-3-258,3-7 0,6-2 673,7-3 1,-3 1-542,7-8 0,3 1-422,10-7 0,-3 1-127,8 0 0,-7 0-382,1-1 0,-4 3 39,-1 3 1,-8-1 230,-4 7 0,-4 0-665,-2 6 1,-5 2 783,0 4 0,-9 11 0,5 10 0</inkml:trace>
  <inkml:trace contextRef="#ctx0" brushRef="#br0" timeOffset="207">900 744 8340,'17'5'876,"1"1"0,-1 2 1225,0-2 0,2-3-1802,5 9 1,1 0-958,3 5 0,3 0-235,-8 0 1,0 6 432,-6 1 0,-1 1-363,-5-2 0,3-2 305,-8 8 0,-3-3 346,-8 3 1,-5-2 83,-7-4 0,-8-4 108,-4 4 0,4-5-153,2-7 0,-2 3 174,2-8 0,0-1-305,6-5 0,-1 0 264,1 0 0,0-15 0,-1-4 0</inkml:trace>
  <inkml:trace contextRef="#ctx0" brushRef="#br0" timeOffset="391">952 675 8932,'-25'0'1524,"0"0"-1035,-4 0 0,4 0 356,8 0 0,3 0-480,-3 0 0,8 9-351,-14 8 0,5 8-945,-11 10 0,4 7 517,-9 4 0,1 4-388,-13 2 0,8 0 201,-3 0 1,11-6 4,1 0 0,8-5 596,-2 5 0,3-8 0,3 4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42.5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8338,'0'-17'840,"0"7"-429,8 2 1,1 8-325,9 0 0,-1 0 110,0 0 0,8 0 36,4 0 1,-2-2 117,2-3 0,5 3-17,7-4 1,1-4-130,-2-1 1,-1 1-144,7-1 1,-8 5-342,3-6 0,-7 9 232,-5-3 0,0 2-484,-12-2 0,4 4 5,-9-4 131,-4 5 0,-1 8-86,-7 5 0,-7 5-204,-5 6 0,-9 2 167,-2 4 1,-6 4 517,6-5 0,-15-3 0,1 0 0</inkml:trace>
  <inkml:trace contextRef="#ctx0" brushRef="#br0" timeOffset="177">398 346 8338,'2'12'238,"4"-1"1,-3-5 412,9 6 1,-1-6-17,7 5 0,1 3 155,4 9 1,-2-2-139,8 8 0,-8-1-175,2 7 0,0 1-200,-5 5 0,1-3-114,-14 8 0,1-1-397,-6 1 0,-7 2 28,-5-8 0,-3 0-365,-3-5 1,-7-2 215,-3-5 0,-5 3-464,-2-8 1,1-5 162,-1-7 1,2-7 207,5 2 1,-3-6-1187,8-6 1634,0-11 0,-2-18 0,-2-9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41.5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18 986 8487,'-8'-17'152,"6"8"0,-6-1 830,8 4-966,0 4 1,8-11 85,4 7 1,9-6-68,2 7 0,2-7 201,-2 6 1,4-5 154,7 5 0,-5-2-153,0 3 0,0 1-3,5-8 1,1 7-46,0-7 0,-1 8-132,1-2 0,-6-1-13,-1 1 0,-6 0 410,1 6-991,-4-7 235,-2 5 0,-5-6-692,-1 8 469,-7 0 92,4 0-351,-8 0 472,-8 0 0,-2-2 87,-7-4 0,6 4 14,-1-3 0,1-3 186,-7 2 0,1-5 14,0 5 1,-3-2 95,-3 2 0,4 4-14,-4-3 1,10-3 478,1 2 113,1 0-234,-7 6 48,9 0-352,1 0 0,2 2-16,0 4 0,1 4 26,5 7 0,0 2 30,0 4 1,5 6 161,1 11 1,6 5-117,-6 7 1,7 1-24,-1 5 0,-3 5-37,3 12 1,-7-4-390,7 4 1,-8-4 244,2-1 1,-3-9-427,3-3 1,-4-6 139,4-6 1,-4-4-31,-2-7 0,0-8 104,0-4 134,0-4 0,0-8 95,0 1 0,-8-8 17,-3 1 0,-5-3 125,-1-2 0,0-5-23,-1-1 0,-5-8 81,0 3 0,0-5 7,6-1 1,0 6 169,-1-1 0,3 1-154,3-7 0,-1 7-31,7-1 1,0 1 2,6-7 0,0 1-42,0 0 1,2-8-189,4-4 0,6-4 136,11-1 0,-2-3-461,8-3 1,-1-4-189,7-8 1,-6-2-423,0-4 1,-2 3 204,1-9 0,-1 1-430,-4-6 1,-5 7 12,-1 5 1010,0 3 1,-7 2-1,7 0 1</inkml:trace>
  <inkml:trace contextRef="#ctx0" brushRef="#br0" timeOffset="653">1055 122 8765,'0'-27'946,"0"4"-489,0 4 1,8 3-277,4 5 1,3-3-4,2 8 1,6 1 233,0 5 1,6 0-119,-6 0 0,6 0 112,-6 0 0,6 5-330,-6 1 1,0 8-289,-6-3 1,-1 10 165,-5 2 0,-3 2-155,-8-2 1,0 2-689,0 4 1,-2 4 459,-4-4 1,-3-2-335,-9 1 1,1-4 221,0 4 0,-6 1 66,0 6 0,-6-1 171,6 1 1,-2 0 247,2-1 0,5-5 56,1 0 0,2-8 0,9 2 575,-7-4-376,11-2 1075,-6 1-924,8-9 0,2-1 254,4-8 0,3 0-168,8 0 0,1 0-30,-1 0 1,0 0-188,1 0 0,-1 0-124,0 0 0,1 2-367,-1 4 0,-6-2 185,1 7 1,-8 1-283,1 5 1,-3 0 173,-2 1 1,0 5-87,0 0 0,-7 7 64,-5-1 1,3-4 157,-3-2 0,8 2 3,-2-2 1,5 0 12,1-5 1,0-7 192,0 1 0,1-7-105,5 7 0,4-8 222,7 2 1,0-5 146,1-1-166,-1 0 0,0 0-142,1 0 1,-3 2-86,-4 4 1,3-2 25,-8 8 0,5-7 3,-5 7 0,0 1-138,-6 10 1,0-2 76,0 8 1,-2 0 18,-4 6 1,-2-1-43,-3 1 0,-5 5-203,5 1 0,-2-3 183,1-9 1,-1 2 283,7-8 0,0 2-86,6-2 0,0-10 262,0 4 0,2-9 184,4 4 0,3-9-217,9 3 1,-1-4-424,0-2 0,6 0 96,0 0 1,0-2-878,-5-4 1,1 3 239,4-9 0,-2 1-80,8-7 1,-8 1 670,2 0 0,4-8 0,0-2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50.4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45 9221,'-9'-21'3559,"3"3"-1491,4 13-4770,10 5 1062,1 9 1640,9 9 0,-1 7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1.6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8025,'-17'17'0,"-1"0"1081,1 8-643,0 2 1,5 0 432,1-4 1,7 2-132,-2-2 1,4 0-573,2-5 0,0-1-84,0 0 1,8-5-95,3-1 1,7-7-161,5 2 1,0-14-380,11-9 1,-3-8 604,9-10-56,-3-7 0,-2-10 0,-1-9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50.5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1 8176,'-8'10'3840,"-1"-3"-2815,-9-7 1,11 0-1026,7 0 0,15-7 0,12-3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45.7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102 762 8817,'10'-18'126,"-3"7"-180,-7-1 0,8 6 39,3-5 1,11 5 638,1-5 0,7 7-80,-1-2 0,4 4 132,1 2 1,1 0-345,0 0 0,-3 0-62,-3 0 0,2 2-204,-8 4 1,0 3 70,-6 9 1,1-7-823,-1 1 0,-8 5 442,-3 6 0,-4 6-895,-2-6 1,-9 13 191,-9-1 1,-7 3-19,-9-3 1,-1-2 963,0-4 0,1 3 0,-1-5 0,1 8 0</inkml:trace>
  <inkml:trace contextRef="#ctx0" brushRef="#br0" timeOffset="274">85 1419 8439,'-22'15'0,"5"-3"0,6-3 325,-1-3 0,3-4 1374,3 4-1646,4-4 0,-4-2 33,12 0 1,5-6-410,12 0 0,-1-5 110,6 5 1,-5-6-48,6 6 1,-6 1 159,6 5 1,-8 0 47,2 0 1,-3 7-74,-3 5 1,-8 11 3,-3 6 1,-4 3 292,-2 3 0,-6 3-53,1-3 0,-7 2 635,6-14-499,1 7 1,5-10 271,0 3-454,0-12 0,1-3-8,5-8 0,4-2-284,7-4 0,2-5 114,4-12 1,4-2-639,8-4 0,-6-10 335,0 5 0,-3-7-1062,3 1 1470,4-4 0,-6-16 0,7-1 0</inkml:trace>
  <inkml:trace contextRef="#ctx0" brushRef="#br0" timeOffset="473">1261 710 11233,'23'-16'1123,"0"5"1,13-5-1377,-1 5 0,9-3 243,-4 3 0,6-4-714,-5 3 0,-1 4 348,-5 3 0,-3 3-363,-3 2 413,-4 0 0,-9 9-511,-5 9 0,-13 7 217,-15 9 0,-8 3 620,-10 3 0,1-4 0,-9 14 0,-1-5 0</inkml:trace>
  <inkml:trace contextRef="#ctx0" brushRef="#br0" timeOffset="1073">1018 1350 8384,'-25'0'612,"6"0"1,-4-2-119,12-4 0,3 2-137,8-8 0,2 7-339,4-7 0,3 8-439,9-1 1,5-3 214,0 2 1,0 0-80,-6 6 0,0 6 159,1 0 0,-3 7 138,-3-1 0,-3 11 230,-3 6 0,-4-2-152,4 1 1,-5-6 81,-1 1 1,6 2 53,0-2 0,2-2 354,-3-10-166,-3 5-74,14-14-165,-14 5 1,11-14-11,-7-5 1,5-11-870,-5-6 1,6-3 370,-7-3 1,1 0-67,-6 1 0,0-3 7,0-3 0,-2-4-105,-3-8 1,-5-8 130,-7-3 1,-4-4-92,3-3 0,-3 1 466,10 0 0,-3 2-112,3 3 0,-3 5 246,8 7 0,-5 8-104,5 3 0,-2 7 57,3 5 1,-3-2 478,-4 8 239,-3 0-408,5 6 0,-1 2 902,-1 3-352,9 4-281,-13 8-822,14 0 0,-5 2 154,7 4 0,0-2-17,0 7 0,5 1-28,1 5 0,9 2-147,3 4 1,1 4 141,10 8 0,-4 1 206,9 5 1,-3 3 70,9 8 1,3 7-109,-3 5 1,8 5-263,-2 6 0,-20-33 1,0 2 200,3 5 0,0 0 1,-2-1-1,0 1 100,1 0 0,1 0 0,1-1 1,0 0-19,-1 0 0,-1 2 1,2 0-1,0 0-29,-1-4 0,0 0 0,-2 4 0,1 0-150,4-1 1,0 0 0,-7 0 0,0 2-133,0-2 1,2 0 0,-1-2 0,1 0-112,2-3 0,0-2 1,27 29 16,-10-7 1,2-11 37,-8-6 1,-1-13 19,-11-11 0,-4-4 169,-13-1-94,4-9 37,-13-1 0,6-12 92,-8-7 1,-8-3-730,-3-15 1,-6-5-116,-7-7 1,3-9-42,-7-1 881,-1-17 0,-6-10 0,1-9 0</inkml:trace>
  <inkml:trace contextRef="#ctx0" brushRef="#br0" timeOffset="1278">1624 156 8502,'-6'-40'2214,"0"0"-1200,-7 7 0,13 16-371,0 11 1,15-2-496,14 2 0,4 1-630,1 5 0,7 2-937,-1 3 0,-2-1 565,-9 8 0,-4-1 854,-8 7 0,-7 7 0,-2 1 0</inkml:trace>
  <inkml:trace contextRef="#ctx0" brushRef="#br0" timeOffset="1586">880 1056 8400,'-8'-25'0,"6"5"261,-3-3 0,10 2 422,7-2 0,5 2-589,6-8-42,4 8 1,14-4-161,-1 8 0,8-1-491,-2 1 1,-2 8 598,2 3 0,1 4 0,4 2 0</inkml:trace>
  <inkml:trace contextRef="#ctx0" brushRef="#br0" timeOffset="2924">2419 762 8544,'0'-25'517,"0"-4"1,8 10 0,5 3 613,8 7 1,8 1-620,12 2 0,3 4-615,8-4 1,-2 6-539,-4 6 1,-4 2-316,-7 3 0,-8 11 448,-4-5 0,-12 10 443,-5-4 0,-6 8-38,-6-3 1,-4-1 338,-7 2 0,-6-2-113,0 2 0,-6 2-180,6-8 0,0-2 82,6-10 0,0 3 4,-1-9 0,1 1-214,0-6 0,5-2 141,1-3 0,7-5-68,-2-7 0,4-1 91,2 1 0,0 6 254,0-1-256,0 8 1,2-2 115,4 12 1,-4 11 22,3 12 0,3 12 226,-2 5 1,0 4-37,-6 2 1,2-4-131,3 4 1,-1-6-159,8 5 1,-6-1 57,5-9 1,1-1-130,5-5 1,0-3 64,0-3 1,1-4-14,-1-8 1,-5-1-97,-1-5 1,-5-3-464,5-8 493,-7 8 0,2-6 18,-12 3 0,-5-3 60,-12-2 1,2 0-11,-8 0 0,0 0 104,-6 0 0,6 2 21,1 4 0,6-4 612,-1 4-269,4-4 84,2-2-650,7 0 1,5-2 74,10-4 1,5-6-101,7-11 0,2 2-28,4-8 0,4 1-48,8-7 1,-6-1-70,0-5 1,-1 5-148,7-5 0,0-3 18,-1-2 0,-5-12-35,0-5 0,-2 1-91,2-1 0,1-6-49,-7-6 0,0 0 571,-5 6 0,-1 2 0,0 3 0,1-1 0,-1 7 0,0 1 0,0 5 0,1 2 0,-1 4 0,8 3-73,4 9 1,-2-1 34,2 1 0,-6 1 259,5 4 1,-6 4 315,1 8 0,-10 5 282,-1 1 0,-7 7 70,7-2-493,-8 4 0,3 10 25,-7 3 0,-1 13 33,-5 4 0,-4 15-257,-7 8 1,-8 9-105,-4 9 1,-2-2-138,3-3 1,-5 9-268,4-4 0,4 2-341,2-7 1,0-5 257,6-7 0,-3-8 36,15-3 1,-3-13-16,2-5 1,4-3-691,-3-3 676,3-7 1,2-10-55,0-12 0,2-11 296,3-6 1,-1-4 284,8-1 1,-7-1-141,7 1 0,-6-1 0,5 1 0,-7 7-27,2 4 0,2 9 262,-3 3 58,9 7 1,-5-2 253,9 12 1,-1 3-264,0 9 1,2-1 623,5 0 1,2-1-386,9-5 0,0 5 198,-1-5 1,8-3-154,5-2 0,4-5 2,7-1 0,-4 0-342,4 0 0,1 0-283,-1 0 0,3 0-98,-9 0 1,2 0-352,-14 0 1,-1-5-329,-11-1 1,-3-2-9,-7 2 7,-9 5 498,-1-7 0,-16 8-88,-3 0 0,-6 2-18,-7 4 0,-2 3-165,-9 8 1,-5 6 78,-1 1 527,-7-1 0,4 2 0,-8 1 0</inkml:trace>
  <inkml:trace contextRef="#ctx0" brushRef="#br0" timeOffset="3437">3388 1142 8297,'-18'0'234,"1"0"-169,0 0 1488,7 0-1025,2 0 1,10 0-652,4 0 0,4 0-26,7 0 0,6-2-16,0-4 1,0 4 145,-6-3 0,1-3-99,-1 2 0,-5-2 116,-1 3 0,-5 3-90,5-4-84,-7 4 0,4 16 23,-8 3 0,-2 10 233,-4-4 1,-3 8 53,-9-3 1,1-1 224,0 2 0,-1-2-81,1 2 0,6 2 549,-1-8-765,8 0 0,-3-6 127,7 0 1,2-7-599,3-4 1,5-4 64,7-2 0,0-2-103,1-4 0,5-2 180,0-3 1,2-5-38,-2 5 0,-4 1 58,4-1-68,-4 7 631,-1-4 1,-9 16-183,-3 3 1,-12 7 504,-5 5 0,-10-2-277,-2 8 0,-6-2-88,6 1 0,2-3-169,9-7 1,-1-1-146,7 0-58,0-7 1,14-3-362,3-7 1,7 0 43,5 0 1,-2 0 159,8 0 1,-8 0-408,2 0 510,4 0 341,-8 0 0,4 8 53,-12 4 0,-5 5 411,-12 6 1,-3-4-270,-8 4 0,-1-3 209,1-3 0,2 0 1081,3 0-566,4 1-1593,8-1 1,8-2 366,4-3 0,11-4-1226,5-8 0,5-6 204,2 0 0,-1-5 1139,1 5 0,-1-15 0,1 1 0</inkml:trace>
  <inkml:trace contextRef="#ctx0" brushRef="#br0" timeOffset="3821">4857 1056 8174,'-11'-16'958,"-1"5"-421,9 3-309,-5 8 0,16 8 765,3 3 0,12 12-374,6 6 1,4 9-410,1 3 1,7 5 63,-1-6 1,2 3-1265,-1-3 0,-5-4 72,4 5 1,-9-5-407,-2-1 1,-10-6 267,-2 0 211,1-8 845,-16 4 0,5-23 0,-7-4 0</inkml:trace>
  <inkml:trace contextRef="#ctx0" brushRef="#br0" timeOffset="4137">5394 1056 8174,'19'-10'382,"4"-7"1,-2-1-35,8-5 0,3 2-36,15-2 1,1 2-170,15-8 0,4 8-153,2-2 1,4 4-347,-9 1 1,-10 3 267,-2 4 1,-6 3 39,0 8 1,-6 0 172,-11 0 0,-4 13 306,-8 5 0,-5 10-151,-1 1 0,-7 6 115,2 5 1,-6-1-152,-6 7 1,-3 0 26,-9 6 1,1 0-234,0-1 0,-6-4 93,0-1 0,-8 0-317,2 6 1,2 0 133,-2-1 0,2-1-572,-1-3 0,3-5 184,7-8 0,7-7-16,-1-4 1,8-3-16,-1-3 0,1-8-260,-2-3 1,4-6 117,-4-6 0,-1-9 613,1-8 0,-8-8 0,3 2 0,-12-11 0,-4-4 0</inkml:trace>
  <inkml:trace contextRef="#ctx0" brushRef="#br0" timeOffset="4487">5463 1436 8174,'-18'10'1193,"9"5"-442,1-13 1,18 6-222,7-8 1,8-8-68,10-4 1,7 3-403,4-3 1,-2 1-213,2-7 0,-1-5-821,1 0 1,-4 0 607,-8 6 1,-7 0-319,-4-1 0,-9 1 254,-3 0 1,-7-1 24,2 1 1,-10-6 59,-2 0 0,-9 0 172,-2 6 0,-1 1 169,-5 5 0,-2 3-19,2 8 1,0 0-63,6 0 1318,0 0-811,7 8 1,-3 3 405,7 12 0,0 2-366,6 4 1,-2 10-410,-4-5 1,5 5-14,-5-5 1,4 3-236,2 3 0,-2-3 46,-4 3 0,4-4-404,-4-1 1,-1-8-34,1-4 122,0-4 903,6-2 1,8-9-283,3-8 0,5-2 99,1-9 1,8-1-43,4-5 1,2 5-9,-2 1 1,5 7-331,1-2 0,-1 4 122,7 2 0,-5-7 0,-1-3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51.7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62 450 8387,'17'-17'307,"-5"-1"-196,-1 1 1,3 6 630,9-1 1,-2 0-215,8-5 0,-6 8-71,6 3 1,-8 4-225,2 2 0,-4 2-16,-2 4 0,-1 3-235,-5 8 1,-3 8 117,-8 4 0,0 4-446,0 2 1,-8 7 230,-3 4 1,-12 4-624,-6 2 0,-4 2 251,-1 3 1,-3-9 26,-3 4 1,9-17 239,-4-1 1,12-13 72,0-3 0,10-3 623,1-9-397,9 0 1,4-6 58,17 0 0,9-6-80,13 0 0,2 0 255,4 6 0,10 2-33,-4 4 1,2-2 48,-8 7 0,-4 1-99,-7 5 0,-6 6-58,-1 0 0,-14 8-431,-3-2 0,-7 2 134,-4-3 0,-7 5-47,-5-4 0,-11 2 123,-6-3 1,-4 3-245,-1-8 1,-1 0-5,1-5 0,1-3-115,4-3 0,4-7-13,8-10 0,7-7 425,5-11 0,-5-12 0,0-9 0</inkml:trace>
  <inkml:trace contextRef="#ctx0" brushRef="#br0" timeOffset="242">1290 104 8335,'-27'-44'0,"8"11"973,7 16 235,8 7 1,-1 10-1287,10 0 0,1 2-7,11 4 1,-3-2-376,9 7 1,-4 1 192,-2 5 1,1-1 159,-1-5 1,0 4 107,1-3 1,-7 3 88,1 3 0,-9-1-181,3 0 1,-4 2-68,-2 4 0,0 1-644,0 10 0,-9-1 802,-9 13 0,-7 0 0,-9 6 0</inkml:trace>
  <inkml:trace contextRef="#ctx0" brushRef="#br0" timeOffset="1402">996 1090 8291,'9'-18'0,"-3"-10"0,4 3 1507,1-4 1,14 8-772,10 3 1,13-7-495,10-3 1,7 3-1045,-2 2 1,-3-2 573,-2 2 1,-10-1-756,-2 7 0,-16 6 47,-1-1 677,-8 1 0,-11-1 141,-4 1 1,-6 7-225,-6-2 1,-9 4 175,-8 2 0,0 2 261,5 4 1,-5-2 96,0 7 0,0 3 140,6 9 0,5-2 82,1 8 0,5-1-177,-6 7 1,9 5 131,-3 1 1,4-1-86,2-5 1,0 1 80,0 4 0,0-3-84,0 3 1,6-3-316,-1-3 0,3-5-11,-2 0 1,-4-8-827,4 2-99,3-4 707,-7-1 1,12-11 10,-9-7 1,1-9-149,-6-14 1,0-4-113,0-8 0,-2-5 253,-4 0 0,-9-7 259,-8 7 0,0 0-73,6 5 1,-1 8-110,1 4 836,0 4 0,-1 9-352,1 5 1,6 12 159,-1 11 1,6 5 48,-5 5 0,5 3-6,-6-8 1,9 6-161,-3-6 0,4 6-280,2-6 1,8-6-30,3-5 1,6-8-307,7 1 0,-1-5-268,11-5 1,-1-13 294,13-10 0,0-7-102,6-5 0,0-5 12,0-6 0,0-9-110,-1-3 1,-1-5 137,-3-1 0,1-6-142,-8 0 0,6 2 441,-6 10 1,-1 5 398,-10 12 1,1 12 162,-7 10 0,6 7-304,-6 6 0,0 3 43,-5 8 0,-7 0 12,1 0 0,-8 8-93,1 3 0,-3 6 147,-2 7 1,0-5-380,0 4 1,-6-4-295,1-2 125,-1 8 63,6-5 1,4-3 72,7-11 0,9-4-147,14-2 1,8-10-44,5-7 1,8-1 127,3-5 0,5-2 126,-5 2 0,0 0 143,-7 6 0,-6 5-33,-5 1 1,-5 7 192,-7-2 1,-8 4-120,-9 2 1,-7 8-108,2 3 0,-4 5-9,-2 1 0,-8 2-64,-4 4 1,-11-1-154,-5 6 0,-5 1 54,-2 6 0,1 1-176,-1 5 0,-7-3 120,-4 8 1,3-5-112,3 5 0,4-8 224,1 2 0,8-5-76,4-6 0,6-4 798,5-8-99,-3 0-212,13 1 1,2-9-4,12-3 0,7-6 134,10-6 1,1-3-336,16-9 0,1-5-330,4 0 1,7-6-160,0 6 1,-3-5 215,-8 5 0,-5-1-634,-8 7 0,-7 0 177,-4 0 1,-5-3-57,-7-3 0,-3 2 88,-8-8 0,-10 1 49,-7-7 1,-2-2 435,-10-3 0,0-2-62,-6-4 1,1 3 150,-1 9 0,1-1-133,-1 1 1,2 7 471,5 4 1,-3 4-133,8 1 1,-6 1 54,6 0 1,0 5-4,6 1 1,5 1 89,1-2 1,5-1-56,-6 7 0,8-1 480,-1 1-471,3 4 48,2-6-465,0 8 0,7 0-26,5 0 1,-2 8-22,1 3 1,-1 7 232,1 5 1,3 7-2,-9 17 0,7 8 64,-6 20 0,1 4-380,-1 8 0,-2 9 317,2-45 0,0 1 0,-4 1 0,-1 0-235,2 4 1,0 1 0,1 0 0,0 0 95,-1 2 0,0 1 1,0-3-1,-1 1-57,-1 1 0,-2 1 0,1-3 0,-2 1-128,0 5 0,-1-1 0,1-9 0,0-2-42,-10 40 1,8-13-67,-1-16 1,3-11 92,2-12 0,0-17-113,0-5 290,0-13 0,0-1 172,0-15 1,7-16-517,5-19 0,1 0-81,-1-6 0,1-4-151,-7-13 0,0-6 608,-6 0 0,6 0 0,0 6 0,-1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8:54.1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104 268 8240,'-17'-8'0,"7"4"1105,4-7-695,4 7 0,16-10-163,3 8 0,14-1-82,3 1 0,3 2 7,9-7 1,-6 7 387,6-2 0,-1-2-126,1 3 1,2-7-215,-8 6 1,0 1 45,-5 5 1,-6 0-265,0 0 1,-6 0-192,6 0 1,-10 1-846,-2 5 640,0-4 0,-15 8-383,4-4 1,-6-3 110,-6 9 1,-3-6 175,-9 5 1,-5-1-94,0 1 0,-8 5 161,3-5 0,-5 10 422,-2 2 0,-7 8 0,-2-4 0</inkml:trace>
  <inkml:trace contextRef="#ctx0" brushRef="#br0" timeOffset="169">259 527 8240,'-17'10'899,"0"5"-71,0-13-446,7 6 0,4-8-116,12 0 1,5-2-132,13-4 0,2-4 142,9-7 0,5 0 16,1-1 0,-1 1-274,-5 0 1,5 5 78,0 1 0,-5 7-1376,-6-2 1002,-8-3 0,4 7-738,-8-4 450,-7 4 1,-4 2-844,-12 0 1407,-4 0 0,-22 0 0,-5 0 0</inkml:trace>
  <inkml:trace contextRef="#ctx0" brushRef="#br0" timeOffset="349">432 8 8355,'-17'-7'2767,"7"12"0,3-1-2363,7 19 0,6-4-587,-1 4 0,3-3-90,-2-3 1,1 6-368,5 0 1,-2 8 196,-5-2 0,-3 3-474,4 3 0,-4 1-223,-2 5 1,0-5 1139,0 5 0,0 3 0,0 0 0</inkml:trace>
  <inkml:trace contextRef="#ctx0" brushRef="#br0" timeOffset="996">225 907 8317,'-27'0'0,"2"0"0,8 0 1708,7 0-1533,2 0 1,18-5-813,7-1 0,2-6 328,10 7 0,-8-9-289,3 3 1,-5 1 487,-2-2 0,-2 7 53,-3-7 0,1 6-6,-7-5 0,6 5 231,-7-5 0,9 7 297,-3-2 1,-1-2-226,2 3 1,-7-7 24,7 6 0,-6-5-76,5 5-34,-7-7 4,11 3 0,-13-2-9,4 1 92,-4 7-94,6-4-248,-6 8 100,5 0-115,-7 0 220,8 0-72,-6 0 1,6 8 135,-8 4 1,-8 9-98,-4 2 1,-3 7 67,-2-1 1,-6 12 213,0 5 0,-8 4-45,2 2 0,2-1-243,-2 1 1,2 4-8,-1-4 1,3 2 29,7-14 0,7 0-135,-1-5 1,6-6 40,-5 0 1,7-8 62,-2 2 0,4-10-142,2-1 153,0-8-364,0 3 263,0-7 106,0 0-158,0-7 0,2-1-172,4-4 1,4-5-108,7 0 0,2 0 111,4-6 0,-2-2-381,8 2 0,0-6 218,6 6 1,-1-2 35,1 2 1,-3 3 260,-3-3 0,2 10 247,-8 1 1,0 3 9,-6-3 1,1 5 929,-1 7-520,0 0 0,-1 1-231,-5 5 1,-3 4 458,-8 7 1,6 2-244,-1 4 0,1 4-339,-6 8 0,-8 1-150,-3 5 1,-6-5-311,-6 5 0,1-1-21,-6-5 1,-1 3-351,-6-9 0,1-4 97,-1-2 1,0-4 182,1-2 1,-1-7-388,1-4 0,1-4 198,4-2 1,-3-2 49,3-4 0,4-4 292,2-7 1,4-2 202,1-4 0,1 4 0,-8-14 0,-2 6 0</inkml:trace>
  <inkml:trace contextRef="#ctx0" brushRef="#br0" timeOffset="1179">35 1409 8466,'13'0'1404,"4"0"1,1 2-742,16 4 1,1 1-71,17 5 1,-2 3-164,13-3 0,-5 3-281,5 2 1,-5 1-277,5-1 1,-7 0-377,2 1 1,-5-3 284,-1-4 1,-8 3-316,-3-8 1,-5-1-811,-1-5 0,-8 0-97,-4 0 1440,-4 0 0,-2-15 0,1-4 0</inkml:trace>
  <inkml:trace contextRef="#ctx0" brushRef="#br0" timeOffset="1409">1487 164 8372,'18'0'-12,"-7"0"8,1 0 1,1 2 825,10 4 0,-2 3 1139,8 8 1,-8 3-1858,2 3-130,4-4 0,-10 6-91,1-8 0,-3 2-317,-9 4 0,5-1-68,-5 6 0,-2-5-485,-10 6 1,-9-6-75,-8 6 1,-8 0 351,2 6 0,-5 5 709,-7 0 0,-11 1 0,-9-7 0</inkml:trace>
  <inkml:trace contextRef="#ctx0" brushRef="#br0" timeOffset="2234">1124 1080 8261,'-8'10'1593,"8"-4"1,10-4-1490,13-2 0,12-2-184,11-4 1,4-4-274,2-7 0,-1 0 47,1-1 0,-6 1-234,1 0 0,-15 5 216,3 1 0,-14-1-4,-4-5 349,1 7-232,-17 3 1,5 7 274,-12 0 0,-3 7 1,-8 5 1,-1 11 83,1 6 0,0 5 120,-1 7 1,3-3 239,4 8 1,-3-5 11,8 5 0,1-6-174,5 6 0,5-7-170,1 1 1,8-3 50,-3-3 1,4-1-728,3-4 1,-1 1 212,0-7 0,-1-5 23,-5-7 1,-1-7-767,-4 2 673,-5-4 1,13-4-282,-8-4 0,-1-5 170,-5-13 1,0-2 466,0-9 0,-1-7 0,-5-4 0,-4 3 0,-7 3 0,0 3-29,-1 3 0,1 7 34,0 4 1,-1 11 353,1 7 1,6 5 640,-1 5 0,1 5-111,-7 7 0,3 8-302,3 4 1,-1 2-176,7-2 1,-5-2-176,5-4 0,0-2-171,6 8 1,8-10-94,3-2 1,5-2-382,1-9 1,8 0-528,4-6 1,9-8 450,3-3 0,7-12-397,-2-6 0,-4-10 299,-2-1 0,3-14 211,-3 2 0,0-11 371,-5 0 0,-2-5 0,-5-1 0,-3 13 46,-7 5 0,-1 18-16,0 4 0,-5 10 693,-1 7 190,-7 5 0,4 14-26,-8 5 0,0 11-324,0 6 0,-6 5-61,0 7 1,-7-5-200,1 5 1,5-5-195,1-1 0,4-7-65,2 1 1,0-8-227,0 2 0,2-5-435,4-7 0,5-3 343,12-8 0,4-4-354,8-7 0,1-5 215,5-18 1,8-5-210,9-13 1,2-5-39,-3-1 0,5-1 351,7 1 0,-6 10 297,1-4 0,-8 14 277,1 3 0,-5 8 73,-6 10 1,2 7 342,-7 4 1,-1 4-130,-6 2 0,-7 2-196,-4 4 1,-5 4-240,-7 7 1,-3 6 52,-8 0 0,-10 8-280,-7-2 1,-10 5-163,-13 7 1,-6 1-328,-12 4 1,2 2 302,-7-8 0,1 7-36,-1-7 0,5-6 719,12-5 1,10-8-228,7 2 0,10-9 481,1-3-440,9-7 0,13 4 33,7-8 0,8-2-195,16-4 1,2-9-78,3-8 1,-2-2-13,8 2 1,-5-2-236,5-4 0,-8-2-345,3 8 0,-11-2 276,-1 2 0,-8-4 354,2-7 0,-11-1 0,-4 1 0</inkml:trace>
  <inkml:trace contextRef="#ctx0" brushRef="#br0" timeOffset="2509">2732 268 8165,'-27'-37'0,"-3"-1"688,7 15-333,0 0 0,11 7 228,1 5-403,7 3-429,-4 0 359,8 6 1,2-5 317,4 7-25,-4 7 0,11 3-137,-7 7 1,5 8 103,-5 4 1,6 4-123,-7 1 0,7 10-50,-6 8 1,-1 16 122,-5 12 0,0 5-252,0 1 0,0 14 77,1-48 1,-2 0-1,1 3 1,-1 0 7,-2-1 0,0 1 0,2 0 0,0 0-119,-2-1 1,0 1 0,2 6 0,0-1 54,1-5 0,0 0 1,0-1-1,-2-1-687,-4 45 0,3-7 147,-9 1 0,6-8 353,-5-9 1,7-4-403,-2-19 0,-1 0-736,1-17 0,0 1-409,6-13 1644,0-7 0,8-9 0,1-7 0</inkml:trace>
  <inkml:trace contextRef="#ctx0" brushRef="#br0" timeOffset="3360">4029 596 8413,'2'-23'59,"4"0"1,-4-2 200,4 2 1,-2 4 278,1-4 1,-3 2 334,4-2 247,4 3-200,-8-5 281,5 8-856,-7 7 1,-2 7-340,-3 14 0,-7 12 234,-11 23 0,-4 10 39,-8 19 0,1 2-281,-1 4 0,1 1 8,-1-7 0,1 6-267,-1-6 0,8 3 167,4-8 0,0 1-431,6-14 0,-5-7 158,11-9 0,3-7-412,2-5 210,5-4-298,1-8 374,0-7 1,1-4-184,5-12 0,4-4 140,7-7 0,0-6 12,1 0 0,5-8 523,0 2 0,8-11 0,-4-4 0</inkml:trace>
  <inkml:trace contextRef="#ctx0" brushRef="#br0" timeOffset="3614">4185 423 8413,'2'-27'204,"4"4"50,-4 4 1,5 8 441,-7-1 1,0 10-235,0 2 1,6 15-35,0 14 0,0 12-181,-6 5 1,0 11 382,0 7 0,0 9-67,0 2 0,0 5-132,0-5 0,1 2-213,5-2 0,-2-6-100,8 1 1,-7-1-551,7-6 1,-6-5 332,5-6 1,-7-4-778,2-14 0,-4 3 466,-2-14 0,0 0-818,0-6 113,-8 0-205,-2 1 792,-7-9 528,0-1 0,0-23 0,-1-5 0</inkml:trace>
  <inkml:trace contextRef="#ctx0" brushRef="#br0" timeOffset="3772">3787 1271 8413,'-27'-6'0,"4"0"1486,12-7 1,5 5-608,12-4 1,13-3-952,16 3 0,9 3-175,13-3 1,3 9-133,3-3 0,3 4-190,-9 2 0,7 2-1405,-7 4 1826,1 3 0,-6 8 0,0 1 0</inkml:trace>
  <inkml:trace contextRef="#ctx0" brushRef="#br0" timeOffset="3939">4877 1409 8285,'0'-10'4094,"2"3"-3432,3 7 1,3 7-88,4 5 0,3 3-1336,-4 3 541,-3-1 0,6 6-318,-9 0 1,1 6-501,-6-6 1,-2 8-202,-4-3 0,3-3 151,-9-2 1088,8-3 0,-11-11 0,5-1 0</inkml:trace>
  <inkml:trace contextRef="#ctx0" brushRef="#br0" timeOffset="4509">5793 544 8478,'-17'-7'2143,"0"5"-1428,-1-4 1,7 14-35,-1 9 1,1 10-247,-7 13 1,1 4-294,0 8 0,0 2 2,-1 4 1,1-3-179,0 9 0,5-8-601,1 1 1,7-9 385,-2-2 0,-2-7-98,3 1 0,-1-11 133,6-6 0,0-4-1259,0-2 932,0-7 0,2-2 37,3-8 1,-1-16 189,8-7 0,-6-9-6,5-9 1,-5-3 102,5-8 0,-7-5-33,2-1 1,4-5 128,1 5 1,1-4 120,5 11 0,-4-3 61,11 13 0,2 3 97,3 9 1,4 4 318,1 8 0,1 1-67,0 5 0,-7 3 223,1 8 1,-8 0 545,3 0-713,-5 0 0,-4 2-248,-3 4 1,-5 4 105,-7 7 0,-2 6-411,-3 0 1,-5 8-261,-7-2 1,-1 3-343,1 3 1,-6-1 368,0 1 1,2-2-135,9-5 0,-1-3 496,7-7 1,0-1-127,6 0 1,2-1 178,4-5 1,9 5-67,8-5 1,6-1 846,-6 1 1,2-5 971,-2 6-580,-3-1 0,3 6-723,-12 1 1,3 7-227,-9 3 1,-1-1-324,-9 2 0,-13 8-338,-11 9 1,-5-4 53,-7-2 1,-3-9 272,-8-2 0,6-8-813,0 2 0,8-6-112,-3-5 1,7-4-413,5-8 1,0-2 1351,12-4 0,-12-11 0,10-10 0</inkml:trace>
  <inkml:trace contextRef="#ctx0" brushRef="#br0" timeOffset="4692">6571 1392 8342,'-53'-6'977,"6"0"1,17 0 3681,7 6-3585,11 8-879,4 2 1,14 1-314,0 1 0,6-7-1002,-7 7 663,1 0 1,-6 5 402,0 0 1,-2 6 53,-4 0 0,-3 8 0,-9-4 0</inkml:trace>
  <inkml:trace contextRef="#ctx0" brushRef="#br0" timeOffset="4976">7453 1201 8428,'-9'-25'809,"1"-1"1,8-1-237,0 4 0,2-2-610,4 2 0,-4-1-34,3 7 1,-12 2 122,-11 3 1,-8-1 216,-15 7 0,3 2 212,-8 10 0,1 6 368,-1 11 1,4 9-293,7 9 0,3 7-294,3-2 0,4 9 6,8 3 1,7 0 220,4-6 0,18-2-343,5-4 0,22 2-343,7-8 1,15-1-281,20-11 1,13-5 192,-40-16 1,2-2 0,5 0-1,2-2 283,1-3 0,-1 0 0,4-2 0,1 0 0,1-3 0,0-2 0,0-2 0,0-1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07.461"/>
    </inkml:context>
    <inkml:brush xml:id="br0">
      <inkml:brushProperty name="width" value="0.04286" units="cm"/>
      <inkml:brushProperty name="height" value="0.04286" units="cm"/>
    </inkml:brush>
    <inkml:brush xml:id="br1">
      <inkml:brushProperty name="width" value="0.05714" units="cm"/>
      <inkml:brushProperty name="height" value="0.05714" units="cm"/>
    </inkml:brush>
  </inkml:definitions>
  <inkml:trace contextRef="#ctx0" brushRef="#br0">1 174 8544,'0'-18'-534,"0"9"465,0-7 0,0 12-16,0-7 1,0 5 88,0-5 102,0 7 176,0-12 32,0 7-100,0-8-119,7-1 0,-5 7 354,4-1-213,-4 8 171,-2-3-267,0 7-200,0 0 135,0 7-87,0 3 0,0 7 118,0 1-223,0-1 0,0 0 134,0 0 1,0 1 10,0-1 0,0 0 50,0 1 0,0 1 107,0 4 0,0-2-108,0 8 1,-2 0 15,-4 5 0,4-5 30,-3 0 1,3 0-38,2 5 1,2-1 15,3-4 1,-3 3-11,4-3 1,2 2-40,-2-2 0,-1 3 87,-5-3 0,6 6-14,0 5 0,0-3-57,-6 3 1,0 4 14,0 2 1,0 1-127,0 4 0,0-8 114,0 9 1,0-6-149,0 0 0,0 2 18,0-8 1,0 6 30,0-5 0,0-1 130,0-5 0,2-1-8,3 1 1,-3-1-32,4 1 1,2 0 111,-3-1 1,3 1 93,-2-1 1,-4 3-129,4 3 0,-5-1-101,-1 7 0,6 2 79,0 9 0,0-3-280,-6 4 0,0 1 17,0-1 0,0 7-18,0-1 1,0-5 136,0-1 1,0-4-58,0-2 0,-6-6 241,0 0 0,0-8-125,6 3 0,0-5 211,0-1 1,0-1-126,0 1 0,0 5 71,0 1 1,0-1-105,0-5 0,6 5-76,0 0 0,2 6 20,-3-5 0,-1 5-6,8-6 0,-8 6-116,1-5 1,3 7 111,-2-2 1,0 4 259,-6 2 1,2 0-158,3-1 1,-3 1-221,4 0 0,-2-8 227,2-3 0,-4 1 10,3-2 0,-1 1 41,2-7 0,-4-1 151,4-4 1,-3 3 36,3-3 0,-2-2-140,8 2 1,-9 0 27,3 5 1,2 1-126,-2 0 1,5 1-73,-5 4 1,2-3 99,-3 3 1,3 3-136,4-3 1,-3 10 148,-3 2 1,-2 0-10,7 5 1,-7-1-268,2 2 1,2-3 64,-3 9 1,1-7 267,-6 7 0,6-9-144,0 3 1,1-6 169,-1-6 0,-4 4-29,4-4 0,-4-4-43,-2-1 0,0 1-87,0-2 0,0 3-10,0-3 1,0-3-250,0 3 0,0-4 122,0-1 0,0 5-150,0 1 1,0-1-16,0-5 0,0-3 67,0-3 1,0 2 43,0-8 1,0 0-11,0-6 1,0-5-465,0-1 37,0-7 1,4 4-623,7-8 0,1-4 474,11-7 1,4-11-1091,1-18 1,13-16 1765,5-19 0,-21 30 0,0-4 0,1-7 0,0-1 0</inkml:trace>
  <inkml:trace contextRef="#ctx0" brushRef="#br1" timeOffset="1475">18 225 10219,'-6'-23'256,"0"0"327,1 8 1,7 7-80,3 8 0,7-2-383,11-3 1,-2 3-109,8-4 1,-6 4-294,6 2 1,0 0-404,5 0 500,1 0 1,-1 0 152,1 0 0,0 0 129,-1 0 0,3 0-91,3 0 1,-2 0 189,9 0 0,4 0-51,7 0 1,7 0-45,-1 0 1,-3 0-117,3 0 0,5 0-47,6 0 0,0-2-161,-6-4 1,2 4 13,4-3 0,-4 1 17,4-2 0,-4 4 219,-2-4 1,0 4-26,1 2 0,-1 0 8,0 0 0,-2 2-62,-3 4 0,3-2 273,-4 7 0,-3 1-114,-3 5 0,3-1-54,-2-5 0,1 10-80,-1-3 0,-4 1-120,3-8 1,-1 5-29,2-5 1,-5 3 123,5-3 0,-2-1 20,2-4 0,-3-4 0,9 3 0,-7-5 267,7-5 0,-7 1-34,7-8 1,-7 3-9,7-3 1,-1-3-179,6 3 0,6 3 25,0-3 1,0 6-45,-6-5 0,-5 5-18,-1-6 0,-1 9 7,1-3 1,-1 4 32,-5 2 1,-1 0 80,7 0 1,-5 0-73,5 0 0,-5 0 3,5 0 1,-7 0-44,2 0 0,1 0 7,-1 0 0,0 0 23,-6 0 0,-1 0 0,1 0 1,6 0 124,0 0 0,-7-2-123,-4-4 1,-7 4 127,6-3 1,-8 3-81,3 2 0,-5 0 5,-1 0 1,-1 5-125,1 1 0,0 2 5,-1-2 1,7-4-73,-1 3 0,2-1 130,-1 2 0,-3-4-137,8 4 0,-2-5 103,2-1 0,2 0 38,-7 0 0,7 0 18,-2 0 1,-2 0-1,2 0 1,-7-5-8,1-1 1,-3 0 141,-3 6 1,-5 0-94,0 0 0,0 0 23,5 0 1,1 0 133,-1 0 0,1 0-95,0 0 1,1 0-133,4 0 1,-3 0-36,3 0 0,-3 0-236,-3 0 1,-5-6 169,0 1 1,-6-1-135,6 6 0,-8-6 219,2 0 1,-6-1-40,-5 1 1,3 4 451,-3-4-199,-5 4-847,9 2 282,-7 0 0,3 0-538,-1 0 221,-7 0 148,4 8 1,-8-4 89,0 7 0,0-5-108,0 6 0,-2-1 546,-4 6 0,-11 8 0,-10 2 0</inkml:trace>
  <inkml:trace contextRef="#ctx0" brushRef="#br0" timeOffset="2200">6970 381 8353,'-6'-11'86,"0"-1"1,1 1 196,5-7 0,0 1 141,0 0-345,0-1 0,5 1-201,1 0 0,0 5 155,-6 1 207,0-1 1,0 1 124,0-1-20,-8 8 1,4-3-5,-7 7-447,7 0 176,-11 0-130,13 7 1,-6 3 93,8 7 1,0-3-280,0 3 1,0-4 93,0 10 1,0 4 125,0 2 0,0 4 266,0 1 1,0 1-73,0 0 1,-6 7 111,0 4 0,-5 4 8,5 2 1,-7 9 212,1 8 1,-3 16-418,-3 13 1,10-45-1,1 0-92,1-1 1,1-1 0,-3 3-1,0 0 187,-3 44 0,6-48 0,0 0 30,-6 48 1,7-4 160,-2-7 0,4-7-208,2 1 1,-2-2-21,-4 1 0,4 5 40,-3-4 0,1-1-21,-2-5 0,2 8-1,-7-8 1,1-6-126,-1 0 0,-5-3-48,5 3 0,-5 0 149,-1 0 0,5-2-105,1-3 1,1 3-27,-1-4 0,-3 5 33,9 1 1,-7-2-1,6-4 1,0-1-185,6-4 0,0-10 170,0 4 1,0-6-8,0 0 1,0 2 25,0-8 0,0 6 210,0-5 0,0 7-308,0-2 0,0-2 173,0 2 1,0-6-114,0 7 1,0-1-20,0 6 0,-5-1-25,-1 1 0,-2 2-68,2 4 0,3-4 87,-9 3 1,6-3 17,-5-2 0,7-2-23,-2-4 1,2 2 217,-1-8 0,3 3-3,-4-3 1,4-4-95,2 5 0,0-5-67,0-1 0,0-1-3,0 1 0,0 5-118,0 1 0,0 5 151,0-6 0,0 8-133,0-2 0,-2 4 88,-4 2 0,4 0-41,-3 0 1,1 0 29,-2 0 1,4 0 0,-4-1 1,4 1 33,2 0 1,-5-6 5,-1 0 1,0-7 23,6 1 1,-6-3 9,1-3 0,-1-5-315,6 0 1,0-8 93,0 2 1,0-9-858,0-3 1,0-5-607,0 5-218,0-7 967,0 4 0,2-12 856,4-7 0,3-16 0,8-17 0</inkml:trace>
  <inkml:trace contextRef="#ctx0" brushRef="#br0" timeOffset="3463">347 6451 8299,'-10'-25'370,"-5"6"1,13-6 574,-4 8 1,4 5-748,2 0 1,8 3-30,3-3 1,5 3-512,1 3 0,0 4 215,0-4 0,7 4-1,-1 2 1,0 0 210,-6 0 1,6 0 217,0 0 1,8 8-165,-2 4 0,11 1-6,6-1 1,4 3-5,2-4 1,2-3 5,3-2 1,-1 2-123,7-3 0,-5 1 88,6-6 1,-1 0 67,6 0 1,6 0-105,0 0 0,6-2 220,-6-4 0,13 4-477,-2-3 1,-1-3 133,-4 2 0,-6 1 41,5 5 0,1 0 125,6 0 1,-7 0-64,1 0 0,-8 1-105,2 5 1,-4-4 143,-2 4 0,0 2-63,0-3 0,1 7 3,-1-6 0,0 1-36,0-1 1,-5 2 6,-1 3 0,0 3-11,7-8 0,-7 5 55,0-5 0,1 5-99,5-5 1,0 2 65,0-2 1,-1-3-48,-5 9 0,4-8 64,-3 2 1,-5 1 6,-1-1 0,-4 6 10,-2-7 0,5 7 106,1-6 1,-1 5-146,-5-5 0,0 2 261,0-3 0,-2-1-282,-4 8 1,4-7 171,-4 7 1,2-8 29,-2 2 0,10 1-83,-4-1 1,4 0-47,-4-6 1,-1 0 25,1 0 0,4 6 24,-4-1 0,4 3 1,-10-2 0,4-2-21,2 7 0,-6-7-122,0 2 1,-2-2 61,2 1 1,2-3 76,-7 4 1,1-4 52,-2-2 0,-3 0 155,3 0 1,-3 0-131,-3 0 0,-5 0 91,0 0 0,-8 0-158,2 0 1,2 0 165,-2 0-909,0 0 421,-6 0-667,1 0 1,-7 0-1348,1 0-745,-8 0 2972,3 0 0,-22 8 0,-4 1 0</inkml:trace>
  <inkml:trace contextRef="#ctx0" brushRef="#br0" timeOffset="4960">381 1834 8075,'0'-10'-260,"0"1"577,0 3-353,0 4-490,0-6 353,0 8 194,8 0 303,-6 0-314,5 0 1,-8 6-364,-5 0 1,4 1-69,-4-1-117,-4 4 538,1 7 0,-8-2 0,-1-3 0,3-2-39,3-5 1,-3-3-71,3 4 1,-1-2 294,2 2 0,-5-4 251,5 3 1,1-3 911,-2-2-888,9 0 1,-11 2 145,8 4-33,1-4-176,5 5 66,0-7 16,0 0-302,7 0 1,3 2-8,7 4 1,2-4-173,5 4 0,4-4 105,13-2 1,-3 6-201,8-1 1,0 9 95,6-3 1,2-1-114,4 1 0,9-5-6,8 6 0,0-8-322,-6 1 1,8-3 225,4-2 1,-3 0 94,3 0 0,2 0 59,9 0 0,-4 0 50,4 0 1,-3 0-168,-3 0 1,1 0 122,-1 0 1,1 0 91,-1 0 1,-5 0-133,0 0 0,-14 0-21,2 0 1,-4 2 56,4 4 0,-5 2-103,-1 3 1,-7 3 55,2-9 0,-8 9 7,2-3 1,-10-1 162,10 1 0,-6-5-45,0 6 1,4-8 63,-4 1 1,-4-1 248,-1 2 1,1-4-56,-2 4 0,1-4-73,-7-2 0,3 0 81,3 0 0,-3 0-210,3 0 0,-4 0 27,-1 0 0,5 0-214,1 0 1,-1 0 132,-5 0 1,-1 0-62,1 0 1,-6 0 57,-1 0 0,-1 0-26,2 0 1,4 0 6,-4 0 0,3 0 3,3 0 0,-1 5-48,1 1 1,0 0 4,-1-6 1,8 0-4,5 0 0,-3 0 55,2 0 0,0 0 126,6 0 1,0 0-149,0 0 1,-2 0-5,-4 0 1,8 0 23,-8 0 0,6 0 10,-12 0 1,8 0 135,-2 0 1,2 0-127,-2 0 1,4 0 26,-4 0 0,4 0-23,2 0 1,6 0-140,-1 0 0,1 0 35,-6 0 0,-2 0-54,-4 0 0,2 0 224,-8 0 0,6 0 149,-5 0 1,-3 0-12,-9 0 0,4 0 217,-4 0 1,-3 0-216,3 0 0,-6 0-67,6 0 1,-2 0-228,2 0 0,2 0 65,-8 0 0,6 0-101,-6 0 0,5 0 130,-5 0 0,6 0-52,-6 0 0,6 0 184,-6 0 1,0 0-11,-5 0 62,-1 0 1,-2-2 88,-3-4-260,-5 4-174,1-5 1,-8 7-334,0 0 1,-9 2-486,-15 3 1,-10 5 939,-12 7 0,-12 16 0,-3 3 0</inkml:trace>
  <inkml:trace contextRef="#ctx0" brushRef="#br0" timeOffset="5807">554 4255 8188,'-11'-8'-422,"-1"-3"891,8-5 137,-3-1 0,7 0-426,0-1 1,1 3-395,5 3 0,2 3-9,3 3 161,5 4 0,-7-11 169,9 7 1,-1 0 7,0 6 0,2-6 19,5 1 0,2-1 4,9 6 1,7 0-35,4 0 0,1 2-34,4 4 1,-1-5-157,14 5 1,-1-4 80,6-2 0,1-2 23,-1-4 0,6 3-109,0-9 0,5 2 173,-5-1 0,2-3 94,-2 9 0,2-7-89,4 6 1,1 1-203,-7 5-813,0 0 986,-6 0 1,0 0-139,1 0 1,-3 0 27,-4 0 1,-1 5 11,-5 1 1,-3 8 39,4-3 1,1-1-18,-1 1 0,7-7 162,-1 2 1,3 2-99,2-3 1,0 7-71,1-6 0,-1-1-49,0-5 1,0 0 49,0 0 1,0 0 141,1 0 0,-7 0 138,0 0 0,-1-2-126,1-3 1,5 3 48,-5-4 0,-2-2-33,3 3 0,-7-1-40,7 6 1,-1-6-124,6 0 1,-5 1 96,-1 5 0,-1 0-234,1 0 0,2 0 25,-7 0 1,2 0 21,-3 0 0,-3 0 241,4 0 1,-4 0-168,-3 0 0,-1 1 557,-3 5 0,1-4-321,-8 4 1,6-4 14,-6-2 0,1 0-110,-7 0 1,1 0 313,-1 0 0,-1 0-109,-4 0 1,-4 0-131,-8 0 0,1 0-92,-1 0-456,-8 0-493,-1 0-1032,-31 0 1888,2 0 0,-29 0 0,6 0 0</inkml:trace>
  <inkml:trace contextRef="#ctx0" brushRef="#br0" timeOffset="6390">3356 658 8329,'0'-17'413,"0"5"813,0 0-504,0 9 0,0-7-196,0 4 1,-2 4-595,-4-3 0,-4 10 131,-7 7 0,0 5 7,-1 6 0,-1 6 38,-4 11 1,2 6 37,-8 12 0,6 4 136,-6 7 1,6 4-316,-6 8 0,8-7-341,-2 13 0,0-10 239,6 3 0,-4-5-893,9 6 0,-1-10 563,1-2 1,3-9-119,3-14 0,4-6-401,-4-11 26,4-4 595,2-15 1,8-18 362,3-15 0,5-15 0,1-7 0,0-6 0</inkml:trace>
  <inkml:trace contextRef="#ctx0" brushRef="#br0" timeOffset="6670">3373 762 8315,'-6'-22'2363,"0"5"-1594,1 11-675,5-1-438,7 7 0,-3 0 325,8 0 0,-7 2-72,7 3 1,-2 5 139,1 7 0,4 10 352,-3 8 0,3 9-65,3 14 0,-1 9 3,0 8 1,0 5-513,1-5 1,-1 6 150,0-6 0,1 0-828,-1-6 1,0-2 490,1-3 1,-3-7-272,-4-10 0,3-5 230,-8-8 1,5-7-444,-5-4 0,0-9 2,-6-3 841,0-7 0,-8-4 0,-2-9 0</inkml:trace>
  <inkml:trace contextRef="#ctx0" brushRef="#br0" timeOffset="6824">3235 1471 8243,'-10'-25'1663,"2"5"1,16-3-777,3 12 1,18-3-263,6 9 0,11-1-1018,0 6 0,6 0-2780,6 0 3173,-12 0 0,19 8 0,-11 1 0</inkml:trace>
  <inkml:trace contextRef="#ctx0" brushRef="#br0" timeOffset="7483">2958 2992 8113,'0'-17'259,"0"-6"-259,0 0 0,0 0 716,0 6-360,0-8 0,0 5 163,0-3 0,0 4-210,0 2 1,6 0-286,-1-1 1,7 7 291,-6-1-157,-1 8-14,-5-3 0,0 9-12,0 3 0,0 9 137,0 15 0,0 7 120,0 16 0,-7 8 28,-5 3 1,-1 4-132,1 2 0,-3-5-285,3-1 0,5-9 166,1-2 0,4-2-486,2-10 0,0-5 35,0-6 1,0-8-141,0 2 0,0-10 11,0-1 70,0-8 0,2 1-269,4-10 1,-3-5 197,9-7 1,-8-6-545,2 0 1,1-10 370,-1-2 1,2-1-460,-2-10 1045,-5 7 0,7-18 0,-8 3 0</inkml:trace>
  <inkml:trace contextRef="#ctx0" brushRef="#br0" timeOffset="7870">3113 2854 8113,'0'-23'0,"0"0"0,2 0 652,4 6 0,4-1 934,7 1 1,6 0-1264,0-1 1,14 3-86,-3 3 0,3-1-641,-8 7 311,-4 1 121,0 5 1,-6 0-612,4 0 1,-6 7 291,-5 5 0,1 5 45,-7 6 1,0-2-67,-6 8 1,0-2-114,0 2 1,-8 3 334,-4-3 1,-3-2-59,-2 2 0,-6-10 466,0-2 0,5-1-174,7-10 1,5 5 1126,-5-5-904,7 0 0,-2-6-173,12 0 0,3 0 46,9 0 0,1 0 9,4 0 0,-4 0-82,4 0 1,2 0 23,-2 0 1,6 5 150,-6 1 0,6 6-250,-6-7 1,-6 9-111,-5-3 1,-3-1 173,3 2 0,-4-1-1,-8 6 1,0 1-52,0-1 1,-10-5-126,-7-1 1,-3 1-350,-8 5 0,-1 0 180,-6 0 0,-7 1-444,-4-1 0,2-5 265,-2-1 0,1-7-652,-1 2 1,-2-4 203,8-2 1,7-2 815,10-4 0,-4 4 0,0-6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16.1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398 345 8054,'0'-18'0,"0"1"0,0 0 379,0-1-132,8 1 1,2-6-145,7 0 1,-2-6 157,-3 6 0,1-2 11,-7 2 0,0 4 60,-6-4 1,0 4 178,0 1 1,-8 7-163,-4-1 1,-5 8-51,-6-1 0,-4 5-144,-7 5 1,-1 7-188,0 11 0,1 10 69,-1 7 0,1 10 176,-1 2 1,1 0-99,-1 5 0,8-3 120,4-2 0,6-2 435,5-4 0,4-4-82,8-7 1,4-2 30,8-5 0,9-3-343,19-7 1,6-3-329,12-3 1,9-5-414,8-7 1,8 0 181,-2 0 1,11-13-881,6-4 1,-45 3 0,1 1 1162,1 1 0,0 1 0,2-2 0,-1 1 0,0 0 0,0 1 0,1-3 0,1-1 0,0-2 0,-1 1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18.146"/>
    </inkml:context>
    <inkml:brush xml:id="br0">
      <inkml:brushProperty name="width" value="0.05714" units="cm"/>
      <inkml:brushProperty name="height" value="0.05714" units="cm"/>
    </inkml:brush>
    <inkml:brush xml:id="br1">
      <inkml:brushProperty name="width" value="0.04286" units="cm"/>
      <inkml:brushProperty name="height" value="0.04286" units="cm"/>
    </inkml:brush>
  </inkml:definitions>
  <inkml:trace contextRef="#ctx0" brushRef="#br0">53 242 11923,'-10'-25'-498,"3"6"0,7-6 476,0 8 0,0 0-144,0-1 12,0 9 0,5-7-45,1 5-24,8 3-37,-13-7 294,7 13 281,-8-14-248,0 14 0,0-7 313,0 3 1,-2 4 324,-4-4-564,5 4 1,-13 1 313,8-5-250,1 4-12,5-6-10,0 8-501,0 0 368,-8 8 0,6 1-101,-4 9 0,4 1 3,2 4 0,0-2 21,0 8 0,0 2 209,0 9 1,0-1-155,0 7 1,-5-6 80,-1 6 0,0 0-53,6 6 1,0 6-102,0-1 0,0 3 70,0-2 1,2-3-11,4 9 1,-4-1 8,3 6 1,-1 6-135,2 0 1,-4 2-22,4-2 1,3-2 53,3 8 1,-3-14-48,3 2 1,-1-4 72,7 5 1,-1-1 5,0 0 1,-1 2 83,-5 4 0,5-4 183,-5 4 0,3 4-62,-3 2 0,4-3-51,-3 3 0,-4-4-199,-3 9 0,3-9-154,-2 10 1,0-3 187,-6 8 0,0-11 30,0 0 1,0-8-65,0-4 1,0-2 185,0-3 1,0 1 102,0-7 1,0 7-26,0-2 0,0-3-67,0-2 1,0-3 7,0 3 1,0-4-6,0 3 0,0-3-11,0-2 1,2 2-92,3 3 0,-3-1-88,4 8 1,-4-7 126,-2 7 0,-2-3-25,-4 3 0,2 1 88,-7-7 1,5 1-62,-5-1 1,5-10 304,-6 4 0,8-6-292,-1 0 1,3 2 14,2-8 0,0 6-12,0-5 1,0 5-7,0-6 0,0 6-76,0-5 1,0-1-22,0-5 0,0 5 199,0 0 0,0 1-124,0-7 0,0 1 128,0-1 1,0-5-67,0 0 1,0 0 193,0 5 1,0-7-275,0-4 1,0-3-538,0-3 244,0 0 0,7-7-991,5-4 676,3-4 1,3-4-127,-1-4 523,-7 4 1,3-8-132,-7 5 0,0 5 606,-6 0 1,0 7-99,0 11 0,-2 1 42,-4 4 1,4-4-173,-4 4 0,-1-4-83,1-1 154,0-1-58,6-8 1,2-5-221,4-15 1,3-10-136,9-20 287,-1-18 0,8-12 0,2-16 0</inkml:trace>
  <inkml:trace contextRef="#ctx0" brushRef="#br0" timeOffset="1007">87 311 12715,'0'-17'-151,"-7"0"0,5 5 564,-4 1-233,4 7 1,4-11 55,4 3 0,9-3-228,8-3 0,8 7-147,-2-1 0,9 3 109,3-3 0,1 5-437,-2 7 1,-1-6 301,7 0 0,0 2-66,6 10 0,2-2-21,3 7 0,-1 1 132,7 5 1,1 0 22,5 1 1,6-7-128,0 1 0,2-8 152,-2 1 1,-10 3 89,4-2 1,2 0-39,4-6 1,6 0 26,-6 0 0,0 0 160,-6 0 0,-6 0-168,1 0 0,-3 0 14,3 0 0,-3 2-2,-3 3 0,-4 5 9,3 7 1,3-1-128,-3-5 1,1 4 82,-6-3 1,6-2 141,-1 1 0,7-7 43,-7 2 0,10-4 263,3-2 0,7-2-361,9-4 0,-5-2 213,-1-3 1,1-5-442,6 5 1,-1-3 332,0 3 0,1-5-294,-1 5 1,3 1 96,3-1 0,-4 7-156,5-2 0,-7-1 71,-5 1 1,1 0-24,-7 6 1,0 0 186,-6 0 0,1 0-25,-1 0 1,-6 0 29,1 0 1,-1 0 209,6 0 0,-5 0-72,-1 0 0,0 0-113,7 0 0,-3 0-127,-4 0 1,3 0 130,-9 0 1,7 0-186,-7 0 1,7 0 49,-7 0 0,-1 6 23,-10 0 0,8-1-45,-8-5 1,6 0 144,-12 0 0,8 0-97,-2 0 1,4 0 274,2 0 0,-2 0-242,-4 0 0,2 0 45,-7 0 0,5 0-52,-6 0-1,6 0-57,-5 0 0,5 0 1,-6 0 1,6 0-54,-5 0 0,-1 0-184,-5 0 0,-1 0 103,1 0 1,-8 0 101,-4 0 1,-4 0 88,-2 0 0,1 0-106,-1 0 0,-6 2-549,1 4 25,-8-4 196,11 13 1,-13-3 118,4 11 314,-12-4 0,-4 6 0,-7-8 0</inkml:trace>
  <inkml:trace contextRef="#ctx0" brushRef="#br1" timeOffset="1653">6918 415 8316,'-11'-7'0,"-1"-5"0,8-3 526,-1-3 0,3 1-135,2 0 0,2-1-607,3 1 1,5 0-134,7 0 0,-5 5-739,-1 1 908,-7-1 0,10 0 303,-9 1 344,1 7 1,-6-6-233,0 5 1,-2 3 345,-4-4-394,4 4 0,-5 10-84,7 3 1,0-1 78,0 1 0,0 3-209,0 9 0,-6-2 96,0 8 1,1 0-159,5 5 0,-2 3 13,-4 3 1,2 4 89,-8 8 0,7 2 269,-7 4 0,3-3-140,-3 9 0,-1-1 55,7 6 1,-6 1 45,7-1 0,-7 6 84,6 0 1,0 5-266,6-5 0,0 8 330,0-2 0,0 3-222,0 3 0,2 5 40,4 0 1,-2 2-252,8-2 1,-1 1 49,-3-41 0,1-1 1,9 42-393,-1 5 0,0 0 338,1 0 0,-3-4-127,-4-2 1,3 2 81,-8-2 1,5-5-73,-5-6 0,0-3 386,-6 3 1,5 2-143,1-8 1,0 5 131,-6-5 1,0 2-65,0-2 0,6-4-33,-1 4 0,1-4-27,-6-2 1,6 1-145,0-1 1,5 0 190,-5 0 0,6-6-22,-7 1 0,1-1 95,-6 6 0,0 1-100,0-1 1,0-2-21,0-4 0,0 5-31,0-5 1,0 4-162,0 3 1,-6-1 140,1 0 1,-7 0-181,6 0 1,-1-5 239,1-1 0,2-7-23,-8 1 1,7 3 85,-7-2 1,8-1 124,-1-5 0,-3 0-168,2 0 0,-5-6 303,5 0 0,-2-2-336,2 2 1,3 4 55,-9-4 0,8-1-384,-2 1 0,3-8 50,-3 3 1,4-7-271,-4-5 0,4 2-332,2-8 1,0-6-131,0-5-508,0-9 625,0 5 1,0-16 805,0-3 0,8-20 0,2-5 0</inkml:trace>
  <inkml:trace contextRef="#ctx0" brushRef="#br1" timeOffset="2491">918 6485 8052,'-27'0'-823,"2"-8"617,7-3 0,7 1 703,-1-1-223,8 7 0,-3-11-168,7 3 1,0 2 47,0-1 0,2-1-205,3-5 0,5 0 135,7-1 1,1 3 67,-1 4 0,0-5-43,1 5 1,5-3 3,0 3 0,7-3 19,-1 8 1,4-5-15,1 5 0,9 0-103,3 6 0,0 0 114,6 0 1,-2 2-229,13 4 1,8-2-49,10 7 0,4-5-270,1 6 0,2-8 315,5 1 1,-3-3-299,8-2 1,-47 0 0,2 0 360,1 0 1,1 0 0,-3 0 0,0 0-60,46 0 1,0 0 169,-46 0 0,0 0 1,48 0-76,-48 0 0,-1 0 1,45 0 155,-41 0 0,0 0 0,41 0 17,-44 0 0,0 0 0,46 0 24,0 0 1,-47 0 0,0 0-264,47 0 0,2 0 258,-2 0 0,-48 3 1,1 0-53,47 3 1,-2 1 6,2-1 1,-5-2-197,5 8 1,-2-9 52,2 3 1,2-4-95,-8-2 0,2 0 13,-2 0 0,-1 2 85,7 4 0,-8-4 1,2 4 0,-4-5-5,-1-1 0,-3 2 19,-3 4 1,4-2 8,-5 7 0,-1-7-46,2 2 0,-14 2-17,2-2 1,-5-1-157,-1-5 0,-3 0-43,-8 0 0,-2 0 13,-4 0 0,-4 0-124,-7 0 344,-9 0 0,-3 6 0,-11 0 0,-4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2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0 104 8173,'0'-10'-322,"0"1"-316,0 3 700,0 4 210,0-13-248,0 13 79,0-14 0,2 13 290,4-9-31,-4 8 24,6-4-139,-8 1-20,0 5-268,7-6 219,-5 8-183,6 0 61,-8 0 0,0 8-265,0 3 106,0 5 0,-6 7 90,0 0 1,1 2 77,5-2 1,0-2 3,0 8 1,0 2 34,0 9 1,0-2-63,0 8 0,0 3 164,0 8 0,0-1-127,0 7 0,0-5-56,0 5 0,0-5 19,0 5 1,0-5-11,0 5 1,5 3 7,1 9 0,0-4-17,-6 4 1,0 2-94,0-2 1,0 7 118,0-1 0,0-2 222,0 1 0,2 1-116,4 6 0,-2-7 100,7 1 1,-5-4-155,5 9 0,-7-7-164,2 13 1,2-13 65,-3 7 0,1-3-247,-6 4 1,0-1 108,0 1 1,0-3 113,0-3 1,-2-4-39,-4-8 1,5 0-13,-5 0 1,-2-5 177,2-1 1,-1-2 93,1 3 0,4 3 151,-4-4 0,4 9-222,2-3 1,0 10-89,0-10 0,6 9-82,0-3 1,5 6 94,-5-6 0,0 8-361,-6-3 1,6-3 173,-1-2 0,1-6 171,-6-5 0,0-5-2,0-7 1,0-2 92,0-4 0,0 2 100,0-7 0,0-3-178,0-9 1,0 4-153,0-5 0,0-3 82,0-2 0,0-3-134,0-3 0,0 6-73,0 0 1,0 0-33,0-6 0,0 6 53,0 1 1,-6 6-98,1-1 1,-1-4 128,6-2 0,-6-4-160,0-1-193,1-1 230,5-7-742,0-3 1037,0-22 0,7-20 0,3-19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3.2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17 191 8115,'0'-27'-115,"-5"2"264,-1 8-38,0-1 0,6 1 579,0 0-276,0 7-429,0-5 1,0 11 247,0-7 101,0 7-73,0-4 35,0 0 26,0 6 21,0-5 264,0 7-443,0 7 0,0 3-228,0 7 1,0 6 66,0 0 0,0 8-91,0-2 1,0 4 60,0 1 1,0 3 22,0 3 1,0 0-5,0 12 1,2-4-10,4 10 0,-4 4 142,3 1 0,-3-2-113,-2 3 0,0 5 108,0 6 0,0 6-208,0-6 1,6 1 103,0-1 1,5 4-244,-5 8 0,2-1 253,-2 1 1,-3 5-28,9 0 1,-8 2-18,2-2 1,1-5 263,-1-1 0,6 7-146,-7-7 0,3 4-24,-2-3 0,-2-3-97,7-3 0,-7 4-144,2-5 0,1-3 125,-1-2 1,0-4-85,-6-2 0,0 0 175,0 1 1,0-3 65,0-4 1,0 3 214,0-9 0,0-1-119,0-10 0,0 4 351,0-4 1,2-2-220,4 3 1,1-1-100,5 6 1,3-6-158,-3 0 0,1 0 56,-1 6 0,1 0-6,-7-1 0,6 1-37,-7 0 0,3 6-191,-2 0 1,-4 5 13,3-5 0,-3 5-84,-2-5 1,0 5-7,0-5 1,0 5-5,0-5 0,0-1 116,0-5 0,0-2-131,0-4 1,0 2 124,0-7 1,0-7 16,0-5 0,-2-8-234,-3 2 1,3-9 2,-4-3-283,4-7 1,2 2 193,0-12 0,0-3-360,0-9 0,0 7 41,0-1 1,0 6-768,0-5 788,0 7 660,0-4 0,-8 8 0,-1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3.8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363 191 8234,'0'-17'-365,"2"-1"-45,4 1 0,-4 0 225,4-1 1,-3 1 117,3 0 1,-4-1 457,4 1-223,-4 8 0,0-5 602,4 8 22,-5 1 1,5 5-279,-12 0 0,3 0-138,-9 0 1,1 13-196,-7 4 0,-1 14 19,-4 4 1,2 9 2,-8 14 0,2 3 24,-2 8 0,-3 2-367,3 4 1,2-2 205,-2 8 1,8-14-258,-2 2 0,6-17-99,5 0 1,-1-13-24,7-5-327,0 1 0,14-18 5,3 0 0,1-7-236,5-10 0,-3-10 364,9-7 1,2-14-264,-2-9 770,7-8 0,-10 4 0,5-8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1.7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1 156 8025,'1'10'2356,"5"-4"0,10-5-1558,7-1 0,9-1-397,3-5 1,1 2-202,11-8 1,-3-5-46,2-6 1,-4 0-98,-7 6 1,-6-1-258,-1 1 1,-7 6-1234,3-1-2043,-13 8 1794,-3-4 1681,-24 8 0,-3 0 0,-15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4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50 8182,'-10'-17'1358,"2"7"-460,8-5-655,0 13 1,8-4-15,4 12 1,3 6-13,2 11 0,3 11 156,3 12 1,-4 6 285,4 6 0,2 3-283,-2 9 1,8-1-117,-3 0 0,-1 0-742,2 0 1,-8-7-86,2-5 0,2-5-417,-2-6 1,-1-3 391,-11-9 1,3-7-359,-9-4 1,7-9-461,-6-3 1410,-1-7 0,-5-4 0,0-10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4.2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70 171 8141,'-27'10'0,"4"-10"1105,11-12 1,5 3-387,7-3 0,2-5-178,3-6 1,20 0-476,16 6 0,7-1-340,4 1 0,5 6-379,1-1 1,0 8 652,-7-2 0,9 12 0,2 4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4.7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52 87 8004,'0'-17'0,"2"-1"374,4 1 1,-4 6 272,3-1 346,5 8-13,-8-4-472,13 8 1,-13 16-184,4 7 1,-4 15 44,-2 8 1,-2 14-116,-4 9 1,2 0-29,-7 6 0,5-4 40,-5-1 1,5-3-56,-6-4 1,8 3-830,-1-9 1,-3-7 186,2-9 1,0-7-47,6-5 1,-5-4-109,-1-8-236,0-7 82,6-3 1,6-22 228,0-8 1,5-10-189,-5-7 0,5 2 259,-5-8 0,2 5 142,-2-5 0,-4 6 296,3-6 0,-3 7 0,6-11 0,2 6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5.0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122 293 8004,'0'-17'0,"0"-6"-1,0 0 0,0 0 130,0 5 1,0 1 332,0 0 1,2-6-30,3 0 1,5 0-41,7 5 0,0 3-123,1 3 0,-1-1 100,0 7 1,6-2-7,0 3 0,1 3-96,-7-4 1,2 6-352,4 6 0,-6 3 130,1 9 0,-1 5-598,-5 0 0,-5 9 145,-1 3 1,-6 2-85,-6 9 1,-9 0-14,-8 6 0,-8-2-344,2-4 1,2-12 713,-2-11 0,10-3-205,2-3 1343,0-8-858,15-1 0,-4-10 216,12-4 0,9 3-66,8-9 0,14 8 59,-3-2 0,7 5-2,-1 1 0,-2 0 81,9 0 1,-9 7 23,2 5 0,-5 3-192,-6 2 1,-6 7-268,-12-1 0,3 7 95,-8-1 0,-3 4-458,-8 1 1,-7 3 197,-11 3 0,-10-5 21,-7-1 1,-8-1-34,2-10 0,2 0-119,-2-6 0,-1-1-513,-4-5 1,4-3 333,1-8 1,8-2-204,-2-4 1,5-9 16,6-8 661,4-8 0,8-3 0,0-11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5.4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569 189 8220,'0'-18'395,"0"1"0,0 6-319,0-1 1,0 1 474,0-7-373,0 1 1,-8 0 119,-3-1 1,-7 3 148,-5 4 1,-4-3 14,-7 8 0,-9 2-149,-3 10 0,-6 6 405,-5 11 0,5 6-255,0 11 1,2-2 117,10 9 0,9-7-185,14 6 1,9-2-209,14 2 1,23-3-369,22-9 1,24-7-158,-27-14 1,2-3 0,5-3 0,2-2-2716,3-2 1,1-1 3051,6 0 0,2-2 0,3-1 0,0-2 0,6-1 0,0-3 0,2-3 0,0 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27.5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226 744 8457,'0'-12'-326,"0"1"0,-2 5 1127,-4-6 132,4 9-643,-6-13 0,8 12-76,0-7-497,0 7 230,0-4 0,6 6-218,0-3 320,0 3-213,-6-6 198,0 8 1356,0 0 1,0 8-1358,0 3 1,0 5-157,0 1 0,-2 0 66,-4 0 0,4 7 81,-4-1 0,-2 5 153,3-5 1,-7 10-87,6 2 0,-1 1 145,1 10 0,2-5-40,-7 5 1,7 6 192,-2 5 0,4 7-229,2-7 1,0 9-62,0-3 0,2-1-203,4 1 0,-2 0 150,7 7 0,-5-1-301,5 0 1,-5 4 173,6-4 0,-8 4-19,1-9 0,3 1 157,-2-2 0,5 3 190,-5-9 0,2 7-104,-2-7 1,-3 9 126,9-3 1,-8 2-34,1-1 1,3 3-120,-2-4 1,5 7-201,-5 5 0,0-4 63,-6 4 0,2 7 26,4-1 0,-4 5-55,3-11 0,-3-2-144,-2-9 1,-5-5 166,-1-7 1,0 0 173,6 0 1,0-2-100,0-4 1,0 8-37,0-8 0,0 8-48,0-8 0,0 4 68,0 2 1,0 0-35,0-1 0,0 1 119,0 0 1,0-2-245,0-4 1,0 10 115,0-4 1,-2 4-3,-4-5 1,-1-1 211,-5-3 1,-1 2-125,7-2 1,-6-3 59,7 2 1,-7-8-113,6 3 1,1 1 6,5-2 0,0 1-38,0-7 1,0 1 12,0-1 1,0 1 105,0 0 1,-6 1 125,0 4 1,0-3-125,6 3 0,-6 3-60,1-3 0,-7 6 14,6-6 1,-5 7 15,5-7 0,-7 8-28,1-2 1,-1-2-9,1 2 0,-3-5-14,3 5 0,-1-8 69,1 3 194,-3-13-248,13 5 0,-11-8 58,7 4 58,0-4-387,-2-8-328,6 0-702,-5-7 837,14-2 0,3-22-218,7-3 0,1-18-170,-1 1 0,2-20-418,4-4 1,-2-17 1219,8-11 0,-18 36 0,-1-2 0,3-5 0,-1 1 0</inkml:trace>
  <inkml:trace contextRef="#ctx0" brushRef="#br0" timeOffset="1692">139 381 8417,'-8'-18'0,"6"1"-969,-3 0 639,3 7 1,2 1 287,0 3 1006,0 4-646,0-14 1,2 13 122,3-9-158,-3 8 1,12-5-75,-8 3 1,7 4 35,-1-4 0,9 4-124,2 2 0,8 0 21,-3 0 0,7 0-23,5 0 0,4 0-176,8 0 1,0 6-44,0 0 0,0 0 67,0-6 1,0 0 21,0 0 0,-1 0 49,1 0 0,-6 0 212,1 0 0,4 0-67,7 0 0,2 0 63,-3 0 0,-1 0-225,7 0 0,1-2 10,5-4 1,2 2 31,4-8 0,-4 7-1,4-7 0,10 3-562,1-3 1,-1-3 315,-5 3 0,-1 3 37,2-3 1,-4 8 157,-8-2 1,4 3-49,-4-3 0,4 4 80,-10-4 0,3 4 192,-3 2 1,-1 0-171,-5 0 0,-1 0 42,7 0 1,-5 2-71,6 4 1,1-4 41,10 4 1,-4-4-341,4-2 0,4 0-194,1 0 0,3 0 210,-2 0 1,-5 0 167,-6 0 1,-3 0-58,-4 0 0,5 0 107,-5 0 0,-2 0 133,3 0 1,-6 0-6,5 0 0,-2 0-44,3 0 0,3 0-103,-4 0 1,7 0-3,5 0 1,-4 0-146,4 0 1,-4 0 149,-2 0 0,0 0-24,0 0 1,2-6 7,4 0 0,-9-2 15,3 3 0,2 3 180,4-4 0,-2-2-118,-10 2 1,4-1 136,-3 1 1,1 4-14,-1-4 1,3-1 97,-4 1 1,4 0-246,3 6 0,-1-2 2,0-4 1,0 4 24,0-3 1,-1 3-24,-5 2 1,4-6-98,-3 0 1,-3 0 116,3 6 1,-9 0 89,3 0 1,-4-1-251,-2-5 1,-2 4 75,-4-4 0,2 4-28,-8 2 1,-1 0 116,-11 0 1,3 0-171,-8 0 1,0 0 148,-6 0 149,1 0-243,-1 0 1,0 0-208,1 0 1,-7 2 4,1 4 0,-1-4-163,7 4 1,-1-3 191,0 3 0,0-2-436,1 8 294,-1-9 406,0 13 0,-7-14 0,-2 5 0,-8-7 807,0 0 110,-8 0 631,-2 0-811,1 0 47,1 0-268,8 0-609,0 0-37,0 8 266,0 2 1,0 9-210,0 4 0,0-2 77,0 8 0,0-6 103,0 6 0,0 7-4,0 10 0,0 0 35,0 6 1,0-2 39,0 14 1,0-1-52,0 6 1,0 0 140,0 1 1,0 5-84,0 0 1,2-1 154,4-4 0,-4 5-205,3-1 1,3 7 79,-2-6 0,5 4-34,-5 2 1,6-1 18,-7 13 0,7-5-32,-6-2 1,-1 7-421,-5-1 1,6 0 281,0-5 1,0-5 54,-6-7 0,2 8 0,3-8 1,-3 2 23,4 3 1,-4-7-153,-2 2 1,0 2 72,0-2 1,2 0-120,4-6 1,-4 0 135,3 0 1,-3 1-100,-2-1 0,6-6 291,0 1 1,0-3-165,-6 2 1,5-1 164,1-4 1,0-5-88,-6 5 1,0 2-38,0-3 1,0 7-41,0-7 0,0 1-154,0-6 1,6 4 138,-1-5 0,3 11-117,-2-10 1,-4 4 218,4-5 1,-4-1-224,-2-4 1,0 10 452,0-4 0,0 4-215,0-4 0,-8 0 35,-4-1 1,3 1-135,-3 0 0,6 0 25,-5 0 0,5 0-16,-5 0 1,7 0-119,-2-1 1,-2 1-16,3 0 1,-7 0 110,6 0 0,-1 0-59,1 0 0,-2-2 60,-3-4 0,-5 4 12,5-4 1,-5 4 52,-1 2 1,0 0 167,-1-1 1,3 5-154,4-4 1,-5 10-54,5-11 0,1-1-172,-2-3 0,7-1 68,-7 6 1,6-6-54,-5 0 1,7-6 109,-2 6 0,-1-7-24,1 1 1,-2-2-8,2 3 1,4-5 116,-3 5 1,-3-5-163,2-1 0,-1-6 5,1-1 1,4-7-834,-4 3 1,4-5-3,2-2-684,0-7 569,-8-3 1,7-9-316,-5-3 0,-2-15 1289,2-14 0,-7-16 0,3-12 0</inkml:trace>
  <inkml:trace contextRef="#ctx0" brushRef="#br0" timeOffset="2587">502 6987 7950,'-17'-8'-113,"0"-4"0,5-1 453,1 1 147,7 5 1,-2 1-353,12 0 1,-1-5-240,13 5 0,-3 0 264,14 6 0,0-6-42,5 1 0,1-1-42,0 6 1,5 0 32,0 0 1,8 7 139,-2 5 0,4 1-17,2-1 0,8 3-39,3-3 0,4-3-91,3 3 0,5-2 13,0 1 0,7-3-406,-1-8 0,11 0 359,6 0 0,-47 0 0,0 0-113,1 0 1,0 0 0,2 0 0,1 0 16,0 0 1,0 0-1,0 0 1,1 0-31,-1 0 0,0 0 1,-2 0-1,-1 0 0,3 0 0,0 0 0,1 0 0,-1 0 40,0 0 0,0 0 0,-1 0 0,-1 0 6,45 0 1,-47 0 0,0 0-2,47 0 1,-44 0-1,0 0 195,1 0 0,-1 0 0,1 0 0,0 0-68,-3 0 1,0 0-1,0 0 1,-1 0-36,1 0 0,0 0 0,3 0 1,0 0-30,-1 0 0,1 0 0,1 0 0,0 0-97,-1 0 0,-1 0 1,-2-3-1,0 0 11,0 0 1,0 0 0,1-1 0,-1 1-7,1-1 0,-2 2 1,47 0 44,-46-1 0,0 0 0,42-1-25,4-1 0,-8 3 78,3-4 0,-5 2-71,-2-2 1,-1 4 240,-4-3 1,3 1-41,-3-2 0,-2 4 113,1-4 1,-7 4-269,2 2 1,2-2-72,-2-3 1,0 3 104,-6-4 1,-7 4-133,-5 2 1,3 0 114,-2 0 0,-7 0 6,-4 0 0,-9 0 157,2 0 0,-9 0 266,-2 0 0,-6 0-170,6 0 0,-8 0-93,2 0 1,2 0-265,-2 0 1,6 0 17,-6 0 1,6 0-306,-6 0 0,2-6 98,-2 1 0,-4-7 54,4 6 1,-4-1-53,-1 1 0,-7 2 91,1-8 1,-7 9-337,7-3 1,-8 2-1075,2-2-443,-5 4 1999,-8-13 0,-10 5 0,-10-7 0</inkml:trace>
  <inkml:trace contextRef="#ctx0" brushRef="#br0" timeOffset="3600">329 2698 8258,'0'-10'-1007,"0"3"988,8 7 0,-4-2 65,7-4 0,7 4 162,5-4 0,2 4 11,-2 2 1,-2-2-107,8-3 0,-2 3 158,1-4 0,5 6-116,-4 6 0,5 1-207,7 5 0,-3 3 59,8-3 0,0-5-75,6-1 0,6-4 69,0-2 1,5 0-172,-5 0 0,7 0 61,-2 0 1,5-2 75,1-4 1,-2 3 351,-3-9 1,9 8-122,-4-1 0,9-3 78,-3 2 0,10-2-299,1 3 0,1 3 179,5-4 1,2 4-84,-1 2 0,-41 0 0,1 0-116,-1 0 1,0 0 0,1 0 0,0 0-45,45 0 1,-46 0-1,1 0 42,45 0 1,-45-3 0,0 0-145,45-3 1,-2 1 90,2 5 1,-8 0 317,3 0 1,-5 0-78,-2 0 0,1-6 88,-1 0 1,1 0-73,-1 6 0,7 0 121,-1 0 0,6 0-376,-6 0 1,2 0 99,-2 0 1,-1 0-188,7 0 0,-8 0 42,2 0 1,-3 0 99,-3 0 1,-1 0 43,-5 0 0,3 0 201,-8 0 1,2 0-299,-2 0 0,-4 2 353,4 4 1,-4-4-211,-2 4 1,-2-4 36,-3-2 0,3 5-130,-4 1 0,4 0 121,3-6 0,-1 0-33,0 0 1,-2 0-29,-3 0 0,3-6 11,-4 0 1,-1 1-128,1 5 1,-5 0 54,5 0 1,-5 0 141,5 0 1,-13 0-73,2 0 0,-6 0 146,0 0 1,-3 0 130,-9 0 1,1 0-164,-1 0 0,-5-2 64,0-4 0,-8 4-70,2-4-142,4 4 0,-8 2-629,4 0-1048,-11 0 1256,-4 8 0,-8 2 430,0 7 0,-23 0 0,-6 1 0</inkml:trace>
  <inkml:trace contextRef="#ctx0" brushRef="#br0" timeOffset="4330">744 4652 8053,'-27'-17'-168,"2"7"-115,8-5 1,6 13 323,-1-4 0,8 2 293,-2-2 0,12 3-289,6-9 0,5 6-73,6-5 0,-2-1 199,8-5 0,0 2-97,5 3 1,1-1 55,0 7 1,5-2-85,0 2 0,8 4-144,-1-3 1,8 3 127,3 2 0,7-2-11,-1-4 1,9 4 20,2-4 1,7 4-203,-1 2 0,5 0 244,7 0 1,-3-5-75,8-1 1,-47 2 0,2 0 78,1 1 1,1 0 0,1 3-1,0-1-10,-2-2 0,1 0 1,1-1-1,1 0-246,4 1 0,0 0 0,0 0 0,1-1 242,1 0 1,0 2 0,0 1 0,-1 0 0,4-2 1,1 0-1,-1 2 1,0 0-44,3 1 0,1 0 1,-1 0-1,0-2 7,0-1 0,0 1 0,1 1 1,-1 0-4,0-2 1,0 0-1,0-1 1,0 0 8,1 1 1,-1 0 0,-1 0 0,0-1-72,-1 1 0,-1 0 0,2 2 1,0 0 40,-1-1 1,-1-2-1,2 0 1,0 1-8,1 0 1,1 0 0,-1 0 0,0 0-13,0 3 1,0 0-1,-2 0 1,-1 0-81,0 0 0,0 0 1,-4 0-1,-1 0 73,0 0 0,-1 0 0,-2 0 0,-2 0-142,-4 0 0,0 0 0,-1 0 0,-1 0 191,48 0 1,-5 2-67,-13 4 0,1-2 32,-12 7 0,-3-5-109,-15 5 0,-6-5-130,-5 6 1,-11-8 159,-6 1 0,-10 3-348,-1-2 1,-8 2 588,1-3 1,-5-3-705,-5 4 647,-13-4 0,-9-2 0,-7 0 1</inkml:trace>
  <inkml:trace contextRef="#ctx0" brushRef="#br0" timeOffset="5114">2491 588 8266,'-8'-19'-37,"6"-4"264,-5 21 1,1-4 379,0 12 1,0 5-742,6 13 52,0-5 0,0 11-8,0-6 1,0 6-189,0-1 1,2 4 206,4 1 1,-4-5 47,4 0 0,-4 0 155,-2 5 1,-2 3-177,-4 3 0,2-1 407,-7 7 0,7 2-49,-2 9 1,-2 11 64,3 7 0,-1 7-430,6-1 0,2 11 155,3 6 1,0-47-1,0 0-23,3 1 0,1 0 1,0 2-1,0-1-104,-1-1 1,1 0-1,2 5 1,1 0-53,-1-6 1,1 1-1,1 5 1,-1 0 28,0-3 1,-1 1-1,-1 3 1,-1-1-33,3-2 1,-1 0 0,-1 3 0,-2 1 44,-2-1 1,-1-1-1,2 3 1,0 0 27,-4 0 1,-1 1-1,2 2 1,-2 0 34,-2 1 0,0-1 0,0 4 0,0-1-239,0-3 1,0 1 0,0 2 0,0 0 324,0-2 0,0-1 0,0-3 0,0-1-33,0-4 0,0 0 0,3 1 0,2 1-87,0 1 1,1-1 0,4-1-1,1 0 155,1-1 1,0-1 0,0-1 0,1-2-159,-2-2 1,1 0 0,-3 2 0,1 0 14,1-2 1,1 0 0,7 47-313,-2 2 1,-5-6 360,-1 6 1,-7-7-23,2 1 0,-4 2-140,-2-2 1,0 2 56,0-1 0,-2-5-135,-4 4 0,-1-3 43,-5-3 1,-3-5 212,3-1 1,-3-3 20,-3-2 0,7 0 424,-1-11 0,3-5-420,-3-1 1,-1-12 417,7-6 0,0-3-615,6-3 1,-2-7 893,-3-4-2015,3-4 1158,-6-9 0,10-4-855,4-12 1,3-19 5,9-15 911,-1-16 0,0-13 0,0-10 0</inkml:trace>
  <inkml:trace contextRef="#ctx0" brushRef="#br0" timeOffset="5827">5102 1020 8084,'-9'-17'0,"-7"0"0,12 1 360,-7 5 398,7 3-384,-4 8-770,16 0 202,2 0 1,7 0-119,0 0 1,0 0-58,1 0 618,-1 0-169,0 0 0,-7 2 99,-4 4 0,-4 5-13,-2 13 1,-2-3 317,-4 8 1,2 1-59,-7 11 1,7 3-107,-2 8 0,4 7-227,2 5 0,0 3 130,0 2 0,2 8-502,4 4 0,1 11 282,5 6 1,-7-46 0,0 2-78,-2-3 0,-1 1 0,-1 8 1,0-1 33,2-4 0,0 0 0,-1 8 0,0 1-13,1-4 1,0 1 0,-2 1-1,0 1 73,1-3 1,1 1 0,-1 3-1,-2 0-270,0 2 1,0 1 0,0 2 0,0 0 367,0 4 0,0-1 1,3-4-1,0 0-58,0 4 1,0 0 0,0-4 0,0 0 37,-3 4 0,0 1 0,2-3 0,1 0-25,0-1 1,0 0 0,3-4 0,0-1 66,-4-3 1,1-1 0,4 3 0,0-1-225,-2-4 0,1-1 0,2 4 0,0-1 180,0-5 1,1 0-1,2 2 1,1-1-210,0-4 0,-1 0 0,1 1 0,-1 0 203,6 39 1,3 6-181,3-6 0,-6 0 116,0-5 1,1 5-51,-7 0 0,-3-5-9,-2-7 1,-5-1 95,-1 2 1,0 1-69,0-7 0,-5 4 18,-1-10 0,-6 4 223,7-9 0,-7-5-367,6-1 0,-5-6 168,5-6 1,-5-11-253,5-12 1,0-4 193,6-2 1,-2-7-374,-4-5 0,4-5 37,-3-5 0,3-7-138,2-11 1,0-4-59,0-7 1,0-1-166,0 0 0,-2-7 718,-4-4 0,-4-12 0,-7-3 0</inkml:trace>
  <inkml:trace contextRef="#ctx0" brushRef="#br0" timeOffset="6381">1540 1211 8298,'-17'-35'0,"-1"8"456,1 4 0,0 6 11,-1 5 1,3 3 139,3 3-437,-3 4 1,5-4-159,-7 12 1,0 6 109,0 11 1,-6 11-80,-1 12 1,-6 16 30,1 1 0,-6 20 101,-5-8 1,3 13-242,-3-1 1,4-7 144,1 7 0,6-7-130,0 1 1,10-6-118,2-11 0,1-13-381,11-10 0,-1-7-435,6-5 451,0-4-304,0-15 1,2-12 274,4-15 1,3-16-122,9-13 683,-9-4 0,7-10 0,-7-1 0</inkml:trace>
  <inkml:trace contextRef="#ctx0" brushRef="#br0" timeOffset="6598">1263 1245 8237,'8'-32'-83,"3"3"47,-3 4 1,2 9 388,-5 5 114,-3 3-258,14 8-16,-14 0 1,11 10 240,-7 7 0,1 10 1,-1 13 1,-4 12 187,4 12 0,4 3-254,1 2 0,4 14-368,3 3 1,-1 4-18,0-3 1,6-3-353,0-3 1,8 2-315,-2-8 0,-4-2 434,-2-10 0,-4-11-1110,-1-12 1,-3-5 55,-4-6 1302,-3-12 0,0-9 0,1-8 0</inkml:trace>
  <inkml:trace contextRef="#ctx0" brushRef="#br0" timeOffset="6768">1211 1954 8210,'-23'0'443,"0"0"1,6-5 243,5-1 788,8 0-744,-3-2 0,16 4-238,9-7 0,9 5-234,13-5 1,4 7-12,8-2 0,2-2-936,3 3 1,5-1-263,7 6 0,6 0 950,0 0 0,8 0 0,-5 0 0</inkml:trace>
  <inkml:trace contextRef="#ctx0" brushRef="#br0" timeOffset="7477">3736 1003 8080,'-17'-19'3334,"-1"7"-2847,9 9 0,-1 20-49,4 12 0,5 11-414,-5 12 1,4 7-367,2 5 1,0 3-14,0 2 265,0 0 0,0 1-53,0-1 1,0 0-219,0 0 0,0-7 14,0-5 0,-2-5 108,-4-6 0,4-9 25,-4-8 1,5-14-130,1 2 230,0-11 0,0 0-96,0-12 1,0-5-136,0-13 1,0-8 92,0-9 1,0-12-167,0 1 1,0-4 152,0 4 1,0 2 263,0 4 0,0-4 0,0 4 0,7 4 0,5 1 0,3 13-19,2 5 0,1-1 60,-1 7 0,2-4 89,4 10 1,-4-5 196,5-1 0,1 1 299,-2 5 0,5-4 150,-5 3 1,2 4-289,-1 3 0,-11-3 364,4 2-719,-3 0 0,1 14-271,-3 4 0,-5 5 74,-7 6 1,-7 6-116,-5 11 1,-9-3-91,-2 3 1,-8-4-411,2-1 1,4-2 641,2-4 1,6-4-148,5-8 1,5-6 555,7 1 0,0-1-216,0 7 0,15-7 178,8 1 1,8-1 100,4 7 0,5-1 232,0 0 1,1 0-98,-7 1 0,-7-1 28,-4 0 0,-4 1-649,-1-1 1,-9 6 95,-3 0 0,-8 6-175,-9-6 0,-9 8 157,-14-3 1,-7-1-84,1 2 0,-14-8-98,2 2 0,4-5-161,8-7 1,3-3-123,3-8 0,7-2-312,4-4 1,4-5-915,1-12 1,9-4 1662,3-8 0,12 8 0,3 2 0</inkml:trace>
  <inkml:trace contextRef="#ctx0" brushRef="#br0" timeOffset="7836">6780 1384 8117,'-8'-35'1451,"-2"0"-1088,-7 1 0,-6 5 324,0 0 0,-8 8-177,2-2 0,-9 10-68,-2 1 1,-8 8-384,1-2 0,-8 18-227,-3 5 0,-7 14 168,1 4 1,-1 7-209,2 10 0,3 2 859,8 3 0,8 3-245,4 3 0,11 4-34,6-3 1,11-5-183,6-1 0,16-10-224,13-2 0,12-4-439,17-1 0,13-3-634,4-15 0,12-2-144,-1-9 0,11-4 1251,1-8 0,2-6 0,-6 0 0,-1 2 0,-4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36.6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259 183 8070,'-7'-17'-124,"5"0"-61,-4-1 1,4 7 882,2-1 1,0 1-189,0-6 0,0-1-154,0 1 1,6 5-186,0 1 1,1 7 200,-1-2 35,-4-3-308,6 7 0,-8 9 184,0 17 0,-8 16 75,-3 12 1,-11 9 84,-1 14 1,-5-4-126,4 4 0,-4-4-261,5-2 0,0-1-173,5-5 0,7 1-189,-1-13 0,6 3 172,-5-13 1,7-1-79,-2-6 0,-1-7-988,1-4 461,0-11-931,6 3 1102,0-13 0,0-7-172,0-13 0,6-13 262,0-3 1,5-3 476,-5-9 0,5 0 0,-5-6 0,8-7 0,-5-3 0</inkml:trace>
  <inkml:trace contextRef="#ctx0" brushRef="#br0" timeOffset="329">294 270 8070,'15'-18'497,"-3"1"165,3 8 0,-7-1 529,4 4-531,3 4 1,-5-5-607,7 7 1,-6 2 72,1 3 0,-6 1-463,5 11 1,-7-3 144,2 9 1,1 2-7,-1-2 0,-2 8 36,-10-3 0,-3 3-249,-9-2 0,1 2 151,0-8 1,0 0 95,-1-6 0,9-5 638,3-1 0,4-5-240,2 6 1,2-9 177,4 3 1,5 2-136,12-2 1,4 5 15,8-5 0,-1 5 22,1-5 1,-1 6-70,1-7 0,-8 9-155,-4-3 0,-4-1 97,-2 2 1,-7-1-268,-4 6 1,-6 8 85,-6 4 0,-11 4-260,-12 1 1,-6 1 69,-5 0 0,2-7-46,-9 1 1,1-8-56,-5 2 0,1-9-183,3-3 1,-1-7-517,8 2 0,5-6 19,7-6 963,6-11 0,-2-18 0,6-9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48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451 102 7943,'0'-17'400,"0"7"379,0-5-456,-8 13 1,-2-11-131,-7 7 1,5-6 80,1 7 0,5-1 18,-5 6 1,-1-2-140,-5-4 0,0 4 80,-1-4 1,-1 12-126,-4 6 1,2 3 172,-8 2 1,6 8-18,-6 4 1,0 6-3,-5 5 0,1-3 101,4 3 1,6 2-84,12-1 1,3-1 158,8-5 0,2-1-457,4 1 0,13-6 93,15-1 1,9-12-507,9 1 1,13-11-188,4 0 0,19-6-137,5-6 0,-43-1 0,2-2 282,2-1 1,1-3 0,-2-1-1,0 0 473,1 2 0,1 0 0,1-3 0,0 0 0,-1 2 0,-1 1 0,0 1 0,0 1 0,-1 2 0,-1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49.8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139 174 8109,'0'-17'3554,"0"7"-2016,0 2-1080,0 8 0,0 10 124,0 7 1,-6 8 68,0 10 0,-7 1-295,1 5 1,-3 1-120,-3 4 1,7 4-384,-1-4 0,7 4 199,-7 2 0,8-6-888,-2 0 0,-1-7 259,1 1 1,0-11-84,6-6 0,0-4-100,0-2-86,0 1 392,0-9 0,2-1 215,4-8 1,-2-10-505,7-7 1,1-2-37,5-10 778,0 0 0,1-5 0,-1-1 0</inkml:trace>
  <inkml:trace contextRef="#ctx0" brushRef="#br0" timeOffset="353">190 191 8109,'0'-27'90,"8"2"-94,4 8 1,5 0 244,6-1 0,4 1 522,8 0 1,5 1-276,0 5 0,-1-3-184,-10 9 0,1-1-84,-7 6 1,0 0 16,-5 0 1,-3 8-325,-3 3 1,1 12-195,-7 6 1,0-2-301,-6 2 1,-8 2 350,-4 9 1,-9-4-148,-2 5 1,-8-5-41,3-1 1,-3-3 70,2-3 0,4 2 692,8-8 0,7-6-236,4-5 0,6-1 251,6 7 1,11-9 31,12-3 1,6 2 250,5-2 0,-1 5-234,7-5 0,-8 7 127,2-1 1,-9-3 304,-2 3 0,-8-1-335,2 7 1,-9 1 30,-3 4 1,-7-2-222,2 8 1,-6 0-231,-6 5 0,-4 1 124,-7 0 0,-10-1-142,-7 1 1,-3-8 44,-9-4 1,8-4-155,-3-2 0,5-7-1681,1-4 0,8-4 1721,4-2 0,4-24 0,2-4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48.7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398 156 8145,'-5'-11'-181,"-1"-1"0,0 7 975,6-7-166,0 1-346,0-7 1,0 1 193,0 0 40,0 7-159,0-5 0,-2 11 185,-4-8-151,4 8 0,-7-3 80,3 7-235,4 0 0,-13 2-68,3 3 1,3 5-174,-3 7 1,1 8 121,-7 4 0,1 6 13,0 5 0,-6 4-104,0 8 0,0 6 74,5-1 0,-5 9-179,0-3 1,0 4-213,6 3 0,1-15-335,5-3 1,-3-8 297,9-3 1,-7-3-131,6-15 1,1-5-338,5-7 481,0-7 1,0 2-41,0-12 0,7-9 99,5-9 0,5-6-239,6 1 1,-4-4 493,4-1 0,-3-1 0,-3 0 0</inkml:trace>
  <inkml:trace contextRef="#ctx0" brushRef="#br0" timeOffset="409">416 70 8145,'0'-10'-1190,"0"1"1321,0 3 1476,0 4-636,0-6-211,0 8-416,0 0-88,7 0 1,-3 2 56,8 4 1,-7 4-43,7 7 0,-6 8 98,5 4 1,-5 3-25,6 3 1,-3 0-13,3-1 1,-3 3-166,-3 3 0,-2-3 0,7 3 0,-7-4-295,2-1 0,2 0 148,-2-1 1,-1-5-257,-5 0 0,2-6 194,4 6 0,-4-8-842,4 2 0,-4-4-576,-2-2-282,0 1 420,0-1-272,0-7 1593,0-3 0,7-14 0,3-3 0</inkml:trace>
  <inkml:trace contextRef="#ctx0" brushRef="#br0" timeOffset="592">277 589 8134,'-17'0'542,"7"0"1,3-2 467,7-4 765,0 4-1082,0-13 1,9 11-244,9-8 1,1 9-587,10-3 1,-1 4 217,7 2 1,2 0-83,3 0 0,-4 8 0,7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1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8025,'-17'28'1285,"-1"1"0,3 0-311,4 6 1,3-1-89,8 1 1,2-1-685,4 1 1,3-6-502,8 0 0,-5-8-36,-1 2 1,-5-4-398,6-2 0,-6-1-325,5-5 0,-5 3 41,5-8 1016,1-1 0,13-20 0,2-4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46.9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225 208 8156,'9'-26'0,"7"-5"191,-5 8 0,-1 0 377,2 5 1,-3 1-71,3 0 0,1-1 174,-7 1-197,7 8-42,-11 1-186,6 8 0,-10 2-137,-4 4 0,2 5-208,-7 12 0,-6 12 193,-6 11 1,-2 4-148,1 2 1,-1 7-32,-3 5 0,-5 9 29,4 2 1,4 0-277,2-6 1,4-6 72,2 1 0,1-14-84,5 1 1,3-12-379,8-5-315,0 1 601,0-16 1,2-1-17,4-13 0,3-18 25,9-10 0,-1-2 104,0-4 0,-5-6 320,-1-5 0,1-8 0,5 4 0</inkml:trace>
  <inkml:trace contextRef="#ctx0" brushRef="#br0" timeOffset="246">398 208 8156,'-8'-9'960,"4"-5"242,-7 9 0,7-3-743,-2 2 0,6 4-225,6-4 0,5 6-340,12 6 0,-1 4 145,6 7 1,-5 10 140,6 8 0,-8 1 188,3 10 1,-7 0 167,-6 6 0,5 2-315,-5 4 1,-1-5-179,1 5 1,-5-10-295,6-2 1,-7-7-297,7 1 1,-8-3-228,2-3 1,-5-1 427,-1-4 0,0-4-778,0-8-279,0 0-263,0 0 1666,0-7 0,-7-10 0,-3-10 0</inkml:trace>
  <inkml:trace contextRef="#ctx0" brushRef="#br0" timeOffset="396">242 727 8156,'-15'-2'1327,"3"-3"256,-3 3 1,15-14-382,0 5 0,17-5-584,18-1 0,9 6-747,14-1 1,1 2-662,5-1 1,-1 3-2486,-11 8 3275,4 0 0,-12 8 0,8 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19:45.9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277 294 8136,'11'-6'0,"1"1"0,-6-3-771,5 2 1,1 2 461,5-7 1,0 5 308,1-6 0,7 1 0,1-6 0</inkml:trace>
  <inkml:trace contextRef="#ctx0" brushRef="#br0" timeOffset="268">484 190 8136,'18'-9'-45,"-9"-7"1,-1 7 287,-8-9 1,0 7 185,0-1 0,0 1 708,0-6-700,0-1 0,-2 1 169,-4 0 1,2 5 276,-7 1-820,-1 7 0,-5-4-28,0 8 0,5 0-192,1 0 0,-1 0 170,-5 0 0,1 2-28,5 4 0,-10 1-257,3 5 0,-5 3 105,0-3 0,2 9 352,-8 2 0,1 6-168,-7-6 1,2 8 442,5-2 1,-3-3-30,8 3 0,2 6 87,9 5 0,-1 1-142,7-7 1,0 6 114,6 1 1,6-1-42,0-5 1,15-6-158,2-1 0,9-1-374,9 2 0,-1-4 110,12-8 1,6-5-1194,17-1 1,0-7-300,11 2 1,-3-6-304,9-6 1,-4 2 1765,-1-7 0,-3 3 0,-3-5 0,-6-1 0,-4 3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1:37.3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18 814 8040,'-10'0'2703,"2"0"-2701,8 7 228,0 3 1,0 15 247,8 10-58,-6 9-247,6 8 0,-8 0-372,0-1 1,0 5-34,0-4 1,0 4-290,0-10 0,-2-4 365,-4-2 0,4-5-102,-4-6 1,4-4-167,2-8 1,2-5-58,4-1 1,-2-7-564,7 2 1044,-7-12 0,19-19 0,-3-11 0</inkml:trace>
  <inkml:trace contextRef="#ctx0" brushRef="#br0" timeOffset="690">450 243 8040,'33'-35'0,"-5"1"0,5 5 83,-4 0 0,4 8 213,1-2 1,-5 6-202,0 5 1,0-1 83,5 7 0,-5-2 49,0 3 1,-8 3 19,2-4 1,2 4 81,-2 2 1,0 0-143,-6 0 1,1 6 26,-1 0 1,-5 1-52,-1-1 0,-1-2-150,1 7 0,5 1-67,-5 5 0,-1-5 62,1-1 1,-5 1-65,6 5 1,-7-2 27,7-3 0,-6 3 40,5-3 0,-5-3 2,5 3 1,-7-6 3,2 5 0,2-5-31,-3 6 12,9-9 0,-10 11-71,7-8 104,-7-1 8,4 3 288,-8-6-41,0 13-63,0-5-36,0 7-75,0 1 1,0-7-6,0 1-150,0-9 0,0 7-17,0-4-46,0-4 177,0 5-239,0-7 152,0 0-23,0 8 3,0-6 23,0 6 57,0-8 0,0 2 5,0 3 0,0-1 68,0 8 0,0-6-95,0 5 0,0-5 31,0 5-20,8 1-24,-7 5 1,7 0 7,-8 1 1,2 5 52,4 0 1,-4 8-5,4-3 0,1 7 66,-1 5 1,5-1 174,-5 7 0,8 0 378,-3 6-360,-3 7-107,7 3 0,-11 1 42,8 1-611,-1-1 580,6 6-246,-7-15 173,5 4 0,-7-16-67,4 4 0,1-4-254,-7-7 1,5-2 228,-5-4 0,0-3 137,-6-3 1,0-1-101,0 6 0,0-6-31,0 1 0,-2-4 72,-4-2 1,-1 0-175,-5 1 1,-3-9 84,3-3-114,-3 4 0,-3-8-303,1 3 1,0-3-130,0-2 0,-3-7-451,-3-5 1,4-11-1818,-4-6 1399,-4-3 835,0-11 1,-13-7-1228,0-7 1578,-8-1 0,3-2 0,-7-1 0</inkml:trace>
  <inkml:trace contextRef="#ctx0" brushRef="#br0" timeOffset="1528">519 485 8121,'0'-9'0,"0"1"1,6 6 144,0-4 136,7 4 1,-9-5-27,7 7 1,-7-2 367,2-4 322,-4 4-523,6-6-183,-6 8 119,5 0-118,-7 0 167,0 0-402,0 8 179,0-6-366,0 6 45,0-8-184,0 7 93,0-5 83,0 6 154,0-8 1131,0 0-1369,0-8 203,0 6-30,0-5 178,0 7-822,0 0 795,0-8 72,0 6 56,0-6 404,0 8-1255,0 0 357,8 0-298,-6 0 76,6 0 201,-8 0-659,0 0-703,7 0 1067,-5 0 0,8 0 587,-4 0 0,-5 0 0,7 0 0</inkml:trace>
  <inkml:trace contextRef="#ctx0" brushRef="#br0" timeOffset="2812">640 433 8034,'0'-9'1588,"0"1"-879,0 0-314,0 6 0,0-3 21,0 10-185,-8 5-116,7 7 0,-9 3-101,4 3 1,2-2 31,-7 8 1,1-6-160,-1 5 1,-3-6 44,8 1 0,-5-4-109,5-2 0,0 0-262,6 1-327,0-9 463,0-1 240,0-8-44,0 0 1,0-8-96,0-3 119,8-12 75,-6 4 1,13-6-4,-3 7 0,3 1-4,3 0 1,-1-1 16,0 1 1,-1 6 30,-5-1 0,4 8-11,-3-2 0,-2 4 191,1 2-239,-7 0 16,4 0 0,-8 2 244,0 4 10,0-4-208,0 13 0,0-5 1,0 7 0,-8 1-51,-4-1 0,3 0-1,-3 1 1,1-1 10,-7 0 1,1 4-124,0-3 0,0 3 401,-1-10-5,9 5-269,-7-7 1,14 1 200,-3-4-5,3-5-239,2 7 35,0-8 1,2 0 55,3 0 1,5 0 10,7 0 0,-5-2-1,-1-4-82,1 5 83,-3-7-18,-1 8-41,-8 0 1,0 9 351,0 9-162,-8-1-22,-1 16 1,-8-12 49,-1 8 1,1-2-65,0 1 1,-1 5 19,1-4 1,0-2-66,0 2 1,5-8-130,0 2 1,9-4-34,-3-2-34,4 1 212,2-9-300,0 7-47,0-14 143,0 13-18,0-13-53,0 5 79,0-7 1,2 0 87,4 0 0,-3-7 13,9-5 0,-6 3-541,5-3 244,1 1 21,5-14 1,6 5-46,0-3 0,6 2 72,-6-2 0,6 8 24,-6-8 1,6 13 69,-6-7 0,0 5-22,-6 1 1,1-3 55,-1 9 1,-6-1 396,1 6 428,-8 0-415,3 0-176,-7 7 0,0 3 505,0 7-353,-7 1-103,-3-1 1,-7 2 86,0 4 0,-1 2-141,1 4 1,-2-4-10,-4-8 1,3 1-187,-3-1 1,4-2 62,2-3 0,5 1-305,1-7 147,7 0-319,-11-6-438,13 0 336,-6-8 398,8-2 0,2-5 64,4 4 0,-2 3 115,7 8 0,-5 0-38,5 0 0,-5 0 255,6 0 1,-7 2 453,7 4-390,-8 3-139,3 8 1,-5 1 365,4-1-277,-4-7 326,6 5-124,-8-5 1,6 1-75,-1 1 1,9-8 86,-3 1 0,12-9-192,6-1 0,-2-9-194,2 3 0,-6-5-548,6-1 253,-8 0 67,4 7 0,-14 1-419,1 3-288,-8 4-94,3-6 0,-12 10 280,-1 4 0,-13-2-143,1 7 1,-3 1 400,4 5 1,-8 0 189,-4 1 0,2 1-411,-2 4 174,1-4 301,-7 14 0,0-12 173,1 8 0,-1-8 0,1 4 0,-1 0 0,2-6 0,5 4 0,-5-4 0,14-1 0,-6-1 0</inkml:trace>
  <inkml:trace contextRef="#ctx0" brushRef="#br0" timeOffset="2935">329 1644 7719,'0'9'776,"0"7"-262,0-14 219,0 5 1,8-7-223,3 0 0,6 0 676,6 0-805,4 0 1,8-2-83,0-3 1,5 1-112,0-8 0,8 1-1134,-2-6 515,-3 7 397,7-5 0,-12 11 33,8-8 0,-7 1 0,3-7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1:32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35 882 8300,'-17'0'2336,"7"-8"-1356,3 6-683,14-5 1,3 7 521,7 0-487,8 0 1,2-2 54,8-4 1,1-4-122,4-7 0,-1 0-147,7 0 0,0-7 131,6 1 0,-2 0-238,-4 6 1,-4-6 97,-7 0 0,-1 0-482,1 6 1,-8 1 38,-4 5 1,-10-5-147,-1 5 0,-8 1 158,2-1 0,-4-1 46,-2-5 0,0 0-90,0-1 1,-8 1-276,-4 0 513,-3-1 1,-2 1-75,-1 0 1,1 7 200,0 4 1,5 3-58,1-3 115,-1 4 1,-5-6-35,0 8 1,5 2-61,1 4 524,7-4-179,-12 13-51,14-5 1,-11 7-65,7 0 0,0 3 169,6 3 1,0 4 3,0 7 1,0 8 70,0 5 0,2 10-136,4 7 0,-4 1-43,4-2 0,1 10-362,-1-4 1,0 3 111,-6-9 1,2 0-562,4-11 1,-4 2 275,3-14 1,3 1-649,-2-7 559,0-7 1,-4-4-394,3-11 181,-3-4 332,6-8 1,-8-8-133,0-4 0,0-5 116,0-6 1,-2-4-163,-4-8 1,-1 1 136,-5-1 0,-3 3 154,3 3 0,-1-2-91,1 8 1,-3 0 153,3 6 1,-3 5 238,-2 1 0,-1 7-178,1-2 0,-2 4 580,-4 2 0,3 8-299,-3 3 1,-2 5 516,2 1 1,0 0-325,6 1 0,0-1 86,-1 0 1,9 0-117,3 1 1,4-7-181,2 1 1,0-6-376,0 5 0,2-7 174,4 2 1,9-4-412,8-2 1,8-8 181,-2-4 1,11-5-418,6-6 0,4-4 273,2-7 0,2-7-254,4 1 1,1-6 153,5 5 0,-5 1 50,-7 5 0,-2 3 93,-4 3 1,-6 4-60,-11 8 0,-4 7 1191,-7 4-532,-1 4 239,-8 2 1,-5 8-272,-15 4 1,-1 9 119,-11 2 0,-2 6-120,2-6 1,-6 6-83,6-6 1,2 0-307,10-6 0,1-2 281,4-3-560,4 3 1,2-13 191,12 4 1,5-4-90,6-2 0,-2-2 75,8-4 0,-2 4 203,2-4 1,2-1-121,-8 1 176,0 0 0,-8 8 159,-3 4 1,-5 4-60,-7 7 1,-2 0 322,-3 0 0,-7 6-147,-11 0 0,6 6 133,-1-6 0,1 0 197,6-5-421,3-1 0,2-7-116,12-5 1,5-3-401,12-2-38,4 0 1,8-13-679,0-4 731,-1-5-240,1-3 0,5 6-595,0-4 1,-1 6 325,-10 5 762,3-3 0,-5 5 0,8-7 0</inkml:trace>
  <inkml:trace contextRef="#ctx0" brushRef="#br0" timeOffset="789">1609 450 8056,'-10'-21'698,"4"3"1,4 5-261,2-5 1,8 3 132,4 4 1,11-5-757,6 5 61,3-5 25,3 7 0,-6-1-160,-1 4 1,-4 4 197,4-3-7,-7 3 1,3 9 96,-13 5 1,-3 9-11,-8 2 1,-2 10-149,-4 1-121,-4 1 248,-7 7 0,0-1 111,0-1-113,-8 8 122,13-12 1,-11 7 168,11-9 1,5-1-149,1-4 1,4 2-20,2-8 0,0 5-20,0-4 1,8-3 1,3-10 1,5 3-73,1-9 115,8 1-66,-6-6 0,12 0-222,-8 0-61,0 0 62,2-8 0,-6-1-230,4-8 0,-5-1 100,-7 1 0,-3 0-57,-8-1 1,0 1 121,0 0 1,0 0-158,0-1 218,-8 1 118,-1 7 1,-3 3 598,0 7-231,9 0 27,-5 0 0,16 0-74,3 0-57,-3 7 0,13-5 57,-4 4 0,4-4-67,-3-2 0,5 2-33,0 4 0,0-4-41,-6 3 0,-5 3-120,-1-2 1,-5 7-483,5-1 237,-7 3 24,4 10 0,-16 2-156,-3 8 0,-6-1 105,-7 1 0,3 1 82,-7 5 0,4-11 127,-4 5 1,6-6 235,-1 0 1,6 1 419,6-7-367,-5 0-143,14-5 1,-5-7 433,7 1-287,0-8 264,0 11-110,0-13 1,7 11-107,5-7 1,3 0-26,3-6 0,-1 0-170,0 0 1,8-2-175,4-4 0,-2 2-1547,2-7 833,-8 7 525,11-11 0,-10 7-1252,6-4 1,-6-1-19,1 7 1518,-12 0 0,4 6 0,-5 0 0</inkml:trace>
  <inkml:trace contextRef="#ctx0" brushRef="#br0" timeOffset="1275">2975 0 8130,'17'0'911,"1"0"1,5 0-307,0 0 0,7 0 600,-1 0-646,-4 0-159,8 0-1,-14 8-1263,6-6 698,0 13 1,-8-11-1322,1 7 750,-1-7 284,-15 4-271,13 0 344,-13 1 21,6 9 86,-16-1 15,-2 0 0,-9 6-214,-4 0 1,4 8 94,-4-2 1,-2 3 376,2 3 0,0-8 0,-2 6 0,-2-7 0</inkml:trace>
  <inkml:trace contextRef="#ctx0" brushRef="#br0" timeOffset="1959">3044 467 8130,'-17'10'-1330,"5"5"1367,1-4 0,7-1 1095,-2 2-577,4-9-351,2 5 0,8-8-55,3 0 1,7-2-160,5-4 0,4-3-153,7-8 89,1-1 70,-1 1 0,1 2-215,0 3 144,-1-3-107,-7 13 45,-2-6 0,-10 10 109,-3 4 0,-6 9-125,-12 8 0,-4 8 203,-7-2 1,-6 3 121,0 3 1,-8-6 347,2 0-239,4-1-121,-7 7 0,13-8 189,-5-4-95,5 4-62,2-8 1,2 0 189,3-7-337,4-8-267,8 3 1,10-7 99,7 0 0,6-7-209,6-5 1,10-3-288,-5-2 332,5-1 104,3-7 0,-6 6-114,5-4 193,3 11 26,-8-3 1,5 13 169,-12-4 0,1 4-85,-7 2 0,-5 2 241,-7 4 1,-7-2-62,2 8 1,-4 5 137,-2 6 1,-8 0-157,-3-6-114,-13 8 19,5-6 1,-8 6-151,4-7 148,4-1-138,-6-7 0,6 3-221,-4-7 0,9 0 12,-3-6 1,4 0-222,-5 0 1,7-10 95,-1-7 0,7-3-19,-7-8 1,8-3 417,-2-9 0,-3 3 0,7-5 0,-6 15 0,8 4 0,0 4 0,0 1 0,8 1 0,-4 2 0,7 3 0,-7 4 120,4 8 0,-8 8 270,0 4 0,0-3 152,0 3 0,0 1-191,0 10 0,-6-2 140,0 8-325,-7-8-136,3 20 0,-1-12-83,-1 11 1,1-4 110,-7-1 1,7 0-220,-1-1 0,8 1 76,-1-1 0,3-7-84,2-4 1,2-5 167,3-7-23,5 4 75,7-13 1,1 6 44,-1-8-103,0 0 102,0 8 0,1-4 164,-1 7 1,-2-5 24,-3 5 0,1 1 203,-7 5 0,0 1-110,-6-1 0,0 0 548,0 0-783,0 1 1,-6-1 381,0 0-521,1-7 11,5 5-217,0-13 17,7 6 0,9-16-135,7-3 0,2-5-393,-2-1 0,4 0 81,7-1 1,-7 1-420,-4 0 0,2 1 1052,-2 5 0,0-4 0,-5 5 0</inkml:trace>
  <inkml:trace contextRef="#ctx0" brushRef="#br0" timeOffset="2540">4220 156 8097,'-10'-18'379,"3"9"804,7-7-943,7 7 0,3-7-254,7 5 196,8-4 0,-4 11-46,8-8-140,-8 8 42,4-3 0,-5 7-118,3 0 0,-10 2 113,4 3-191,-3 5 105,3 7-7,-7 8 154,-3-6-93,-7 6 1,0-2 180,0 1-133,-7 6 7,-3-11-39,-7 14 0,0-12 9,-1 8 1,-5-2-226,0 2-22,0-4 77,6-8 1,-1 0-641,1 1 76,8-9 188,-7 7 1,14-16 74,-3 0 1,3-14-307,2-9 751,7-15 0,3 1 0,7-15 0</inkml:trace>
  <inkml:trace contextRef="#ctx0" brushRef="#br0" timeOffset="2667">4410 138 8097,'12'8'-9,"-1"4"0,-1 3 139,1 2 1,3 1 958,-8-1-485,7 0-275,-11 0 1,11 6 385,-7 1-538,0-1 1,-4-6-360,4 0 150,-4 0 178,5 1-1129,1-1 524,-6 0-62,6 1 0,-8-7 521,0 1 0,-8-1 0,-2 7 0</inkml:trace>
  <inkml:trace contextRef="#ctx0" brushRef="#br0" timeOffset="3384">4099 726 8031,'-10'0'-211,"3"0"-36,14-7 1,3-1-247,7-4 263,8-3 1,-6 5-74,14-7 73,-14 0 230,6 7 0,0-13 470,-5 19-354,4-19-144,-6 21 1109,-1-5-457,0 7-367,1 0 1,-3 7 69,-3 5-130,-5 11 155,-7 4-114,0 7-140,-7 1 327,-3 0-454,-7 7-186,-8-6 339,5 7 0,-10-11-248,7-3 57,0 4 0,0-14-259,-1 4 230,1-4-321,14-9-101,-7-2 369,7-8 1,-1-2-469,4-4 0,5-6 391,1-11 0,0-2-380,0-3 606,7-5 0,-5 6 0,12 0 0,-9 4 0,9 4 0,-3 2-309,-3 7 309,7 2 221,-5 8 0,2 8 595,-1 3-674,-7 5-21,11 1 324,-13 0 1,6 1 50,-8-1-108,0 0 431,8 1-184,-6-9-148,5 7-28,1-7-810,-6 1 279,13 5-687,-5-13 514,-1 6 161,7-8 0,-7-10-797,9-7 488,-1 0 92,0-16 1,2 4-140,5-11 1,-5 1-65,4-7 250,-4 0 0,0 2 254,4 4-58,-4 11 1,8-2 57,-4 8 0,-3 2 556,3 9-304,-4 5-118,-2 7 742,1 0-394,-1 7-233,0 3 6,-7 7 108,-3 8-15,1-6-70,-6 6 0,6-2 56,-8 0 1,-6 8 53,0-2-302,-7-4 1,3 8-204,-7-5 1,-2-1-679,-4 2 455,3-8 202,-5 4 1,8-9-779,0-5 498,-1-3 130,9-8 1,-7 0-108,5 0 0,3-10-65,3-7 84,3 0 376,2-16 0,0 14 0,0-6-80,0 8 74,7-1 0,3 9 722,7 3-347,8 4-165,-6 2 453,6 0 1,-2 8-278,0 3 0,1 5-26,-7 1 0,6 0 194,0 0-445,0 1 0,-11-1-372,-1 0 30,1 1 0,-3-1-419,-3 0 0,-4 0 658,-2 1 0,0-1 0,0 0 0</inkml:trace>
  <inkml:trace contextRef="#ctx0" brushRef="#br0" timeOffset="4049">4116 1193 7949,'-17'0'668,"0"0"-268,-1 0-68,9 0 1,-1 2 1079,4 4-1049,4 4 1,-11 7-624,7 0 0,-1 2 72,1 4 1,2-3-67,-8 3 1,9-4-143,-3-2 132,-4 0 23,8 1-92,-5-9 160,14-1 149,3-8-394,7 0 0,8-4-86,4-7 182,-4-1-377,15-20 481,-11 5 0,21-8 218,-4 0 0,4 1 0,4-1-176,4 1 0,-3 7 176,9 4-829,-1 4 1339,-1 1-338,-3 1-385,-15 7 283,-1 3 1121,-16 7-590,-2 0-274,-8 0 0,-2 2 36,-3 3 1,-5 7 309,-7 11 0,-1-4-578,-5 4 0,-10 2-290,-7-2 1,-7 6 41,1-6 89,-4 8-496,6-12 1,-5 0 259,3-7 1,-4-3-440,-2 3 1,3 1 446,3-7 1,-2 0 291,8-6 0,0 0 0,6 0 0</inkml:trace>
  <inkml:trace contextRef="#ctx0" brushRef="#br0" timeOffset="4507">4428 1332 7202,'9'7'1624,"-1"-5"-885,-8 6-204,0 0 1,0 1-128,0 8 1,-2 1-153,-4-1 0,4-5-233,-4-1 0,5 1 85,1 5 1,0-6-473,0 1 262,0-8-148,0 11-449,0-13 356,0 6 130,0-8 1,1-8-186,5-3 149,-4-5 143,14-9 1,-7 6-166,8-4 182,1-4 0,-1 8 38,0-4 1,1 6 13,-1 5 0,2-1-3,4 7 0,-4 0 127,4 6 1,-3 8 133,-3 3-114,0 12-12,-7 4 67,-2 8 1,-8-1 242,0 1 1,0 0-274,0-1-52,-8 1 0,-4-3-35,-11-3 0,4 2-12,-4-8 1,4 0 69,1-6 0,7-7 39,-1-4-180,1-4 0,-1-2 58,1 0 1,7-8-590,-2-4 281,4-3 172,2-10 0,0 6-33,0-4 0,0 9 275,0 3 86,8 7 0,-4-4-18,7 8 0,-7 10 233,2 7 1,-4 8 172,-2 10-236,0-1-105,0 1 0,-6 1 642,0 5 1,1-5-433,5 5 0,-6-5-345,0-1 0,2-8-201,10-4 1,-2-4-359,7-2 0,1-7 156,5-4 1,2-4-417,4-2 0,4-8-80,8-4 1,0-9 22,-1-2 752,8-8 0,3-3 0,6-10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1:48.94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1297 830 8160,'0'-11'146,"0"-1"-341,0 8 149,0-3-438,0-1 311,0 6 281,0-6 1,0 6 151,0-3 203,0 3-336,0-6 0,0 6-26,0-4 0,2 4-69,4-3 1,-2-3 45,7 2 0,-3-7-4,9 1 1,-3-3 28,9-2 1,-2-1-32,2 1 0,-2 0 9,8-1 0,-6-5-7,6 0 0,-2 6-3,1 5 0,-1 1-2,-4-6 0,-3 1-19,3 5 1,-2-5 5,2 5 1,-4 1-101,4-1 0,-2 1 104,2-1 1,-3-3-19,3 8 0,-2-7 3,2 1 0,-2-1-6,8 1 0,-6-3-16,6 3 0,-6-3-6,6-2 1,-3 5-11,3 1 1,2-1 1,-8-5 1,6 5-14,-6 1 1,8 5 30,-3-5 1,-1 7 5,2-2 1,-6-2-17,6 2 0,-6-1-1,6 1 0,-2 2-18,2-7 0,3 7-1,-3-2 1,-2-2 0,2 3 0,-6-3-3,6 2 0,-2 4-12,2-4 0,1 3 24,-7-3 0,8 4 25,-2-4 1,-2 2 0,2-1 0,-1 3 5,7-4 1,5 2 17,1-2 0,1 4 10,-2-3 0,-1 3-61,7 2 0,-6-2 2,6-4 1,-5 4-41,5-4 1,-6 4 56,6 2 1,-5 0-35,5 0 1,0-5 29,6-1 0,-6 0-4,0 6 1,-6 0 34,6 0 0,-1 0 4,1 0 0,2 6-47,-8 0 0,2 5 6,-1-5 0,-3 5-13,8-5 1,-5 6 26,5-7 1,-6 3-62,6-2 0,-5-4 21,5 4 0,-6 1-8,6-1 0,-2 6 13,2-7 1,2 7-7,-7-6 1,1 5 71,-2-5 0,-3 7 9,3-1 0,-3 3-20,-3 3 0,-1-1-29,-4 0 1,4-5-35,-5-1 34,5 1 1,2 5-88,-1 0 1,1 1 88,-1-1 0,1 0-50,0 1 0,-1-1 32,1 0 1,-1 0 87,1 1 0,-1-1-62,1 0 1,-6 1 7,0-1 1,-2 0 28,1 0 0,5 3 10,-4 3 1,-2-4-81,2 4 1,-6 2 47,6-2 1,-6 2-201,5-2 0,-5-2 111,6 8 1,-2-8 1,2 2 0,2 2 29,-8-2 1,6 6-9,-6-6 0,0 2 39,-6-2 0,2 2 142,4 4 1,-3 4-69,3-5 0,-4-1-69,-2 2 0,2-6-130,4 6 1,-3-6 95,3 6 1,-4-6-51,-2 6 0,6-6 86,0 6 0,-2-8-8,-9 2 0,3 2 26,-3-2 1,-3 6 164,3-6 0,-6 6-63,5-6 0,-1 6-95,1-6 1,3 5-77,-8-5 0,5 8 97,-5-2 0,7-2-111,-1 2 0,-3-2 39,3 1 0,-6 3-120,5-8 1,-5 8 82,6-2 1,-7-2 2,7 2 0,-8-3 27,1 3 1,3 4-7,-2-4 1,2 3 24,-3 3 1,-3-2-19,4-5 0,-4 5 11,-2-4 0,6 4 50,0 1 0,-1 1 0,-5-1 0,0 1-6,0 0 1,0-1 95,0 1 0,0-3-115,0-3 1,0 8 14,0-8 1,0 7-108,0-7 0,0 4 39,0 1 1,0 1-14,0-1 1,0 1-7,0-1 0,0 1-12,0 0 1,0-3 14,0-3 1,0 10 16,0-5 1,0 5 41,0-5 0,-2 1-42,-3-1 0,3 1 127,-4 0 0,-4-1-66,-1 1 1,1-1-17,-1 1 0,5 5-51,-6 1 0,1 1 4,-6-2 0,5-3-2,0 3 1,7-3-99,-7-3 1,3 6 152,-3 1 1,-3-1-55,3-5 0,3 1 92,-3 5 1,0-5-88,-5 4 1,0-1 24,0 1 1,5-3-40,1 3 1,-1 2 15,-5-1 0,-1-1 23,1-5 0,0-1-15,0 1 1,5-1 59,1 1 1,-1 2-57,-5 3 1,-3-4 37,-3 5 0,4-5 36,-4-1 1,4-1 14,2 1 1,-1 0-36,1-1 0,0 1 18,-1-1 1,-1 1-63,-4 0 1,4-1-81,-4 1 0,4-1-33,1 1 1,-1-6 69,-4 0 1,4-6-2,-4 5 0,2-1-3,-2 2 0,3-2-14,-3-4 0,-4-2 62,-1 8 1,-3-8 5,2 2 1,-4 2 8,5-2 1,-5 6 107,-2-6 0,-5 2-143,0-2 1,-1-4 30,7 4 0,-1-3-48,1-3 0,-3-2 54,-3-3 1,3 3-47,-3-3 0,1 3 21,-1 2 0,2 1-8,-8-1 0,5 0 6,-5 1 1,0-1 0,-6 0 0,0 0 7,0 1 1,-1-1-3,-5 0 0,4 1 4,-4-1 1,-1 0-3,1 1 1,-1-1-3,1 0 1,4-5-8,-3-1 0,-3-1-1,2 1 1,-1-1 38,1-4 1,4-2 1,-3 7 1,-3-5 14,2 5 0,1-7-38,5 2 1,0 2-15,0-3 0,-2 3 21,-3-2 1,1-4-128,-7 4 0,-1-5 61,-5-1 0,6 0 31,-1 0 0,7 0 61,-7 0 1,3-1-4,-3-5 1,5 2 29,7-8 0,-6 7-71,1-7 0,-7 6 100,7-5 0,-1 5-82,6-5 0,0 5 7,0-6 0,0 1-72,0-7 0,1 1-142,-1 0 1,6 0 107,-1-1 1,1 1 11,-6 0 1,3-1 43,2 1 0,-3-6-30,4 0 1,-4 4 76,-1 1 0,1 11-104,3-11 0,-8-1 8,3-4 0,-2 0 54,8 6 0,-4-6 4,4 0 0,-4-8 26,-2 2 0,0-2 71,0 3 0,8-3-30,4 8 1,-3-2-68,3 2 0,0 2 100,5-8 1,6 6-64,1-6 1,4 2-129,-4-2 1,6-5-31,-1-1 1,4 0-142,2-5 1,0 4 166,-1 1 1,1-5 15,0-1 1,-1 1 76,1 5 1,0 3-87,0 3 1,-1-4 169,1 4 0,0 2-80,-1-1 0,1 1 113,0-2 1,5-4-52,1 4 0,1-1-28,-1 1 0,-3-4-55,8 4 0,-5-3-98,5-3 0,0 1 90,6-1 1,-5 0 12,-1 1 1,-2-1 56,2 1 0,4 1-6,-3 4 1,-3-4 8,2 5 0,0-5-70,6-2 1,-1-5 9,-5 0 1,4-1-26,-4 7 0,4-7-6,2 1 0,2 0 41,4 5 1,-4-5-11,4-1 0,1 1-6,-1 5 1,6-1-11,-7-4 0,7 3 26,-6-3 0,7-2-88,-1 1 0,-3-7 3,3 2 1,-1 2 78,7-2 1,-7 5-28,1-5 0,-7 12 111,7-7 1,-6 11-108,5-5 0,-7 0 125,2 7 1,1 1-66,-1-2 1,2 0 15,-2-6 0,-4 1-8,3-1 1,3 1 11,-2-1 1,7-1-25,-1-5 0,-3-1 0,3-4 1,-1-2 4,7 7 1,1-5-7,4 6 1,-4 2 34,4 9 1,-3-4-68,-3 4 0,0 4-2,0 2 0,1-2-34,-1 2 0,0-6-148,1 6 1,-3-7 176,-4 1 0,5-4-28,-5-2 0,5 1 60,1-1 0,-5-1-55,-1-5 0,1 5 136,5-4 1,-6-3-78,1 3 0,-6 0 175,5 5 0,-5 8 4,6 4 0,-3-2-34,3 2 0,3 0-77,-3 6 1,3-3 8,2-3 0,2 4-104,5-4 1,-3-2 88,7 2 0,-4-2-234,4 2 0,-5 2 1,6-8 0,-8 8 111,2-2 1,-3 2 40,-3-2 1,0 4 3,1-5 1,-1 5 16,0 2 0,-5 0 2,-1-1 1,-5 7 171,5-1 1,-5 1-29,6-7 86,-1 1 0,7 0-64,-1 0 1,0-1-122,0 1 1,7 0-15,-1-1 0,5 7-13,-5-1 1,2 1-1,-2-6 0,-3 5-157,3 1 1,-4 1 44,-2-2 0,-5 3 89,-1 3 0,-5 4 230,6-4-95,-9-3 77,5 7 1,-6-6-10,4 8-119,-4-8 1,7 5-51,-3-9 0,-2 6-17,7-5 1,-5 5-302,6-6 213,-1 1 0,7-1-12,-1 1 0,-6 5-42,1-5 74,-8 7 3,11-4 15,-13 8-112,13 0 0,-11 0-518,8 0 663,-1 0 0,14 8 0,2 1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1:59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243 984 8218,'0'-26'428,"2"3"-41,4 11 0,11-3 492,12 3-598,11 4 1,4-5-274,8 7 0,-6 0-422,0 6 0,-9 0 37,-3 0 1,-1 8 165,-10 4 0,-8 9 747,-9 2 1,-4 13-285,-2-1 1,-13 5 246,-5 1 1,-8-5-348,2 5 1,-6 1-310,1-2 0,2 6 189,-2-5 1,8-9-239,-2-9 0,6-3-692,5-3 1,-3-8-159,3-3 160,5-4 0,-7-6 896,8-7 0,1-3 0,5-15 0,0 3 0,0-3 0,0 2 0,0 4 0,0 9 0,0-3 0,7 6 0,5-1 394,3 4 1,2 16-1,1 4 1,-1 3 781,0 2 1,-5 2-372,-1 4 0,1-3-237,5 3 1,-5-4-582,-1-2 0,-1 6-496,1 0 1,3-5 362,-8-7 1,-1 1-124,-5 5 0,0-5-799,0-1 0,-2-7 413,-3 2 0,-1-4-104,-11-2 0,3 0 759,-9 0 0,-4-8 0,0-2 0</inkml:trace>
  <inkml:trace contextRef="#ctx0" brushRef="#br0" timeOffset="175">122 1417 8162,'-25'27'0,"6"-2"744,-4-8 0,5 6-21,7 0 1,-3 8 300,8-2 1,1 3-616,5 3 0,2-6-281,3 0 1,13-3 183,11 3 1,5 0-40,6-12 0,10 3-553,8-15 0,9 1 245,2-6 1,1-4-1202,5-7 1,-2-3 381,2-14 0,-6 6 854,0-1 0,0-11 0,-7-3 0</inkml:trace>
  <inkml:trace contextRef="#ctx0" brushRef="#br0" timeOffset="895">1177 1209 8192,'-27'8'0,"9"-4"1828,13 7-730,3-7-666,2 12 0,7-9-110,5 5 1,11 1-62,6-7 0,9 0-256,3-6 0,5 0-339,-6 0 1,0-6-448,-5 0 1,-2-7-121,-4 1 0,-4-3 482,-8-2 0,-8-1 8,-3 1 1,-4 0-3,-2-1 0,-8 7 397,-3-1 0,-4 3-40,-3-3 1,-1 5 20,-4 7 1,4 3 79,-4 9 0,-2 1 215,2 16 0,0 8 83,5 9 0,1 4 246,0 2 0,7-2 126,4-4 1,4 2-273,2-8 0,8 0 171,4-5 0,9-2-238,2-4 0,8-6-310,-3-12 1,7-3-95,5-8 0,-3 0-325,3 0 0,2-10 105,-1-7 1,-1-4-272,-5-14 0,-6 4-393,-1-9 0,-5-4 388,6-2 0,-10-6-366,-1-6 646,-1-3 0,-7-16 0,7-2 0</inkml:trace>
  <inkml:trace contextRef="#ctx0" brushRef="#br0" timeOffset="1418">2041 691 8176,'0'9'3083,"2"-1"-2670,4-8 0,9 6-29,8-1 1,6 1-1315,-6-6 0,6 0 438,-6 0 0,0 0-19,-5 0 0,-1 0-419,0 0 36,-7 0 670,-3 8 1,-9 1-48,-3 9 1,-7 1 270,-11 4 0,-4 4 0,-7 7 0,-3 7-154,-3-1 0,3 0 154,-3-5 0,3 0 357,3-1 0,7 1 107,4-1 1,4-5 423,1 0 1,9-8-452,3 2 0,4-4 66,2-1 1,0-1-526,0 0 1,8-5 97,3-1 0,5-7-68,1 2 0,0-4 10,1-2 0,-1 0-477,0 0 0,0 0 165,1 0 1,-7 0-199,1 0 373,-8 0 0,1 8 97,-10 3 1,-5 10 16,-7 2 1,-3 2 171,-3-2 1,4-3 10,-4 3 0,4-4 16,2-2 455,-1 0-412,9 1-460,1-1 1,10-5 127,4-1 1,3-7-139,9 2 0,-1-2 198,0 1 1,1 3 11,-1 4 0,-6 3 145,1-4 0,-8 11-141,1 1 1,-3 0 511,-2-6 0,-5 6-173,-1 0 0,-8 2 4,3-2 1,1-6-301,-1 1-239,-1-1 0,1-15-552,-1 4 313,8-4 0,-3-10-175,7-4 1,0-9 222,0-2 1,7-9 405,5-3 0,3-7 0,3-10 0</inkml:trace>
  <inkml:trace contextRef="#ctx0" brushRef="#br0" timeOffset="1784">2007 569 8124,'-18'-32'212,"1"3"1,0-2 880,0 8-1088,7 0 0,-4 6 133,9 0-484,-1 7 136,14 2-32,1 1 307,9 5 1,-3 2 225,-4 11 0,5 1-122,-5 5 1,7-2 89,5 14 1,-2 2-129,8 9 1,-6 4 32,6 8 1,-6 6-41,5 0 0,-5 13 33,6-2 0,0 10-115,6-4 0,1 7 142,5-1 1,-5 5-217,-16-39 0,0-1 0,19 40 196,1 1 0,-3-1-4,3-5 0,-3 3-55,-3 3 0,1 5 48,-1 0 0,-5-7-333,0-10 1,-8-6 49,2-6 0,-4-5-288,-1-12 1,-7-4 180,1-7 0,-8-8 41,1-4 0,-3-10 251,-2-1-376,0-8 1,0 1 118,0-10 0,-6-13-124,1-10 1,-9-7-548,3-5 1,1-5 872,-1-6 0,-9-17 0,-7-3 0</inkml:trace>
  <inkml:trace contextRef="#ctx0" brushRef="#br0" timeOffset="1917">2802 1607 7970,'0'-17'1405,"-7"5"-55,-5 1 616,-3 7-2095,-3-4-826,1 8 0,0 2-158,-1 4 1,1 2 1112,0 3 0,-8 4 0,-2-5 0</inkml:trace>
  <inkml:trace contextRef="#ctx0" brushRef="#br0" timeOffset="2067">2474 51 10122,'-8'-25'2336,"6"13"0,-2-1-2914,16 18 1,7 11 658,16 7 0,-1 13-81,1-1 0,7 11 0,2-2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1:52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0 623 8365,'0'-17'0,"0"0"0,0-1 320,0 1 0,0 0 3,0 0 1,2-1 120,4 1 1,2 0 862,3-1-352,4 9-508,-5-7 0,7 14-90,1-3 1,-3 5 231,-3 5 0,3 5-79,-4 7 1,5 1-164,1-1 1,0-2-525,1-3 1,-1 3 219,0-3 0,1 3-528,-1 2 1,-6-7 144,1-4-45,-1-4 1,7-2 1,-1 0 1,-5 0-179,-1 0 1,-5 0-331,5 0 270,-7 0 567,4 0 28,-8 0 0,-8 2 436,-3 3 1,-5 7-207,-1 11 0,-2-2 93,-4 8 0,2 0-81,-8 5 1,2-5 105,-2 0 1,-2-2-112,8 2 0,-6 1-107,6-6 0,2-1-204,10-6 0,-3-6 52,9 1-318,-1-8 194,6 3 0,7-7-152,5 0 0,9-1 2,2-5 0,14-2 57,-3-3 1,5-5 178,-5 5 1,-1 1 87,-4-1 1,1 7 142,-6-2-182,-1 4 0,-8 10 102,-4 3 0,-3 7-93,-8 5 1,-8-2 233,-3 8 1,-4-6-119,-3 5 0,-5 1-51,0 6 1,-6-1-68,6 1 0,-6 0-135,6-1 0,-7 1 19,1-1 1,4-1-48,2-4 0,0 2 158,5-8 0,-3-2-135,10-10 581,3 5-240,0-7 0,10 1-141,4-4 1,10-6 46,7-6 0,7 0 196,-1-11 1,11 3-197,7-9 0,-5-2-49,-2 2 1,-3-2-231,-3 2 1,1 4 68,-1-4 0,-7 6-1099,-4 5 392,-11-3 332,3 5 0,-15-7 60,0 0 0,-7-1-14,-11 1 0,1 5 452,0 1 1,-1-1-109,1-5 1,0 0 54,0 0 1,-1 5 4,1 0 1,2 7 395,3-7 0,-1 6 274,7-5 284,-8 7-244,13-11 105,-7 13-148,8-14-216,0 14-188,0-5 170,0 7-302,0 0-25,8 0 0,-5 0-33,9 0 1,-6 6 64,5-1 0,-5 9 4,5-3 0,-5 12 147,6 6 1,-1 4-88,7 1 0,-1 9 283,0 3 0,0 9-155,1 3 1,-7 7-265,1-1 1,-6 3-78,5 2 0,-7 0-379,2 1 1,-2-9 127,1-3 1,-3-14 14,4-9 38,-4-1 1,0-17-166,4 1 89,-4-1 0,5-17-191,-7 0 0,0-8-156,0-9 0,0-8 33,0-4 0,0-3 657,0-3 0,-7-15 0,-3-4 0</inkml:trace>
  <inkml:trace contextRef="#ctx0" brushRef="#br0" timeOffset="762">1124 641 8133,'0'-18'681,"0"1"171,0 0 1,2-1-426,4 1 1,11 0-133,12 0 0,4-1-443,1 1 0,7 2 39,-1 3 1,-5-1 79,-7 7 1,-7 0 73,3 6 1,-11 2-181,-1 4 1,-9 3 409,3 9 0,-4-1-193,-2 0 1,-2 6 131,-4 0 1,3 6-112,-9-6 1,-1 8-363,-11-2 0,5-2-15,-4 2 1,4-8-31,2 2 0,1-4-216,5-2 1,-5-5-488,5-1 1,-4 1-334,-3 5 1340,1-7 0,-8 13 0,-2-4 0</inkml:trace>
  <inkml:trace contextRef="#ctx0" brushRef="#br0" timeOffset="933">1020 1090 8133,'-11'19'0,"-1"4"0,3-3 799,-3 3 1,3-4-265,3-2 0,4 1 29,-4-1 1,4 2-136,2 4 0,8-4-642,3 4 0,5-3 59,1-3 0,0-2-64,1-3 1,-1 3-205,0-3 0,1-5-1495,-1-1 199,-7-4 1245,5-2 0,-13-8 473,4-3 0,-5-5 0,-1-1 0,-7-8 0,-3-2 0</inkml:trace>
  <inkml:trace contextRef="#ctx0" brushRef="#br0" timeOffset="1220">1072 1159 8133,'0'-9'277,"0"-7"1,8 7 89,4-8 1,11-3-116,5-3 1,7 2-116,5-8 1,6 6-12,12-6 0,6 1-34,10-7 0,-1 0-195,8 1 1,0 7 91,5 4 0,-7 6 105,-4 5 0,-10 4-85,-1 8 0,-16 0-20,-2 0 1,-8 8 29,-3 4 0,-8 3 117,-4 2 1,-6 6 146,-5 0 0,-5 6-25,-7-6 0,-3 8 169,-9-2 0,-1 3-517,-16 3 0,0 0 104,-6-1 1,1 1-135,-1-1 0,-5 1-191,-1 0 1,-1-3-292,2-3 0,3-4 85,-3-8 1,4-1-271,1-5 1,-5-3-36,-1-8 0,1-2 822,5-4 0,1-3 0,-9-16 0,-1-2 0</inkml:trace>
  <inkml:trace contextRef="#ctx0" brushRef="#br0" timeOffset="1720">1401 1108 8133,'-2'-10'0,"-4"4"0,4 2 1282,-3-1-249,-5 3-138,8-14-377,-6 14-283,8-5 1,0 14-52,0 5 0,0 3 56,0 3 0,0 5-191,0 0 0,0 2 82,0-2 1,0-4-663,0 4 0,0-4 40,0-2 0,2-1-789,4-5 645,-4-3 266,6-8 0,-8-8-23,0-3 1,2-12 108,3-6 1,5-4 123,7-1 0,0 5-62,1 0 1,5 8 243,0-2 1,2 6 83,-2 5 1,2 2 133,4 5 0,1 3 1,-6-4 0,4 12 162,-5 5 1,-1 1-170,-11 5 1,3-7-13,-9 13 0,1-8-209,-6 8 0,0-4 136,0-1 0,-8-1-231,-3 0 0,-5 1 69,-1-1 0,-2-6-74,-4 1 0,4-8 62,-4 2 1,9-6-121,3-6 0,7-6-207,-2-11 1,4 4 113,2-4 0,6 4 154,0 1 1,9 3-8,2 3 0,1 5 257,5 7 0,-4 4 103,-2 7 0,-7 3 151,-4 14 1,1 7 73,-1 5 1,-2 6 369,-10-5 1,2 5-111,-7-6 1,1 1-254,-1-7 1,3-7-401,8-4 0,0-4 64,0-1 1,2-9-708,4-3 1,5-4-83,12-2 0,4-8-562,8-3 0,1-12 547,4-6 638,-3 4 0,13-8 0,-6 6 0</inkml:trace>
  <inkml:trace contextRef="#ctx0" brushRef="#br0" timeOffset="2671">3044 312 8349,'11'-25'670,"1"8"0,-6 7-396,5 10 1,-5 0 107,5 0 0,-1 2-75,2 4 0,1 5-147,-7 12 1,-1-1-656,-5 6 1,-3 3 246,-9 9 1,-1-1-35,-16 7 1,6-6 248,-6 6 0,0-7 311,-5 1 1,1-3-193,4-3 1,4-5 106,8 0 1,1-8-70,5 2 0,3-9 91,8-3-464,0 1 0,8-1 166,3 1 0,12-8-20,6 1 1,4-1 33,2 2 1,-1-2 1,1 7 1,-3-5-99,-3 6 1,-4-1 40,-8 6 0,1 1 1,-1-1 0,-2 6 55,-3 0 0,-4 2 68,-8-2 1,0-2-55,0 8 1,0-8-150,0 2 88,-8-3 61,6-3 0,-6-6 73,8 1 1,2-8 155,4 2 1,9-5 217,8-1 1,2 0-181,-1 0 0,-3 0 193,7 0 0,-4 8-98,4 4 1,-7 3-49,3 2 0,-5 3-111,-2 3 1,-7-2-95,-5 8 0,-3-3-32,-2 3 0,-2 2-337,-3-8 1,1 6-390,-8-6 1,1-6 349,-7-5 0,1-6-552,0 5 1,0-7 341,-1 2 0,7-12-372,-1-6 935,1-11 0,-7-4 0,1-7 0</inkml:trace>
  <inkml:trace contextRef="#ctx0" brushRef="#br0" timeOffset="2820">3303 589 8193,'10'-27'1089,"5"-2"-817,-3 12 0,-3-3 546,3 15 0,1-7-275,10 6 0,-4 1-1023,5 5 1,-3 7 255,2 5 0,-4-3-1009,4 3 1233,-4 0 0,-1 13 0,-1 1 0</inkml:trace>
  <inkml:trace contextRef="#ctx0" brushRef="#br0" timeOffset="3351">4306 710 8740,'-8'-18'599,"7"1"1,-7 6-1250,8-1 0,13 3 552,5-3 1,12-3 602,5 3 0,-1-1-846,7 1 122,3 4 1,-13 8 188,3 0 1,-11 8-79,0 4 0,-11 11 587,-6 6 0,-4 9-251,-2 2 1,0 8 36,0-2 0,-14 2-1,-3-1 0,0 1-109,-1-8 0,7 0-182,-6-5 0,-1-2-200,7-5 0,1 3-19,-1-8 1,5-5-938,-6-7 440,1-7 1,-1 4 327,1-8 0,5-2 109,-6-4 1,7-4 305,-7-7 0,8 0 0,-1-1 0,-3 1 0,2 0 0,-7-8 0,3-2 0</inkml:trace>
  <inkml:trace contextRef="#ctx0" brushRef="#br0" timeOffset="3467">4566 969 8183,'9'0'3360,"-1"0"-2609,-8 0-3788,0 0 3037,7 8 0,-5-6 0,6 5 0</inkml:trace>
  <inkml:trace contextRef="#ctx0" brushRef="#br0" timeOffset="4669">4202 883 8302,'-9'-10'241,"1"-5"0,8 5 1073,0-7-276,0 7-635,8 3 1,1 7 130,9 0-344,-9 7 1,7 11 203,-5 10 0,-1 5-108,1 2 0,-1 1 140,1 4 0,3-3-115,-8 3 1,7-3-369,-1-3 1,-3-1-49,3-4 1,-3 2-350,3-8 1,-2-2 256,-5-10 1,-3-1-364,4-4 186,4-4 248,-9-2 1,13-18-155,-8-10 1,5-5 176,-5-2 0,6 1-260,-7-1 1,9-7 41,-3-4 0,-1-2-19,1 2 1,-1-2 191,2 7 1,5 1 26,0 5 0,0 8 65,6 4 0,-3 6-139,-3 5 1,2 5 483,4 7 0,-4 0-164,5 0 0,-5 7 280,-2 5 1,6 3-86,0 3 1,-6-1 69,-5 0 0,-2 6-192,1 0 1,3 0-85,-9-5 0,1 5-121,-6 0 1,0 6 156,0-6 1,-8 2-341,-3-2 0,-5-10 76,-1 4 1,-6-5-30,0 0 1,-8-5 30,3-7 1,1 0 59,-2 0 0,0-15-23,-6-8 0,7-10 0,-1-7 1,8-6-186,-2-12 1,3 2 122,3-7 0,7 13 213,5-2 1,3 12-143,2-1 0,2 5-208,3 1 0,5 6 66,7 1 1,-1 6-43,-5-1 0,5 4 180,-5 2 1,-1 0 11,1-1 0,-7 7 688,2-1-380,-4 8 135,-2-11 0,2 13 37,3-4-182,-3 4 1,8 2-99,-4 0 0,-2 6-14,7 0 0,-1 7-18,1-1 1,7 3-31,-1 3 0,0-1-21,6 0 0,2 8 12,-2 4 0,14 4 191,-3 1 0,5 9-96,-5 3 1,7 4 153,-1 1 0,6 1-54,-5 0 1,1 2 61,-2 4 1,-3 1-171,3 5 1,2 1-216,-1-7 0,-1 9-568,-5 2 0,-7-7 377,1 1 1,-8-3-30,2-9 0,-3 1 115,-3-17 0,-2 3 87,-3-9 1,1-4-282,-7-2-217,0-4 115,-6-1 288,0-9 1,-6-5-680,0-15 1,-5-3 330,5-15 1,-6-7-184,7-10 0,-7-6 701,6-6 0,-7-11 0,3-10 0</inkml:trace>
  <inkml:trace contextRef="#ctx0" brushRef="#br0" timeOffset="4846">5603 796 8112,'-17'0'1816,"0"0"1,-1 0-1136,1 0 1,5 2 325,1 4 1,1 5-2118,-1 13 1,-5-3 507,5 7 0,-6-4-624,-7 4 1,3-1 520,-7 2 1,4-6 214,-4-11 0,7 1 141,-3-7 1,5 0-47,2-6 395,0-16 0,-8-3 0,-2-16 0</inkml:trace>
  <inkml:trace contextRef="#ctx0" brushRef="#br0" timeOffset="4976">5205 53 8112,'18'0'2193,"-3"2"-1556,-3 3 1,3 5-1187,-4 7 0,-1 6 254,2 0 0,-1 8 295,6-2 0,1 11 0,-1 4 0</inkml:trace>
  <inkml:trace contextRef="#ctx0" brushRef="#br0" timeOffset="5481">6208 865 8096,'-7'-17'-1755,"5"0"1536,-6 7 0,8 1 680,0 3 1,8 4-11,3-4 1,5 4-27,1 2 0,0 0-194,1 0 0,-1 10 29,0 7 1,-5 0-82,-1 6 0,-1 2-116,1-1 1,-1 4-549,-4-5 357,-4 8 1,7-12-343,-3 4-452,-4-3 100,6-3 541,-8-7 0,5-10 81,1-12 1,6-11 50,-7-6 1,9-5 148,-3-7 0,-1 5 0,2-5 0,-1 13 0,6 4 0,1 7 0,-1 6 0,-6 3 0,1 8 0,0 4 336,5 7 0,0 3-146,0 15 0,-5-1 448,-1 7 0,-1-2-270,2-5 1,3 3-82,-4-8 1,-1 0-373,2-5 0,-1-3-434,6-3 0,1 1 143,-1-7 0,0-2-255,1-10 1,-1-4 446,0-7 1,0-8 183,1-4 0,-1-4 0,0-9 0,1-2 0</inkml:trace>
  <inkml:trace contextRef="#ctx0" brushRef="#br0" timeOffset="5734">7453 1 8096,'10'2'303,"-4"3"0,-4 5 463,-2 7 0,6 1-604,-1-1 0,1 8-450,-6 4 0,0 9-469,0 3 0,-6-1 431,1-6 0,-7-1 216,6-4 1,-5 2 98,5-8 1,0 0 482,6-6 0,14-2-140,3-3 1,14-4 4,3-8 1,8 0-307,10 0 1,-6 0 39,1 0 1,-3-2-149,2-4 0,2-2 156,-8-3 1,6 3-805,-5 8 0,-7-6 304,-5 1 1,-8-1-303,2 6 0,-5 7 723,-7 5 0,-3 11 0,-8 4 0</inkml:trace>
  <inkml:trace contextRef="#ctx0" brushRef="#br0" timeOffset="5880">7903 814 8096,'-11'5'133,"-1"1"1,6 8 287,-5-3 1,7-1 59,-2 1 1,4 6 251,2 7 0,2 1-470,4-2 0,-2 3-27,7 9 0,-5-2-1212,6-4 0,-1 3 601,6-3 1,-5-2-1809,-1 2 2183,-7 0 0,12-3 0,-7-1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2:03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0 208 8396,'0'-25'0,"0"0"274,0-3 1,0 8 459,0 9 0,0 5-243,0-5-590,8 7 0,2-10 5,7 9 0,-5-1 229,-1 6-216,-7 0 234,11 0 211,-13 0 1,6 2-29,-8 3 1,2 7 42,4 11 0,-4 0-70,3 12 0,-3-3 206,-2 14 0,0-5-284,0 5 0,0-6 42,0 6 1,0-5-261,0 5 1,0-12-95,0 7 1,0-10-67,0 3 0,0-1 92,0-10 1,0 0-300,0-6 225,0 0-176,0-7 220,0-2 42,0-8-54,0 0 1,0-10 87,0-7 0,0-2-343,0-10 0,2 6-30,4-6 0,2 0-43,3-5 1,4-1 135,-3 0 1,3 7-134,3-1 1,5 0 129,0-6 0,8 7 4,-3-1 1,-1 2 222,2-2 1,0-2 118,5 8 1,-7 0 128,-4 6 1,2 5-35,-2 1 0,-1 5 717,-11-6-45,5 9-201,-7-5 1,7 10 3,-5 4 0,4 3-183,-3 9 0,1 5 374,-1 0 0,3 7-385,-3-1 1,3 4-183,2 1 0,1 1-259,-1 0 1,-2-1-381,-3 1 0,3-6 228,-3-1 1,-3-6-138,3 1 1,-6-4-760,5-2 1,-5 0 394,6 1 0,-3-1-655,3 0 1,3-5 622,-3-1 0,3-7 696,2 2 0,8-4 0,2-2 0</inkml:trace>
  <inkml:trace contextRef="#ctx0" brushRef="#br0" timeOffset="246">1453 381 8269,'8'-15'0,"3"3"0,7-1 112,5 7 1,2-5 96,3 5 0,5-2 31,-4 2 1,-2 5 230,2-5 0,-6 4 272,6 2 1,-6 0-159,5 0 0,-5 2 10,6 4 1,-6-5-546,6 5 1,-8 2 71,2-2 0,-3 1-802,-3-1 0,0-4 513,0 4 1,-1-2-1834,-5 1 264,5-3-72,-14 6 1808,5 0 0,-7 1 0,0 9 0</inkml:trace>
  <inkml:trace contextRef="#ctx0" brushRef="#br0" timeOffset="451">1609 796 8289,'-10'-7'1925,"2"-3"0,12-1-1078,8-1 1,7 6-529,16-5 1,7 5-521,4-6 0,-2 7 214,2-7 1,-5 6-44,5-5 0,-10 7 76,-1-2 0,-1 4-153,-5 2 1,-4 0-498,-2 0 0,2 0 285,-2 0 1,6 0-770,-6 0 1,8 2 166,-2 4 1,-2-4 920,1 4 0,1-4 0,6-2 0</inkml:trace>
  <inkml:trace contextRef="#ctx0" brushRef="#br0" timeOffset="750">2975 70 8246,'0'-17'0,"0"5"2489,0 1-1164,0 7-845,0-12 352,0 15-196,0-7 1,0 10-61,0 4 0,0 13 94,0 15 0,0 11 226,0 12 0,0 5-338,0 7 1,0 13-1118,0 5 1,0 9-84,0-4 0,2-39 1,2 0 641,-1-1 0,-1 0 0,2 5 0,-2 1 0,-2-1 0,0-1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2:23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0 225 8459,'0'-11'-6,"0"-1"1,0 7-8,0-7 161,0 1 1,0-7-30,0 1 0,2 0 48,4-1 1,-2 1 178,8 0-45,-9-1-165,13 1 1,-12 2-19,7 3 1,-5 5-151,5 7 0,-1 13 270,2 4 1,-3 14-96,-3 4 0,-4 7-110,4 10 0,-5 5 89,-1 1 1,0 0-123,0-6 0,0-1 36,0 1 0,0-7-149,0-5 0,0-9 154,0-3 0,0-6-28,0 1 0,0-10 127,0-1-18,0-9 196,0 5-264,0-8 1,0-8-252,0-3 0,0-6-57,0-6 1,6-4-110,0-8 0,7 6 178,-1 0 1,-2 6-118,1-5 1,-1 5 130,1-6 1,5 8-1,-5-2 1,5 3 47,1 3 0,-6 0-43,1-1 0,-1 1 166,7 0 1,-7 1 36,1 5 0,-6-4 106,5 3 1,-7 2 166,2-1 455,-4-1-230,-2 3-180,0-7 1,2 14-184,3-3-4,-3 3 0,8 9 172,-4 5 0,-3 9-69,9 2 0,-6 8 74,5-2 1,-1 2-224,1-3 1,5 5-187,-5-4 0,-1 2 62,1-3 0,-1 3-238,2-8 0,1 0 7,-7-5 1,5 5 111,-5 0 0,0 5-559,-6-4 1,6-1 3,-1-6 0,1 0-208,-6 0 1,6 1-277,0-1 1160,7-7 0,-3 5 0,7-5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2:24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1211 156 8181,'0'-42'69,"0"7"-69,0 16 0,8 6 839,3 7 1,13-7-283,4 1 0,3 4-628,-2 3 0,4 3 77,-5 2 0,-1 0-306,2 0 1,-10 7 99,-1 5 0,-3 5-32,-9 6 1,-2 4 126,-10 8 1,-6 7 38,-11 4 1,2 4-207,-8 2 1,1 0 92,-7 0 0,6-8 352,0-4 0,8-3-102,-2-3 0,6-13 1253,5-3-675,5-13 0,22 3 240,8-8 1,17-2-452,12-4 0,10-9 220,13-8-939,3 0 0,7 6-663,-4-1 917,3 9 1,-13 3-2960,4 12 2986,-11 11 0,-3 16 0,-7 11 0,-2 6 0,-4 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2:02:32.2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311 0 8025,'0'18'373,"0"5"137,0 0 0,0 8-149,0-3 0,0 3 190,0-2 1,0 4-302,0-5 0,-5 5-134,-1 2 0,-2-3-285,2-3 1,4 4 149,-3-4 1,-3 3-885,2 3 1,-1-6 344,1 0 0,2-8-25,-8 2 0,7-10 204,-7-1 0,6-8 60,-5 1 1,5-10 312,-5-7 1,7 2-76,-2-1 593,4-1 1,4-3-318,4 3 1,3 5 473,9 7 0,-1 0-169,0 0 1,1 6 404,-1-1-481,-8 9 1,5-5 20,-8 9 1,-1-1-316,-5 0 0,-7 6-242,-5 0 0,-5 8-456,-6-2 0,4-2 369,-4 2 1,-2-8-547,2 2 1,-1-4 182,7-2 1,-4 1 32,4-1 0,-4-6-298,9 1 827,4-8 0,-7 4 0,5-1 0,-7 3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2:29.4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1 208 8402,'0'-17'263,"0"-1"706,0 9-1257,0-6 176,0 5-85,7-7 1,3 1-47,7 5 195,-7-5 341,5 7 394,-13-1-228,6-5-78,-8 13 1,2-6-52,3 8-161,-3 0 1,14 0 98,-5 0 0,-1 0-81,1 0 0,1 0-91,5 0 0,6-2 14,0-4 0,6 5-34,-6-5 0,8-2 23,-2 2 0,-2 1 32,2 5 0,-3 0-258,3 0 0,2 0 71,-8 0 1,6 0-130,-6 0 1,6 0 44,-6 0 1,0 1-435,-6 5 0,0-4-50,1 4 1,-3-2-949,-3 2 505,3-5-109,-5 15 1176,7-7 0,-15 9 0,-4-1 0</inkml:trace>
  <inkml:trace contextRef="#ctx0" brushRef="#br0" timeOffset="258">191 467 8282,'-8'-9'-607,"6"1"215,-5 8 291,7 0 1951,0 0 1,7 0-1497,5 0 1,11 0-85,6 0 1,9 0-115,2 0 1,14-2 81,-2-4 1,17-3-239,0-8 0,12-1 0,-2 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2:46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260 6884 8061,'-17'-25'0,"1"-2"-667,5-8 463,-5 8 1,9-5-35,-5 3 337,-3-4-83,13-2 0,-11 1 17,7-1 1,-2-5-7,2 0 0,4-6-70,-3 5 0,-3-7 77,2 2 1,0-6 1,6-6 1,-5 5 11,-1-5 1,-2-2 2,2 3 0,5-1-28,-5 6 1,-2 0 1,2 1 0,-1-1 1,1 0 0,4 0 13,-4 0 0,-2-6-52,3 1 0,-3-9 38,2 3 1,4-10-5,-3-2 0,3-2-13,2 2 0,0-4-286,0-7 0,0-2 249,0-5 0,0 5 41,0-4 1,2 3 64,3 3 1,-3 1-65,4 5 1,-4-3 51,-2 8 1,6-6-33,-1 7 0,1-1-47,-6 5 1,6 1 29,0 0 0,7-6 4,-1 0 1,1-7-182,-1 1 1,3-4 149,-3-1 0,5-1-317,6 1 1,-4-2 331,4-5 1,-2 5-26,2-4 0,-1 3 59,6 3 0,-6-1 3,1 1 1,2 7-13,-2 4 0,7 2 7,-1-2 1,-2 4 172,2-4 1,6 10-182,5 1 1,8 1-47,-2-6 1,4 7 51,2 5 0,0 1-62,0-2 1,7 5-151,5-5 1,1 2 168,-2-1 0,5 7-10,-5-8 1,2 10-4,-1-4 1,-5 2 15,-7 10 1,6-1 55,-1 7 0,3-1-46,-2 1 1,-3-1-11,9 0 1,-7 7-14,7-1 1,-1 0-14,6-6 1,1 1-4,-1-1 0,4 6 18,7 1 0,-5-1 25,12-6 1,-5 3-2,5 3 1,-12-2-25,0 8 0,-14 0 66,8 6 0,-3 1-60,3 5 0,-6 3 31,1 8 0,-3 0-37,3 0 0,-3 0 2,-3 0 1,-2 0-46,7 0 0,-3 6-15,9 0 0,-4-1 65,10-5 1,-2 0-15,2 0 1,2 2 41,3 4 0,-3-4-46,-7 4 0,-1 1 131,0-1 1,-6 8-96,1-3 0,-1 4 11,6 3 0,-5-1 8,-1 0 0,-5 3-6,5 3 1,-5-4-64,5 4 1,-7 4 52,2 2 1,3-3-68,2 3 0,-1-6 55,1 6 0,-5-2 0,5 2 1,-5 4 20,5-5 0,-7 5 1,2 2 1,-10-1-20,-2 1 0,-2 5 8,2 1 0,4 7-21,-4-2 0,-1 4 19,1 2 1,-2-1-80,2 1 0,2 0 71,-8 0 1,8 2-32,-2 3 1,-1-3 28,1 4 0,0-2-5,6 1 1,-6-3 36,0 4 0,0 3 9,6 3 0,-6 1 3,0-2 1,-5 10-31,5-3 0,-8 8-8,2-3 0,-3 0 13,-2-6 0,-1 6-31,1 0 0,-1 0 40,1-6 1,-6-1-22,0-5 1,-3 8 40,3-7 0,2 7 6,-8-8 0,2 4 99,-2 2 0,-4 1-73,4-1 0,-3 0 34,-3 0 0,0 0-48,0 0 1,1 1-59,-1-1 1,0 0-14,1 0 0,-7 0-145,1 0 0,-8-1 86,1-5 1,3 2 18,-2-7 0,0 0 309,-6-6 0,0 7-286,0 5 0,-2-3 31,-4 3 1,2-9-31,-8 3 1,3 1 39,-3-1 1,-3 0-2,3-6 1,-9 1-3,-2 5 0,-6-4 4,6 3 1,-5 3 0,4-2 1,-6 1-25,1-1 1,-10 1 14,-1 5 1,6 1-65,5-7 1,-2 0 43,-9-7 1,3 1 12,-3 0 0,1 2-32,-1 4 1,-4-5-1,-8 5 0,-6 2-69,1-3 0,-3 9 247,2-3 0,5-3-294,-5-3 1,-4 5 98,-1 1 1,-2-1 333,1 1 1,-3-9-87,4-2 1,-5 5-213,-1-5 1,6-2-10,-1-4 0,3-2 2,-2 3 0,-3 1-33,9-8 0,-9 2-85,3-1 1,-4-5 14,-3 4 1,-1-3 96,-4-2 0,4-7 105,-4 1 0,4-6-110,2 6 0,-6-6 129,0 6 0,-5-6-57,5 6 1,-8-6 126,2 6 1,-1-8-99,1 2 0,-4 2 46,5-2 0,1 0-168,-2-6 1,2 1 101,-1-1 1,-5 0-78,4 0 0,3-5 59,-3-1 1,6-1-120,-6 2 0,6 1 81,-5-7 1,5 5 13,-6-5 0,8 6-11,-2-7 1,4 7 184,2-6 1,0-1-251,0-5 1,5 0 67,1 0 1,5 0-7,-5 0 0,7 0 128,-2 0 1,5-7-134,1-5 0,0 3 102,0-3 1,6 6 113,0-5 0,1 5 110,-1-5 0,-2 5-234,8-6 0,0 6-107,5-5 1,-5 5 29,-1-5 1,1-1-98,5-5 0,1 0 122,-1-1 0,3 1-163,3 0 1,-4-6 116,4 0 0,2-6-21,-1 6 1,1 0 69,-2 5 1,-2 1 153,8 0 0,-6 1-126,6 5 0,-6-5-36,6 5 1,-6 1-13,6-1 1,-2 5 33,2-5 1,4-1-118,-4-5 0,4-1 23,2 1 1,-3-2 14,-3-4 0,4 4 88,-4-4 1,-2 3-1,2 3 1,-2 0 61,2-1 1,4 1-61,-4 0 1,-2 2-41,2 3 1,0-1 30,5 7 1,1-6-90,0 6 0,-1-5 39,1 5 1,0-7-16,0 1 0,-1 3 29,1-3 1,2 1-15,3-7 1,-3 1 39,3 0 1,3-6-38,-3 0 1,6-1 127,-5 7 1,1-6-61,-1 0 0,-5 0-171,5 6 0,1-1 63,-1 1 1,1 0-152,-2 0 0,-3 1 128,3 5 1,-3-3-145,-2 8 0,-2-1 82,-4 1 1,1 4 31,-6-4 1,5 4-5,-6 2 0,2 2 2,-2 4 1,-2-2-3,8 7 0,-6-7-34,6 2 14,0 4-94,6-8 1,7 3-204,5-10 0,7-7 410,9-11 0,8-12 0,16-9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04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1 191 8300,'11'-16'-1189,"1"5"1012,-1-5 0,6 7 88,1-8 0,-1 1 84,0 5 1,-5-5-4,-1 5 61,1-5 0,-1 1 336,1 3-49,-8-3-174,3 13-46,-7-6-62,0 8 1,-5 2-2,-1 4 1,-6-2 144,7 8-105,-9-1 1,12 12-50,-4 0 0,5 8 0,1-2 1,0 11-112,0 6 0,1 0 70,5 6 1,2-4-36,3 10 1,3-6 4,-8-6 0,5 2-30,-5-8 0,0 1 79,-6-7 1,2-1 7,3-4 0,-3-2-14,4-4 1,-4-10 66,-2 4-87,8-3 57,-6-5 103,5-1 1,-7-21-207,0-5 0,0-10-161,0-1 0,0-10 139,0-1 1,0-2 26,0 1 1,8 9-36,4-9 1,-3 14 44,3-7 0,-1 5-49,6 0 1,1 4 35,-1 8 0,0 0 19,1-1 44,-1 1 0,-2 0 0,-3-1 0,1 7 96,-7-1 20,8 9 326,-5-13-361,1 14 1,5-5 194,-3 7 0,-3 7-83,3 5 0,-1 5 45,7 6 1,-1 4 25,0 8 1,0-1-62,1 1 1,5-1-197,0 1 0,0 0-174,-6-1 0,1-1-39,-1-4 0,0 3-296,0-3 1,1-4-244,-1-2 0,0-4 354,1-1 1,1-7 371,4 1 0,-4-8 0,6 3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04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0 139 8305,'18'0'168,"-1"0"1,0 6 98,1-1 0,1 1-134,4-6 1,-2 2-70,8 4 1,-6-4-9,6 3 0,-6-5-23,5-5 1,-4 3-13,4-4 1,-6 2-155,1-2 1,-4 4-480,-2-3 421,0 3 1,1 4 190,-1 3 0,-7 5 0,-3 7 0</inkml:trace>
  <inkml:trace contextRef="#ctx0" brushRef="#br0" timeOffset="213">104 606 8170,'-27'0'1106,"2"-8"-463,16 6 0,5-6-210,15 8 0,5-5-560,18-1 0,5-8 50,13 3 1,-1-5-279,1-1 1,2 6-1,4-1 0,-4 3-147,3-3 0,-11 4 126,-5 8 1,-7 0-106,-5 0 1,2 2-216,-8 4 696,-8 4 0,1 7 0,-7 0 0</inkml:trace>
  <inkml:trace contextRef="#ctx0" brushRef="#br0" timeOffset="776">1073 70 8156,'0'-18'-125,"7"9"1,-5-1-429,4 4 594,-4 4 1,4-7 175,-1 3-305,1 4 158,2-6 425,-6 8-210,5 0 54,1 0 0,2 0-46,7 0 1,0 0-30,1 0 1,-1 0-95,0 0 0,0 6-5,1 0 0,-1 7-254,0-1 0,1 3 79,-1 3 0,-2-1-195,-3 0 0,-3 0 82,-3 1 0,-4 5-92,4 0 1,-12 2 73,-5-2 1,-5-2 79,-1 8 1,0-8 57,-1 2 1,3-4 10,3-1 1,5-1 216,7 0 0,0-5-57,0-1 0,4-1 341,7 1 1,16-1-187,19-4 1,4-4 239,2 3 1,6-3-187,-1-2 0,-5 2-81,-6 4 1,-7-4-75,1 4 0,-11 3-105,-6 3 1,-6 5-726,-5 6 0,-8-2 395,-16 8 1,-9 8-678,-19 9 0,-12 4 380,-12 2 0,-11-1-568,-5 1 0,34-23 1,-1 0 1077,-1 0 0,-2 0 0,1 0 0,0 1 0,3-1 0,0 0 0,4 2 0,0-1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24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243 5154 7958,'-43'-42'-474,"7"-1"331,-4-3 1,11 2 402,6 4 0,3 9-130,3-4 1,6 5-77,-1-5 1,8 6-31,-1 0 1,3 1-126,2-7 1,0 0-70,0 1 192,0-8 1,2-3-11,3-7 1,5 1-10,7-1 0,0-6 1,1 0 0,-1-1-16,0 1 0,1 2-4,-1-7 0,0-2-120,1-10 0,5-4 133,0-7 0,-8 38 0,0-1-216,-1-2 0,1-1 0,4-2 1,1 0 210,0-6 0,0-1 0,3-1 0,0-1 6,-3-5 1,0-2 0,4-2 0,1 0-273,-3-1 0,2 2 1,-1 2-1,2 1 281,-2 4 0,0 1 1,1 0-1,0 0-9,-4 2 1,0 0-1,4-3 1,0 0 53,-1 6 1,0 0 0,2 0 0,0 1-166,1 5 0,0 0 0,0 1 0,0 1 135,0 0 0,0 2 0,-3 0 1,0 1-57,23-39 0,0 5-2,6 1 1,6 8 4,-1 3 0,9 0-16,-3 6 1,6-5 42,-32 34 0,1-1 0,0 1 0,1 1-8,1 1 1,1 1 0,4-2-1,0 0 61,-2 4 1,1 1 0,1 1-1,0 2-65,41-21 0,7 7 83,-47 19 1,0 0-1,1 2 1,0 1-14,45-12 1,-3 5-31,3 6 1,-4 1-30,-1 0 0,7-1-3,4 1 0,-47 8 0,0 1 18,1-1 0,-1 0 0,1 1 0,-2-1-4,48-8 1,-44 9-1,0 1 14,-3 1 1,2 0 0,4-1 0,1 1-19,-1 3 0,1 0 1,2-3-1,-1 0-10,2 3 0,-1 0 1,4 0-1,1-1-179,1 1 0,1 0 0,4 0 0,2-2 184,2 0 0,0-1 1,-2-1-1,0 0 5,-1 4 1,0 1 0,2-4-1,0 0-1,1 3 1,0 0 0,1 0-1,-1 1 0,1 1 0,-2 2 0,0-1 1,-2 0-4,-2-1 0,-1 2 0,0 2 1,0 1 48,0 1 0,0 2 1,-2 1-1,-1 1-42,0 2 1,1 1 0,-4-2-1,0 1 19,4 3 1,-1 1-1,-1-1 1,1-1-24,0 1 1,0 1 0,2 1 0,-1 0 0,-4-1 1,0-1 0,5 2 0,-1 1 6,-1 0 1,1 1 0,-2-1 0,0 2-1,2 1 0,-1 0 0,-4-1 0,1 1-17,0 2 0,0 2 0,-1-1 0,-1 2 14,0 3 1,0 2 0,-1-3 0,1 1-21,-1 4 1,1 0 0,-1-2 0,1 1 14,-1 1 0,1 0 0,-3 1 0,-1 1-61,1-2 0,-1-1 1,1 0-1,0 0 44,2 0 0,1 1 0,-3-1 1,-1 2-5,1 1 1,-1 1-1,-5-1 1,0 1-9,3-1 1,-1 1 0,-3 2 0,-2 1 18,3-1 0,0 1 1,0 3-1,-2 1 5,-3-2 0,-2 0 0,0 0 0,-1-1-9,-1 1 1,0 1 0,-4-1-1,-1 0 5,5 3 0,0 1 0,-4 2 1,-1 0-4,3 0 1,-1 0 0,-3 1 0,-1 1-34,1-2 0,1 0 0,-2-1 0,-1 0 32,0 4 0,-1 0 1,0-3-1,-1 0-4,0 3 0,-2 0 1,0 0-1,-1 0 8,-1 3 0,0 0 0,1-1 0,1 0-1,4-2 0,0 0 0,-1 1 1,1 0 35,-1-4 0,1 0 0,0 1 0,-1 0-39,1-1 0,-1 0 1,1 2-1,-1 0 50,1 4 1,0 0 0,-3-1-1,-1 0-35,1-2 1,-1 0 0,-4 3 0,-2 0 2,5 0 0,-2 0 1,-6 0-1,-2 1-31,4 5 1,-2 0 0,-2-2 0,-3 1-5,-2 0 0,-1 1 0,-1 0 0,-1-1 24,-3 1 0,-1 0 1,0-4-1,-1 1-5,0 6 0,-2-1 1,-1-2-1,0 0 4,-4-1 1,0 1-1,0-1 1,0-1 74,0-1 1,0 0 0,0 0 0,0 1 8,0 2 0,0 0 0,0-2 0,0-1-45,0-3 1,0 0 0,0 46 168,0 0 0,0-2-55,0 2 1,1 2 44,5-8 0,-4 6-113,4-6 0,-4 2 6,-2-1 0,-2-3-16,-4 8 1,-3-6-131,-9 6 0,-1-4 6,8-42 0,-1 0 1,-1-2-1,-1 0 47,-2 5 1,-2-1 0,-3-3 0,-1-2-80,-1 1 0,0-2 0,1 0 0,0 0 24,-1 2 0,0-2 1,-2-1-1,-2-1-16,-31 34 0,-1-3 90,1-8 0,-1-1 15,-5-5 1,-3-3 207,3-9 0,-3-1-193,-2-3 1,0 1 75,0-8 0,0 0-46,-1-5 1,-1-1-85,-4 1 0,-3 0 0,-9-1 1,-5-1 174,0-4 1,42-13 0,0 0-189,1-1 0,0-1 0,-3-1 0,0-1-73,-3 0 0,0-1 0,3-1 0,-1-2 7,-2-2 1,0-1 0,1 2 0,1-1 44,-2-2 0,0-2 0,0 4 0,-1 0 23,-2-3 0,0 0 0,0 0 1,-1-1-16,4-2 1,1 0 0,-5 3 0,0 0 44,2 0 0,-1 0 0,1 0 0,1 0-19,-2-3 0,0 0 0,2-1 0,-1 0 7,0-2 1,-1 0 0,-2 2 0,1 0 49,1-1 0,0-2 0,0 0 0,-1-1-30,2-1 0,-1 0 1,-1-1-1,1 1 30,3 0 1,0 0-1,-6-2 1,-1 1-28,2 1 1,-1 0-1,1-1 1,1-1-3,1-1 1,1 1-1,0-1 1,0 0-10,0 1 0,-1-1 0,-3 0 1,-1-1-9,4-2 1,1 1 0,-4 1 0,1 0 5,5-1 0,0-1 0,0 0 0,1-1-2,2 2 1,0-1 0,-3-3 0,0 0 9,0 0 1,1 1-1,2-2 1,2-1 2,-42-17 0,45 14 1,0-1 66,1 1 1,-1 0 0,-4-1 0,-1 2-38,3 1 1,0 1 0,-3-3 0,0 0 17,5 0 1,2-1 0,-2 1-1,2 0 90,-42-15 0,-5 1-184,0-1 0,45 15 1,1 0 36,-40-21 0,1-1-7,5 2 0,-3 1-4,8-7 1,-6 2-127,6-2 1,-5-2 118,5 8 0,-8-7-9,3 7 0,-3-6 137,2 6 0,-1-1-119,7 7 1,-6-1 104,6 1 0,-6-3-30,6-3 1,0 3 13,6-3 1,-4 3-54,4 3 1,-2-1 82,13 1 0,-5-1-280,5 0 1,-7-5 116,2 0 0,3-6-50,2 5 1,-1-5 42,1 6 1,-5-6 24,5 5 1,-2-5 35,3 6 1,3-6 130,-4 5 1,3 1-121,-3 5 1,4 1 22,-3-1 1,1 3-10,-2 3 0,4-4-2,-3 4 0,3 2-44,2-1 0,6 1 294,0-2 0,2-4-262,-2 4 0,-2 2 374,7-1 1,-5 5-385,6-6 0,-6 0 266,5-6 1,-1 6-276,2 1 0,1 5-9,-7-6 0,8 0 13,-3-6 1,5 3 84,1 3 0,1-4-87,-1 4 0,0-3 127,1-3 0,5 1-4,0-1 0,8 0-20,-2 1 0,-2-1-101,2 1 1,0-1 24,6 0 0,5-1-175,1-4 1,1 3 120,-2-3 1,-3 3-143,4 3 0,1-1 82,-2 0 0,9 1 52,-3-1 0,-2-5 6,2 0 0,1-3 152,5 3 1,0 3-72,0-3 0,0 9 152,0 3 1,2 1-67,3-2 0,5 2-89,7 4 1,0 4-9,1-4 0,-1 1-40,0-1 0,-5 4-2,-1-4 1,1 4-1,5 2 0,-1 5-29,-5 1 1,3 5-17,-9-6-64,9 8 1,-12-5-143,3 3 143,-3 4-288,-2-6 187,8 8-936,2 0 1145,7 0 0,0 0 0,1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39.6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70 1 6753,'0'9'-211,"-8"7"1,-1-7-1</inkml:trace>
  <inkml:trace contextRef="#ctx0" brushRef="#br0" timeOffset="78">18 139 8106,'0'10'-387,"-8"5"0,-1-5 0</inkml:trace>
  <inkml:trace contextRef="#ctx0" brushRef="#br0" timeOffset="457">105 174 8106,'0'-18'850,"2"9"-840,3 3 1,-1-2 108,8 3 0,-5-1-251,11 6 0,-5 0 28,10 0 0,4-6 145,2 0 1,-2 1 17,2 5 1,-2 0-9,1 0 1,5 0 26,-4 0 1,-2 1-38,2 5 1,-8-2-34,2 8 1,2-1 53,-2 6 0,0 1-105,-6-1 1,0 0 33,1 1 0,-3 1-133,-3 4 0,-3 4 88,-3 7 1,-4 1-20,4 0 1,-12 7 3,-6 4 1,-5-2-4,-6 2 1,2-2 249,-8 3 0,2 2-136,-2-2 1,-1-5 149,7-2 0,0-3 15,5-3 0,1-7 40,0-4 0,7-4-83,4-1 0,4-1 112,2 0 1,8 1-1,4-1 1,5-2 43,6-3 0,4 3-371,7-3 0,3-3 160,3 3 1,1-6-420,10 5 1,3-7 309,10 2 0,11 3 0,-4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1.3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191 70 8052,'0'-10'0,"0"0"272,0 5 75,0 3 61,0-6 28,0 0-703,0 6 216,0-5-213,8-1 168,-6 6 280,5-6 23,-7 8-133,0 0 1,0 14-9,0 3 0,-7 12 29,-5 0 0,3 4-123,-3 1 0,-5 3 24,-6 3 0,0-4-38,5 5 1,7-5 104,-1-1 0,1-1-19,-6 1 1,5 0-18,0-1 1,9-5-10,-3 0 1,4-8 40,2 2 1,0 2-15,0-2 0,10 0 114,7-6 1,8-5-101,9 0 0,11-9-11,6 3 0,3 2-72,10-2 0,-7-1-144,7-5 0,-10 0 54,-3 0 0,-1 0-150,-9 0 1,-1 0-269,-5 0 1,-3 0-102,-3 0 163,-4 0 1,-10 8 94,-3 4 1,-4-3 374,-8 3 0,0-8 0,-8 11 0,-2-5 0</inkml:trace>
  <inkml:trace contextRef="#ctx0" brushRef="#br0" timeOffset="197">572 415 8227,'-27'-44'1004,"2"6"265,7 15 1,7 7-775,-1 16 1,9 4-231,-3 8 0,4 7-1836,2 16 1025,0 15 1,6 3-353,-1 17 1,3 6-417,-2 5 976,-4-4 0,13 15 0,-5-3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3.1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312 569 8250,'0'-17'-56,"0"8"1,2-5 247,4 8 1,-2-7-231,7 1 1,6-3-100,6-2 0,6-6 96,-6 0 0,0-6-10,-5 6 0,-1-2 51,0 2 1,-5 1-26,-1-6 1,-7 7 223,2-3 1,-4-1-64,-2 2 0,-8-5-50,-3 5 0,-7-1-53,-5 7 0,2 0 16,-8 0 0,0-1-53,-5 1 1,-1 7-7,1 5 1,-1 5-95,1 5 1,1 5 111,4 7 0,-4 3-185,5 3 1,3 5 121,2 13 0,3-3-10,3 8 0,7-5 51,5 5 0,3-6 1,2 6 1,7-2 59,5 3 1,3 1 142,3-8 1,-1 0 50,0-5 0,1-1-134,-1 1 0,0 0 79,0-1 0,1-1-134,-1-4 1,-5 1 2,-1-6 0,-7 0-10,2 0 1,-4-5-11,-2 4 0,0-4 34,0-2 0,-2-1 43,-4-5 1,-4 5 0,-7-14-13,0 3 176,-1-3 0,1-11-37,0-9 0,7-7 113,4-9 0,5-1-276,1 1 0,1-1 8,5 0 0,4 3 21,7 3 1,8-2-90,4 8 1,11-2-467,6 2 1,14 4 240,9-4 0,8 11-154,9 7 1,9-5-1,1 0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4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17 104 8485,'0'-10'-437,"0"1"-481,0 3 947,0 4 1,0-8 807,0 5-275,0 3-357,0-14 0,0 12 139,0-7-105,0 7-224,0-11 150,0 13-269,0-6 1,6 10 124,0 4 1,0 13-35,-6 16 1,0 9-55,0 13 1,0 5 110,0 7 1,-6-6-147,0 1 0,-1-3 49,1 3 1,4-10-3,-4-8 0,4-10 115,2-1 0,0-3 300,0-8-271,0 6 1,0-11 166,0 5 0,0-11-306,0-1 228,0-9-325,0 5 125,0-8 0,0-2-105,0-4 0,8-5-9,3-12 1,-1 2-216,2-8 1,-3 0 54,3-6 0,3 1 189,-3-1 0,3 1 160,2-1 0,0 2-159,1 5 0,-1-5 132,0 4 0,1 4-60,-1 2 0,6 4 133,0 2 1,0-1-28,-6 1 0,1 2-14,-1 3 0,-5-1 363,-1 7-320,1-8 1,3 11 404,-4-9-298,5 8 1,-12-4-51,7 8 0,-5 0-82,6 0 1,-7 8 33,7 4 1,-3 5 10,3 6 0,1 0 10,-7 12 1,6-5-46,-7 11 1,7 3 5,-6 2 1,7 2-149,-1-2 1,-3 2 75,3-7 1,-1-1-163,7-5 0,-7-3-117,1-3 0,-3 2-277,3-8 0,3 2-4,-3-2 1,-3-6-836,3 0 1375,-1 1 0,7-16 0,-1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7T03:23:44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154 173 8187,'0'-27'153,"2"10"-34,3 11 1,-1 6-157,8 6 1,-1-2 128,7 7 0,5-1-316,0 1 1,7-3-200,-1-8 0,6 0 21,5 0 261,-11 0 1,11 0 11,-11 0 0,-4 0 73,-2 0-174,-11 0 0,-5 2 230,-7 4 0,-1 5 0,-5 12 0,-12 4 0,-8 8 0</inkml:trace>
  <inkml:trace contextRef="#ctx0" brushRef="#br0" timeOffset="188">50 761 8199,'-17'-2'995,"-1"-4"232,9-3 0,3-1-701,12 4 0,5-1-187,12 1 1,12-2-308,11 2 0,10-3 84,1-8 0,9 1-996,-3 5 0,-1-5 474,1 5 0,-13 3-715,2 2 0,-12-1 319,1 1 0,-5 0-368,-1 6 1170,-8 8 0,-2 1 0,-8 9 0</inkml:trace>
  <inkml:trace contextRef="#ctx0" brushRef="#br0" timeOffset="517">1624 52 8257,'0'-17'-687,"0"-1"-80,0 9 599,0 1-108,0 8 231,0 8 1,0 1-121,0 9 1,-2 1 357,-4 4 0,-4-2 71,-7 8 0,0 0 74,-1 5 1,-5 7-62,0-1 1,2 0 155,10-5 0,3 0-55,8-1 0,0 1-24,0-1 0,4-5-109,7 0 1,3-8-2,15 2 1,-1-4-421,7-1 0,7-9-69,4-3 1,4-4-243,2-2 1,-2 0 154,-4 0 1,0 0-82,-11 0 0,3 0-981,-9 0 1394,-4 0 0,0 0 0,-7 0 0</inkml:trace>
  <inkml:trace contextRef="#ctx0" brushRef="#br0" timeOffset="688">1848 363 9438,'-26'-27'3043,"1"4"-2327,7 12 1,7 5-68,-1 12 1,8 5-580,-1 12 0,3 6 59,2 12 1,2 1-1206,3 4 0,-3 10 374,4-4 702,-4 11 0,6 6 0,1 10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8EF13-DB51-344B-AC41-AC20FB0A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1D7229-3C66-FD4D-B662-CBD697E86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82E6E-9F3C-AB49-9F36-6A4CB78FF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BCF92-0275-064B-8C64-97B5498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1DE7D-B6E5-EF46-A1C8-B75E131D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8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A1A8C-402A-404D-9D4B-A16BD56A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7CD6C-5D9E-5C4C-82FB-D1C831925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A9A68-352C-4A4F-8A35-AFA95EDA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C735-FC7F-2043-98FF-68A11446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8401B-4CB2-0F4E-847F-47388C5E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7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C39139-8842-814D-94E1-DB852B816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0B612-887A-C74A-9156-21FCE37CB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B5700-4979-0947-A9FB-CB957927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784B3-816E-284B-83DC-5F47E268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9D8D3-D11D-F94D-AD4D-4A9F5D6F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F11C-85D6-454C-A4BC-F2575DD9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EFC78-FADA-BE42-A931-9249FBC8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BB07E-FFBF-414B-B120-8DC5B865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7928D-6BB6-E749-A04D-9F5A81DB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C9ADD-6032-A043-A5F5-7EEEB9D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AEE46-149E-934A-882B-52C5D32B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1AC9B0-4152-FE44-8DC1-7BF54DB3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4F9F7-B620-2342-8557-3F4A254C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1EC3E-2CFF-1843-B4DB-33B49A00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B8DA7-1B4A-5740-88AD-F5CCC822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02338-A39E-7A4E-879E-AAE5243D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B08DD-67EC-4649-A2A6-AD3121039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E636F4-CD65-8747-B49D-686B417C0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86E214-7211-3A4E-9F0B-B8F84036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FDD326-6680-1547-B514-8B0C79E3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220763-9CE2-3349-A112-DEE63A7B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9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2373E-9CB6-154F-A5D9-124A5453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3EC2FF-3D08-E34C-97FB-9FE65C26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488FC-4798-C44A-92A3-DD190AA1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24CB0B-942C-4B4E-A51A-F3CD5EA6A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24D5AFE-C161-6A4B-9D8B-2CE4129348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1C2A19-656F-F145-844B-FB78D30DB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D5346E-E647-E740-9D55-A4240BBC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4B02F2-88F0-0D4F-9136-D4E2B2D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1E94D-D96C-044A-9445-78392D62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52F22B-636E-BB45-BA57-5E58B61A6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4AD5BA-2E84-2B4F-A739-87C246B6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26533-EDAB-DE49-BE6F-9BD1403F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4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6CDE5-4C08-144A-8DDA-5341D9EE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38773A-70D0-BE45-AC81-7B9989A1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90BE6-5812-5749-8250-3378161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9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365CB-62BE-3A46-8846-2A6CF285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3DF6C-4CA2-3C4A-B839-4113F41DC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9E807-9388-0A4B-9475-87512C6CF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83F61-764B-9E47-A13C-4F97780B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5C474-046C-394B-9FB5-AF87C52A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CD45B-7359-AF4F-87D7-48DCE38E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1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696D7-708C-AE4F-B668-CD760866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384879-4F12-6F4D-81E1-7F4823B6F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65E814-E36D-A74C-839D-BCD10E640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0E897-208D-6040-BFE7-EC7E3216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ACD2B6-DCAB-AD41-85D5-651F5594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589768-E98A-A740-8D85-6F57245D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1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6E594-8A36-F841-A95B-96D27F7C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D28A03-0041-354D-A399-DCA53961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BFA41-4EE6-B344-93EB-F511F631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E37AA-1654-BF41-BE3E-0528D24789DB}" type="datetimeFigureOut">
              <a:rPr lang="en-US" altLang="zh-CN" smtClean="0"/>
              <a:t>2/27/20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321C3-1C75-F048-86F2-8B4DE60D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7F702-18AD-1243-B38E-29BCBB34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3468-E3A6-2446-9765-788F6C6D0D7F}" type="slidenum">
              <a:rPr lang="en-US" altLang="zh-CN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9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5.png"/><Relationship Id="rId18" Type="http://schemas.openxmlformats.org/officeDocument/2006/relationships/customXml" Target="../ink/ink378.xml"/><Relationship Id="rId26" Type="http://schemas.openxmlformats.org/officeDocument/2006/relationships/customXml" Target="../ink/ink382.xml"/><Relationship Id="rId39" Type="http://schemas.openxmlformats.org/officeDocument/2006/relationships/image" Target="../media/image388.png"/><Relationship Id="rId21" Type="http://schemas.openxmlformats.org/officeDocument/2006/relationships/image" Target="../media/image379.png"/><Relationship Id="rId34" Type="http://schemas.openxmlformats.org/officeDocument/2006/relationships/customXml" Target="../ink/ink386.xml"/><Relationship Id="rId42" Type="http://schemas.openxmlformats.org/officeDocument/2006/relationships/customXml" Target="../ink/ink390.xml"/><Relationship Id="rId47" Type="http://schemas.openxmlformats.org/officeDocument/2006/relationships/image" Target="../media/image392.png"/><Relationship Id="rId50" Type="http://schemas.openxmlformats.org/officeDocument/2006/relationships/customXml" Target="../ink/ink394.xml"/><Relationship Id="rId55" Type="http://schemas.openxmlformats.org/officeDocument/2006/relationships/image" Target="../media/image396.png"/><Relationship Id="rId7" Type="http://schemas.openxmlformats.org/officeDocument/2006/relationships/image" Target="../media/image372.png"/><Relationship Id="rId2" Type="http://schemas.openxmlformats.org/officeDocument/2006/relationships/customXml" Target="../ink/ink370.xml"/><Relationship Id="rId16" Type="http://schemas.openxmlformats.org/officeDocument/2006/relationships/customXml" Target="../ink/ink377.xml"/><Relationship Id="rId29" Type="http://schemas.openxmlformats.org/officeDocument/2006/relationships/image" Target="../media/image383.png"/><Relationship Id="rId11" Type="http://schemas.openxmlformats.org/officeDocument/2006/relationships/image" Target="../media/image374.png"/><Relationship Id="rId24" Type="http://schemas.openxmlformats.org/officeDocument/2006/relationships/customXml" Target="../ink/ink381.xml"/><Relationship Id="rId32" Type="http://schemas.openxmlformats.org/officeDocument/2006/relationships/customXml" Target="../ink/ink385.xml"/><Relationship Id="rId37" Type="http://schemas.openxmlformats.org/officeDocument/2006/relationships/image" Target="../media/image387.png"/><Relationship Id="rId40" Type="http://schemas.openxmlformats.org/officeDocument/2006/relationships/customXml" Target="../ink/ink389.xml"/><Relationship Id="rId45" Type="http://schemas.openxmlformats.org/officeDocument/2006/relationships/image" Target="../media/image391.png"/><Relationship Id="rId53" Type="http://schemas.openxmlformats.org/officeDocument/2006/relationships/image" Target="../media/image395.png"/><Relationship Id="rId58" Type="http://schemas.openxmlformats.org/officeDocument/2006/relationships/customXml" Target="../ink/ink398.xml"/><Relationship Id="rId5" Type="http://schemas.openxmlformats.org/officeDocument/2006/relationships/image" Target="../media/image371.png"/><Relationship Id="rId19" Type="http://schemas.openxmlformats.org/officeDocument/2006/relationships/image" Target="../media/image378.png"/><Relationship Id="rId4" Type="http://schemas.openxmlformats.org/officeDocument/2006/relationships/customXml" Target="../ink/ink371.xml"/><Relationship Id="rId9" Type="http://schemas.openxmlformats.org/officeDocument/2006/relationships/image" Target="../media/image373.png"/><Relationship Id="rId14" Type="http://schemas.openxmlformats.org/officeDocument/2006/relationships/customXml" Target="../ink/ink376.xml"/><Relationship Id="rId22" Type="http://schemas.openxmlformats.org/officeDocument/2006/relationships/customXml" Target="../ink/ink380.xml"/><Relationship Id="rId27" Type="http://schemas.openxmlformats.org/officeDocument/2006/relationships/image" Target="../media/image382.png"/><Relationship Id="rId30" Type="http://schemas.openxmlformats.org/officeDocument/2006/relationships/customXml" Target="../ink/ink384.xml"/><Relationship Id="rId35" Type="http://schemas.openxmlformats.org/officeDocument/2006/relationships/image" Target="../media/image386.png"/><Relationship Id="rId43" Type="http://schemas.openxmlformats.org/officeDocument/2006/relationships/image" Target="../media/image390.png"/><Relationship Id="rId48" Type="http://schemas.openxmlformats.org/officeDocument/2006/relationships/customXml" Target="../ink/ink393.xml"/><Relationship Id="rId56" Type="http://schemas.openxmlformats.org/officeDocument/2006/relationships/customXml" Target="../ink/ink397.xml"/><Relationship Id="rId8" Type="http://schemas.openxmlformats.org/officeDocument/2006/relationships/customXml" Target="../ink/ink373.xml"/><Relationship Id="rId51" Type="http://schemas.openxmlformats.org/officeDocument/2006/relationships/image" Target="../media/image394.png"/><Relationship Id="rId3" Type="http://schemas.openxmlformats.org/officeDocument/2006/relationships/image" Target="../media/image370.png"/><Relationship Id="rId12" Type="http://schemas.openxmlformats.org/officeDocument/2006/relationships/customXml" Target="../ink/ink375.xml"/><Relationship Id="rId17" Type="http://schemas.openxmlformats.org/officeDocument/2006/relationships/image" Target="../media/image377.png"/><Relationship Id="rId25" Type="http://schemas.openxmlformats.org/officeDocument/2006/relationships/image" Target="../media/image381.png"/><Relationship Id="rId33" Type="http://schemas.openxmlformats.org/officeDocument/2006/relationships/image" Target="../media/image385.png"/><Relationship Id="rId38" Type="http://schemas.openxmlformats.org/officeDocument/2006/relationships/customXml" Target="../ink/ink388.xml"/><Relationship Id="rId46" Type="http://schemas.openxmlformats.org/officeDocument/2006/relationships/customXml" Target="../ink/ink392.xml"/><Relationship Id="rId59" Type="http://schemas.openxmlformats.org/officeDocument/2006/relationships/image" Target="../media/image398.png"/><Relationship Id="rId20" Type="http://schemas.openxmlformats.org/officeDocument/2006/relationships/customXml" Target="../ink/ink379.xml"/><Relationship Id="rId41" Type="http://schemas.openxmlformats.org/officeDocument/2006/relationships/image" Target="../media/image389.png"/><Relationship Id="rId54" Type="http://schemas.openxmlformats.org/officeDocument/2006/relationships/customXml" Target="../ink/ink39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2.xml"/><Relationship Id="rId15" Type="http://schemas.openxmlformats.org/officeDocument/2006/relationships/image" Target="../media/image376.png"/><Relationship Id="rId23" Type="http://schemas.openxmlformats.org/officeDocument/2006/relationships/image" Target="../media/image380.png"/><Relationship Id="rId28" Type="http://schemas.openxmlformats.org/officeDocument/2006/relationships/customXml" Target="../ink/ink383.xml"/><Relationship Id="rId36" Type="http://schemas.openxmlformats.org/officeDocument/2006/relationships/customXml" Target="../ink/ink387.xml"/><Relationship Id="rId49" Type="http://schemas.openxmlformats.org/officeDocument/2006/relationships/image" Target="../media/image393.png"/><Relationship Id="rId57" Type="http://schemas.openxmlformats.org/officeDocument/2006/relationships/image" Target="../media/image397.png"/><Relationship Id="rId10" Type="http://schemas.openxmlformats.org/officeDocument/2006/relationships/customXml" Target="../ink/ink374.xml"/><Relationship Id="rId31" Type="http://schemas.openxmlformats.org/officeDocument/2006/relationships/image" Target="../media/image384.png"/><Relationship Id="rId44" Type="http://schemas.openxmlformats.org/officeDocument/2006/relationships/customXml" Target="../ink/ink391.xml"/><Relationship Id="rId52" Type="http://schemas.openxmlformats.org/officeDocument/2006/relationships/customXml" Target="../ink/ink39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2.xml"/><Relationship Id="rId13" Type="http://schemas.openxmlformats.org/officeDocument/2006/relationships/image" Target="../media/image404.png"/><Relationship Id="rId18" Type="http://schemas.openxmlformats.org/officeDocument/2006/relationships/customXml" Target="../ink/ink407.xml"/><Relationship Id="rId26" Type="http://schemas.openxmlformats.org/officeDocument/2006/relationships/customXml" Target="../ink/ink411.xml"/><Relationship Id="rId3" Type="http://schemas.openxmlformats.org/officeDocument/2006/relationships/image" Target="../media/image399.png"/><Relationship Id="rId21" Type="http://schemas.openxmlformats.org/officeDocument/2006/relationships/image" Target="../media/image408.png"/><Relationship Id="rId7" Type="http://schemas.openxmlformats.org/officeDocument/2006/relationships/image" Target="../media/image401.png"/><Relationship Id="rId12" Type="http://schemas.openxmlformats.org/officeDocument/2006/relationships/customXml" Target="../ink/ink404.xml"/><Relationship Id="rId17" Type="http://schemas.openxmlformats.org/officeDocument/2006/relationships/image" Target="../media/image406.png"/><Relationship Id="rId25" Type="http://schemas.openxmlformats.org/officeDocument/2006/relationships/image" Target="../media/image410.png"/><Relationship Id="rId2" Type="http://schemas.openxmlformats.org/officeDocument/2006/relationships/customXml" Target="../ink/ink399.xml"/><Relationship Id="rId16" Type="http://schemas.openxmlformats.org/officeDocument/2006/relationships/customXml" Target="../ink/ink406.xml"/><Relationship Id="rId20" Type="http://schemas.openxmlformats.org/officeDocument/2006/relationships/customXml" Target="../ink/ink408.xml"/><Relationship Id="rId29" Type="http://schemas.openxmlformats.org/officeDocument/2006/relationships/image" Target="../media/image4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1.xml"/><Relationship Id="rId11" Type="http://schemas.openxmlformats.org/officeDocument/2006/relationships/image" Target="../media/image403.png"/><Relationship Id="rId24" Type="http://schemas.openxmlformats.org/officeDocument/2006/relationships/customXml" Target="../ink/ink410.xml"/><Relationship Id="rId5" Type="http://schemas.openxmlformats.org/officeDocument/2006/relationships/image" Target="../media/image400.png"/><Relationship Id="rId15" Type="http://schemas.openxmlformats.org/officeDocument/2006/relationships/image" Target="../media/image405.png"/><Relationship Id="rId23" Type="http://schemas.openxmlformats.org/officeDocument/2006/relationships/image" Target="../media/image409.png"/><Relationship Id="rId28" Type="http://schemas.openxmlformats.org/officeDocument/2006/relationships/customXml" Target="../ink/ink412.xml"/><Relationship Id="rId10" Type="http://schemas.openxmlformats.org/officeDocument/2006/relationships/customXml" Target="../ink/ink403.xml"/><Relationship Id="rId19" Type="http://schemas.openxmlformats.org/officeDocument/2006/relationships/image" Target="../media/image407.png"/><Relationship Id="rId31" Type="http://schemas.openxmlformats.org/officeDocument/2006/relationships/image" Target="../media/image413.png"/><Relationship Id="rId4" Type="http://schemas.openxmlformats.org/officeDocument/2006/relationships/customXml" Target="../ink/ink400.xml"/><Relationship Id="rId9" Type="http://schemas.openxmlformats.org/officeDocument/2006/relationships/image" Target="../media/image402.png"/><Relationship Id="rId14" Type="http://schemas.openxmlformats.org/officeDocument/2006/relationships/customXml" Target="../ink/ink405.xml"/><Relationship Id="rId22" Type="http://schemas.openxmlformats.org/officeDocument/2006/relationships/customXml" Target="../ink/ink409.xml"/><Relationship Id="rId27" Type="http://schemas.openxmlformats.org/officeDocument/2006/relationships/image" Target="../media/image411.png"/><Relationship Id="rId30" Type="http://schemas.openxmlformats.org/officeDocument/2006/relationships/customXml" Target="../ink/ink413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6.xml"/><Relationship Id="rId21" Type="http://schemas.openxmlformats.org/officeDocument/2006/relationships/image" Target="../media/image423.png"/><Relationship Id="rId42" Type="http://schemas.openxmlformats.org/officeDocument/2006/relationships/customXml" Target="../ink/ink434.xml"/><Relationship Id="rId47" Type="http://schemas.openxmlformats.org/officeDocument/2006/relationships/image" Target="../media/image436.png"/><Relationship Id="rId63" Type="http://schemas.openxmlformats.org/officeDocument/2006/relationships/image" Target="../media/image444.png"/><Relationship Id="rId68" Type="http://schemas.openxmlformats.org/officeDocument/2006/relationships/customXml" Target="../ink/ink447.xml"/><Relationship Id="rId16" Type="http://schemas.openxmlformats.org/officeDocument/2006/relationships/customXml" Target="../ink/ink421.xml"/><Relationship Id="rId11" Type="http://schemas.openxmlformats.org/officeDocument/2006/relationships/image" Target="../media/image418.png"/><Relationship Id="rId24" Type="http://schemas.openxmlformats.org/officeDocument/2006/relationships/customXml" Target="../ink/ink425.xml"/><Relationship Id="rId32" Type="http://schemas.openxmlformats.org/officeDocument/2006/relationships/customXml" Target="../ink/ink429.xml"/><Relationship Id="rId37" Type="http://schemas.openxmlformats.org/officeDocument/2006/relationships/image" Target="../media/image431.png"/><Relationship Id="rId40" Type="http://schemas.openxmlformats.org/officeDocument/2006/relationships/customXml" Target="../ink/ink433.xml"/><Relationship Id="rId45" Type="http://schemas.openxmlformats.org/officeDocument/2006/relationships/image" Target="../media/image435.png"/><Relationship Id="rId53" Type="http://schemas.openxmlformats.org/officeDocument/2006/relationships/image" Target="../media/image439.png"/><Relationship Id="rId58" Type="http://schemas.openxmlformats.org/officeDocument/2006/relationships/customXml" Target="../ink/ink442.xml"/><Relationship Id="rId66" Type="http://schemas.openxmlformats.org/officeDocument/2006/relationships/customXml" Target="../ink/ink446.xml"/><Relationship Id="rId74" Type="http://schemas.openxmlformats.org/officeDocument/2006/relationships/customXml" Target="../ink/ink450.xml"/><Relationship Id="rId5" Type="http://schemas.openxmlformats.org/officeDocument/2006/relationships/image" Target="../media/image415.png"/><Relationship Id="rId61" Type="http://schemas.openxmlformats.org/officeDocument/2006/relationships/image" Target="../media/image443.png"/><Relationship Id="rId19" Type="http://schemas.openxmlformats.org/officeDocument/2006/relationships/image" Target="../media/image422.png"/><Relationship Id="rId14" Type="http://schemas.openxmlformats.org/officeDocument/2006/relationships/customXml" Target="../ink/ink420.xml"/><Relationship Id="rId22" Type="http://schemas.openxmlformats.org/officeDocument/2006/relationships/customXml" Target="../ink/ink424.xml"/><Relationship Id="rId27" Type="http://schemas.openxmlformats.org/officeDocument/2006/relationships/image" Target="../media/image426.png"/><Relationship Id="rId30" Type="http://schemas.openxmlformats.org/officeDocument/2006/relationships/customXml" Target="../ink/ink428.xml"/><Relationship Id="rId35" Type="http://schemas.openxmlformats.org/officeDocument/2006/relationships/image" Target="../media/image430.png"/><Relationship Id="rId43" Type="http://schemas.openxmlformats.org/officeDocument/2006/relationships/image" Target="../media/image434.png"/><Relationship Id="rId48" Type="http://schemas.openxmlformats.org/officeDocument/2006/relationships/customXml" Target="../ink/ink437.xml"/><Relationship Id="rId56" Type="http://schemas.openxmlformats.org/officeDocument/2006/relationships/customXml" Target="../ink/ink441.xml"/><Relationship Id="rId64" Type="http://schemas.openxmlformats.org/officeDocument/2006/relationships/customXml" Target="../ink/ink445.xml"/><Relationship Id="rId69" Type="http://schemas.openxmlformats.org/officeDocument/2006/relationships/image" Target="../media/image447.png"/><Relationship Id="rId77" Type="http://schemas.openxmlformats.org/officeDocument/2006/relationships/image" Target="../media/image451.png"/><Relationship Id="rId8" Type="http://schemas.openxmlformats.org/officeDocument/2006/relationships/customXml" Target="../ink/ink417.xml"/><Relationship Id="rId51" Type="http://schemas.openxmlformats.org/officeDocument/2006/relationships/image" Target="../media/image438.png"/><Relationship Id="rId72" Type="http://schemas.openxmlformats.org/officeDocument/2006/relationships/customXml" Target="../ink/ink449.xml"/><Relationship Id="rId3" Type="http://schemas.openxmlformats.org/officeDocument/2006/relationships/image" Target="../media/image414.png"/><Relationship Id="rId12" Type="http://schemas.openxmlformats.org/officeDocument/2006/relationships/customXml" Target="../ink/ink419.xml"/><Relationship Id="rId17" Type="http://schemas.openxmlformats.org/officeDocument/2006/relationships/image" Target="../media/image421.png"/><Relationship Id="rId25" Type="http://schemas.openxmlformats.org/officeDocument/2006/relationships/image" Target="../media/image425.png"/><Relationship Id="rId33" Type="http://schemas.openxmlformats.org/officeDocument/2006/relationships/image" Target="../media/image429.png"/><Relationship Id="rId38" Type="http://schemas.openxmlformats.org/officeDocument/2006/relationships/customXml" Target="../ink/ink432.xml"/><Relationship Id="rId46" Type="http://schemas.openxmlformats.org/officeDocument/2006/relationships/customXml" Target="../ink/ink436.xml"/><Relationship Id="rId59" Type="http://schemas.openxmlformats.org/officeDocument/2006/relationships/image" Target="../media/image442.png"/><Relationship Id="rId67" Type="http://schemas.openxmlformats.org/officeDocument/2006/relationships/image" Target="../media/image446.png"/><Relationship Id="rId20" Type="http://schemas.openxmlformats.org/officeDocument/2006/relationships/customXml" Target="../ink/ink423.xml"/><Relationship Id="rId41" Type="http://schemas.openxmlformats.org/officeDocument/2006/relationships/image" Target="../media/image433.png"/><Relationship Id="rId54" Type="http://schemas.openxmlformats.org/officeDocument/2006/relationships/customXml" Target="../ink/ink440.xml"/><Relationship Id="rId62" Type="http://schemas.openxmlformats.org/officeDocument/2006/relationships/customXml" Target="../ink/ink444.xml"/><Relationship Id="rId70" Type="http://schemas.openxmlformats.org/officeDocument/2006/relationships/customXml" Target="../ink/ink448.xml"/><Relationship Id="rId75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6.xml"/><Relationship Id="rId15" Type="http://schemas.openxmlformats.org/officeDocument/2006/relationships/image" Target="../media/image420.png"/><Relationship Id="rId23" Type="http://schemas.openxmlformats.org/officeDocument/2006/relationships/image" Target="../media/image424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49" Type="http://schemas.openxmlformats.org/officeDocument/2006/relationships/image" Target="../media/image437.png"/><Relationship Id="rId57" Type="http://schemas.openxmlformats.org/officeDocument/2006/relationships/image" Target="../media/image441.png"/><Relationship Id="rId10" Type="http://schemas.openxmlformats.org/officeDocument/2006/relationships/customXml" Target="../ink/ink418.xml"/><Relationship Id="rId31" Type="http://schemas.openxmlformats.org/officeDocument/2006/relationships/image" Target="../media/image428.png"/><Relationship Id="rId44" Type="http://schemas.openxmlformats.org/officeDocument/2006/relationships/customXml" Target="../ink/ink435.xml"/><Relationship Id="rId52" Type="http://schemas.openxmlformats.org/officeDocument/2006/relationships/customXml" Target="../ink/ink439.xml"/><Relationship Id="rId60" Type="http://schemas.openxmlformats.org/officeDocument/2006/relationships/customXml" Target="../ink/ink443.xml"/><Relationship Id="rId65" Type="http://schemas.openxmlformats.org/officeDocument/2006/relationships/image" Target="../media/image445.png"/><Relationship Id="rId73" Type="http://schemas.openxmlformats.org/officeDocument/2006/relationships/image" Target="../media/image449.png"/><Relationship Id="rId4" Type="http://schemas.openxmlformats.org/officeDocument/2006/relationships/customXml" Target="../ink/ink415.xml"/><Relationship Id="rId9" Type="http://schemas.openxmlformats.org/officeDocument/2006/relationships/image" Target="../media/image417.png"/><Relationship Id="rId13" Type="http://schemas.openxmlformats.org/officeDocument/2006/relationships/image" Target="../media/image419.png"/><Relationship Id="rId18" Type="http://schemas.openxmlformats.org/officeDocument/2006/relationships/customXml" Target="../ink/ink422.xml"/><Relationship Id="rId39" Type="http://schemas.openxmlformats.org/officeDocument/2006/relationships/image" Target="../media/image432.png"/><Relationship Id="rId34" Type="http://schemas.openxmlformats.org/officeDocument/2006/relationships/customXml" Target="../ink/ink430.xml"/><Relationship Id="rId50" Type="http://schemas.openxmlformats.org/officeDocument/2006/relationships/customXml" Target="../ink/ink438.xml"/><Relationship Id="rId55" Type="http://schemas.openxmlformats.org/officeDocument/2006/relationships/image" Target="../media/image440.png"/><Relationship Id="rId76" Type="http://schemas.openxmlformats.org/officeDocument/2006/relationships/customXml" Target="../ink/ink451.xml"/><Relationship Id="rId7" Type="http://schemas.openxmlformats.org/officeDocument/2006/relationships/image" Target="../media/image416.png"/><Relationship Id="rId71" Type="http://schemas.openxmlformats.org/officeDocument/2006/relationships/image" Target="../media/image448.png"/><Relationship Id="rId2" Type="http://schemas.openxmlformats.org/officeDocument/2006/relationships/customXml" Target="../ink/ink414.xml"/><Relationship Id="rId29" Type="http://schemas.openxmlformats.org/officeDocument/2006/relationships/image" Target="../media/image427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4.xml"/><Relationship Id="rId117" Type="http://schemas.openxmlformats.org/officeDocument/2006/relationships/image" Target="../media/image509.png"/><Relationship Id="rId21" Type="http://schemas.openxmlformats.org/officeDocument/2006/relationships/image" Target="../media/image461.png"/><Relationship Id="rId42" Type="http://schemas.openxmlformats.org/officeDocument/2006/relationships/customXml" Target="../ink/ink472.xml"/><Relationship Id="rId47" Type="http://schemas.openxmlformats.org/officeDocument/2006/relationships/image" Target="../media/image474.png"/><Relationship Id="rId63" Type="http://schemas.openxmlformats.org/officeDocument/2006/relationships/image" Target="../media/image482.png"/><Relationship Id="rId68" Type="http://schemas.openxmlformats.org/officeDocument/2006/relationships/customXml" Target="../ink/ink485.xml"/><Relationship Id="rId84" Type="http://schemas.openxmlformats.org/officeDocument/2006/relationships/customXml" Target="../ink/ink493.xml"/><Relationship Id="rId89" Type="http://schemas.openxmlformats.org/officeDocument/2006/relationships/image" Target="../media/image495.png"/><Relationship Id="rId112" Type="http://schemas.openxmlformats.org/officeDocument/2006/relationships/customXml" Target="../ink/ink507.xml"/><Relationship Id="rId16" Type="http://schemas.openxmlformats.org/officeDocument/2006/relationships/customXml" Target="../ink/ink459.xml"/><Relationship Id="rId107" Type="http://schemas.openxmlformats.org/officeDocument/2006/relationships/image" Target="../media/image504.png"/><Relationship Id="rId11" Type="http://schemas.openxmlformats.org/officeDocument/2006/relationships/image" Target="../media/image456.png"/><Relationship Id="rId32" Type="http://schemas.openxmlformats.org/officeDocument/2006/relationships/customXml" Target="../ink/ink467.xml"/><Relationship Id="rId37" Type="http://schemas.openxmlformats.org/officeDocument/2006/relationships/image" Target="../media/image469.png"/><Relationship Id="rId53" Type="http://schemas.openxmlformats.org/officeDocument/2006/relationships/image" Target="../media/image477.png"/><Relationship Id="rId58" Type="http://schemas.openxmlformats.org/officeDocument/2006/relationships/customXml" Target="../ink/ink480.xml"/><Relationship Id="rId74" Type="http://schemas.openxmlformats.org/officeDocument/2006/relationships/customXml" Target="../ink/ink488.xml"/><Relationship Id="rId79" Type="http://schemas.openxmlformats.org/officeDocument/2006/relationships/image" Target="../media/image490.png"/><Relationship Id="rId102" Type="http://schemas.openxmlformats.org/officeDocument/2006/relationships/customXml" Target="../ink/ink502.xml"/><Relationship Id="rId123" Type="http://schemas.openxmlformats.org/officeDocument/2006/relationships/image" Target="../media/image512.png"/><Relationship Id="rId5" Type="http://schemas.openxmlformats.org/officeDocument/2006/relationships/image" Target="../media/image453.png"/><Relationship Id="rId90" Type="http://schemas.openxmlformats.org/officeDocument/2006/relationships/customXml" Target="../ink/ink496.xml"/><Relationship Id="rId95" Type="http://schemas.openxmlformats.org/officeDocument/2006/relationships/image" Target="../media/image498.png"/><Relationship Id="rId22" Type="http://schemas.openxmlformats.org/officeDocument/2006/relationships/customXml" Target="../ink/ink462.xml"/><Relationship Id="rId27" Type="http://schemas.openxmlformats.org/officeDocument/2006/relationships/image" Target="../media/image464.png"/><Relationship Id="rId43" Type="http://schemas.openxmlformats.org/officeDocument/2006/relationships/image" Target="../media/image472.png"/><Relationship Id="rId48" Type="http://schemas.openxmlformats.org/officeDocument/2006/relationships/customXml" Target="../ink/ink475.xml"/><Relationship Id="rId64" Type="http://schemas.openxmlformats.org/officeDocument/2006/relationships/customXml" Target="../ink/ink483.xml"/><Relationship Id="rId69" Type="http://schemas.openxmlformats.org/officeDocument/2006/relationships/image" Target="../media/image485.png"/><Relationship Id="rId113" Type="http://schemas.openxmlformats.org/officeDocument/2006/relationships/image" Target="../media/image507.png"/><Relationship Id="rId118" Type="http://schemas.openxmlformats.org/officeDocument/2006/relationships/customXml" Target="../ink/ink510.xml"/><Relationship Id="rId80" Type="http://schemas.openxmlformats.org/officeDocument/2006/relationships/customXml" Target="../ink/ink491.xml"/><Relationship Id="rId85" Type="http://schemas.openxmlformats.org/officeDocument/2006/relationships/image" Target="../media/image493.png"/><Relationship Id="rId12" Type="http://schemas.openxmlformats.org/officeDocument/2006/relationships/customXml" Target="../ink/ink457.xml"/><Relationship Id="rId17" Type="http://schemas.openxmlformats.org/officeDocument/2006/relationships/image" Target="../media/image459.png"/><Relationship Id="rId33" Type="http://schemas.openxmlformats.org/officeDocument/2006/relationships/image" Target="../media/image467.png"/><Relationship Id="rId38" Type="http://schemas.openxmlformats.org/officeDocument/2006/relationships/customXml" Target="../ink/ink470.xml"/><Relationship Id="rId59" Type="http://schemas.openxmlformats.org/officeDocument/2006/relationships/image" Target="../media/image480.png"/><Relationship Id="rId103" Type="http://schemas.openxmlformats.org/officeDocument/2006/relationships/image" Target="../media/image502.png"/><Relationship Id="rId108" Type="http://schemas.openxmlformats.org/officeDocument/2006/relationships/customXml" Target="../ink/ink505.xml"/><Relationship Id="rId124" Type="http://schemas.openxmlformats.org/officeDocument/2006/relationships/customXml" Target="../ink/ink513.xml"/><Relationship Id="rId54" Type="http://schemas.openxmlformats.org/officeDocument/2006/relationships/customXml" Target="../ink/ink478.xml"/><Relationship Id="rId70" Type="http://schemas.openxmlformats.org/officeDocument/2006/relationships/customXml" Target="../ink/ink486.xml"/><Relationship Id="rId75" Type="http://schemas.openxmlformats.org/officeDocument/2006/relationships/image" Target="../media/image488.png"/><Relationship Id="rId91" Type="http://schemas.openxmlformats.org/officeDocument/2006/relationships/image" Target="../media/image496.png"/><Relationship Id="rId96" Type="http://schemas.openxmlformats.org/officeDocument/2006/relationships/customXml" Target="../ink/ink4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4.xml"/><Relationship Id="rId23" Type="http://schemas.openxmlformats.org/officeDocument/2006/relationships/image" Target="../media/image462.png"/><Relationship Id="rId28" Type="http://schemas.openxmlformats.org/officeDocument/2006/relationships/customXml" Target="../ink/ink465.xml"/><Relationship Id="rId49" Type="http://schemas.openxmlformats.org/officeDocument/2006/relationships/image" Target="../media/image475.png"/><Relationship Id="rId114" Type="http://schemas.openxmlformats.org/officeDocument/2006/relationships/customXml" Target="../ink/ink508.xml"/><Relationship Id="rId119" Type="http://schemas.openxmlformats.org/officeDocument/2006/relationships/image" Target="../media/image510.png"/><Relationship Id="rId44" Type="http://schemas.openxmlformats.org/officeDocument/2006/relationships/customXml" Target="../ink/ink473.xml"/><Relationship Id="rId60" Type="http://schemas.openxmlformats.org/officeDocument/2006/relationships/customXml" Target="../ink/ink481.xml"/><Relationship Id="rId65" Type="http://schemas.openxmlformats.org/officeDocument/2006/relationships/image" Target="../media/image483.png"/><Relationship Id="rId81" Type="http://schemas.openxmlformats.org/officeDocument/2006/relationships/image" Target="../media/image491.png"/><Relationship Id="rId86" Type="http://schemas.openxmlformats.org/officeDocument/2006/relationships/customXml" Target="../ink/ink494.xml"/><Relationship Id="rId13" Type="http://schemas.openxmlformats.org/officeDocument/2006/relationships/image" Target="../media/image457.png"/><Relationship Id="rId18" Type="http://schemas.openxmlformats.org/officeDocument/2006/relationships/customXml" Target="../ink/ink460.xml"/><Relationship Id="rId39" Type="http://schemas.openxmlformats.org/officeDocument/2006/relationships/image" Target="../media/image470.png"/><Relationship Id="rId109" Type="http://schemas.openxmlformats.org/officeDocument/2006/relationships/image" Target="../media/image505.png"/><Relationship Id="rId34" Type="http://schemas.openxmlformats.org/officeDocument/2006/relationships/customXml" Target="../ink/ink468.xml"/><Relationship Id="rId50" Type="http://schemas.openxmlformats.org/officeDocument/2006/relationships/customXml" Target="../ink/ink476.xml"/><Relationship Id="rId55" Type="http://schemas.openxmlformats.org/officeDocument/2006/relationships/image" Target="../media/image478.png"/><Relationship Id="rId76" Type="http://schemas.openxmlformats.org/officeDocument/2006/relationships/customXml" Target="../ink/ink489.xml"/><Relationship Id="rId97" Type="http://schemas.openxmlformats.org/officeDocument/2006/relationships/image" Target="../media/image499.png"/><Relationship Id="rId104" Type="http://schemas.openxmlformats.org/officeDocument/2006/relationships/customXml" Target="../ink/ink503.xml"/><Relationship Id="rId120" Type="http://schemas.openxmlformats.org/officeDocument/2006/relationships/customXml" Target="../ink/ink511.xml"/><Relationship Id="rId125" Type="http://schemas.openxmlformats.org/officeDocument/2006/relationships/image" Target="../media/image513.png"/><Relationship Id="rId7" Type="http://schemas.openxmlformats.org/officeDocument/2006/relationships/image" Target="../media/image454.png"/><Relationship Id="rId71" Type="http://schemas.openxmlformats.org/officeDocument/2006/relationships/image" Target="../media/image486.png"/><Relationship Id="rId92" Type="http://schemas.openxmlformats.org/officeDocument/2006/relationships/customXml" Target="../ink/ink497.xml"/><Relationship Id="rId2" Type="http://schemas.openxmlformats.org/officeDocument/2006/relationships/customXml" Target="../ink/ink452.xml"/><Relationship Id="rId29" Type="http://schemas.openxmlformats.org/officeDocument/2006/relationships/image" Target="../media/image465.png"/><Relationship Id="rId24" Type="http://schemas.openxmlformats.org/officeDocument/2006/relationships/customXml" Target="../ink/ink463.xml"/><Relationship Id="rId40" Type="http://schemas.openxmlformats.org/officeDocument/2006/relationships/customXml" Target="../ink/ink471.xml"/><Relationship Id="rId45" Type="http://schemas.openxmlformats.org/officeDocument/2006/relationships/image" Target="../media/image473.png"/><Relationship Id="rId66" Type="http://schemas.openxmlformats.org/officeDocument/2006/relationships/customXml" Target="../ink/ink484.xml"/><Relationship Id="rId87" Type="http://schemas.openxmlformats.org/officeDocument/2006/relationships/image" Target="../media/image494.png"/><Relationship Id="rId110" Type="http://schemas.openxmlformats.org/officeDocument/2006/relationships/customXml" Target="../ink/ink506.xml"/><Relationship Id="rId115" Type="http://schemas.openxmlformats.org/officeDocument/2006/relationships/image" Target="../media/image508.png"/><Relationship Id="rId61" Type="http://schemas.openxmlformats.org/officeDocument/2006/relationships/image" Target="../media/image481.png"/><Relationship Id="rId82" Type="http://schemas.openxmlformats.org/officeDocument/2006/relationships/customXml" Target="../ink/ink492.xml"/><Relationship Id="rId19" Type="http://schemas.openxmlformats.org/officeDocument/2006/relationships/image" Target="../media/image460.png"/><Relationship Id="rId14" Type="http://schemas.openxmlformats.org/officeDocument/2006/relationships/customXml" Target="../ink/ink458.xml"/><Relationship Id="rId30" Type="http://schemas.openxmlformats.org/officeDocument/2006/relationships/customXml" Target="../ink/ink466.xml"/><Relationship Id="rId35" Type="http://schemas.openxmlformats.org/officeDocument/2006/relationships/image" Target="../media/image468.png"/><Relationship Id="rId56" Type="http://schemas.openxmlformats.org/officeDocument/2006/relationships/customXml" Target="../ink/ink479.xml"/><Relationship Id="rId77" Type="http://schemas.openxmlformats.org/officeDocument/2006/relationships/image" Target="../media/image489.png"/><Relationship Id="rId100" Type="http://schemas.openxmlformats.org/officeDocument/2006/relationships/customXml" Target="../ink/ink501.xml"/><Relationship Id="rId105" Type="http://schemas.openxmlformats.org/officeDocument/2006/relationships/image" Target="../media/image503.png"/><Relationship Id="rId126" Type="http://schemas.openxmlformats.org/officeDocument/2006/relationships/customXml" Target="../ink/ink514.xml"/><Relationship Id="rId8" Type="http://schemas.openxmlformats.org/officeDocument/2006/relationships/customXml" Target="../ink/ink455.xml"/><Relationship Id="rId51" Type="http://schemas.openxmlformats.org/officeDocument/2006/relationships/image" Target="../media/image476.png"/><Relationship Id="rId72" Type="http://schemas.openxmlformats.org/officeDocument/2006/relationships/customXml" Target="../ink/ink487.xml"/><Relationship Id="rId93" Type="http://schemas.openxmlformats.org/officeDocument/2006/relationships/image" Target="../media/image497.png"/><Relationship Id="rId98" Type="http://schemas.openxmlformats.org/officeDocument/2006/relationships/customXml" Target="../ink/ink500.xml"/><Relationship Id="rId121" Type="http://schemas.openxmlformats.org/officeDocument/2006/relationships/image" Target="../media/image511.png"/><Relationship Id="rId3" Type="http://schemas.openxmlformats.org/officeDocument/2006/relationships/image" Target="../media/image452.png"/><Relationship Id="rId25" Type="http://schemas.openxmlformats.org/officeDocument/2006/relationships/image" Target="../media/image463.png"/><Relationship Id="rId46" Type="http://schemas.openxmlformats.org/officeDocument/2006/relationships/customXml" Target="../ink/ink474.xml"/><Relationship Id="rId67" Type="http://schemas.openxmlformats.org/officeDocument/2006/relationships/image" Target="../media/image484.png"/><Relationship Id="rId116" Type="http://schemas.openxmlformats.org/officeDocument/2006/relationships/customXml" Target="../ink/ink509.xml"/><Relationship Id="rId20" Type="http://schemas.openxmlformats.org/officeDocument/2006/relationships/customXml" Target="../ink/ink461.xml"/><Relationship Id="rId41" Type="http://schemas.openxmlformats.org/officeDocument/2006/relationships/image" Target="../media/image471.png"/><Relationship Id="rId62" Type="http://schemas.openxmlformats.org/officeDocument/2006/relationships/customXml" Target="../ink/ink482.xml"/><Relationship Id="rId83" Type="http://schemas.openxmlformats.org/officeDocument/2006/relationships/image" Target="../media/image492.png"/><Relationship Id="rId88" Type="http://schemas.openxmlformats.org/officeDocument/2006/relationships/customXml" Target="../ink/ink495.xml"/><Relationship Id="rId111" Type="http://schemas.openxmlformats.org/officeDocument/2006/relationships/image" Target="../media/image506.png"/><Relationship Id="rId15" Type="http://schemas.openxmlformats.org/officeDocument/2006/relationships/image" Target="../media/image458.png"/><Relationship Id="rId36" Type="http://schemas.openxmlformats.org/officeDocument/2006/relationships/customXml" Target="../ink/ink469.xml"/><Relationship Id="rId57" Type="http://schemas.openxmlformats.org/officeDocument/2006/relationships/image" Target="../media/image479.png"/><Relationship Id="rId106" Type="http://schemas.openxmlformats.org/officeDocument/2006/relationships/customXml" Target="../ink/ink504.xml"/><Relationship Id="rId127" Type="http://schemas.openxmlformats.org/officeDocument/2006/relationships/image" Target="../media/image514.png"/><Relationship Id="rId10" Type="http://schemas.openxmlformats.org/officeDocument/2006/relationships/customXml" Target="../ink/ink456.xml"/><Relationship Id="rId31" Type="http://schemas.openxmlformats.org/officeDocument/2006/relationships/image" Target="../media/image466.png"/><Relationship Id="rId52" Type="http://schemas.openxmlformats.org/officeDocument/2006/relationships/customXml" Target="../ink/ink477.xml"/><Relationship Id="rId73" Type="http://schemas.openxmlformats.org/officeDocument/2006/relationships/image" Target="../media/image487.png"/><Relationship Id="rId78" Type="http://schemas.openxmlformats.org/officeDocument/2006/relationships/customXml" Target="../ink/ink490.xml"/><Relationship Id="rId94" Type="http://schemas.openxmlformats.org/officeDocument/2006/relationships/customXml" Target="../ink/ink498.xml"/><Relationship Id="rId99" Type="http://schemas.openxmlformats.org/officeDocument/2006/relationships/image" Target="../media/image500.png"/><Relationship Id="rId101" Type="http://schemas.openxmlformats.org/officeDocument/2006/relationships/image" Target="../media/image501.png"/><Relationship Id="rId122" Type="http://schemas.openxmlformats.org/officeDocument/2006/relationships/customXml" Target="../ink/ink512.xml"/><Relationship Id="rId4" Type="http://schemas.openxmlformats.org/officeDocument/2006/relationships/customXml" Target="../ink/ink453.xml"/><Relationship Id="rId9" Type="http://schemas.openxmlformats.org/officeDocument/2006/relationships/image" Target="../media/image45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0.png"/><Relationship Id="rId18" Type="http://schemas.openxmlformats.org/officeDocument/2006/relationships/customXml" Target="../ink/ink523.xml"/><Relationship Id="rId26" Type="http://schemas.openxmlformats.org/officeDocument/2006/relationships/customXml" Target="../ink/ink527.xml"/><Relationship Id="rId39" Type="http://schemas.openxmlformats.org/officeDocument/2006/relationships/image" Target="../media/image533.png"/><Relationship Id="rId21" Type="http://schemas.openxmlformats.org/officeDocument/2006/relationships/image" Target="../media/image524.png"/><Relationship Id="rId34" Type="http://schemas.openxmlformats.org/officeDocument/2006/relationships/customXml" Target="../ink/ink531.xml"/><Relationship Id="rId42" Type="http://schemas.openxmlformats.org/officeDocument/2006/relationships/customXml" Target="../ink/ink535.xml"/><Relationship Id="rId47" Type="http://schemas.openxmlformats.org/officeDocument/2006/relationships/image" Target="../media/image537.png"/><Relationship Id="rId7" Type="http://schemas.openxmlformats.org/officeDocument/2006/relationships/image" Target="../media/image517.png"/><Relationship Id="rId2" Type="http://schemas.openxmlformats.org/officeDocument/2006/relationships/customXml" Target="../ink/ink515.xml"/><Relationship Id="rId16" Type="http://schemas.openxmlformats.org/officeDocument/2006/relationships/customXml" Target="../ink/ink522.xml"/><Relationship Id="rId29" Type="http://schemas.openxmlformats.org/officeDocument/2006/relationships/image" Target="../media/image5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7.xml"/><Relationship Id="rId11" Type="http://schemas.openxmlformats.org/officeDocument/2006/relationships/image" Target="../media/image519.png"/><Relationship Id="rId24" Type="http://schemas.openxmlformats.org/officeDocument/2006/relationships/customXml" Target="../ink/ink526.xml"/><Relationship Id="rId32" Type="http://schemas.openxmlformats.org/officeDocument/2006/relationships/customXml" Target="../ink/ink530.xml"/><Relationship Id="rId37" Type="http://schemas.openxmlformats.org/officeDocument/2006/relationships/image" Target="../media/image532.png"/><Relationship Id="rId40" Type="http://schemas.openxmlformats.org/officeDocument/2006/relationships/customXml" Target="../ink/ink534.xml"/><Relationship Id="rId45" Type="http://schemas.openxmlformats.org/officeDocument/2006/relationships/image" Target="../media/image536.png"/><Relationship Id="rId5" Type="http://schemas.openxmlformats.org/officeDocument/2006/relationships/image" Target="../media/image516.png"/><Relationship Id="rId15" Type="http://schemas.openxmlformats.org/officeDocument/2006/relationships/image" Target="../media/image521.png"/><Relationship Id="rId23" Type="http://schemas.openxmlformats.org/officeDocument/2006/relationships/image" Target="../media/image525.png"/><Relationship Id="rId28" Type="http://schemas.openxmlformats.org/officeDocument/2006/relationships/customXml" Target="../ink/ink528.xml"/><Relationship Id="rId36" Type="http://schemas.openxmlformats.org/officeDocument/2006/relationships/customXml" Target="../ink/ink532.xml"/><Relationship Id="rId10" Type="http://schemas.openxmlformats.org/officeDocument/2006/relationships/customXml" Target="../ink/ink519.xml"/><Relationship Id="rId19" Type="http://schemas.openxmlformats.org/officeDocument/2006/relationships/image" Target="../media/image523.png"/><Relationship Id="rId31" Type="http://schemas.openxmlformats.org/officeDocument/2006/relationships/image" Target="../media/image529.png"/><Relationship Id="rId44" Type="http://schemas.openxmlformats.org/officeDocument/2006/relationships/customXml" Target="../ink/ink536.xml"/><Relationship Id="rId4" Type="http://schemas.openxmlformats.org/officeDocument/2006/relationships/customXml" Target="../ink/ink516.xml"/><Relationship Id="rId9" Type="http://schemas.openxmlformats.org/officeDocument/2006/relationships/image" Target="../media/image518.png"/><Relationship Id="rId14" Type="http://schemas.openxmlformats.org/officeDocument/2006/relationships/customXml" Target="../ink/ink521.xml"/><Relationship Id="rId22" Type="http://schemas.openxmlformats.org/officeDocument/2006/relationships/customXml" Target="../ink/ink525.xml"/><Relationship Id="rId27" Type="http://schemas.openxmlformats.org/officeDocument/2006/relationships/image" Target="../media/image527.png"/><Relationship Id="rId30" Type="http://schemas.openxmlformats.org/officeDocument/2006/relationships/customXml" Target="../ink/ink529.xml"/><Relationship Id="rId35" Type="http://schemas.openxmlformats.org/officeDocument/2006/relationships/image" Target="../media/image531.png"/><Relationship Id="rId43" Type="http://schemas.openxmlformats.org/officeDocument/2006/relationships/image" Target="../media/image535.png"/><Relationship Id="rId8" Type="http://schemas.openxmlformats.org/officeDocument/2006/relationships/customXml" Target="../ink/ink518.xml"/><Relationship Id="rId3" Type="http://schemas.openxmlformats.org/officeDocument/2006/relationships/image" Target="../media/image515.png"/><Relationship Id="rId12" Type="http://schemas.openxmlformats.org/officeDocument/2006/relationships/customXml" Target="../ink/ink520.xml"/><Relationship Id="rId17" Type="http://schemas.openxmlformats.org/officeDocument/2006/relationships/image" Target="../media/image522.png"/><Relationship Id="rId25" Type="http://schemas.openxmlformats.org/officeDocument/2006/relationships/image" Target="../media/image526.png"/><Relationship Id="rId33" Type="http://schemas.openxmlformats.org/officeDocument/2006/relationships/image" Target="../media/image530.png"/><Relationship Id="rId38" Type="http://schemas.openxmlformats.org/officeDocument/2006/relationships/customXml" Target="../ink/ink533.xml"/><Relationship Id="rId46" Type="http://schemas.openxmlformats.org/officeDocument/2006/relationships/customXml" Target="../ink/ink537.xml"/><Relationship Id="rId20" Type="http://schemas.openxmlformats.org/officeDocument/2006/relationships/customXml" Target="../ink/ink524.xml"/><Relationship Id="rId41" Type="http://schemas.openxmlformats.org/officeDocument/2006/relationships/image" Target="../media/image53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3.png"/><Relationship Id="rId18" Type="http://schemas.openxmlformats.org/officeDocument/2006/relationships/customXml" Target="../ink/ink546.xml"/><Relationship Id="rId26" Type="http://schemas.openxmlformats.org/officeDocument/2006/relationships/customXml" Target="../ink/ink550.xml"/><Relationship Id="rId39" Type="http://schemas.openxmlformats.org/officeDocument/2006/relationships/image" Target="../media/image556.png"/><Relationship Id="rId21" Type="http://schemas.openxmlformats.org/officeDocument/2006/relationships/image" Target="../media/image547.png"/><Relationship Id="rId34" Type="http://schemas.openxmlformats.org/officeDocument/2006/relationships/customXml" Target="../ink/ink554.xml"/><Relationship Id="rId42" Type="http://schemas.openxmlformats.org/officeDocument/2006/relationships/customXml" Target="../ink/ink558.xml"/><Relationship Id="rId47" Type="http://schemas.openxmlformats.org/officeDocument/2006/relationships/image" Target="../media/image560.png"/><Relationship Id="rId50" Type="http://schemas.openxmlformats.org/officeDocument/2006/relationships/customXml" Target="../ink/ink562.xml"/><Relationship Id="rId55" Type="http://schemas.openxmlformats.org/officeDocument/2006/relationships/image" Target="../media/image564.png"/><Relationship Id="rId63" Type="http://schemas.openxmlformats.org/officeDocument/2006/relationships/image" Target="../media/image568.png"/><Relationship Id="rId7" Type="http://schemas.openxmlformats.org/officeDocument/2006/relationships/image" Target="../media/image540.png"/><Relationship Id="rId2" Type="http://schemas.openxmlformats.org/officeDocument/2006/relationships/customXml" Target="../ink/ink538.xml"/><Relationship Id="rId16" Type="http://schemas.openxmlformats.org/officeDocument/2006/relationships/customXml" Target="../ink/ink545.xml"/><Relationship Id="rId29" Type="http://schemas.openxmlformats.org/officeDocument/2006/relationships/image" Target="../media/image551.png"/><Relationship Id="rId11" Type="http://schemas.openxmlformats.org/officeDocument/2006/relationships/image" Target="../media/image542.png"/><Relationship Id="rId24" Type="http://schemas.openxmlformats.org/officeDocument/2006/relationships/customXml" Target="../ink/ink549.xml"/><Relationship Id="rId32" Type="http://schemas.openxmlformats.org/officeDocument/2006/relationships/customXml" Target="../ink/ink553.xml"/><Relationship Id="rId37" Type="http://schemas.openxmlformats.org/officeDocument/2006/relationships/image" Target="../media/image555.png"/><Relationship Id="rId40" Type="http://schemas.openxmlformats.org/officeDocument/2006/relationships/customXml" Target="../ink/ink557.xml"/><Relationship Id="rId45" Type="http://schemas.openxmlformats.org/officeDocument/2006/relationships/image" Target="../media/image559.png"/><Relationship Id="rId53" Type="http://schemas.openxmlformats.org/officeDocument/2006/relationships/image" Target="../media/image563.png"/><Relationship Id="rId58" Type="http://schemas.openxmlformats.org/officeDocument/2006/relationships/customXml" Target="../ink/ink566.xml"/><Relationship Id="rId5" Type="http://schemas.openxmlformats.org/officeDocument/2006/relationships/image" Target="../media/image539.png"/><Relationship Id="rId61" Type="http://schemas.openxmlformats.org/officeDocument/2006/relationships/image" Target="../media/image567.png"/><Relationship Id="rId19" Type="http://schemas.openxmlformats.org/officeDocument/2006/relationships/image" Target="../media/image546.png"/><Relationship Id="rId14" Type="http://schemas.openxmlformats.org/officeDocument/2006/relationships/customXml" Target="../ink/ink544.xml"/><Relationship Id="rId22" Type="http://schemas.openxmlformats.org/officeDocument/2006/relationships/customXml" Target="../ink/ink548.xml"/><Relationship Id="rId27" Type="http://schemas.openxmlformats.org/officeDocument/2006/relationships/image" Target="../media/image550.png"/><Relationship Id="rId30" Type="http://schemas.openxmlformats.org/officeDocument/2006/relationships/customXml" Target="../ink/ink552.xml"/><Relationship Id="rId35" Type="http://schemas.openxmlformats.org/officeDocument/2006/relationships/image" Target="../media/image554.png"/><Relationship Id="rId43" Type="http://schemas.openxmlformats.org/officeDocument/2006/relationships/image" Target="../media/image558.png"/><Relationship Id="rId48" Type="http://schemas.openxmlformats.org/officeDocument/2006/relationships/customXml" Target="../ink/ink561.xml"/><Relationship Id="rId56" Type="http://schemas.openxmlformats.org/officeDocument/2006/relationships/customXml" Target="../ink/ink565.xml"/><Relationship Id="rId8" Type="http://schemas.openxmlformats.org/officeDocument/2006/relationships/customXml" Target="../ink/ink541.xml"/><Relationship Id="rId51" Type="http://schemas.openxmlformats.org/officeDocument/2006/relationships/image" Target="../media/image562.png"/><Relationship Id="rId3" Type="http://schemas.openxmlformats.org/officeDocument/2006/relationships/image" Target="../media/image538.png"/><Relationship Id="rId12" Type="http://schemas.openxmlformats.org/officeDocument/2006/relationships/customXml" Target="../ink/ink543.xml"/><Relationship Id="rId17" Type="http://schemas.openxmlformats.org/officeDocument/2006/relationships/image" Target="../media/image545.png"/><Relationship Id="rId25" Type="http://schemas.openxmlformats.org/officeDocument/2006/relationships/image" Target="../media/image549.png"/><Relationship Id="rId33" Type="http://schemas.openxmlformats.org/officeDocument/2006/relationships/image" Target="../media/image553.png"/><Relationship Id="rId38" Type="http://schemas.openxmlformats.org/officeDocument/2006/relationships/customXml" Target="../ink/ink556.xml"/><Relationship Id="rId46" Type="http://schemas.openxmlformats.org/officeDocument/2006/relationships/customXml" Target="../ink/ink560.xml"/><Relationship Id="rId59" Type="http://schemas.openxmlformats.org/officeDocument/2006/relationships/image" Target="../media/image566.png"/><Relationship Id="rId20" Type="http://schemas.openxmlformats.org/officeDocument/2006/relationships/customXml" Target="../ink/ink547.xml"/><Relationship Id="rId41" Type="http://schemas.openxmlformats.org/officeDocument/2006/relationships/image" Target="../media/image557.png"/><Relationship Id="rId54" Type="http://schemas.openxmlformats.org/officeDocument/2006/relationships/customXml" Target="../ink/ink564.xml"/><Relationship Id="rId62" Type="http://schemas.openxmlformats.org/officeDocument/2006/relationships/customXml" Target="../ink/ink56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0.xml"/><Relationship Id="rId15" Type="http://schemas.openxmlformats.org/officeDocument/2006/relationships/image" Target="../media/image544.png"/><Relationship Id="rId23" Type="http://schemas.openxmlformats.org/officeDocument/2006/relationships/image" Target="../media/image548.png"/><Relationship Id="rId28" Type="http://schemas.openxmlformats.org/officeDocument/2006/relationships/customXml" Target="../ink/ink551.xml"/><Relationship Id="rId36" Type="http://schemas.openxmlformats.org/officeDocument/2006/relationships/customXml" Target="../ink/ink555.xml"/><Relationship Id="rId49" Type="http://schemas.openxmlformats.org/officeDocument/2006/relationships/image" Target="../media/image561.png"/><Relationship Id="rId57" Type="http://schemas.openxmlformats.org/officeDocument/2006/relationships/image" Target="../media/image565.png"/><Relationship Id="rId10" Type="http://schemas.openxmlformats.org/officeDocument/2006/relationships/customXml" Target="../ink/ink542.xml"/><Relationship Id="rId31" Type="http://schemas.openxmlformats.org/officeDocument/2006/relationships/image" Target="../media/image552.png"/><Relationship Id="rId44" Type="http://schemas.openxmlformats.org/officeDocument/2006/relationships/customXml" Target="../ink/ink559.xml"/><Relationship Id="rId52" Type="http://schemas.openxmlformats.org/officeDocument/2006/relationships/customXml" Target="../ink/ink563.xml"/><Relationship Id="rId60" Type="http://schemas.openxmlformats.org/officeDocument/2006/relationships/customXml" Target="../ink/ink567.xml"/><Relationship Id="rId4" Type="http://schemas.openxmlformats.org/officeDocument/2006/relationships/customXml" Target="../ink/ink539.xml"/><Relationship Id="rId9" Type="http://schemas.openxmlformats.org/officeDocument/2006/relationships/image" Target="../media/image541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6.png"/><Relationship Id="rId21" Type="http://schemas.openxmlformats.org/officeDocument/2006/relationships/image" Target="../media/image578.png"/><Relationship Id="rId42" Type="http://schemas.openxmlformats.org/officeDocument/2006/relationships/customXml" Target="../ink/ink589.xml"/><Relationship Id="rId63" Type="http://schemas.openxmlformats.org/officeDocument/2006/relationships/image" Target="../media/image599.png"/><Relationship Id="rId84" Type="http://schemas.openxmlformats.org/officeDocument/2006/relationships/customXml" Target="../ink/ink610.xml"/><Relationship Id="rId138" Type="http://schemas.openxmlformats.org/officeDocument/2006/relationships/customXml" Target="../ink/ink637.xml"/><Relationship Id="rId107" Type="http://schemas.openxmlformats.org/officeDocument/2006/relationships/image" Target="../media/image621.png"/><Relationship Id="rId11" Type="http://schemas.openxmlformats.org/officeDocument/2006/relationships/image" Target="../media/image573.png"/><Relationship Id="rId32" Type="http://schemas.openxmlformats.org/officeDocument/2006/relationships/customXml" Target="../ink/ink584.xml"/><Relationship Id="rId53" Type="http://schemas.openxmlformats.org/officeDocument/2006/relationships/image" Target="../media/image594.png"/><Relationship Id="rId74" Type="http://schemas.openxmlformats.org/officeDocument/2006/relationships/customXml" Target="../ink/ink605.xml"/><Relationship Id="rId128" Type="http://schemas.openxmlformats.org/officeDocument/2006/relationships/customXml" Target="../ink/ink632.xml"/><Relationship Id="rId149" Type="http://schemas.openxmlformats.org/officeDocument/2006/relationships/image" Target="../media/image642.png"/><Relationship Id="rId5" Type="http://schemas.openxmlformats.org/officeDocument/2006/relationships/image" Target="../media/image570.png"/><Relationship Id="rId95" Type="http://schemas.openxmlformats.org/officeDocument/2006/relationships/image" Target="../media/image615.png"/><Relationship Id="rId22" Type="http://schemas.openxmlformats.org/officeDocument/2006/relationships/customXml" Target="../ink/ink579.xml"/><Relationship Id="rId27" Type="http://schemas.openxmlformats.org/officeDocument/2006/relationships/image" Target="../media/image581.png"/><Relationship Id="rId43" Type="http://schemas.openxmlformats.org/officeDocument/2006/relationships/image" Target="../media/image589.png"/><Relationship Id="rId48" Type="http://schemas.openxmlformats.org/officeDocument/2006/relationships/customXml" Target="../ink/ink592.xml"/><Relationship Id="rId64" Type="http://schemas.openxmlformats.org/officeDocument/2006/relationships/customXml" Target="../ink/ink600.xml"/><Relationship Id="rId69" Type="http://schemas.openxmlformats.org/officeDocument/2006/relationships/image" Target="../media/image602.png"/><Relationship Id="rId113" Type="http://schemas.openxmlformats.org/officeDocument/2006/relationships/image" Target="../media/image624.png"/><Relationship Id="rId118" Type="http://schemas.openxmlformats.org/officeDocument/2006/relationships/customXml" Target="../ink/ink627.xml"/><Relationship Id="rId134" Type="http://schemas.openxmlformats.org/officeDocument/2006/relationships/customXml" Target="../ink/ink635.xml"/><Relationship Id="rId139" Type="http://schemas.openxmlformats.org/officeDocument/2006/relationships/image" Target="../media/image637.png"/><Relationship Id="rId80" Type="http://schemas.openxmlformats.org/officeDocument/2006/relationships/customXml" Target="../ink/ink608.xml"/><Relationship Id="rId85" Type="http://schemas.openxmlformats.org/officeDocument/2006/relationships/image" Target="../media/image610.png"/><Relationship Id="rId12" Type="http://schemas.openxmlformats.org/officeDocument/2006/relationships/customXml" Target="../ink/ink574.xml"/><Relationship Id="rId17" Type="http://schemas.openxmlformats.org/officeDocument/2006/relationships/image" Target="../media/image576.png"/><Relationship Id="rId33" Type="http://schemas.openxmlformats.org/officeDocument/2006/relationships/image" Target="../media/image584.png"/><Relationship Id="rId38" Type="http://schemas.openxmlformats.org/officeDocument/2006/relationships/customXml" Target="../ink/ink587.xml"/><Relationship Id="rId59" Type="http://schemas.openxmlformats.org/officeDocument/2006/relationships/image" Target="../media/image597.png"/><Relationship Id="rId103" Type="http://schemas.openxmlformats.org/officeDocument/2006/relationships/image" Target="../media/image619.png"/><Relationship Id="rId108" Type="http://schemas.openxmlformats.org/officeDocument/2006/relationships/customXml" Target="../ink/ink622.xml"/><Relationship Id="rId124" Type="http://schemas.openxmlformats.org/officeDocument/2006/relationships/customXml" Target="../ink/ink630.xml"/><Relationship Id="rId129" Type="http://schemas.openxmlformats.org/officeDocument/2006/relationships/image" Target="../media/image632.png"/><Relationship Id="rId54" Type="http://schemas.openxmlformats.org/officeDocument/2006/relationships/customXml" Target="../ink/ink595.xml"/><Relationship Id="rId70" Type="http://schemas.openxmlformats.org/officeDocument/2006/relationships/customXml" Target="../ink/ink603.xml"/><Relationship Id="rId75" Type="http://schemas.openxmlformats.org/officeDocument/2006/relationships/image" Target="../media/image605.png"/><Relationship Id="rId91" Type="http://schemas.openxmlformats.org/officeDocument/2006/relationships/image" Target="../media/image613.png"/><Relationship Id="rId96" Type="http://schemas.openxmlformats.org/officeDocument/2006/relationships/customXml" Target="../ink/ink616.xml"/><Relationship Id="rId140" Type="http://schemas.openxmlformats.org/officeDocument/2006/relationships/customXml" Target="../ink/ink638.xml"/><Relationship Id="rId145" Type="http://schemas.openxmlformats.org/officeDocument/2006/relationships/image" Target="../media/image64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1.xml"/><Relationship Id="rId23" Type="http://schemas.openxmlformats.org/officeDocument/2006/relationships/image" Target="../media/image579.png"/><Relationship Id="rId28" Type="http://schemas.openxmlformats.org/officeDocument/2006/relationships/customXml" Target="../ink/ink582.xml"/><Relationship Id="rId49" Type="http://schemas.openxmlformats.org/officeDocument/2006/relationships/image" Target="../media/image592.png"/><Relationship Id="rId114" Type="http://schemas.openxmlformats.org/officeDocument/2006/relationships/customXml" Target="../ink/ink625.xml"/><Relationship Id="rId119" Type="http://schemas.openxmlformats.org/officeDocument/2006/relationships/image" Target="../media/image627.png"/><Relationship Id="rId44" Type="http://schemas.openxmlformats.org/officeDocument/2006/relationships/customXml" Target="../ink/ink590.xml"/><Relationship Id="rId60" Type="http://schemas.openxmlformats.org/officeDocument/2006/relationships/customXml" Target="../ink/ink598.xml"/><Relationship Id="rId65" Type="http://schemas.openxmlformats.org/officeDocument/2006/relationships/image" Target="../media/image600.png"/><Relationship Id="rId81" Type="http://schemas.openxmlformats.org/officeDocument/2006/relationships/image" Target="../media/image608.png"/><Relationship Id="rId86" Type="http://schemas.openxmlformats.org/officeDocument/2006/relationships/customXml" Target="../ink/ink611.xml"/><Relationship Id="rId130" Type="http://schemas.openxmlformats.org/officeDocument/2006/relationships/customXml" Target="../ink/ink633.xml"/><Relationship Id="rId135" Type="http://schemas.openxmlformats.org/officeDocument/2006/relationships/image" Target="../media/image635.png"/><Relationship Id="rId13" Type="http://schemas.openxmlformats.org/officeDocument/2006/relationships/image" Target="../media/image574.png"/><Relationship Id="rId18" Type="http://schemas.openxmlformats.org/officeDocument/2006/relationships/customXml" Target="../ink/ink577.xml"/><Relationship Id="rId39" Type="http://schemas.openxmlformats.org/officeDocument/2006/relationships/image" Target="../media/image587.png"/><Relationship Id="rId109" Type="http://schemas.openxmlformats.org/officeDocument/2006/relationships/image" Target="../media/image622.png"/><Relationship Id="rId34" Type="http://schemas.openxmlformats.org/officeDocument/2006/relationships/customXml" Target="../ink/ink585.xml"/><Relationship Id="rId50" Type="http://schemas.openxmlformats.org/officeDocument/2006/relationships/customXml" Target="../ink/ink593.xml"/><Relationship Id="rId55" Type="http://schemas.openxmlformats.org/officeDocument/2006/relationships/image" Target="../media/image595.png"/><Relationship Id="rId76" Type="http://schemas.openxmlformats.org/officeDocument/2006/relationships/customXml" Target="../ink/ink606.xml"/><Relationship Id="rId97" Type="http://schemas.openxmlformats.org/officeDocument/2006/relationships/image" Target="../media/image616.png"/><Relationship Id="rId104" Type="http://schemas.openxmlformats.org/officeDocument/2006/relationships/customXml" Target="../ink/ink620.xml"/><Relationship Id="rId120" Type="http://schemas.openxmlformats.org/officeDocument/2006/relationships/customXml" Target="../ink/ink628.xml"/><Relationship Id="rId125" Type="http://schemas.openxmlformats.org/officeDocument/2006/relationships/image" Target="../media/image630.png"/><Relationship Id="rId141" Type="http://schemas.openxmlformats.org/officeDocument/2006/relationships/image" Target="../media/image638.png"/><Relationship Id="rId146" Type="http://schemas.openxmlformats.org/officeDocument/2006/relationships/customXml" Target="../ink/ink641.xml"/><Relationship Id="rId7" Type="http://schemas.openxmlformats.org/officeDocument/2006/relationships/image" Target="../media/image571.png"/><Relationship Id="rId71" Type="http://schemas.openxmlformats.org/officeDocument/2006/relationships/image" Target="../media/image603.png"/><Relationship Id="rId92" Type="http://schemas.openxmlformats.org/officeDocument/2006/relationships/customXml" Target="../ink/ink614.xml"/><Relationship Id="rId2" Type="http://schemas.openxmlformats.org/officeDocument/2006/relationships/customXml" Target="../ink/ink569.xml"/><Relationship Id="rId29" Type="http://schemas.openxmlformats.org/officeDocument/2006/relationships/image" Target="../media/image582.png"/><Relationship Id="rId24" Type="http://schemas.openxmlformats.org/officeDocument/2006/relationships/customXml" Target="../ink/ink580.xml"/><Relationship Id="rId40" Type="http://schemas.openxmlformats.org/officeDocument/2006/relationships/customXml" Target="../ink/ink588.xml"/><Relationship Id="rId45" Type="http://schemas.openxmlformats.org/officeDocument/2006/relationships/image" Target="../media/image590.png"/><Relationship Id="rId66" Type="http://schemas.openxmlformats.org/officeDocument/2006/relationships/customXml" Target="../ink/ink601.xml"/><Relationship Id="rId87" Type="http://schemas.openxmlformats.org/officeDocument/2006/relationships/image" Target="../media/image611.png"/><Relationship Id="rId110" Type="http://schemas.openxmlformats.org/officeDocument/2006/relationships/customXml" Target="../ink/ink623.xml"/><Relationship Id="rId115" Type="http://schemas.openxmlformats.org/officeDocument/2006/relationships/image" Target="../media/image625.png"/><Relationship Id="rId131" Type="http://schemas.openxmlformats.org/officeDocument/2006/relationships/image" Target="../media/image633.png"/><Relationship Id="rId136" Type="http://schemas.openxmlformats.org/officeDocument/2006/relationships/customXml" Target="../ink/ink636.xml"/><Relationship Id="rId61" Type="http://schemas.openxmlformats.org/officeDocument/2006/relationships/image" Target="../media/image598.png"/><Relationship Id="rId82" Type="http://schemas.openxmlformats.org/officeDocument/2006/relationships/customXml" Target="../ink/ink609.xml"/><Relationship Id="rId19" Type="http://schemas.openxmlformats.org/officeDocument/2006/relationships/image" Target="../media/image577.png"/><Relationship Id="rId14" Type="http://schemas.openxmlformats.org/officeDocument/2006/relationships/customXml" Target="../ink/ink575.xml"/><Relationship Id="rId30" Type="http://schemas.openxmlformats.org/officeDocument/2006/relationships/customXml" Target="../ink/ink583.xml"/><Relationship Id="rId35" Type="http://schemas.openxmlformats.org/officeDocument/2006/relationships/image" Target="../media/image585.png"/><Relationship Id="rId56" Type="http://schemas.openxmlformats.org/officeDocument/2006/relationships/customXml" Target="../ink/ink596.xml"/><Relationship Id="rId77" Type="http://schemas.openxmlformats.org/officeDocument/2006/relationships/image" Target="../media/image606.png"/><Relationship Id="rId100" Type="http://schemas.openxmlformats.org/officeDocument/2006/relationships/customXml" Target="../ink/ink618.xml"/><Relationship Id="rId105" Type="http://schemas.openxmlformats.org/officeDocument/2006/relationships/image" Target="../media/image620.png"/><Relationship Id="rId126" Type="http://schemas.openxmlformats.org/officeDocument/2006/relationships/customXml" Target="../ink/ink631.xml"/><Relationship Id="rId147" Type="http://schemas.openxmlformats.org/officeDocument/2006/relationships/image" Target="../media/image641.png"/><Relationship Id="rId8" Type="http://schemas.openxmlformats.org/officeDocument/2006/relationships/customXml" Target="../ink/ink572.xml"/><Relationship Id="rId51" Type="http://schemas.openxmlformats.org/officeDocument/2006/relationships/image" Target="../media/image593.png"/><Relationship Id="rId72" Type="http://schemas.openxmlformats.org/officeDocument/2006/relationships/customXml" Target="../ink/ink604.xml"/><Relationship Id="rId93" Type="http://schemas.openxmlformats.org/officeDocument/2006/relationships/image" Target="../media/image614.png"/><Relationship Id="rId98" Type="http://schemas.openxmlformats.org/officeDocument/2006/relationships/customXml" Target="../ink/ink617.xml"/><Relationship Id="rId121" Type="http://schemas.openxmlformats.org/officeDocument/2006/relationships/image" Target="../media/image628.png"/><Relationship Id="rId142" Type="http://schemas.openxmlformats.org/officeDocument/2006/relationships/customXml" Target="../ink/ink639.xml"/><Relationship Id="rId3" Type="http://schemas.openxmlformats.org/officeDocument/2006/relationships/image" Target="../media/image569.png"/><Relationship Id="rId25" Type="http://schemas.openxmlformats.org/officeDocument/2006/relationships/image" Target="../media/image580.png"/><Relationship Id="rId46" Type="http://schemas.openxmlformats.org/officeDocument/2006/relationships/customXml" Target="../ink/ink591.xml"/><Relationship Id="rId67" Type="http://schemas.openxmlformats.org/officeDocument/2006/relationships/image" Target="../media/image601.png"/><Relationship Id="rId116" Type="http://schemas.openxmlformats.org/officeDocument/2006/relationships/customXml" Target="../ink/ink626.xml"/><Relationship Id="rId137" Type="http://schemas.openxmlformats.org/officeDocument/2006/relationships/image" Target="../media/image636.png"/><Relationship Id="rId20" Type="http://schemas.openxmlformats.org/officeDocument/2006/relationships/customXml" Target="../ink/ink578.xml"/><Relationship Id="rId41" Type="http://schemas.openxmlformats.org/officeDocument/2006/relationships/image" Target="../media/image588.png"/><Relationship Id="rId62" Type="http://schemas.openxmlformats.org/officeDocument/2006/relationships/customXml" Target="../ink/ink599.xml"/><Relationship Id="rId83" Type="http://schemas.openxmlformats.org/officeDocument/2006/relationships/image" Target="../media/image609.png"/><Relationship Id="rId88" Type="http://schemas.openxmlformats.org/officeDocument/2006/relationships/customXml" Target="../ink/ink612.xml"/><Relationship Id="rId111" Type="http://schemas.openxmlformats.org/officeDocument/2006/relationships/image" Target="../media/image623.png"/><Relationship Id="rId132" Type="http://schemas.openxmlformats.org/officeDocument/2006/relationships/customXml" Target="../ink/ink634.xml"/><Relationship Id="rId15" Type="http://schemas.openxmlformats.org/officeDocument/2006/relationships/image" Target="../media/image575.png"/><Relationship Id="rId36" Type="http://schemas.openxmlformats.org/officeDocument/2006/relationships/customXml" Target="../ink/ink586.xml"/><Relationship Id="rId57" Type="http://schemas.openxmlformats.org/officeDocument/2006/relationships/image" Target="../media/image596.png"/><Relationship Id="rId106" Type="http://schemas.openxmlformats.org/officeDocument/2006/relationships/customXml" Target="../ink/ink621.xml"/><Relationship Id="rId127" Type="http://schemas.openxmlformats.org/officeDocument/2006/relationships/image" Target="../media/image631.png"/><Relationship Id="rId10" Type="http://schemas.openxmlformats.org/officeDocument/2006/relationships/customXml" Target="../ink/ink573.xml"/><Relationship Id="rId31" Type="http://schemas.openxmlformats.org/officeDocument/2006/relationships/image" Target="../media/image583.png"/><Relationship Id="rId52" Type="http://schemas.openxmlformats.org/officeDocument/2006/relationships/customXml" Target="../ink/ink594.xml"/><Relationship Id="rId73" Type="http://schemas.openxmlformats.org/officeDocument/2006/relationships/image" Target="../media/image604.png"/><Relationship Id="rId78" Type="http://schemas.openxmlformats.org/officeDocument/2006/relationships/customXml" Target="../ink/ink607.xml"/><Relationship Id="rId94" Type="http://schemas.openxmlformats.org/officeDocument/2006/relationships/customXml" Target="../ink/ink615.xml"/><Relationship Id="rId99" Type="http://schemas.openxmlformats.org/officeDocument/2006/relationships/image" Target="../media/image617.png"/><Relationship Id="rId101" Type="http://schemas.openxmlformats.org/officeDocument/2006/relationships/image" Target="../media/image618.png"/><Relationship Id="rId122" Type="http://schemas.openxmlformats.org/officeDocument/2006/relationships/customXml" Target="../ink/ink629.xml"/><Relationship Id="rId143" Type="http://schemas.openxmlformats.org/officeDocument/2006/relationships/image" Target="../media/image639.png"/><Relationship Id="rId148" Type="http://schemas.openxmlformats.org/officeDocument/2006/relationships/customXml" Target="../ink/ink642.xml"/><Relationship Id="rId4" Type="http://schemas.openxmlformats.org/officeDocument/2006/relationships/customXml" Target="../ink/ink570.xml"/><Relationship Id="rId9" Type="http://schemas.openxmlformats.org/officeDocument/2006/relationships/image" Target="../media/image572.png"/><Relationship Id="rId26" Type="http://schemas.openxmlformats.org/officeDocument/2006/relationships/customXml" Target="../ink/ink581.xml"/><Relationship Id="rId47" Type="http://schemas.openxmlformats.org/officeDocument/2006/relationships/image" Target="../media/image591.png"/><Relationship Id="rId68" Type="http://schemas.openxmlformats.org/officeDocument/2006/relationships/customXml" Target="../ink/ink602.xml"/><Relationship Id="rId89" Type="http://schemas.openxmlformats.org/officeDocument/2006/relationships/image" Target="../media/image612.png"/><Relationship Id="rId112" Type="http://schemas.openxmlformats.org/officeDocument/2006/relationships/customXml" Target="../ink/ink624.xml"/><Relationship Id="rId133" Type="http://schemas.openxmlformats.org/officeDocument/2006/relationships/image" Target="../media/image634.png"/><Relationship Id="rId16" Type="http://schemas.openxmlformats.org/officeDocument/2006/relationships/customXml" Target="../ink/ink576.xml"/><Relationship Id="rId37" Type="http://schemas.openxmlformats.org/officeDocument/2006/relationships/image" Target="../media/image586.png"/><Relationship Id="rId58" Type="http://schemas.openxmlformats.org/officeDocument/2006/relationships/customXml" Target="../ink/ink597.xml"/><Relationship Id="rId79" Type="http://schemas.openxmlformats.org/officeDocument/2006/relationships/image" Target="../media/image607.png"/><Relationship Id="rId102" Type="http://schemas.openxmlformats.org/officeDocument/2006/relationships/customXml" Target="../ink/ink619.xml"/><Relationship Id="rId123" Type="http://schemas.openxmlformats.org/officeDocument/2006/relationships/image" Target="../media/image629.png"/><Relationship Id="rId144" Type="http://schemas.openxmlformats.org/officeDocument/2006/relationships/customXml" Target="../ink/ink640.xml"/><Relationship Id="rId90" Type="http://schemas.openxmlformats.org/officeDocument/2006/relationships/customXml" Target="../ink/ink61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55.xml"/><Relationship Id="rId21" Type="http://schemas.openxmlformats.org/officeDocument/2006/relationships/image" Target="../media/image652.png"/><Relationship Id="rId42" Type="http://schemas.openxmlformats.org/officeDocument/2006/relationships/customXml" Target="../ink/ink663.xml"/><Relationship Id="rId47" Type="http://schemas.openxmlformats.org/officeDocument/2006/relationships/image" Target="../media/image665.png"/><Relationship Id="rId63" Type="http://schemas.openxmlformats.org/officeDocument/2006/relationships/image" Target="../media/image673.png"/><Relationship Id="rId68" Type="http://schemas.openxmlformats.org/officeDocument/2006/relationships/customXml" Target="../ink/ink676.xml"/><Relationship Id="rId84" Type="http://schemas.openxmlformats.org/officeDocument/2006/relationships/customXml" Target="../ink/ink684.xml"/><Relationship Id="rId89" Type="http://schemas.openxmlformats.org/officeDocument/2006/relationships/image" Target="../media/image686.png"/><Relationship Id="rId16" Type="http://schemas.openxmlformats.org/officeDocument/2006/relationships/customXml" Target="../ink/ink650.xml"/><Relationship Id="rId11" Type="http://schemas.openxmlformats.org/officeDocument/2006/relationships/image" Target="../media/image647.png"/><Relationship Id="rId32" Type="http://schemas.openxmlformats.org/officeDocument/2006/relationships/customXml" Target="../ink/ink658.xml"/><Relationship Id="rId37" Type="http://schemas.openxmlformats.org/officeDocument/2006/relationships/image" Target="../media/image660.png"/><Relationship Id="rId53" Type="http://schemas.openxmlformats.org/officeDocument/2006/relationships/image" Target="../media/image668.png"/><Relationship Id="rId58" Type="http://schemas.openxmlformats.org/officeDocument/2006/relationships/customXml" Target="../ink/ink671.xml"/><Relationship Id="rId74" Type="http://schemas.openxmlformats.org/officeDocument/2006/relationships/customXml" Target="../ink/ink679.xml"/><Relationship Id="rId79" Type="http://schemas.openxmlformats.org/officeDocument/2006/relationships/image" Target="../media/image681.png"/><Relationship Id="rId5" Type="http://schemas.openxmlformats.org/officeDocument/2006/relationships/image" Target="../media/image644.png"/><Relationship Id="rId90" Type="http://schemas.openxmlformats.org/officeDocument/2006/relationships/customXml" Target="../ink/ink687.xml"/><Relationship Id="rId95" Type="http://schemas.openxmlformats.org/officeDocument/2006/relationships/image" Target="../media/image689.png"/><Relationship Id="rId22" Type="http://schemas.openxmlformats.org/officeDocument/2006/relationships/customXml" Target="../ink/ink653.xml"/><Relationship Id="rId27" Type="http://schemas.openxmlformats.org/officeDocument/2006/relationships/image" Target="../media/image655.png"/><Relationship Id="rId43" Type="http://schemas.openxmlformats.org/officeDocument/2006/relationships/image" Target="../media/image663.png"/><Relationship Id="rId48" Type="http://schemas.openxmlformats.org/officeDocument/2006/relationships/customXml" Target="../ink/ink666.xml"/><Relationship Id="rId64" Type="http://schemas.openxmlformats.org/officeDocument/2006/relationships/customXml" Target="../ink/ink674.xml"/><Relationship Id="rId69" Type="http://schemas.openxmlformats.org/officeDocument/2006/relationships/image" Target="../media/image676.png"/><Relationship Id="rId80" Type="http://schemas.openxmlformats.org/officeDocument/2006/relationships/customXml" Target="../ink/ink682.xml"/><Relationship Id="rId85" Type="http://schemas.openxmlformats.org/officeDocument/2006/relationships/image" Target="../media/image684.png"/><Relationship Id="rId3" Type="http://schemas.openxmlformats.org/officeDocument/2006/relationships/image" Target="../media/image643.png"/><Relationship Id="rId12" Type="http://schemas.openxmlformats.org/officeDocument/2006/relationships/customXml" Target="../ink/ink648.xml"/><Relationship Id="rId17" Type="http://schemas.openxmlformats.org/officeDocument/2006/relationships/image" Target="../media/image650.png"/><Relationship Id="rId25" Type="http://schemas.openxmlformats.org/officeDocument/2006/relationships/image" Target="../media/image654.png"/><Relationship Id="rId33" Type="http://schemas.openxmlformats.org/officeDocument/2006/relationships/image" Target="../media/image658.png"/><Relationship Id="rId38" Type="http://schemas.openxmlformats.org/officeDocument/2006/relationships/customXml" Target="../ink/ink661.xml"/><Relationship Id="rId46" Type="http://schemas.openxmlformats.org/officeDocument/2006/relationships/customXml" Target="../ink/ink665.xml"/><Relationship Id="rId59" Type="http://schemas.openxmlformats.org/officeDocument/2006/relationships/image" Target="../media/image671.png"/><Relationship Id="rId67" Type="http://schemas.openxmlformats.org/officeDocument/2006/relationships/image" Target="../media/image675.png"/><Relationship Id="rId20" Type="http://schemas.openxmlformats.org/officeDocument/2006/relationships/customXml" Target="../ink/ink652.xml"/><Relationship Id="rId41" Type="http://schemas.openxmlformats.org/officeDocument/2006/relationships/image" Target="../media/image662.png"/><Relationship Id="rId54" Type="http://schemas.openxmlformats.org/officeDocument/2006/relationships/customXml" Target="../ink/ink669.xml"/><Relationship Id="rId62" Type="http://schemas.openxmlformats.org/officeDocument/2006/relationships/customXml" Target="../ink/ink673.xml"/><Relationship Id="rId70" Type="http://schemas.openxmlformats.org/officeDocument/2006/relationships/customXml" Target="../ink/ink677.xml"/><Relationship Id="rId75" Type="http://schemas.openxmlformats.org/officeDocument/2006/relationships/image" Target="../media/image679.png"/><Relationship Id="rId83" Type="http://schemas.openxmlformats.org/officeDocument/2006/relationships/image" Target="../media/image683.png"/><Relationship Id="rId88" Type="http://schemas.openxmlformats.org/officeDocument/2006/relationships/customXml" Target="../ink/ink686.xml"/><Relationship Id="rId91" Type="http://schemas.openxmlformats.org/officeDocument/2006/relationships/image" Target="../media/image687.png"/><Relationship Id="rId96" Type="http://schemas.openxmlformats.org/officeDocument/2006/relationships/customXml" Target="../ink/ink6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5.xml"/><Relationship Id="rId15" Type="http://schemas.openxmlformats.org/officeDocument/2006/relationships/image" Target="../media/image649.png"/><Relationship Id="rId23" Type="http://schemas.openxmlformats.org/officeDocument/2006/relationships/image" Target="../media/image653.png"/><Relationship Id="rId28" Type="http://schemas.openxmlformats.org/officeDocument/2006/relationships/customXml" Target="../ink/ink656.xml"/><Relationship Id="rId36" Type="http://schemas.openxmlformats.org/officeDocument/2006/relationships/customXml" Target="../ink/ink660.xml"/><Relationship Id="rId49" Type="http://schemas.openxmlformats.org/officeDocument/2006/relationships/image" Target="../media/image666.png"/><Relationship Id="rId57" Type="http://schemas.openxmlformats.org/officeDocument/2006/relationships/image" Target="../media/image670.png"/><Relationship Id="rId10" Type="http://schemas.openxmlformats.org/officeDocument/2006/relationships/customXml" Target="../ink/ink647.xml"/><Relationship Id="rId31" Type="http://schemas.openxmlformats.org/officeDocument/2006/relationships/image" Target="../media/image657.png"/><Relationship Id="rId44" Type="http://schemas.openxmlformats.org/officeDocument/2006/relationships/customXml" Target="../ink/ink664.xml"/><Relationship Id="rId52" Type="http://schemas.openxmlformats.org/officeDocument/2006/relationships/customXml" Target="../ink/ink668.xml"/><Relationship Id="rId60" Type="http://schemas.openxmlformats.org/officeDocument/2006/relationships/customXml" Target="../ink/ink672.xml"/><Relationship Id="rId65" Type="http://schemas.openxmlformats.org/officeDocument/2006/relationships/image" Target="../media/image674.png"/><Relationship Id="rId73" Type="http://schemas.openxmlformats.org/officeDocument/2006/relationships/image" Target="../media/image678.png"/><Relationship Id="rId78" Type="http://schemas.openxmlformats.org/officeDocument/2006/relationships/customXml" Target="../ink/ink681.xml"/><Relationship Id="rId81" Type="http://schemas.openxmlformats.org/officeDocument/2006/relationships/image" Target="../media/image682.png"/><Relationship Id="rId86" Type="http://schemas.openxmlformats.org/officeDocument/2006/relationships/customXml" Target="../ink/ink685.xml"/><Relationship Id="rId94" Type="http://schemas.openxmlformats.org/officeDocument/2006/relationships/customXml" Target="../ink/ink689.xml"/><Relationship Id="rId99" Type="http://schemas.openxmlformats.org/officeDocument/2006/relationships/image" Target="../media/image691.png"/><Relationship Id="rId4" Type="http://schemas.openxmlformats.org/officeDocument/2006/relationships/customXml" Target="../ink/ink644.xml"/><Relationship Id="rId9" Type="http://schemas.openxmlformats.org/officeDocument/2006/relationships/image" Target="../media/image646.png"/><Relationship Id="rId13" Type="http://schemas.openxmlformats.org/officeDocument/2006/relationships/image" Target="../media/image648.png"/><Relationship Id="rId18" Type="http://schemas.openxmlformats.org/officeDocument/2006/relationships/customXml" Target="../ink/ink651.xml"/><Relationship Id="rId39" Type="http://schemas.openxmlformats.org/officeDocument/2006/relationships/image" Target="../media/image661.png"/><Relationship Id="rId34" Type="http://schemas.openxmlformats.org/officeDocument/2006/relationships/customXml" Target="../ink/ink659.xml"/><Relationship Id="rId50" Type="http://schemas.openxmlformats.org/officeDocument/2006/relationships/customXml" Target="../ink/ink667.xml"/><Relationship Id="rId55" Type="http://schemas.openxmlformats.org/officeDocument/2006/relationships/image" Target="../media/image669.png"/><Relationship Id="rId76" Type="http://schemas.openxmlformats.org/officeDocument/2006/relationships/customXml" Target="../ink/ink680.xml"/><Relationship Id="rId97" Type="http://schemas.openxmlformats.org/officeDocument/2006/relationships/image" Target="../media/image690.png"/><Relationship Id="rId7" Type="http://schemas.openxmlformats.org/officeDocument/2006/relationships/image" Target="../media/image645.png"/><Relationship Id="rId71" Type="http://schemas.openxmlformats.org/officeDocument/2006/relationships/image" Target="../media/image677.png"/><Relationship Id="rId92" Type="http://schemas.openxmlformats.org/officeDocument/2006/relationships/customXml" Target="../ink/ink688.xml"/><Relationship Id="rId2" Type="http://schemas.openxmlformats.org/officeDocument/2006/relationships/customXml" Target="../ink/ink643.xml"/><Relationship Id="rId29" Type="http://schemas.openxmlformats.org/officeDocument/2006/relationships/image" Target="../media/image656.png"/><Relationship Id="rId24" Type="http://schemas.openxmlformats.org/officeDocument/2006/relationships/customXml" Target="../ink/ink654.xml"/><Relationship Id="rId40" Type="http://schemas.openxmlformats.org/officeDocument/2006/relationships/customXml" Target="../ink/ink662.xml"/><Relationship Id="rId45" Type="http://schemas.openxmlformats.org/officeDocument/2006/relationships/image" Target="../media/image664.png"/><Relationship Id="rId66" Type="http://schemas.openxmlformats.org/officeDocument/2006/relationships/customXml" Target="../ink/ink675.xml"/><Relationship Id="rId87" Type="http://schemas.openxmlformats.org/officeDocument/2006/relationships/image" Target="../media/image685.png"/><Relationship Id="rId61" Type="http://schemas.openxmlformats.org/officeDocument/2006/relationships/image" Target="../media/image672.png"/><Relationship Id="rId82" Type="http://schemas.openxmlformats.org/officeDocument/2006/relationships/customXml" Target="../ink/ink683.xml"/><Relationship Id="rId19" Type="http://schemas.openxmlformats.org/officeDocument/2006/relationships/image" Target="../media/image651.png"/><Relationship Id="rId14" Type="http://schemas.openxmlformats.org/officeDocument/2006/relationships/customXml" Target="../ink/ink649.xml"/><Relationship Id="rId30" Type="http://schemas.openxmlformats.org/officeDocument/2006/relationships/customXml" Target="../ink/ink657.xml"/><Relationship Id="rId35" Type="http://schemas.openxmlformats.org/officeDocument/2006/relationships/image" Target="../media/image659.png"/><Relationship Id="rId56" Type="http://schemas.openxmlformats.org/officeDocument/2006/relationships/customXml" Target="../ink/ink670.xml"/><Relationship Id="rId77" Type="http://schemas.openxmlformats.org/officeDocument/2006/relationships/image" Target="../media/image680.png"/><Relationship Id="rId8" Type="http://schemas.openxmlformats.org/officeDocument/2006/relationships/customXml" Target="../ink/ink646.xml"/><Relationship Id="rId51" Type="http://schemas.openxmlformats.org/officeDocument/2006/relationships/image" Target="../media/image667.png"/><Relationship Id="rId72" Type="http://schemas.openxmlformats.org/officeDocument/2006/relationships/customXml" Target="../ink/ink678.xml"/><Relationship Id="rId93" Type="http://schemas.openxmlformats.org/officeDocument/2006/relationships/image" Target="../media/image688.png"/><Relationship Id="rId98" Type="http://schemas.openxmlformats.org/officeDocument/2006/relationships/customXml" Target="../ink/ink69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04.xml"/><Relationship Id="rId117" Type="http://schemas.openxmlformats.org/officeDocument/2006/relationships/image" Target="../media/image749.png"/><Relationship Id="rId21" Type="http://schemas.openxmlformats.org/officeDocument/2006/relationships/image" Target="../media/image701.png"/><Relationship Id="rId42" Type="http://schemas.openxmlformats.org/officeDocument/2006/relationships/customXml" Target="../ink/ink712.xml"/><Relationship Id="rId47" Type="http://schemas.openxmlformats.org/officeDocument/2006/relationships/image" Target="../media/image714.png"/><Relationship Id="rId63" Type="http://schemas.openxmlformats.org/officeDocument/2006/relationships/image" Target="../media/image722.png"/><Relationship Id="rId68" Type="http://schemas.openxmlformats.org/officeDocument/2006/relationships/customXml" Target="../ink/ink725.xml"/><Relationship Id="rId84" Type="http://schemas.openxmlformats.org/officeDocument/2006/relationships/customXml" Target="../ink/ink733.xml"/><Relationship Id="rId89" Type="http://schemas.openxmlformats.org/officeDocument/2006/relationships/image" Target="../media/image735.png"/><Relationship Id="rId112" Type="http://schemas.openxmlformats.org/officeDocument/2006/relationships/customXml" Target="../ink/ink747.xml"/><Relationship Id="rId16" Type="http://schemas.openxmlformats.org/officeDocument/2006/relationships/customXml" Target="../ink/ink699.xml"/><Relationship Id="rId107" Type="http://schemas.openxmlformats.org/officeDocument/2006/relationships/image" Target="../media/image744.png"/><Relationship Id="rId11" Type="http://schemas.openxmlformats.org/officeDocument/2006/relationships/image" Target="../media/image696.png"/><Relationship Id="rId32" Type="http://schemas.openxmlformats.org/officeDocument/2006/relationships/customXml" Target="../ink/ink707.xml"/><Relationship Id="rId37" Type="http://schemas.openxmlformats.org/officeDocument/2006/relationships/image" Target="../media/image709.png"/><Relationship Id="rId53" Type="http://schemas.openxmlformats.org/officeDocument/2006/relationships/image" Target="../media/image717.png"/><Relationship Id="rId58" Type="http://schemas.openxmlformats.org/officeDocument/2006/relationships/customXml" Target="../ink/ink720.xml"/><Relationship Id="rId74" Type="http://schemas.openxmlformats.org/officeDocument/2006/relationships/customXml" Target="../ink/ink728.xml"/><Relationship Id="rId79" Type="http://schemas.openxmlformats.org/officeDocument/2006/relationships/image" Target="../media/image730.png"/><Relationship Id="rId102" Type="http://schemas.openxmlformats.org/officeDocument/2006/relationships/customXml" Target="../ink/ink742.xml"/><Relationship Id="rId123" Type="http://schemas.openxmlformats.org/officeDocument/2006/relationships/image" Target="../media/image752.png"/><Relationship Id="rId5" Type="http://schemas.openxmlformats.org/officeDocument/2006/relationships/image" Target="../media/image693.png"/><Relationship Id="rId90" Type="http://schemas.openxmlformats.org/officeDocument/2006/relationships/customXml" Target="../ink/ink736.xml"/><Relationship Id="rId95" Type="http://schemas.openxmlformats.org/officeDocument/2006/relationships/image" Target="../media/image738.png"/><Relationship Id="rId22" Type="http://schemas.openxmlformats.org/officeDocument/2006/relationships/customXml" Target="../ink/ink702.xml"/><Relationship Id="rId27" Type="http://schemas.openxmlformats.org/officeDocument/2006/relationships/image" Target="../media/image704.png"/><Relationship Id="rId43" Type="http://schemas.openxmlformats.org/officeDocument/2006/relationships/image" Target="../media/image712.png"/><Relationship Id="rId48" Type="http://schemas.openxmlformats.org/officeDocument/2006/relationships/customXml" Target="../ink/ink715.xml"/><Relationship Id="rId64" Type="http://schemas.openxmlformats.org/officeDocument/2006/relationships/customXml" Target="../ink/ink723.xml"/><Relationship Id="rId69" Type="http://schemas.openxmlformats.org/officeDocument/2006/relationships/image" Target="../media/image725.png"/><Relationship Id="rId113" Type="http://schemas.openxmlformats.org/officeDocument/2006/relationships/image" Target="../media/image747.png"/><Relationship Id="rId118" Type="http://schemas.openxmlformats.org/officeDocument/2006/relationships/customXml" Target="../ink/ink750.xml"/><Relationship Id="rId80" Type="http://schemas.openxmlformats.org/officeDocument/2006/relationships/customXml" Target="../ink/ink731.xml"/><Relationship Id="rId85" Type="http://schemas.openxmlformats.org/officeDocument/2006/relationships/image" Target="../media/image733.png"/><Relationship Id="rId12" Type="http://schemas.openxmlformats.org/officeDocument/2006/relationships/customXml" Target="../ink/ink697.xml"/><Relationship Id="rId17" Type="http://schemas.openxmlformats.org/officeDocument/2006/relationships/image" Target="../media/image699.png"/><Relationship Id="rId33" Type="http://schemas.openxmlformats.org/officeDocument/2006/relationships/image" Target="../media/image707.png"/><Relationship Id="rId38" Type="http://schemas.openxmlformats.org/officeDocument/2006/relationships/customXml" Target="../ink/ink710.xml"/><Relationship Id="rId59" Type="http://schemas.openxmlformats.org/officeDocument/2006/relationships/image" Target="../media/image720.png"/><Relationship Id="rId103" Type="http://schemas.openxmlformats.org/officeDocument/2006/relationships/image" Target="../media/image742.png"/><Relationship Id="rId108" Type="http://schemas.openxmlformats.org/officeDocument/2006/relationships/customXml" Target="../ink/ink745.xml"/><Relationship Id="rId124" Type="http://schemas.openxmlformats.org/officeDocument/2006/relationships/customXml" Target="../ink/ink753.xml"/><Relationship Id="rId54" Type="http://schemas.openxmlformats.org/officeDocument/2006/relationships/customXml" Target="../ink/ink718.xml"/><Relationship Id="rId70" Type="http://schemas.openxmlformats.org/officeDocument/2006/relationships/customXml" Target="../ink/ink726.xml"/><Relationship Id="rId75" Type="http://schemas.openxmlformats.org/officeDocument/2006/relationships/image" Target="../media/image728.png"/><Relationship Id="rId91" Type="http://schemas.openxmlformats.org/officeDocument/2006/relationships/image" Target="../media/image736.png"/><Relationship Id="rId96" Type="http://schemas.openxmlformats.org/officeDocument/2006/relationships/customXml" Target="../ink/ink7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4.xml"/><Relationship Id="rId23" Type="http://schemas.openxmlformats.org/officeDocument/2006/relationships/image" Target="../media/image702.png"/><Relationship Id="rId28" Type="http://schemas.openxmlformats.org/officeDocument/2006/relationships/customXml" Target="../ink/ink705.xml"/><Relationship Id="rId49" Type="http://schemas.openxmlformats.org/officeDocument/2006/relationships/image" Target="../media/image715.png"/><Relationship Id="rId114" Type="http://schemas.openxmlformats.org/officeDocument/2006/relationships/customXml" Target="../ink/ink748.xml"/><Relationship Id="rId119" Type="http://schemas.openxmlformats.org/officeDocument/2006/relationships/image" Target="../media/image750.png"/><Relationship Id="rId44" Type="http://schemas.openxmlformats.org/officeDocument/2006/relationships/customXml" Target="../ink/ink713.xml"/><Relationship Id="rId60" Type="http://schemas.openxmlformats.org/officeDocument/2006/relationships/customXml" Target="../ink/ink721.xml"/><Relationship Id="rId65" Type="http://schemas.openxmlformats.org/officeDocument/2006/relationships/image" Target="../media/image723.png"/><Relationship Id="rId81" Type="http://schemas.openxmlformats.org/officeDocument/2006/relationships/image" Target="../media/image731.png"/><Relationship Id="rId86" Type="http://schemas.openxmlformats.org/officeDocument/2006/relationships/customXml" Target="../ink/ink734.xml"/><Relationship Id="rId13" Type="http://schemas.openxmlformats.org/officeDocument/2006/relationships/image" Target="../media/image697.png"/><Relationship Id="rId18" Type="http://schemas.openxmlformats.org/officeDocument/2006/relationships/customXml" Target="../ink/ink700.xml"/><Relationship Id="rId39" Type="http://schemas.openxmlformats.org/officeDocument/2006/relationships/image" Target="../media/image710.png"/><Relationship Id="rId109" Type="http://schemas.openxmlformats.org/officeDocument/2006/relationships/image" Target="../media/image745.png"/><Relationship Id="rId34" Type="http://schemas.openxmlformats.org/officeDocument/2006/relationships/customXml" Target="../ink/ink708.xml"/><Relationship Id="rId50" Type="http://schemas.openxmlformats.org/officeDocument/2006/relationships/customXml" Target="../ink/ink716.xml"/><Relationship Id="rId55" Type="http://schemas.openxmlformats.org/officeDocument/2006/relationships/image" Target="../media/image718.png"/><Relationship Id="rId76" Type="http://schemas.openxmlformats.org/officeDocument/2006/relationships/customXml" Target="../ink/ink729.xml"/><Relationship Id="rId97" Type="http://schemas.openxmlformats.org/officeDocument/2006/relationships/image" Target="../media/image739.png"/><Relationship Id="rId104" Type="http://schemas.openxmlformats.org/officeDocument/2006/relationships/customXml" Target="../ink/ink743.xml"/><Relationship Id="rId120" Type="http://schemas.openxmlformats.org/officeDocument/2006/relationships/customXml" Target="../ink/ink751.xml"/><Relationship Id="rId125" Type="http://schemas.openxmlformats.org/officeDocument/2006/relationships/image" Target="../media/image753.png"/><Relationship Id="rId7" Type="http://schemas.openxmlformats.org/officeDocument/2006/relationships/image" Target="../media/image694.png"/><Relationship Id="rId71" Type="http://schemas.openxmlformats.org/officeDocument/2006/relationships/image" Target="../media/image726.png"/><Relationship Id="rId92" Type="http://schemas.openxmlformats.org/officeDocument/2006/relationships/customXml" Target="../ink/ink737.xml"/><Relationship Id="rId2" Type="http://schemas.openxmlformats.org/officeDocument/2006/relationships/customXml" Target="../ink/ink692.xml"/><Relationship Id="rId29" Type="http://schemas.openxmlformats.org/officeDocument/2006/relationships/image" Target="../media/image705.png"/><Relationship Id="rId24" Type="http://schemas.openxmlformats.org/officeDocument/2006/relationships/customXml" Target="../ink/ink703.xml"/><Relationship Id="rId40" Type="http://schemas.openxmlformats.org/officeDocument/2006/relationships/customXml" Target="../ink/ink711.xml"/><Relationship Id="rId45" Type="http://schemas.openxmlformats.org/officeDocument/2006/relationships/image" Target="../media/image713.png"/><Relationship Id="rId66" Type="http://schemas.openxmlformats.org/officeDocument/2006/relationships/customXml" Target="../ink/ink724.xml"/><Relationship Id="rId87" Type="http://schemas.openxmlformats.org/officeDocument/2006/relationships/image" Target="../media/image734.png"/><Relationship Id="rId110" Type="http://schemas.openxmlformats.org/officeDocument/2006/relationships/customXml" Target="../ink/ink746.xml"/><Relationship Id="rId115" Type="http://schemas.openxmlformats.org/officeDocument/2006/relationships/image" Target="../media/image748.png"/><Relationship Id="rId61" Type="http://schemas.openxmlformats.org/officeDocument/2006/relationships/image" Target="../media/image721.png"/><Relationship Id="rId82" Type="http://schemas.openxmlformats.org/officeDocument/2006/relationships/customXml" Target="../ink/ink732.xml"/><Relationship Id="rId19" Type="http://schemas.openxmlformats.org/officeDocument/2006/relationships/image" Target="../media/image700.png"/><Relationship Id="rId14" Type="http://schemas.openxmlformats.org/officeDocument/2006/relationships/customXml" Target="../ink/ink698.xml"/><Relationship Id="rId30" Type="http://schemas.openxmlformats.org/officeDocument/2006/relationships/customXml" Target="../ink/ink706.xml"/><Relationship Id="rId35" Type="http://schemas.openxmlformats.org/officeDocument/2006/relationships/image" Target="../media/image708.png"/><Relationship Id="rId56" Type="http://schemas.openxmlformats.org/officeDocument/2006/relationships/customXml" Target="../ink/ink719.xml"/><Relationship Id="rId77" Type="http://schemas.openxmlformats.org/officeDocument/2006/relationships/image" Target="../media/image729.png"/><Relationship Id="rId100" Type="http://schemas.openxmlformats.org/officeDocument/2006/relationships/customXml" Target="../ink/ink741.xml"/><Relationship Id="rId105" Type="http://schemas.openxmlformats.org/officeDocument/2006/relationships/image" Target="../media/image743.png"/><Relationship Id="rId8" Type="http://schemas.openxmlformats.org/officeDocument/2006/relationships/customXml" Target="../ink/ink695.xml"/><Relationship Id="rId51" Type="http://schemas.openxmlformats.org/officeDocument/2006/relationships/image" Target="../media/image716.png"/><Relationship Id="rId72" Type="http://schemas.openxmlformats.org/officeDocument/2006/relationships/customXml" Target="../ink/ink727.xml"/><Relationship Id="rId93" Type="http://schemas.openxmlformats.org/officeDocument/2006/relationships/image" Target="../media/image737.png"/><Relationship Id="rId98" Type="http://schemas.openxmlformats.org/officeDocument/2006/relationships/customXml" Target="../ink/ink740.xml"/><Relationship Id="rId121" Type="http://schemas.openxmlformats.org/officeDocument/2006/relationships/image" Target="../media/image751.png"/><Relationship Id="rId3" Type="http://schemas.openxmlformats.org/officeDocument/2006/relationships/image" Target="../media/image692.png"/><Relationship Id="rId25" Type="http://schemas.openxmlformats.org/officeDocument/2006/relationships/image" Target="../media/image703.png"/><Relationship Id="rId46" Type="http://schemas.openxmlformats.org/officeDocument/2006/relationships/customXml" Target="../ink/ink714.xml"/><Relationship Id="rId67" Type="http://schemas.openxmlformats.org/officeDocument/2006/relationships/image" Target="../media/image724.png"/><Relationship Id="rId116" Type="http://schemas.openxmlformats.org/officeDocument/2006/relationships/customXml" Target="../ink/ink749.xml"/><Relationship Id="rId20" Type="http://schemas.openxmlformats.org/officeDocument/2006/relationships/customXml" Target="../ink/ink701.xml"/><Relationship Id="rId41" Type="http://schemas.openxmlformats.org/officeDocument/2006/relationships/image" Target="../media/image711.png"/><Relationship Id="rId62" Type="http://schemas.openxmlformats.org/officeDocument/2006/relationships/customXml" Target="../ink/ink722.xml"/><Relationship Id="rId83" Type="http://schemas.openxmlformats.org/officeDocument/2006/relationships/image" Target="../media/image732.png"/><Relationship Id="rId88" Type="http://schemas.openxmlformats.org/officeDocument/2006/relationships/customXml" Target="../ink/ink735.xml"/><Relationship Id="rId111" Type="http://schemas.openxmlformats.org/officeDocument/2006/relationships/image" Target="../media/image746.png"/><Relationship Id="rId15" Type="http://schemas.openxmlformats.org/officeDocument/2006/relationships/image" Target="../media/image698.png"/><Relationship Id="rId36" Type="http://schemas.openxmlformats.org/officeDocument/2006/relationships/customXml" Target="../ink/ink709.xml"/><Relationship Id="rId57" Type="http://schemas.openxmlformats.org/officeDocument/2006/relationships/image" Target="../media/image719.png"/><Relationship Id="rId106" Type="http://schemas.openxmlformats.org/officeDocument/2006/relationships/customXml" Target="../ink/ink744.xml"/><Relationship Id="rId10" Type="http://schemas.openxmlformats.org/officeDocument/2006/relationships/customXml" Target="../ink/ink696.xml"/><Relationship Id="rId31" Type="http://schemas.openxmlformats.org/officeDocument/2006/relationships/image" Target="../media/image706.png"/><Relationship Id="rId52" Type="http://schemas.openxmlformats.org/officeDocument/2006/relationships/customXml" Target="../ink/ink717.xml"/><Relationship Id="rId73" Type="http://schemas.openxmlformats.org/officeDocument/2006/relationships/image" Target="../media/image727.png"/><Relationship Id="rId78" Type="http://schemas.openxmlformats.org/officeDocument/2006/relationships/customXml" Target="../ink/ink730.xml"/><Relationship Id="rId94" Type="http://schemas.openxmlformats.org/officeDocument/2006/relationships/customXml" Target="../ink/ink738.xml"/><Relationship Id="rId99" Type="http://schemas.openxmlformats.org/officeDocument/2006/relationships/image" Target="../media/image740.png"/><Relationship Id="rId101" Type="http://schemas.openxmlformats.org/officeDocument/2006/relationships/image" Target="../media/image741.png"/><Relationship Id="rId122" Type="http://schemas.openxmlformats.org/officeDocument/2006/relationships/customXml" Target="../ink/ink752.xml"/><Relationship Id="rId4" Type="http://schemas.openxmlformats.org/officeDocument/2006/relationships/customXml" Target="../ink/ink693.xml"/><Relationship Id="rId9" Type="http://schemas.openxmlformats.org/officeDocument/2006/relationships/image" Target="../media/image695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1.png"/><Relationship Id="rId21" Type="http://schemas.openxmlformats.org/officeDocument/2006/relationships/image" Target="../media/image763.png"/><Relationship Id="rId42" Type="http://schemas.openxmlformats.org/officeDocument/2006/relationships/customXml" Target="../ink/ink774.xml"/><Relationship Id="rId63" Type="http://schemas.openxmlformats.org/officeDocument/2006/relationships/image" Target="../media/image784.png"/><Relationship Id="rId84" Type="http://schemas.openxmlformats.org/officeDocument/2006/relationships/customXml" Target="../ink/ink795.xml"/><Relationship Id="rId138" Type="http://schemas.openxmlformats.org/officeDocument/2006/relationships/customXml" Target="../ink/ink822.xml"/><Relationship Id="rId159" Type="http://schemas.openxmlformats.org/officeDocument/2006/relationships/image" Target="../media/image832.png"/><Relationship Id="rId107" Type="http://schemas.openxmlformats.org/officeDocument/2006/relationships/image" Target="../media/image806.png"/><Relationship Id="rId11" Type="http://schemas.openxmlformats.org/officeDocument/2006/relationships/image" Target="../media/image758.png"/><Relationship Id="rId32" Type="http://schemas.openxmlformats.org/officeDocument/2006/relationships/customXml" Target="../ink/ink769.xml"/><Relationship Id="rId53" Type="http://schemas.openxmlformats.org/officeDocument/2006/relationships/image" Target="../media/image779.png"/><Relationship Id="rId74" Type="http://schemas.openxmlformats.org/officeDocument/2006/relationships/customXml" Target="../ink/ink790.xml"/><Relationship Id="rId128" Type="http://schemas.openxmlformats.org/officeDocument/2006/relationships/customXml" Target="../ink/ink817.xml"/><Relationship Id="rId149" Type="http://schemas.openxmlformats.org/officeDocument/2006/relationships/image" Target="../media/image827.png"/><Relationship Id="rId5" Type="http://schemas.openxmlformats.org/officeDocument/2006/relationships/image" Target="../media/image755.png"/><Relationship Id="rId95" Type="http://schemas.openxmlformats.org/officeDocument/2006/relationships/image" Target="../media/image800.png"/><Relationship Id="rId160" Type="http://schemas.openxmlformats.org/officeDocument/2006/relationships/customXml" Target="../ink/ink833.xml"/><Relationship Id="rId22" Type="http://schemas.openxmlformats.org/officeDocument/2006/relationships/customXml" Target="../ink/ink764.xml"/><Relationship Id="rId43" Type="http://schemas.openxmlformats.org/officeDocument/2006/relationships/image" Target="../media/image774.png"/><Relationship Id="rId64" Type="http://schemas.openxmlformats.org/officeDocument/2006/relationships/customXml" Target="../ink/ink785.xml"/><Relationship Id="rId118" Type="http://schemas.openxmlformats.org/officeDocument/2006/relationships/customXml" Target="../ink/ink812.xml"/><Relationship Id="rId139" Type="http://schemas.openxmlformats.org/officeDocument/2006/relationships/image" Target="../media/image822.png"/><Relationship Id="rId85" Type="http://schemas.openxmlformats.org/officeDocument/2006/relationships/image" Target="../media/image795.png"/><Relationship Id="rId150" Type="http://schemas.openxmlformats.org/officeDocument/2006/relationships/customXml" Target="../ink/ink828.xml"/><Relationship Id="rId12" Type="http://schemas.openxmlformats.org/officeDocument/2006/relationships/customXml" Target="../ink/ink759.xml"/><Relationship Id="rId17" Type="http://schemas.openxmlformats.org/officeDocument/2006/relationships/image" Target="../media/image761.png"/><Relationship Id="rId33" Type="http://schemas.openxmlformats.org/officeDocument/2006/relationships/image" Target="../media/image769.png"/><Relationship Id="rId38" Type="http://schemas.openxmlformats.org/officeDocument/2006/relationships/customXml" Target="../ink/ink772.xml"/><Relationship Id="rId59" Type="http://schemas.openxmlformats.org/officeDocument/2006/relationships/image" Target="../media/image782.png"/><Relationship Id="rId103" Type="http://schemas.openxmlformats.org/officeDocument/2006/relationships/image" Target="../media/image804.png"/><Relationship Id="rId108" Type="http://schemas.openxmlformats.org/officeDocument/2006/relationships/customXml" Target="../ink/ink807.xml"/><Relationship Id="rId124" Type="http://schemas.openxmlformats.org/officeDocument/2006/relationships/customXml" Target="../ink/ink815.xml"/><Relationship Id="rId129" Type="http://schemas.openxmlformats.org/officeDocument/2006/relationships/image" Target="../media/image817.png"/><Relationship Id="rId54" Type="http://schemas.openxmlformats.org/officeDocument/2006/relationships/customXml" Target="../ink/ink780.xml"/><Relationship Id="rId70" Type="http://schemas.openxmlformats.org/officeDocument/2006/relationships/customXml" Target="../ink/ink788.xml"/><Relationship Id="rId75" Type="http://schemas.openxmlformats.org/officeDocument/2006/relationships/image" Target="../media/image790.png"/><Relationship Id="rId91" Type="http://schemas.openxmlformats.org/officeDocument/2006/relationships/image" Target="../media/image798.png"/><Relationship Id="rId96" Type="http://schemas.openxmlformats.org/officeDocument/2006/relationships/customXml" Target="../ink/ink801.xml"/><Relationship Id="rId140" Type="http://schemas.openxmlformats.org/officeDocument/2006/relationships/customXml" Target="../ink/ink823.xml"/><Relationship Id="rId145" Type="http://schemas.openxmlformats.org/officeDocument/2006/relationships/image" Target="../media/image825.png"/><Relationship Id="rId161" Type="http://schemas.openxmlformats.org/officeDocument/2006/relationships/image" Target="../media/image8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6.xml"/><Relationship Id="rId23" Type="http://schemas.openxmlformats.org/officeDocument/2006/relationships/image" Target="../media/image764.png"/><Relationship Id="rId28" Type="http://schemas.openxmlformats.org/officeDocument/2006/relationships/customXml" Target="../ink/ink767.xml"/><Relationship Id="rId49" Type="http://schemas.openxmlformats.org/officeDocument/2006/relationships/image" Target="../media/image777.png"/><Relationship Id="rId114" Type="http://schemas.openxmlformats.org/officeDocument/2006/relationships/customXml" Target="../ink/ink810.xml"/><Relationship Id="rId119" Type="http://schemas.openxmlformats.org/officeDocument/2006/relationships/image" Target="../media/image812.png"/><Relationship Id="rId44" Type="http://schemas.openxmlformats.org/officeDocument/2006/relationships/customXml" Target="../ink/ink775.xml"/><Relationship Id="rId60" Type="http://schemas.openxmlformats.org/officeDocument/2006/relationships/customXml" Target="../ink/ink783.xml"/><Relationship Id="rId65" Type="http://schemas.openxmlformats.org/officeDocument/2006/relationships/image" Target="../media/image785.png"/><Relationship Id="rId81" Type="http://schemas.openxmlformats.org/officeDocument/2006/relationships/image" Target="../media/image793.png"/><Relationship Id="rId86" Type="http://schemas.openxmlformats.org/officeDocument/2006/relationships/customXml" Target="../ink/ink796.xml"/><Relationship Id="rId130" Type="http://schemas.openxmlformats.org/officeDocument/2006/relationships/customXml" Target="../ink/ink818.xml"/><Relationship Id="rId135" Type="http://schemas.openxmlformats.org/officeDocument/2006/relationships/image" Target="../media/image820.png"/><Relationship Id="rId151" Type="http://schemas.openxmlformats.org/officeDocument/2006/relationships/image" Target="../media/image828.png"/><Relationship Id="rId156" Type="http://schemas.openxmlformats.org/officeDocument/2006/relationships/customXml" Target="../ink/ink831.xml"/><Relationship Id="rId13" Type="http://schemas.openxmlformats.org/officeDocument/2006/relationships/image" Target="../media/image759.png"/><Relationship Id="rId18" Type="http://schemas.openxmlformats.org/officeDocument/2006/relationships/customXml" Target="../ink/ink762.xml"/><Relationship Id="rId39" Type="http://schemas.openxmlformats.org/officeDocument/2006/relationships/image" Target="../media/image772.png"/><Relationship Id="rId109" Type="http://schemas.openxmlformats.org/officeDocument/2006/relationships/image" Target="../media/image807.png"/><Relationship Id="rId34" Type="http://schemas.openxmlformats.org/officeDocument/2006/relationships/customXml" Target="../ink/ink770.xml"/><Relationship Id="rId50" Type="http://schemas.openxmlformats.org/officeDocument/2006/relationships/customXml" Target="../ink/ink778.xml"/><Relationship Id="rId55" Type="http://schemas.openxmlformats.org/officeDocument/2006/relationships/image" Target="../media/image780.png"/><Relationship Id="rId76" Type="http://schemas.openxmlformats.org/officeDocument/2006/relationships/customXml" Target="../ink/ink791.xml"/><Relationship Id="rId97" Type="http://schemas.openxmlformats.org/officeDocument/2006/relationships/image" Target="../media/image801.png"/><Relationship Id="rId104" Type="http://schemas.openxmlformats.org/officeDocument/2006/relationships/customXml" Target="../ink/ink805.xml"/><Relationship Id="rId120" Type="http://schemas.openxmlformats.org/officeDocument/2006/relationships/customXml" Target="../ink/ink813.xml"/><Relationship Id="rId125" Type="http://schemas.openxmlformats.org/officeDocument/2006/relationships/image" Target="../media/image815.png"/><Relationship Id="rId141" Type="http://schemas.openxmlformats.org/officeDocument/2006/relationships/image" Target="../media/image823.png"/><Relationship Id="rId146" Type="http://schemas.openxmlformats.org/officeDocument/2006/relationships/customXml" Target="../ink/ink826.xml"/><Relationship Id="rId7" Type="http://schemas.openxmlformats.org/officeDocument/2006/relationships/image" Target="../media/image756.png"/><Relationship Id="rId71" Type="http://schemas.openxmlformats.org/officeDocument/2006/relationships/image" Target="../media/image788.png"/><Relationship Id="rId92" Type="http://schemas.openxmlformats.org/officeDocument/2006/relationships/customXml" Target="../ink/ink799.xml"/><Relationship Id="rId2" Type="http://schemas.openxmlformats.org/officeDocument/2006/relationships/customXml" Target="../ink/ink754.xml"/><Relationship Id="rId29" Type="http://schemas.openxmlformats.org/officeDocument/2006/relationships/image" Target="../media/image767.png"/><Relationship Id="rId24" Type="http://schemas.openxmlformats.org/officeDocument/2006/relationships/customXml" Target="../ink/ink765.xml"/><Relationship Id="rId40" Type="http://schemas.openxmlformats.org/officeDocument/2006/relationships/customXml" Target="../ink/ink773.xml"/><Relationship Id="rId45" Type="http://schemas.openxmlformats.org/officeDocument/2006/relationships/image" Target="../media/image775.png"/><Relationship Id="rId66" Type="http://schemas.openxmlformats.org/officeDocument/2006/relationships/customXml" Target="../ink/ink786.xml"/><Relationship Id="rId87" Type="http://schemas.openxmlformats.org/officeDocument/2006/relationships/image" Target="../media/image796.png"/><Relationship Id="rId110" Type="http://schemas.openxmlformats.org/officeDocument/2006/relationships/customXml" Target="../ink/ink808.xml"/><Relationship Id="rId115" Type="http://schemas.openxmlformats.org/officeDocument/2006/relationships/image" Target="../media/image810.png"/><Relationship Id="rId131" Type="http://schemas.openxmlformats.org/officeDocument/2006/relationships/image" Target="../media/image818.png"/><Relationship Id="rId136" Type="http://schemas.openxmlformats.org/officeDocument/2006/relationships/customXml" Target="../ink/ink821.xml"/><Relationship Id="rId157" Type="http://schemas.openxmlformats.org/officeDocument/2006/relationships/image" Target="../media/image831.png"/><Relationship Id="rId61" Type="http://schemas.openxmlformats.org/officeDocument/2006/relationships/image" Target="../media/image783.png"/><Relationship Id="rId82" Type="http://schemas.openxmlformats.org/officeDocument/2006/relationships/customXml" Target="../ink/ink794.xml"/><Relationship Id="rId152" Type="http://schemas.openxmlformats.org/officeDocument/2006/relationships/customXml" Target="../ink/ink829.xml"/><Relationship Id="rId19" Type="http://schemas.openxmlformats.org/officeDocument/2006/relationships/image" Target="../media/image762.png"/><Relationship Id="rId14" Type="http://schemas.openxmlformats.org/officeDocument/2006/relationships/customXml" Target="../ink/ink760.xml"/><Relationship Id="rId30" Type="http://schemas.openxmlformats.org/officeDocument/2006/relationships/customXml" Target="../ink/ink768.xml"/><Relationship Id="rId35" Type="http://schemas.openxmlformats.org/officeDocument/2006/relationships/image" Target="../media/image770.png"/><Relationship Id="rId56" Type="http://schemas.openxmlformats.org/officeDocument/2006/relationships/customXml" Target="../ink/ink781.xml"/><Relationship Id="rId77" Type="http://schemas.openxmlformats.org/officeDocument/2006/relationships/image" Target="../media/image791.png"/><Relationship Id="rId100" Type="http://schemas.openxmlformats.org/officeDocument/2006/relationships/customXml" Target="../ink/ink803.xml"/><Relationship Id="rId105" Type="http://schemas.openxmlformats.org/officeDocument/2006/relationships/image" Target="../media/image805.png"/><Relationship Id="rId126" Type="http://schemas.openxmlformats.org/officeDocument/2006/relationships/customXml" Target="../ink/ink816.xml"/><Relationship Id="rId147" Type="http://schemas.openxmlformats.org/officeDocument/2006/relationships/image" Target="../media/image826.png"/><Relationship Id="rId8" Type="http://schemas.openxmlformats.org/officeDocument/2006/relationships/customXml" Target="../ink/ink757.xml"/><Relationship Id="rId51" Type="http://schemas.openxmlformats.org/officeDocument/2006/relationships/image" Target="../media/image778.png"/><Relationship Id="rId72" Type="http://schemas.openxmlformats.org/officeDocument/2006/relationships/customXml" Target="../ink/ink789.xml"/><Relationship Id="rId93" Type="http://schemas.openxmlformats.org/officeDocument/2006/relationships/image" Target="../media/image799.png"/><Relationship Id="rId98" Type="http://schemas.openxmlformats.org/officeDocument/2006/relationships/customXml" Target="../ink/ink802.xml"/><Relationship Id="rId121" Type="http://schemas.openxmlformats.org/officeDocument/2006/relationships/image" Target="../media/image813.png"/><Relationship Id="rId142" Type="http://schemas.openxmlformats.org/officeDocument/2006/relationships/customXml" Target="../ink/ink824.xml"/><Relationship Id="rId3" Type="http://schemas.openxmlformats.org/officeDocument/2006/relationships/image" Target="../media/image754.png"/><Relationship Id="rId25" Type="http://schemas.openxmlformats.org/officeDocument/2006/relationships/image" Target="../media/image765.png"/><Relationship Id="rId46" Type="http://schemas.openxmlformats.org/officeDocument/2006/relationships/customXml" Target="../ink/ink776.xml"/><Relationship Id="rId67" Type="http://schemas.openxmlformats.org/officeDocument/2006/relationships/image" Target="../media/image786.png"/><Relationship Id="rId116" Type="http://schemas.openxmlformats.org/officeDocument/2006/relationships/customXml" Target="../ink/ink811.xml"/><Relationship Id="rId137" Type="http://schemas.openxmlformats.org/officeDocument/2006/relationships/image" Target="../media/image821.png"/><Relationship Id="rId158" Type="http://schemas.openxmlformats.org/officeDocument/2006/relationships/customXml" Target="../ink/ink832.xml"/><Relationship Id="rId20" Type="http://schemas.openxmlformats.org/officeDocument/2006/relationships/customXml" Target="../ink/ink763.xml"/><Relationship Id="rId41" Type="http://schemas.openxmlformats.org/officeDocument/2006/relationships/image" Target="../media/image773.png"/><Relationship Id="rId62" Type="http://schemas.openxmlformats.org/officeDocument/2006/relationships/customXml" Target="../ink/ink784.xml"/><Relationship Id="rId83" Type="http://schemas.openxmlformats.org/officeDocument/2006/relationships/image" Target="../media/image794.png"/><Relationship Id="rId88" Type="http://schemas.openxmlformats.org/officeDocument/2006/relationships/customXml" Target="../ink/ink797.xml"/><Relationship Id="rId111" Type="http://schemas.openxmlformats.org/officeDocument/2006/relationships/image" Target="../media/image808.png"/><Relationship Id="rId132" Type="http://schemas.openxmlformats.org/officeDocument/2006/relationships/customXml" Target="../ink/ink819.xml"/><Relationship Id="rId153" Type="http://schemas.openxmlformats.org/officeDocument/2006/relationships/image" Target="../media/image829.png"/><Relationship Id="rId15" Type="http://schemas.openxmlformats.org/officeDocument/2006/relationships/image" Target="../media/image760.png"/><Relationship Id="rId36" Type="http://schemas.openxmlformats.org/officeDocument/2006/relationships/customXml" Target="../ink/ink771.xml"/><Relationship Id="rId57" Type="http://schemas.openxmlformats.org/officeDocument/2006/relationships/image" Target="../media/image781.png"/><Relationship Id="rId106" Type="http://schemas.openxmlformats.org/officeDocument/2006/relationships/customXml" Target="../ink/ink806.xml"/><Relationship Id="rId127" Type="http://schemas.openxmlformats.org/officeDocument/2006/relationships/image" Target="../media/image816.png"/><Relationship Id="rId10" Type="http://schemas.openxmlformats.org/officeDocument/2006/relationships/customXml" Target="../ink/ink758.xml"/><Relationship Id="rId31" Type="http://schemas.openxmlformats.org/officeDocument/2006/relationships/image" Target="../media/image768.png"/><Relationship Id="rId52" Type="http://schemas.openxmlformats.org/officeDocument/2006/relationships/customXml" Target="../ink/ink779.xml"/><Relationship Id="rId73" Type="http://schemas.openxmlformats.org/officeDocument/2006/relationships/image" Target="../media/image789.png"/><Relationship Id="rId78" Type="http://schemas.openxmlformats.org/officeDocument/2006/relationships/customXml" Target="../ink/ink792.xml"/><Relationship Id="rId94" Type="http://schemas.openxmlformats.org/officeDocument/2006/relationships/customXml" Target="../ink/ink800.xml"/><Relationship Id="rId99" Type="http://schemas.openxmlformats.org/officeDocument/2006/relationships/image" Target="../media/image802.png"/><Relationship Id="rId101" Type="http://schemas.openxmlformats.org/officeDocument/2006/relationships/image" Target="../media/image803.png"/><Relationship Id="rId122" Type="http://schemas.openxmlformats.org/officeDocument/2006/relationships/customXml" Target="../ink/ink814.xml"/><Relationship Id="rId143" Type="http://schemas.openxmlformats.org/officeDocument/2006/relationships/image" Target="../media/image824.png"/><Relationship Id="rId148" Type="http://schemas.openxmlformats.org/officeDocument/2006/relationships/customXml" Target="../ink/ink827.xml"/><Relationship Id="rId4" Type="http://schemas.openxmlformats.org/officeDocument/2006/relationships/customXml" Target="../ink/ink755.xml"/><Relationship Id="rId9" Type="http://schemas.openxmlformats.org/officeDocument/2006/relationships/image" Target="../media/image757.png"/><Relationship Id="rId26" Type="http://schemas.openxmlformats.org/officeDocument/2006/relationships/customXml" Target="../ink/ink766.xml"/><Relationship Id="rId47" Type="http://schemas.openxmlformats.org/officeDocument/2006/relationships/image" Target="../media/image776.png"/><Relationship Id="rId68" Type="http://schemas.openxmlformats.org/officeDocument/2006/relationships/customXml" Target="../ink/ink787.xml"/><Relationship Id="rId89" Type="http://schemas.openxmlformats.org/officeDocument/2006/relationships/image" Target="../media/image797.png"/><Relationship Id="rId112" Type="http://schemas.openxmlformats.org/officeDocument/2006/relationships/customXml" Target="../ink/ink809.xml"/><Relationship Id="rId133" Type="http://schemas.openxmlformats.org/officeDocument/2006/relationships/image" Target="../media/image819.png"/><Relationship Id="rId154" Type="http://schemas.openxmlformats.org/officeDocument/2006/relationships/customXml" Target="../ink/ink830.xml"/><Relationship Id="rId16" Type="http://schemas.openxmlformats.org/officeDocument/2006/relationships/customXml" Target="../ink/ink761.xml"/><Relationship Id="rId37" Type="http://schemas.openxmlformats.org/officeDocument/2006/relationships/image" Target="../media/image771.png"/><Relationship Id="rId58" Type="http://schemas.openxmlformats.org/officeDocument/2006/relationships/customXml" Target="../ink/ink782.xml"/><Relationship Id="rId79" Type="http://schemas.openxmlformats.org/officeDocument/2006/relationships/image" Target="../media/image792.png"/><Relationship Id="rId102" Type="http://schemas.openxmlformats.org/officeDocument/2006/relationships/customXml" Target="../ink/ink804.xml"/><Relationship Id="rId123" Type="http://schemas.openxmlformats.org/officeDocument/2006/relationships/image" Target="../media/image814.png"/><Relationship Id="rId144" Type="http://schemas.openxmlformats.org/officeDocument/2006/relationships/customXml" Target="../ink/ink825.xml"/><Relationship Id="rId90" Type="http://schemas.openxmlformats.org/officeDocument/2006/relationships/customXml" Target="../ink/ink798.xml"/><Relationship Id="rId27" Type="http://schemas.openxmlformats.org/officeDocument/2006/relationships/image" Target="../media/image766.png"/><Relationship Id="rId48" Type="http://schemas.openxmlformats.org/officeDocument/2006/relationships/customXml" Target="../ink/ink777.xml"/><Relationship Id="rId69" Type="http://schemas.openxmlformats.org/officeDocument/2006/relationships/image" Target="../media/image787.png"/><Relationship Id="rId113" Type="http://schemas.openxmlformats.org/officeDocument/2006/relationships/image" Target="../media/image809.png"/><Relationship Id="rId134" Type="http://schemas.openxmlformats.org/officeDocument/2006/relationships/customXml" Target="../ink/ink820.xml"/><Relationship Id="rId80" Type="http://schemas.openxmlformats.org/officeDocument/2006/relationships/customXml" Target="../ink/ink793.xml"/><Relationship Id="rId155" Type="http://schemas.openxmlformats.org/officeDocument/2006/relationships/image" Target="../media/image830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.xml"/><Relationship Id="rId21" Type="http://schemas.openxmlformats.org/officeDocument/2006/relationships/image" Target="../media/image23.png"/><Relationship Id="rId42" Type="http://schemas.openxmlformats.org/officeDocument/2006/relationships/customXml" Target="../ink/ink34.xml"/><Relationship Id="rId47" Type="http://schemas.openxmlformats.org/officeDocument/2006/relationships/image" Target="../media/image36.png"/><Relationship Id="rId63" Type="http://schemas.openxmlformats.org/officeDocument/2006/relationships/image" Target="../media/image44.png"/><Relationship Id="rId68" Type="http://schemas.openxmlformats.org/officeDocument/2006/relationships/customXml" Target="../ink/ink47.xml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9" Type="http://schemas.openxmlformats.org/officeDocument/2006/relationships/image" Target="../media/image27.png"/><Relationship Id="rId11" Type="http://schemas.openxmlformats.org/officeDocument/2006/relationships/image" Target="../media/image18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31.png"/><Relationship Id="rId40" Type="http://schemas.openxmlformats.org/officeDocument/2006/relationships/customXml" Target="../ink/ink33.xml"/><Relationship Id="rId45" Type="http://schemas.openxmlformats.org/officeDocument/2006/relationships/image" Target="../media/image35.png"/><Relationship Id="rId53" Type="http://schemas.openxmlformats.org/officeDocument/2006/relationships/image" Target="../media/image39.png"/><Relationship Id="rId58" Type="http://schemas.openxmlformats.org/officeDocument/2006/relationships/customXml" Target="../ink/ink42.xml"/><Relationship Id="rId66" Type="http://schemas.openxmlformats.org/officeDocument/2006/relationships/customXml" Target="../ink/ink46.xml"/><Relationship Id="rId5" Type="http://schemas.openxmlformats.org/officeDocument/2006/relationships/image" Target="../media/image15.png"/><Relationship Id="rId61" Type="http://schemas.openxmlformats.org/officeDocument/2006/relationships/image" Target="../media/image43.png"/><Relationship Id="rId19" Type="http://schemas.openxmlformats.org/officeDocument/2006/relationships/image" Target="../media/image22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png"/><Relationship Id="rId30" Type="http://schemas.openxmlformats.org/officeDocument/2006/relationships/customXml" Target="../ink/ink28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48" Type="http://schemas.openxmlformats.org/officeDocument/2006/relationships/customXml" Target="../ink/ink37.xml"/><Relationship Id="rId56" Type="http://schemas.openxmlformats.org/officeDocument/2006/relationships/customXml" Target="../ink/ink41.xml"/><Relationship Id="rId64" Type="http://schemas.openxmlformats.org/officeDocument/2006/relationships/customXml" Target="../ink/ink45.xml"/><Relationship Id="rId69" Type="http://schemas.openxmlformats.org/officeDocument/2006/relationships/image" Target="../media/image47.png"/><Relationship Id="rId8" Type="http://schemas.openxmlformats.org/officeDocument/2006/relationships/customXml" Target="../ink/ink17.xml"/><Relationship Id="rId51" Type="http://schemas.openxmlformats.org/officeDocument/2006/relationships/image" Target="../media/image38.png"/><Relationship Id="rId3" Type="http://schemas.openxmlformats.org/officeDocument/2006/relationships/image" Target="../media/image14.png"/><Relationship Id="rId12" Type="http://schemas.openxmlformats.org/officeDocument/2006/relationships/customXml" Target="../ink/ink19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59" Type="http://schemas.openxmlformats.org/officeDocument/2006/relationships/image" Target="../media/image42.png"/><Relationship Id="rId67" Type="http://schemas.openxmlformats.org/officeDocument/2006/relationships/image" Target="../media/image46.png"/><Relationship Id="rId20" Type="http://schemas.openxmlformats.org/officeDocument/2006/relationships/customXml" Target="../ink/ink23.xml"/><Relationship Id="rId41" Type="http://schemas.openxmlformats.org/officeDocument/2006/relationships/image" Target="../media/image33.png"/><Relationship Id="rId54" Type="http://schemas.openxmlformats.org/officeDocument/2006/relationships/customXml" Target="../ink/ink40.xml"/><Relationship Id="rId62" Type="http://schemas.openxmlformats.org/officeDocument/2006/relationships/customXml" Target="../ink/ink4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49" Type="http://schemas.openxmlformats.org/officeDocument/2006/relationships/image" Target="../media/image37.png"/><Relationship Id="rId57" Type="http://schemas.openxmlformats.org/officeDocument/2006/relationships/image" Target="../media/image41.png"/><Relationship Id="rId10" Type="http://schemas.openxmlformats.org/officeDocument/2006/relationships/customXml" Target="../ink/ink18.xml"/><Relationship Id="rId31" Type="http://schemas.openxmlformats.org/officeDocument/2006/relationships/image" Target="../media/image28.png"/><Relationship Id="rId44" Type="http://schemas.openxmlformats.org/officeDocument/2006/relationships/customXml" Target="../ink/ink35.xml"/><Relationship Id="rId52" Type="http://schemas.openxmlformats.org/officeDocument/2006/relationships/customXml" Target="../ink/ink39.xml"/><Relationship Id="rId60" Type="http://schemas.openxmlformats.org/officeDocument/2006/relationships/customXml" Target="../ink/ink43.xml"/><Relationship Id="rId65" Type="http://schemas.openxmlformats.org/officeDocument/2006/relationships/image" Target="../media/image45.png"/><Relationship Id="rId4" Type="http://schemas.openxmlformats.org/officeDocument/2006/relationships/customXml" Target="../ink/ink15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22.xml"/><Relationship Id="rId39" Type="http://schemas.openxmlformats.org/officeDocument/2006/relationships/image" Target="../media/image32.png"/><Relationship Id="rId34" Type="http://schemas.openxmlformats.org/officeDocument/2006/relationships/customXml" Target="../ink/ink30.xml"/><Relationship Id="rId50" Type="http://schemas.openxmlformats.org/officeDocument/2006/relationships/customXml" Target="../ink/ink38.xml"/><Relationship Id="rId55" Type="http://schemas.openxmlformats.org/officeDocument/2006/relationships/image" Target="../media/image40.png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91.png"/><Relationship Id="rId21" Type="http://schemas.openxmlformats.org/officeDocument/2006/relationships/image" Target="../media/image843.png"/><Relationship Id="rId42" Type="http://schemas.openxmlformats.org/officeDocument/2006/relationships/customXml" Target="../ink/ink854.xml"/><Relationship Id="rId63" Type="http://schemas.openxmlformats.org/officeDocument/2006/relationships/image" Target="../media/image864.png"/><Relationship Id="rId84" Type="http://schemas.openxmlformats.org/officeDocument/2006/relationships/customXml" Target="../ink/ink875.xml"/><Relationship Id="rId138" Type="http://schemas.openxmlformats.org/officeDocument/2006/relationships/customXml" Target="../ink/ink902.xml"/><Relationship Id="rId107" Type="http://schemas.openxmlformats.org/officeDocument/2006/relationships/image" Target="../media/image886.png"/><Relationship Id="rId11" Type="http://schemas.openxmlformats.org/officeDocument/2006/relationships/image" Target="../media/image838.png"/><Relationship Id="rId32" Type="http://schemas.openxmlformats.org/officeDocument/2006/relationships/customXml" Target="../ink/ink849.xml"/><Relationship Id="rId53" Type="http://schemas.openxmlformats.org/officeDocument/2006/relationships/image" Target="../media/image859.png"/><Relationship Id="rId74" Type="http://schemas.openxmlformats.org/officeDocument/2006/relationships/customXml" Target="../ink/ink870.xml"/><Relationship Id="rId128" Type="http://schemas.openxmlformats.org/officeDocument/2006/relationships/customXml" Target="../ink/ink897.xml"/><Relationship Id="rId5" Type="http://schemas.openxmlformats.org/officeDocument/2006/relationships/image" Target="../media/image835.png"/><Relationship Id="rId90" Type="http://schemas.openxmlformats.org/officeDocument/2006/relationships/customXml" Target="../ink/ink878.xml"/><Relationship Id="rId95" Type="http://schemas.openxmlformats.org/officeDocument/2006/relationships/image" Target="../media/image880.png"/><Relationship Id="rId22" Type="http://schemas.openxmlformats.org/officeDocument/2006/relationships/customXml" Target="../ink/ink844.xml"/><Relationship Id="rId27" Type="http://schemas.openxmlformats.org/officeDocument/2006/relationships/image" Target="../media/image846.png"/><Relationship Id="rId43" Type="http://schemas.openxmlformats.org/officeDocument/2006/relationships/image" Target="../media/image854.png"/><Relationship Id="rId48" Type="http://schemas.openxmlformats.org/officeDocument/2006/relationships/customXml" Target="../ink/ink857.xml"/><Relationship Id="rId64" Type="http://schemas.openxmlformats.org/officeDocument/2006/relationships/customXml" Target="../ink/ink865.xml"/><Relationship Id="rId69" Type="http://schemas.openxmlformats.org/officeDocument/2006/relationships/image" Target="../media/image867.png"/><Relationship Id="rId113" Type="http://schemas.openxmlformats.org/officeDocument/2006/relationships/image" Target="../media/image889.png"/><Relationship Id="rId118" Type="http://schemas.openxmlformats.org/officeDocument/2006/relationships/customXml" Target="../ink/ink892.xml"/><Relationship Id="rId134" Type="http://schemas.openxmlformats.org/officeDocument/2006/relationships/customXml" Target="../ink/ink900.xml"/><Relationship Id="rId139" Type="http://schemas.openxmlformats.org/officeDocument/2006/relationships/image" Target="../media/image902.png"/><Relationship Id="rId80" Type="http://schemas.openxmlformats.org/officeDocument/2006/relationships/customXml" Target="../ink/ink873.xml"/><Relationship Id="rId85" Type="http://schemas.openxmlformats.org/officeDocument/2006/relationships/image" Target="../media/image875.png"/><Relationship Id="rId12" Type="http://schemas.openxmlformats.org/officeDocument/2006/relationships/customXml" Target="../ink/ink839.xml"/><Relationship Id="rId17" Type="http://schemas.openxmlformats.org/officeDocument/2006/relationships/image" Target="../media/image841.png"/><Relationship Id="rId33" Type="http://schemas.openxmlformats.org/officeDocument/2006/relationships/image" Target="../media/image849.png"/><Relationship Id="rId38" Type="http://schemas.openxmlformats.org/officeDocument/2006/relationships/customXml" Target="../ink/ink852.xml"/><Relationship Id="rId59" Type="http://schemas.openxmlformats.org/officeDocument/2006/relationships/image" Target="../media/image862.png"/><Relationship Id="rId103" Type="http://schemas.openxmlformats.org/officeDocument/2006/relationships/image" Target="../media/image884.png"/><Relationship Id="rId108" Type="http://schemas.openxmlformats.org/officeDocument/2006/relationships/customXml" Target="../ink/ink887.xml"/><Relationship Id="rId124" Type="http://schemas.openxmlformats.org/officeDocument/2006/relationships/customXml" Target="../ink/ink895.xml"/><Relationship Id="rId129" Type="http://schemas.openxmlformats.org/officeDocument/2006/relationships/image" Target="../media/image897.png"/><Relationship Id="rId54" Type="http://schemas.openxmlformats.org/officeDocument/2006/relationships/customXml" Target="../ink/ink860.xml"/><Relationship Id="rId70" Type="http://schemas.openxmlformats.org/officeDocument/2006/relationships/customXml" Target="../ink/ink868.xml"/><Relationship Id="rId75" Type="http://schemas.openxmlformats.org/officeDocument/2006/relationships/image" Target="../media/image870.png"/><Relationship Id="rId91" Type="http://schemas.openxmlformats.org/officeDocument/2006/relationships/image" Target="../media/image878.png"/><Relationship Id="rId96" Type="http://schemas.openxmlformats.org/officeDocument/2006/relationships/customXml" Target="../ink/ink881.xml"/><Relationship Id="rId140" Type="http://schemas.openxmlformats.org/officeDocument/2006/relationships/customXml" Target="../ink/ink903.xml"/><Relationship Id="rId145" Type="http://schemas.openxmlformats.org/officeDocument/2006/relationships/image" Target="../media/image90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6.xml"/><Relationship Id="rId23" Type="http://schemas.openxmlformats.org/officeDocument/2006/relationships/image" Target="../media/image844.png"/><Relationship Id="rId28" Type="http://schemas.openxmlformats.org/officeDocument/2006/relationships/customXml" Target="../ink/ink847.xml"/><Relationship Id="rId49" Type="http://schemas.openxmlformats.org/officeDocument/2006/relationships/image" Target="../media/image857.png"/><Relationship Id="rId114" Type="http://schemas.openxmlformats.org/officeDocument/2006/relationships/customXml" Target="../ink/ink890.xml"/><Relationship Id="rId119" Type="http://schemas.openxmlformats.org/officeDocument/2006/relationships/image" Target="../media/image892.png"/><Relationship Id="rId44" Type="http://schemas.openxmlformats.org/officeDocument/2006/relationships/customXml" Target="../ink/ink855.xml"/><Relationship Id="rId60" Type="http://schemas.openxmlformats.org/officeDocument/2006/relationships/customXml" Target="../ink/ink863.xml"/><Relationship Id="rId65" Type="http://schemas.openxmlformats.org/officeDocument/2006/relationships/image" Target="../media/image865.png"/><Relationship Id="rId81" Type="http://schemas.openxmlformats.org/officeDocument/2006/relationships/image" Target="../media/image873.png"/><Relationship Id="rId86" Type="http://schemas.openxmlformats.org/officeDocument/2006/relationships/customXml" Target="../ink/ink876.xml"/><Relationship Id="rId130" Type="http://schemas.openxmlformats.org/officeDocument/2006/relationships/customXml" Target="../ink/ink898.xml"/><Relationship Id="rId135" Type="http://schemas.openxmlformats.org/officeDocument/2006/relationships/image" Target="../media/image900.png"/><Relationship Id="rId13" Type="http://schemas.openxmlformats.org/officeDocument/2006/relationships/image" Target="../media/image839.png"/><Relationship Id="rId18" Type="http://schemas.openxmlformats.org/officeDocument/2006/relationships/customXml" Target="../ink/ink842.xml"/><Relationship Id="rId39" Type="http://schemas.openxmlformats.org/officeDocument/2006/relationships/image" Target="../media/image852.png"/><Relationship Id="rId109" Type="http://schemas.openxmlformats.org/officeDocument/2006/relationships/image" Target="../media/image887.png"/><Relationship Id="rId34" Type="http://schemas.openxmlformats.org/officeDocument/2006/relationships/customXml" Target="../ink/ink850.xml"/><Relationship Id="rId50" Type="http://schemas.openxmlformats.org/officeDocument/2006/relationships/customXml" Target="../ink/ink858.xml"/><Relationship Id="rId55" Type="http://schemas.openxmlformats.org/officeDocument/2006/relationships/image" Target="../media/image860.png"/><Relationship Id="rId76" Type="http://schemas.openxmlformats.org/officeDocument/2006/relationships/customXml" Target="../ink/ink871.xml"/><Relationship Id="rId97" Type="http://schemas.openxmlformats.org/officeDocument/2006/relationships/image" Target="../media/image881.png"/><Relationship Id="rId104" Type="http://schemas.openxmlformats.org/officeDocument/2006/relationships/customXml" Target="../ink/ink885.xml"/><Relationship Id="rId120" Type="http://schemas.openxmlformats.org/officeDocument/2006/relationships/customXml" Target="../ink/ink893.xml"/><Relationship Id="rId125" Type="http://schemas.openxmlformats.org/officeDocument/2006/relationships/image" Target="../media/image895.png"/><Relationship Id="rId141" Type="http://schemas.openxmlformats.org/officeDocument/2006/relationships/image" Target="../media/image903.png"/><Relationship Id="rId146" Type="http://schemas.openxmlformats.org/officeDocument/2006/relationships/customXml" Target="../ink/ink906.xml"/><Relationship Id="rId7" Type="http://schemas.openxmlformats.org/officeDocument/2006/relationships/image" Target="../media/image836.png"/><Relationship Id="rId71" Type="http://schemas.openxmlformats.org/officeDocument/2006/relationships/image" Target="../media/image868.png"/><Relationship Id="rId92" Type="http://schemas.openxmlformats.org/officeDocument/2006/relationships/customXml" Target="../ink/ink879.xml"/><Relationship Id="rId2" Type="http://schemas.openxmlformats.org/officeDocument/2006/relationships/customXml" Target="../ink/ink834.xml"/><Relationship Id="rId29" Type="http://schemas.openxmlformats.org/officeDocument/2006/relationships/image" Target="../media/image847.png"/><Relationship Id="rId24" Type="http://schemas.openxmlformats.org/officeDocument/2006/relationships/customXml" Target="../ink/ink845.xml"/><Relationship Id="rId40" Type="http://schemas.openxmlformats.org/officeDocument/2006/relationships/customXml" Target="../ink/ink853.xml"/><Relationship Id="rId45" Type="http://schemas.openxmlformats.org/officeDocument/2006/relationships/image" Target="../media/image855.png"/><Relationship Id="rId66" Type="http://schemas.openxmlformats.org/officeDocument/2006/relationships/customXml" Target="../ink/ink866.xml"/><Relationship Id="rId87" Type="http://schemas.openxmlformats.org/officeDocument/2006/relationships/image" Target="../media/image876.png"/><Relationship Id="rId110" Type="http://schemas.openxmlformats.org/officeDocument/2006/relationships/customXml" Target="../ink/ink888.xml"/><Relationship Id="rId115" Type="http://schemas.openxmlformats.org/officeDocument/2006/relationships/image" Target="../media/image890.png"/><Relationship Id="rId131" Type="http://schemas.openxmlformats.org/officeDocument/2006/relationships/image" Target="../media/image898.png"/><Relationship Id="rId136" Type="http://schemas.openxmlformats.org/officeDocument/2006/relationships/customXml" Target="../ink/ink901.xml"/><Relationship Id="rId61" Type="http://schemas.openxmlformats.org/officeDocument/2006/relationships/image" Target="../media/image863.png"/><Relationship Id="rId82" Type="http://schemas.openxmlformats.org/officeDocument/2006/relationships/customXml" Target="../ink/ink874.xml"/><Relationship Id="rId19" Type="http://schemas.openxmlformats.org/officeDocument/2006/relationships/image" Target="../media/image842.png"/><Relationship Id="rId14" Type="http://schemas.openxmlformats.org/officeDocument/2006/relationships/customXml" Target="../ink/ink840.xml"/><Relationship Id="rId30" Type="http://schemas.openxmlformats.org/officeDocument/2006/relationships/customXml" Target="../ink/ink848.xml"/><Relationship Id="rId35" Type="http://schemas.openxmlformats.org/officeDocument/2006/relationships/image" Target="../media/image850.png"/><Relationship Id="rId56" Type="http://schemas.openxmlformats.org/officeDocument/2006/relationships/customXml" Target="../ink/ink861.xml"/><Relationship Id="rId77" Type="http://schemas.openxmlformats.org/officeDocument/2006/relationships/image" Target="../media/image871.png"/><Relationship Id="rId100" Type="http://schemas.openxmlformats.org/officeDocument/2006/relationships/customXml" Target="../ink/ink883.xml"/><Relationship Id="rId105" Type="http://schemas.openxmlformats.org/officeDocument/2006/relationships/image" Target="../media/image885.png"/><Relationship Id="rId126" Type="http://schemas.openxmlformats.org/officeDocument/2006/relationships/customXml" Target="../ink/ink896.xml"/><Relationship Id="rId147" Type="http://schemas.openxmlformats.org/officeDocument/2006/relationships/image" Target="../media/image906.png"/><Relationship Id="rId8" Type="http://schemas.openxmlformats.org/officeDocument/2006/relationships/customXml" Target="../ink/ink837.xml"/><Relationship Id="rId51" Type="http://schemas.openxmlformats.org/officeDocument/2006/relationships/image" Target="../media/image858.png"/><Relationship Id="rId72" Type="http://schemas.openxmlformats.org/officeDocument/2006/relationships/customXml" Target="../ink/ink869.xml"/><Relationship Id="rId93" Type="http://schemas.openxmlformats.org/officeDocument/2006/relationships/image" Target="../media/image879.png"/><Relationship Id="rId98" Type="http://schemas.openxmlformats.org/officeDocument/2006/relationships/customXml" Target="../ink/ink882.xml"/><Relationship Id="rId121" Type="http://schemas.openxmlformats.org/officeDocument/2006/relationships/image" Target="../media/image893.png"/><Relationship Id="rId142" Type="http://schemas.openxmlformats.org/officeDocument/2006/relationships/customXml" Target="../ink/ink904.xml"/><Relationship Id="rId3" Type="http://schemas.openxmlformats.org/officeDocument/2006/relationships/image" Target="../media/image834.png"/><Relationship Id="rId25" Type="http://schemas.openxmlformats.org/officeDocument/2006/relationships/image" Target="../media/image845.png"/><Relationship Id="rId46" Type="http://schemas.openxmlformats.org/officeDocument/2006/relationships/customXml" Target="../ink/ink856.xml"/><Relationship Id="rId67" Type="http://schemas.openxmlformats.org/officeDocument/2006/relationships/image" Target="../media/image866.png"/><Relationship Id="rId116" Type="http://schemas.openxmlformats.org/officeDocument/2006/relationships/customXml" Target="../ink/ink891.xml"/><Relationship Id="rId137" Type="http://schemas.openxmlformats.org/officeDocument/2006/relationships/image" Target="../media/image901.png"/><Relationship Id="rId20" Type="http://schemas.openxmlformats.org/officeDocument/2006/relationships/customXml" Target="../ink/ink843.xml"/><Relationship Id="rId41" Type="http://schemas.openxmlformats.org/officeDocument/2006/relationships/image" Target="../media/image853.png"/><Relationship Id="rId62" Type="http://schemas.openxmlformats.org/officeDocument/2006/relationships/customXml" Target="../ink/ink864.xml"/><Relationship Id="rId83" Type="http://schemas.openxmlformats.org/officeDocument/2006/relationships/image" Target="../media/image874.png"/><Relationship Id="rId88" Type="http://schemas.openxmlformats.org/officeDocument/2006/relationships/customXml" Target="../ink/ink877.xml"/><Relationship Id="rId111" Type="http://schemas.openxmlformats.org/officeDocument/2006/relationships/image" Target="../media/image888.png"/><Relationship Id="rId132" Type="http://schemas.openxmlformats.org/officeDocument/2006/relationships/customXml" Target="../ink/ink899.xml"/><Relationship Id="rId15" Type="http://schemas.openxmlformats.org/officeDocument/2006/relationships/image" Target="../media/image840.png"/><Relationship Id="rId36" Type="http://schemas.openxmlformats.org/officeDocument/2006/relationships/customXml" Target="../ink/ink851.xml"/><Relationship Id="rId57" Type="http://schemas.openxmlformats.org/officeDocument/2006/relationships/image" Target="../media/image861.png"/><Relationship Id="rId106" Type="http://schemas.openxmlformats.org/officeDocument/2006/relationships/customXml" Target="../ink/ink886.xml"/><Relationship Id="rId127" Type="http://schemas.openxmlformats.org/officeDocument/2006/relationships/image" Target="../media/image896.png"/><Relationship Id="rId10" Type="http://schemas.openxmlformats.org/officeDocument/2006/relationships/customXml" Target="../ink/ink838.xml"/><Relationship Id="rId31" Type="http://schemas.openxmlformats.org/officeDocument/2006/relationships/image" Target="../media/image848.png"/><Relationship Id="rId52" Type="http://schemas.openxmlformats.org/officeDocument/2006/relationships/customXml" Target="../ink/ink859.xml"/><Relationship Id="rId73" Type="http://schemas.openxmlformats.org/officeDocument/2006/relationships/image" Target="../media/image869.png"/><Relationship Id="rId78" Type="http://schemas.openxmlformats.org/officeDocument/2006/relationships/customXml" Target="../ink/ink872.xml"/><Relationship Id="rId94" Type="http://schemas.openxmlformats.org/officeDocument/2006/relationships/customXml" Target="../ink/ink880.xml"/><Relationship Id="rId99" Type="http://schemas.openxmlformats.org/officeDocument/2006/relationships/image" Target="../media/image882.png"/><Relationship Id="rId101" Type="http://schemas.openxmlformats.org/officeDocument/2006/relationships/image" Target="../media/image883.png"/><Relationship Id="rId122" Type="http://schemas.openxmlformats.org/officeDocument/2006/relationships/customXml" Target="../ink/ink894.xml"/><Relationship Id="rId143" Type="http://schemas.openxmlformats.org/officeDocument/2006/relationships/image" Target="../media/image904.png"/><Relationship Id="rId4" Type="http://schemas.openxmlformats.org/officeDocument/2006/relationships/customXml" Target="../ink/ink835.xml"/><Relationship Id="rId9" Type="http://schemas.openxmlformats.org/officeDocument/2006/relationships/image" Target="../media/image837.png"/><Relationship Id="rId26" Type="http://schemas.openxmlformats.org/officeDocument/2006/relationships/customXml" Target="../ink/ink846.xml"/><Relationship Id="rId47" Type="http://schemas.openxmlformats.org/officeDocument/2006/relationships/image" Target="../media/image856.png"/><Relationship Id="rId68" Type="http://schemas.openxmlformats.org/officeDocument/2006/relationships/customXml" Target="../ink/ink867.xml"/><Relationship Id="rId89" Type="http://schemas.openxmlformats.org/officeDocument/2006/relationships/image" Target="../media/image877.png"/><Relationship Id="rId112" Type="http://schemas.openxmlformats.org/officeDocument/2006/relationships/customXml" Target="../ink/ink889.xml"/><Relationship Id="rId133" Type="http://schemas.openxmlformats.org/officeDocument/2006/relationships/image" Target="../media/image899.png"/><Relationship Id="rId16" Type="http://schemas.openxmlformats.org/officeDocument/2006/relationships/customXml" Target="../ink/ink841.xml"/><Relationship Id="rId37" Type="http://schemas.openxmlformats.org/officeDocument/2006/relationships/image" Target="../media/image851.png"/><Relationship Id="rId58" Type="http://schemas.openxmlformats.org/officeDocument/2006/relationships/customXml" Target="../ink/ink862.xml"/><Relationship Id="rId79" Type="http://schemas.openxmlformats.org/officeDocument/2006/relationships/image" Target="../media/image872.png"/><Relationship Id="rId102" Type="http://schemas.openxmlformats.org/officeDocument/2006/relationships/customXml" Target="../ink/ink884.xml"/><Relationship Id="rId123" Type="http://schemas.openxmlformats.org/officeDocument/2006/relationships/image" Target="../media/image894.png"/><Relationship Id="rId144" Type="http://schemas.openxmlformats.org/officeDocument/2006/relationships/customXml" Target="../ink/ink905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19.xml"/><Relationship Id="rId21" Type="http://schemas.openxmlformats.org/officeDocument/2006/relationships/image" Target="../media/image916.png"/><Relationship Id="rId42" Type="http://schemas.openxmlformats.org/officeDocument/2006/relationships/customXml" Target="../ink/ink927.xml"/><Relationship Id="rId47" Type="http://schemas.openxmlformats.org/officeDocument/2006/relationships/image" Target="../media/image929.png"/><Relationship Id="rId63" Type="http://schemas.openxmlformats.org/officeDocument/2006/relationships/image" Target="../media/image937.png"/><Relationship Id="rId68" Type="http://schemas.openxmlformats.org/officeDocument/2006/relationships/customXml" Target="../ink/ink940.xml"/><Relationship Id="rId84" Type="http://schemas.openxmlformats.org/officeDocument/2006/relationships/customXml" Target="../ink/ink948.xml"/><Relationship Id="rId16" Type="http://schemas.openxmlformats.org/officeDocument/2006/relationships/customXml" Target="../ink/ink914.xml"/><Relationship Id="rId11" Type="http://schemas.openxmlformats.org/officeDocument/2006/relationships/image" Target="../media/image911.png"/><Relationship Id="rId32" Type="http://schemas.openxmlformats.org/officeDocument/2006/relationships/customXml" Target="../ink/ink922.xml"/><Relationship Id="rId37" Type="http://schemas.openxmlformats.org/officeDocument/2006/relationships/image" Target="../media/image924.png"/><Relationship Id="rId53" Type="http://schemas.openxmlformats.org/officeDocument/2006/relationships/image" Target="../media/image932.png"/><Relationship Id="rId58" Type="http://schemas.openxmlformats.org/officeDocument/2006/relationships/customXml" Target="../ink/ink935.xml"/><Relationship Id="rId74" Type="http://schemas.openxmlformats.org/officeDocument/2006/relationships/customXml" Target="../ink/ink943.xml"/><Relationship Id="rId79" Type="http://schemas.openxmlformats.org/officeDocument/2006/relationships/image" Target="../media/image945.png"/><Relationship Id="rId5" Type="http://schemas.openxmlformats.org/officeDocument/2006/relationships/image" Target="../media/image908.png"/><Relationship Id="rId19" Type="http://schemas.openxmlformats.org/officeDocument/2006/relationships/image" Target="../media/image915.png"/><Relationship Id="rId14" Type="http://schemas.openxmlformats.org/officeDocument/2006/relationships/customXml" Target="../ink/ink913.xml"/><Relationship Id="rId22" Type="http://schemas.openxmlformats.org/officeDocument/2006/relationships/customXml" Target="../ink/ink917.xml"/><Relationship Id="rId27" Type="http://schemas.openxmlformats.org/officeDocument/2006/relationships/image" Target="../media/image919.png"/><Relationship Id="rId30" Type="http://schemas.openxmlformats.org/officeDocument/2006/relationships/customXml" Target="../ink/ink921.xml"/><Relationship Id="rId35" Type="http://schemas.openxmlformats.org/officeDocument/2006/relationships/image" Target="../media/image923.png"/><Relationship Id="rId43" Type="http://schemas.openxmlformats.org/officeDocument/2006/relationships/image" Target="../media/image927.png"/><Relationship Id="rId48" Type="http://schemas.openxmlformats.org/officeDocument/2006/relationships/customXml" Target="../ink/ink930.xml"/><Relationship Id="rId56" Type="http://schemas.openxmlformats.org/officeDocument/2006/relationships/customXml" Target="../ink/ink934.xml"/><Relationship Id="rId64" Type="http://schemas.openxmlformats.org/officeDocument/2006/relationships/customXml" Target="../ink/ink938.xml"/><Relationship Id="rId69" Type="http://schemas.openxmlformats.org/officeDocument/2006/relationships/image" Target="../media/image940.png"/><Relationship Id="rId77" Type="http://schemas.openxmlformats.org/officeDocument/2006/relationships/image" Target="../media/image944.png"/><Relationship Id="rId8" Type="http://schemas.openxmlformats.org/officeDocument/2006/relationships/customXml" Target="../ink/ink910.xml"/><Relationship Id="rId51" Type="http://schemas.openxmlformats.org/officeDocument/2006/relationships/image" Target="../media/image931.png"/><Relationship Id="rId72" Type="http://schemas.openxmlformats.org/officeDocument/2006/relationships/customXml" Target="../ink/ink942.xml"/><Relationship Id="rId80" Type="http://schemas.openxmlformats.org/officeDocument/2006/relationships/customXml" Target="../ink/ink946.xml"/><Relationship Id="rId85" Type="http://schemas.openxmlformats.org/officeDocument/2006/relationships/image" Target="../media/image948.png"/><Relationship Id="rId3" Type="http://schemas.openxmlformats.org/officeDocument/2006/relationships/image" Target="../media/image907.png"/><Relationship Id="rId12" Type="http://schemas.openxmlformats.org/officeDocument/2006/relationships/customXml" Target="../ink/ink912.xml"/><Relationship Id="rId17" Type="http://schemas.openxmlformats.org/officeDocument/2006/relationships/image" Target="../media/image914.png"/><Relationship Id="rId25" Type="http://schemas.openxmlformats.org/officeDocument/2006/relationships/image" Target="../media/image918.png"/><Relationship Id="rId33" Type="http://schemas.openxmlformats.org/officeDocument/2006/relationships/image" Target="../media/image922.png"/><Relationship Id="rId38" Type="http://schemas.openxmlformats.org/officeDocument/2006/relationships/customXml" Target="../ink/ink925.xml"/><Relationship Id="rId46" Type="http://schemas.openxmlformats.org/officeDocument/2006/relationships/customXml" Target="../ink/ink929.xml"/><Relationship Id="rId59" Type="http://schemas.openxmlformats.org/officeDocument/2006/relationships/image" Target="../media/image935.png"/><Relationship Id="rId67" Type="http://schemas.openxmlformats.org/officeDocument/2006/relationships/image" Target="../media/image939.png"/><Relationship Id="rId20" Type="http://schemas.openxmlformats.org/officeDocument/2006/relationships/customXml" Target="../ink/ink916.xml"/><Relationship Id="rId41" Type="http://schemas.openxmlformats.org/officeDocument/2006/relationships/image" Target="../media/image926.png"/><Relationship Id="rId54" Type="http://schemas.openxmlformats.org/officeDocument/2006/relationships/customXml" Target="../ink/ink933.xml"/><Relationship Id="rId62" Type="http://schemas.openxmlformats.org/officeDocument/2006/relationships/customXml" Target="../ink/ink937.xml"/><Relationship Id="rId70" Type="http://schemas.openxmlformats.org/officeDocument/2006/relationships/customXml" Target="../ink/ink941.xml"/><Relationship Id="rId75" Type="http://schemas.openxmlformats.org/officeDocument/2006/relationships/image" Target="../media/image943.png"/><Relationship Id="rId83" Type="http://schemas.openxmlformats.org/officeDocument/2006/relationships/image" Target="../media/image9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9.xml"/><Relationship Id="rId15" Type="http://schemas.openxmlformats.org/officeDocument/2006/relationships/image" Target="../media/image913.png"/><Relationship Id="rId23" Type="http://schemas.openxmlformats.org/officeDocument/2006/relationships/image" Target="../media/image917.png"/><Relationship Id="rId28" Type="http://schemas.openxmlformats.org/officeDocument/2006/relationships/customXml" Target="../ink/ink920.xml"/><Relationship Id="rId36" Type="http://schemas.openxmlformats.org/officeDocument/2006/relationships/customXml" Target="../ink/ink924.xml"/><Relationship Id="rId49" Type="http://schemas.openxmlformats.org/officeDocument/2006/relationships/image" Target="../media/image930.png"/><Relationship Id="rId57" Type="http://schemas.openxmlformats.org/officeDocument/2006/relationships/image" Target="../media/image934.png"/><Relationship Id="rId10" Type="http://schemas.openxmlformats.org/officeDocument/2006/relationships/customXml" Target="../ink/ink911.xml"/><Relationship Id="rId31" Type="http://schemas.openxmlformats.org/officeDocument/2006/relationships/image" Target="../media/image921.png"/><Relationship Id="rId44" Type="http://schemas.openxmlformats.org/officeDocument/2006/relationships/customXml" Target="../ink/ink928.xml"/><Relationship Id="rId52" Type="http://schemas.openxmlformats.org/officeDocument/2006/relationships/customXml" Target="../ink/ink932.xml"/><Relationship Id="rId60" Type="http://schemas.openxmlformats.org/officeDocument/2006/relationships/customXml" Target="../ink/ink936.xml"/><Relationship Id="rId65" Type="http://schemas.openxmlformats.org/officeDocument/2006/relationships/image" Target="../media/image938.png"/><Relationship Id="rId73" Type="http://schemas.openxmlformats.org/officeDocument/2006/relationships/image" Target="../media/image942.png"/><Relationship Id="rId78" Type="http://schemas.openxmlformats.org/officeDocument/2006/relationships/customXml" Target="../ink/ink945.xml"/><Relationship Id="rId81" Type="http://schemas.openxmlformats.org/officeDocument/2006/relationships/image" Target="../media/image946.png"/><Relationship Id="rId86" Type="http://schemas.openxmlformats.org/officeDocument/2006/relationships/customXml" Target="../ink/ink949.xml"/><Relationship Id="rId4" Type="http://schemas.openxmlformats.org/officeDocument/2006/relationships/customXml" Target="../ink/ink908.xml"/><Relationship Id="rId9" Type="http://schemas.openxmlformats.org/officeDocument/2006/relationships/image" Target="../media/image910.png"/><Relationship Id="rId13" Type="http://schemas.openxmlformats.org/officeDocument/2006/relationships/image" Target="../media/image912.png"/><Relationship Id="rId18" Type="http://schemas.openxmlformats.org/officeDocument/2006/relationships/customXml" Target="../ink/ink915.xml"/><Relationship Id="rId39" Type="http://schemas.openxmlformats.org/officeDocument/2006/relationships/image" Target="../media/image925.png"/><Relationship Id="rId34" Type="http://schemas.openxmlformats.org/officeDocument/2006/relationships/customXml" Target="../ink/ink923.xml"/><Relationship Id="rId50" Type="http://schemas.openxmlformats.org/officeDocument/2006/relationships/customXml" Target="../ink/ink931.xml"/><Relationship Id="rId55" Type="http://schemas.openxmlformats.org/officeDocument/2006/relationships/image" Target="../media/image933.png"/><Relationship Id="rId76" Type="http://schemas.openxmlformats.org/officeDocument/2006/relationships/customXml" Target="../ink/ink944.xml"/><Relationship Id="rId7" Type="http://schemas.openxmlformats.org/officeDocument/2006/relationships/image" Target="../media/image909.png"/><Relationship Id="rId71" Type="http://schemas.openxmlformats.org/officeDocument/2006/relationships/image" Target="../media/image941.png"/><Relationship Id="rId2" Type="http://schemas.openxmlformats.org/officeDocument/2006/relationships/customXml" Target="../ink/ink907.xml"/><Relationship Id="rId29" Type="http://schemas.openxmlformats.org/officeDocument/2006/relationships/image" Target="../media/image920.png"/><Relationship Id="rId24" Type="http://schemas.openxmlformats.org/officeDocument/2006/relationships/customXml" Target="../ink/ink918.xml"/><Relationship Id="rId40" Type="http://schemas.openxmlformats.org/officeDocument/2006/relationships/customXml" Target="../ink/ink926.xml"/><Relationship Id="rId45" Type="http://schemas.openxmlformats.org/officeDocument/2006/relationships/image" Target="../media/image928.png"/><Relationship Id="rId66" Type="http://schemas.openxmlformats.org/officeDocument/2006/relationships/customXml" Target="../ink/ink939.xml"/><Relationship Id="rId87" Type="http://schemas.openxmlformats.org/officeDocument/2006/relationships/image" Target="../media/image949.png"/><Relationship Id="rId61" Type="http://schemas.openxmlformats.org/officeDocument/2006/relationships/image" Target="../media/image936.png"/><Relationship Id="rId82" Type="http://schemas.openxmlformats.org/officeDocument/2006/relationships/customXml" Target="../ink/ink947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62.xml"/><Relationship Id="rId21" Type="http://schemas.openxmlformats.org/officeDocument/2006/relationships/image" Target="../media/image959.png"/><Relationship Id="rId34" Type="http://schemas.openxmlformats.org/officeDocument/2006/relationships/customXml" Target="../ink/ink966.xml"/><Relationship Id="rId42" Type="http://schemas.openxmlformats.org/officeDocument/2006/relationships/customXml" Target="../ink/ink970.xml"/><Relationship Id="rId47" Type="http://schemas.openxmlformats.org/officeDocument/2006/relationships/image" Target="../media/image972.png"/><Relationship Id="rId50" Type="http://schemas.openxmlformats.org/officeDocument/2006/relationships/customXml" Target="../ink/ink974.xml"/><Relationship Id="rId55" Type="http://schemas.openxmlformats.org/officeDocument/2006/relationships/image" Target="../media/image976.png"/><Relationship Id="rId63" Type="http://schemas.openxmlformats.org/officeDocument/2006/relationships/image" Target="../media/image980.png"/><Relationship Id="rId7" Type="http://schemas.openxmlformats.org/officeDocument/2006/relationships/image" Target="../media/image952.png"/><Relationship Id="rId2" Type="http://schemas.openxmlformats.org/officeDocument/2006/relationships/customXml" Target="../ink/ink950.xml"/><Relationship Id="rId16" Type="http://schemas.openxmlformats.org/officeDocument/2006/relationships/customXml" Target="../ink/ink957.xml"/><Relationship Id="rId29" Type="http://schemas.openxmlformats.org/officeDocument/2006/relationships/image" Target="../media/image963.png"/><Relationship Id="rId11" Type="http://schemas.openxmlformats.org/officeDocument/2006/relationships/image" Target="../media/image954.png"/><Relationship Id="rId24" Type="http://schemas.openxmlformats.org/officeDocument/2006/relationships/customXml" Target="../ink/ink961.xml"/><Relationship Id="rId32" Type="http://schemas.openxmlformats.org/officeDocument/2006/relationships/customXml" Target="../ink/ink965.xml"/><Relationship Id="rId37" Type="http://schemas.openxmlformats.org/officeDocument/2006/relationships/image" Target="../media/image967.png"/><Relationship Id="rId40" Type="http://schemas.openxmlformats.org/officeDocument/2006/relationships/customXml" Target="../ink/ink969.xml"/><Relationship Id="rId45" Type="http://schemas.openxmlformats.org/officeDocument/2006/relationships/image" Target="../media/image971.png"/><Relationship Id="rId53" Type="http://schemas.openxmlformats.org/officeDocument/2006/relationships/image" Target="../media/image975.png"/><Relationship Id="rId58" Type="http://schemas.openxmlformats.org/officeDocument/2006/relationships/customXml" Target="../ink/ink978.xml"/><Relationship Id="rId5" Type="http://schemas.openxmlformats.org/officeDocument/2006/relationships/image" Target="../media/image951.png"/><Relationship Id="rId61" Type="http://schemas.openxmlformats.org/officeDocument/2006/relationships/image" Target="../media/image979.png"/><Relationship Id="rId19" Type="http://schemas.openxmlformats.org/officeDocument/2006/relationships/image" Target="../media/image958.png"/><Relationship Id="rId14" Type="http://schemas.openxmlformats.org/officeDocument/2006/relationships/customXml" Target="../ink/ink956.xml"/><Relationship Id="rId22" Type="http://schemas.openxmlformats.org/officeDocument/2006/relationships/customXml" Target="../ink/ink960.xml"/><Relationship Id="rId27" Type="http://schemas.openxmlformats.org/officeDocument/2006/relationships/image" Target="../media/image962.png"/><Relationship Id="rId30" Type="http://schemas.openxmlformats.org/officeDocument/2006/relationships/customXml" Target="../ink/ink964.xml"/><Relationship Id="rId35" Type="http://schemas.openxmlformats.org/officeDocument/2006/relationships/image" Target="../media/image966.png"/><Relationship Id="rId43" Type="http://schemas.openxmlformats.org/officeDocument/2006/relationships/image" Target="../media/image970.png"/><Relationship Id="rId48" Type="http://schemas.openxmlformats.org/officeDocument/2006/relationships/customXml" Target="../ink/ink973.xml"/><Relationship Id="rId56" Type="http://schemas.openxmlformats.org/officeDocument/2006/relationships/customXml" Target="../ink/ink977.xml"/><Relationship Id="rId64" Type="http://schemas.openxmlformats.org/officeDocument/2006/relationships/customXml" Target="../ink/ink981.xml"/><Relationship Id="rId8" Type="http://schemas.openxmlformats.org/officeDocument/2006/relationships/customXml" Target="../ink/ink953.xml"/><Relationship Id="rId51" Type="http://schemas.openxmlformats.org/officeDocument/2006/relationships/image" Target="../media/image974.png"/><Relationship Id="rId3" Type="http://schemas.openxmlformats.org/officeDocument/2006/relationships/image" Target="../media/image950.png"/><Relationship Id="rId12" Type="http://schemas.openxmlformats.org/officeDocument/2006/relationships/customXml" Target="../ink/ink955.xml"/><Relationship Id="rId17" Type="http://schemas.openxmlformats.org/officeDocument/2006/relationships/image" Target="../media/image957.png"/><Relationship Id="rId25" Type="http://schemas.openxmlformats.org/officeDocument/2006/relationships/image" Target="../media/image961.png"/><Relationship Id="rId33" Type="http://schemas.openxmlformats.org/officeDocument/2006/relationships/image" Target="../media/image965.png"/><Relationship Id="rId38" Type="http://schemas.openxmlformats.org/officeDocument/2006/relationships/customXml" Target="../ink/ink968.xml"/><Relationship Id="rId46" Type="http://schemas.openxmlformats.org/officeDocument/2006/relationships/customXml" Target="../ink/ink972.xml"/><Relationship Id="rId59" Type="http://schemas.openxmlformats.org/officeDocument/2006/relationships/image" Target="../media/image978.png"/><Relationship Id="rId20" Type="http://schemas.openxmlformats.org/officeDocument/2006/relationships/customXml" Target="../ink/ink959.xml"/><Relationship Id="rId41" Type="http://schemas.openxmlformats.org/officeDocument/2006/relationships/image" Target="../media/image969.png"/><Relationship Id="rId54" Type="http://schemas.openxmlformats.org/officeDocument/2006/relationships/customXml" Target="../ink/ink976.xml"/><Relationship Id="rId62" Type="http://schemas.openxmlformats.org/officeDocument/2006/relationships/customXml" Target="../ink/ink98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52.xml"/><Relationship Id="rId15" Type="http://schemas.openxmlformats.org/officeDocument/2006/relationships/image" Target="../media/image956.png"/><Relationship Id="rId23" Type="http://schemas.openxmlformats.org/officeDocument/2006/relationships/image" Target="../media/image960.png"/><Relationship Id="rId28" Type="http://schemas.openxmlformats.org/officeDocument/2006/relationships/customXml" Target="../ink/ink963.xml"/><Relationship Id="rId36" Type="http://schemas.openxmlformats.org/officeDocument/2006/relationships/customXml" Target="../ink/ink967.xml"/><Relationship Id="rId49" Type="http://schemas.openxmlformats.org/officeDocument/2006/relationships/image" Target="../media/image973.png"/><Relationship Id="rId57" Type="http://schemas.openxmlformats.org/officeDocument/2006/relationships/image" Target="../media/image977.png"/><Relationship Id="rId10" Type="http://schemas.openxmlformats.org/officeDocument/2006/relationships/customXml" Target="../ink/ink954.xml"/><Relationship Id="rId31" Type="http://schemas.openxmlformats.org/officeDocument/2006/relationships/image" Target="../media/image964.png"/><Relationship Id="rId44" Type="http://schemas.openxmlformats.org/officeDocument/2006/relationships/customXml" Target="../ink/ink971.xml"/><Relationship Id="rId52" Type="http://schemas.openxmlformats.org/officeDocument/2006/relationships/customXml" Target="../ink/ink975.xml"/><Relationship Id="rId60" Type="http://schemas.openxmlformats.org/officeDocument/2006/relationships/customXml" Target="../ink/ink979.xml"/><Relationship Id="rId65" Type="http://schemas.openxmlformats.org/officeDocument/2006/relationships/image" Target="../media/image981.png"/><Relationship Id="rId4" Type="http://schemas.openxmlformats.org/officeDocument/2006/relationships/customXml" Target="../ink/ink951.xml"/><Relationship Id="rId9" Type="http://schemas.openxmlformats.org/officeDocument/2006/relationships/image" Target="../media/image953.png"/><Relationship Id="rId13" Type="http://schemas.openxmlformats.org/officeDocument/2006/relationships/image" Target="../media/image955.png"/><Relationship Id="rId18" Type="http://schemas.openxmlformats.org/officeDocument/2006/relationships/customXml" Target="../ink/ink958.xml"/><Relationship Id="rId39" Type="http://schemas.openxmlformats.org/officeDocument/2006/relationships/image" Target="../media/image968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7.png"/><Relationship Id="rId18" Type="http://schemas.openxmlformats.org/officeDocument/2006/relationships/customXml" Target="../ink/ink990.xml"/><Relationship Id="rId26" Type="http://schemas.openxmlformats.org/officeDocument/2006/relationships/customXml" Target="../ink/ink994.xml"/><Relationship Id="rId39" Type="http://schemas.openxmlformats.org/officeDocument/2006/relationships/image" Target="../media/image1000.png"/><Relationship Id="rId21" Type="http://schemas.openxmlformats.org/officeDocument/2006/relationships/image" Target="../media/image991.png"/><Relationship Id="rId34" Type="http://schemas.openxmlformats.org/officeDocument/2006/relationships/customXml" Target="../ink/ink998.xml"/><Relationship Id="rId42" Type="http://schemas.openxmlformats.org/officeDocument/2006/relationships/customXml" Target="../ink/ink1002.xml"/><Relationship Id="rId47" Type="http://schemas.openxmlformats.org/officeDocument/2006/relationships/image" Target="../media/image1004.png"/><Relationship Id="rId50" Type="http://schemas.openxmlformats.org/officeDocument/2006/relationships/customXml" Target="../ink/ink1006.xml"/><Relationship Id="rId7" Type="http://schemas.openxmlformats.org/officeDocument/2006/relationships/image" Target="../media/image984.png"/><Relationship Id="rId2" Type="http://schemas.openxmlformats.org/officeDocument/2006/relationships/customXml" Target="../ink/ink982.xml"/><Relationship Id="rId16" Type="http://schemas.openxmlformats.org/officeDocument/2006/relationships/customXml" Target="../ink/ink989.xml"/><Relationship Id="rId29" Type="http://schemas.openxmlformats.org/officeDocument/2006/relationships/image" Target="../media/image995.png"/><Relationship Id="rId11" Type="http://schemas.openxmlformats.org/officeDocument/2006/relationships/image" Target="../media/image986.png"/><Relationship Id="rId24" Type="http://schemas.openxmlformats.org/officeDocument/2006/relationships/customXml" Target="../ink/ink993.xml"/><Relationship Id="rId32" Type="http://schemas.openxmlformats.org/officeDocument/2006/relationships/customXml" Target="../ink/ink997.xml"/><Relationship Id="rId37" Type="http://schemas.openxmlformats.org/officeDocument/2006/relationships/image" Target="../media/image999.png"/><Relationship Id="rId40" Type="http://schemas.openxmlformats.org/officeDocument/2006/relationships/customXml" Target="../ink/ink1001.xml"/><Relationship Id="rId45" Type="http://schemas.openxmlformats.org/officeDocument/2006/relationships/image" Target="../media/image1003.png"/><Relationship Id="rId53" Type="http://schemas.openxmlformats.org/officeDocument/2006/relationships/image" Target="../media/image1007.png"/><Relationship Id="rId5" Type="http://schemas.openxmlformats.org/officeDocument/2006/relationships/image" Target="../media/image983.png"/><Relationship Id="rId10" Type="http://schemas.openxmlformats.org/officeDocument/2006/relationships/customXml" Target="../ink/ink986.xml"/><Relationship Id="rId19" Type="http://schemas.openxmlformats.org/officeDocument/2006/relationships/image" Target="../media/image990.png"/><Relationship Id="rId31" Type="http://schemas.openxmlformats.org/officeDocument/2006/relationships/image" Target="../media/image996.png"/><Relationship Id="rId44" Type="http://schemas.openxmlformats.org/officeDocument/2006/relationships/customXml" Target="../ink/ink1003.xml"/><Relationship Id="rId52" Type="http://schemas.openxmlformats.org/officeDocument/2006/relationships/customXml" Target="../ink/ink1007.xml"/><Relationship Id="rId4" Type="http://schemas.openxmlformats.org/officeDocument/2006/relationships/customXml" Target="../ink/ink983.xml"/><Relationship Id="rId9" Type="http://schemas.openxmlformats.org/officeDocument/2006/relationships/image" Target="../media/image985.png"/><Relationship Id="rId14" Type="http://schemas.openxmlformats.org/officeDocument/2006/relationships/customXml" Target="../ink/ink988.xml"/><Relationship Id="rId22" Type="http://schemas.openxmlformats.org/officeDocument/2006/relationships/customXml" Target="../ink/ink992.xml"/><Relationship Id="rId27" Type="http://schemas.openxmlformats.org/officeDocument/2006/relationships/image" Target="../media/image994.png"/><Relationship Id="rId30" Type="http://schemas.openxmlformats.org/officeDocument/2006/relationships/customXml" Target="../ink/ink996.xml"/><Relationship Id="rId35" Type="http://schemas.openxmlformats.org/officeDocument/2006/relationships/image" Target="../media/image998.png"/><Relationship Id="rId43" Type="http://schemas.openxmlformats.org/officeDocument/2006/relationships/image" Target="../media/image1002.png"/><Relationship Id="rId48" Type="http://schemas.openxmlformats.org/officeDocument/2006/relationships/customXml" Target="../ink/ink1005.xml"/><Relationship Id="rId8" Type="http://schemas.openxmlformats.org/officeDocument/2006/relationships/customXml" Target="../ink/ink985.xml"/><Relationship Id="rId51" Type="http://schemas.openxmlformats.org/officeDocument/2006/relationships/image" Target="../media/image1006.png"/><Relationship Id="rId3" Type="http://schemas.openxmlformats.org/officeDocument/2006/relationships/image" Target="../media/image982.png"/><Relationship Id="rId12" Type="http://schemas.openxmlformats.org/officeDocument/2006/relationships/customXml" Target="../ink/ink987.xml"/><Relationship Id="rId17" Type="http://schemas.openxmlformats.org/officeDocument/2006/relationships/image" Target="../media/image989.png"/><Relationship Id="rId25" Type="http://schemas.openxmlformats.org/officeDocument/2006/relationships/image" Target="../media/image993.png"/><Relationship Id="rId33" Type="http://schemas.openxmlformats.org/officeDocument/2006/relationships/image" Target="../media/image997.png"/><Relationship Id="rId38" Type="http://schemas.openxmlformats.org/officeDocument/2006/relationships/customXml" Target="../ink/ink1000.xml"/><Relationship Id="rId46" Type="http://schemas.openxmlformats.org/officeDocument/2006/relationships/customXml" Target="../ink/ink1004.xml"/><Relationship Id="rId20" Type="http://schemas.openxmlformats.org/officeDocument/2006/relationships/customXml" Target="../ink/ink991.xml"/><Relationship Id="rId41" Type="http://schemas.openxmlformats.org/officeDocument/2006/relationships/image" Target="../media/image100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84.xml"/><Relationship Id="rId15" Type="http://schemas.openxmlformats.org/officeDocument/2006/relationships/image" Target="../media/image988.png"/><Relationship Id="rId23" Type="http://schemas.openxmlformats.org/officeDocument/2006/relationships/image" Target="../media/image992.png"/><Relationship Id="rId28" Type="http://schemas.openxmlformats.org/officeDocument/2006/relationships/customXml" Target="../ink/ink995.xml"/><Relationship Id="rId36" Type="http://schemas.openxmlformats.org/officeDocument/2006/relationships/customXml" Target="../ink/ink999.xml"/><Relationship Id="rId49" Type="http://schemas.openxmlformats.org/officeDocument/2006/relationships/image" Target="../media/image1005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0.xml"/><Relationship Id="rId21" Type="http://schemas.openxmlformats.org/officeDocument/2006/relationships/image" Target="../media/image1017.png"/><Relationship Id="rId42" Type="http://schemas.openxmlformats.org/officeDocument/2006/relationships/customXml" Target="../ink/ink1028.xml"/><Relationship Id="rId47" Type="http://schemas.openxmlformats.org/officeDocument/2006/relationships/image" Target="../media/image1030.png"/><Relationship Id="rId63" Type="http://schemas.openxmlformats.org/officeDocument/2006/relationships/image" Target="../media/image1038.png"/><Relationship Id="rId68" Type="http://schemas.openxmlformats.org/officeDocument/2006/relationships/customXml" Target="../ink/ink1041.xml"/><Relationship Id="rId2" Type="http://schemas.openxmlformats.org/officeDocument/2006/relationships/customXml" Target="../ink/ink1008.xml"/><Relationship Id="rId16" Type="http://schemas.openxmlformats.org/officeDocument/2006/relationships/customXml" Target="../ink/ink1015.xml"/><Relationship Id="rId29" Type="http://schemas.openxmlformats.org/officeDocument/2006/relationships/image" Target="../media/image1021.png"/><Relationship Id="rId11" Type="http://schemas.openxmlformats.org/officeDocument/2006/relationships/image" Target="../media/image1012.png"/><Relationship Id="rId24" Type="http://schemas.openxmlformats.org/officeDocument/2006/relationships/customXml" Target="../ink/ink1019.xml"/><Relationship Id="rId32" Type="http://schemas.openxmlformats.org/officeDocument/2006/relationships/customXml" Target="../ink/ink1023.xml"/><Relationship Id="rId37" Type="http://schemas.openxmlformats.org/officeDocument/2006/relationships/image" Target="../media/image1025.png"/><Relationship Id="rId40" Type="http://schemas.openxmlformats.org/officeDocument/2006/relationships/customXml" Target="../ink/ink1027.xml"/><Relationship Id="rId45" Type="http://schemas.openxmlformats.org/officeDocument/2006/relationships/image" Target="../media/image1029.png"/><Relationship Id="rId53" Type="http://schemas.openxmlformats.org/officeDocument/2006/relationships/image" Target="../media/image1033.png"/><Relationship Id="rId58" Type="http://schemas.openxmlformats.org/officeDocument/2006/relationships/customXml" Target="../ink/ink1036.xml"/><Relationship Id="rId66" Type="http://schemas.openxmlformats.org/officeDocument/2006/relationships/customXml" Target="../ink/ink1040.xml"/><Relationship Id="rId74" Type="http://schemas.openxmlformats.org/officeDocument/2006/relationships/customXml" Target="../ink/ink1044.xml"/><Relationship Id="rId5" Type="http://schemas.openxmlformats.org/officeDocument/2006/relationships/image" Target="../media/image1009.png"/><Relationship Id="rId61" Type="http://schemas.openxmlformats.org/officeDocument/2006/relationships/image" Target="../media/image1037.png"/><Relationship Id="rId19" Type="http://schemas.openxmlformats.org/officeDocument/2006/relationships/image" Target="../media/image1016.png"/><Relationship Id="rId14" Type="http://schemas.openxmlformats.org/officeDocument/2006/relationships/customXml" Target="../ink/ink1014.xml"/><Relationship Id="rId22" Type="http://schemas.openxmlformats.org/officeDocument/2006/relationships/customXml" Target="../ink/ink1018.xml"/><Relationship Id="rId27" Type="http://schemas.openxmlformats.org/officeDocument/2006/relationships/image" Target="../media/image1020.png"/><Relationship Id="rId30" Type="http://schemas.openxmlformats.org/officeDocument/2006/relationships/customXml" Target="../ink/ink1022.xml"/><Relationship Id="rId35" Type="http://schemas.openxmlformats.org/officeDocument/2006/relationships/image" Target="../media/image1024.png"/><Relationship Id="rId43" Type="http://schemas.openxmlformats.org/officeDocument/2006/relationships/image" Target="../media/image1028.png"/><Relationship Id="rId48" Type="http://schemas.openxmlformats.org/officeDocument/2006/relationships/customXml" Target="../ink/ink1031.xml"/><Relationship Id="rId56" Type="http://schemas.openxmlformats.org/officeDocument/2006/relationships/customXml" Target="../ink/ink1035.xml"/><Relationship Id="rId64" Type="http://schemas.openxmlformats.org/officeDocument/2006/relationships/customXml" Target="../ink/ink1039.xml"/><Relationship Id="rId69" Type="http://schemas.openxmlformats.org/officeDocument/2006/relationships/image" Target="../media/image1041.png"/><Relationship Id="rId8" Type="http://schemas.openxmlformats.org/officeDocument/2006/relationships/customXml" Target="../ink/ink1011.xml"/><Relationship Id="rId51" Type="http://schemas.openxmlformats.org/officeDocument/2006/relationships/image" Target="../media/image1032.png"/><Relationship Id="rId72" Type="http://schemas.openxmlformats.org/officeDocument/2006/relationships/customXml" Target="../ink/ink1043.xml"/><Relationship Id="rId3" Type="http://schemas.openxmlformats.org/officeDocument/2006/relationships/image" Target="../media/image1008.png"/><Relationship Id="rId12" Type="http://schemas.openxmlformats.org/officeDocument/2006/relationships/customXml" Target="../ink/ink1013.xml"/><Relationship Id="rId17" Type="http://schemas.openxmlformats.org/officeDocument/2006/relationships/image" Target="../media/image1015.png"/><Relationship Id="rId25" Type="http://schemas.openxmlformats.org/officeDocument/2006/relationships/image" Target="../media/image1019.png"/><Relationship Id="rId33" Type="http://schemas.openxmlformats.org/officeDocument/2006/relationships/image" Target="../media/image1023.png"/><Relationship Id="rId38" Type="http://schemas.openxmlformats.org/officeDocument/2006/relationships/customXml" Target="../ink/ink1026.xml"/><Relationship Id="rId46" Type="http://schemas.openxmlformats.org/officeDocument/2006/relationships/customXml" Target="../ink/ink1030.xml"/><Relationship Id="rId59" Type="http://schemas.openxmlformats.org/officeDocument/2006/relationships/image" Target="../media/image1036.png"/><Relationship Id="rId67" Type="http://schemas.openxmlformats.org/officeDocument/2006/relationships/image" Target="../media/image1040.png"/><Relationship Id="rId20" Type="http://schemas.openxmlformats.org/officeDocument/2006/relationships/customXml" Target="../ink/ink1017.xml"/><Relationship Id="rId41" Type="http://schemas.openxmlformats.org/officeDocument/2006/relationships/image" Target="../media/image1027.png"/><Relationship Id="rId54" Type="http://schemas.openxmlformats.org/officeDocument/2006/relationships/customXml" Target="../ink/ink1034.xml"/><Relationship Id="rId62" Type="http://schemas.openxmlformats.org/officeDocument/2006/relationships/customXml" Target="../ink/ink1038.xml"/><Relationship Id="rId70" Type="http://schemas.openxmlformats.org/officeDocument/2006/relationships/customXml" Target="../ink/ink1042.xml"/><Relationship Id="rId75" Type="http://schemas.openxmlformats.org/officeDocument/2006/relationships/image" Target="../media/image104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10.xml"/><Relationship Id="rId15" Type="http://schemas.openxmlformats.org/officeDocument/2006/relationships/image" Target="../media/image1014.png"/><Relationship Id="rId23" Type="http://schemas.openxmlformats.org/officeDocument/2006/relationships/image" Target="../media/image1018.png"/><Relationship Id="rId28" Type="http://schemas.openxmlformats.org/officeDocument/2006/relationships/customXml" Target="../ink/ink1021.xml"/><Relationship Id="rId36" Type="http://schemas.openxmlformats.org/officeDocument/2006/relationships/customXml" Target="../ink/ink1025.xml"/><Relationship Id="rId49" Type="http://schemas.openxmlformats.org/officeDocument/2006/relationships/image" Target="../media/image1031.png"/><Relationship Id="rId57" Type="http://schemas.openxmlformats.org/officeDocument/2006/relationships/image" Target="../media/image1035.png"/><Relationship Id="rId10" Type="http://schemas.openxmlformats.org/officeDocument/2006/relationships/customXml" Target="../ink/ink1012.xml"/><Relationship Id="rId31" Type="http://schemas.openxmlformats.org/officeDocument/2006/relationships/image" Target="../media/image1022.png"/><Relationship Id="rId44" Type="http://schemas.openxmlformats.org/officeDocument/2006/relationships/customXml" Target="../ink/ink1029.xml"/><Relationship Id="rId52" Type="http://schemas.openxmlformats.org/officeDocument/2006/relationships/customXml" Target="../ink/ink1033.xml"/><Relationship Id="rId60" Type="http://schemas.openxmlformats.org/officeDocument/2006/relationships/customXml" Target="../ink/ink1037.xml"/><Relationship Id="rId65" Type="http://schemas.openxmlformats.org/officeDocument/2006/relationships/image" Target="../media/image1039.png"/><Relationship Id="rId73" Type="http://schemas.openxmlformats.org/officeDocument/2006/relationships/image" Target="../media/image1043.png"/><Relationship Id="rId4" Type="http://schemas.openxmlformats.org/officeDocument/2006/relationships/customXml" Target="../ink/ink1009.xml"/><Relationship Id="rId9" Type="http://schemas.openxmlformats.org/officeDocument/2006/relationships/image" Target="../media/image1011.png"/><Relationship Id="rId13" Type="http://schemas.openxmlformats.org/officeDocument/2006/relationships/image" Target="../media/image1013.png"/><Relationship Id="rId18" Type="http://schemas.openxmlformats.org/officeDocument/2006/relationships/customXml" Target="../ink/ink1016.xml"/><Relationship Id="rId39" Type="http://schemas.openxmlformats.org/officeDocument/2006/relationships/image" Target="../media/image1026.png"/><Relationship Id="rId34" Type="http://schemas.openxmlformats.org/officeDocument/2006/relationships/customXml" Target="../ink/ink1024.xml"/><Relationship Id="rId50" Type="http://schemas.openxmlformats.org/officeDocument/2006/relationships/customXml" Target="../ink/ink1032.xml"/><Relationship Id="rId55" Type="http://schemas.openxmlformats.org/officeDocument/2006/relationships/image" Target="../media/image1034.png"/><Relationship Id="rId7" Type="http://schemas.openxmlformats.org/officeDocument/2006/relationships/image" Target="../media/image1010.png"/><Relationship Id="rId71" Type="http://schemas.openxmlformats.org/officeDocument/2006/relationships/image" Target="../media/image1042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7.xml"/><Relationship Id="rId21" Type="http://schemas.openxmlformats.org/officeDocument/2006/relationships/image" Target="../media/image1054.png"/><Relationship Id="rId42" Type="http://schemas.openxmlformats.org/officeDocument/2006/relationships/customXml" Target="../ink/ink1065.xml"/><Relationship Id="rId47" Type="http://schemas.openxmlformats.org/officeDocument/2006/relationships/image" Target="../media/image1067.png"/><Relationship Id="rId63" Type="http://schemas.openxmlformats.org/officeDocument/2006/relationships/image" Target="../media/image1075.png"/><Relationship Id="rId68" Type="http://schemas.openxmlformats.org/officeDocument/2006/relationships/customXml" Target="../ink/ink1078.xml"/><Relationship Id="rId84" Type="http://schemas.openxmlformats.org/officeDocument/2006/relationships/customXml" Target="../ink/ink1086.xml"/><Relationship Id="rId89" Type="http://schemas.openxmlformats.org/officeDocument/2006/relationships/image" Target="../media/image1088.png"/><Relationship Id="rId112" Type="http://schemas.openxmlformats.org/officeDocument/2006/relationships/customXml" Target="../ink/ink1100.xml"/><Relationship Id="rId16" Type="http://schemas.openxmlformats.org/officeDocument/2006/relationships/customXml" Target="../ink/ink1052.xml"/><Relationship Id="rId107" Type="http://schemas.openxmlformats.org/officeDocument/2006/relationships/image" Target="../media/image1097.png"/><Relationship Id="rId11" Type="http://schemas.openxmlformats.org/officeDocument/2006/relationships/image" Target="../media/image1049.png"/><Relationship Id="rId32" Type="http://schemas.openxmlformats.org/officeDocument/2006/relationships/customXml" Target="../ink/ink1060.xml"/><Relationship Id="rId37" Type="http://schemas.openxmlformats.org/officeDocument/2006/relationships/image" Target="../media/image1062.png"/><Relationship Id="rId53" Type="http://schemas.openxmlformats.org/officeDocument/2006/relationships/image" Target="../media/image1070.png"/><Relationship Id="rId58" Type="http://schemas.openxmlformats.org/officeDocument/2006/relationships/customXml" Target="../ink/ink1073.xml"/><Relationship Id="rId74" Type="http://schemas.openxmlformats.org/officeDocument/2006/relationships/customXml" Target="../ink/ink1081.xml"/><Relationship Id="rId79" Type="http://schemas.openxmlformats.org/officeDocument/2006/relationships/image" Target="../media/image1083.png"/><Relationship Id="rId102" Type="http://schemas.openxmlformats.org/officeDocument/2006/relationships/customXml" Target="../ink/ink1095.xml"/><Relationship Id="rId5" Type="http://schemas.openxmlformats.org/officeDocument/2006/relationships/image" Target="../media/image1046.png"/><Relationship Id="rId90" Type="http://schemas.openxmlformats.org/officeDocument/2006/relationships/customXml" Target="../ink/ink1089.xml"/><Relationship Id="rId95" Type="http://schemas.openxmlformats.org/officeDocument/2006/relationships/image" Target="../media/image1091.png"/><Relationship Id="rId22" Type="http://schemas.openxmlformats.org/officeDocument/2006/relationships/customXml" Target="../ink/ink1055.xml"/><Relationship Id="rId27" Type="http://schemas.openxmlformats.org/officeDocument/2006/relationships/image" Target="../media/image1057.png"/><Relationship Id="rId43" Type="http://schemas.openxmlformats.org/officeDocument/2006/relationships/image" Target="../media/image1065.png"/><Relationship Id="rId48" Type="http://schemas.openxmlformats.org/officeDocument/2006/relationships/customXml" Target="../ink/ink1068.xml"/><Relationship Id="rId64" Type="http://schemas.openxmlformats.org/officeDocument/2006/relationships/customXml" Target="../ink/ink1076.xml"/><Relationship Id="rId69" Type="http://schemas.openxmlformats.org/officeDocument/2006/relationships/image" Target="../media/image1078.png"/><Relationship Id="rId113" Type="http://schemas.openxmlformats.org/officeDocument/2006/relationships/image" Target="../media/image1100.png"/><Relationship Id="rId80" Type="http://schemas.openxmlformats.org/officeDocument/2006/relationships/customXml" Target="../ink/ink1084.xml"/><Relationship Id="rId85" Type="http://schemas.openxmlformats.org/officeDocument/2006/relationships/image" Target="../media/image1086.png"/><Relationship Id="rId12" Type="http://schemas.openxmlformats.org/officeDocument/2006/relationships/customXml" Target="../ink/ink1050.xml"/><Relationship Id="rId17" Type="http://schemas.openxmlformats.org/officeDocument/2006/relationships/image" Target="../media/image1052.png"/><Relationship Id="rId33" Type="http://schemas.openxmlformats.org/officeDocument/2006/relationships/image" Target="../media/image1060.png"/><Relationship Id="rId38" Type="http://schemas.openxmlformats.org/officeDocument/2006/relationships/customXml" Target="../ink/ink1063.xml"/><Relationship Id="rId59" Type="http://schemas.openxmlformats.org/officeDocument/2006/relationships/image" Target="../media/image1073.png"/><Relationship Id="rId103" Type="http://schemas.openxmlformats.org/officeDocument/2006/relationships/image" Target="../media/image1095.png"/><Relationship Id="rId108" Type="http://schemas.openxmlformats.org/officeDocument/2006/relationships/customXml" Target="../ink/ink1098.xml"/><Relationship Id="rId54" Type="http://schemas.openxmlformats.org/officeDocument/2006/relationships/customXml" Target="../ink/ink1071.xml"/><Relationship Id="rId70" Type="http://schemas.openxmlformats.org/officeDocument/2006/relationships/customXml" Target="../ink/ink1079.xml"/><Relationship Id="rId75" Type="http://schemas.openxmlformats.org/officeDocument/2006/relationships/image" Target="../media/image1081.png"/><Relationship Id="rId91" Type="http://schemas.openxmlformats.org/officeDocument/2006/relationships/image" Target="../media/image1089.png"/><Relationship Id="rId96" Type="http://schemas.openxmlformats.org/officeDocument/2006/relationships/customXml" Target="../ink/ink109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47.xml"/><Relationship Id="rId15" Type="http://schemas.openxmlformats.org/officeDocument/2006/relationships/image" Target="../media/image1051.png"/><Relationship Id="rId23" Type="http://schemas.openxmlformats.org/officeDocument/2006/relationships/image" Target="../media/image1055.png"/><Relationship Id="rId28" Type="http://schemas.openxmlformats.org/officeDocument/2006/relationships/customXml" Target="../ink/ink1058.xml"/><Relationship Id="rId36" Type="http://schemas.openxmlformats.org/officeDocument/2006/relationships/customXml" Target="../ink/ink1062.xml"/><Relationship Id="rId49" Type="http://schemas.openxmlformats.org/officeDocument/2006/relationships/image" Target="../media/image1068.png"/><Relationship Id="rId57" Type="http://schemas.openxmlformats.org/officeDocument/2006/relationships/image" Target="../media/image1072.png"/><Relationship Id="rId106" Type="http://schemas.openxmlformats.org/officeDocument/2006/relationships/customXml" Target="../ink/ink1097.xml"/><Relationship Id="rId114" Type="http://schemas.openxmlformats.org/officeDocument/2006/relationships/customXml" Target="../ink/ink1101.xml"/><Relationship Id="rId10" Type="http://schemas.openxmlformats.org/officeDocument/2006/relationships/customXml" Target="../ink/ink1049.xml"/><Relationship Id="rId31" Type="http://schemas.openxmlformats.org/officeDocument/2006/relationships/image" Target="../media/image1059.png"/><Relationship Id="rId44" Type="http://schemas.openxmlformats.org/officeDocument/2006/relationships/customXml" Target="../ink/ink1066.xml"/><Relationship Id="rId52" Type="http://schemas.openxmlformats.org/officeDocument/2006/relationships/customXml" Target="../ink/ink1070.xml"/><Relationship Id="rId60" Type="http://schemas.openxmlformats.org/officeDocument/2006/relationships/customXml" Target="../ink/ink1074.xml"/><Relationship Id="rId65" Type="http://schemas.openxmlformats.org/officeDocument/2006/relationships/image" Target="../media/image1076.png"/><Relationship Id="rId73" Type="http://schemas.openxmlformats.org/officeDocument/2006/relationships/image" Target="../media/image1080.png"/><Relationship Id="rId78" Type="http://schemas.openxmlformats.org/officeDocument/2006/relationships/customXml" Target="../ink/ink1083.xml"/><Relationship Id="rId81" Type="http://schemas.openxmlformats.org/officeDocument/2006/relationships/image" Target="../media/image1084.png"/><Relationship Id="rId86" Type="http://schemas.openxmlformats.org/officeDocument/2006/relationships/customXml" Target="../ink/ink1087.xml"/><Relationship Id="rId94" Type="http://schemas.openxmlformats.org/officeDocument/2006/relationships/customXml" Target="../ink/ink1091.xml"/><Relationship Id="rId99" Type="http://schemas.openxmlformats.org/officeDocument/2006/relationships/image" Target="../media/image1093.png"/><Relationship Id="rId101" Type="http://schemas.openxmlformats.org/officeDocument/2006/relationships/image" Target="../media/image1094.png"/><Relationship Id="rId4" Type="http://schemas.openxmlformats.org/officeDocument/2006/relationships/customXml" Target="../ink/ink1046.xml"/><Relationship Id="rId9" Type="http://schemas.openxmlformats.org/officeDocument/2006/relationships/image" Target="../media/image1048.png"/><Relationship Id="rId13" Type="http://schemas.openxmlformats.org/officeDocument/2006/relationships/image" Target="../media/image1050.png"/><Relationship Id="rId18" Type="http://schemas.openxmlformats.org/officeDocument/2006/relationships/customXml" Target="../ink/ink1053.xml"/><Relationship Id="rId39" Type="http://schemas.openxmlformats.org/officeDocument/2006/relationships/image" Target="../media/image1063.png"/><Relationship Id="rId109" Type="http://schemas.openxmlformats.org/officeDocument/2006/relationships/image" Target="../media/image1098.png"/><Relationship Id="rId34" Type="http://schemas.openxmlformats.org/officeDocument/2006/relationships/customXml" Target="../ink/ink1061.xml"/><Relationship Id="rId50" Type="http://schemas.openxmlformats.org/officeDocument/2006/relationships/customXml" Target="../ink/ink1069.xml"/><Relationship Id="rId55" Type="http://schemas.openxmlformats.org/officeDocument/2006/relationships/image" Target="../media/image1071.png"/><Relationship Id="rId76" Type="http://schemas.openxmlformats.org/officeDocument/2006/relationships/customXml" Target="../ink/ink1082.xml"/><Relationship Id="rId97" Type="http://schemas.openxmlformats.org/officeDocument/2006/relationships/image" Target="../media/image1092.png"/><Relationship Id="rId104" Type="http://schemas.openxmlformats.org/officeDocument/2006/relationships/customXml" Target="../ink/ink1096.xml"/><Relationship Id="rId7" Type="http://schemas.openxmlformats.org/officeDocument/2006/relationships/image" Target="../media/image1047.png"/><Relationship Id="rId71" Type="http://schemas.openxmlformats.org/officeDocument/2006/relationships/image" Target="../media/image1079.png"/><Relationship Id="rId92" Type="http://schemas.openxmlformats.org/officeDocument/2006/relationships/customXml" Target="../ink/ink1090.xml"/><Relationship Id="rId2" Type="http://schemas.openxmlformats.org/officeDocument/2006/relationships/customXml" Target="../ink/ink1045.xml"/><Relationship Id="rId29" Type="http://schemas.openxmlformats.org/officeDocument/2006/relationships/image" Target="../media/image1058.png"/><Relationship Id="rId24" Type="http://schemas.openxmlformats.org/officeDocument/2006/relationships/customXml" Target="../ink/ink1056.xml"/><Relationship Id="rId40" Type="http://schemas.openxmlformats.org/officeDocument/2006/relationships/customXml" Target="../ink/ink1064.xml"/><Relationship Id="rId45" Type="http://schemas.openxmlformats.org/officeDocument/2006/relationships/image" Target="../media/image1066.png"/><Relationship Id="rId66" Type="http://schemas.openxmlformats.org/officeDocument/2006/relationships/customXml" Target="../ink/ink1077.xml"/><Relationship Id="rId87" Type="http://schemas.openxmlformats.org/officeDocument/2006/relationships/image" Target="../media/image1087.png"/><Relationship Id="rId110" Type="http://schemas.openxmlformats.org/officeDocument/2006/relationships/customXml" Target="../ink/ink1099.xml"/><Relationship Id="rId115" Type="http://schemas.openxmlformats.org/officeDocument/2006/relationships/image" Target="../media/image1101.png"/><Relationship Id="rId61" Type="http://schemas.openxmlformats.org/officeDocument/2006/relationships/image" Target="../media/image1074.png"/><Relationship Id="rId82" Type="http://schemas.openxmlformats.org/officeDocument/2006/relationships/customXml" Target="../ink/ink1085.xml"/><Relationship Id="rId19" Type="http://schemas.openxmlformats.org/officeDocument/2006/relationships/image" Target="../media/image1053.png"/><Relationship Id="rId14" Type="http://schemas.openxmlformats.org/officeDocument/2006/relationships/customXml" Target="../ink/ink1051.xml"/><Relationship Id="rId30" Type="http://schemas.openxmlformats.org/officeDocument/2006/relationships/customXml" Target="../ink/ink1059.xml"/><Relationship Id="rId35" Type="http://schemas.openxmlformats.org/officeDocument/2006/relationships/image" Target="../media/image1061.png"/><Relationship Id="rId56" Type="http://schemas.openxmlformats.org/officeDocument/2006/relationships/customXml" Target="../ink/ink1072.xml"/><Relationship Id="rId77" Type="http://schemas.openxmlformats.org/officeDocument/2006/relationships/image" Target="../media/image1082.png"/><Relationship Id="rId100" Type="http://schemas.openxmlformats.org/officeDocument/2006/relationships/customXml" Target="../ink/ink1094.xml"/><Relationship Id="rId105" Type="http://schemas.openxmlformats.org/officeDocument/2006/relationships/image" Target="../media/image1096.png"/><Relationship Id="rId8" Type="http://schemas.openxmlformats.org/officeDocument/2006/relationships/customXml" Target="../ink/ink1048.xml"/><Relationship Id="rId51" Type="http://schemas.openxmlformats.org/officeDocument/2006/relationships/image" Target="../media/image1069.png"/><Relationship Id="rId72" Type="http://schemas.openxmlformats.org/officeDocument/2006/relationships/customXml" Target="../ink/ink1080.xml"/><Relationship Id="rId93" Type="http://schemas.openxmlformats.org/officeDocument/2006/relationships/image" Target="../media/image1090.png"/><Relationship Id="rId98" Type="http://schemas.openxmlformats.org/officeDocument/2006/relationships/customXml" Target="../ink/ink1093.xml"/><Relationship Id="rId3" Type="http://schemas.openxmlformats.org/officeDocument/2006/relationships/image" Target="../media/image1045.png"/><Relationship Id="rId25" Type="http://schemas.openxmlformats.org/officeDocument/2006/relationships/image" Target="../media/image1056.png"/><Relationship Id="rId46" Type="http://schemas.openxmlformats.org/officeDocument/2006/relationships/customXml" Target="../ink/ink1067.xml"/><Relationship Id="rId67" Type="http://schemas.openxmlformats.org/officeDocument/2006/relationships/image" Target="../media/image1077.png"/><Relationship Id="rId20" Type="http://schemas.openxmlformats.org/officeDocument/2006/relationships/customXml" Target="../ink/ink1054.xml"/><Relationship Id="rId41" Type="http://schemas.openxmlformats.org/officeDocument/2006/relationships/image" Target="../media/image1064.png"/><Relationship Id="rId62" Type="http://schemas.openxmlformats.org/officeDocument/2006/relationships/customXml" Target="../ink/ink1075.xml"/><Relationship Id="rId83" Type="http://schemas.openxmlformats.org/officeDocument/2006/relationships/image" Target="../media/image1085.png"/><Relationship Id="rId88" Type="http://schemas.openxmlformats.org/officeDocument/2006/relationships/customXml" Target="../ink/ink1088.xml"/><Relationship Id="rId111" Type="http://schemas.openxmlformats.org/officeDocument/2006/relationships/image" Target="../media/image1099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14.xml"/><Relationship Id="rId21" Type="http://schemas.openxmlformats.org/officeDocument/2006/relationships/image" Target="../media/image1111.png"/><Relationship Id="rId34" Type="http://schemas.openxmlformats.org/officeDocument/2006/relationships/customXml" Target="../ink/ink1118.xml"/><Relationship Id="rId42" Type="http://schemas.openxmlformats.org/officeDocument/2006/relationships/customXml" Target="../ink/ink1122.xml"/><Relationship Id="rId47" Type="http://schemas.openxmlformats.org/officeDocument/2006/relationships/image" Target="../media/image1124.png"/><Relationship Id="rId50" Type="http://schemas.openxmlformats.org/officeDocument/2006/relationships/customXml" Target="../ink/ink1126.xml"/><Relationship Id="rId55" Type="http://schemas.openxmlformats.org/officeDocument/2006/relationships/image" Target="../media/image1128.png"/><Relationship Id="rId63" Type="http://schemas.openxmlformats.org/officeDocument/2006/relationships/image" Target="../media/image1132.png"/><Relationship Id="rId7" Type="http://schemas.openxmlformats.org/officeDocument/2006/relationships/image" Target="../media/image1104.png"/><Relationship Id="rId2" Type="http://schemas.openxmlformats.org/officeDocument/2006/relationships/customXml" Target="../ink/ink1102.xml"/><Relationship Id="rId16" Type="http://schemas.openxmlformats.org/officeDocument/2006/relationships/customXml" Target="../ink/ink1109.xml"/><Relationship Id="rId29" Type="http://schemas.openxmlformats.org/officeDocument/2006/relationships/image" Target="../media/image1115.png"/><Relationship Id="rId11" Type="http://schemas.openxmlformats.org/officeDocument/2006/relationships/image" Target="../media/image1106.png"/><Relationship Id="rId24" Type="http://schemas.openxmlformats.org/officeDocument/2006/relationships/customXml" Target="../ink/ink1113.xml"/><Relationship Id="rId32" Type="http://schemas.openxmlformats.org/officeDocument/2006/relationships/customXml" Target="../ink/ink1117.xml"/><Relationship Id="rId37" Type="http://schemas.openxmlformats.org/officeDocument/2006/relationships/image" Target="../media/image1119.png"/><Relationship Id="rId40" Type="http://schemas.openxmlformats.org/officeDocument/2006/relationships/customXml" Target="../ink/ink1121.xml"/><Relationship Id="rId45" Type="http://schemas.openxmlformats.org/officeDocument/2006/relationships/image" Target="../media/image1123.png"/><Relationship Id="rId53" Type="http://schemas.openxmlformats.org/officeDocument/2006/relationships/image" Target="../media/image1127.png"/><Relationship Id="rId58" Type="http://schemas.openxmlformats.org/officeDocument/2006/relationships/customXml" Target="../ink/ink1130.xml"/><Relationship Id="rId66" Type="http://schemas.openxmlformats.org/officeDocument/2006/relationships/customXml" Target="../ink/ink1134.xml"/><Relationship Id="rId5" Type="http://schemas.openxmlformats.org/officeDocument/2006/relationships/image" Target="../media/image1103.png"/><Relationship Id="rId61" Type="http://schemas.openxmlformats.org/officeDocument/2006/relationships/image" Target="../media/image1131.png"/><Relationship Id="rId19" Type="http://schemas.openxmlformats.org/officeDocument/2006/relationships/image" Target="../media/image1110.png"/><Relationship Id="rId14" Type="http://schemas.openxmlformats.org/officeDocument/2006/relationships/customXml" Target="../ink/ink1108.xml"/><Relationship Id="rId22" Type="http://schemas.openxmlformats.org/officeDocument/2006/relationships/customXml" Target="../ink/ink1112.xml"/><Relationship Id="rId27" Type="http://schemas.openxmlformats.org/officeDocument/2006/relationships/image" Target="../media/image1114.png"/><Relationship Id="rId30" Type="http://schemas.openxmlformats.org/officeDocument/2006/relationships/customXml" Target="../ink/ink1116.xml"/><Relationship Id="rId35" Type="http://schemas.openxmlformats.org/officeDocument/2006/relationships/image" Target="../media/image1118.png"/><Relationship Id="rId43" Type="http://schemas.openxmlformats.org/officeDocument/2006/relationships/image" Target="../media/image1122.png"/><Relationship Id="rId48" Type="http://schemas.openxmlformats.org/officeDocument/2006/relationships/customXml" Target="../ink/ink1125.xml"/><Relationship Id="rId56" Type="http://schemas.openxmlformats.org/officeDocument/2006/relationships/customXml" Target="../ink/ink1129.xml"/><Relationship Id="rId64" Type="http://schemas.openxmlformats.org/officeDocument/2006/relationships/customXml" Target="../ink/ink1133.xml"/><Relationship Id="rId8" Type="http://schemas.openxmlformats.org/officeDocument/2006/relationships/customXml" Target="../ink/ink1105.xml"/><Relationship Id="rId51" Type="http://schemas.openxmlformats.org/officeDocument/2006/relationships/image" Target="../media/image1126.png"/><Relationship Id="rId3" Type="http://schemas.openxmlformats.org/officeDocument/2006/relationships/image" Target="../media/image1102.png"/><Relationship Id="rId12" Type="http://schemas.openxmlformats.org/officeDocument/2006/relationships/customXml" Target="../ink/ink1107.xml"/><Relationship Id="rId17" Type="http://schemas.openxmlformats.org/officeDocument/2006/relationships/image" Target="../media/image1109.png"/><Relationship Id="rId25" Type="http://schemas.openxmlformats.org/officeDocument/2006/relationships/image" Target="../media/image1113.png"/><Relationship Id="rId33" Type="http://schemas.openxmlformats.org/officeDocument/2006/relationships/image" Target="../media/image1117.png"/><Relationship Id="rId38" Type="http://schemas.openxmlformats.org/officeDocument/2006/relationships/customXml" Target="../ink/ink1120.xml"/><Relationship Id="rId46" Type="http://schemas.openxmlformats.org/officeDocument/2006/relationships/customXml" Target="../ink/ink1124.xml"/><Relationship Id="rId59" Type="http://schemas.openxmlformats.org/officeDocument/2006/relationships/image" Target="../media/image1130.png"/><Relationship Id="rId67" Type="http://schemas.openxmlformats.org/officeDocument/2006/relationships/image" Target="../media/image1134.png"/><Relationship Id="rId20" Type="http://schemas.openxmlformats.org/officeDocument/2006/relationships/customXml" Target="../ink/ink1111.xml"/><Relationship Id="rId41" Type="http://schemas.openxmlformats.org/officeDocument/2006/relationships/image" Target="../media/image1121.png"/><Relationship Id="rId54" Type="http://schemas.openxmlformats.org/officeDocument/2006/relationships/customXml" Target="../ink/ink1128.xml"/><Relationship Id="rId62" Type="http://schemas.openxmlformats.org/officeDocument/2006/relationships/customXml" Target="../ink/ink11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4.xml"/><Relationship Id="rId15" Type="http://schemas.openxmlformats.org/officeDocument/2006/relationships/image" Target="../media/image1108.png"/><Relationship Id="rId23" Type="http://schemas.openxmlformats.org/officeDocument/2006/relationships/image" Target="../media/image1112.png"/><Relationship Id="rId28" Type="http://schemas.openxmlformats.org/officeDocument/2006/relationships/customXml" Target="../ink/ink1115.xml"/><Relationship Id="rId36" Type="http://schemas.openxmlformats.org/officeDocument/2006/relationships/customXml" Target="../ink/ink1119.xml"/><Relationship Id="rId49" Type="http://schemas.openxmlformats.org/officeDocument/2006/relationships/image" Target="../media/image1125.png"/><Relationship Id="rId57" Type="http://schemas.openxmlformats.org/officeDocument/2006/relationships/image" Target="../media/image1129.png"/><Relationship Id="rId10" Type="http://schemas.openxmlformats.org/officeDocument/2006/relationships/customXml" Target="../ink/ink1106.xml"/><Relationship Id="rId31" Type="http://schemas.openxmlformats.org/officeDocument/2006/relationships/image" Target="../media/image1116.png"/><Relationship Id="rId44" Type="http://schemas.openxmlformats.org/officeDocument/2006/relationships/customXml" Target="../ink/ink1123.xml"/><Relationship Id="rId52" Type="http://schemas.openxmlformats.org/officeDocument/2006/relationships/customXml" Target="../ink/ink1127.xml"/><Relationship Id="rId60" Type="http://schemas.openxmlformats.org/officeDocument/2006/relationships/customXml" Target="../ink/ink1131.xml"/><Relationship Id="rId65" Type="http://schemas.openxmlformats.org/officeDocument/2006/relationships/image" Target="../media/image1133.png"/><Relationship Id="rId4" Type="http://schemas.openxmlformats.org/officeDocument/2006/relationships/customXml" Target="../ink/ink1103.xml"/><Relationship Id="rId9" Type="http://schemas.openxmlformats.org/officeDocument/2006/relationships/image" Target="../media/image1105.png"/><Relationship Id="rId13" Type="http://schemas.openxmlformats.org/officeDocument/2006/relationships/image" Target="../media/image1107.png"/><Relationship Id="rId18" Type="http://schemas.openxmlformats.org/officeDocument/2006/relationships/customXml" Target="../ink/ink1110.xml"/><Relationship Id="rId39" Type="http://schemas.openxmlformats.org/officeDocument/2006/relationships/image" Target="../media/image1120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47.xml"/><Relationship Id="rId21" Type="http://schemas.openxmlformats.org/officeDocument/2006/relationships/image" Target="../media/image1144.png"/><Relationship Id="rId42" Type="http://schemas.openxmlformats.org/officeDocument/2006/relationships/customXml" Target="../ink/ink1155.xml"/><Relationship Id="rId47" Type="http://schemas.openxmlformats.org/officeDocument/2006/relationships/image" Target="../media/image1157.png"/><Relationship Id="rId63" Type="http://schemas.openxmlformats.org/officeDocument/2006/relationships/image" Target="../media/image1165.png"/><Relationship Id="rId68" Type="http://schemas.openxmlformats.org/officeDocument/2006/relationships/customXml" Target="../ink/ink1168.xml"/><Relationship Id="rId2" Type="http://schemas.openxmlformats.org/officeDocument/2006/relationships/customXml" Target="../ink/ink1135.xml"/><Relationship Id="rId16" Type="http://schemas.openxmlformats.org/officeDocument/2006/relationships/customXml" Target="../ink/ink1142.xml"/><Relationship Id="rId29" Type="http://schemas.openxmlformats.org/officeDocument/2006/relationships/image" Target="../media/image1148.png"/><Relationship Id="rId11" Type="http://schemas.openxmlformats.org/officeDocument/2006/relationships/image" Target="../media/image1139.png"/><Relationship Id="rId24" Type="http://schemas.openxmlformats.org/officeDocument/2006/relationships/customXml" Target="../ink/ink1146.xml"/><Relationship Id="rId32" Type="http://schemas.openxmlformats.org/officeDocument/2006/relationships/customXml" Target="../ink/ink1150.xml"/><Relationship Id="rId37" Type="http://schemas.openxmlformats.org/officeDocument/2006/relationships/image" Target="../media/image1152.png"/><Relationship Id="rId40" Type="http://schemas.openxmlformats.org/officeDocument/2006/relationships/customXml" Target="../ink/ink1154.xml"/><Relationship Id="rId45" Type="http://schemas.openxmlformats.org/officeDocument/2006/relationships/image" Target="../media/image1156.png"/><Relationship Id="rId53" Type="http://schemas.openxmlformats.org/officeDocument/2006/relationships/image" Target="../media/image1160.png"/><Relationship Id="rId58" Type="http://schemas.openxmlformats.org/officeDocument/2006/relationships/customXml" Target="../ink/ink1163.xml"/><Relationship Id="rId66" Type="http://schemas.openxmlformats.org/officeDocument/2006/relationships/customXml" Target="../ink/ink1167.xml"/><Relationship Id="rId5" Type="http://schemas.openxmlformats.org/officeDocument/2006/relationships/image" Target="../media/image1136.png"/><Relationship Id="rId61" Type="http://schemas.openxmlformats.org/officeDocument/2006/relationships/image" Target="../media/image1164.png"/><Relationship Id="rId19" Type="http://schemas.openxmlformats.org/officeDocument/2006/relationships/image" Target="../media/image1143.png"/><Relationship Id="rId14" Type="http://schemas.openxmlformats.org/officeDocument/2006/relationships/customXml" Target="../ink/ink1141.xml"/><Relationship Id="rId22" Type="http://schemas.openxmlformats.org/officeDocument/2006/relationships/customXml" Target="../ink/ink1145.xml"/><Relationship Id="rId27" Type="http://schemas.openxmlformats.org/officeDocument/2006/relationships/image" Target="../media/image1147.png"/><Relationship Id="rId30" Type="http://schemas.openxmlformats.org/officeDocument/2006/relationships/customXml" Target="../ink/ink1149.xml"/><Relationship Id="rId35" Type="http://schemas.openxmlformats.org/officeDocument/2006/relationships/image" Target="../media/image1151.png"/><Relationship Id="rId43" Type="http://schemas.openxmlformats.org/officeDocument/2006/relationships/image" Target="../media/image1155.png"/><Relationship Id="rId48" Type="http://schemas.openxmlformats.org/officeDocument/2006/relationships/customXml" Target="../ink/ink1158.xml"/><Relationship Id="rId56" Type="http://schemas.openxmlformats.org/officeDocument/2006/relationships/customXml" Target="../ink/ink1162.xml"/><Relationship Id="rId64" Type="http://schemas.openxmlformats.org/officeDocument/2006/relationships/customXml" Target="../ink/ink1166.xml"/><Relationship Id="rId69" Type="http://schemas.openxmlformats.org/officeDocument/2006/relationships/image" Target="../media/image1168.png"/><Relationship Id="rId8" Type="http://schemas.openxmlformats.org/officeDocument/2006/relationships/customXml" Target="../ink/ink1138.xml"/><Relationship Id="rId51" Type="http://schemas.openxmlformats.org/officeDocument/2006/relationships/image" Target="../media/image1159.png"/><Relationship Id="rId72" Type="http://schemas.openxmlformats.org/officeDocument/2006/relationships/customXml" Target="../ink/ink1170.xml"/><Relationship Id="rId3" Type="http://schemas.openxmlformats.org/officeDocument/2006/relationships/image" Target="../media/image1135.png"/><Relationship Id="rId12" Type="http://schemas.openxmlformats.org/officeDocument/2006/relationships/customXml" Target="../ink/ink1140.xml"/><Relationship Id="rId17" Type="http://schemas.openxmlformats.org/officeDocument/2006/relationships/image" Target="../media/image1142.png"/><Relationship Id="rId25" Type="http://schemas.openxmlformats.org/officeDocument/2006/relationships/image" Target="../media/image1146.png"/><Relationship Id="rId33" Type="http://schemas.openxmlformats.org/officeDocument/2006/relationships/image" Target="../media/image1150.png"/><Relationship Id="rId38" Type="http://schemas.openxmlformats.org/officeDocument/2006/relationships/customXml" Target="../ink/ink1153.xml"/><Relationship Id="rId46" Type="http://schemas.openxmlformats.org/officeDocument/2006/relationships/customXml" Target="../ink/ink1157.xml"/><Relationship Id="rId59" Type="http://schemas.openxmlformats.org/officeDocument/2006/relationships/image" Target="../media/image1163.png"/><Relationship Id="rId67" Type="http://schemas.openxmlformats.org/officeDocument/2006/relationships/image" Target="../media/image1167.png"/><Relationship Id="rId20" Type="http://schemas.openxmlformats.org/officeDocument/2006/relationships/customXml" Target="../ink/ink1144.xml"/><Relationship Id="rId41" Type="http://schemas.openxmlformats.org/officeDocument/2006/relationships/image" Target="../media/image1154.png"/><Relationship Id="rId54" Type="http://schemas.openxmlformats.org/officeDocument/2006/relationships/customXml" Target="../ink/ink1161.xml"/><Relationship Id="rId62" Type="http://schemas.openxmlformats.org/officeDocument/2006/relationships/customXml" Target="../ink/ink1165.xml"/><Relationship Id="rId70" Type="http://schemas.openxmlformats.org/officeDocument/2006/relationships/customXml" Target="../ink/ink116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7.xml"/><Relationship Id="rId15" Type="http://schemas.openxmlformats.org/officeDocument/2006/relationships/image" Target="../media/image1141.png"/><Relationship Id="rId23" Type="http://schemas.openxmlformats.org/officeDocument/2006/relationships/image" Target="../media/image1145.png"/><Relationship Id="rId28" Type="http://schemas.openxmlformats.org/officeDocument/2006/relationships/customXml" Target="../ink/ink1148.xml"/><Relationship Id="rId36" Type="http://schemas.openxmlformats.org/officeDocument/2006/relationships/customXml" Target="../ink/ink1152.xml"/><Relationship Id="rId49" Type="http://schemas.openxmlformats.org/officeDocument/2006/relationships/image" Target="../media/image1158.png"/><Relationship Id="rId57" Type="http://schemas.openxmlformats.org/officeDocument/2006/relationships/image" Target="../media/image1162.png"/><Relationship Id="rId10" Type="http://schemas.openxmlformats.org/officeDocument/2006/relationships/customXml" Target="../ink/ink1139.xml"/><Relationship Id="rId31" Type="http://schemas.openxmlformats.org/officeDocument/2006/relationships/image" Target="../media/image1149.png"/><Relationship Id="rId44" Type="http://schemas.openxmlformats.org/officeDocument/2006/relationships/customXml" Target="../ink/ink1156.xml"/><Relationship Id="rId52" Type="http://schemas.openxmlformats.org/officeDocument/2006/relationships/customXml" Target="../ink/ink1160.xml"/><Relationship Id="rId60" Type="http://schemas.openxmlformats.org/officeDocument/2006/relationships/customXml" Target="../ink/ink1164.xml"/><Relationship Id="rId65" Type="http://schemas.openxmlformats.org/officeDocument/2006/relationships/image" Target="../media/image1166.png"/><Relationship Id="rId73" Type="http://schemas.openxmlformats.org/officeDocument/2006/relationships/image" Target="../media/image1170.png"/><Relationship Id="rId4" Type="http://schemas.openxmlformats.org/officeDocument/2006/relationships/customXml" Target="../ink/ink1136.xml"/><Relationship Id="rId9" Type="http://schemas.openxmlformats.org/officeDocument/2006/relationships/image" Target="../media/image1138.png"/><Relationship Id="rId13" Type="http://schemas.openxmlformats.org/officeDocument/2006/relationships/image" Target="../media/image1140.png"/><Relationship Id="rId18" Type="http://schemas.openxmlformats.org/officeDocument/2006/relationships/customXml" Target="../ink/ink1143.xml"/><Relationship Id="rId39" Type="http://schemas.openxmlformats.org/officeDocument/2006/relationships/image" Target="../media/image1153.png"/><Relationship Id="rId34" Type="http://schemas.openxmlformats.org/officeDocument/2006/relationships/customXml" Target="../ink/ink1151.xml"/><Relationship Id="rId50" Type="http://schemas.openxmlformats.org/officeDocument/2006/relationships/customXml" Target="../ink/ink1159.xml"/><Relationship Id="rId55" Type="http://schemas.openxmlformats.org/officeDocument/2006/relationships/image" Target="../media/image1161.png"/><Relationship Id="rId7" Type="http://schemas.openxmlformats.org/officeDocument/2006/relationships/image" Target="../media/image1137.png"/><Relationship Id="rId71" Type="http://schemas.openxmlformats.org/officeDocument/2006/relationships/image" Target="../media/image1169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83.xml"/><Relationship Id="rId21" Type="http://schemas.openxmlformats.org/officeDocument/2006/relationships/image" Target="../media/image1180.png"/><Relationship Id="rId42" Type="http://schemas.openxmlformats.org/officeDocument/2006/relationships/customXml" Target="../ink/ink1191.xml"/><Relationship Id="rId47" Type="http://schemas.openxmlformats.org/officeDocument/2006/relationships/image" Target="../media/image1193.png"/><Relationship Id="rId63" Type="http://schemas.openxmlformats.org/officeDocument/2006/relationships/image" Target="../media/image1201.png"/><Relationship Id="rId68" Type="http://schemas.openxmlformats.org/officeDocument/2006/relationships/customXml" Target="../ink/ink1204.xml"/><Relationship Id="rId16" Type="http://schemas.openxmlformats.org/officeDocument/2006/relationships/customXml" Target="../ink/ink1178.xml"/><Relationship Id="rId11" Type="http://schemas.openxmlformats.org/officeDocument/2006/relationships/image" Target="../media/image1175.png"/><Relationship Id="rId32" Type="http://schemas.openxmlformats.org/officeDocument/2006/relationships/customXml" Target="../ink/ink1186.xml"/><Relationship Id="rId37" Type="http://schemas.openxmlformats.org/officeDocument/2006/relationships/image" Target="../media/image1188.png"/><Relationship Id="rId53" Type="http://schemas.openxmlformats.org/officeDocument/2006/relationships/image" Target="../media/image1196.png"/><Relationship Id="rId58" Type="http://schemas.openxmlformats.org/officeDocument/2006/relationships/customXml" Target="../ink/ink1199.xml"/><Relationship Id="rId74" Type="http://schemas.openxmlformats.org/officeDocument/2006/relationships/customXml" Target="../ink/ink1207.xml"/><Relationship Id="rId79" Type="http://schemas.openxmlformats.org/officeDocument/2006/relationships/image" Target="../media/image1209.png"/><Relationship Id="rId5" Type="http://schemas.openxmlformats.org/officeDocument/2006/relationships/image" Target="../media/image1172.png"/><Relationship Id="rId61" Type="http://schemas.openxmlformats.org/officeDocument/2006/relationships/image" Target="../media/image1200.png"/><Relationship Id="rId19" Type="http://schemas.openxmlformats.org/officeDocument/2006/relationships/image" Target="../media/image1179.png"/><Relationship Id="rId14" Type="http://schemas.openxmlformats.org/officeDocument/2006/relationships/customXml" Target="../ink/ink1177.xml"/><Relationship Id="rId22" Type="http://schemas.openxmlformats.org/officeDocument/2006/relationships/customXml" Target="../ink/ink1181.xml"/><Relationship Id="rId27" Type="http://schemas.openxmlformats.org/officeDocument/2006/relationships/image" Target="../media/image1183.png"/><Relationship Id="rId30" Type="http://schemas.openxmlformats.org/officeDocument/2006/relationships/customXml" Target="../ink/ink1185.xml"/><Relationship Id="rId35" Type="http://schemas.openxmlformats.org/officeDocument/2006/relationships/image" Target="../media/image1187.png"/><Relationship Id="rId43" Type="http://schemas.openxmlformats.org/officeDocument/2006/relationships/image" Target="../media/image1191.png"/><Relationship Id="rId48" Type="http://schemas.openxmlformats.org/officeDocument/2006/relationships/customXml" Target="../ink/ink1194.xml"/><Relationship Id="rId56" Type="http://schemas.openxmlformats.org/officeDocument/2006/relationships/customXml" Target="../ink/ink1198.xml"/><Relationship Id="rId64" Type="http://schemas.openxmlformats.org/officeDocument/2006/relationships/customXml" Target="../ink/ink1202.xml"/><Relationship Id="rId69" Type="http://schemas.openxmlformats.org/officeDocument/2006/relationships/image" Target="../media/image1204.png"/><Relationship Id="rId77" Type="http://schemas.openxmlformats.org/officeDocument/2006/relationships/image" Target="../media/image1208.png"/><Relationship Id="rId8" Type="http://schemas.openxmlformats.org/officeDocument/2006/relationships/customXml" Target="../ink/ink1174.xml"/><Relationship Id="rId51" Type="http://schemas.openxmlformats.org/officeDocument/2006/relationships/image" Target="../media/image1195.png"/><Relationship Id="rId72" Type="http://schemas.openxmlformats.org/officeDocument/2006/relationships/customXml" Target="../ink/ink1206.xml"/><Relationship Id="rId80" Type="http://schemas.openxmlformats.org/officeDocument/2006/relationships/customXml" Target="../ink/ink1210.xml"/><Relationship Id="rId3" Type="http://schemas.openxmlformats.org/officeDocument/2006/relationships/image" Target="../media/image1171.png"/><Relationship Id="rId12" Type="http://schemas.openxmlformats.org/officeDocument/2006/relationships/customXml" Target="../ink/ink1176.xml"/><Relationship Id="rId17" Type="http://schemas.openxmlformats.org/officeDocument/2006/relationships/image" Target="../media/image1178.png"/><Relationship Id="rId25" Type="http://schemas.openxmlformats.org/officeDocument/2006/relationships/image" Target="../media/image1182.png"/><Relationship Id="rId33" Type="http://schemas.openxmlformats.org/officeDocument/2006/relationships/image" Target="../media/image1186.png"/><Relationship Id="rId38" Type="http://schemas.openxmlformats.org/officeDocument/2006/relationships/customXml" Target="../ink/ink1189.xml"/><Relationship Id="rId46" Type="http://schemas.openxmlformats.org/officeDocument/2006/relationships/customXml" Target="../ink/ink1193.xml"/><Relationship Id="rId59" Type="http://schemas.openxmlformats.org/officeDocument/2006/relationships/image" Target="../media/image1199.png"/><Relationship Id="rId67" Type="http://schemas.openxmlformats.org/officeDocument/2006/relationships/image" Target="../media/image1203.png"/><Relationship Id="rId20" Type="http://schemas.openxmlformats.org/officeDocument/2006/relationships/customXml" Target="../ink/ink1180.xml"/><Relationship Id="rId41" Type="http://schemas.openxmlformats.org/officeDocument/2006/relationships/image" Target="../media/image1190.png"/><Relationship Id="rId54" Type="http://schemas.openxmlformats.org/officeDocument/2006/relationships/customXml" Target="../ink/ink1197.xml"/><Relationship Id="rId62" Type="http://schemas.openxmlformats.org/officeDocument/2006/relationships/customXml" Target="../ink/ink1201.xml"/><Relationship Id="rId70" Type="http://schemas.openxmlformats.org/officeDocument/2006/relationships/customXml" Target="../ink/ink1205.xml"/><Relationship Id="rId75" Type="http://schemas.openxmlformats.org/officeDocument/2006/relationships/image" Target="../media/image12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73.xml"/><Relationship Id="rId15" Type="http://schemas.openxmlformats.org/officeDocument/2006/relationships/image" Target="../media/image1177.png"/><Relationship Id="rId23" Type="http://schemas.openxmlformats.org/officeDocument/2006/relationships/image" Target="../media/image1181.png"/><Relationship Id="rId28" Type="http://schemas.openxmlformats.org/officeDocument/2006/relationships/customXml" Target="../ink/ink1184.xml"/><Relationship Id="rId36" Type="http://schemas.openxmlformats.org/officeDocument/2006/relationships/customXml" Target="../ink/ink1188.xml"/><Relationship Id="rId49" Type="http://schemas.openxmlformats.org/officeDocument/2006/relationships/image" Target="../media/image1194.png"/><Relationship Id="rId57" Type="http://schemas.openxmlformats.org/officeDocument/2006/relationships/image" Target="../media/image1198.png"/><Relationship Id="rId10" Type="http://schemas.openxmlformats.org/officeDocument/2006/relationships/customXml" Target="../ink/ink1175.xml"/><Relationship Id="rId31" Type="http://schemas.openxmlformats.org/officeDocument/2006/relationships/image" Target="../media/image1185.png"/><Relationship Id="rId44" Type="http://schemas.openxmlformats.org/officeDocument/2006/relationships/customXml" Target="../ink/ink1192.xml"/><Relationship Id="rId52" Type="http://schemas.openxmlformats.org/officeDocument/2006/relationships/customXml" Target="../ink/ink1196.xml"/><Relationship Id="rId60" Type="http://schemas.openxmlformats.org/officeDocument/2006/relationships/customXml" Target="../ink/ink1200.xml"/><Relationship Id="rId65" Type="http://schemas.openxmlformats.org/officeDocument/2006/relationships/image" Target="../media/image1202.png"/><Relationship Id="rId73" Type="http://schemas.openxmlformats.org/officeDocument/2006/relationships/image" Target="../media/image1206.png"/><Relationship Id="rId78" Type="http://schemas.openxmlformats.org/officeDocument/2006/relationships/customXml" Target="../ink/ink1209.xml"/><Relationship Id="rId81" Type="http://schemas.openxmlformats.org/officeDocument/2006/relationships/image" Target="../media/image1210.png"/><Relationship Id="rId4" Type="http://schemas.openxmlformats.org/officeDocument/2006/relationships/customXml" Target="../ink/ink1172.xml"/><Relationship Id="rId9" Type="http://schemas.openxmlformats.org/officeDocument/2006/relationships/image" Target="../media/image1174.png"/><Relationship Id="rId13" Type="http://schemas.openxmlformats.org/officeDocument/2006/relationships/image" Target="../media/image1176.png"/><Relationship Id="rId18" Type="http://schemas.openxmlformats.org/officeDocument/2006/relationships/customXml" Target="../ink/ink1179.xml"/><Relationship Id="rId39" Type="http://schemas.openxmlformats.org/officeDocument/2006/relationships/image" Target="../media/image1189.png"/><Relationship Id="rId34" Type="http://schemas.openxmlformats.org/officeDocument/2006/relationships/customXml" Target="../ink/ink1187.xml"/><Relationship Id="rId50" Type="http://schemas.openxmlformats.org/officeDocument/2006/relationships/customXml" Target="../ink/ink1195.xml"/><Relationship Id="rId55" Type="http://schemas.openxmlformats.org/officeDocument/2006/relationships/image" Target="../media/image1197.png"/><Relationship Id="rId76" Type="http://schemas.openxmlformats.org/officeDocument/2006/relationships/customXml" Target="../ink/ink1208.xml"/><Relationship Id="rId7" Type="http://schemas.openxmlformats.org/officeDocument/2006/relationships/image" Target="../media/image1173.png"/><Relationship Id="rId71" Type="http://schemas.openxmlformats.org/officeDocument/2006/relationships/image" Target="../media/image1205.png"/><Relationship Id="rId2" Type="http://schemas.openxmlformats.org/officeDocument/2006/relationships/customXml" Target="../ink/ink1171.xml"/><Relationship Id="rId29" Type="http://schemas.openxmlformats.org/officeDocument/2006/relationships/image" Target="../media/image1184.png"/><Relationship Id="rId24" Type="http://schemas.openxmlformats.org/officeDocument/2006/relationships/customXml" Target="../ink/ink1182.xml"/><Relationship Id="rId40" Type="http://schemas.openxmlformats.org/officeDocument/2006/relationships/customXml" Target="../ink/ink1190.xml"/><Relationship Id="rId45" Type="http://schemas.openxmlformats.org/officeDocument/2006/relationships/image" Target="../media/image1192.png"/><Relationship Id="rId66" Type="http://schemas.openxmlformats.org/officeDocument/2006/relationships/customXml" Target="../ink/ink1203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23.xml"/><Relationship Id="rId21" Type="http://schemas.openxmlformats.org/officeDocument/2006/relationships/image" Target="../media/image1220.png"/><Relationship Id="rId42" Type="http://schemas.openxmlformats.org/officeDocument/2006/relationships/customXml" Target="../ink/ink1231.xml"/><Relationship Id="rId47" Type="http://schemas.openxmlformats.org/officeDocument/2006/relationships/image" Target="../media/image1233.png"/><Relationship Id="rId63" Type="http://schemas.openxmlformats.org/officeDocument/2006/relationships/image" Target="../media/image1241.png"/><Relationship Id="rId68" Type="http://schemas.openxmlformats.org/officeDocument/2006/relationships/customXml" Target="../ink/ink1244.xml"/><Relationship Id="rId16" Type="http://schemas.openxmlformats.org/officeDocument/2006/relationships/customXml" Target="../ink/ink1218.xml"/><Relationship Id="rId11" Type="http://schemas.openxmlformats.org/officeDocument/2006/relationships/image" Target="../media/image1215.png"/><Relationship Id="rId32" Type="http://schemas.openxmlformats.org/officeDocument/2006/relationships/customXml" Target="../ink/ink1226.xml"/><Relationship Id="rId37" Type="http://schemas.openxmlformats.org/officeDocument/2006/relationships/image" Target="../media/image1228.png"/><Relationship Id="rId53" Type="http://schemas.openxmlformats.org/officeDocument/2006/relationships/image" Target="../media/image1236.png"/><Relationship Id="rId58" Type="http://schemas.openxmlformats.org/officeDocument/2006/relationships/customXml" Target="../ink/ink1239.xml"/><Relationship Id="rId74" Type="http://schemas.openxmlformats.org/officeDocument/2006/relationships/customXml" Target="../ink/ink1247.xml"/><Relationship Id="rId79" Type="http://schemas.openxmlformats.org/officeDocument/2006/relationships/image" Target="../media/image1249.png"/><Relationship Id="rId5" Type="http://schemas.openxmlformats.org/officeDocument/2006/relationships/image" Target="../media/image1212.png"/><Relationship Id="rId61" Type="http://schemas.openxmlformats.org/officeDocument/2006/relationships/image" Target="../media/image1240.png"/><Relationship Id="rId19" Type="http://schemas.openxmlformats.org/officeDocument/2006/relationships/image" Target="../media/image1219.png"/><Relationship Id="rId14" Type="http://schemas.openxmlformats.org/officeDocument/2006/relationships/customXml" Target="../ink/ink1217.xml"/><Relationship Id="rId22" Type="http://schemas.openxmlformats.org/officeDocument/2006/relationships/customXml" Target="../ink/ink1221.xml"/><Relationship Id="rId27" Type="http://schemas.openxmlformats.org/officeDocument/2006/relationships/image" Target="../media/image1223.png"/><Relationship Id="rId30" Type="http://schemas.openxmlformats.org/officeDocument/2006/relationships/customXml" Target="../ink/ink1225.xml"/><Relationship Id="rId35" Type="http://schemas.openxmlformats.org/officeDocument/2006/relationships/image" Target="../media/image1227.png"/><Relationship Id="rId43" Type="http://schemas.openxmlformats.org/officeDocument/2006/relationships/image" Target="../media/image1231.png"/><Relationship Id="rId48" Type="http://schemas.openxmlformats.org/officeDocument/2006/relationships/customXml" Target="../ink/ink1234.xml"/><Relationship Id="rId56" Type="http://schemas.openxmlformats.org/officeDocument/2006/relationships/customXml" Target="../ink/ink1238.xml"/><Relationship Id="rId64" Type="http://schemas.openxmlformats.org/officeDocument/2006/relationships/customXml" Target="../ink/ink1242.xml"/><Relationship Id="rId69" Type="http://schemas.openxmlformats.org/officeDocument/2006/relationships/image" Target="../media/image1244.png"/><Relationship Id="rId77" Type="http://schemas.openxmlformats.org/officeDocument/2006/relationships/image" Target="../media/image1248.png"/><Relationship Id="rId8" Type="http://schemas.openxmlformats.org/officeDocument/2006/relationships/customXml" Target="../ink/ink1214.xml"/><Relationship Id="rId51" Type="http://schemas.openxmlformats.org/officeDocument/2006/relationships/image" Target="../media/image1235.png"/><Relationship Id="rId72" Type="http://schemas.openxmlformats.org/officeDocument/2006/relationships/customXml" Target="../ink/ink1246.xml"/><Relationship Id="rId80" Type="http://schemas.openxmlformats.org/officeDocument/2006/relationships/customXml" Target="../ink/ink1250.xml"/><Relationship Id="rId3" Type="http://schemas.openxmlformats.org/officeDocument/2006/relationships/image" Target="../media/image1211.png"/><Relationship Id="rId12" Type="http://schemas.openxmlformats.org/officeDocument/2006/relationships/customXml" Target="../ink/ink1216.xml"/><Relationship Id="rId17" Type="http://schemas.openxmlformats.org/officeDocument/2006/relationships/image" Target="../media/image1218.png"/><Relationship Id="rId25" Type="http://schemas.openxmlformats.org/officeDocument/2006/relationships/image" Target="../media/image1222.png"/><Relationship Id="rId33" Type="http://schemas.openxmlformats.org/officeDocument/2006/relationships/image" Target="../media/image1226.png"/><Relationship Id="rId38" Type="http://schemas.openxmlformats.org/officeDocument/2006/relationships/customXml" Target="../ink/ink1229.xml"/><Relationship Id="rId46" Type="http://schemas.openxmlformats.org/officeDocument/2006/relationships/customXml" Target="../ink/ink1233.xml"/><Relationship Id="rId59" Type="http://schemas.openxmlformats.org/officeDocument/2006/relationships/image" Target="../media/image1239.png"/><Relationship Id="rId67" Type="http://schemas.openxmlformats.org/officeDocument/2006/relationships/image" Target="../media/image1243.png"/><Relationship Id="rId20" Type="http://schemas.openxmlformats.org/officeDocument/2006/relationships/customXml" Target="../ink/ink1220.xml"/><Relationship Id="rId41" Type="http://schemas.openxmlformats.org/officeDocument/2006/relationships/image" Target="../media/image1230.png"/><Relationship Id="rId54" Type="http://schemas.openxmlformats.org/officeDocument/2006/relationships/customXml" Target="../ink/ink1237.xml"/><Relationship Id="rId62" Type="http://schemas.openxmlformats.org/officeDocument/2006/relationships/customXml" Target="../ink/ink1241.xml"/><Relationship Id="rId70" Type="http://schemas.openxmlformats.org/officeDocument/2006/relationships/customXml" Target="../ink/ink1245.xml"/><Relationship Id="rId75" Type="http://schemas.openxmlformats.org/officeDocument/2006/relationships/image" Target="../media/image12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3.xml"/><Relationship Id="rId15" Type="http://schemas.openxmlformats.org/officeDocument/2006/relationships/image" Target="../media/image1217.png"/><Relationship Id="rId23" Type="http://schemas.openxmlformats.org/officeDocument/2006/relationships/image" Target="../media/image1221.png"/><Relationship Id="rId28" Type="http://schemas.openxmlformats.org/officeDocument/2006/relationships/customXml" Target="../ink/ink1224.xml"/><Relationship Id="rId36" Type="http://schemas.openxmlformats.org/officeDocument/2006/relationships/customXml" Target="../ink/ink1228.xml"/><Relationship Id="rId49" Type="http://schemas.openxmlformats.org/officeDocument/2006/relationships/image" Target="../media/image1234.png"/><Relationship Id="rId57" Type="http://schemas.openxmlformats.org/officeDocument/2006/relationships/image" Target="../media/image1238.png"/><Relationship Id="rId10" Type="http://schemas.openxmlformats.org/officeDocument/2006/relationships/customXml" Target="../ink/ink1215.xml"/><Relationship Id="rId31" Type="http://schemas.openxmlformats.org/officeDocument/2006/relationships/image" Target="../media/image1225.png"/><Relationship Id="rId44" Type="http://schemas.openxmlformats.org/officeDocument/2006/relationships/customXml" Target="../ink/ink1232.xml"/><Relationship Id="rId52" Type="http://schemas.openxmlformats.org/officeDocument/2006/relationships/customXml" Target="../ink/ink1236.xml"/><Relationship Id="rId60" Type="http://schemas.openxmlformats.org/officeDocument/2006/relationships/customXml" Target="../ink/ink1240.xml"/><Relationship Id="rId65" Type="http://schemas.openxmlformats.org/officeDocument/2006/relationships/image" Target="../media/image1242.png"/><Relationship Id="rId73" Type="http://schemas.openxmlformats.org/officeDocument/2006/relationships/image" Target="../media/image1246.png"/><Relationship Id="rId78" Type="http://schemas.openxmlformats.org/officeDocument/2006/relationships/customXml" Target="../ink/ink1249.xml"/><Relationship Id="rId81" Type="http://schemas.openxmlformats.org/officeDocument/2006/relationships/image" Target="../media/image1250.png"/><Relationship Id="rId4" Type="http://schemas.openxmlformats.org/officeDocument/2006/relationships/customXml" Target="../ink/ink1212.xml"/><Relationship Id="rId9" Type="http://schemas.openxmlformats.org/officeDocument/2006/relationships/image" Target="../media/image1214.png"/><Relationship Id="rId13" Type="http://schemas.openxmlformats.org/officeDocument/2006/relationships/image" Target="../media/image1216.png"/><Relationship Id="rId18" Type="http://schemas.openxmlformats.org/officeDocument/2006/relationships/customXml" Target="../ink/ink1219.xml"/><Relationship Id="rId39" Type="http://schemas.openxmlformats.org/officeDocument/2006/relationships/image" Target="../media/image1229.png"/><Relationship Id="rId34" Type="http://schemas.openxmlformats.org/officeDocument/2006/relationships/customXml" Target="../ink/ink1227.xml"/><Relationship Id="rId50" Type="http://schemas.openxmlformats.org/officeDocument/2006/relationships/customXml" Target="../ink/ink1235.xml"/><Relationship Id="rId55" Type="http://schemas.openxmlformats.org/officeDocument/2006/relationships/image" Target="../media/image1237.png"/><Relationship Id="rId76" Type="http://schemas.openxmlformats.org/officeDocument/2006/relationships/customXml" Target="../ink/ink1248.xml"/><Relationship Id="rId7" Type="http://schemas.openxmlformats.org/officeDocument/2006/relationships/image" Target="../media/image1213.png"/><Relationship Id="rId71" Type="http://schemas.openxmlformats.org/officeDocument/2006/relationships/image" Target="../media/image1245.png"/><Relationship Id="rId2" Type="http://schemas.openxmlformats.org/officeDocument/2006/relationships/customXml" Target="../ink/ink1211.xml"/><Relationship Id="rId29" Type="http://schemas.openxmlformats.org/officeDocument/2006/relationships/image" Target="../media/image1224.png"/><Relationship Id="rId24" Type="http://schemas.openxmlformats.org/officeDocument/2006/relationships/customXml" Target="../ink/ink1222.xml"/><Relationship Id="rId40" Type="http://schemas.openxmlformats.org/officeDocument/2006/relationships/customXml" Target="../ink/ink1230.xml"/><Relationship Id="rId45" Type="http://schemas.openxmlformats.org/officeDocument/2006/relationships/image" Target="../media/image1232.png"/><Relationship Id="rId66" Type="http://schemas.openxmlformats.org/officeDocument/2006/relationships/customXml" Target="../ink/ink124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.png"/><Relationship Id="rId21" Type="http://schemas.openxmlformats.org/officeDocument/2006/relationships/image" Target="../media/image57.png"/><Relationship Id="rId42" Type="http://schemas.openxmlformats.org/officeDocument/2006/relationships/customXml" Target="../ink/ink68.xml"/><Relationship Id="rId47" Type="http://schemas.openxmlformats.org/officeDocument/2006/relationships/image" Target="../media/image70.png"/><Relationship Id="rId63" Type="http://schemas.openxmlformats.org/officeDocument/2006/relationships/image" Target="../media/image78.png"/><Relationship Id="rId68" Type="http://schemas.openxmlformats.org/officeDocument/2006/relationships/customXml" Target="../ink/ink81.xml"/><Relationship Id="rId84" Type="http://schemas.openxmlformats.org/officeDocument/2006/relationships/customXml" Target="../ink/ink89.xml"/><Relationship Id="rId89" Type="http://schemas.openxmlformats.org/officeDocument/2006/relationships/image" Target="../media/image91.png"/><Relationship Id="rId112" Type="http://schemas.openxmlformats.org/officeDocument/2006/relationships/customXml" Target="../ink/ink103.xml"/><Relationship Id="rId16" Type="http://schemas.openxmlformats.org/officeDocument/2006/relationships/customXml" Target="../ink/ink55.xml"/><Relationship Id="rId107" Type="http://schemas.openxmlformats.org/officeDocument/2006/relationships/image" Target="../media/image100.png"/><Relationship Id="rId11" Type="http://schemas.openxmlformats.org/officeDocument/2006/relationships/image" Target="../media/image52.png"/><Relationship Id="rId32" Type="http://schemas.openxmlformats.org/officeDocument/2006/relationships/customXml" Target="../ink/ink63.xml"/><Relationship Id="rId37" Type="http://schemas.openxmlformats.org/officeDocument/2006/relationships/image" Target="../media/image65.png"/><Relationship Id="rId53" Type="http://schemas.openxmlformats.org/officeDocument/2006/relationships/image" Target="../media/image73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image" Target="../media/image86.png"/><Relationship Id="rId102" Type="http://schemas.openxmlformats.org/officeDocument/2006/relationships/customXml" Target="../ink/ink98.xml"/><Relationship Id="rId123" Type="http://schemas.openxmlformats.org/officeDocument/2006/relationships/image" Target="../media/image108.png"/><Relationship Id="rId128" Type="http://schemas.openxmlformats.org/officeDocument/2006/relationships/customXml" Target="../ink/ink111.xml"/><Relationship Id="rId5" Type="http://schemas.openxmlformats.org/officeDocument/2006/relationships/image" Target="../media/image49.png"/><Relationship Id="rId90" Type="http://schemas.openxmlformats.org/officeDocument/2006/relationships/customXml" Target="../ink/ink92.xml"/><Relationship Id="rId95" Type="http://schemas.openxmlformats.org/officeDocument/2006/relationships/image" Target="../media/image94.png"/><Relationship Id="rId22" Type="http://schemas.openxmlformats.org/officeDocument/2006/relationships/customXml" Target="../ink/ink58.xml"/><Relationship Id="rId27" Type="http://schemas.openxmlformats.org/officeDocument/2006/relationships/image" Target="../media/image60.png"/><Relationship Id="rId43" Type="http://schemas.openxmlformats.org/officeDocument/2006/relationships/image" Target="../media/image68.png"/><Relationship Id="rId48" Type="http://schemas.openxmlformats.org/officeDocument/2006/relationships/customXml" Target="../ink/ink71.xml"/><Relationship Id="rId64" Type="http://schemas.openxmlformats.org/officeDocument/2006/relationships/customXml" Target="../ink/ink79.xml"/><Relationship Id="rId69" Type="http://schemas.openxmlformats.org/officeDocument/2006/relationships/image" Target="../media/image81.png"/><Relationship Id="rId113" Type="http://schemas.openxmlformats.org/officeDocument/2006/relationships/image" Target="../media/image103.png"/><Relationship Id="rId118" Type="http://schemas.openxmlformats.org/officeDocument/2006/relationships/customXml" Target="../ink/ink106.xml"/><Relationship Id="rId80" Type="http://schemas.openxmlformats.org/officeDocument/2006/relationships/customXml" Target="../ink/ink87.xml"/><Relationship Id="rId85" Type="http://schemas.openxmlformats.org/officeDocument/2006/relationships/image" Target="../media/image89.png"/><Relationship Id="rId12" Type="http://schemas.openxmlformats.org/officeDocument/2006/relationships/customXml" Target="../ink/ink53.xml"/><Relationship Id="rId17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customXml" Target="../ink/ink66.xml"/><Relationship Id="rId59" Type="http://schemas.openxmlformats.org/officeDocument/2006/relationships/image" Target="../media/image76.png"/><Relationship Id="rId103" Type="http://schemas.openxmlformats.org/officeDocument/2006/relationships/image" Target="../media/image98.png"/><Relationship Id="rId108" Type="http://schemas.openxmlformats.org/officeDocument/2006/relationships/customXml" Target="../ink/ink101.xml"/><Relationship Id="rId124" Type="http://schemas.openxmlformats.org/officeDocument/2006/relationships/customXml" Target="../ink/ink109.xml"/><Relationship Id="rId129" Type="http://schemas.openxmlformats.org/officeDocument/2006/relationships/image" Target="../media/image111.png"/><Relationship Id="rId54" Type="http://schemas.openxmlformats.org/officeDocument/2006/relationships/customXml" Target="../ink/ink74.xml"/><Relationship Id="rId70" Type="http://schemas.openxmlformats.org/officeDocument/2006/relationships/customXml" Target="../ink/ink82.xml"/><Relationship Id="rId75" Type="http://schemas.openxmlformats.org/officeDocument/2006/relationships/image" Target="../media/image84.png"/><Relationship Id="rId91" Type="http://schemas.openxmlformats.org/officeDocument/2006/relationships/image" Target="../media/image92.png"/><Relationship Id="rId96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23" Type="http://schemas.openxmlformats.org/officeDocument/2006/relationships/image" Target="../media/image58.png"/><Relationship Id="rId28" Type="http://schemas.openxmlformats.org/officeDocument/2006/relationships/customXml" Target="../ink/ink61.xml"/><Relationship Id="rId49" Type="http://schemas.openxmlformats.org/officeDocument/2006/relationships/image" Target="../media/image71.png"/><Relationship Id="rId114" Type="http://schemas.openxmlformats.org/officeDocument/2006/relationships/customXml" Target="../ink/ink104.xml"/><Relationship Id="rId119" Type="http://schemas.openxmlformats.org/officeDocument/2006/relationships/image" Target="../media/image106.png"/><Relationship Id="rId44" Type="http://schemas.openxmlformats.org/officeDocument/2006/relationships/customXml" Target="../ink/ink69.xml"/><Relationship Id="rId60" Type="http://schemas.openxmlformats.org/officeDocument/2006/relationships/customXml" Target="../ink/ink77.xml"/><Relationship Id="rId65" Type="http://schemas.openxmlformats.org/officeDocument/2006/relationships/image" Target="../media/image79.png"/><Relationship Id="rId81" Type="http://schemas.openxmlformats.org/officeDocument/2006/relationships/image" Target="../media/image87.png"/><Relationship Id="rId86" Type="http://schemas.openxmlformats.org/officeDocument/2006/relationships/customXml" Target="../ink/ink90.xml"/><Relationship Id="rId130" Type="http://schemas.openxmlformats.org/officeDocument/2006/relationships/customXml" Target="../ink/ink112.xml"/><Relationship Id="rId13" Type="http://schemas.openxmlformats.org/officeDocument/2006/relationships/image" Target="../media/image53.png"/><Relationship Id="rId18" Type="http://schemas.openxmlformats.org/officeDocument/2006/relationships/customXml" Target="../ink/ink56.xml"/><Relationship Id="rId39" Type="http://schemas.openxmlformats.org/officeDocument/2006/relationships/image" Target="../media/image66.png"/><Relationship Id="rId109" Type="http://schemas.openxmlformats.org/officeDocument/2006/relationships/image" Target="../media/image101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74.png"/><Relationship Id="rId76" Type="http://schemas.openxmlformats.org/officeDocument/2006/relationships/customXml" Target="../ink/ink85.xml"/><Relationship Id="rId97" Type="http://schemas.openxmlformats.org/officeDocument/2006/relationships/image" Target="../media/image95.png"/><Relationship Id="rId104" Type="http://schemas.openxmlformats.org/officeDocument/2006/relationships/customXml" Target="../ink/ink99.xml"/><Relationship Id="rId120" Type="http://schemas.openxmlformats.org/officeDocument/2006/relationships/customXml" Target="../ink/ink107.xml"/><Relationship Id="rId125" Type="http://schemas.openxmlformats.org/officeDocument/2006/relationships/image" Target="../media/image109.png"/><Relationship Id="rId7" Type="http://schemas.openxmlformats.org/officeDocument/2006/relationships/image" Target="../media/image50.png"/><Relationship Id="rId71" Type="http://schemas.openxmlformats.org/officeDocument/2006/relationships/image" Target="../media/image82.png"/><Relationship Id="rId92" Type="http://schemas.openxmlformats.org/officeDocument/2006/relationships/customXml" Target="../ink/ink93.xml"/><Relationship Id="rId2" Type="http://schemas.openxmlformats.org/officeDocument/2006/relationships/customXml" Target="../ink/ink48.xml"/><Relationship Id="rId29" Type="http://schemas.openxmlformats.org/officeDocument/2006/relationships/image" Target="../media/image61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69.png"/><Relationship Id="rId66" Type="http://schemas.openxmlformats.org/officeDocument/2006/relationships/customXml" Target="../ink/ink80.xml"/><Relationship Id="rId87" Type="http://schemas.openxmlformats.org/officeDocument/2006/relationships/image" Target="../media/image90.png"/><Relationship Id="rId110" Type="http://schemas.openxmlformats.org/officeDocument/2006/relationships/customXml" Target="../ink/ink102.xml"/><Relationship Id="rId115" Type="http://schemas.openxmlformats.org/officeDocument/2006/relationships/image" Target="../media/image104.png"/><Relationship Id="rId131" Type="http://schemas.openxmlformats.org/officeDocument/2006/relationships/image" Target="../media/image112.png"/><Relationship Id="rId61" Type="http://schemas.openxmlformats.org/officeDocument/2006/relationships/image" Target="../media/image77.png"/><Relationship Id="rId82" Type="http://schemas.openxmlformats.org/officeDocument/2006/relationships/customXml" Target="../ink/ink88.xml"/><Relationship Id="rId19" Type="http://schemas.openxmlformats.org/officeDocument/2006/relationships/image" Target="../media/image56.png"/><Relationship Id="rId14" Type="http://schemas.openxmlformats.org/officeDocument/2006/relationships/customXml" Target="../ink/ink54.xml"/><Relationship Id="rId30" Type="http://schemas.openxmlformats.org/officeDocument/2006/relationships/customXml" Target="../ink/ink62.xml"/><Relationship Id="rId35" Type="http://schemas.openxmlformats.org/officeDocument/2006/relationships/image" Target="../media/image64.png"/><Relationship Id="rId56" Type="http://schemas.openxmlformats.org/officeDocument/2006/relationships/customXml" Target="../ink/ink75.xml"/><Relationship Id="rId77" Type="http://schemas.openxmlformats.org/officeDocument/2006/relationships/image" Target="../media/image85.png"/><Relationship Id="rId100" Type="http://schemas.openxmlformats.org/officeDocument/2006/relationships/customXml" Target="../ink/ink97.xml"/><Relationship Id="rId105" Type="http://schemas.openxmlformats.org/officeDocument/2006/relationships/image" Target="../media/image99.png"/><Relationship Id="rId126" Type="http://schemas.openxmlformats.org/officeDocument/2006/relationships/customXml" Target="../ink/ink110.xml"/><Relationship Id="rId8" Type="http://schemas.openxmlformats.org/officeDocument/2006/relationships/customXml" Target="../ink/ink51.xml"/><Relationship Id="rId51" Type="http://schemas.openxmlformats.org/officeDocument/2006/relationships/image" Target="../media/image72.png"/><Relationship Id="rId72" Type="http://schemas.openxmlformats.org/officeDocument/2006/relationships/customXml" Target="../ink/ink83.xml"/><Relationship Id="rId93" Type="http://schemas.openxmlformats.org/officeDocument/2006/relationships/image" Target="../media/image93.png"/><Relationship Id="rId98" Type="http://schemas.openxmlformats.org/officeDocument/2006/relationships/customXml" Target="../ink/ink96.xml"/><Relationship Id="rId121" Type="http://schemas.openxmlformats.org/officeDocument/2006/relationships/image" Target="../media/image107.png"/><Relationship Id="rId3" Type="http://schemas.openxmlformats.org/officeDocument/2006/relationships/image" Target="../media/image48.png"/><Relationship Id="rId25" Type="http://schemas.openxmlformats.org/officeDocument/2006/relationships/image" Target="../media/image59.png"/><Relationship Id="rId46" Type="http://schemas.openxmlformats.org/officeDocument/2006/relationships/customXml" Target="../ink/ink70.xml"/><Relationship Id="rId67" Type="http://schemas.openxmlformats.org/officeDocument/2006/relationships/image" Target="../media/image80.png"/><Relationship Id="rId116" Type="http://schemas.openxmlformats.org/officeDocument/2006/relationships/customXml" Target="../ink/ink105.xml"/><Relationship Id="rId20" Type="http://schemas.openxmlformats.org/officeDocument/2006/relationships/customXml" Target="../ink/ink57.xml"/><Relationship Id="rId41" Type="http://schemas.openxmlformats.org/officeDocument/2006/relationships/image" Target="../media/image67.png"/><Relationship Id="rId62" Type="http://schemas.openxmlformats.org/officeDocument/2006/relationships/customXml" Target="../ink/ink78.xml"/><Relationship Id="rId83" Type="http://schemas.openxmlformats.org/officeDocument/2006/relationships/image" Target="../media/image88.png"/><Relationship Id="rId88" Type="http://schemas.openxmlformats.org/officeDocument/2006/relationships/customXml" Target="../ink/ink91.xml"/><Relationship Id="rId111" Type="http://schemas.openxmlformats.org/officeDocument/2006/relationships/image" Target="../media/image102.png"/><Relationship Id="rId15" Type="http://schemas.openxmlformats.org/officeDocument/2006/relationships/image" Target="../media/image54.png"/><Relationship Id="rId36" Type="http://schemas.openxmlformats.org/officeDocument/2006/relationships/customXml" Target="../ink/ink65.xml"/><Relationship Id="rId57" Type="http://schemas.openxmlformats.org/officeDocument/2006/relationships/image" Target="../media/image75.png"/><Relationship Id="rId106" Type="http://schemas.openxmlformats.org/officeDocument/2006/relationships/customXml" Target="../ink/ink100.xml"/><Relationship Id="rId127" Type="http://schemas.openxmlformats.org/officeDocument/2006/relationships/image" Target="../media/image110.png"/><Relationship Id="rId10" Type="http://schemas.openxmlformats.org/officeDocument/2006/relationships/customXml" Target="../ink/ink52.xml"/><Relationship Id="rId31" Type="http://schemas.openxmlformats.org/officeDocument/2006/relationships/image" Target="../media/image62.png"/><Relationship Id="rId52" Type="http://schemas.openxmlformats.org/officeDocument/2006/relationships/customXml" Target="../ink/ink73.xml"/><Relationship Id="rId73" Type="http://schemas.openxmlformats.org/officeDocument/2006/relationships/image" Target="../media/image83.png"/><Relationship Id="rId78" Type="http://schemas.openxmlformats.org/officeDocument/2006/relationships/customXml" Target="../ink/ink86.xml"/><Relationship Id="rId94" Type="http://schemas.openxmlformats.org/officeDocument/2006/relationships/customXml" Target="../ink/ink94.xml"/><Relationship Id="rId99" Type="http://schemas.openxmlformats.org/officeDocument/2006/relationships/image" Target="../media/image96.png"/><Relationship Id="rId101" Type="http://schemas.openxmlformats.org/officeDocument/2006/relationships/image" Target="../media/image97.png"/><Relationship Id="rId122" Type="http://schemas.openxmlformats.org/officeDocument/2006/relationships/customXml" Target="../ink/ink108.xml"/><Relationship Id="rId4" Type="http://schemas.openxmlformats.org/officeDocument/2006/relationships/customXml" Target="../ink/ink49.xml"/><Relationship Id="rId9" Type="http://schemas.openxmlformats.org/officeDocument/2006/relationships/image" Target="../media/image51.png"/><Relationship Id="rId26" Type="http://schemas.openxmlformats.org/officeDocument/2006/relationships/customXml" Target="../ink/ink60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63.xml"/><Relationship Id="rId21" Type="http://schemas.openxmlformats.org/officeDocument/2006/relationships/image" Target="../media/image1260.png"/><Relationship Id="rId42" Type="http://schemas.openxmlformats.org/officeDocument/2006/relationships/customXml" Target="../ink/ink1271.xml"/><Relationship Id="rId47" Type="http://schemas.openxmlformats.org/officeDocument/2006/relationships/image" Target="../media/image1273.png"/><Relationship Id="rId63" Type="http://schemas.openxmlformats.org/officeDocument/2006/relationships/image" Target="../media/image1281.png"/><Relationship Id="rId68" Type="http://schemas.openxmlformats.org/officeDocument/2006/relationships/customXml" Target="../ink/ink1284.xml"/><Relationship Id="rId7" Type="http://schemas.openxmlformats.org/officeDocument/2006/relationships/image" Target="../media/image1253.png"/><Relationship Id="rId71" Type="http://schemas.openxmlformats.org/officeDocument/2006/relationships/image" Target="../media/image1285.png"/><Relationship Id="rId2" Type="http://schemas.openxmlformats.org/officeDocument/2006/relationships/customXml" Target="../ink/ink1251.xml"/><Relationship Id="rId16" Type="http://schemas.openxmlformats.org/officeDocument/2006/relationships/customXml" Target="../ink/ink1258.xml"/><Relationship Id="rId29" Type="http://schemas.openxmlformats.org/officeDocument/2006/relationships/image" Target="../media/image1264.png"/><Relationship Id="rId11" Type="http://schemas.openxmlformats.org/officeDocument/2006/relationships/image" Target="../media/image1255.png"/><Relationship Id="rId24" Type="http://schemas.openxmlformats.org/officeDocument/2006/relationships/customXml" Target="../ink/ink1262.xml"/><Relationship Id="rId32" Type="http://schemas.openxmlformats.org/officeDocument/2006/relationships/customXml" Target="../ink/ink1266.xml"/><Relationship Id="rId37" Type="http://schemas.openxmlformats.org/officeDocument/2006/relationships/image" Target="../media/image1268.png"/><Relationship Id="rId40" Type="http://schemas.openxmlformats.org/officeDocument/2006/relationships/customXml" Target="../ink/ink1270.xml"/><Relationship Id="rId45" Type="http://schemas.openxmlformats.org/officeDocument/2006/relationships/image" Target="../media/image1272.png"/><Relationship Id="rId53" Type="http://schemas.openxmlformats.org/officeDocument/2006/relationships/image" Target="../media/image1276.png"/><Relationship Id="rId58" Type="http://schemas.openxmlformats.org/officeDocument/2006/relationships/customXml" Target="../ink/ink1279.xml"/><Relationship Id="rId66" Type="http://schemas.openxmlformats.org/officeDocument/2006/relationships/customXml" Target="../ink/ink1283.xml"/><Relationship Id="rId5" Type="http://schemas.openxmlformats.org/officeDocument/2006/relationships/image" Target="../media/image1252.png"/><Relationship Id="rId61" Type="http://schemas.openxmlformats.org/officeDocument/2006/relationships/image" Target="../media/image1280.png"/><Relationship Id="rId19" Type="http://schemas.openxmlformats.org/officeDocument/2006/relationships/image" Target="../media/image1259.png"/><Relationship Id="rId14" Type="http://schemas.openxmlformats.org/officeDocument/2006/relationships/customXml" Target="../ink/ink1257.xml"/><Relationship Id="rId22" Type="http://schemas.openxmlformats.org/officeDocument/2006/relationships/customXml" Target="../ink/ink1261.xml"/><Relationship Id="rId27" Type="http://schemas.openxmlformats.org/officeDocument/2006/relationships/image" Target="../media/image1263.png"/><Relationship Id="rId30" Type="http://schemas.openxmlformats.org/officeDocument/2006/relationships/customXml" Target="../ink/ink1265.xml"/><Relationship Id="rId35" Type="http://schemas.openxmlformats.org/officeDocument/2006/relationships/image" Target="../media/image1267.png"/><Relationship Id="rId43" Type="http://schemas.openxmlformats.org/officeDocument/2006/relationships/image" Target="../media/image1271.png"/><Relationship Id="rId48" Type="http://schemas.openxmlformats.org/officeDocument/2006/relationships/customXml" Target="../ink/ink1274.xml"/><Relationship Id="rId56" Type="http://schemas.openxmlformats.org/officeDocument/2006/relationships/customXml" Target="../ink/ink1278.xml"/><Relationship Id="rId64" Type="http://schemas.openxmlformats.org/officeDocument/2006/relationships/customXml" Target="../ink/ink1282.xml"/><Relationship Id="rId69" Type="http://schemas.openxmlformats.org/officeDocument/2006/relationships/image" Target="../media/image1284.png"/><Relationship Id="rId8" Type="http://schemas.openxmlformats.org/officeDocument/2006/relationships/customXml" Target="../ink/ink1254.xml"/><Relationship Id="rId51" Type="http://schemas.openxmlformats.org/officeDocument/2006/relationships/image" Target="../media/image1275.png"/><Relationship Id="rId3" Type="http://schemas.openxmlformats.org/officeDocument/2006/relationships/image" Target="../media/image1251.png"/><Relationship Id="rId12" Type="http://schemas.openxmlformats.org/officeDocument/2006/relationships/customXml" Target="../ink/ink1256.xml"/><Relationship Id="rId17" Type="http://schemas.openxmlformats.org/officeDocument/2006/relationships/image" Target="../media/image1258.png"/><Relationship Id="rId25" Type="http://schemas.openxmlformats.org/officeDocument/2006/relationships/image" Target="../media/image1262.png"/><Relationship Id="rId33" Type="http://schemas.openxmlformats.org/officeDocument/2006/relationships/image" Target="../media/image1266.png"/><Relationship Id="rId38" Type="http://schemas.openxmlformats.org/officeDocument/2006/relationships/customXml" Target="../ink/ink1269.xml"/><Relationship Id="rId46" Type="http://schemas.openxmlformats.org/officeDocument/2006/relationships/customXml" Target="../ink/ink1273.xml"/><Relationship Id="rId59" Type="http://schemas.openxmlformats.org/officeDocument/2006/relationships/image" Target="../media/image1279.png"/><Relationship Id="rId67" Type="http://schemas.openxmlformats.org/officeDocument/2006/relationships/image" Target="../media/image1283.png"/><Relationship Id="rId20" Type="http://schemas.openxmlformats.org/officeDocument/2006/relationships/customXml" Target="../ink/ink1260.xml"/><Relationship Id="rId41" Type="http://schemas.openxmlformats.org/officeDocument/2006/relationships/image" Target="../media/image1270.png"/><Relationship Id="rId54" Type="http://schemas.openxmlformats.org/officeDocument/2006/relationships/customXml" Target="../ink/ink1277.xml"/><Relationship Id="rId62" Type="http://schemas.openxmlformats.org/officeDocument/2006/relationships/customXml" Target="../ink/ink1281.xml"/><Relationship Id="rId70" Type="http://schemas.openxmlformats.org/officeDocument/2006/relationships/customXml" Target="../ink/ink12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53.xml"/><Relationship Id="rId15" Type="http://schemas.openxmlformats.org/officeDocument/2006/relationships/image" Target="../media/image1257.png"/><Relationship Id="rId23" Type="http://schemas.openxmlformats.org/officeDocument/2006/relationships/image" Target="../media/image1261.png"/><Relationship Id="rId28" Type="http://schemas.openxmlformats.org/officeDocument/2006/relationships/customXml" Target="../ink/ink1264.xml"/><Relationship Id="rId36" Type="http://schemas.openxmlformats.org/officeDocument/2006/relationships/customXml" Target="../ink/ink1268.xml"/><Relationship Id="rId49" Type="http://schemas.openxmlformats.org/officeDocument/2006/relationships/image" Target="../media/image1274.png"/><Relationship Id="rId57" Type="http://schemas.openxmlformats.org/officeDocument/2006/relationships/image" Target="../media/image1278.png"/><Relationship Id="rId10" Type="http://schemas.openxmlformats.org/officeDocument/2006/relationships/customXml" Target="../ink/ink1255.xml"/><Relationship Id="rId31" Type="http://schemas.openxmlformats.org/officeDocument/2006/relationships/image" Target="../media/image1265.png"/><Relationship Id="rId44" Type="http://schemas.openxmlformats.org/officeDocument/2006/relationships/customXml" Target="../ink/ink1272.xml"/><Relationship Id="rId52" Type="http://schemas.openxmlformats.org/officeDocument/2006/relationships/customXml" Target="../ink/ink1276.xml"/><Relationship Id="rId60" Type="http://schemas.openxmlformats.org/officeDocument/2006/relationships/customXml" Target="../ink/ink1280.xml"/><Relationship Id="rId65" Type="http://schemas.openxmlformats.org/officeDocument/2006/relationships/image" Target="../media/image1282.png"/><Relationship Id="rId4" Type="http://schemas.openxmlformats.org/officeDocument/2006/relationships/customXml" Target="../ink/ink1252.xml"/><Relationship Id="rId9" Type="http://schemas.openxmlformats.org/officeDocument/2006/relationships/image" Target="../media/image1254.png"/><Relationship Id="rId13" Type="http://schemas.openxmlformats.org/officeDocument/2006/relationships/image" Target="../media/image1256.png"/><Relationship Id="rId18" Type="http://schemas.openxmlformats.org/officeDocument/2006/relationships/customXml" Target="../ink/ink1259.xml"/><Relationship Id="rId39" Type="http://schemas.openxmlformats.org/officeDocument/2006/relationships/image" Target="../media/image1269.png"/><Relationship Id="rId34" Type="http://schemas.openxmlformats.org/officeDocument/2006/relationships/customXml" Target="../ink/ink1267.xml"/><Relationship Id="rId50" Type="http://schemas.openxmlformats.org/officeDocument/2006/relationships/customXml" Target="../ink/ink1275.xml"/><Relationship Id="rId55" Type="http://schemas.openxmlformats.org/officeDocument/2006/relationships/image" Target="../media/image1277.png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98.xml"/><Relationship Id="rId117" Type="http://schemas.openxmlformats.org/officeDocument/2006/relationships/image" Target="../media/image1343.png"/><Relationship Id="rId21" Type="http://schemas.openxmlformats.org/officeDocument/2006/relationships/image" Target="../media/image1295.png"/><Relationship Id="rId42" Type="http://schemas.openxmlformats.org/officeDocument/2006/relationships/customXml" Target="../ink/ink1306.xml"/><Relationship Id="rId47" Type="http://schemas.openxmlformats.org/officeDocument/2006/relationships/image" Target="../media/image1308.png"/><Relationship Id="rId63" Type="http://schemas.openxmlformats.org/officeDocument/2006/relationships/image" Target="../media/image1316.png"/><Relationship Id="rId68" Type="http://schemas.openxmlformats.org/officeDocument/2006/relationships/customXml" Target="../ink/ink1319.xml"/><Relationship Id="rId84" Type="http://schemas.openxmlformats.org/officeDocument/2006/relationships/customXml" Target="../ink/ink1327.xml"/><Relationship Id="rId89" Type="http://schemas.openxmlformats.org/officeDocument/2006/relationships/image" Target="../media/image1329.png"/><Relationship Id="rId112" Type="http://schemas.openxmlformats.org/officeDocument/2006/relationships/customXml" Target="../ink/ink1341.xml"/><Relationship Id="rId16" Type="http://schemas.openxmlformats.org/officeDocument/2006/relationships/customXml" Target="../ink/ink1293.xml"/><Relationship Id="rId107" Type="http://schemas.openxmlformats.org/officeDocument/2006/relationships/image" Target="../media/image1338.png"/><Relationship Id="rId11" Type="http://schemas.openxmlformats.org/officeDocument/2006/relationships/image" Target="../media/image1290.png"/><Relationship Id="rId32" Type="http://schemas.openxmlformats.org/officeDocument/2006/relationships/customXml" Target="../ink/ink1301.xml"/><Relationship Id="rId37" Type="http://schemas.openxmlformats.org/officeDocument/2006/relationships/image" Target="../media/image1303.png"/><Relationship Id="rId53" Type="http://schemas.openxmlformats.org/officeDocument/2006/relationships/image" Target="../media/image1311.png"/><Relationship Id="rId58" Type="http://schemas.openxmlformats.org/officeDocument/2006/relationships/customXml" Target="../ink/ink1314.xml"/><Relationship Id="rId74" Type="http://schemas.openxmlformats.org/officeDocument/2006/relationships/customXml" Target="../ink/ink1322.xml"/><Relationship Id="rId79" Type="http://schemas.openxmlformats.org/officeDocument/2006/relationships/image" Target="../media/image1324.png"/><Relationship Id="rId102" Type="http://schemas.openxmlformats.org/officeDocument/2006/relationships/customXml" Target="../ink/ink1336.xml"/><Relationship Id="rId123" Type="http://schemas.openxmlformats.org/officeDocument/2006/relationships/image" Target="../media/image1346.png"/><Relationship Id="rId5" Type="http://schemas.openxmlformats.org/officeDocument/2006/relationships/image" Target="../media/image1287.png"/><Relationship Id="rId90" Type="http://schemas.openxmlformats.org/officeDocument/2006/relationships/customXml" Target="../ink/ink1330.xml"/><Relationship Id="rId95" Type="http://schemas.openxmlformats.org/officeDocument/2006/relationships/image" Target="../media/image1332.png"/><Relationship Id="rId22" Type="http://schemas.openxmlformats.org/officeDocument/2006/relationships/customXml" Target="../ink/ink1296.xml"/><Relationship Id="rId27" Type="http://schemas.openxmlformats.org/officeDocument/2006/relationships/image" Target="../media/image1298.png"/><Relationship Id="rId43" Type="http://schemas.openxmlformats.org/officeDocument/2006/relationships/image" Target="../media/image1306.png"/><Relationship Id="rId48" Type="http://schemas.openxmlformats.org/officeDocument/2006/relationships/customXml" Target="../ink/ink1309.xml"/><Relationship Id="rId64" Type="http://schemas.openxmlformats.org/officeDocument/2006/relationships/customXml" Target="../ink/ink1317.xml"/><Relationship Id="rId69" Type="http://schemas.openxmlformats.org/officeDocument/2006/relationships/image" Target="../media/image1319.png"/><Relationship Id="rId113" Type="http://schemas.openxmlformats.org/officeDocument/2006/relationships/image" Target="../media/image1341.png"/><Relationship Id="rId118" Type="http://schemas.openxmlformats.org/officeDocument/2006/relationships/customXml" Target="../ink/ink1344.xml"/><Relationship Id="rId80" Type="http://schemas.openxmlformats.org/officeDocument/2006/relationships/customXml" Target="../ink/ink1325.xml"/><Relationship Id="rId85" Type="http://schemas.openxmlformats.org/officeDocument/2006/relationships/image" Target="../media/image1327.png"/><Relationship Id="rId12" Type="http://schemas.openxmlformats.org/officeDocument/2006/relationships/customXml" Target="../ink/ink1291.xml"/><Relationship Id="rId17" Type="http://schemas.openxmlformats.org/officeDocument/2006/relationships/image" Target="../media/image1293.png"/><Relationship Id="rId33" Type="http://schemas.openxmlformats.org/officeDocument/2006/relationships/image" Target="../media/image1301.png"/><Relationship Id="rId38" Type="http://schemas.openxmlformats.org/officeDocument/2006/relationships/customXml" Target="../ink/ink1304.xml"/><Relationship Id="rId59" Type="http://schemas.openxmlformats.org/officeDocument/2006/relationships/image" Target="../media/image1314.png"/><Relationship Id="rId103" Type="http://schemas.openxmlformats.org/officeDocument/2006/relationships/image" Target="../media/image1336.png"/><Relationship Id="rId108" Type="http://schemas.openxmlformats.org/officeDocument/2006/relationships/customXml" Target="../ink/ink1339.xml"/><Relationship Id="rId124" Type="http://schemas.openxmlformats.org/officeDocument/2006/relationships/customXml" Target="../ink/ink1347.xml"/><Relationship Id="rId54" Type="http://schemas.openxmlformats.org/officeDocument/2006/relationships/customXml" Target="../ink/ink1312.xml"/><Relationship Id="rId70" Type="http://schemas.openxmlformats.org/officeDocument/2006/relationships/customXml" Target="../ink/ink1320.xml"/><Relationship Id="rId75" Type="http://schemas.openxmlformats.org/officeDocument/2006/relationships/image" Target="../media/image1322.png"/><Relationship Id="rId91" Type="http://schemas.openxmlformats.org/officeDocument/2006/relationships/image" Target="../media/image1330.png"/><Relationship Id="rId96" Type="http://schemas.openxmlformats.org/officeDocument/2006/relationships/customXml" Target="../ink/ink133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88.xml"/><Relationship Id="rId23" Type="http://schemas.openxmlformats.org/officeDocument/2006/relationships/image" Target="../media/image1296.png"/><Relationship Id="rId28" Type="http://schemas.openxmlformats.org/officeDocument/2006/relationships/customXml" Target="../ink/ink1299.xml"/><Relationship Id="rId49" Type="http://schemas.openxmlformats.org/officeDocument/2006/relationships/image" Target="../media/image1309.png"/><Relationship Id="rId114" Type="http://schemas.openxmlformats.org/officeDocument/2006/relationships/customXml" Target="../ink/ink1342.xml"/><Relationship Id="rId119" Type="http://schemas.openxmlformats.org/officeDocument/2006/relationships/image" Target="../media/image1344.png"/><Relationship Id="rId44" Type="http://schemas.openxmlformats.org/officeDocument/2006/relationships/customXml" Target="../ink/ink1307.xml"/><Relationship Id="rId60" Type="http://schemas.openxmlformats.org/officeDocument/2006/relationships/customXml" Target="../ink/ink1315.xml"/><Relationship Id="rId65" Type="http://schemas.openxmlformats.org/officeDocument/2006/relationships/image" Target="../media/image1317.png"/><Relationship Id="rId81" Type="http://schemas.openxmlformats.org/officeDocument/2006/relationships/image" Target="../media/image1325.png"/><Relationship Id="rId86" Type="http://schemas.openxmlformats.org/officeDocument/2006/relationships/customXml" Target="../ink/ink1328.xml"/><Relationship Id="rId13" Type="http://schemas.openxmlformats.org/officeDocument/2006/relationships/image" Target="../media/image1291.png"/><Relationship Id="rId18" Type="http://schemas.openxmlformats.org/officeDocument/2006/relationships/customXml" Target="../ink/ink1294.xml"/><Relationship Id="rId39" Type="http://schemas.openxmlformats.org/officeDocument/2006/relationships/image" Target="../media/image1304.png"/><Relationship Id="rId109" Type="http://schemas.openxmlformats.org/officeDocument/2006/relationships/image" Target="../media/image1339.png"/><Relationship Id="rId34" Type="http://schemas.openxmlformats.org/officeDocument/2006/relationships/customXml" Target="../ink/ink1302.xml"/><Relationship Id="rId50" Type="http://schemas.openxmlformats.org/officeDocument/2006/relationships/customXml" Target="../ink/ink1310.xml"/><Relationship Id="rId55" Type="http://schemas.openxmlformats.org/officeDocument/2006/relationships/image" Target="../media/image1312.png"/><Relationship Id="rId76" Type="http://schemas.openxmlformats.org/officeDocument/2006/relationships/customXml" Target="../ink/ink1323.xml"/><Relationship Id="rId97" Type="http://schemas.openxmlformats.org/officeDocument/2006/relationships/image" Target="../media/image1333.png"/><Relationship Id="rId104" Type="http://schemas.openxmlformats.org/officeDocument/2006/relationships/customXml" Target="../ink/ink1337.xml"/><Relationship Id="rId120" Type="http://schemas.openxmlformats.org/officeDocument/2006/relationships/customXml" Target="../ink/ink1345.xml"/><Relationship Id="rId125" Type="http://schemas.openxmlformats.org/officeDocument/2006/relationships/image" Target="../media/image1347.png"/><Relationship Id="rId7" Type="http://schemas.openxmlformats.org/officeDocument/2006/relationships/image" Target="../media/image1288.png"/><Relationship Id="rId71" Type="http://schemas.openxmlformats.org/officeDocument/2006/relationships/image" Target="../media/image1320.png"/><Relationship Id="rId92" Type="http://schemas.openxmlformats.org/officeDocument/2006/relationships/customXml" Target="../ink/ink1331.xml"/><Relationship Id="rId2" Type="http://schemas.openxmlformats.org/officeDocument/2006/relationships/customXml" Target="../ink/ink1286.xml"/><Relationship Id="rId29" Type="http://schemas.openxmlformats.org/officeDocument/2006/relationships/image" Target="../media/image1299.png"/><Relationship Id="rId24" Type="http://schemas.openxmlformats.org/officeDocument/2006/relationships/customXml" Target="../ink/ink1297.xml"/><Relationship Id="rId40" Type="http://schemas.openxmlformats.org/officeDocument/2006/relationships/customXml" Target="../ink/ink1305.xml"/><Relationship Id="rId45" Type="http://schemas.openxmlformats.org/officeDocument/2006/relationships/image" Target="../media/image1307.png"/><Relationship Id="rId66" Type="http://schemas.openxmlformats.org/officeDocument/2006/relationships/customXml" Target="../ink/ink1318.xml"/><Relationship Id="rId87" Type="http://schemas.openxmlformats.org/officeDocument/2006/relationships/image" Target="../media/image1328.png"/><Relationship Id="rId110" Type="http://schemas.openxmlformats.org/officeDocument/2006/relationships/customXml" Target="../ink/ink1340.xml"/><Relationship Id="rId115" Type="http://schemas.openxmlformats.org/officeDocument/2006/relationships/image" Target="../media/image1342.png"/><Relationship Id="rId61" Type="http://schemas.openxmlformats.org/officeDocument/2006/relationships/image" Target="../media/image1315.png"/><Relationship Id="rId82" Type="http://schemas.openxmlformats.org/officeDocument/2006/relationships/customXml" Target="../ink/ink1326.xml"/><Relationship Id="rId19" Type="http://schemas.openxmlformats.org/officeDocument/2006/relationships/image" Target="../media/image1294.png"/><Relationship Id="rId14" Type="http://schemas.openxmlformats.org/officeDocument/2006/relationships/customXml" Target="../ink/ink1292.xml"/><Relationship Id="rId30" Type="http://schemas.openxmlformats.org/officeDocument/2006/relationships/customXml" Target="../ink/ink1300.xml"/><Relationship Id="rId35" Type="http://schemas.openxmlformats.org/officeDocument/2006/relationships/image" Target="../media/image1302.png"/><Relationship Id="rId56" Type="http://schemas.openxmlformats.org/officeDocument/2006/relationships/customXml" Target="../ink/ink1313.xml"/><Relationship Id="rId77" Type="http://schemas.openxmlformats.org/officeDocument/2006/relationships/image" Target="../media/image1323.png"/><Relationship Id="rId100" Type="http://schemas.openxmlformats.org/officeDocument/2006/relationships/customXml" Target="../ink/ink1335.xml"/><Relationship Id="rId105" Type="http://schemas.openxmlformats.org/officeDocument/2006/relationships/image" Target="../media/image1337.png"/><Relationship Id="rId8" Type="http://schemas.openxmlformats.org/officeDocument/2006/relationships/customXml" Target="../ink/ink1289.xml"/><Relationship Id="rId51" Type="http://schemas.openxmlformats.org/officeDocument/2006/relationships/image" Target="../media/image1310.png"/><Relationship Id="rId72" Type="http://schemas.openxmlformats.org/officeDocument/2006/relationships/customXml" Target="../ink/ink1321.xml"/><Relationship Id="rId93" Type="http://schemas.openxmlformats.org/officeDocument/2006/relationships/image" Target="../media/image1331.png"/><Relationship Id="rId98" Type="http://schemas.openxmlformats.org/officeDocument/2006/relationships/customXml" Target="../ink/ink1334.xml"/><Relationship Id="rId121" Type="http://schemas.openxmlformats.org/officeDocument/2006/relationships/image" Target="../media/image1345.png"/><Relationship Id="rId3" Type="http://schemas.openxmlformats.org/officeDocument/2006/relationships/image" Target="../media/image1286.png"/><Relationship Id="rId25" Type="http://schemas.openxmlformats.org/officeDocument/2006/relationships/image" Target="../media/image1297.png"/><Relationship Id="rId46" Type="http://schemas.openxmlformats.org/officeDocument/2006/relationships/customXml" Target="../ink/ink1308.xml"/><Relationship Id="rId67" Type="http://schemas.openxmlformats.org/officeDocument/2006/relationships/image" Target="../media/image1318.png"/><Relationship Id="rId116" Type="http://schemas.openxmlformats.org/officeDocument/2006/relationships/customXml" Target="../ink/ink1343.xml"/><Relationship Id="rId20" Type="http://schemas.openxmlformats.org/officeDocument/2006/relationships/customXml" Target="../ink/ink1295.xml"/><Relationship Id="rId41" Type="http://schemas.openxmlformats.org/officeDocument/2006/relationships/image" Target="../media/image1305.png"/><Relationship Id="rId62" Type="http://schemas.openxmlformats.org/officeDocument/2006/relationships/customXml" Target="../ink/ink1316.xml"/><Relationship Id="rId83" Type="http://schemas.openxmlformats.org/officeDocument/2006/relationships/image" Target="../media/image1326.png"/><Relationship Id="rId88" Type="http://schemas.openxmlformats.org/officeDocument/2006/relationships/customXml" Target="../ink/ink1329.xml"/><Relationship Id="rId111" Type="http://schemas.openxmlformats.org/officeDocument/2006/relationships/image" Target="../media/image1340.png"/><Relationship Id="rId15" Type="http://schemas.openxmlformats.org/officeDocument/2006/relationships/image" Target="../media/image1292.png"/><Relationship Id="rId36" Type="http://schemas.openxmlformats.org/officeDocument/2006/relationships/customXml" Target="../ink/ink1303.xml"/><Relationship Id="rId57" Type="http://schemas.openxmlformats.org/officeDocument/2006/relationships/image" Target="../media/image1313.png"/><Relationship Id="rId106" Type="http://schemas.openxmlformats.org/officeDocument/2006/relationships/customXml" Target="../ink/ink1338.xml"/><Relationship Id="rId10" Type="http://schemas.openxmlformats.org/officeDocument/2006/relationships/customXml" Target="../ink/ink1290.xml"/><Relationship Id="rId31" Type="http://schemas.openxmlformats.org/officeDocument/2006/relationships/image" Target="../media/image1300.png"/><Relationship Id="rId52" Type="http://schemas.openxmlformats.org/officeDocument/2006/relationships/customXml" Target="../ink/ink1311.xml"/><Relationship Id="rId73" Type="http://schemas.openxmlformats.org/officeDocument/2006/relationships/image" Target="../media/image1321.png"/><Relationship Id="rId78" Type="http://schemas.openxmlformats.org/officeDocument/2006/relationships/customXml" Target="../ink/ink1324.xml"/><Relationship Id="rId94" Type="http://schemas.openxmlformats.org/officeDocument/2006/relationships/customXml" Target="../ink/ink1332.xml"/><Relationship Id="rId99" Type="http://schemas.openxmlformats.org/officeDocument/2006/relationships/image" Target="../media/image1334.png"/><Relationship Id="rId101" Type="http://schemas.openxmlformats.org/officeDocument/2006/relationships/image" Target="../media/image1335.png"/><Relationship Id="rId122" Type="http://schemas.openxmlformats.org/officeDocument/2006/relationships/customXml" Target="../ink/ink1346.xml"/><Relationship Id="rId4" Type="http://schemas.openxmlformats.org/officeDocument/2006/relationships/customXml" Target="../ink/ink1287.xml"/><Relationship Id="rId9" Type="http://schemas.openxmlformats.org/officeDocument/2006/relationships/image" Target="../media/image1289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60.xml"/><Relationship Id="rId21" Type="http://schemas.openxmlformats.org/officeDocument/2006/relationships/image" Target="../media/image1357.png"/><Relationship Id="rId42" Type="http://schemas.openxmlformats.org/officeDocument/2006/relationships/customXml" Target="../ink/ink1368.xml"/><Relationship Id="rId47" Type="http://schemas.openxmlformats.org/officeDocument/2006/relationships/image" Target="../media/image1370.png"/><Relationship Id="rId63" Type="http://schemas.openxmlformats.org/officeDocument/2006/relationships/image" Target="../media/image1378.png"/><Relationship Id="rId68" Type="http://schemas.openxmlformats.org/officeDocument/2006/relationships/customXml" Target="../ink/ink1381.xml"/><Relationship Id="rId84" Type="http://schemas.openxmlformats.org/officeDocument/2006/relationships/customXml" Target="../ink/ink1389.xml"/><Relationship Id="rId89" Type="http://schemas.openxmlformats.org/officeDocument/2006/relationships/image" Target="../media/image1391.png"/><Relationship Id="rId16" Type="http://schemas.openxmlformats.org/officeDocument/2006/relationships/customXml" Target="../ink/ink1355.xml"/><Relationship Id="rId107" Type="http://schemas.openxmlformats.org/officeDocument/2006/relationships/image" Target="../media/image1400.png"/><Relationship Id="rId11" Type="http://schemas.openxmlformats.org/officeDocument/2006/relationships/image" Target="../media/image1352.png"/><Relationship Id="rId32" Type="http://schemas.openxmlformats.org/officeDocument/2006/relationships/customXml" Target="../ink/ink1363.xml"/><Relationship Id="rId37" Type="http://schemas.openxmlformats.org/officeDocument/2006/relationships/image" Target="../media/image1365.png"/><Relationship Id="rId53" Type="http://schemas.openxmlformats.org/officeDocument/2006/relationships/image" Target="../media/image1373.png"/><Relationship Id="rId58" Type="http://schemas.openxmlformats.org/officeDocument/2006/relationships/customXml" Target="../ink/ink1376.xml"/><Relationship Id="rId74" Type="http://schemas.openxmlformats.org/officeDocument/2006/relationships/customXml" Target="../ink/ink1384.xml"/><Relationship Id="rId79" Type="http://schemas.openxmlformats.org/officeDocument/2006/relationships/image" Target="../media/image1386.png"/><Relationship Id="rId102" Type="http://schemas.openxmlformats.org/officeDocument/2006/relationships/customXml" Target="../ink/ink1398.xml"/><Relationship Id="rId5" Type="http://schemas.openxmlformats.org/officeDocument/2006/relationships/image" Target="../media/image1349.png"/><Relationship Id="rId90" Type="http://schemas.openxmlformats.org/officeDocument/2006/relationships/customXml" Target="../ink/ink1392.xml"/><Relationship Id="rId95" Type="http://schemas.openxmlformats.org/officeDocument/2006/relationships/image" Target="../media/image1394.png"/><Relationship Id="rId22" Type="http://schemas.openxmlformats.org/officeDocument/2006/relationships/customXml" Target="../ink/ink1358.xml"/><Relationship Id="rId27" Type="http://schemas.openxmlformats.org/officeDocument/2006/relationships/image" Target="../media/image1360.png"/><Relationship Id="rId43" Type="http://schemas.openxmlformats.org/officeDocument/2006/relationships/image" Target="../media/image1368.png"/><Relationship Id="rId48" Type="http://schemas.openxmlformats.org/officeDocument/2006/relationships/customXml" Target="../ink/ink1371.xml"/><Relationship Id="rId64" Type="http://schemas.openxmlformats.org/officeDocument/2006/relationships/customXml" Target="../ink/ink1379.xml"/><Relationship Id="rId69" Type="http://schemas.openxmlformats.org/officeDocument/2006/relationships/image" Target="../media/image1381.png"/><Relationship Id="rId80" Type="http://schemas.openxmlformats.org/officeDocument/2006/relationships/customXml" Target="../ink/ink1387.xml"/><Relationship Id="rId85" Type="http://schemas.openxmlformats.org/officeDocument/2006/relationships/image" Target="../media/image1389.png"/><Relationship Id="rId12" Type="http://schemas.openxmlformats.org/officeDocument/2006/relationships/customXml" Target="../ink/ink1353.xml"/><Relationship Id="rId17" Type="http://schemas.openxmlformats.org/officeDocument/2006/relationships/image" Target="../media/image1355.png"/><Relationship Id="rId33" Type="http://schemas.openxmlformats.org/officeDocument/2006/relationships/image" Target="../media/image1363.png"/><Relationship Id="rId38" Type="http://schemas.openxmlformats.org/officeDocument/2006/relationships/customXml" Target="../ink/ink1366.xml"/><Relationship Id="rId59" Type="http://schemas.openxmlformats.org/officeDocument/2006/relationships/image" Target="../media/image1376.png"/><Relationship Id="rId103" Type="http://schemas.openxmlformats.org/officeDocument/2006/relationships/image" Target="../media/image1398.png"/><Relationship Id="rId20" Type="http://schemas.openxmlformats.org/officeDocument/2006/relationships/customXml" Target="../ink/ink1357.xml"/><Relationship Id="rId41" Type="http://schemas.openxmlformats.org/officeDocument/2006/relationships/image" Target="../media/image1367.png"/><Relationship Id="rId54" Type="http://schemas.openxmlformats.org/officeDocument/2006/relationships/customXml" Target="../ink/ink1374.xml"/><Relationship Id="rId62" Type="http://schemas.openxmlformats.org/officeDocument/2006/relationships/customXml" Target="../ink/ink1378.xml"/><Relationship Id="rId70" Type="http://schemas.openxmlformats.org/officeDocument/2006/relationships/customXml" Target="../ink/ink1382.xml"/><Relationship Id="rId75" Type="http://schemas.openxmlformats.org/officeDocument/2006/relationships/image" Target="../media/image1384.png"/><Relationship Id="rId83" Type="http://schemas.openxmlformats.org/officeDocument/2006/relationships/image" Target="../media/image1388.png"/><Relationship Id="rId88" Type="http://schemas.openxmlformats.org/officeDocument/2006/relationships/customXml" Target="../ink/ink1391.xml"/><Relationship Id="rId91" Type="http://schemas.openxmlformats.org/officeDocument/2006/relationships/image" Target="../media/image1392.png"/><Relationship Id="rId96" Type="http://schemas.openxmlformats.org/officeDocument/2006/relationships/customXml" Target="../ink/ink13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50.xml"/><Relationship Id="rId15" Type="http://schemas.openxmlformats.org/officeDocument/2006/relationships/image" Target="../media/image1354.png"/><Relationship Id="rId23" Type="http://schemas.openxmlformats.org/officeDocument/2006/relationships/image" Target="../media/image1358.png"/><Relationship Id="rId28" Type="http://schemas.openxmlformats.org/officeDocument/2006/relationships/customXml" Target="../ink/ink1361.xml"/><Relationship Id="rId36" Type="http://schemas.openxmlformats.org/officeDocument/2006/relationships/customXml" Target="../ink/ink1365.xml"/><Relationship Id="rId49" Type="http://schemas.openxmlformats.org/officeDocument/2006/relationships/image" Target="../media/image1371.png"/><Relationship Id="rId57" Type="http://schemas.openxmlformats.org/officeDocument/2006/relationships/image" Target="../media/image1375.png"/><Relationship Id="rId106" Type="http://schemas.openxmlformats.org/officeDocument/2006/relationships/customXml" Target="../ink/ink1400.xml"/><Relationship Id="rId10" Type="http://schemas.openxmlformats.org/officeDocument/2006/relationships/customXml" Target="../ink/ink1352.xml"/><Relationship Id="rId31" Type="http://schemas.openxmlformats.org/officeDocument/2006/relationships/image" Target="../media/image1362.png"/><Relationship Id="rId44" Type="http://schemas.openxmlformats.org/officeDocument/2006/relationships/customXml" Target="../ink/ink1369.xml"/><Relationship Id="rId52" Type="http://schemas.openxmlformats.org/officeDocument/2006/relationships/customXml" Target="../ink/ink1373.xml"/><Relationship Id="rId60" Type="http://schemas.openxmlformats.org/officeDocument/2006/relationships/customXml" Target="../ink/ink1377.xml"/><Relationship Id="rId65" Type="http://schemas.openxmlformats.org/officeDocument/2006/relationships/image" Target="../media/image1379.png"/><Relationship Id="rId73" Type="http://schemas.openxmlformats.org/officeDocument/2006/relationships/image" Target="../media/image1383.png"/><Relationship Id="rId78" Type="http://schemas.openxmlformats.org/officeDocument/2006/relationships/customXml" Target="../ink/ink1386.xml"/><Relationship Id="rId81" Type="http://schemas.openxmlformats.org/officeDocument/2006/relationships/image" Target="../media/image1387.png"/><Relationship Id="rId86" Type="http://schemas.openxmlformats.org/officeDocument/2006/relationships/customXml" Target="../ink/ink1390.xml"/><Relationship Id="rId94" Type="http://schemas.openxmlformats.org/officeDocument/2006/relationships/customXml" Target="../ink/ink1394.xml"/><Relationship Id="rId99" Type="http://schemas.openxmlformats.org/officeDocument/2006/relationships/image" Target="../media/image1396.png"/><Relationship Id="rId101" Type="http://schemas.openxmlformats.org/officeDocument/2006/relationships/image" Target="../media/image1397.png"/><Relationship Id="rId4" Type="http://schemas.openxmlformats.org/officeDocument/2006/relationships/customXml" Target="../ink/ink1349.xml"/><Relationship Id="rId9" Type="http://schemas.openxmlformats.org/officeDocument/2006/relationships/image" Target="../media/image1351.png"/><Relationship Id="rId13" Type="http://schemas.openxmlformats.org/officeDocument/2006/relationships/image" Target="../media/image1353.png"/><Relationship Id="rId18" Type="http://schemas.openxmlformats.org/officeDocument/2006/relationships/customXml" Target="../ink/ink1356.xml"/><Relationship Id="rId39" Type="http://schemas.openxmlformats.org/officeDocument/2006/relationships/image" Target="../media/image1366.png"/><Relationship Id="rId34" Type="http://schemas.openxmlformats.org/officeDocument/2006/relationships/customXml" Target="../ink/ink1364.xml"/><Relationship Id="rId50" Type="http://schemas.openxmlformats.org/officeDocument/2006/relationships/customXml" Target="../ink/ink1372.xml"/><Relationship Id="rId55" Type="http://schemas.openxmlformats.org/officeDocument/2006/relationships/image" Target="../media/image1374.png"/><Relationship Id="rId76" Type="http://schemas.openxmlformats.org/officeDocument/2006/relationships/customXml" Target="../ink/ink1385.xml"/><Relationship Id="rId97" Type="http://schemas.openxmlformats.org/officeDocument/2006/relationships/image" Target="../media/image1395.png"/><Relationship Id="rId104" Type="http://schemas.openxmlformats.org/officeDocument/2006/relationships/customXml" Target="../ink/ink1399.xml"/><Relationship Id="rId7" Type="http://schemas.openxmlformats.org/officeDocument/2006/relationships/image" Target="../media/image1350.png"/><Relationship Id="rId71" Type="http://schemas.openxmlformats.org/officeDocument/2006/relationships/image" Target="../media/image1382.png"/><Relationship Id="rId92" Type="http://schemas.openxmlformats.org/officeDocument/2006/relationships/customXml" Target="../ink/ink1393.xml"/><Relationship Id="rId2" Type="http://schemas.openxmlformats.org/officeDocument/2006/relationships/customXml" Target="../ink/ink1348.xml"/><Relationship Id="rId29" Type="http://schemas.openxmlformats.org/officeDocument/2006/relationships/image" Target="../media/image1361.png"/><Relationship Id="rId24" Type="http://schemas.openxmlformats.org/officeDocument/2006/relationships/customXml" Target="../ink/ink1359.xml"/><Relationship Id="rId40" Type="http://schemas.openxmlformats.org/officeDocument/2006/relationships/customXml" Target="../ink/ink1367.xml"/><Relationship Id="rId45" Type="http://schemas.openxmlformats.org/officeDocument/2006/relationships/image" Target="../media/image1369.png"/><Relationship Id="rId66" Type="http://schemas.openxmlformats.org/officeDocument/2006/relationships/customXml" Target="../ink/ink1380.xml"/><Relationship Id="rId87" Type="http://schemas.openxmlformats.org/officeDocument/2006/relationships/image" Target="../media/image1390.png"/><Relationship Id="rId61" Type="http://schemas.openxmlformats.org/officeDocument/2006/relationships/image" Target="../media/image1377.png"/><Relationship Id="rId82" Type="http://schemas.openxmlformats.org/officeDocument/2006/relationships/customXml" Target="../ink/ink1388.xml"/><Relationship Id="rId19" Type="http://schemas.openxmlformats.org/officeDocument/2006/relationships/image" Target="../media/image1356.png"/><Relationship Id="rId14" Type="http://schemas.openxmlformats.org/officeDocument/2006/relationships/customXml" Target="../ink/ink1354.xml"/><Relationship Id="rId30" Type="http://schemas.openxmlformats.org/officeDocument/2006/relationships/customXml" Target="../ink/ink1362.xml"/><Relationship Id="rId35" Type="http://schemas.openxmlformats.org/officeDocument/2006/relationships/image" Target="../media/image1364.png"/><Relationship Id="rId56" Type="http://schemas.openxmlformats.org/officeDocument/2006/relationships/customXml" Target="../ink/ink1375.xml"/><Relationship Id="rId77" Type="http://schemas.openxmlformats.org/officeDocument/2006/relationships/image" Target="../media/image1385.png"/><Relationship Id="rId100" Type="http://schemas.openxmlformats.org/officeDocument/2006/relationships/customXml" Target="../ink/ink1397.xml"/><Relationship Id="rId105" Type="http://schemas.openxmlformats.org/officeDocument/2006/relationships/image" Target="../media/image1399.png"/><Relationship Id="rId8" Type="http://schemas.openxmlformats.org/officeDocument/2006/relationships/customXml" Target="../ink/ink1351.xml"/><Relationship Id="rId51" Type="http://schemas.openxmlformats.org/officeDocument/2006/relationships/image" Target="../media/image1372.png"/><Relationship Id="rId72" Type="http://schemas.openxmlformats.org/officeDocument/2006/relationships/customXml" Target="../ink/ink1383.xml"/><Relationship Id="rId93" Type="http://schemas.openxmlformats.org/officeDocument/2006/relationships/image" Target="../media/image1393.png"/><Relationship Id="rId98" Type="http://schemas.openxmlformats.org/officeDocument/2006/relationships/customXml" Target="../ink/ink1396.xml"/><Relationship Id="rId3" Type="http://schemas.openxmlformats.org/officeDocument/2006/relationships/image" Target="../media/image1348.png"/><Relationship Id="rId25" Type="http://schemas.openxmlformats.org/officeDocument/2006/relationships/image" Target="../media/image1359.png"/><Relationship Id="rId46" Type="http://schemas.openxmlformats.org/officeDocument/2006/relationships/customXml" Target="../ink/ink1370.xml"/><Relationship Id="rId67" Type="http://schemas.openxmlformats.org/officeDocument/2006/relationships/image" Target="../media/image1380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13.xml"/><Relationship Id="rId21" Type="http://schemas.openxmlformats.org/officeDocument/2006/relationships/image" Target="../media/image1410.png"/><Relationship Id="rId42" Type="http://schemas.openxmlformats.org/officeDocument/2006/relationships/customXml" Target="../ink/ink1421.xml"/><Relationship Id="rId47" Type="http://schemas.openxmlformats.org/officeDocument/2006/relationships/image" Target="../media/image1423.png"/><Relationship Id="rId63" Type="http://schemas.openxmlformats.org/officeDocument/2006/relationships/image" Target="../media/image1431.png"/><Relationship Id="rId68" Type="http://schemas.openxmlformats.org/officeDocument/2006/relationships/customXml" Target="../ink/ink1434.xml"/><Relationship Id="rId84" Type="http://schemas.openxmlformats.org/officeDocument/2006/relationships/customXml" Target="../ink/ink1442.xml"/><Relationship Id="rId89" Type="http://schemas.openxmlformats.org/officeDocument/2006/relationships/image" Target="../media/image1444.png"/><Relationship Id="rId112" Type="http://schemas.openxmlformats.org/officeDocument/2006/relationships/customXml" Target="../ink/ink1456.xml"/><Relationship Id="rId16" Type="http://schemas.openxmlformats.org/officeDocument/2006/relationships/customXml" Target="../ink/ink1408.xml"/><Relationship Id="rId107" Type="http://schemas.openxmlformats.org/officeDocument/2006/relationships/image" Target="../media/image1453.png"/><Relationship Id="rId11" Type="http://schemas.openxmlformats.org/officeDocument/2006/relationships/image" Target="../media/image1405.png"/><Relationship Id="rId32" Type="http://schemas.openxmlformats.org/officeDocument/2006/relationships/customXml" Target="../ink/ink1416.xml"/><Relationship Id="rId37" Type="http://schemas.openxmlformats.org/officeDocument/2006/relationships/image" Target="../media/image1418.png"/><Relationship Id="rId53" Type="http://schemas.openxmlformats.org/officeDocument/2006/relationships/image" Target="../media/image1426.png"/><Relationship Id="rId58" Type="http://schemas.openxmlformats.org/officeDocument/2006/relationships/customXml" Target="../ink/ink1429.xml"/><Relationship Id="rId74" Type="http://schemas.openxmlformats.org/officeDocument/2006/relationships/customXml" Target="../ink/ink1437.xml"/><Relationship Id="rId79" Type="http://schemas.openxmlformats.org/officeDocument/2006/relationships/image" Target="../media/image1439.png"/><Relationship Id="rId102" Type="http://schemas.openxmlformats.org/officeDocument/2006/relationships/customXml" Target="../ink/ink1451.xml"/><Relationship Id="rId5" Type="http://schemas.openxmlformats.org/officeDocument/2006/relationships/image" Target="../media/image1402.png"/><Relationship Id="rId90" Type="http://schemas.openxmlformats.org/officeDocument/2006/relationships/customXml" Target="../ink/ink1445.xml"/><Relationship Id="rId95" Type="http://schemas.openxmlformats.org/officeDocument/2006/relationships/image" Target="../media/image1447.png"/><Relationship Id="rId22" Type="http://schemas.openxmlformats.org/officeDocument/2006/relationships/customXml" Target="../ink/ink1411.xml"/><Relationship Id="rId27" Type="http://schemas.openxmlformats.org/officeDocument/2006/relationships/image" Target="../media/image1413.png"/><Relationship Id="rId43" Type="http://schemas.openxmlformats.org/officeDocument/2006/relationships/image" Target="../media/image1421.png"/><Relationship Id="rId48" Type="http://schemas.openxmlformats.org/officeDocument/2006/relationships/customXml" Target="../ink/ink1424.xml"/><Relationship Id="rId64" Type="http://schemas.openxmlformats.org/officeDocument/2006/relationships/customXml" Target="../ink/ink1432.xml"/><Relationship Id="rId69" Type="http://schemas.openxmlformats.org/officeDocument/2006/relationships/image" Target="../media/image1434.png"/><Relationship Id="rId113" Type="http://schemas.openxmlformats.org/officeDocument/2006/relationships/image" Target="../media/image1456.png"/><Relationship Id="rId80" Type="http://schemas.openxmlformats.org/officeDocument/2006/relationships/customXml" Target="../ink/ink1440.xml"/><Relationship Id="rId85" Type="http://schemas.openxmlformats.org/officeDocument/2006/relationships/image" Target="../media/image1442.png"/><Relationship Id="rId12" Type="http://schemas.openxmlformats.org/officeDocument/2006/relationships/customXml" Target="../ink/ink1406.xml"/><Relationship Id="rId17" Type="http://schemas.openxmlformats.org/officeDocument/2006/relationships/image" Target="../media/image1408.png"/><Relationship Id="rId33" Type="http://schemas.openxmlformats.org/officeDocument/2006/relationships/image" Target="../media/image1416.png"/><Relationship Id="rId38" Type="http://schemas.openxmlformats.org/officeDocument/2006/relationships/customXml" Target="../ink/ink1419.xml"/><Relationship Id="rId59" Type="http://schemas.openxmlformats.org/officeDocument/2006/relationships/image" Target="../media/image1429.png"/><Relationship Id="rId103" Type="http://schemas.openxmlformats.org/officeDocument/2006/relationships/image" Target="../media/image1451.png"/><Relationship Id="rId108" Type="http://schemas.openxmlformats.org/officeDocument/2006/relationships/customXml" Target="../ink/ink1454.xml"/><Relationship Id="rId54" Type="http://schemas.openxmlformats.org/officeDocument/2006/relationships/customXml" Target="../ink/ink1427.xml"/><Relationship Id="rId70" Type="http://schemas.openxmlformats.org/officeDocument/2006/relationships/customXml" Target="../ink/ink1435.xml"/><Relationship Id="rId75" Type="http://schemas.openxmlformats.org/officeDocument/2006/relationships/image" Target="../media/image1437.png"/><Relationship Id="rId91" Type="http://schemas.openxmlformats.org/officeDocument/2006/relationships/image" Target="../media/image1445.png"/><Relationship Id="rId96" Type="http://schemas.openxmlformats.org/officeDocument/2006/relationships/customXml" Target="../ink/ink14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03.xml"/><Relationship Id="rId15" Type="http://schemas.openxmlformats.org/officeDocument/2006/relationships/image" Target="../media/image1407.png"/><Relationship Id="rId23" Type="http://schemas.openxmlformats.org/officeDocument/2006/relationships/image" Target="../media/image1411.png"/><Relationship Id="rId28" Type="http://schemas.openxmlformats.org/officeDocument/2006/relationships/customXml" Target="../ink/ink1414.xml"/><Relationship Id="rId36" Type="http://schemas.openxmlformats.org/officeDocument/2006/relationships/customXml" Target="../ink/ink1418.xml"/><Relationship Id="rId49" Type="http://schemas.openxmlformats.org/officeDocument/2006/relationships/image" Target="../media/image1424.png"/><Relationship Id="rId57" Type="http://schemas.openxmlformats.org/officeDocument/2006/relationships/image" Target="../media/image1428.png"/><Relationship Id="rId106" Type="http://schemas.openxmlformats.org/officeDocument/2006/relationships/customXml" Target="../ink/ink1453.xml"/><Relationship Id="rId114" Type="http://schemas.openxmlformats.org/officeDocument/2006/relationships/customXml" Target="../ink/ink1457.xml"/><Relationship Id="rId10" Type="http://schemas.openxmlformats.org/officeDocument/2006/relationships/customXml" Target="../ink/ink1405.xml"/><Relationship Id="rId31" Type="http://schemas.openxmlformats.org/officeDocument/2006/relationships/image" Target="../media/image1415.png"/><Relationship Id="rId44" Type="http://schemas.openxmlformats.org/officeDocument/2006/relationships/customXml" Target="../ink/ink1422.xml"/><Relationship Id="rId52" Type="http://schemas.openxmlformats.org/officeDocument/2006/relationships/customXml" Target="../ink/ink1426.xml"/><Relationship Id="rId60" Type="http://schemas.openxmlformats.org/officeDocument/2006/relationships/customXml" Target="../ink/ink1430.xml"/><Relationship Id="rId65" Type="http://schemas.openxmlformats.org/officeDocument/2006/relationships/image" Target="../media/image1432.png"/><Relationship Id="rId73" Type="http://schemas.openxmlformats.org/officeDocument/2006/relationships/image" Target="../media/image1436.png"/><Relationship Id="rId78" Type="http://schemas.openxmlformats.org/officeDocument/2006/relationships/customXml" Target="../ink/ink1439.xml"/><Relationship Id="rId81" Type="http://schemas.openxmlformats.org/officeDocument/2006/relationships/image" Target="../media/image1440.png"/><Relationship Id="rId86" Type="http://schemas.openxmlformats.org/officeDocument/2006/relationships/customXml" Target="../ink/ink1443.xml"/><Relationship Id="rId94" Type="http://schemas.openxmlformats.org/officeDocument/2006/relationships/customXml" Target="../ink/ink1447.xml"/><Relationship Id="rId99" Type="http://schemas.openxmlformats.org/officeDocument/2006/relationships/image" Target="../media/image1449.png"/><Relationship Id="rId101" Type="http://schemas.openxmlformats.org/officeDocument/2006/relationships/image" Target="../media/image1450.png"/><Relationship Id="rId4" Type="http://schemas.openxmlformats.org/officeDocument/2006/relationships/customXml" Target="../ink/ink1402.xml"/><Relationship Id="rId9" Type="http://schemas.openxmlformats.org/officeDocument/2006/relationships/image" Target="../media/image1404.png"/><Relationship Id="rId13" Type="http://schemas.openxmlformats.org/officeDocument/2006/relationships/image" Target="../media/image1406.png"/><Relationship Id="rId18" Type="http://schemas.openxmlformats.org/officeDocument/2006/relationships/customXml" Target="../ink/ink1409.xml"/><Relationship Id="rId39" Type="http://schemas.openxmlformats.org/officeDocument/2006/relationships/image" Target="../media/image1419.png"/><Relationship Id="rId109" Type="http://schemas.openxmlformats.org/officeDocument/2006/relationships/image" Target="../media/image1454.png"/><Relationship Id="rId34" Type="http://schemas.openxmlformats.org/officeDocument/2006/relationships/customXml" Target="../ink/ink1417.xml"/><Relationship Id="rId50" Type="http://schemas.openxmlformats.org/officeDocument/2006/relationships/customXml" Target="../ink/ink1425.xml"/><Relationship Id="rId55" Type="http://schemas.openxmlformats.org/officeDocument/2006/relationships/image" Target="../media/image1427.png"/><Relationship Id="rId76" Type="http://schemas.openxmlformats.org/officeDocument/2006/relationships/customXml" Target="../ink/ink1438.xml"/><Relationship Id="rId97" Type="http://schemas.openxmlformats.org/officeDocument/2006/relationships/image" Target="../media/image1448.png"/><Relationship Id="rId104" Type="http://schemas.openxmlformats.org/officeDocument/2006/relationships/customXml" Target="../ink/ink1452.xml"/><Relationship Id="rId7" Type="http://schemas.openxmlformats.org/officeDocument/2006/relationships/image" Target="../media/image1403.png"/><Relationship Id="rId71" Type="http://schemas.openxmlformats.org/officeDocument/2006/relationships/image" Target="../media/image1435.png"/><Relationship Id="rId92" Type="http://schemas.openxmlformats.org/officeDocument/2006/relationships/customXml" Target="../ink/ink1446.xml"/><Relationship Id="rId2" Type="http://schemas.openxmlformats.org/officeDocument/2006/relationships/customXml" Target="../ink/ink1401.xml"/><Relationship Id="rId29" Type="http://schemas.openxmlformats.org/officeDocument/2006/relationships/image" Target="../media/image1414.png"/><Relationship Id="rId24" Type="http://schemas.openxmlformats.org/officeDocument/2006/relationships/customXml" Target="../ink/ink1412.xml"/><Relationship Id="rId40" Type="http://schemas.openxmlformats.org/officeDocument/2006/relationships/customXml" Target="../ink/ink1420.xml"/><Relationship Id="rId45" Type="http://schemas.openxmlformats.org/officeDocument/2006/relationships/image" Target="../media/image1422.png"/><Relationship Id="rId66" Type="http://schemas.openxmlformats.org/officeDocument/2006/relationships/customXml" Target="../ink/ink1433.xml"/><Relationship Id="rId87" Type="http://schemas.openxmlformats.org/officeDocument/2006/relationships/image" Target="../media/image1443.png"/><Relationship Id="rId110" Type="http://schemas.openxmlformats.org/officeDocument/2006/relationships/customXml" Target="../ink/ink1455.xml"/><Relationship Id="rId115" Type="http://schemas.openxmlformats.org/officeDocument/2006/relationships/image" Target="../media/image1457.png"/><Relationship Id="rId61" Type="http://schemas.openxmlformats.org/officeDocument/2006/relationships/image" Target="../media/image1430.png"/><Relationship Id="rId82" Type="http://schemas.openxmlformats.org/officeDocument/2006/relationships/customXml" Target="../ink/ink1441.xml"/><Relationship Id="rId19" Type="http://schemas.openxmlformats.org/officeDocument/2006/relationships/image" Target="../media/image1409.png"/><Relationship Id="rId14" Type="http://schemas.openxmlformats.org/officeDocument/2006/relationships/customXml" Target="../ink/ink1407.xml"/><Relationship Id="rId30" Type="http://schemas.openxmlformats.org/officeDocument/2006/relationships/customXml" Target="../ink/ink1415.xml"/><Relationship Id="rId35" Type="http://schemas.openxmlformats.org/officeDocument/2006/relationships/image" Target="../media/image1417.png"/><Relationship Id="rId56" Type="http://schemas.openxmlformats.org/officeDocument/2006/relationships/customXml" Target="../ink/ink1428.xml"/><Relationship Id="rId77" Type="http://schemas.openxmlformats.org/officeDocument/2006/relationships/image" Target="../media/image1438.png"/><Relationship Id="rId100" Type="http://schemas.openxmlformats.org/officeDocument/2006/relationships/customXml" Target="../ink/ink1450.xml"/><Relationship Id="rId105" Type="http://schemas.openxmlformats.org/officeDocument/2006/relationships/image" Target="../media/image1452.png"/><Relationship Id="rId8" Type="http://schemas.openxmlformats.org/officeDocument/2006/relationships/customXml" Target="../ink/ink1404.xml"/><Relationship Id="rId51" Type="http://schemas.openxmlformats.org/officeDocument/2006/relationships/image" Target="../media/image1425.png"/><Relationship Id="rId72" Type="http://schemas.openxmlformats.org/officeDocument/2006/relationships/customXml" Target="../ink/ink1436.xml"/><Relationship Id="rId93" Type="http://schemas.openxmlformats.org/officeDocument/2006/relationships/image" Target="../media/image1446.png"/><Relationship Id="rId98" Type="http://schemas.openxmlformats.org/officeDocument/2006/relationships/customXml" Target="../ink/ink1449.xml"/><Relationship Id="rId3" Type="http://schemas.openxmlformats.org/officeDocument/2006/relationships/image" Target="../media/image1401.png"/><Relationship Id="rId25" Type="http://schemas.openxmlformats.org/officeDocument/2006/relationships/image" Target="../media/image1412.png"/><Relationship Id="rId46" Type="http://schemas.openxmlformats.org/officeDocument/2006/relationships/customXml" Target="../ink/ink1423.xml"/><Relationship Id="rId67" Type="http://schemas.openxmlformats.org/officeDocument/2006/relationships/image" Target="../media/image1433.png"/><Relationship Id="rId20" Type="http://schemas.openxmlformats.org/officeDocument/2006/relationships/customXml" Target="../ink/ink1410.xml"/><Relationship Id="rId41" Type="http://schemas.openxmlformats.org/officeDocument/2006/relationships/image" Target="../media/image1420.png"/><Relationship Id="rId62" Type="http://schemas.openxmlformats.org/officeDocument/2006/relationships/customXml" Target="../ink/ink1431.xml"/><Relationship Id="rId83" Type="http://schemas.openxmlformats.org/officeDocument/2006/relationships/image" Target="../media/image1441.png"/><Relationship Id="rId88" Type="http://schemas.openxmlformats.org/officeDocument/2006/relationships/customXml" Target="../ink/ink1444.xml"/><Relationship Id="rId111" Type="http://schemas.openxmlformats.org/officeDocument/2006/relationships/image" Target="../media/image1455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3.png"/><Relationship Id="rId18" Type="http://schemas.openxmlformats.org/officeDocument/2006/relationships/customXml" Target="../ink/ink1466.xml"/><Relationship Id="rId26" Type="http://schemas.openxmlformats.org/officeDocument/2006/relationships/customXml" Target="../ink/ink1470.xml"/><Relationship Id="rId3" Type="http://schemas.openxmlformats.org/officeDocument/2006/relationships/image" Target="../media/image1458.png"/><Relationship Id="rId21" Type="http://schemas.openxmlformats.org/officeDocument/2006/relationships/image" Target="../media/image1467.png"/><Relationship Id="rId34" Type="http://schemas.openxmlformats.org/officeDocument/2006/relationships/customXml" Target="../ink/ink1474.xml"/><Relationship Id="rId7" Type="http://schemas.openxmlformats.org/officeDocument/2006/relationships/image" Target="../media/image1460.png"/><Relationship Id="rId12" Type="http://schemas.openxmlformats.org/officeDocument/2006/relationships/customXml" Target="../ink/ink1463.xml"/><Relationship Id="rId17" Type="http://schemas.openxmlformats.org/officeDocument/2006/relationships/image" Target="../media/image1465.png"/><Relationship Id="rId25" Type="http://schemas.openxmlformats.org/officeDocument/2006/relationships/image" Target="../media/image1469.png"/><Relationship Id="rId33" Type="http://schemas.openxmlformats.org/officeDocument/2006/relationships/image" Target="../media/image1473.png"/><Relationship Id="rId2" Type="http://schemas.openxmlformats.org/officeDocument/2006/relationships/customXml" Target="../ink/ink1458.xml"/><Relationship Id="rId16" Type="http://schemas.openxmlformats.org/officeDocument/2006/relationships/customXml" Target="../ink/ink1465.xml"/><Relationship Id="rId20" Type="http://schemas.openxmlformats.org/officeDocument/2006/relationships/customXml" Target="../ink/ink1467.xml"/><Relationship Id="rId29" Type="http://schemas.openxmlformats.org/officeDocument/2006/relationships/image" Target="../media/image147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60.xml"/><Relationship Id="rId11" Type="http://schemas.openxmlformats.org/officeDocument/2006/relationships/image" Target="../media/image1462.png"/><Relationship Id="rId24" Type="http://schemas.openxmlformats.org/officeDocument/2006/relationships/customXml" Target="../ink/ink1469.xml"/><Relationship Id="rId32" Type="http://schemas.openxmlformats.org/officeDocument/2006/relationships/customXml" Target="../ink/ink1473.xml"/><Relationship Id="rId5" Type="http://schemas.openxmlformats.org/officeDocument/2006/relationships/image" Target="../media/image1459.png"/><Relationship Id="rId15" Type="http://schemas.openxmlformats.org/officeDocument/2006/relationships/image" Target="../media/image1464.png"/><Relationship Id="rId23" Type="http://schemas.openxmlformats.org/officeDocument/2006/relationships/image" Target="../media/image1468.png"/><Relationship Id="rId28" Type="http://schemas.openxmlformats.org/officeDocument/2006/relationships/customXml" Target="../ink/ink1471.xml"/><Relationship Id="rId10" Type="http://schemas.openxmlformats.org/officeDocument/2006/relationships/customXml" Target="../ink/ink1462.xml"/><Relationship Id="rId19" Type="http://schemas.openxmlformats.org/officeDocument/2006/relationships/image" Target="../media/image1466.png"/><Relationship Id="rId31" Type="http://schemas.openxmlformats.org/officeDocument/2006/relationships/image" Target="../media/image1472.png"/><Relationship Id="rId4" Type="http://schemas.openxmlformats.org/officeDocument/2006/relationships/customXml" Target="../ink/ink1459.xml"/><Relationship Id="rId9" Type="http://schemas.openxmlformats.org/officeDocument/2006/relationships/image" Target="../media/image1461.png"/><Relationship Id="rId14" Type="http://schemas.openxmlformats.org/officeDocument/2006/relationships/customXml" Target="../ink/ink1464.xml"/><Relationship Id="rId22" Type="http://schemas.openxmlformats.org/officeDocument/2006/relationships/customXml" Target="../ink/ink1468.xml"/><Relationship Id="rId27" Type="http://schemas.openxmlformats.org/officeDocument/2006/relationships/image" Target="../media/image1470.png"/><Relationship Id="rId30" Type="http://schemas.openxmlformats.org/officeDocument/2006/relationships/customXml" Target="../ink/ink1472.xml"/><Relationship Id="rId35" Type="http://schemas.openxmlformats.org/officeDocument/2006/relationships/image" Target="../media/image1474.png"/><Relationship Id="rId8" Type="http://schemas.openxmlformats.org/officeDocument/2006/relationships/customXml" Target="../ink/ink1461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80.png"/><Relationship Id="rId18" Type="http://schemas.openxmlformats.org/officeDocument/2006/relationships/customXml" Target="../ink/ink1483.xml"/><Relationship Id="rId26" Type="http://schemas.openxmlformats.org/officeDocument/2006/relationships/customXml" Target="../ink/ink1487.xml"/><Relationship Id="rId39" Type="http://schemas.openxmlformats.org/officeDocument/2006/relationships/image" Target="../media/image1493.png"/><Relationship Id="rId21" Type="http://schemas.openxmlformats.org/officeDocument/2006/relationships/image" Target="../media/image1484.png"/><Relationship Id="rId34" Type="http://schemas.openxmlformats.org/officeDocument/2006/relationships/customXml" Target="../ink/ink1491.xml"/><Relationship Id="rId42" Type="http://schemas.openxmlformats.org/officeDocument/2006/relationships/customXml" Target="../ink/ink1495.xml"/><Relationship Id="rId47" Type="http://schemas.openxmlformats.org/officeDocument/2006/relationships/image" Target="../media/image1497.png"/><Relationship Id="rId7" Type="http://schemas.openxmlformats.org/officeDocument/2006/relationships/image" Target="../media/image1477.png"/><Relationship Id="rId2" Type="http://schemas.openxmlformats.org/officeDocument/2006/relationships/customXml" Target="../ink/ink1475.xml"/><Relationship Id="rId16" Type="http://schemas.openxmlformats.org/officeDocument/2006/relationships/customXml" Target="../ink/ink1482.xml"/><Relationship Id="rId29" Type="http://schemas.openxmlformats.org/officeDocument/2006/relationships/image" Target="../media/image14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77.xml"/><Relationship Id="rId11" Type="http://schemas.openxmlformats.org/officeDocument/2006/relationships/image" Target="../media/image1479.png"/><Relationship Id="rId24" Type="http://schemas.openxmlformats.org/officeDocument/2006/relationships/customXml" Target="../ink/ink1486.xml"/><Relationship Id="rId32" Type="http://schemas.openxmlformats.org/officeDocument/2006/relationships/customXml" Target="../ink/ink1490.xml"/><Relationship Id="rId37" Type="http://schemas.openxmlformats.org/officeDocument/2006/relationships/image" Target="../media/image1492.png"/><Relationship Id="rId40" Type="http://schemas.openxmlformats.org/officeDocument/2006/relationships/customXml" Target="../ink/ink1494.xml"/><Relationship Id="rId45" Type="http://schemas.openxmlformats.org/officeDocument/2006/relationships/image" Target="../media/image1496.png"/><Relationship Id="rId5" Type="http://schemas.openxmlformats.org/officeDocument/2006/relationships/image" Target="../media/image1476.png"/><Relationship Id="rId15" Type="http://schemas.openxmlformats.org/officeDocument/2006/relationships/image" Target="../media/image1481.png"/><Relationship Id="rId23" Type="http://schemas.openxmlformats.org/officeDocument/2006/relationships/image" Target="../media/image1485.png"/><Relationship Id="rId28" Type="http://schemas.openxmlformats.org/officeDocument/2006/relationships/customXml" Target="../ink/ink1488.xml"/><Relationship Id="rId36" Type="http://schemas.openxmlformats.org/officeDocument/2006/relationships/customXml" Target="../ink/ink1492.xml"/><Relationship Id="rId10" Type="http://schemas.openxmlformats.org/officeDocument/2006/relationships/customXml" Target="../ink/ink1479.xml"/><Relationship Id="rId19" Type="http://schemas.openxmlformats.org/officeDocument/2006/relationships/image" Target="../media/image1483.png"/><Relationship Id="rId31" Type="http://schemas.openxmlformats.org/officeDocument/2006/relationships/image" Target="../media/image1489.png"/><Relationship Id="rId44" Type="http://schemas.openxmlformats.org/officeDocument/2006/relationships/customXml" Target="../ink/ink1496.xml"/><Relationship Id="rId4" Type="http://schemas.openxmlformats.org/officeDocument/2006/relationships/customXml" Target="../ink/ink1476.xml"/><Relationship Id="rId9" Type="http://schemas.openxmlformats.org/officeDocument/2006/relationships/image" Target="../media/image1478.png"/><Relationship Id="rId14" Type="http://schemas.openxmlformats.org/officeDocument/2006/relationships/customXml" Target="../ink/ink1481.xml"/><Relationship Id="rId22" Type="http://schemas.openxmlformats.org/officeDocument/2006/relationships/customXml" Target="../ink/ink1485.xml"/><Relationship Id="rId27" Type="http://schemas.openxmlformats.org/officeDocument/2006/relationships/image" Target="../media/image1487.png"/><Relationship Id="rId30" Type="http://schemas.openxmlformats.org/officeDocument/2006/relationships/customXml" Target="../ink/ink1489.xml"/><Relationship Id="rId35" Type="http://schemas.openxmlformats.org/officeDocument/2006/relationships/image" Target="../media/image1491.png"/><Relationship Id="rId43" Type="http://schemas.openxmlformats.org/officeDocument/2006/relationships/image" Target="../media/image1495.png"/><Relationship Id="rId8" Type="http://schemas.openxmlformats.org/officeDocument/2006/relationships/customXml" Target="../ink/ink1478.xml"/><Relationship Id="rId3" Type="http://schemas.openxmlformats.org/officeDocument/2006/relationships/image" Target="../media/image1475.png"/><Relationship Id="rId12" Type="http://schemas.openxmlformats.org/officeDocument/2006/relationships/customXml" Target="../ink/ink1480.xml"/><Relationship Id="rId17" Type="http://schemas.openxmlformats.org/officeDocument/2006/relationships/image" Target="../media/image1482.png"/><Relationship Id="rId25" Type="http://schemas.openxmlformats.org/officeDocument/2006/relationships/image" Target="../media/image1486.png"/><Relationship Id="rId33" Type="http://schemas.openxmlformats.org/officeDocument/2006/relationships/image" Target="../media/image1490.png"/><Relationship Id="rId38" Type="http://schemas.openxmlformats.org/officeDocument/2006/relationships/customXml" Target="../ink/ink1493.xml"/><Relationship Id="rId46" Type="http://schemas.openxmlformats.org/officeDocument/2006/relationships/customXml" Target="../ink/ink1497.xml"/><Relationship Id="rId20" Type="http://schemas.openxmlformats.org/officeDocument/2006/relationships/customXml" Target="../ink/ink1484.xml"/><Relationship Id="rId41" Type="http://schemas.openxmlformats.org/officeDocument/2006/relationships/image" Target="../media/image149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5.xml"/><Relationship Id="rId21" Type="http://schemas.openxmlformats.org/officeDocument/2006/relationships/image" Target="../media/image122.png"/><Relationship Id="rId42" Type="http://schemas.openxmlformats.org/officeDocument/2006/relationships/customXml" Target="../ink/ink133.xml"/><Relationship Id="rId47" Type="http://schemas.openxmlformats.org/officeDocument/2006/relationships/image" Target="../media/image135.png"/><Relationship Id="rId63" Type="http://schemas.openxmlformats.org/officeDocument/2006/relationships/image" Target="../media/image143.png"/><Relationship Id="rId68" Type="http://schemas.openxmlformats.org/officeDocument/2006/relationships/customXml" Target="../ink/ink146.xml"/><Relationship Id="rId16" Type="http://schemas.openxmlformats.org/officeDocument/2006/relationships/customXml" Target="../ink/ink120.xml"/><Relationship Id="rId11" Type="http://schemas.openxmlformats.org/officeDocument/2006/relationships/image" Target="../media/image117.png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130.png"/><Relationship Id="rId40" Type="http://schemas.openxmlformats.org/officeDocument/2006/relationships/customXml" Target="../ink/ink132.xml"/><Relationship Id="rId45" Type="http://schemas.openxmlformats.org/officeDocument/2006/relationships/image" Target="../media/image134.png"/><Relationship Id="rId53" Type="http://schemas.openxmlformats.org/officeDocument/2006/relationships/image" Target="../media/image138.png"/><Relationship Id="rId58" Type="http://schemas.openxmlformats.org/officeDocument/2006/relationships/customXml" Target="../ink/ink141.xml"/><Relationship Id="rId66" Type="http://schemas.openxmlformats.org/officeDocument/2006/relationships/customXml" Target="../ink/ink145.xml"/><Relationship Id="rId74" Type="http://schemas.openxmlformats.org/officeDocument/2006/relationships/customXml" Target="../ink/ink149.xml"/><Relationship Id="rId79" Type="http://schemas.openxmlformats.org/officeDocument/2006/relationships/image" Target="../media/image151.png"/><Relationship Id="rId5" Type="http://schemas.openxmlformats.org/officeDocument/2006/relationships/image" Target="../media/image114.png"/><Relationship Id="rId61" Type="http://schemas.openxmlformats.org/officeDocument/2006/relationships/image" Target="../media/image142.png"/><Relationship Id="rId19" Type="http://schemas.openxmlformats.org/officeDocument/2006/relationships/image" Target="../media/image121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25.png"/><Relationship Id="rId30" Type="http://schemas.openxmlformats.org/officeDocument/2006/relationships/customXml" Target="../ink/ink127.xml"/><Relationship Id="rId35" Type="http://schemas.openxmlformats.org/officeDocument/2006/relationships/image" Target="../media/image129.png"/><Relationship Id="rId43" Type="http://schemas.openxmlformats.org/officeDocument/2006/relationships/image" Target="../media/image133.png"/><Relationship Id="rId48" Type="http://schemas.openxmlformats.org/officeDocument/2006/relationships/customXml" Target="../ink/ink136.xml"/><Relationship Id="rId56" Type="http://schemas.openxmlformats.org/officeDocument/2006/relationships/customXml" Target="../ink/ink140.xml"/><Relationship Id="rId64" Type="http://schemas.openxmlformats.org/officeDocument/2006/relationships/customXml" Target="../ink/ink144.xml"/><Relationship Id="rId69" Type="http://schemas.openxmlformats.org/officeDocument/2006/relationships/image" Target="../media/image146.png"/><Relationship Id="rId77" Type="http://schemas.openxmlformats.org/officeDocument/2006/relationships/image" Target="../media/image150.png"/><Relationship Id="rId8" Type="http://schemas.openxmlformats.org/officeDocument/2006/relationships/customXml" Target="../ink/ink116.xml"/><Relationship Id="rId51" Type="http://schemas.openxmlformats.org/officeDocument/2006/relationships/image" Target="../media/image137.png"/><Relationship Id="rId72" Type="http://schemas.openxmlformats.org/officeDocument/2006/relationships/customXml" Target="../ink/ink148.xml"/><Relationship Id="rId3" Type="http://schemas.openxmlformats.org/officeDocument/2006/relationships/image" Target="../media/image113.png"/><Relationship Id="rId12" Type="http://schemas.openxmlformats.org/officeDocument/2006/relationships/customXml" Target="../ink/ink118.xml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33" Type="http://schemas.openxmlformats.org/officeDocument/2006/relationships/image" Target="../media/image128.png"/><Relationship Id="rId38" Type="http://schemas.openxmlformats.org/officeDocument/2006/relationships/customXml" Target="../ink/ink131.xml"/><Relationship Id="rId46" Type="http://schemas.openxmlformats.org/officeDocument/2006/relationships/customXml" Target="../ink/ink135.xml"/><Relationship Id="rId59" Type="http://schemas.openxmlformats.org/officeDocument/2006/relationships/image" Target="../media/image141.png"/><Relationship Id="rId67" Type="http://schemas.openxmlformats.org/officeDocument/2006/relationships/image" Target="../media/image145.png"/><Relationship Id="rId20" Type="http://schemas.openxmlformats.org/officeDocument/2006/relationships/customXml" Target="../ink/ink122.xml"/><Relationship Id="rId41" Type="http://schemas.openxmlformats.org/officeDocument/2006/relationships/image" Target="../media/image132.png"/><Relationship Id="rId54" Type="http://schemas.openxmlformats.org/officeDocument/2006/relationships/customXml" Target="../ink/ink139.xml"/><Relationship Id="rId62" Type="http://schemas.openxmlformats.org/officeDocument/2006/relationships/customXml" Target="../ink/ink143.xml"/><Relationship Id="rId70" Type="http://schemas.openxmlformats.org/officeDocument/2006/relationships/customXml" Target="../ink/ink147.xml"/><Relationship Id="rId75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49" Type="http://schemas.openxmlformats.org/officeDocument/2006/relationships/image" Target="../media/image136.png"/><Relationship Id="rId57" Type="http://schemas.openxmlformats.org/officeDocument/2006/relationships/image" Target="../media/image140.png"/><Relationship Id="rId10" Type="http://schemas.openxmlformats.org/officeDocument/2006/relationships/customXml" Target="../ink/ink117.xml"/><Relationship Id="rId31" Type="http://schemas.openxmlformats.org/officeDocument/2006/relationships/image" Target="../media/image127.png"/><Relationship Id="rId44" Type="http://schemas.openxmlformats.org/officeDocument/2006/relationships/customXml" Target="../ink/ink134.xml"/><Relationship Id="rId52" Type="http://schemas.openxmlformats.org/officeDocument/2006/relationships/customXml" Target="../ink/ink138.xml"/><Relationship Id="rId60" Type="http://schemas.openxmlformats.org/officeDocument/2006/relationships/customXml" Target="../ink/ink142.xml"/><Relationship Id="rId65" Type="http://schemas.openxmlformats.org/officeDocument/2006/relationships/image" Target="../media/image144.png"/><Relationship Id="rId73" Type="http://schemas.openxmlformats.org/officeDocument/2006/relationships/image" Target="../media/image148.png"/><Relationship Id="rId78" Type="http://schemas.openxmlformats.org/officeDocument/2006/relationships/customXml" Target="../ink/ink151.xml"/><Relationship Id="rId4" Type="http://schemas.openxmlformats.org/officeDocument/2006/relationships/customXml" Target="../ink/ink114.xml"/><Relationship Id="rId9" Type="http://schemas.openxmlformats.org/officeDocument/2006/relationships/image" Target="../media/image116.png"/><Relationship Id="rId13" Type="http://schemas.openxmlformats.org/officeDocument/2006/relationships/image" Target="../media/image118.png"/><Relationship Id="rId18" Type="http://schemas.openxmlformats.org/officeDocument/2006/relationships/customXml" Target="../ink/ink121.xml"/><Relationship Id="rId39" Type="http://schemas.openxmlformats.org/officeDocument/2006/relationships/image" Target="../media/image131.png"/><Relationship Id="rId34" Type="http://schemas.openxmlformats.org/officeDocument/2006/relationships/customXml" Target="../ink/ink129.xml"/><Relationship Id="rId50" Type="http://schemas.openxmlformats.org/officeDocument/2006/relationships/customXml" Target="../ink/ink137.xml"/><Relationship Id="rId55" Type="http://schemas.openxmlformats.org/officeDocument/2006/relationships/image" Target="../media/image139.png"/><Relationship Id="rId76" Type="http://schemas.openxmlformats.org/officeDocument/2006/relationships/customXml" Target="../ink/ink150.xml"/><Relationship Id="rId7" Type="http://schemas.openxmlformats.org/officeDocument/2006/relationships/image" Target="../media/image115.png"/><Relationship Id="rId71" Type="http://schemas.openxmlformats.org/officeDocument/2006/relationships/image" Target="../media/image147.png"/><Relationship Id="rId2" Type="http://schemas.openxmlformats.org/officeDocument/2006/relationships/customXml" Target="../ink/ink113.xml"/><Relationship Id="rId29" Type="http://schemas.openxmlformats.org/officeDocument/2006/relationships/image" Target="../media/image126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4.xml"/><Relationship Id="rId21" Type="http://schemas.openxmlformats.org/officeDocument/2006/relationships/image" Target="../media/image161.png"/><Relationship Id="rId42" Type="http://schemas.openxmlformats.org/officeDocument/2006/relationships/customXml" Target="../ink/ink172.xml"/><Relationship Id="rId47" Type="http://schemas.openxmlformats.org/officeDocument/2006/relationships/image" Target="../media/image174.png"/><Relationship Id="rId63" Type="http://schemas.openxmlformats.org/officeDocument/2006/relationships/image" Target="../media/image182.png"/><Relationship Id="rId68" Type="http://schemas.openxmlformats.org/officeDocument/2006/relationships/customXml" Target="../ink/ink185.xml"/><Relationship Id="rId84" Type="http://schemas.openxmlformats.org/officeDocument/2006/relationships/customXml" Target="../ink/ink193.xml"/><Relationship Id="rId89" Type="http://schemas.openxmlformats.org/officeDocument/2006/relationships/image" Target="../media/image195.png"/><Relationship Id="rId16" Type="http://schemas.openxmlformats.org/officeDocument/2006/relationships/customXml" Target="../ink/ink159.xml"/><Relationship Id="rId11" Type="http://schemas.openxmlformats.org/officeDocument/2006/relationships/image" Target="../media/image156.png"/><Relationship Id="rId32" Type="http://schemas.openxmlformats.org/officeDocument/2006/relationships/customXml" Target="../ink/ink167.xml"/><Relationship Id="rId37" Type="http://schemas.openxmlformats.org/officeDocument/2006/relationships/image" Target="../media/image169.png"/><Relationship Id="rId53" Type="http://schemas.openxmlformats.org/officeDocument/2006/relationships/image" Target="../media/image177.png"/><Relationship Id="rId58" Type="http://schemas.openxmlformats.org/officeDocument/2006/relationships/customXml" Target="../ink/ink180.xml"/><Relationship Id="rId74" Type="http://schemas.openxmlformats.org/officeDocument/2006/relationships/customXml" Target="../ink/ink188.xml"/><Relationship Id="rId79" Type="http://schemas.openxmlformats.org/officeDocument/2006/relationships/image" Target="../media/image190.png"/><Relationship Id="rId5" Type="http://schemas.openxmlformats.org/officeDocument/2006/relationships/image" Target="../media/image153.png"/><Relationship Id="rId14" Type="http://schemas.openxmlformats.org/officeDocument/2006/relationships/customXml" Target="../ink/ink158.xml"/><Relationship Id="rId22" Type="http://schemas.openxmlformats.org/officeDocument/2006/relationships/customXml" Target="../ink/ink162.xml"/><Relationship Id="rId27" Type="http://schemas.openxmlformats.org/officeDocument/2006/relationships/image" Target="../media/image164.png"/><Relationship Id="rId30" Type="http://schemas.openxmlformats.org/officeDocument/2006/relationships/customXml" Target="../ink/ink166.xml"/><Relationship Id="rId35" Type="http://schemas.openxmlformats.org/officeDocument/2006/relationships/image" Target="../media/image168.png"/><Relationship Id="rId43" Type="http://schemas.openxmlformats.org/officeDocument/2006/relationships/image" Target="../media/image172.png"/><Relationship Id="rId48" Type="http://schemas.openxmlformats.org/officeDocument/2006/relationships/customXml" Target="../ink/ink175.xml"/><Relationship Id="rId56" Type="http://schemas.openxmlformats.org/officeDocument/2006/relationships/customXml" Target="../ink/ink179.xml"/><Relationship Id="rId64" Type="http://schemas.openxmlformats.org/officeDocument/2006/relationships/customXml" Target="../ink/ink183.xml"/><Relationship Id="rId69" Type="http://schemas.openxmlformats.org/officeDocument/2006/relationships/image" Target="../media/image185.png"/><Relationship Id="rId77" Type="http://schemas.openxmlformats.org/officeDocument/2006/relationships/image" Target="../media/image189.png"/><Relationship Id="rId8" Type="http://schemas.openxmlformats.org/officeDocument/2006/relationships/customXml" Target="../ink/ink155.xml"/><Relationship Id="rId51" Type="http://schemas.openxmlformats.org/officeDocument/2006/relationships/image" Target="../media/image176.png"/><Relationship Id="rId72" Type="http://schemas.openxmlformats.org/officeDocument/2006/relationships/customXml" Target="../ink/ink187.xml"/><Relationship Id="rId80" Type="http://schemas.openxmlformats.org/officeDocument/2006/relationships/customXml" Target="../ink/ink191.xml"/><Relationship Id="rId85" Type="http://schemas.openxmlformats.org/officeDocument/2006/relationships/image" Target="../media/image193.png"/><Relationship Id="rId3" Type="http://schemas.openxmlformats.org/officeDocument/2006/relationships/image" Target="../media/image152.png"/><Relationship Id="rId12" Type="http://schemas.openxmlformats.org/officeDocument/2006/relationships/customXml" Target="../ink/ink157.xml"/><Relationship Id="rId17" Type="http://schemas.openxmlformats.org/officeDocument/2006/relationships/image" Target="../media/image159.png"/><Relationship Id="rId25" Type="http://schemas.openxmlformats.org/officeDocument/2006/relationships/image" Target="../media/image163.png"/><Relationship Id="rId33" Type="http://schemas.openxmlformats.org/officeDocument/2006/relationships/image" Target="../media/image167.png"/><Relationship Id="rId38" Type="http://schemas.openxmlformats.org/officeDocument/2006/relationships/customXml" Target="../ink/ink170.xml"/><Relationship Id="rId46" Type="http://schemas.openxmlformats.org/officeDocument/2006/relationships/customXml" Target="../ink/ink174.xml"/><Relationship Id="rId59" Type="http://schemas.openxmlformats.org/officeDocument/2006/relationships/image" Target="../media/image180.png"/><Relationship Id="rId67" Type="http://schemas.openxmlformats.org/officeDocument/2006/relationships/image" Target="../media/image184.png"/><Relationship Id="rId20" Type="http://schemas.openxmlformats.org/officeDocument/2006/relationships/customXml" Target="../ink/ink161.xml"/><Relationship Id="rId41" Type="http://schemas.openxmlformats.org/officeDocument/2006/relationships/image" Target="../media/image171.png"/><Relationship Id="rId54" Type="http://schemas.openxmlformats.org/officeDocument/2006/relationships/customXml" Target="../ink/ink178.xml"/><Relationship Id="rId62" Type="http://schemas.openxmlformats.org/officeDocument/2006/relationships/customXml" Target="../ink/ink182.xml"/><Relationship Id="rId70" Type="http://schemas.openxmlformats.org/officeDocument/2006/relationships/customXml" Target="../ink/ink186.xml"/><Relationship Id="rId75" Type="http://schemas.openxmlformats.org/officeDocument/2006/relationships/image" Target="../media/image188.png"/><Relationship Id="rId83" Type="http://schemas.openxmlformats.org/officeDocument/2006/relationships/image" Target="../media/image192.png"/><Relationship Id="rId88" Type="http://schemas.openxmlformats.org/officeDocument/2006/relationships/customXml" Target="../ink/ink1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4.xml"/><Relationship Id="rId15" Type="http://schemas.openxmlformats.org/officeDocument/2006/relationships/image" Target="../media/image158.png"/><Relationship Id="rId23" Type="http://schemas.openxmlformats.org/officeDocument/2006/relationships/image" Target="../media/image162.png"/><Relationship Id="rId28" Type="http://schemas.openxmlformats.org/officeDocument/2006/relationships/customXml" Target="../ink/ink165.xml"/><Relationship Id="rId36" Type="http://schemas.openxmlformats.org/officeDocument/2006/relationships/customXml" Target="../ink/ink169.xml"/><Relationship Id="rId49" Type="http://schemas.openxmlformats.org/officeDocument/2006/relationships/image" Target="../media/image175.png"/><Relationship Id="rId57" Type="http://schemas.openxmlformats.org/officeDocument/2006/relationships/image" Target="../media/image179.png"/><Relationship Id="rId10" Type="http://schemas.openxmlformats.org/officeDocument/2006/relationships/customXml" Target="../ink/ink156.xml"/><Relationship Id="rId31" Type="http://schemas.openxmlformats.org/officeDocument/2006/relationships/image" Target="../media/image166.png"/><Relationship Id="rId44" Type="http://schemas.openxmlformats.org/officeDocument/2006/relationships/customXml" Target="../ink/ink173.xml"/><Relationship Id="rId52" Type="http://schemas.openxmlformats.org/officeDocument/2006/relationships/customXml" Target="../ink/ink177.xml"/><Relationship Id="rId60" Type="http://schemas.openxmlformats.org/officeDocument/2006/relationships/customXml" Target="../ink/ink181.xml"/><Relationship Id="rId65" Type="http://schemas.openxmlformats.org/officeDocument/2006/relationships/image" Target="../media/image183.png"/><Relationship Id="rId73" Type="http://schemas.openxmlformats.org/officeDocument/2006/relationships/image" Target="../media/image187.png"/><Relationship Id="rId78" Type="http://schemas.openxmlformats.org/officeDocument/2006/relationships/customXml" Target="../ink/ink190.xml"/><Relationship Id="rId81" Type="http://schemas.openxmlformats.org/officeDocument/2006/relationships/image" Target="../media/image191.png"/><Relationship Id="rId86" Type="http://schemas.openxmlformats.org/officeDocument/2006/relationships/customXml" Target="../ink/ink194.xml"/><Relationship Id="rId4" Type="http://schemas.openxmlformats.org/officeDocument/2006/relationships/customXml" Target="../ink/ink153.xml"/><Relationship Id="rId9" Type="http://schemas.openxmlformats.org/officeDocument/2006/relationships/image" Target="../media/image155.png"/><Relationship Id="rId13" Type="http://schemas.openxmlformats.org/officeDocument/2006/relationships/image" Target="../media/image157.png"/><Relationship Id="rId18" Type="http://schemas.openxmlformats.org/officeDocument/2006/relationships/customXml" Target="../ink/ink160.xml"/><Relationship Id="rId39" Type="http://schemas.openxmlformats.org/officeDocument/2006/relationships/image" Target="../media/image170.png"/><Relationship Id="rId34" Type="http://schemas.openxmlformats.org/officeDocument/2006/relationships/customXml" Target="../ink/ink168.xml"/><Relationship Id="rId50" Type="http://schemas.openxmlformats.org/officeDocument/2006/relationships/customXml" Target="../ink/ink176.xml"/><Relationship Id="rId55" Type="http://schemas.openxmlformats.org/officeDocument/2006/relationships/image" Target="../media/image178.png"/><Relationship Id="rId76" Type="http://schemas.openxmlformats.org/officeDocument/2006/relationships/customXml" Target="../ink/ink189.xml"/><Relationship Id="rId7" Type="http://schemas.openxmlformats.org/officeDocument/2006/relationships/image" Target="../media/image154.png"/><Relationship Id="rId71" Type="http://schemas.openxmlformats.org/officeDocument/2006/relationships/image" Target="../media/image186.png"/><Relationship Id="rId2" Type="http://schemas.openxmlformats.org/officeDocument/2006/relationships/customXml" Target="../ink/ink152.xml"/><Relationship Id="rId29" Type="http://schemas.openxmlformats.org/officeDocument/2006/relationships/image" Target="../media/image165.png"/><Relationship Id="rId24" Type="http://schemas.openxmlformats.org/officeDocument/2006/relationships/customXml" Target="../ink/ink163.xml"/><Relationship Id="rId40" Type="http://schemas.openxmlformats.org/officeDocument/2006/relationships/customXml" Target="../ink/ink171.xml"/><Relationship Id="rId45" Type="http://schemas.openxmlformats.org/officeDocument/2006/relationships/image" Target="../media/image173.png"/><Relationship Id="rId66" Type="http://schemas.openxmlformats.org/officeDocument/2006/relationships/customXml" Target="../ink/ink184.xml"/><Relationship Id="rId87" Type="http://schemas.openxmlformats.org/officeDocument/2006/relationships/image" Target="../media/image194.png"/><Relationship Id="rId61" Type="http://schemas.openxmlformats.org/officeDocument/2006/relationships/image" Target="../media/image181.png"/><Relationship Id="rId82" Type="http://schemas.openxmlformats.org/officeDocument/2006/relationships/customXml" Target="../ink/ink192.xml"/><Relationship Id="rId19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.xml"/><Relationship Id="rId21" Type="http://schemas.openxmlformats.org/officeDocument/2006/relationships/image" Target="../media/image205.png"/><Relationship Id="rId42" Type="http://schemas.openxmlformats.org/officeDocument/2006/relationships/customXml" Target="../ink/ink216.xml"/><Relationship Id="rId47" Type="http://schemas.openxmlformats.org/officeDocument/2006/relationships/image" Target="../media/image218.png"/><Relationship Id="rId63" Type="http://schemas.openxmlformats.org/officeDocument/2006/relationships/image" Target="../media/image226.png"/><Relationship Id="rId68" Type="http://schemas.openxmlformats.org/officeDocument/2006/relationships/customXml" Target="../ink/ink229.xml"/><Relationship Id="rId2" Type="http://schemas.openxmlformats.org/officeDocument/2006/relationships/customXml" Target="../ink/ink196.xml"/><Relationship Id="rId16" Type="http://schemas.openxmlformats.org/officeDocument/2006/relationships/customXml" Target="../ink/ink203.xml"/><Relationship Id="rId29" Type="http://schemas.openxmlformats.org/officeDocument/2006/relationships/image" Target="../media/image209.png"/><Relationship Id="rId11" Type="http://schemas.openxmlformats.org/officeDocument/2006/relationships/image" Target="../media/image200.png"/><Relationship Id="rId24" Type="http://schemas.openxmlformats.org/officeDocument/2006/relationships/customXml" Target="../ink/ink207.xml"/><Relationship Id="rId32" Type="http://schemas.openxmlformats.org/officeDocument/2006/relationships/customXml" Target="../ink/ink211.xml"/><Relationship Id="rId37" Type="http://schemas.openxmlformats.org/officeDocument/2006/relationships/image" Target="../media/image213.png"/><Relationship Id="rId40" Type="http://schemas.openxmlformats.org/officeDocument/2006/relationships/customXml" Target="../ink/ink215.xml"/><Relationship Id="rId45" Type="http://schemas.openxmlformats.org/officeDocument/2006/relationships/image" Target="../media/image217.png"/><Relationship Id="rId53" Type="http://schemas.openxmlformats.org/officeDocument/2006/relationships/image" Target="../media/image221.png"/><Relationship Id="rId58" Type="http://schemas.openxmlformats.org/officeDocument/2006/relationships/customXml" Target="../ink/ink224.xml"/><Relationship Id="rId66" Type="http://schemas.openxmlformats.org/officeDocument/2006/relationships/customXml" Target="../ink/ink228.xml"/><Relationship Id="rId74" Type="http://schemas.openxmlformats.org/officeDocument/2006/relationships/customXml" Target="../ink/ink232.xml"/><Relationship Id="rId5" Type="http://schemas.openxmlformats.org/officeDocument/2006/relationships/image" Target="../media/image197.png"/><Relationship Id="rId61" Type="http://schemas.openxmlformats.org/officeDocument/2006/relationships/image" Target="../media/image225.png"/><Relationship Id="rId19" Type="http://schemas.openxmlformats.org/officeDocument/2006/relationships/image" Target="../media/image204.png"/><Relationship Id="rId14" Type="http://schemas.openxmlformats.org/officeDocument/2006/relationships/customXml" Target="../ink/ink202.xml"/><Relationship Id="rId22" Type="http://schemas.openxmlformats.org/officeDocument/2006/relationships/customXml" Target="../ink/ink206.xml"/><Relationship Id="rId27" Type="http://schemas.openxmlformats.org/officeDocument/2006/relationships/image" Target="../media/image208.png"/><Relationship Id="rId30" Type="http://schemas.openxmlformats.org/officeDocument/2006/relationships/customXml" Target="../ink/ink210.xml"/><Relationship Id="rId35" Type="http://schemas.openxmlformats.org/officeDocument/2006/relationships/image" Target="../media/image212.png"/><Relationship Id="rId43" Type="http://schemas.openxmlformats.org/officeDocument/2006/relationships/image" Target="../media/image216.png"/><Relationship Id="rId48" Type="http://schemas.openxmlformats.org/officeDocument/2006/relationships/customXml" Target="../ink/ink219.xml"/><Relationship Id="rId56" Type="http://schemas.openxmlformats.org/officeDocument/2006/relationships/customXml" Target="../ink/ink223.xml"/><Relationship Id="rId64" Type="http://schemas.openxmlformats.org/officeDocument/2006/relationships/customXml" Target="../ink/ink227.xml"/><Relationship Id="rId69" Type="http://schemas.openxmlformats.org/officeDocument/2006/relationships/image" Target="../media/image229.png"/><Relationship Id="rId8" Type="http://schemas.openxmlformats.org/officeDocument/2006/relationships/customXml" Target="../ink/ink199.xml"/><Relationship Id="rId51" Type="http://schemas.openxmlformats.org/officeDocument/2006/relationships/image" Target="../media/image220.png"/><Relationship Id="rId72" Type="http://schemas.openxmlformats.org/officeDocument/2006/relationships/customXml" Target="../ink/ink231.xml"/><Relationship Id="rId3" Type="http://schemas.openxmlformats.org/officeDocument/2006/relationships/image" Target="../media/image196.png"/><Relationship Id="rId12" Type="http://schemas.openxmlformats.org/officeDocument/2006/relationships/customXml" Target="../ink/ink201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214.xml"/><Relationship Id="rId46" Type="http://schemas.openxmlformats.org/officeDocument/2006/relationships/customXml" Target="../ink/ink218.xml"/><Relationship Id="rId59" Type="http://schemas.openxmlformats.org/officeDocument/2006/relationships/image" Target="../media/image224.png"/><Relationship Id="rId67" Type="http://schemas.openxmlformats.org/officeDocument/2006/relationships/image" Target="../media/image228.png"/><Relationship Id="rId20" Type="http://schemas.openxmlformats.org/officeDocument/2006/relationships/customXml" Target="../ink/ink205.xml"/><Relationship Id="rId41" Type="http://schemas.openxmlformats.org/officeDocument/2006/relationships/image" Target="../media/image215.png"/><Relationship Id="rId54" Type="http://schemas.openxmlformats.org/officeDocument/2006/relationships/customXml" Target="../ink/ink222.xml"/><Relationship Id="rId62" Type="http://schemas.openxmlformats.org/officeDocument/2006/relationships/customXml" Target="../ink/ink226.xml"/><Relationship Id="rId70" Type="http://schemas.openxmlformats.org/officeDocument/2006/relationships/customXml" Target="../ink/ink230.xml"/><Relationship Id="rId75" Type="http://schemas.openxmlformats.org/officeDocument/2006/relationships/image" Target="../media/image2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8.xml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219.png"/><Relationship Id="rId57" Type="http://schemas.openxmlformats.org/officeDocument/2006/relationships/image" Target="../media/image223.png"/><Relationship Id="rId10" Type="http://schemas.openxmlformats.org/officeDocument/2006/relationships/customXml" Target="../ink/ink200.xml"/><Relationship Id="rId31" Type="http://schemas.openxmlformats.org/officeDocument/2006/relationships/image" Target="../media/image210.png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customXml" Target="../ink/ink225.xml"/><Relationship Id="rId65" Type="http://schemas.openxmlformats.org/officeDocument/2006/relationships/image" Target="../media/image227.png"/><Relationship Id="rId73" Type="http://schemas.openxmlformats.org/officeDocument/2006/relationships/image" Target="../media/image231.png"/><Relationship Id="rId4" Type="http://schemas.openxmlformats.org/officeDocument/2006/relationships/customXml" Target="../ink/ink197.xml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204.xml"/><Relationship Id="rId39" Type="http://schemas.openxmlformats.org/officeDocument/2006/relationships/image" Target="../media/image214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222.png"/><Relationship Id="rId7" Type="http://schemas.openxmlformats.org/officeDocument/2006/relationships/image" Target="../media/image198.png"/><Relationship Id="rId71" Type="http://schemas.openxmlformats.org/officeDocument/2006/relationships/image" Target="../media/image23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5.xml"/><Relationship Id="rId21" Type="http://schemas.openxmlformats.org/officeDocument/2006/relationships/image" Target="../media/image242.png"/><Relationship Id="rId34" Type="http://schemas.openxmlformats.org/officeDocument/2006/relationships/customXml" Target="../ink/ink249.xml"/><Relationship Id="rId42" Type="http://schemas.openxmlformats.org/officeDocument/2006/relationships/customXml" Target="../ink/ink253.xml"/><Relationship Id="rId47" Type="http://schemas.openxmlformats.org/officeDocument/2006/relationships/image" Target="../media/image255.png"/><Relationship Id="rId50" Type="http://schemas.openxmlformats.org/officeDocument/2006/relationships/customXml" Target="../ink/ink257.xml"/><Relationship Id="rId55" Type="http://schemas.openxmlformats.org/officeDocument/2006/relationships/image" Target="../media/image259.png"/><Relationship Id="rId63" Type="http://schemas.openxmlformats.org/officeDocument/2006/relationships/image" Target="../media/image263.png"/><Relationship Id="rId7" Type="http://schemas.openxmlformats.org/officeDocument/2006/relationships/image" Target="../media/image235.png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9" Type="http://schemas.openxmlformats.org/officeDocument/2006/relationships/image" Target="../media/image246.png"/><Relationship Id="rId11" Type="http://schemas.openxmlformats.org/officeDocument/2006/relationships/image" Target="../media/image237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250.png"/><Relationship Id="rId40" Type="http://schemas.openxmlformats.org/officeDocument/2006/relationships/customXml" Target="../ink/ink252.xml"/><Relationship Id="rId45" Type="http://schemas.openxmlformats.org/officeDocument/2006/relationships/image" Target="../media/image254.png"/><Relationship Id="rId53" Type="http://schemas.openxmlformats.org/officeDocument/2006/relationships/image" Target="../media/image258.png"/><Relationship Id="rId58" Type="http://schemas.openxmlformats.org/officeDocument/2006/relationships/customXml" Target="../ink/ink261.xml"/><Relationship Id="rId66" Type="http://schemas.openxmlformats.org/officeDocument/2006/relationships/customXml" Target="../ink/ink265.xml"/><Relationship Id="rId5" Type="http://schemas.openxmlformats.org/officeDocument/2006/relationships/image" Target="../media/image234.png"/><Relationship Id="rId61" Type="http://schemas.openxmlformats.org/officeDocument/2006/relationships/image" Target="../media/image262.png"/><Relationship Id="rId19" Type="http://schemas.openxmlformats.org/officeDocument/2006/relationships/image" Target="../media/image241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245.png"/><Relationship Id="rId30" Type="http://schemas.openxmlformats.org/officeDocument/2006/relationships/customXml" Target="../ink/ink247.xml"/><Relationship Id="rId35" Type="http://schemas.openxmlformats.org/officeDocument/2006/relationships/image" Target="../media/image249.png"/><Relationship Id="rId43" Type="http://schemas.openxmlformats.org/officeDocument/2006/relationships/image" Target="../media/image253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64" Type="http://schemas.openxmlformats.org/officeDocument/2006/relationships/customXml" Target="../ink/ink264.xml"/><Relationship Id="rId8" Type="http://schemas.openxmlformats.org/officeDocument/2006/relationships/customXml" Target="../ink/ink236.xml"/><Relationship Id="rId51" Type="http://schemas.openxmlformats.org/officeDocument/2006/relationships/image" Target="../media/image257.png"/><Relationship Id="rId3" Type="http://schemas.openxmlformats.org/officeDocument/2006/relationships/image" Target="../media/image233.png"/><Relationship Id="rId12" Type="http://schemas.openxmlformats.org/officeDocument/2006/relationships/customXml" Target="../ink/ink238.xml"/><Relationship Id="rId17" Type="http://schemas.openxmlformats.org/officeDocument/2006/relationships/image" Target="../media/image240.png"/><Relationship Id="rId25" Type="http://schemas.openxmlformats.org/officeDocument/2006/relationships/image" Target="../media/image244.png"/><Relationship Id="rId33" Type="http://schemas.openxmlformats.org/officeDocument/2006/relationships/image" Target="../media/image248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59" Type="http://schemas.openxmlformats.org/officeDocument/2006/relationships/image" Target="../media/image261.png"/><Relationship Id="rId67" Type="http://schemas.openxmlformats.org/officeDocument/2006/relationships/image" Target="../media/image265.png"/><Relationship Id="rId20" Type="http://schemas.openxmlformats.org/officeDocument/2006/relationships/customXml" Target="../ink/ink242.xml"/><Relationship Id="rId41" Type="http://schemas.openxmlformats.org/officeDocument/2006/relationships/image" Target="../media/image252.png"/><Relationship Id="rId54" Type="http://schemas.openxmlformats.org/officeDocument/2006/relationships/customXml" Target="../ink/ink259.xml"/><Relationship Id="rId62" Type="http://schemas.openxmlformats.org/officeDocument/2006/relationships/customXml" Target="../ink/ink26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5.xml"/><Relationship Id="rId15" Type="http://schemas.openxmlformats.org/officeDocument/2006/relationships/image" Target="../media/image239.png"/><Relationship Id="rId23" Type="http://schemas.openxmlformats.org/officeDocument/2006/relationships/image" Target="../media/image243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256.png"/><Relationship Id="rId57" Type="http://schemas.openxmlformats.org/officeDocument/2006/relationships/image" Target="../media/image260.png"/><Relationship Id="rId10" Type="http://schemas.openxmlformats.org/officeDocument/2006/relationships/customXml" Target="../ink/ink237.xml"/><Relationship Id="rId31" Type="http://schemas.openxmlformats.org/officeDocument/2006/relationships/image" Target="../media/image247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Relationship Id="rId60" Type="http://schemas.openxmlformats.org/officeDocument/2006/relationships/customXml" Target="../ink/ink262.xml"/><Relationship Id="rId65" Type="http://schemas.openxmlformats.org/officeDocument/2006/relationships/image" Target="../media/image264.png"/><Relationship Id="rId4" Type="http://schemas.openxmlformats.org/officeDocument/2006/relationships/customXml" Target="../ink/ink234.xml"/><Relationship Id="rId9" Type="http://schemas.openxmlformats.org/officeDocument/2006/relationships/image" Target="../media/image236.png"/><Relationship Id="rId13" Type="http://schemas.openxmlformats.org/officeDocument/2006/relationships/image" Target="../media/image238.png"/><Relationship Id="rId18" Type="http://schemas.openxmlformats.org/officeDocument/2006/relationships/customXml" Target="../ink/ink241.xml"/><Relationship Id="rId39" Type="http://schemas.openxmlformats.org/officeDocument/2006/relationships/image" Target="../media/image25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8.xml"/><Relationship Id="rId21" Type="http://schemas.openxmlformats.org/officeDocument/2006/relationships/image" Target="../media/image275.png"/><Relationship Id="rId42" Type="http://schemas.openxmlformats.org/officeDocument/2006/relationships/customXml" Target="../ink/ink286.xml"/><Relationship Id="rId47" Type="http://schemas.openxmlformats.org/officeDocument/2006/relationships/image" Target="../media/image288.png"/><Relationship Id="rId63" Type="http://schemas.openxmlformats.org/officeDocument/2006/relationships/image" Target="../media/image296.png"/><Relationship Id="rId68" Type="http://schemas.openxmlformats.org/officeDocument/2006/relationships/customXml" Target="../ink/ink299.xml"/><Relationship Id="rId84" Type="http://schemas.openxmlformats.org/officeDocument/2006/relationships/customXml" Target="../ink/ink307.xml"/><Relationship Id="rId89" Type="http://schemas.openxmlformats.org/officeDocument/2006/relationships/image" Target="../media/image309.png"/><Relationship Id="rId16" Type="http://schemas.openxmlformats.org/officeDocument/2006/relationships/customXml" Target="../ink/ink273.xml"/><Relationship Id="rId107" Type="http://schemas.openxmlformats.org/officeDocument/2006/relationships/image" Target="../media/image318.png"/><Relationship Id="rId11" Type="http://schemas.openxmlformats.org/officeDocument/2006/relationships/image" Target="../media/image270.png"/><Relationship Id="rId32" Type="http://schemas.openxmlformats.org/officeDocument/2006/relationships/customXml" Target="../ink/ink281.xml"/><Relationship Id="rId37" Type="http://schemas.openxmlformats.org/officeDocument/2006/relationships/image" Target="../media/image283.png"/><Relationship Id="rId53" Type="http://schemas.openxmlformats.org/officeDocument/2006/relationships/image" Target="../media/image291.png"/><Relationship Id="rId58" Type="http://schemas.openxmlformats.org/officeDocument/2006/relationships/customXml" Target="../ink/ink294.xml"/><Relationship Id="rId74" Type="http://schemas.openxmlformats.org/officeDocument/2006/relationships/customXml" Target="../ink/ink302.xml"/><Relationship Id="rId79" Type="http://schemas.openxmlformats.org/officeDocument/2006/relationships/image" Target="../media/image304.png"/><Relationship Id="rId102" Type="http://schemas.openxmlformats.org/officeDocument/2006/relationships/customXml" Target="../ink/ink316.xml"/><Relationship Id="rId5" Type="http://schemas.openxmlformats.org/officeDocument/2006/relationships/image" Target="../media/image267.png"/><Relationship Id="rId90" Type="http://schemas.openxmlformats.org/officeDocument/2006/relationships/customXml" Target="../ink/ink310.xml"/><Relationship Id="rId95" Type="http://schemas.openxmlformats.org/officeDocument/2006/relationships/image" Target="../media/image312.png"/><Relationship Id="rId22" Type="http://schemas.openxmlformats.org/officeDocument/2006/relationships/customXml" Target="../ink/ink276.xml"/><Relationship Id="rId27" Type="http://schemas.openxmlformats.org/officeDocument/2006/relationships/image" Target="../media/image278.png"/><Relationship Id="rId43" Type="http://schemas.openxmlformats.org/officeDocument/2006/relationships/image" Target="../media/image286.png"/><Relationship Id="rId48" Type="http://schemas.openxmlformats.org/officeDocument/2006/relationships/customXml" Target="../ink/ink289.xml"/><Relationship Id="rId64" Type="http://schemas.openxmlformats.org/officeDocument/2006/relationships/customXml" Target="../ink/ink297.xml"/><Relationship Id="rId69" Type="http://schemas.openxmlformats.org/officeDocument/2006/relationships/image" Target="../media/image299.png"/><Relationship Id="rId80" Type="http://schemas.openxmlformats.org/officeDocument/2006/relationships/customXml" Target="../ink/ink305.xml"/><Relationship Id="rId85" Type="http://schemas.openxmlformats.org/officeDocument/2006/relationships/image" Target="../media/image307.png"/><Relationship Id="rId12" Type="http://schemas.openxmlformats.org/officeDocument/2006/relationships/customXml" Target="../ink/ink271.xml"/><Relationship Id="rId17" Type="http://schemas.openxmlformats.org/officeDocument/2006/relationships/image" Target="../media/image273.png"/><Relationship Id="rId33" Type="http://schemas.openxmlformats.org/officeDocument/2006/relationships/image" Target="../media/image281.png"/><Relationship Id="rId38" Type="http://schemas.openxmlformats.org/officeDocument/2006/relationships/customXml" Target="../ink/ink284.xml"/><Relationship Id="rId59" Type="http://schemas.openxmlformats.org/officeDocument/2006/relationships/image" Target="../media/image294.png"/><Relationship Id="rId103" Type="http://schemas.openxmlformats.org/officeDocument/2006/relationships/image" Target="../media/image316.png"/><Relationship Id="rId20" Type="http://schemas.openxmlformats.org/officeDocument/2006/relationships/customXml" Target="../ink/ink275.xml"/><Relationship Id="rId41" Type="http://schemas.openxmlformats.org/officeDocument/2006/relationships/image" Target="../media/image285.png"/><Relationship Id="rId54" Type="http://schemas.openxmlformats.org/officeDocument/2006/relationships/customXml" Target="../ink/ink292.xml"/><Relationship Id="rId62" Type="http://schemas.openxmlformats.org/officeDocument/2006/relationships/customXml" Target="../ink/ink296.xml"/><Relationship Id="rId70" Type="http://schemas.openxmlformats.org/officeDocument/2006/relationships/customXml" Target="../ink/ink300.xml"/><Relationship Id="rId75" Type="http://schemas.openxmlformats.org/officeDocument/2006/relationships/image" Target="../media/image302.png"/><Relationship Id="rId83" Type="http://schemas.openxmlformats.org/officeDocument/2006/relationships/image" Target="../media/image306.png"/><Relationship Id="rId88" Type="http://schemas.openxmlformats.org/officeDocument/2006/relationships/customXml" Target="../ink/ink309.xml"/><Relationship Id="rId91" Type="http://schemas.openxmlformats.org/officeDocument/2006/relationships/image" Target="../media/image310.png"/><Relationship Id="rId96" Type="http://schemas.openxmlformats.org/officeDocument/2006/relationships/customXml" Target="../ink/ink3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8.xml"/><Relationship Id="rId15" Type="http://schemas.openxmlformats.org/officeDocument/2006/relationships/image" Target="../media/image272.png"/><Relationship Id="rId23" Type="http://schemas.openxmlformats.org/officeDocument/2006/relationships/image" Target="../media/image276.png"/><Relationship Id="rId28" Type="http://schemas.openxmlformats.org/officeDocument/2006/relationships/customXml" Target="../ink/ink279.xml"/><Relationship Id="rId36" Type="http://schemas.openxmlformats.org/officeDocument/2006/relationships/customXml" Target="../ink/ink283.xml"/><Relationship Id="rId49" Type="http://schemas.openxmlformats.org/officeDocument/2006/relationships/image" Target="../media/image289.png"/><Relationship Id="rId57" Type="http://schemas.openxmlformats.org/officeDocument/2006/relationships/image" Target="../media/image293.png"/><Relationship Id="rId106" Type="http://schemas.openxmlformats.org/officeDocument/2006/relationships/customXml" Target="../ink/ink318.xml"/><Relationship Id="rId10" Type="http://schemas.openxmlformats.org/officeDocument/2006/relationships/customXml" Target="../ink/ink270.xml"/><Relationship Id="rId31" Type="http://schemas.openxmlformats.org/officeDocument/2006/relationships/image" Target="../media/image280.png"/><Relationship Id="rId44" Type="http://schemas.openxmlformats.org/officeDocument/2006/relationships/customXml" Target="../ink/ink287.xml"/><Relationship Id="rId52" Type="http://schemas.openxmlformats.org/officeDocument/2006/relationships/customXml" Target="../ink/ink291.xml"/><Relationship Id="rId60" Type="http://schemas.openxmlformats.org/officeDocument/2006/relationships/customXml" Target="../ink/ink295.xml"/><Relationship Id="rId65" Type="http://schemas.openxmlformats.org/officeDocument/2006/relationships/image" Target="../media/image297.png"/><Relationship Id="rId73" Type="http://schemas.openxmlformats.org/officeDocument/2006/relationships/image" Target="../media/image301.png"/><Relationship Id="rId78" Type="http://schemas.openxmlformats.org/officeDocument/2006/relationships/customXml" Target="../ink/ink304.xml"/><Relationship Id="rId81" Type="http://schemas.openxmlformats.org/officeDocument/2006/relationships/image" Target="../media/image305.png"/><Relationship Id="rId86" Type="http://schemas.openxmlformats.org/officeDocument/2006/relationships/customXml" Target="../ink/ink308.xml"/><Relationship Id="rId94" Type="http://schemas.openxmlformats.org/officeDocument/2006/relationships/customXml" Target="../ink/ink312.xml"/><Relationship Id="rId99" Type="http://schemas.openxmlformats.org/officeDocument/2006/relationships/image" Target="../media/image314.png"/><Relationship Id="rId101" Type="http://schemas.openxmlformats.org/officeDocument/2006/relationships/image" Target="../media/image315.png"/><Relationship Id="rId4" Type="http://schemas.openxmlformats.org/officeDocument/2006/relationships/customXml" Target="../ink/ink267.xml"/><Relationship Id="rId9" Type="http://schemas.openxmlformats.org/officeDocument/2006/relationships/image" Target="../media/image269.png"/><Relationship Id="rId13" Type="http://schemas.openxmlformats.org/officeDocument/2006/relationships/image" Target="../media/image271.png"/><Relationship Id="rId18" Type="http://schemas.openxmlformats.org/officeDocument/2006/relationships/customXml" Target="../ink/ink274.xml"/><Relationship Id="rId39" Type="http://schemas.openxmlformats.org/officeDocument/2006/relationships/image" Target="../media/image284.png"/><Relationship Id="rId34" Type="http://schemas.openxmlformats.org/officeDocument/2006/relationships/customXml" Target="../ink/ink282.xml"/><Relationship Id="rId50" Type="http://schemas.openxmlformats.org/officeDocument/2006/relationships/customXml" Target="../ink/ink290.xml"/><Relationship Id="rId55" Type="http://schemas.openxmlformats.org/officeDocument/2006/relationships/image" Target="../media/image292.png"/><Relationship Id="rId76" Type="http://schemas.openxmlformats.org/officeDocument/2006/relationships/customXml" Target="../ink/ink303.xml"/><Relationship Id="rId97" Type="http://schemas.openxmlformats.org/officeDocument/2006/relationships/image" Target="../media/image313.png"/><Relationship Id="rId104" Type="http://schemas.openxmlformats.org/officeDocument/2006/relationships/customXml" Target="../ink/ink317.xml"/><Relationship Id="rId7" Type="http://schemas.openxmlformats.org/officeDocument/2006/relationships/image" Target="../media/image268.png"/><Relationship Id="rId71" Type="http://schemas.openxmlformats.org/officeDocument/2006/relationships/image" Target="../media/image300.png"/><Relationship Id="rId92" Type="http://schemas.openxmlformats.org/officeDocument/2006/relationships/customXml" Target="../ink/ink311.xml"/><Relationship Id="rId2" Type="http://schemas.openxmlformats.org/officeDocument/2006/relationships/customXml" Target="../ink/ink266.xml"/><Relationship Id="rId29" Type="http://schemas.openxmlformats.org/officeDocument/2006/relationships/image" Target="../media/image279.png"/><Relationship Id="rId24" Type="http://schemas.openxmlformats.org/officeDocument/2006/relationships/customXml" Target="../ink/ink277.xml"/><Relationship Id="rId40" Type="http://schemas.openxmlformats.org/officeDocument/2006/relationships/customXml" Target="../ink/ink285.xml"/><Relationship Id="rId45" Type="http://schemas.openxmlformats.org/officeDocument/2006/relationships/image" Target="../media/image287.png"/><Relationship Id="rId66" Type="http://schemas.openxmlformats.org/officeDocument/2006/relationships/customXml" Target="../ink/ink298.xml"/><Relationship Id="rId87" Type="http://schemas.openxmlformats.org/officeDocument/2006/relationships/image" Target="../media/image308.png"/><Relationship Id="rId61" Type="http://schemas.openxmlformats.org/officeDocument/2006/relationships/image" Target="../media/image295.png"/><Relationship Id="rId82" Type="http://schemas.openxmlformats.org/officeDocument/2006/relationships/customXml" Target="../ink/ink306.xml"/><Relationship Id="rId19" Type="http://schemas.openxmlformats.org/officeDocument/2006/relationships/image" Target="../media/image274.png"/><Relationship Id="rId14" Type="http://schemas.openxmlformats.org/officeDocument/2006/relationships/customXml" Target="../ink/ink272.xml"/><Relationship Id="rId30" Type="http://schemas.openxmlformats.org/officeDocument/2006/relationships/customXml" Target="../ink/ink280.xml"/><Relationship Id="rId35" Type="http://schemas.openxmlformats.org/officeDocument/2006/relationships/image" Target="../media/image282.png"/><Relationship Id="rId56" Type="http://schemas.openxmlformats.org/officeDocument/2006/relationships/customXml" Target="../ink/ink293.xml"/><Relationship Id="rId77" Type="http://schemas.openxmlformats.org/officeDocument/2006/relationships/image" Target="../media/image303.png"/><Relationship Id="rId100" Type="http://schemas.openxmlformats.org/officeDocument/2006/relationships/customXml" Target="../ink/ink315.xml"/><Relationship Id="rId105" Type="http://schemas.openxmlformats.org/officeDocument/2006/relationships/image" Target="../media/image317.png"/><Relationship Id="rId8" Type="http://schemas.openxmlformats.org/officeDocument/2006/relationships/customXml" Target="../ink/ink269.xml"/><Relationship Id="rId51" Type="http://schemas.openxmlformats.org/officeDocument/2006/relationships/image" Target="../media/image290.png"/><Relationship Id="rId72" Type="http://schemas.openxmlformats.org/officeDocument/2006/relationships/customXml" Target="../ink/ink301.xml"/><Relationship Id="rId93" Type="http://schemas.openxmlformats.org/officeDocument/2006/relationships/image" Target="../media/image311.png"/><Relationship Id="rId98" Type="http://schemas.openxmlformats.org/officeDocument/2006/relationships/customXml" Target="../ink/ink314.xml"/><Relationship Id="rId3" Type="http://schemas.openxmlformats.org/officeDocument/2006/relationships/image" Target="../media/image266.png"/><Relationship Id="rId25" Type="http://schemas.openxmlformats.org/officeDocument/2006/relationships/image" Target="../media/image277.png"/><Relationship Id="rId46" Type="http://schemas.openxmlformats.org/officeDocument/2006/relationships/customXml" Target="../ink/ink288.xml"/><Relationship Id="rId67" Type="http://schemas.openxmlformats.org/officeDocument/2006/relationships/image" Target="../media/image298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1.xml"/><Relationship Id="rId21" Type="http://schemas.openxmlformats.org/officeDocument/2006/relationships/image" Target="../media/image328.png"/><Relationship Id="rId42" Type="http://schemas.openxmlformats.org/officeDocument/2006/relationships/customXml" Target="../ink/ink339.xml"/><Relationship Id="rId47" Type="http://schemas.openxmlformats.org/officeDocument/2006/relationships/image" Target="../media/image341.png"/><Relationship Id="rId63" Type="http://schemas.openxmlformats.org/officeDocument/2006/relationships/image" Target="../media/image349.png"/><Relationship Id="rId68" Type="http://schemas.openxmlformats.org/officeDocument/2006/relationships/customXml" Target="../ink/ink352.xml"/><Relationship Id="rId84" Type="http://schemas.openxmlformats.org/officeDocument/2006/relationships/customXml" Target="../ink/ink360.xml"/><Relationship Id="rId89" Type="http://schemas.openxmlformats.org/officeDocument/2006/relationships/image" Target="../media/image362.png"/><Relationship Id="rId16" Type="http://schemas.openxmlformats.org/officeDocument/2006/relationships/customXml" Target="../ink/ink326.xml"/><Relationship Id="rId11" Type="http://schemas.openxmlformats.org/officeDocument/2006/relationships/image" Target="../media/image323.png"/><Relationship Id="rId32" Type="http://schemas.openxmlformats.org/officeDocument/2006/relationships/customXml" Target="../ink/ink334.xml"/><Relationship Id="rId37" Type="http://schemas.openxmlformats.org/officeDocument/2006/relationships/image" Target="../media/image336.png"/><Relationship Id="rId53" Type="http://schemas.openxmlformats.org/officeDocument/2006/relationships/image" Target="../media/image344.png"/><Relationship Id="rId58" Type="http://schemas.openxmlformats.org/officeDocument/2006/relationships/customXml" Target="../ink/ink347.xml"/><Relationship Id="rId74" Type="http://schemas.openxmlformats.org/officeDocument/2006/relationships/customXml" Target="../ink/ink355.xml"/><Relationship Id="rId79" Type="http://schemas.openxmlformats.org/officeDocument/2006/relationships/image" Target="../media/image357.png"/><Relationship Id="rId102" Type="http://schemas.openxmlformats.org/officeDocument/2006/relationships/customXml" Target="../ink/ink369.xml"/><Relationship Id="rId5" Type="http://schemas.openxmlformats.org/officeDocument/2006/relationships/image" Target="../media/image320.png"/><Relationship Id="rId90" Type="http://schemas.openxmlformats.org/officeDocument/2006/relationships/customXml" Target="../ink/ink363.xml"/><Relationship Id="rId95" Type="http://schemas.openxmlformats.org/officeDocument/2006/relationships/image" Target="../media/image365.png"/><Relationship Id="rId22" Type="http://schemas.openxmlformats.org/officeDocument/2006/relationships/customXml" Target="../ink/ink329.xml"/><Relationship Id="rId27" Type="http://schemas.openxmlformats.org/officeDocument/2006/relationships/image" Target="../media/image331.png"/><Relationship Id="rId43" Type="http://schemas.openxmlformats.org/officeDocument/2006/relationships/image" Target="../media/image339.png"/><Relationship Id="rId48" Type="http://schemas.openxmlformats.org/officeDocument/2006/relationships/customXml" Target="../ink/ink342.xml"/><Relationship Id="rId64" Type="http://schemas.openxmlformats.org/officeDocument/2006/relationships/customXml" Target="../ink/ink350.xml"/><Relationship Id="rId69" Type="http://schemas.openxmlformats.org/officeDocument/2006/relationships/image" Target="../media/image352.png"/><Relationship Id="rId80" Type="http://schemas.openxmlformats.org/officeDocument/2006/relationships/customXml" Target="../ink/ink358.xml"/><Relationship Id="rId85" Type="http://schemas.openxmlformats.org/officeDocument/2006/relationships/image" Target="../media/image360.png"/><Relationship Id="rId12" Type="http://schemas.openxmlformats.org/officeDocument/2006/relationships/customXml" Target="../ink/ink324.xml"/><Relationship Id="rId17" Type="http://schemas.openxmlformats.org/officeDocument/2006/relationships/image" Target="../media/image326.png"/><Relationship Id="rId25" Type="http://schemas.openxmlformats.org/officeDocument/2006/relationships/image" Target="../media/image330.png"/><Relationship Id="rId33" Type="http://schemas.openxmlformats.org/officeDocument/2006/relationships/image" Target="../media/image334.png"/><Relationship Id="rId38" Type="http://schemas.openxmlformats.org/officeDocument/2006/relationships/customXml" Target="../ink/ink337.xml"/><Relationship Id="rId46" Type="http://schemas.openxmlformats.org/officeDocument/2006/relationships/customXml" Target="../ink/ink341.xml"/><Relationship Id="rId59" Type="http://schemas.openxmlformats.org/officeDocument/2006/relationships/image" Target="../media/image347.png"/><Relationship Id="rId67" Type="http://schemas.openxmlformats.org/officeDocument/2006/relationships/image" Target="../media/image351.png"/><Relationship Id="rId103" Type="http://schemas.openxmlformats.org/officeDocument/2006/relationships/image" Target="../media/image369.png"/><Relationship Id="rId20" Type="http://schemas.openxmlformats.org/officeDocument/2006/relationships/customXml" Target="../ink/ink328.xml"/><Relationship Id="rId41" Type="http://schemas.openxmlformats.org/officeDocument/2006/relationships/image" Target="../media/image338.png"/><Relationship Id="rId54" Type="http://schemas.openxmlformats.org/officeDocument/2006/relationships/customXml" Target="../ink/ink345.xml"/><Relationship Id="rId62" Type="http://schemas.openxmlformats.org/officeDocument/2006/relationships/customXml" Target="../ink/ink349.xml"/><Relationship Id="rId70" Type="http://schemas.openxmlformats.org/officeDocument/2006/relationships/customXml" Target="../ink/ink353.xml"/><Relationship Id="rId75" Type="http://schemas.openxmlformats.org/officeDocument/2006/relationships/image" Target="../media/image355.png"/><Relationship Id="rId83" Type="http://schemas.openxmlformats.org/officeDocument/2006/relationships/image" Target="../media/image359.png"/><Relationship Id="rId88" Type="http://schemas.openxmlformats.org/officeDocument/2006/relationships/customXml" Target="../ink/ink362.xml"/><Relationship Id="rId91" Type="http://schemas.openxmlformats.org/officeDocument/2006/relationships/image" Target="../media/image363.png"/><Relationship Id="rId96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1.xml"/><Relationship Id="rId15" Type="http://schemas.openxmlformats.org/officeDocument/2006/relationships/image" Target="../media/image325.png"/><Relationship Id="rId23" Type="http://schemas.openxmlformats.org/officeDocument/2006/relationships/image" Target="../media/image329.png"/><Relationship Id="rId28" Type="http://schemas.openxmlformats.org/officeDocument/2006/relationships/customXml" Target="../ink/ink332.xml"/><Relationship Id="rId36" Type="http://schemas.openxmlformats.org/officeDocument/2006/relationships/customXml" Target="../ink/ink336.xml"/><Relationship Id="rId49" Type="http://schemas.openxmlformats.org/officeDocument/2006/relationships/image" Target="../media/image342.png"/><Relationship Id="rId57" Type="http://schemas.openxmlformats.org/officeDocument/2006/relationships/image" Target="../media/image346.png"/><Relationship Id="rId10" Type="http://schemas.openxmlformats.org/officeDocument/2006/relationships/customXml" Target="../ink/ink323.xml"/><Relationship Id="rId31" Type="http://schemas.openxmlformats.org/officeDocument/2006/relationships/image" Target="../media/image333.png"/><Relationship Id="rId44" Type="http://schemas.openxmlformats.org/officeDocument/2006/relationships/customXml" Target="../ink/ink340.xml"/><Relationship Id="rId52" Type="http://schemas.openxmlformats.org/officeDocument/2006/relationships/customXml" Target="../ink/ink344.xml"/><Relationship Id="rId60" Type="http://schemas.openxmlformats.org/officeDocument/2006/relationships/customXml" Target="../ink/ink348.xml"/><Relationship Id="rId65" Type="http://schemas.openxmlformats.org/officeDocument/2006/relationships/image" Target="../media/image350.png"/><Relationship Id="rId73" Type="http://schemas.openxmlformats.org/officeDocument/2006/relationships/image" Target="../media/image354.png"/><Relationship Id="rId78" Type="http://schemas.openxmlformats.org/officeDocument/2006/relationships/customXml" Target="../ink/ink357.xml"/><Relationship Id="rId81" Type="http://schemas.openxmlformats.org/officeDocument/2006/relationships/image" Target="../media/image358.png"/><Relationship Id="rId86" Type="http://schemas.openxmlformats.org/officeDocument/2006/relationships/customXml" Target="../ink/ink361.xml"/><Relationship Id="rId94" Type="http://schemas.openxmlformats.org/officeDocument/2006/relationships/customXml" Target="../ink/ink365.xml"/><Relationship Id="rId99" Type="http://schemas.openxmlformats.org/officeDocument/2006/relationships/image" Target="../media/image367.png"/><Relationship Id="rId101" Type="http://schemas.openxmlformats.org/officeDocument/2006/relationships/image" Target="../media/image368.png"/><Relationship Id="rId4" Type="http://schemas.openxmlformats.org/officeDocument/2006/relationships/customXml" Target="../ink/ink320.xml"/><Relationship Id="rId9" Type="http://schemas.openxmlformats.org/officeDocument/2006/relationships/image" Target="../media/image322.png"/><Relationship Id="rId13" Type="http://schemas.openxmlformats.org/officeDocument/2006/relationships/image" Target="../media/image324.png"/><Relationship Id="rId18" Type="http://schemas.openxmlformats.org/officeDocument/2006/relationships/customXml" Target="../ink/ink327.xml"/><Relationship Id="rId39" Type="http://schemas.openxmlformats.org/officeDocument/2006/relationships/image" Target="../media/image337.png"/><Relationship Id="rId34" Type="http://schemas.openxmlformats.org/officeDocument/2006/relationships/customXml" Target="../ink/ink335.xml"/><Relationship Id="rId50" Type="http://schemas.openxmlformats.org/officeDocument/2006/relationships/customXml" Target="../ink/ink343.xml"/><Relationship Id="rId55" Type="http://schemas.openxmlformats.org/officeDocument/2006/relationships/image" Target="../media/image345.png"/><Relationship Id="rId76" Type="http://schemas.openxmlformats.org/officeDocument/2006/relationships/customXml" Target="../ink/ink356.xml"/><Relationship Id="rId97" Type="http://schemas.openxmlformats.org/officeDocument/2006/relationships/image" Target="../media/image366.png"/><Relationship Id="rId7" Type="http://schemas.openxmlformats.org/officeDocument/2006/relationships/image" Target="../media/image321.png"/><Relationship Id="rId71" Type="http://schemas.openxmlformats.org/officeDocument/2006/relationships/image" Target="../media/image353.png"/><Relationship Id="rId92" Type="http://schemas.openxmlformats.org/officeDocument/2006/relationships/customXml" Target="../ink/ink364.xml"/><Relationship Id="rId2" Type="http://schemas.openxmlformats.org/officeDocument/2006/relationships/customXml" Target="../ink/ink319.xml"/><Relationship Id="rId29" Type="http://schemas.openxmlformats.org/officeDocument/2006/relationships/image" Target="../media/image332.png"/><Relationship Id="rId24" Type="http://schemas.openxmlformats.org/officeDocument/2006/relationships/customXml" Target="../ink/ink330.xml"/><Relationship Id="rId40" Type="http://schemas.openxmlformats.org/officeDocument/2006/relationships/customXml" Target="../ink/ink338.xml"/><Relationship Id="rId45" Type="http://schemas.openxmlformats.org/officeDocument/2006/relationships/image" Target="../media/image340.png"/><Relationship Id="rId66" Type="http://schemas.openxmlformats.org/officeDocument/2006/relationships/customXml" Target="../ink/ink351.xml"/><Relationship Id="rId87" Type="http://schemas.openxmlformats.org/officeDocument/2006/relationships/image" Target="../media/image361.png"/><Relationship Id="rId61" Type="http://schemas.openxmlformats.org/officeDocument/2006/relationships/image" Target="../media/image348.png"/><Relationship Id="rId82" Type="http://schemas.openxmlformats.org/officeDocument/2006/relationships/customXml" Target="../ink/ink359.xml"/><Relationship Id="rId19" Type="http://schemas.openxmlformats.org/officeDocument/2006/relationships/image" Target="../media/image327.png"/><Relationship Id="rId14" Type="http://schemas.openxmlformats.org/officeDocument/2006/relationships/customXml" Target="../ink/ink325.xml"/><Relationship Id="rId30" Type="http://schemas.openxmlformats.org/officeDocument/2006/relationships/customXml" Target="../ink/ink333.xml"/><Relationship Id="rId35" Type="http://schemas.openxmlformats.org/officeDocument/2006/relationships/image" Target="../media/image335.png"/><Relationship Id="rId56" Type="http://schemas.openxmlformats.org/officeDocument/2006/relationships/customXml" Target="../ink/ink346.xml"/><Relationship Id="rId77" Type="http://schemas.openxmlformats.org/officeDocument/2006/relationships/image" Target="../media/image356.png"/><Relationship Id="rId100" Type="http://schemas.openxmlformats.org/officeDocument/2006/relationships/customXml" Target="../ink/ink368.xml"/><Relationship Id="rId8" Type="http://schemas.openxmlformats.org/officeDocument/2006/relationships/customXml" Target="../ink/ink322.xml"/><Relationship Id="rId51" Type="http://schemas.openxmlformats.org/officeDocument/2006/relationships/image" Target="../media/image343.png"/><Relationship Id="rId72" Type="http://schemas.openxmlformats.org/officeDocument/2006/relationships/customXml" Target="../ink/ink354.xml"/><Relationship Id="rId93" Type="http://schemas.openxmlformats.org/officeDocument/2006/relationships/image" Target="../media/image364.png"/><Relationship Id="rId98" Type="http://schemas.openxmlformats.org/officeDocument/2006/relationships/customXml" Target="../ink/ink367.xml"/><Relationship Id="rId3" Type="http://schemas.openxmlformats.org/officeDocument/2006/relationships/image" Target="../media/image3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CC41D6E6-A7FB-4947-8DEC-0BAFF5FC5063}"/>
                  </a:ext>
                </a:extLst>
              </p14:cNvPr>
              <p14:cNvContentPartPr/>
              <p14:nvPr/>
            </p14:nvContentPartPr>
            <p14:xfrm>
              <a:off x="2036980" y="322911"/>
              <a:ext cx="2901240" cy="727920"/>
            </p14:xfrm>
          </p:contentPart>
        </mc:Choice>
        <mc:Fallback xmlns=""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CC41D6E6-A7FB-4947-8DEC-0BAFF5FC50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9421" y="315351"/>
                <a:ext cx="2915998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墨迹 32">
                <a:extLst>
                  <a:ext uri="{FF2B5EF4-FFF2-40B4-BE49-F238E27FC236}">
                    <a16:creationId xmlns:a16="http://schemas.microsoft.com/office/drawing/2014/main" id="{EE612D7E-47E4-0F41-ABE4-90378D4A53AA}"/>
                  </a:ext>
                </a:extLst>
              </p14:cNvPr>
              <p14:cNvContentPartPr/>
              <p14:nvPr/>
            </p14:nvContentPartPr>
            <p14:xfrm>
              <a:off x="3947860" y="1324431"/>
              <a:ext cx="4246200" cy="995760"/>
            </p14:xfrm>
          </p:contentPart>
        </mc:Choice>
        <mc:Fallback xmlns="">
          <p:pic>
            <p:nvPicPr>
              <p:cNvPr id="30" name="墨迹 32">
                <a:extLst>
                  <a:ext uri="{FF2B5EF4-FFF2-40B4-BE49-F238E27FC236}">
                    <a16:creationId xmlns:a16="http://schemas.microsoft.com/office/drawing/2014/main" id="{EE612D7E-47E4-0F41-ABE4-90378D4A53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0660" y="1317231"/>
                <a:ext cx="4261320" cy="10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墨迹 33">
                <a:extLst>
                  <a:ext uri="{FF2B5EF4-FFF2-40B4-BE49-F238E27FC236}">
                    <a16:creationId xmlns:a16="http://schemas.microsoft.com/office/drawing/2014/main" id="{C077E593-F1D3-4B42-A496-2BFB33E1ECE8}"/>
                  </a:ext>
                </a:extLst>
              </p14:cNvPr>
              <p14:cNvContentPartPr/>
              <p14:nvPr/>
            </p14:nvContentPartPr>
            <p14:xfrm>
              <a:off x="3045340" y="1536831"/>
              <a:ext cx="541800" cy="509400"/>
            </p14:xfrm>
          </p:contentPart>
        </mc:Choice>
        <mc:Fallback xmlns="">
          <p:pic>
            <p:nvPicPr>
              <p:cNvPr id="31" name="墨迹 33">
                <a:extLst>
                  <a:ext uri="{FF2B5EF4-FFF2-40B4-BE49-F238E27FC236}">
                    <a16:creationId xmlns:a16="http://schemas.microsoft.com/office/drawing/2014/main" id="{C077E593-F1D3-4B42-A496-2BFB33E1E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37780" y="1529271"/>
                <a:ext cx="55692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墨迹 34">
                <a:extLst>
                  <a:ext uri="{FF2B5EF4-FFF2-40B4-BE49-F238E27FC236}">
                    <a16:creationId xmlns:a16="http://schemas.microsoft.com/office/drawing/2014/main" id="{FAC764F2-B386-EE4A-A421-D9779B4C00F6}"/>
                  </a:ext>
                </a:extLst>
              </p14:cNvPr>
              <p14:cNvContentPartPr/>
              <p14:nvPr/>
            </p14:nvContentPartPr>
            <p14:xfrm>
              <a:off x="1264780" y="1586151"/>
              <a:ext cx="1469520" cy="597960"/>
            </p14:xfrm>
          </p:contentPart>
        </mc:Choice>
        <mc:Fallback xmlns="">
          <p:pic>
            <p:nvPicPr>
              <p:cNvPr id="32" name="墨迹 34">
                <a:extLst>
                  <a:ext uri="{FF2B5EF4-FFF2-40B4-BE49-F238E27FC236}">
                    <a16:creationId xmlns:a16="http://schemas.microsoft.com/office/drawing/2014/main" id="{FAC764F2-B386-EE4A-A421-D9779B4C00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7220" y="1578591"/>
                <a:ext cx="14846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墨迹 38">
                <a:extLst>
                  <a:ext uri="{FF2B5EF4-FFF2-40B4-BE49-F238E27FC236}">
                    <a16:creationId xmlns:a16="http://schemas.microsoft.com/office/drawing/2014/main" id="{36075C7F-7152-384B-9046-277F32D870A5}"/>
                  </a:ext>
                </a:extLst>
              </p14:cNvPr>
              <p14:cNvContentPartPr/>
              <p14:nvPr/>
            </p14:nvContentPartPr>
            <p14:xfrm>
              <a:off x="1315180" y="2700351"/>
              <a:ext cx="846360" cy="809640"/>
            </p14:xfrm>
          </p:contentPart>
        </mc:Choice>
        <mc:Fallback xmlns="">
          <p:pic>
            <p:nvPicPr>
              <p:cNvPr id="38" name="墨迹 38">
                <a:extLst>
                  <a:ext uri="{FF2B5EF4-FFF2-40B4-BE49-F238E27FC236}">
                    <a16:creationId xmlns:a16="http://schemas.microsoft.com/office/drawing/2014/main" id="{36075C7F-7152-384B-9046-277F32D870A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7980" y="2692791"/>
                <a:ext cx="86148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7" name="墨迹 48">
                <a:extLst>
                  <a:ext uri="{FF2B5EF4-FFF2-40B4-BE49-F238E27FC236}">
                    <a16:creationId xmlns:a16="http://schemas.microsoft.com/office/drawing/2014/main" id="{9EC52C8E-4EBF-864A-9548-182BF23F07F9}"/>
                  </a:ext>
                </a:extLst>
              </p14:cNvPr>
              <p14:cNvContentPartPr/>
              <p14:nvPr/>
            </p14:nvContentPartPr>
            <p14:xfrm>
              <a:off x="3663100" y="2550951"/>
              <a:ext cx="397440" cy="828360"/>
            </p14:xfrm>
          </p:contentPart>
        </mc:Choice>
        <mc:Fallback xmlns="">
          <p:pic>
            <p:nvPicPr>
              <p:cNvPr id="47" name="墨迹 48">
                <a:extLst>
                  <a:ext uri="{FF2B5EF4-FFF2-40B4-BE49-F238E27FC236}">
                    <a16:creationId xmlns:a16="http://schemas.microsoft.com/office/drawing/2014/main" id="{9EC52C8E-4EBF-864A-9548-182BF23F07F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5540" y="2543391"/>
                <a:ext cx="41256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8" name="墨迹 49">
                <a:extLst>
                  <a:ext uri="{FF2B5EF4-FFF2-40B4-BE49-F238E27FC236}">
                    <a16:creationId xmlns:a16="http://schemas.microsoft.com/office/drawing/2014/main" id="{A9200857-E12A-E640-A0FB-38F6DC1DED6E}"/>
                  </a:ext>
                </a:extLst>
              </p14:cNvPr>
              <p14:cNvContentPartPr/>
              <p14:nvPr/>
            </p14:nvContentPartPr>
            <p14:xfrm>
              <a:off x="2741140" y="2625831"/>
              <a:ext cx="628200" cy="604080"/>
            </p14:xfrm>
          </p:contentPart>
        </mc:Choice>
        <mc:Fallback xmlns="">
          <p:pic>
            <p:nvPicPr>
              <p:cNvPr id="48" name="墨迹 49">
                <a:extLst>
                  <a:ext uri="{FF2B5EF4-FFF2-40B4-BE49-F238E27FC236}">
                    <a16:creationId xmlns:a16="http://schemas.microsoft.com/office/drawing/2014/main" id="{A9200857-E12A-E640-A0FB-38F6DC1DED6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3584" y="2618271"/>
                <a:ext cx="643311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墨迹 57">
                <a:extLst>
                  <a:ext uri="{FF2B5EF4-FFF2-40B4-BE49-F238E27FC236}">
                    <a16:creationId xmlns:a16="http://schemas.microsoft.com/office/drawing/2014/main" id="{5066918D-15E0-AF4A-AA1B-7A4B47C06BCC}"/>
                  </a:ext>
                </a:extLst>
              </p14:cNvPr>
              <p14:cNvContentPartPr/>
              <p14:nvPr/>
            </p14:nvContentPartPr>
            <p14:xfrm>
              <a:off x="2753380" y="3506391"/>
              <a:ext cx="2272320" cy="844200"/>
            </p14:xfrm>
          </p:contentPart>
        </mc:Choice>
        <mc:Fallback xmlns="">
          <p:pic>
            <p:nvPicPr>
              <p:cNvPr id="57" name="墨迹 57">
                <a:extLst>
                  <a:ext uri="{FF2B5EF4-FFF2-40B4-BE49-F238E27FC236}">
                    <a16:creationId xmlns:a16="http://schemas.microsoft.com/office/drawing/2014/main" id="{5066918D-15E0-AF4A-AA1B-7A4B47C06B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5819" y="3498831"/>
                <a:ext cx="2287442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4694CF3A-5D69-904B-9F0F-1FEC59D9DA15}"/>
                  </a:ext>
                </a:extLst>
              </p14:cNvPr>
              <p14:cNvContentPartPr/>
              <p14:nvPr/>
            </p14:nvContentPartPr>
            <p14:xfrm>
              <a:off x="2603260" y="4512231"/>
              <a:ext cx="486360" cy="678600"/>
            </p14:xfrm>
          </p:contentPart>
        </mc:Choice>
        <mc:Fallback xmlns=""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4694CF3A-5D69-904B-9F0F-1FEC59D9DA1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5694" y="4504675"/>
                <a:ext cx="501491" cy="693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墨迹 69">
                <a:extLst>
                  <a:ext uri="{FF2B5EF4-FFF2-40B4-BE49-F238E27FC236}">
                    <a16:creationId xmlns:a16="http://schemas.microsoft.com/office/drawing/2014/main" id="{6723D8DA-825A-F84D-8699-5706232333DA}"/>
                  </a:ext>
                </a:extLst>
              </p14:cNvPr>
              <p14:cNvContentPartPr/>
              <p14:nvPr/>
            </p14:nvContentPartPr>
            <p14:xfrm>
              <a:off x="3313180" y="4437351"/>
              <a:ext cx="1929960" cy="597960"/>
            </p14:xfrm>
          </p:contentPart>
        </mc:Choice>
        <mc:Fallback xmlns="">
          <p:pic>
            <p:nvPicPr>
              <p:cNvPr id="69" name="墨迹 69">
                <a:extLst>
                  <a:ext uri="{FF2B5EF4-FFF2-40B4-BE49-F238E27FC236}">
                    <a16:creationId xmlns:a16="http://schemas.microsoft.com/office/drawing/2014/main" id="{6723D8DA-825A-F84D-8699-5706232333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05621" y="4429791"/>
                <a:ext cx="1945077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墨迹 80">
                <a:extLst>
                  <a:ext uri="{FF2B5EF4-FFF2-40B4-BE49-F238E27FC236}">
                    <a16:creationId xmlns:a16="http://schemas.microsoft.com/office/drawing/2014/main" id="{4A9B5F1D-1989-4F4C-8205-E1CB793420A4}"/>
                  </a:ext>
                </a:extLst>
              </p14:cNvPr>
              <p14:cNvContentPartPr/>
              <p14:nvPr/>
            </p14:nvContentPartPr>
            <p14:xfrm>
              <a:off x="1535860" y="5495751"/>
              <a:ext cx="2804040" cy="1096200"/>
            </p14:xfrm>
          </p:contentPart>
        </mc:Choice>
        <mc:Fallback xmlns="">
          <p:pic>
            <p:nvPicPr>
              <p:cNvPr id="80" name="墨迹 80">
                <a:extLst>
                  <a:ext uri="{FF2B5EF4-FFF2-40B4-BE49-F238E27FC236}">
                    <a16:creationId xmlns:a16="http://schemas.microsoft.com/office/drawing/2014/main" id="{4A9B5F1D-1989-4F4C-8205-E1CB793420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8300" y="5488191"/>
                <a:ext cx="281880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墨迹 89">
                <a:extLst>
                  <a:ext uri="{FF2B5EF4-FFF2-40B4-BE49-F238E27FC236}">
                    <a16:creationId xmlns:a16="http://schemas.microsoft.com/office/drawing/2014/main" id="{22E2923E-0F38-A046-9DF1-0276D7BA487E}"/>
                  </a:ext>
                </a:extLst>
              </p14:cNvPr>
              <p14:cNvContentPartPr/>
              <p14:nvPr/>
            </p14:nvContentPartPr>
            <p14:xfrm>
              <a:off x="9924580" y="3236391"/>
              <a:ext cx="243360" cy="565560"/>
            </p14:xfrm>
          </p:contentPart>
        </mc:Choice>
        <mc:Fallback xmlns="">
          <p:pic>
            <p:nvPicPr>
              <p:cNvPr id="88" name="墨迹 89">
                <a:extLst>
                  <a:ext uri="{FF2B5EF4-FFF2-40B4-BE49-F238E27FC236}">
                    <a16:creationId xmlns:a16="http://schemas.microsoft.com/office/drawing/2014/main" id="{22E2923E-0F38-A046-9DF1-0276D7BA48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17009" y="3228831"/>
                <a:ext cx="258502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墨迹 90">
                <a:extLst>
                  <a:ext uri="{FF2B5EF4-FFF2-40B4-BE49-F238E27FC236}">
                    <a16:creationId xmlns:a16="http://schemas.microsoft.com/office/drawing/2014/main" id="{77B23019-8956-7E40-821B-9802D67DE236}"/>
                  </a:ext>
                </a:extLst>
              </p14:cNvPr>
              <p14:cNvContentPartPr/>
              <p14:nvPr/>
            </p14:nvContentPartPr>
            <p14:xfrm>
              <a:off x="8063020" y="3210831"/>
              <a:ext cx="1525680" cy="622440"/>
            </p14:xfrm>
          </p:contentPart>
        </mc:Choice>
        <mc:Fallback xmlns="">
          <p:pic>
            <p:nvPicPr>
              <p:cNvPr id="89" name="墨迹 90">
                <a:extLst>
                  <a:ext uri="{FF2B5EF4-FFF2-40B4-BE49-F238E27FC236}">
                    <a16:creationId xmlns:a16="http://schemas.microsoft.com/office/drawing/2014/main" id="{77B23019-8956-7E40-821B-9802D67DE23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55460" y="3203267"/>
                <a:ext cx="1540800" cy="63756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1334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墨迹 11">
                <a:extLst>
                  <a:ext uri="{FF2B5EF4-FFF2-40B4-BE49-F238E27FC236}">
                    <a16:creationId xmlns:a16="http://schemas.microsoft.com/office/drawing/2014/main" id="{3F627E33-DB24-4D4E-AD24-F1EA39E76FBD}"/>
                  </a:ext>
                </a:extLst>
              </p14:cNvPr>
              <p14:cNvContentPartPr/>
              <p14:nvPr/>
            </p14:nvContentPartPr>
            <p14:xfrm>
              <a:off x="1289620" y="247671"/>
              <a:ext cx="2527920" cy="560520"/>
            </p14:xfrm>
          </p:contentPart>
        </mc:Choice>
        <mc:Fallback xmlns="">
          <p:pic>
            <p:nvPicPr>
              <p:cNvPr id="11" name="墨迹 11">
                <a:extLst>
                  <a:ext uri="{FF2B5EF4-FFF2-40B4-BE49-F238E27FC236}">
                    <a16:creationId xmlns:a16="http://schemas.microsoft.com/office/drawing/2014/main" id="{3F627E33-DB24-4D4E-AD24-F1EA39E76F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2060" y="240111"/>
                <a:ext cx="254304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20">
                <a:extLst>
                  <a:ext uri="{FF2B5EF4-FFF2-40B4-BE49-F238E27FC236}">
                    <a16:creationId xmlns:a16="http://schemas.microsoft.com/office/drawing/2014/main" id="{F75F49EC-FD2A-AB4F-B8A1-C846814B6B1E}"/>
                  </a:ext>
                </a:extLst>
              </p14:cNvPr>
              <p14:cNvContentPartPr/>
              <p14:nvPr/>
            </p14:nvContentPartPr>
            <p14:xfrm>
              <a:off x="2584540" y="1131471"/>
              <a:ext cx="298440" cy="497880"/>
            </p14:xfrm>
          </p:contentPart>
        </mc:Choice>
        <mc:Fallback xmlns="">
          <p:pic>
            <p:nvPicPr>
              <p:cNvPr id="19" name="墨迹 20">
                <a:extLst>
                  <a:ext uri="{FF2B5EF4-FFF2-40B4-BE49-F238E27FC236}">
                    <a16:creationId xmlns:a16="http://schemas.microsoft.com/office/drawing/2014/main" id="{F75F49EC-FD2A-AB4F-B8A1-C846814B6B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6980" y="1123911"/>
                <a:ext cx="31356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21">
                <a:extLst>
                  <a:ext uri="{FF2B5EF4-FFF2-40B4-BE49-F238E27FC236}">
                    <a16:creationId xmlns:a16="http://schemas.microsoft.com/office/drawing/2014/main" id="{84356874-56C1-1D4D-9272-C7D0E63B369C}"/>
                  </a:ext>
                </a:extLst>
              </p14:cNvPr>
              <p14:cNvContentPartPr/>
              <p14:nvPr/>
            </p14:nvContentPartPr>
            <p14:xfrm>
              <a:off x="984700" y="1063071"/>
              <a:ext cx="1314000" cy="666360"/>
            </p14:xfrm>
          </p:contentPart>
        </mc:Choice>
        <mc:Fallback xmlns="">
          <p:pic>
            <p:nvPicPr>
              <p:cNvPr id="20" name="墨迹 21">
                <a:extLst>
                  <a:ext uri="{FF2B5EF4-FFF2-40B4-BE49-F238E27FC236}">
                    <a16:creationId xmlns:a16="http://schemas.microsoft.com/office/drawing/2014/main" id="{84356874-56C1-1D4D-9272-C7D0E63B36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7140" y="1055511"/>
                <a:ext cx="13291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B9DEB5B0-D21B-1249-9B15-58327BFB13AA}"/>
                  </a:ext>
                </a:extLst>
              </p14:cNvPr>
              <p14:cNvContentPartPr/>
              <p14:nvPr/>
            </p14:nvContentPartPr>
            <p14:xfrm>
              <a:off x="3097900" y="1337031"/>
              <a:ext cx="237600" cy="313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B9DEB5B0-D21B-1249-9B15-58327BFB13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90340" y="1329471"/>
                <a:ext cx="2527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9C01DF6-ADA6-944E-8651-849C06B94667}"/>
                  </a:ext>
                </a:extLst>
              </p14:cNvPr>
              <p14:cNvContentPartPr/>
              <p14:nvPr/>
            </p14:nvContentPartPr>
            <p14:xfrm>
              <a:off x="5822020" y="1455471"/>
              <a:ext cx="43920" cy="1062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9C01DF6-ADA6-944E-8651-849C06B946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4460" y="1447911"/>
                <a:ext cx="59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墨迹 30">
                <a:extLst>
                  <a:ext uri="{FF2B5EF4-FFF2-40B4-BE49-F238E27FC236}">
                    <a16:creationId xmlns:a16="http://schemas.microsoft.com/office/drawing/2014/main" id="{91048273-08DF-184C-AE00-6B6B6D53CACE}"/>
                  </a:ext>
                </a:extLst>
              </p14:cNvPr>
              <p14:cNvContentPartPr/>
              <p14:nvPr/>
            </p14:nvContentPartPr>
            <p14:xfrm>
              <a:off x="3661660" y="789111"/>
              <a:ext cx="1886040" cy="797400"/>
            </p14:xfrm>
          </p:contentPart>
        </mc:Choice>
        <mc:Fallback xmlns="">
          <p:pic>
            <p:nvPicPr>
              <p:cNvPr id="30" name="墨迹 30">
                <a:extLst>
                  <a:ext uri="{FF2B5EF4-FFF2-40B4-BE49-F238E27FC236}">
                    <a16:creationId xmlns:a16="http://schemas.microsoft.com/office/drawing/2014/main" id="{91048273-08DF-184C-AE00-6B6B6D53CA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4100" y="781551"/>
                <a:ext cx="190116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墨迹 45">
                <a:extLst>
                  <a:ext uri="{FF2B5EF4-FFF2-40B4-BE49-F238E27FC236}">
                    <a16:creationId xmlns:a16="http://schemas.microsoft.com/office/drawing/2014/main" id="{21097CC1-BD7A-ED4E-8C01-7988674B6BB6}"/>
                  </a:ext>
                </a:extLst>
              </p14:cNvPr>
              <p14:cNvContentPartPr/>
              <p14:nvPr/>
            </p14:nvContentPartPr>
            <p14:xfrm>
              <a:off x="8405380" y="821151"/>
              <a:ext cx="1787400" cy="590400"/>
            </p14:xfrm>
          </p:contentPart>
        </mc:Choice>
        <mc:Fallback xmlns="">
          <p:pic>
            <p:nvPicPr>
              <p:cNvPr id="43" name="墨迹 45">
                <a:extLst>
                  <a:ext uri="{FF2B5EF4-FFF2-40B4-BE49-F238E27FC236}">
                    <a16:creationId xmlns:a16="http://schemas.microsoft.com/office/drawing/2014/main" id="{21097CC1-BD7A-ED4E-8C01-7988674B6B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97818" y="813591"/>
                <a:ext cx="1802523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墨迹 46">
                <a:extLst>
                  <a:ext uri="{FF2B5EF4-FFF2-40B4-BE49-F238E27FC236}">
                    <a16:creationId xmlns:a16="http://schemas.microsoft.com/office/drawing/2014/main" id="{6F0062F4-B50F-4540-B61D-BB211278914C}"/>
                  </a:ext>
                </a:extLst>
              </p14:cNvPr>
              <p14:cNvContentPartPr/>
              <p14:nvPr/>
            </p14:nvContentPartPr>
            <p14:xfrm>
              <a:off x="7670980" y="926271"/>
              <a:ext cx="429840" cy="660240"/>
            </p14:xfrm>
          </p:contentPart>
        </mc:Choice>
        <mc:Fallback xmlns="">
          <p:pic>
            <p:nvPicPr>
              <p:cNvPr id="44" name="墨迹 46">
                <a:extLst>
                  <a:ext uri="{FF2B5EF4-FFF2-40B4-BE49-F238E27FC236}">
                    <a16:creationId xmlns:a16="http://schemas.microsoft.com/office/drawing/2014/main" id="{6F0062F4-B50F-4540-B61D-BB21127891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63420" y="918711"/>
                <a:ext cx="4449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墨迹 47">
                <a:extLst>
                  <a:ext uri="{FF2B5EF4-FFF2-40B4-BE49-F238E27FC236}">
                    <a16:creationId xmlns:a16="http://schemas.microsoft.com/office/drawing/2014/main" id="{66C3F996-B2AC-CE49-8FDA-B8F17F401498}"/>
                  </a:ext>
                </a:extLst>
              </p14:cNvPr>
              <p14:cNvContentPartPr/>
              <p14:nvPr/>
            </p14:nvContentPartPr>
            <p14:xfrm>
              <a:off x="6232780" y="901431"/>
              <a:ext cx="1145160" cy="871920"/>
            </p14:xfrm>
          </p:contentPart>
        </mc:Choice>
        <mc:Fallback xmlns="">
          <p:pic>
            <p:nvPicPr>
              <p:cNvPr id="45" name="墨迹 47">
                <a:extLst>
                  <a:ext uri="{FF2B5EF4-FFF2-40B4-BE49-F238E27FC236}">
                    <a16:creationId xmlns:a16="http://schemas.microsoft.com/office/drawing/2014/main" id="{66C3F996-B2AC-CE49-8FDA-B8F17F4014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5220" y="893871"/>
                <a:ext cx="116028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墨迹 60">
                <a:extLst>
                  <a:ext uri="{FF2B5EF4-FFF2-40B4-BE49-F238E27FC236}">
                    <a16:creationId xmlns:a16="http://schemas.microsoft.com/office/drawing/2014/main" id="{F71E3040-DD48-4744-B2B4-4BC8BB5FE2C8}"/>
                  </a:ext>
                </a:extLst>
              </p14:cNvPr>
              <p14:cNvContentPartPr/>
              <p14:nvPr/>
            </p14:nvContentPartPr>
            <p14:xfrm>
              <a:off x="4002404" y="2376000"/>
              <a:ext cx="83880" cy="156960"/>
            </p14:xfrm>
          </p:contentPart>
        </mc:Choice>
        <mc:Fallback xmlns="">
          <p:pic>
            <p:nvPicPr>
              <p:cNvPr id="59" name="墨迹 60">
                <a:extLst>
                  <a:ext uri="{FF2B5EF4-FFF2-40B4-BE49-F238E27FC236}">
                    <a16:creationId xmlns:a16="http://schemas.microsoft.com/office/drawing/2014/main" id="{F71E3040-DD48-4744-B2B4-4BC8BB5FE2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4811" y="2368440"/>
                <a:ext cx="99065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墨迹 61">
                <a:extLst>
                  <a:ext uri="{FF2B5EF4-FFF2-40B4-BE49-F238E27FC236}">
                    <a16:creationId xmlns:a16="http://schemas.microsoft.com/office/drawing/2014/main" id="{5EF4EEDB-7DF9-9A4F-A46C-79E082D3F7F8}"/>
                  </a:ext>
                </a:extLst>
              </p14:cNvPr>
              <p14:cNvContentPartPr/>
              <p14:nvPr/>
            </p14:nvContentPartPr>
            <p14:xfrm>
              <a:off x="1425524" y="1842480"/>
              <a:ext cx="2239200" cy="803160"/>
            </p14:xfrm>
          </p:contentPart>
        </mc:Choice>
        <mc:Fallback xmlns="">
          <p:pic>
            <p:nvPicPr>
              <p:cNvPr id="60" name="墨迹 61">
                <a:extLst>
                  <a:ext uri="{FF2B5EF4-FFF2-40B4-BE49-F238E27FC236}">
                    <a16:creationId xmlns:a16="http://schemas.microsoft.com/office/drawing/2014/main" id="{5EF4EEDB-7DF9-9A4F-A46C-79E082D3F7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7964" y="1834920"/>
                <a:ext cx="2254320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471CFB87-38FB-3E4F-8B3B-AE937858798A}"/>
                  </a:ext>
                </a:extLst>
              </p14:cNvPr>
              <p14:cNvContentPartPr/>
              <p14:nvPr/>
            </p14:nvContentPartPr>
            <p14:xfrm>
              <a:off x="7324124" y="2468880"/>
              <a:ext cx="2386080" cy="23227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471CFB87-38FB-3E4F-8B3B-AE93785879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6564" y="2461320"/>
                <a:ext cx="2401200" cy="23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59CF2728-0A20-134F-B757-07B7669D53D2}"/>
                  </a:ext>
                </a:extLst>
              </p14:cNvPr>
              <p14:cNvContentPartPr/>
              <p14:nvPr/>
            </p14:nvContentPartPr>
            <p14:xfrm>
              <a:off x="7946204" y="2993040"/>
              <a:ext cx="1151640" cy="1239840"/>
            </p14:xfrm>
          </p:contentPart>
        </mc:Choice>
        <mc:Fallback xmlns=""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59CF2728-0A20-134F-B757-07B7669D53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36124" y="2982960"/>
                <a:ext cx="1171800" cy="12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2DF05AF-6206-2647-8FBA-5671CFB70916}"/>
                  </a:ext>
                </a:extLst>
              </p14:cNvPr>
              <p14:cNvContentPartPr/>
              <p14:nvPr/>
            </p14:nvContentPartPr>
            <p14:xfrm>
              <a:off x="7975724" y="2694240"/>
              <a:ext cx="29880" cy="23976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2DF05AF-6206-2647-8FBA-5671CFB709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68164" y="2686680"/>
                <a:ext cx="45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墨迹 75">
                <a:extLst>
                  <a:ext uri="{FF2B5EF4-FFF2-40B4-BE49-F238E27FC236}">
                    <a16:creationId xmlns:a16="http://schemas.microsoft.com/office/drawing/2014/main" id="{75A4D23E-B91E-B741-AC6F-7214368A4FB0}"/>
                  </a:ext>
                </a:extLst>
              </p14:cNvPr>
              <p14:cNvContentPartPr/>
              <p14:nvPr/>
            </p14:nvContentPartPr>
            <p14:xfrm>
              <a:off x="8142764" y="3242880"/>
              <a:ext cx="685800" cy="711000"/>
            </p14:xfrm>
          </p:contentPart>
        </mc:Choice>
        <mc:Fallback xmlns="">
          <p:pic>
            <p:nvPicPr>
              <p:cNvPr id="75" name="墨迹 75">
                <a:extLst>
                  <a:ext uri="{FF2B5EF4-FFF2-40B4-BE49-F238E27FC236}">
                    <a16:creationId xmlns:a16="http://schemas.microsoft.com/office/drawing/2014/main" id="{75A4D23E-B91E-B741-AC6F-7214368A4FB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35204" y="3235676"/>
                <a:ext cx="700920" cy="726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墨迹 87">
                <a:extLst>
                  <a:ext uri="{FF2B5EF4-FFF2-40B4-BE49-F238E27FC236}">
                    <a16:creationId xmlns:a16="http://schemas.microsoft.com/office/drawing/2014/main" id="{D015F146-355B-524B-A4A3-01C4DD3E935A}"/>
                  </a:ext>
                </a:extLst>
              </p14:cNvPr>
              <p14:cNvContentPartPr/>
              <p14:nvPr/>
            </p14:nvContentPartPr>
            <p14:xfrm>
              <a:off x="2199524" y="2792160"/>
              <a:ext cx="2195280" cy="882000"/>
            </p14:xfrm>
          </p:contentPart>
        </mc:Choice>
        <mc:Fallback xmlns="">
          <p:pic>
            <p:nvPicPr>
              <p:cNvPr id="86" name="墨迹 87">
                <a:extLst>
                  <a:ext uri="{FF2B5EF4-FFF2-40B4-BE49-F238E27FC236}">
                    <a16:creationId xmlns:a16="http://schemas.microsoft.com/office/drawing/2014/main" id="{D015F146-355B-524B-A4A3-01C4DD3E93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91964" y="2784957"/>
                <a:ext cx="2210400" cy="897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7" name="墨迹 88">
                <a:extLst>
                  <a:ext uri="{FF2B5EF4-FFF2-40B4-BE49-F238E27FC236}">
                    <a16:creationId xmlns:a16="http://schemas.microsoft.com/office/drawing/2014/main" id="{5B0E000C-5DE1-BC46-92D7-408B345461EE}"/>
                  </a:ext>
                </a:extLst>
              </p14:cNvPr>
              <p14:cNvContentPartPr/>
              <p14:nvPr/>
            </p14:nvContentPartPr>
            <p14:xfrm>
              <a:off x="1573124" y="3066840"/>
              <a:ext cx="332280" cy="382320"/>
            </p14:xfrm>
          </p:contentPart>
        </mc:Choice>
        <mc:Fallback xmlns="">
          <p:pic>
            <p:nvPicPr>
              <p:cNvPr id="87" name="墨迹 88">
                <a:extLst>
                  <a:ext uri="{FF2B5EF4-FFF2-40B4-BE49-F238E27FC236}">
                    <a16:creationId xmlns:a16="http://schemas.microsoft.com/office/drawing/2014/main" id="{5B0E000C-5DE1-BC46-92D7-408B345461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65564" y="3059280"/>
                <a:ext cx="3474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5BC01642-3321-8740-B825-565B467D3AA6}"/>
                  </a:ext>
                </a:extLst>
              </p14:cNvPr>
              <p14:cNvContentPartPr/>
              <p14:nvPr/>
            </p14:nvContentPartPr>
            <p14:xfrm>
              <a:off x="1773284" y="3346560"/>
              <a:ext cx="196200" cy="489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5BC01642-3321-8740-B825-565B467D3A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65724" y="3339000"/>
                <a:ext cx="211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1" name="墨迹 103">
                <a:extLst>
                  <a:ext uri="{FF2B5EF4-FFF2-40B4-BE49-F238E27FC236}">
                    <a16:creationId xmlns:a16="http://schemas.microsoft.com/office/drawing/2014/main" id="{6AF1CC3A-2C13-5B4E-9A1C-ED6F6CDC3894}"/>
                  </a:ext>
                </a:extLst>
              </p14:cNvPr>
              <p14:cNvContentPartPr/>
              <p14:nvPr/>
            </p14:nvContentPartPr>
            <p14:xfrm>
              <a:off x="2963804" y="3737880"/>
              <a:ext cx="2038320" cy="891360"/>
            </p14:xfrm>
          </p:contentPart>
        </mc:Choice>
        <mc:Fallback xmlns="">
          <p:pic>
            <p:nvPicPr>
              <p:cNvPr id="101" name="墨迹 103">
                <a:extLst>
                  <a:ext uri="{FF2B5EF4-FFF2-40B4-BE49-F238E27FC236}">
                    <a16:creationId xmlns:a16="http://schemas.microsoft.com/office/drawing/2014/main" id="{6AF1CC3A-2C13-5B4E-9A1C-ED6F6CDC38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56244" y="3730320"/>
                <a:ext cx="205344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墨迹 104">
                <a:extLst>
                  <a:ext uri="{FF2B5EF4-FFF2-40B4-BE49-F238E27FC236}">
                    <a16:creationId xmlns:a16="http://schemas.microsoft.com/office/drawing/2014/main" id="{3FE9C2CD-886B-884B-A067-543A7AD6C6DF}"/>
                  </a:ext>
                </a:extLst>
              </p14:cNvPr>
              <p14:cNvContentPartPr/>
              <p14:nvPr/>
            </p14:nvContentPartPr>
            <p14:xfrm>
              <a:off x="2396084" y="4085640"/>
              <a:ext cx="279000" cy="416880"/>
            </p14:xfrm>
          </p:contentPart>
        </mc:Choice>
        <mc:Fallback xmlns="">
          <p:pic>
            <p:nvPicPr>
              <p:cNvPr id="102" name="墨迹 104">
                <a:extLst>
                  <a:ext uri="{FF2B5EF4-FFF2-40B4-BE49-F238E27FC236}">
                    <a16:creationId xmlns:a16="http://schemas.microsoft.com/office/drawing/2014/main" id="{3FE9C2CD-886B-884B-A067-543A7AD6C6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88524" y="4078080"/>
                <a:ext cx="2941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3" name="墨迹 105">
                <a:extLst>
                  <a:ext uri="{FF2B5EF4-FFF2-40B4-BE49-F238E27FC236}">
                    <a16:creationId xmlns:a16="http://schemas.microsoft.com/office/drawing/2014/main" id="{10D6AF90-A10C-B94E-8350-080CAD6AEBDF}"/>
                  </a:ext>
                </a:extLst>
              </p14:cNvPr>
              <p14:cNvContentPartPr/>
              <p14:nvPr/>
            </p14:nvContentPartPr>
            <p14:xfrm>
              <a:off x="1714604" y="4134600"/>
              <a:ext cx="255240" cy="294120"/>
            </p14:xfrm>
          </p:contentPart>
        </mc:Choice>
        <mc:Fallback xmlns="">
          <p:pic>
            <p:nvPicPr>
              <p:cNvPr id="103" name="墨迹 105">
                <a:extLst>
                  <a:ext uri="{FF2B5EF4-FFF2-40B4-BE49-F238E27FC236}">
                    <a16:creationId xmlns:a16="http://schemas.microsoft.com/office/drawing/2014/main" id="{10D6AF90-A10C-B94E-8350-080CAD6AEB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07044" y="4127049"/>
                <a:ext cx="270360" cy="308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8F10785C-0FD6-AC4A-9073-6216769B154C}"/>
                  </a:ext>
                </a:extLst>
              </p14:cNvPr>
              <p14:cNvContentPartPr/>
              <p14:nvPr/>
            </p14:nvContentPartPr>
            <p14:xfrm>
              <a:off x="1376564" y="5178240"/>
              <a:ext cx="83520" cy="7884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8F10785C-0FD6-AC4A-9073-6216769B154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322564" y="5070240"/>
                <a:ext cx="1911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64F9CB17-3511-3D4C-8EAD-8450F965FB0B}"/>
                  </a:ext>
                </a:extLst>
              </p14:cNvPr>
              <p14:cNvContentPartPr/>
              <p14:nvPr/>
            </p14:nvContentPartPr>
            <p14:xfrm>
              <a:off x="1366844" y="5369400"/>
              <a:ext cx="118080" cy="14724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64F9CB17-3511-3D4C-8EAD-8450F965FB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2844" y="5261400"/>
                <a:ext cx="2257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D7F3BCCE-654B-3748-AD69-F857AC1674A0}"/>
                  </a:ext>
                </a:extLst>
              </p14:cNvPr>
              <p14:cNvContentPartPr/>
              <p14:nvPr/>
            </p14:nvContentPartPr>
            <p14:xfrm>
              <a:off x="2062364" y="5144040"/>
              <a:ext cx="73800" cy="10332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D7F3BCCE-654B-3748-AD69-F857AC1674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8364" y="5036040"/>
                <a:ext cx="1814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B1988A0-92C1-CB45-8491-891D9BD2816C}"/>
                  </a:ext>
                </a:extLst>
              </p14:cNvPr>
              <p14:cNvContentPartPr/>
              <p14:nvPr/>
            </p14:nvContentPartPr>
            <p14:xfrm>
              <a:off x="2062364" y="5354640"/>
              <a:ext cx="83520" cy="11088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B1988A0-92C1-CB45-8491-891D9BD281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008364" y="5246640"/>
                <a:ext cx="1911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42A4FCD2-D721-5949-851A-A4451B913197}"/>
                  </a:ext>
                </a:extLst>
              </p14:cNvPr>
              <p14:cNvContentPartPr/>
              <p14:nvPr/>
            </p14:nvContentPartPr>
            <p14:xfrm>
              <a:off x="2233724" y="5227200"/>
              <a:ext cx="216000" cy="9360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42A4FCD2-D721-5949-851A-A4451B9131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0084" y="5119560"/>
                <a:ext cx="32364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6" name="墨迹 126">
                <a:extLst>
                  <a:ext uri="{FF2B5EF4-FFF2-40B4-BE49-F238E27FC236}">
                    <a16:creationId xmlns:a16="http://schemas.microsoft.com/office/drawing/2014/main" id="{41A70B54-A899-DA4D-97BD-CD7E774059AE}"/>
                  </a:ext>
                </a:extLst>
              </p14:cNvPr>
              <p14:cNvContentPartPr/>
              <p14:nvPr/>
            </p14:nvContentPartPr>
            <p14:xfrm>
              <a:off x="1780484" y="5479920"/>
              <a:ext cx="3721320" cy="803160"/>
            </p14:xfrm>
          </p:contentPart>
        </mc:Choice>
        <mc:Fallback xmlns="">
          <p:pic>
            <p:nvPicPr>
              <p:cNvPr id="126" name="墨迹 126">
                <a:extLst>
                  <a:ext uri="{FF2B5EF4-FFF2-40B4-BE49-F238E27FC236}">
                    <a16:creationId xmlns:a16="http://schemas.microsoft.com/office/drawing/2014/main" id="{41A70B54-A899-DA4D-97BD-CD7E774059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72925" y="5472360"/>
                <a:ext cx="3736079" cy="81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1" name="墨迹 131">
                <a:extLst>
                  <a:ext uri="{FF2B5EF4-FFF2-40B4-BE49-F238E27FC236}">
                    <a16:creationId xmlns:a16="http://schemas.microsoft.com/office/drawing/2014/main" id="{4C70005A-BB6D-1A4D-95A2-6339BE76D92E}"/>
                  </a:ext>
                </a:extLst>
              </p14:cNvPr>
              <p14:cNvContentPartPr/>
              <p14:nvPr/>
            </p14:nvContentPartPr>
            <p14:xfrm>
              <a:off x="6478844" y="5124240"/>
              <a:ext cx="669240" cy="490320"/>
            </p14:xfrm>
          </p:contentPart>
        </mc:Choice>
        <mc:Fallback xmlns="">
          <p:pic>
            <p:nvPicPr>
              <p:cNvPr id="131" name="墨迹 131">
                <a:extLst>
                  <a:ext uri="{FF2B5EF4-FFF2-40B4-BE49-F238E27FC236}">
                    <a16:creationId xmlns:a16="http://schemas.microsoft.com/office/drawing/2014/main" id="{4C70005A-BB6D-1A4D-95A2-6339BE76D92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71284" y="5116680"/>
                <a:ext cx="68436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9" name="墨迹 139">
                <a:extLst>
                  <a:ext uri="{FF2B5EF4-FFF2-40B4-BE49-F238E27FC236}">
                    <a16:creationId xmlns:a16="http://schemas.microsoft.com/office/drawing/2014/main" id="{11DC4749-872E-7C48-ADF6-7E462B7C6E1A}"/>
                  </a:ext>
                </a:extLst>
              </p14:cNvPr>
              <p14:cNvContentPartPr/>
              <p14:nvPr/>
            </p14:nvContentPartPr>
            <p14:xfrm>
              <a:off x="7265084" y="5168520"/>
              <a:ext cx="1078200" cy="519120"/>
            </p14:xfrm>
          </p:contentPart>
        </mc:Choice>
        <mc:Fallback xmlns="">
          <p:pic>
            <p:nvPicPr>
              <p:cNvPr id="139" name="墨迹 139">
                <a:extLst>
                  <a:ext uri="{FF2B5EF4-FFF2-40B4-BE49-F238E27FC236}">
                    <a16:creationId xmlns:a16="http://schemas.microsoft.com/office/drawing/2014/main" id="{11DC4749-872E-7C48-ADF6-7E462B7C6E1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57884" y="5160960"/>
                <a:ext cx="109332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86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5">
                <a:extLst>
                  <a:ext uri="{FF2B5EF4-FFF2-40B4-BE49-F238E27FC236}">
                    <a16:creationId xmlns:a16="http://schemas.microsoft.com/office/drawing/2014/main" id="{DE3E120A-688D-E849-8CF1-1D7CEC33CC6E}"/>
                  </a:ext>
                </a:extLst>
              </p14:cNvPr>
              <p14:cNvContentPartPr/>
              <p14:nvPr/>
            </p14:nvContentPartPr>
            <p14:xfrm>
              <a:off x="1022140" y="322191"/>
              <a:ext cx="610560" cy="766080"/>
            </p14:xfrm>
          </p:contentPart>
        </mc:Choice>
        <mc:Fallback xmlns="">
          <p:pic>
            <p:nvPicPr>
              <p:cNvPr id="5" name="墨迹 5">
                <a:extLst>
                  <a:ext uri="{FF2B5EF4-FFF2-40B4-BE49-F238E27FC236}">
                    <a16:creationId xmlns:a16="http://schemas.microsoft.com/office/drawing/2014/main" id="{DE3E120A-688D-E849-8CF1-1D7CEC33CC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4580" y="314631"/>
                <a:ext cx="62568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10706EC2-4A40-8541-AA63-A16CE2978AB4}"/>
                  </a:ext>
                </a:extLst>
              </p14:cNvPr>
              <p14:cNvContentPartPr/>
              <p14:nvPr/>
            </p14:nvContentPartPr>
            <p14:xfrm>
              <a:off x="1862380" y="204831"/>
              <a:ext cx="1102320" cy="727200"/>
            </p14:xfrm>
          </p:contentPart>
        </mc:Choice>
        <mc:Fallback xmlns=""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10706EC2-4A40-8541-AA63-A16CE2978A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820" y="197271"/>
                <a:ext cx="11174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5">
                <a:extLst>
                  <a:ext uri="{FF2B5EF4-FFF2-40B4-BE49-F238E27FC236}">
                    <a16:creationId xmlns:a16="http://schemas.microsoft.com/office/drawing/2014/main" id="{D484B826-67EF-3A45-898B-6991D1490D8F}"/>
                  </a:ext>
                </a:extLst>
              </p14:cNvPr>
              <p14:cNvContentPartPr/>
              <p14:nvPr/>
            </p14:nvContentPartPr>
            <p14:xfrm>
              <a:off x="3200860" y="340911"/>
              <a:ext cx="971640" cy="610560"/>
            </p14:xfrm>
          </p:contentPart>
        </mc:Choice>
        <mc:Fallback xmlns="">
          <p:pic>
            <p:nvPicPr>
              <p:cNvPr id="15" name="墨迹 15">
                <a:extLst>
                  <a:ext uri="{FF2B5EF4-FFF2-40B4-BE49-F238E27FC236}">
                    <a16:creationId xmlns:a16="http://schemas.microsoft.com/office/drawing/2014/main" id="{D484B826-67EF-3A45-898B-6991D1490D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3300" y="333351"/>
                <a:ext cx="98676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墨迹 22">
                <a:extLst>
                  <a:ext uri="{FF2B5EF4-FFF2-40B4-BE49-F238E27FC236}">
                    <a16:creationId xmlns:a16="http://schemas.microsoft.com/office/drawing/2014/main" id="{4B26C6AE-BE84-6E4D-8AA8-40294AB9B5E1}"/>
                  </a:ext>
                </a:extLst>
              </p14:cNvPr>
              <p14:cNvContentPartPr/>
              <p14:nvPr/>
            </p14:nvContentPartPr>
            <p14:xfrm>
              <a:off x="1383220" y="1448991"/>
              <a:ext cx="1824120" cy="564480"/>
            </p14:xfrm>
          </p:contentPart>
        </mc:Choice>
        <mc:Fallback xmlns="">
          <p:pic>
            <p:nvPicPr>
              <p:cNvPr id="22" name="墨迹 22">
                <a:extLst>
                  <a:ext uri="{FF2B5EF4-FFF2-40B4-BE49-F238E27FC236}">
                    <a16:creationId xmlns:a16="http://schemas.microsoft.com/office/drawing/2014/main" id="{4B26C6AE-BE84-6E4D-8AA8-40294AB9B5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5661" y="1441426"/>
                <a:ext cx="1839237" cy="5796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墨迹 28">
                <a:extLst>
                  <a:ext uri="{FF2B5EF4-FFF2-40B4-BE49-F238E27FC236}">
                    <a16:creationId xmlns:a16="http://schemas.microsoft.com/office/drawing/2014/main" id="{DD478AD7-32C2-3749-95A6-1F2D1DF5E475}"/>
                  </a:ext>
                </a:extLst>
              </p14:cNvPr>
              <p14:cNvContentPartPr/>
              <p14:nvPr/>
            </p14:nvContentPartPr>
            <p14:xfrm>
              <a:off x="4047580" y="1324431"/>
              <a:ext cx="2855880" cy="809640"/>
            </p14:xfrm>
          </p:contentPart>
        </mc:Choice>
        <mc:Fallback xmlns="">
          <p:pic>
            <p:nvPicPr>
              <p:cNvPr id="28" name="墨迹 28">
                <a:extLst>
                  <a:ext uri="{FF2B5EF4-FFF2-40B4-BE49-F238E27FC236}">
                    <a16:creationId xmlns:a16="http://schemas.microsoft.com/office/drawing/2014/main" id="{DD478AD7-32C2-3749-95A6-1F2D1DF5E4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40020" y="1317231"/>
                <a:ext cx="287100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02E3808A-4C4F-CF49-A7DB-95F772FDD230}"/>
                  </a:ext>
                </a:extLst>
              </p14:cNvPr>
              <p14:cNvContentPartPr/>
              <p14:nvPr/>
            </p14:nvContentPartPr>
            <p14:xfrm>
              <a:off x="7415740" y="1623591"/>
              <a:ext cx="735120" cy="68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02E3808A-4C4F-CF49-A7DB-95F772FDD2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8180" y="1616031"/>
                <a:ext cx="7498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墨迹 43">
                <a:extLst>
                  <a:ext uri="{FF2B5EF4-FFF2-40B4-BE49-F238E27FC236}">
                    <a16:creationId xmlns:a16="http://schemas.microsoft.com/office/drawing/2014/main" id="{95234649-7A96-2A47-A6E6-B530CE147099}"/>
                  </a:ext>
                </a:extLst>
              </p14:cNvPr>
              <p14:cNvContentPartPr/>
              <p14:nvPr/>
            </p14:nvContentPartPr>
            <p14:xfrm>
              <a:off x="8523820" y="1162791"/>
              <a:ext cx="3122640" cy="796680"/>
            </p14:xfrm>
          </p:contentPart>
        </mc:Choice>
        <mc:Fallback xmlns="">
          <p:pic>
            <p:nvPicPr>
              <p:cNvPr id="43" name="墨迹 43">
                <a:extLst>
                  <a:ext uri="{FF2B5EF4-FFF2-40B4-BE49-F238E27FC236}">
                    <a16:creationId xmlns:a16="http://schemas.microsoft.com/office/drawing/2014/main" id="{95234649-7A96-2A47-A6E6-B530CE1470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516260" y="1155231"/>
                <a:ext cx="313776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9D088372-60AC-0B43-BD25-6240F6A926AD}"/>
                  </a:ext>
                </a:extLst>
              </p14:cNvPr>
              <p14:cNvContentPartPr/>
              <p14:nvPr/>
            </p14:nvContentPartPr>
            <p14:xfrm>
              <a:off x="1483300" y="2308311"/>
              <a:ext cx="2974680" cy="91260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9D088372-60AC-0B43-BD25-6240F6A926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740" y="2300751"/>
                <a:ext cx="2989800" cy="9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1" name="墨迹 61">
                <a:extLst>
                  <a:ext uri="{FF2B5EF4-FFF2-40B4-BE49-F238E27FC236}">
                    <a16:creationId xmlns:a16="http://schemas.microsoft.com/office/drawing/2014/main" id="{86E93E7F-7598-7F4A-97E8-25D3CB77D414}"/>
                  </a:ext>
                </a:extLst>
              </p14:cNvPr>
              <p14:cNvContentPartPr/>
              <p14:nvPr/>
            </p14:nvContentPartPr>
            <p14:xfrm>
              <a:off x="4744900" y="2289591"/>
              <a:ext cx="1512000" cy="939960"/>
            </p14:xfrm>
          </p:contentPart>
        </mc:Choice>
        <mc:Fallback xmlns="">
          <p:pic>
            <p:nvPicPr>
              <p:cNvPr id="61" name="墨迹 61">
                <a:extLst>
                  <a:ext uri="{FF2B5EF4-FFF2-40B4-BE49-F238E27FC236}">
                    <a16:creationId xmlns:a16="http://schemas.microsoft.com/office/drawing/2014/main" id="{86E93E7F-7598-7F4A-97E8-25D3CB77D4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7340" y="2282028"/>
                <a:ext cx="1527120" cy="955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9" name="墨迹 79">
                <a:extLst>
                  <a:ext uri="{FF2B5EF4-FFF2-40B4-BE49-F238E27FC236}">
                    <a16:creationId xmlns:a16="http://schemas.microsoft.com/office/drawing/2014/main" id="{9F0D5424-7073-FE4A-9A74-20F570599233}"/>
                  </a:ext>
                </a:extLst>
              </p14:cNvPr>
              <p14:cNvContentPartPr/>
              <p14:nvPr/>
            </p14:nvContentPartPr>
            <p14:xfrm>
              <a:off x="1134100" y="3472551"/>
              <a:ext cx="3443040" cy="921600"/>
            </p14:xfrm>
          </p:contentPart>
        </mc:Choice>
        <mc:Fallback xmlns="">
          <p:pic>
            <p:nvPicPr>
              <p:cNvPr id="79" name="墨迹 79">
                <a:extLst>
                  <a:ext uri="{FF2B5EF4-FFF2-40B4-BE49-F238E27FC236}">
                    <a16:creationId xmlns:a16="http://schemas.microsoft.com/office/drawing/2014/main" id="{9F0D5424-7073-FE4A-9A74-20F57059923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26540" y="3464991"/>
                <a:ext cx="3458160" cy="9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7" name="墨迹 97">
                <a:extLst>
                  <a:ext uri="{FF2B5EF4-FFF2-40B4-BE49-F238E27FC236}">
                    <a16:creationId xmlns:a16="http://schemas.microsoft.com/office/drawing/2014/main" id="{299BCB8B-600C-7349-8524-2058936125A6}"/>
                  </a:ext>
                </a:extLst>
              </p14:cNvPr>
              <p14:cNvContentPartPr/>
              <p14:nvPr/>
            </p14:nvContentPartPr>
            <p14:xfrm>
              <a:off x="1974700" y="4599351"/>
              <a:ext cx="4370400" cy="934200"/>
            </p14:xfrm>
          </p:contentPart>
        </mc:Choice>
        <mc:Fallback xmlns="">
          <p:pic>
            <p:nvPicPr>
              <p:cNvPr id="97" name="墨迹 97">
                <a:extLst>
                  <a:ext uri="{FF2B5EF4-FFF2-40B4-BE49-F238E27FC236}">
                    <a16:creationId xmlns:a16="http://schemas.microsoft.com/office/drawing/2014/main" id="{299BCB8B-600C-7349-8524-2058936125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67141" y="4591791"/>
                <a:ext cx="4385519" cy="9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BF6BCA16-2156-7C47-88A5-5AFBA268A32A}"/>
                  </a:ext>
                </a:extLst>
              </p14:cNvPr>
              <p14:cNvContentPartPr/>
              <p14:nvPr/>
            </p14:nvContentPartPr>
            <p14:xfrm>
              <a:off x="6992380" y="5408631"/>
              <a:ext cx="83880" cy="14976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BF6BCA16-2156-7C47-88A5-5AFBA268A3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38380" y="5300631"/>
                <a:ext cx="1915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3" name="墨迹 103">
                <a:extLst>
                  <a:ext uri="{FF2B5EF4-FFF2-40B4-BE49-F238E27FC236}">
                    <a16:creationId xmlns:a16="http://schemas.microsoft.com/office/drawing/2014/main" id="{C19A8E7D-9F27-9D4F-89FF-5D5896EE0C7C}"/>
                  </a:ext>
                </a:extLst>
              </p14:cNvPr>
              <p14:cNvContentPartPr/>
              <p14:nvPr/>
            </p14:nvContentPartPr>
            <p14:xfrm>
              <a:off x="7627420" y="4318911"/>
              <a:ext cx="330480" cy="734400"/>
            </p14:xfrm>
          </p:contentPart>
        </mc:Choice>
        <mc:Fallback xmlns="">
          <p:pic>
            <p:nvPicPr>
              <p:cNvPr id="103" name="墨迹 103">
                <a:extLst>
                  <a:ext uri="{FF2B5EF4-FFF2-40B4-BE49-F238E27FC236}">
                    <a16:creationId xmlns:a16="http://schemas.microsoft.com/office/drawing/2014/main" id="{C19A8E7D-9F27-9D4F-89FF-5D5896EE0C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19860" y="4311351"/>
                <a:ext cx="3452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2" name="墨迹 112">
                <a:extLst>
                  <a:ext uri="{FF2B5EF4-FFF2-40B4-BE49-F238E27FC236}">
                    <a16:creationId xmlns:a16="http://schemas.microsoft.com/office/drawing/2014/main" id="{6C8536D6-B2C3-9746-A975-937ED1EEE004}"/>
                  </a:ext>
                </a:extLst>
              </p14:cNvPr>
              <p14:cNvContentPartPr/>
              <p14:nvPr/>
            </p14:nvContentPartPr>
            <p14:xfrm>
              <a:off x="9002980" y="4194711"/>
              <a:ext cx="1569600" cy="640800"/>
            </p14:xfrm>
          </p:contentPart>
        </mc:Choice>
        <mc:Fallback xmlns="">
          <p:pic>
            <p:nvPicPr>
              <p:cNvPr id="112" name="墨迹 112">
                <a:extLst>
                  <a:ext uri="{FF2B5EF4-FFF2-40B4-BE49-F238E27FC236}">
                    <a16:creationId xmlns:a16="http://schemas.microsoft.com/office/drawing/2014/main" id="{6C8536D6-B2C3-9746-A975-937ED1EEE0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95418" y="4187151"/>
                <a:ext cx="1584723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墨迹 117">
                <a:extLst>
                  <a:ext uri="{FF2B5EF4-FFF2-40B4-BE49-F238E27FC236}">
                    <a16:creationId xmlns:a16="http://schemas.microsoft.com/office/drawing/2014/main" id="{E02F1087-D495-EF4D-92A9-7AD7F98C8ECA}"/>
                  </a:ext>
                </a:extLst>
              </p14:cNvPr>
              <p14:cNvContentPartPr/>
              <p14:nvPr/>
            </p14:nvContentPartPr>
            <p14:xfrm>
              <a:off x="8231140" y="4443471"/>
              <a:ext cx="604440" cy="448560"/>
            </p14:xfrm>
          </p:contentPart>
        </mc:Choice>
        <mc:Fallback xmlns="">
          <p:pic>
            <p:nvPicPr>
              <p:cNvPr id="117" name="墨迹 117">
                <a:extLst>
                  <a:ext uri="{FF2B5EF4-FFF2-40B4-BE49-F238E27FC236}">
                    <a16:creationId xmlns:a16="http://schemas.microsoft.com/office/drawing/2014/main" id="{E02F1087-D495-EF4D-92A9-7AD7F98C8E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23575" y="4435911"/>
                <a:ext cx="619569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123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9">
                <a:extLst>
                  <a:ext uri="{FF2B5EF4-FFF2-40B4-BE49-F238E27FC236}">
                    <a16:creationId xmlns:a16="http://schemas.microsoft.com/office/drawing/2014/main" id="{5F7560DD-26BB-BB46-A421-7B0F9EE8F32A}"/>
                  </a:ext>
                </a:extLst>
              </p14:cNvPr>
              <p14:cNvContentPartPr/>
              <p14:nvPr/>
            </p14:nvContentPartPr>
            <p14:xfrm>
              <a:off x="1491580" y="291231"/>
              <a:ext cx="140760" cy="162360"/>
            </p14:xfrm>
          </p:contentPart>
        </mc:Choice>
        <mc:Fallback xmlns="">
          <p:pic>
            <p:nvPicPr>
              <p:cNvPr id="8" name="墨迹 9">
                <a:extLst>
                  <a:ext uri="{FF2B5EF4-FFF2-40B4-BE49-F238E27FC236}">
                    <a16:creationId xmlns:a16="http://schemas.microsoft.com/office/drawing/2014/main" id="{5F7560DD-26BB-BB46-A421-7B0F9EE8F3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4020" y="283671"/>
                <a:ext cx="1558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10">
                <a:extLst>
                  <a:ext uri="{FF2B5EF4-FFF2-40B4-BE49-F238E27FC236}">
                    <a16:creationId xmlns:a16="http://schemas.microsoft.com/office/drawing/2014/main" id="{28A903C9-10A7-F645-A784-798EE762B441}"/>
                  </a:ext>
                </a:extLst>
              </p14:cNvPr>
              <p14:cNvContentPartPr/>
              <p14:nvPr/>
            </p14:nvContentPartPr>
            <p14:xfrm>
              <a:off x="704620" y="347031"/>
              <a:ext cx="498240" cy="392400"/>
            </p14:xfrm>
          </p:contentPart>
        </mc:Choice>
        <mc:Fallback xmlns="">
          <p:pic>
            <p:nvPicPr>
              <p:cNvPr id="9" name="墨迹 10">
                <a:extLst>
                  <a:ext uri="{FF2B5EF4-FFF2-40B4-BE49-F238E27FC236}">
                    <a16:creationId xmlns:a16="http://schemas.microsoft.com/office/drawing/2014/main" id="{28A903C9-10A7-F645-A784-798EE762B4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060" y="339831"/>
                <a:ext cx="5133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5">
                <a:extLst>
                  <a:ext uri="{FF2B5EF4-FFF2-40B4-BE49-F238E27FC236}">
                    <a16:creationId xmlns:a16="http://schemas.microsoft.com/office/drawing/2014/main" id="{47572723-8A34-1842-802E-F063241E78EF}"/>
                  </a:ext>
                </a:extLst>
              </p14:cNvPr>
              <p14:cNvContentPartPr/>
              <p14:nvPr/>
            </p14:nvContentPartPr>
            <p14:xfrm>
              <a:off x="1464220" y="384471"/>
              <a:ext cx="255600" cy="342720"/>
            </p14:xfrm>
          </p:contentPart>
        </mc:Choice>
        <mc:Fallback xmlns="">
          <p:pic>
            <p:nvPicPr>
              <p:cNvPr id="15" name="墨迹 15">
                <a:extLst>
                  <a:ext uri="{FF2B5EF4-FFF2-40B4-BE49-F238E27FC236}">
                    <a16:creationId xmlns:a16="http://schemas.microsoft.com/office/drawing/2014/main" id="{47572723-8A34-1842-802E-F063241E78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6660" y="376911"/>
                <a:ext cx="2707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D3E721E5-E155-1F4D-BC35-FF356B95E1DB}"/>
                  </a:ext>
                </a:extLst>
              </p14:cNvPr>
              <p14:cNvContentPartPr/>
              <p14:nvPr/>
            </p14:nvContentPartPr>
            <p14:xfrm>
              <a:off x="1028260" y="571311"/>
              <a:ext cx="25200" cy="3132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D3E721E5-E155-1F4D-BC35-FF356B95E1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0700" y="563751"/>
                <a:ext cx="40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237014A-E615-9341-9F42-120CDCB9D371}"/>
                  </a:ext>
                </a:extLst>
              </p14:cNvPr>
              <p14:cNvContentPartPr/>
              <p14:nvPr/>
            </p14:nvContentPartPr>
            <p14:xfrm>
              <a:off x="3456100" y="664551"/>
              <a:ext cx="37800" cy="2520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237014A-E615-9341-9F42-120CDCB9D3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8540" y="656991"/>
                <a:ext cx="52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764D09F-0249-C04F-85D5-3BC80FAB0A3A}"/>
                  </a:ext>
                </a:extLst>
              </p14:cNvPr>
              <p14:cNvContentPartPr/>
              <p14:nvPr/>
            </p14:nvContentPartPr>
            <p14:xfrm>
              <a:off x="3480940" y="801711"/>
              <a:ext cx="12960" cy="190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764D09F-0249-C04F-85D5-3BC80FAB0A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3740" y="794151"/>
                <a:ext cx="277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墨迹 29">
                <a:extLst>
                  <a:ext uri="{FF2B5EF4-FFF2-40B4-BE49-F238E27FC236}">
                    <a16:creationId xmlns:a16="http://schemas.microsoft.com/office/drawing/2014/main" id="{837CCA11-1524-6D46-9601-190E932751BE}"/>
                  </a:ext>
                </a:extLst>
              </p14:cNvPr>
              <p14:cNvContentPartPr/>
              <p14:nvPr/>
            </p14:nvContentPartPr>
            <p14:xfrm>
              <a:off x="2740420" y="228951"/>
              <a:ext cx="516960" cy="473400"/>
            </p14:xfrm>
          </p:contentPart>
        </mc:Choice>
        <mc:Fallback xmlns="">
          <p:pic>
            <p:nvPicPr>
              <p:cNvPr id="28" name="墨迹 29">
                <a:extLst>
                  <a:ext uri="{FF2B5EF4-FFF2-40B4-BE49-F238E27FC236}">
                    <a16:creationId xmlns:a16="http://schemas.microsoft.com/office/drawing/2014/main" id="{837CCA11-1524-6D46-9601-190E932751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2860" y="221391"/>
                <a:ext cx="5320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墨迹 30">
                <a:extLst>
                  <a:ext uri="{FF2B5EF4-FFF2-40B4-BE49-F238E27FC236}">
                    <a16:creationId xmlns:a16="http://schemas.microsoft.com/office/drawing/2014/main" id="{B6440585-D2C4-8248-AA2F-1601CAD0804B}"/>
                  </a:ext>
                </a:extLst>
              </p14:cNvPr>
              <p14:cNvContentPartPr/>
              <p14:nvPr/>
            </p14:nvContentPartPr>
            <p14:xfrm>
              <a:off x="2030500" y="322191"/>
              <a:ext cx="461160" cy="498240"/>
            </p14:xfrm>
          </p:contentPart>
        </mc:Choice>
        <mc:Fallback xmlns="">
          <p:pic>
            <p:nvPicPr>
              <p:cNvPr id="29" name="墨迹 30">
                <a:extLst>
                  <a:ext uri="{FF2B5EF4-FFF2-40B4-BE49-F238E27FC236}">
                    <a16:creationId xmlns:a16="http://schemas.microsoft.com/office/drawing/2014/main" id="{B6440585-D2C4-8248-AA2F-1601CAD080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22940" y="314631"/>
                <a:ext cx="4762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559E0C52-98A1-3142-84ED-B6D0C8D435AA}"/>
                  </a:ext>
                </a:extLst>
              </p14:cNvPr>
              <p14:cNvContentPartPr/>
              <p14:nvPr/>
            </p14:nvContentPartPr>
            <p14:xfrm>
              <a:off x="2360620" y="1393191"/>
              <a:ext cx="243000" cy="12492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559E0C52-98A1-3142-84ED-B6D0C8D435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53060" y="1385631"/>
                <a:ext cx="258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3E2E27BF-B986-A340-8874-F79657772A0A}"/>
                  </a:ext>
                </a:extLst>
              </p14:cNvPr>
              <p14:cNvContentPartPr/>
              <p14:nvPr/>
            </p14:nvContentPartPr>
            <p14:xfrm>
              <a:off x="2914660" y="1455471"/>
              <a:ext cx="43920" cy="252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3E2E27BF-B986-A340-8874-F79657772A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7100" y="1447911"/>
                <a:ext cx="59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墨迹 47">
                <a:extLst>
                  <a:ext uri="{FF2B5EF4-FFF2-40B4-BE49-F238E27FC236}">
                    <a16:creationId xmlns:a16="http://schemas.microsoft.com/office/drawing/2014/main" id="{D29425FA-3AA3-134B-A42F-459CC92A5853}"/>
                  </a:ext>
                </a:extLst>
              </p14:cNvPr>
              <p14:cNvContentPartPr/>
              <p14:nvPr/>
            </p14:nvContentPartPr>
            <p14:xfrm>
              <a:off x="4196980" y="1113111"/>
              <a:ext cx="504360" cy="423720"/>
            </p14:xfrm>
          </p:contentPart>
        </mc:Choice>
        <mc:Fallback xmlns="">
          <p:pic>
            <p:nvPicPr>
              <p:cNvPr id="44" name="墨迹 47">
                <a:extLst>
                  <a:ext uri="{FF2B5EF4-FFF2-40B4-BE49-F238E27FC236}">
                    <a16:creationId xmlns:a16="http://schemas.microsoft.com/office/drawing/2014/main" id="{D29425FA-3AA3-134B-A42F-459CC92A585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9425" y="1105551"/>
                <a:ext cx="519469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墨迹 48">
                <a:extLst>
                  <a:ext uri="{FF2B5EF4-FFF2-40B4-BE49-F238E27FC236}">
                    <a16:creationId xmlns:a16="http://schemas.microsoft.com/office/drawing/2014/main" id="{39217B98-8C14-844C-B141-386F637F4B3C}"/>
                  </a:ext>
                </a:extLst>
              </p14:cNvPr>
              <p14:cNvContentPartPr/>
              <p14:nvPr/>
            </p14:nvContentPartPr>
            <p14:xfrm>
              <a:off x="3207340" y="1430271"/>
              <a:ext cx="535680" cy="43920"/>
            </p14:xfrm>
          </p:contentPart>
        </mc:Choice>
        <mc:Fallback xmlns="">
          <p:pic>
            <p:nvPicPr>
              <p:cNvPr id="45" name="墨迹 48">
                <a:extLst>
                  <a:ext uri="{FF2B5EF4-FFF2-40B4-BE49-F238E27FC236}">
                    <a16:creationId xmlns:a16="http://schemas.microsoft.com/office/drawing/2014/main" id="{39217B98-8C14-844C-B141-386F637F4B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9780" y="1423071"/>
                <a:ext cx="550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墨迹 49">
                <a:extLst>
                  <a:ext uri="{FF2B5EF4-FFF2-40B4-BE49-F238E27FC236}">
                    <a16:creationId xmlns:a16="http://schemas.microsoft.com/office/drawing/2014/main" id="{BC44A998-2978-4A40-AEE0-053FA49232C4}"/>
                  </a:ext>
                </a:extLst>
              </p14:cNvPr>
              <p14:cNvContentPartPr/>
              <p14:nvPr/>
            </p14:nvContentPartPr>
            <p14:xfrm>
              <a:off x="1937260" y="1405431"/>
              <a:ext cx="235800" cy="199440"/>
            </p14:xfrm>
          </p:contentPart>
        </mc:Choice>
        <mc:Fallback xmlns="">
          <p:pic>
            <p:nvPicPr>
              <p:cNvPr id="46" name="墨迹 49">
                <a:extLst>
                  <a:ext uri="{FF2B5EF4-FFF2-40B4-BE49-F238E27FC236}">
                    <a16:creationId xmlns:a16="http://schemas.microsoft.com/office/drawing/2014/main" id="{BC44A998-2978-4A40-AEE0-053FA49232C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29688" y="1397871"/>
                <a:ext cx="250943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墨迹 50">
                <a:extLst>
                  <a:ext uri="{FF2B5EF4-FFF2-40B4-BE49-F238E27FC236}">
                    <a16:creationId xmlns:a16="http://schemas.microsoft.com/office/drawing/2014/main" id="{A93589FC-48A0-4C4F-B61D-32F43308285B}"/>
                  </a:ext>
                </a:extLst>
              </p14:cNvPr>
              <p14:cNvContentPartPr/>
              <p14:nvPr/>
            </p14:nvContentPartPr>
            <p14:xfrm>
              <a:off x="1115380" y="1175031"/>
              <a:ext cx="510840" cy="604080"/>
            </p14:xfrm>
          </p:contentPart>
        </mc:Choice>
        <mc:Fallback xmlns="">
          <p:pic>
            <p:nvPicPr>
              <p:cNvPr id="47" name="墨迹 50">
                <a:extLst>
                  <a:ext uri="{FF2B5EF4-FFF2-40B4-BE49-F238E27FC236}">
                    <a16:creationId xmlns:a16="http://schemas.microsoft.com/office/drawing/2014/main" id="{A93589FC-48A0-4C4F-B61D-32F4330828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7820" y="1167831"/>
                <a:ext cx="5259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B919E1FC-5B6A-654C-AE32-FD7CF95158DC}"/>
                  </a:ext>
                </a:extLst>
              </p14:cNvPr>
              <p14:cNvContentPartPr/>
              <p14:nvPr/>
            </p14:nvContentPartPr>
            <p14:xfrm>
              <a:off x="6998500" y="1231191"/>
              <a:ext cx="187200" cy="13716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B919E1FC-5B6A-654C-AE32-FD7CF95158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90940" y="1223631"/>
                <a:ext cx="2023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墨迹 72">
                <a:extLst>
                  <a:ext uri="{FF2B5EF4-FFF2-40B4-BE49-F238E27FC236}">
                    <a16:creationId xmlns:a16="http://schemas.microsoft.com/office/drawing/2014/main" id="{AB7E77DC-CB2A-E94C-A9D6-44BBC99651A4}"/>
                  </a:ext>
                </a:extLst>
              </p14:cNvPr>
              <p14:cNvContentPartPr/>
              <p14:nvPr/>
            </p14:nvContentPartPr>
            <p14:xfrm>
              <a:off x="7527700" y="1013391"/>
              <a:ext cx="211320" cy="404280"/>
            </p14:xfrm>
          </p:contentPart>
        </mc:Choice>
        <mc:Fallback xmlns="">
          <p:pic>
            <p:nvPicPr>
              <p:cNvPr id="69" name="墨迹 72">
                <a:extLst>
                  <a:ext uri="{FF2B5EF4-FFF2-40B4-BE49-F238E27FC236}">
                    <a16:creationId xmlns:a16="http://schemas.microsoft.com/office/drawing/2014/main" id="{AB7E77DC-CB2A-E94C-A9D6-44BBC99651A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20140" y="1005831"/>
                <a:ext cx="22644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墨迹 73">
                <a:extLst>
                  <a:ext uri="{FF2B5EF4-FFF2-40B4-BE49-F238E27FC236}">
                    <a16:creationId xmlns:a16="http://schemas.microsoft.com/office/drawing/2014/main" id="{E6378607-30C0-9848-BC91-E65754B27E85}"/>
                  </a:ext>
                </a:extLst>
              </p14:cNvPr>
              <p14:cNvContentPartPr/>
              <p14:nvPr/>
            </p14:nvContentPartPr>
            <p14:xfrm>
              <a:off x="6338620" y="1262511"/>
              <a:ext cx="405000" cy="155160"/>
            </p14:xfrm>
          </p:contentPart>
        </mc:Choice>
        <mc:Fallback xmlns="">
          <p:pic>
            <p:nvPicPr>
              <p:cNvPr id="70" name="墨迹 73">
                <a:extLst>
                  <a:ext uri="{FF2B5EF4-FFF2-40B4-BE49-F238E27FC236}">
                    <a16:creationId xmlns:a16="http://schemas.microsoft.com/office/drawing/2014/main" id="{E6378607-30C0-9848-BC91-E65754B27E8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31060" y="1254951"/>
                <a:ext cx="4201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墨迹 74">
                <a:extLst>
                  <a:ext uri="{FF2B5EF4-FFF2-40B4-BE49-F238E27FC236}">
                    <a16:creationId xmlns:a16="http://schemas.microsoft.com/office/drawing/2014/main" id="{68602829-8319-9E43-8D32-587BC3B513FF}"/>
                  </a:ext>
                </a:extLst>
              </p14:cNvPr>
              <p14:cNvContentPartPr/>
              <p14:nvPr/>
            </p14:nvContentPartPr>
            <p14:xfrm>
              <a:off x="5672620" y="1025631"/>
              <a:ext cx="373680" cy="794520"/>
            </p14:xfrm>
          </p:contentPart>
        </mc:Choice>
        <mc:Fallback xmlns="">
          <p:pic>
            <p:nvPicPr>
              <p:cNvPr id="71" name="墨迹 74">
                <a:extLst>
                  <a:ext uri="{FF2B5EF4-FFF2-40B4-BE49-F238E27FC236}">
                    <a16:creationId xmlns:a16="http://schemas.microsoft.com/office/drawing/2014/main" id="{68602829-8319-9E43-8D32-587BC3B513F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65067" y="1018071"/>
                <a:ext cx="388785" cy="80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墨迹 75">
                <a:extLst>
                  <a:ext uri="{FF2B5EF4-FFF2-40B4-BE49-F238E27FC236}">
                    <a16:creationId xmlns:a16="http://schemas.microsoft.com/office/drawing/2014/main" id="{908AFECA-A22B-1544-83A3-4A9615585388}"/>
                  </a:ext>
                </a:extLst>
              </p14:cNvPr>
              <p14:cNvContentPartPr/>
              <p14:nvPr/>
            </p14:nvContentPartPr>
            <p14:xfrm>
              <a:off x="5031100" y="1113111"/>
              <a:ext cx="461160" cy="348840"/>
            </p14:xfrm>
          </p:contentPart>
        </mc:Choice>
        <mc:Fallback xmlns="">
          <p:pic>
            <p:nvPicPr>
              <p:cNvPr id="72" name="墨迹 75">
                <a:extLst>
                  <a:ext uri="{FF2B5EF4-FFF2-40B4-BE49-F238E27FC236}">
                    <a16:creationId xmlns:a16="http://schemas.microsoft.com/office/drawing/2014/main" id="{908AFECA-A22B-1544-83A3-4A961558538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23900" y="1105551"/>
                <a:ext cx="476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0C1163D9-3240-7E4C-AF66-E092AB3E385D}"/>
                  </a:ext>
                </a:extLst>
              </p14:cNvPr>
              <p14:cNvContentPartPr/>
              <p14:nvPr/>
            </p14:nvContentPartPr>
            <p14:xfrm>
              <a:off x="7944940" y="863991"/>
              <a:ext cx="554400" cy="56700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0C1163D9-3240-7E4C-AF66-E092AB3E38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37380" y="856431"/>
                <a:ext cx="56952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43BBFD01-21EE-6745-BF71-A5320A867A56}"/>
                  </a:ext>
                </a:extLst>
              </p14:cNvPr>
              <p14:cNvContentPartPr/>
              <p14:nvPr/>
            </p14:nvContentPartPr>
            <p14:xfrm>
              <a:off x="8747740" y="1517751"/>
              <a:ext cx="25200" cy="4392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43BBFD01-21EE-6745-BF71-A5320A867A5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40180" y="1510191"/>
                <a:ext cx="40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墨迹 86">
                <a:extLst>
                  <a:ext uri="{FF2B5EF4-FFF2-40B4-BE49-F238E27FC236}">
                    <a16:creationId xmlns:a16="http://schemas.microsoft.com/office/drawing/2014/main" id="{7C4109DB-2F5E-A54D-9F72-037AA6F1DCA6}"/>
                  </a:ext>
                </a:extLst>
              </p14:cNvPr>
              <p14:cNvContentPartPr/>
              <p14:nvPr/>
            </p14:nvContentPartPr>
            <p14:xfrm>
              <a:off x="9189820" y="907551"/>
              <a:ext cx="2158560" cy="753840"/>
            </p14:xfrm>
          </p:contentPart>
        </mc:Choice>
        <mc:Fallback xmlns="">
          <p:pic>
            <p:nvPicPr>
              <p:cNvPr id="86" name="墨迹 86">
                <a:extLst>
                  <a:ext uri="{FF2B5EF4-FFF2-40B4-BE49-F238E27FC236}">
                    <a16:creationId xmlns:a16="http://schemas.microsoft.com/office/drawing/2014/main" id="{7C4109DB-2F5E-A54D-9F72-037AA6F1DCA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82260" y="899987"/>
                <a:ext cx="2173680" cy="768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3" name="墨迹 93">
                <a:extLst>
                  <a:ext uri="{FF2B5EF4-FFF2-40B4-BE49-F238E27FC236}">
                    <a16:creationId xmlns:a16="http://schemas.microsoft.com/office/drawing/2014/main" id="{A586E676-08E4-FD40-9409-6DF843719E7F}"/>
                  </a:ext>
                </a:extLst>
              </p14:cNvPr>
              <p14:cNvContentPartPr/>
              <p14:nvPr/>
            </p14:nvContentPartPr>
            <p14:xfrm>
              <a:off x="393940" y="2252871"/>
              <a:ext cx="708840" cy="363240"/>
            </p14:xfrm>
          </p:contentPart>
        </mc:Choice>
        <mc:Fallback xmlns="">
          <p:pic>
            <p:nvPicPr>
              <p:cNvPr id="93" name="墨迹 93">
                <a:extLst>
                  <a:ext uri="{FF2B5EF4-FFF2-40B4-BE49-F238E27FC236}">
                    <a16:creationId xmlns:a16="http://schemas.microsoft.com/office/drawing/2014/main" id="{A586E676-08E4-FD40-9409-6DF843719E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6380" y="2245318"/>
                <a:ext cx="723600" cy="3783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3" name="墨迹 113">
                <a:extLst>
                  <a:ext uri="{FF2B5EF4-FFF2-40B4-BE49-F238E27FC236}">
                    <a16:creationId xmlns:a16="http://schemas.microsoft.com/office/drawing/2014/main" id="{639E1C50-4C56-314B-ABDC-2070C08B31DB}"/>
                  </a:ext>
                </a:extLst>
              </p14:cNvPr>
              <p14:cNvContentPartPr/>
              <p14:nvPr/>
            </p14:nvContentPartPr>
            <p14:xfrm>
              <a:off x="1239940" y="1866231"/>
              <a:ext cx="6201000" cy="834840"/>
            </p14:xfrm>
          </p:contentPart>
        </mc:Choice>
        <mc:Fallback xmlns="">
          <p:pic>
            <p:nvPicPr>
              <p:cNvPr id="113" name="墨迹 113">
                <a:extLst>
                  <a:ext uri="{FF2B5EF4-FFF2-40B4-BE49-F238E27FC236}">
                    <a16:creationId xmlns:a16="http://schemas.microsoft.com/office/drawing/2014/main" id="{639E1C50-4C56-314B-ABDC-2070C08B31D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32380" y="1858668"/>
                <a:ext cx="6216120" cy="849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8" name="墨迹 118">
                <a:extLst>
                  <a:ext uri="{FF2B5EF4-FFF2-40B4-BE49-F238E27FC236}">
                    <a16:creationId xmlns:a16="http://schemas.microsoft.com/office/drawing/2014/main" id="{17DF98DA-71F6-5D4A-BF0A-68782F7CC9CE}"/>
                  </a:ext>
                </a:extLst>
              </p14:cNvPr>
              <p14:cNvContentPartPr/>
              <p14:nvPr/>
            </p14:nvContentPartPr>
            <p14:xfrm>
              <a:off x="2846260" y="3148551"/>
              <a:ext cx="3143880" cy="2882880"/>
            </p14:xfrm>
          </p:contentPart>
        </mc:Choice>
        <mc:Fallback xmlns="">
          <p:pic>
            <p:nvPicPr>
              <p:cNvPr id="118" name="墨迹 118">
                <a:extLst>
                  <a:ext uri="{FF2B5EF4-FFF2-40B4-BE49-F238E27FC236}">
                    <a16:creationId xmlns:a16="http://schemas.microsoft.com/office/drawing/2014/main" id="{17DF98DA-71F6-5D4A-BF0A-68782F7CC9C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8701" y="3140991"/>
                <a:ext cx="3158998" cy="28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墨迹 123">
                <a:extLst>
                  <a:ext uri="{FF2B5EF4-FFF2-40B4-BE49-F238E27FC236}">
                    <a16:creationId xmlns:a16="http://schemas.microsoft.com/office/drawing/2014/main" id="{05A2D466-7D41-5642-98A6-7A31C0D43630}"/>
                  </a:ext>
                </a:extLst>
              </p14:cNvPr>
              <p14:cNvContentPartPr/>
              <p14:nvPr/>
            </p14:nvContentPartPr>
            <p14:xfrm>
              <a:off x="3014380" y="5588991"/>
              <a:ext cx="2976120" cy="567000"/>
            </p14:xfrm>
          </p:contentPart>
        </mc:Choice>
        <mc:Fallback xmlns="">
          <p:pic>
            <p:nvPicPr>
              <p:cNvPr id="123" name="墨迹 123">
                <a:extLst>
                  <a:ext uri="{FF2B5EF4-FFF2-40B4-BE49-F238E27FC236}">
                    <a16:creationId xmlns:a16="http://schemas.microsoft.com/office/drawing/2014/main" id="{05A2D466-7D41-5642-98A6-7A31C0D436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06820" y="5581431"/>
                <a:ext cx="299124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墨迹 129">
                <a:extLst>
                  <a:ext uri="{FF2B5EF4-FFF2-40B4-BE49-F238E27FC236}">
                    <a16:creationId xmlns:a16="http://schemas.microsoft.com/office/drawing/2014/main" id="{54132DAD-3B64-BD45-9D49-2490AC6A5DA2}"/>
                  </a:ext>
                </a:extLst>
              </p14:cNvPr>
              <p14:cNvContentPartPr/>
              <p14:nvPr/>
            </p14:nvContentPartPr>
            <p14:xfrm>
              <a:off x="2983060" y="3304431"/>
              <a:ext cx="2836440" cy="2931480"/>
            </p14:xfrm>
          </p:contentPart>
        </mc:Choice>
        <mc:Fallback xmlns="">
          <p:pic>
            <p:nvPicPr>
              <p:cNvPr id="129" name="墨迹 129">
                <a:extLst>
                  <a:ext uri="{FF2B5EF4-FFF2-40B4-BE49-F238E27FC236}">
                    <a16:creationId xmlns:a16="http://schemas.microsoft.com/office/drawing/2014/main" id="{54132DAD-3B64-BD45-9D49-2490AC6A5D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75500" y="3296872"/>
                <a:ext cx="2851560" cy="2946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11127D54-83C6-7442-BF77-19AB40661AB1}"/>
                  </a:ext>
                </a:extLst>
              </p14:cNvPr>
              <p14:cNvContentPartPr/>
              <p14:nvPr/>
            </p14:nvContentPartPr>
            <p14:xfrm>
              <a:off x="8536060" y="3298671"/>
              <a:ext cx="161640" cy="74052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11127D54-83C6-7442-BF77-19AB40661A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28500" y="3291111"/>
                <a:ext cx="17676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4" name="墨迹 134">
                <a:extLst>
                  <a:ext uri="{FF2B5EF4-FFF2-40B4-BE49-F238E27FC236}">
                    <a16:creationId xmlns:a16="http://schemas.microsoft.com/office/drawing/2014/main" id="{B8EB093E-C28A-144F-9035-4EDCE1776E1E}"/>
                  </a:ext>
                </a:extLst>
              </p14:cNvPr>
              <p14:cNvContentPartPr/>
              <p14:nvPr/>
            </p14:nvContentPartPr>
            <p14:xfrm>
              <a:off x="7359580" y="3429351"/>
              <a:ext cx="784800" cy="323280"/>
            </p14:xfrm>
          </p:contentPart>
        </mc:Choice>
        <mc:Fallback xmlns="">
          <p:pic>
            <p:nvPicPr>
              <p:cNvPr id="134" name="墨迹 134">
                <a:extLst>
                  <a:ext uri="{FF2B5EF4-FFF2-40B4-BE49-F238E27FC236}">
                    <a16:creationId xmlns:a16="http://schemas.microsoft.com/office/drawing/2014/main" id="{B8EB093E-C28A-144F-9035-4EDCE1776E1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52020" y="3422151"/>
                <a:ext cx="7999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墨迹 138">
                <a:extLst>
                  <a:ext uri="{FF2B5EF4-FFF2-40B4-BE49-F238E27FC236}">
                    <a16:creationId xmlns:a16="http://schemas.microsoft.com/office/drawing/2014/main" id="{D5BEAE06-8B7C-C842-A339-72DA8440DB7A}"/>
                  </a:ext>
                </a:extLst>
              </p14:cNvPr>
              <p14:cNvContentPartPr/>
              <p14:nvPr/>
            </p14:nvContentPartPr>
            <p14:xfrm>
              <a:off x="4358980" y="4356351"/>
              <a:ext cx="224640" cy="342720"/>
            </p14:xfrm>
          </p:contentPart>
        </mc:Choice>
        <mc:Fallback xmlns="">
          <p:pic>
            <p:nvPicPr>
              <p:cNvPr id="138" name="墨迹 138">
                <a:extLst>
                  <a:ext uri="{FF2B5EF4-FFF2-40B4-BE49-F238E27FC236}">
                    <a16:creationId xmlns:a16="http://schemas.microsoft.com/office/drawing/2014/main" id="{D5BEAE06-8B7C-C842-A339-72DA8440DB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51420" y="4348791"/>
                <a:ext cx="239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29E3D44B-C90A-5841-BE42-5EE6FDF1C1C5}"/>
                  </a:ext>
                </a:extLst>
              </p14:cNvPr>
              <p14:cNvContentPartPr/>
              <p14:nvPr/>
            </p14:nvContentPartPr>
            <p14:xfrm>
              <a:off x="4383820" y="3547071"/>
              <a:ext cx="56520" cy="29304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29E3D44B-C90A-5841-BE42-5EE6FDF1C1C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76260" y="3539511"/>
                <a:ext cx="71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FD6F96DD-F82D-4349-87AC-317DC47FBB58}"/>
                  </a:ext>
                </a:extLst>
              </p14:cNvPr>
              <p14:cNvContentPartPr/>
              <p14:nvPr/>
            </p14:nvContentPartPr>
            <p14:xfrm>
              <a:off x="4421260" y="5178231"/>
              <a:ext cx="155880" cy="54828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FD6F96DD-F82D-4349-87AC-317DC47FBB5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13700" y="5170671"/>
                <a:ext cx="1710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C7ACB6C2-E209-D441-BC38-0FB9FE0B7090}"/>
                  </a:ext>
                </a:extLst>
              </p14:cNvPr>
              <p14:cNvContentPartPr/>
              <p14:nvPr/>
            </p14:nvContentPartPr>
            <p14:xfrm>
              <a:off x="3381580" y="4462191"/>
              <a:ext cx="212040" cy="39816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C7ACB6C2-E209-D441-BC38-0FB9FE0B70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74020" y="4454631"/>
                <a:ext cx="2271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6AD3576E-3EC7-4644-878B-2341030913E7}"/>
                  </a:ext>
                </a:extLst>
              </p14:cNvPr>
              <p14:cNvContentPartPr/>
              <p14:nvPr/>
            </p14:nvContentPartPr>
            <p14:xfrm>
              <a:off x="5143420" y="4350231"/>
              <a:ext cx="218160" cy="535680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6AD3576E-3EC7-4644-878B-2341030913E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135860" y="4342671"/>
                <a:ext cx="23328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A49D22CB-E6D3-EE40-A982-846067926BFB}"/>
                  </a:ext>
                </a:extLst>
              </p14:cNvPr>
              <p14:cNvContentPartPr/>
              <p14:nvPr/>
            </p14:nvContentPartPr>
            <p14:xfrm>
              <a:off x="3263140" y="3603231"/>
              <a:ext cx="212040" cy="36144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A49D22CB-E6D3-EE40-A982-846067926B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255580" y="3595671"/>
                <a:ext cx="2271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CF5AD9EB-5A69-6845-AE99-6D26A5865EE4}"/>
                  </a:ext>
                </a:extLst>
              </p14:cNvPr>
              <p14:cNvContentPartPr/>
              <p14:nvPr/>
            </p14:nvContentPartPr>
            <p14:xfrm>
              <a:off x="5242780" y="3484791"/>
              <a:ext cx="149760" cy="47916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CF5AD9EB-5A69-6845-AE99-6D26A5865E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35220" y="3477231"/>
                <a:ext cx="1648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DE62B6C8-FE13-B940-91C0-D5EDD1B682E5}"/>
                  </a:ext>
                </a:extLst>
              </p14:cNvPr>
              <p14:cNvContentPartPr/>
              <p14:nvPr/>
            </p14:nvContentPartPr>
            <p14:xfrm>
              <a:off x="5376340" y="5452191"/>
              <a:ext cx="420840" cy="25560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DE62B6C8-FE13-B940-91C0-D5EDD1B682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68780" y="5444631"/>
                <a:ext cx="435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墨迹 154">
                <a:extLst>
                  <a:ext uri="{FF2B5EF4-FFF2-40B4-BE49-F238E27FC236}">
                    <a16:creationId xmlns:a16="http://schemas.microsoft.com/office/drawing/2014/main" id="{B21C02EE-4EFE-164B-9D98-DE7C1760CF17}"/>
                  </a:ext>
                </a:extLst>
              </p14:cNvPr>
              <p14:cNvContentPartPr/>
              <p14:nvPr/>
            </p14:nvContentPartPr>
            <p14:xfrm>
              <a:off x="3344140" y="5330511"/>
              <a:ext cx="380160" cy="501480"/>
            </p14:xfrm>
          </p:contentPart>
        </mc:Choice>
        <mc:Fallback xmlns="">
          <p:pic>
            <p:nvPicPr>
              <p:cNvPr id="154" name="墨迹 154">
                <a:extLst>
                  <a:ext uri="{FF2B5EF4-FFF2-40B4-BE49-F238E27FC236}">
                    <a16:creationId xmlns:a16="http://schemas.microsoft.com/office/drawing/2014/main" id="{B21C02EE-4EFE-164B-9D98-DE7C1760CF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336580" y="5322956"/>
                <a:ext cx="395280" cy="5165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5015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814F014-88F3-4545-96E0-725C190A56B0}"/>
                  </a:ext>
                </a:extLst>
              </p14:cNvPr>
              <p14:cNvContentPartPr/>
              <p14:nvPr/>
            </p14:nvContentPartPr>
            <p14:xfrm>
              <a:off x="1165060" y="776871"/>
              <a:ext cx="31320" cy="3488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814F014-88F3-4545-96E0-725C190A56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860" y="769311"/>
                <a:ext cx="46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107824F-D0BE-3A49-AEF7-C8CD46C09336}"/>
                  </a:ext>
                </a:extLst>
              </p14:cNvPr>
              <p14:cNvContentPartPr/>
              <p14:nvPr/>
            </p14:nvContentPartPr>
            <p14:xfrm>
              <a:off x="2752660" y="782991"/>
              <a:ext cx="124920" cy="29304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107824F-D0BE-3A49-AEF7-C8CD46C09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5100" y="775431"/>
                <a:ext cx="1400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23">
                <a:extLst>
                  <a:ext uri="{FF2B5EF4-FFF2-40B4-BE49-F238E27FC236}">
                    <a16:creationId xmlns:a16="http://schemas.microsoft.com/office/drawing/2014/main" id="{B701E29A-8D5F-F647-A845-05B9B9D1E62F}"/>
                  </a:ext>
                </a:extLst>
              </p14:cNvPr>
              <p14:cNvContentPartPr/>
              <p14:nvPr/>
            </p14:nvContentPartPr>
            <p14:xfrm>
              <a:off x="5217940" y="522351"/>
              <a:ext cx="514800" cy="385560"/>
            </p14:xfrm>
          </p:contentPart>
        </mc:Choice>
        <mc:Fallback xmlns="">
          <p:pic>
            <p:nvPicPr>
              <p:cNvPr id="18" name="墨迹 23">
                <a:extLst>
                  <a:ext uri="{FF2B5EF4-FFF2-40B4-BE49-F238E27FC236}">
                    <a16:creationId xmlns:a16="http://schemas.microsoft.com/office/drawing/2014/main" id="{B701E29A-8D5F-F647-A845-05B9B9D1E6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10385" y="514791"/>
                <a:ext cx="52955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24">
                <a:extLst>
                  <a:ext uri="{FF2B5EF4-FFF2-40B4-BE49-F238E27FC236}">
                    <a16:creationId xmlns:a16="http://schemas.microsoft.com/office/drawing/2014/main" id="{ABE3D704-06DC-1547-A2C7-5DF2734CF727}"/>
                  </a:ext>
                </a:extLst>
              </p14:cNvPr>
              <p14:cNvContentPartPr/>
              <p14:nvPr/>
            </p14:nvContentPartPr>
            <p14:xfrm>
              <a:off x="4757500" y="764271"/>
              <a:ext cx="236880" cy="205920"/>
            </p14:xfrm>
          </p:contentPart>
        </mc:Choice>
        <mc:Fallback xmlns="">
          <p:pic>
            <p:nvPicPr>
              <p:cNvPr id="19" name="墨迹 24">
                <a:extLst>
                  <a:ext uri="{FF2B5EF4-FFF2-40B4-BE49-F238E27FC236}">
                    <a16:creationId xmlns:a16="http://schemas.microsoft.com/office/drawing/2014/main" id="{ABE3D704-06DC-1547-A2C7-5DF2734CF7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49940" y="756711"/>
                <a:ext cx="252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墨迹 25">
                <a:extLst>
                  <a:ext uri="{FF2B5EF4-FFF2-40B4-BE49-F238E27FC236}">
                    <a16:creationId xmlns:a16="http://schemas.microsoft.com/office/drawing/2014/main" id="{ACFF3A7E-2A67-5F4C-A5C3-C41233CA6F71}"/>
                  </a:ext>
                </a:extLst>
              </p14:cNvPr>
              <p14:cNvContentPartPr/>
              <p14:nvPr/>
            </p14:nvContentPartPr>
            <p14:xfrm>
              <a:off x="3543220" y="851391"/>
              <a:ext cx="685440" cy="43920"/>
            </p14:xfrm>
          </p:contentPart>
        </mc:Choice>
        <mc:Fallback xmlns="">
          <p:pic>
            <p:nvPicPr>
              <p:cNvPr id="20" name="墨迹 25">
                <a:extLst>
                  <a:ext uri="{FF2B5EF4-FFF2-40B4-BE49-F238E27FC236}">
                    <a16:creationId xmlns:a16="http://schemas.microsoft.com/office/drawing/2014/main" id="{ACFF3A7E-2A67-5F4C-A5C3-C41233CA6F7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5656" y="843831"/>
                <a:ext cx="700568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墨迹 26">
                <a:extLst>
                  <a:ext uri="{FF2B5EF4-FFF2-40B4-BE49-F238E27FC236}">
                    <a16:creationId xmlns:a16="http://schemas.microsoft.com/office/drawing/2014/main" id="{2D1228EA-46A2-3E47-ACB8-0BB95527753E}"/>
                  </a:ext>
                </a:extLst>
              </p14:cNvPr>
              <p14:cNvContentPartPr/>
              <p14:nvPr/>
            </p14:nvContentPartPr>
            <p14:xfrm>
              <a:off x="3113740" y="801711"/>
              <a:ext cx="193320" cy="180720"/>
            </p14:xfrm>
          </p:contentPart>
        </mc:Choice>
        <mc:Fallback xmlns="">
          <p:pic>
            <p:nvPicPr>
              <p:cNvPr id="21" name="墨迹 26">
                <a:extLst>
                  <a:ext uri="{FF2B5EF4-FFF2-40B4-BE49-F238E27FC236}">
                    <a16:creationId xmlns:a16="http://schemas.microsoft.com/office/drawing/2014/main" id="{2D1228EA-46A2-3E47-ACB8-0BB9552775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06180" y="794151"/>
                <a:ext cx="208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墨迹 27">
                <a:extLst>
                  <a:ext uri="{FF2B5EF4-FFF2-40B4-BE49-F238E27FC236}">
                    <a16:creationId xmlns:a16="http://schemas.microsoft.com/office/drawing/2014/main" id="{FAEA6B64-4865-7C4B-91AC-87377CE0CF1B}"/>
                  </a:ext>
                </a:extLst>
              </p14:cNvPr>
              <p14:cNvContentPartPr/>
              <p14:nvPr/>
            </p14:nvContentPartPr>
            <p14:xfrm>
              <a:off x="2348740" y="776871"/>
              <a:ext cx="186480" cy="230760"/>
            </p14:xfrm>
          </p:contentPart>
        </mc:Choice>
        <mc:Fallback xmlns="">
          <p:pic>
            <p:nvPicPr>
              <p:cNvPr id="22" name="墨迹 27">
                <a:extLst>
                  <a:ext uri="{FF2B5EF4-FFF2-40B4-BE49-F238E27FC236}">
                    <a16:creationId xmlns:a16="http://schemas.microsoft.com/office/drawing/2014/main" id="{FAEA6B64-4865-7C4B-91AC-87377CE0CF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41180" y="769311"/>
                <a:ext cx="201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墨迹 28">
                <a:extLst>
                  <a:ext uri="{FF2B5EF4-FFF2-40B4-BE49-F238E27FC236}">
                    <a16:creationId xmlns:a16="http://schemas.microsoft.com/office/drawing/2014/main" id="{BD0CCB8B-807E-8E4E-9651-1DB3C5F6BD20}"/>
                  </a:ext>
                </a:extLst>
              </p14:cNvPr>
              <p14:cNvContentPartPr/>
              <p14:nvPr/>
            </p14:nvContentPartPr>
            <p14:xfrm>
              <a:off x="1426780" y="807831"/>
              <a:ext cx="691200" cy="218160"/>
            </p14:xfrm>
          </p:contentPart>
        </mc:Choice>
        <mc:Fallback xmlns="">
          <p:pic>
            <p:nvPicPr>
              <p:cNvPr id="23" name="墨迹 28">
                <a:extLst>
                  <a:ext uri="{FF2B5EF4-FFF2-40B4-BE49-F238E27FC236}">
                    <a16:creationId xmlns:a16="http://schemas.microsoft.com/office/drawing/2014/main" id="{BD0CCB8B-807E-8E4E-9651-1DB3C5F6BD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9224" y="800271"/>
                <a:ext cx="705952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F74411DE-255C-DB49-B55C-E6F93A2E5105}"/>
                  </a:ext>
                </a:extLst>
              </p14:cNvPr>
              <p14:cNvContentPartPr/>
              <p14:nvPr/>
            </p14:nvContentPartPr>
            <p14:xfrm>
              <a:off x="7913620" y="1063071"/>
              <a:ext cx="193320" cy="1872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F74411DE-255C-DB49-B55C-E6F93A2E51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06060" y="1055511"/>
                <a:ext cx="208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墨迹 41">
                <a:extLst>
                  <a:ext uri="{FF2B5EF4-FFF2-40B4-BE49-F238E27FC236}">
                    <a16:creationId xmlns:a16="http://schemas.microsoft.com/office/drawing/2014/main" id="{50542746-1899-894A-9729-9A4B9679BE73}"/>
                  </a:ext>
                </a:extLst>
              </p14:cNvPr>
              <p14:cNvContentPartPr/>
              <p14:nvPr/>
            </p14:nvContentPartPr>
            <p14:xfrm>
              <a:off x="6263740" y="409311"/>
              <a:ext cx="2770920" cy="560880"/>
            </p14:xfrm>
          </p:contentPart>
        </mc:Choice>
        <mc:Fallback xmlns="">
          <p:pic>
            <p:nvPicPr>
              <p:cNvPr id="41" name="墨迹 41">
                <a:extLst>
                  <a:ext uri="{FF2B5EF4-FFF2-40B4-BE49-F238E27FC236}">
                    <a16:creationId xmlns:a16="http://schemas.microsoft.com/office/drawing/2014/main" id="{50542746-1899-894A-9729-9A4B9679BE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6539" y="401746"/>
                <a:ext cx="2786042" cy="576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C76061C2-5FD8-A74F-A50F-1BFD95D9643F}"/>
                  </a:ext>
                </a:extLst>
              </p14:cNvPr>
              <p14:cNvContentPartPr/>
              <p14:nvPr/>
            </p14:nvContentPartPr>
            <p14:xfrm>
              <a:off x="7098220" y="478071"/>
              <a:ext cx="286560" cy="5652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C76061C2-5FD8-A74F-A50F-1BFD95D9643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90660" y="470511"/>
                <a:ext cx="3016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C8A2BAF-41AB-3F48-A6C6-0A5AAD523D38}"/>
                  </a:ext>
                </a:extLst>
              </p14:cNvPr>
              <p14:cNvContentPartPr/>
              <p14:nvPr/>
            </p14:nvContentPartPr>
            <p14:xfrm>
              <a:off x="8698060" y="459351"/>
              <a:ext cx="181440" cy="33048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C8A2BAF-41AB-3F48-A6C6-0A5AAD523D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90500" y="451791"/>
                <a:ext cx="196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墨迹 54">
                <a:extLst>
                  <a:ext uri="{FF2B5EF4-FFF2-40B4-BE49-F238E27FC236}">
                    <a16:creationId xmlns:a16="http://schemas.microsoft.com/office/drawing/2014/main" id="{61F326E9-D576-2245-BF8D-8739507D2C4F}"/>
                  </a:ext>
                </a:extLst>
              </p14:cNvPr>
              <p14:cNvContentPartPr/>
              <p14:nvPr/>
            </p14:nvContentPartPr>
            <p14:xfrm>
              <a:off x="2540980" y="2158911"/>
              <a:ext cx="43920" cy="162360"/>
            </p14:xfrm>
          </p:contentPart>
        </mc:Choice>
        <mc:Fallback xmlns="">
          <p:pic>
            <p:nvPicPr>
              <p:cNvPr id="53" name="墨迹 54">
                <a:extLst>
                  <a:ext uri="{FF2B5EF4-FFF2-40B4-BE49-F238E27FC236}">
                    <a16:creationId xmlns:a16="http://schemas.microsoft.com/office/drawing/2014/main" id="{61F326E9-D576-2245-BF8D-8739507D2C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33420" y="2151351"/>
                <a:ext cx="59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墨迹 55">
                <a:extLst>
                  <a:ext uri="{FF2B5EF4-FFF2-40B4-BE49-F238E27FC236}">
                    <a16:creationId xmlns:a16="http://schemas.microsoft.com/office/drawing/2014/main" id="{22D6292C-DF2A-A647-ADDB-D5A0A8CB344E}"/>
                  </a:ext>
                </a:extLst>
              </p14:cNvPr>
              <p14:cNvContentPartPr/>
              <p14:nvPr/>
            </p14:nvContentPartPr>
            <p14:xfrm>
              <a:off x="1109260" y="1629711"/>
              <a:ext cx="1145520" cy="1033560"/>
            </p14:xfrm>
          </p:contentPart>
        </mc:Choice>
        <mc:Fallback xmlns="">
          <p:pic>
            <p:nvPicPr>
              <p:cNvPr id="54" name="墨迹 55">
                <a:extLst>
                  <a:ext uri="{FF2B5EF4-FFF2-40B4-BE49-F238E27FC236}">
                    <a16:creationId xmlns:a16="http://schemas.microsoft.com/office/drawing/2014/main" id="{22D6292C-DF2A-A647-ADDB-D5A0A8CB34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01702" y="1622154"/>
                <a:ext cx="1160635" cy="1048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F844B81F-22F2-894C-B9CB-9B278CBCC330}"/>
                  </a:ext>
                </a:extLst>
              </p14:cNvPr>
              <p14:cNvContentPartPr/>
              <p14:nvPr/>
            </p14:nvContentPartPr>
            <p14:xfrm>
              <a:off x="2858500" y="1374471"/>
              <a:ext cx="3461760" cy="890640"/>
            </p14:xfrm>
          </p:contentPart>
        </mc:Choice>
        <mc:Fallback xmlns=""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F844B81F-22F2-894C-B9CB-9B278CBCC3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0940" y="1366911"/>
                <a:ext cx="347688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7E7AAAD0-0881-A440-9CE8-A784B3519A42}"/>
                  </a:ext>
                </a:extLst>
              </p14:cNvPr>
              <p14:cNvContentPartPr/>
              <p14:nvPr/>
            </p14:nvContentPartPr>
            <p14:xfrm>
              <a:off x="1495180" y="2868471"/>
              <a:ext cx="168480" cy="22464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7E7AAAD0-0881-A440-9CE8-A784B3519A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87620" y="2860911"/>
                <a:ext cx="1836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墨迹 82">
                <a:extLst>
                  <a:ext uri="{FF2B5EF4-FFF2-40B4-BE49-F238E27FC236}">
                    <a16:creationId xmlns:a16="http://schemas.microsoft.com/office/drawing/2014/main" id="{E1D3BD56-F00D-8B43-BA16-A9DB7D2B47DB}"/>
                  </a:ext>
                </a:extLst>
              </p14:cNvPr>
              <p14:cNvContentPartPr/>
              <p14:nvPr/>
            </p14:nvContentPartPr>
            <p14:xfrm>
              <a:off x="1933660" y="2638071"/>
              <a:ext cx="2076840" cy="672840"/>
            </p14:xfrm>
          </p:contentPart>
        </mc:Choice>
        <mc:Fallback xmlns="">
          <p:pic>
            <p:nvPicPr>
              <p:cNvPr id="82" name="墨迹 82">
                <a:extLst>
                  <a:ext uri="{FF2B5EF4-FFF2-40B4-BE49-F238E27FC236}">
                    <a16:creationId xmlns:a16="http://schemas.microsoft.com/office/drawing/2014/main" id="{E1D3BD56-F00D-8B43-BA16-A9DB7D2B47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26100" y="2630511"/>
                <a:ext cx="20919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6E7F57C2-91CD-3D46-9F6B-71D1E539B026}"/>
                  </a:ext>
                </a:extLst>
              </p14:cNvPr>
              <p14:cNvContentPartPr/>
              <p14:nvPr/>
            </p14:nvContentPartPr>
            <p14:xfrm>
              <a:off x="1401940" y="3609351"/>
              <a:ext cx="37800" cy="3178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6E7F57C2-91CD-3D46-9F6B-71D1E539B0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4380" y="3601791"/>
                <a:ext cx="52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F2255011-0921-264B-BD2E-729AFE0543AB}"/>
                  </a:ext>
                </a:extLst>
              </p14:cNvPr>
              <p14:cNvContentPartPr/>
              <p14:nvPr/>
            </p14:nvContentPartPr>
            <p14:xfrm>
              <a:off x="4321540" y="3422511"/>
              <a:ext cx="167760" cy="51696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F2255011-0921-264B-BD2E-729AFE0543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3980" y="3414951"/>
                <a:ext cx="1828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8" name="墨迹 110">
                <a:extLst>
                  <a:ext uri="{FF2B5EF4-FFF2-40B4-BE49-F238E27FC236}">
                    <a16:creationId xmlns:a16="http://schemas.microsoft.com/office/drawing/2014/main" id="{5E00DBD9-2B98-3341-BE24-2A9951D042A8}"/>
                  </a:ext>
                </a:extLst>
              </p14:cNvPr>
              <p14:cNvContentPartPr/>
              <p14:nvPr/>
            </p14:nvContentPartPr>
            <p14:xfrm>
              <a:off x="3586780" y="3498111"/>
              <a:ext cx="523440" cy="360720"/>
            </p14:xfrm>
          </p:contentPart>
        </mc:Choice>
        <mc:Fallback xmlns="">
          <p:pic>
            <p:nvPicPr>
              <p:cNvPr id="108" name="墨迹 110">
                <a:extLst>
                  <a:ext uri="{FF2B5EF4-FFF2-40B4-BE49-F238E27FC236}">
                    <a16:creationId xmlns:a16="http://schemas.microsoft.com/office/drawing/2014/main" id="{5E00DBD9-2B98-3341-BE24-2A9951D042A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79580" y="3490551"/>
                <a:ext cx="5382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9" name="墨迹 111">
                <a:extLst>
                  <a:ext uri="{FF2B5EF4-FFF2-40B4-BE49-F238E27FC236}">
                    <a16:creationId xmlns:a16="http://schemas.microsoft.com/office/drawing/2014/main" id="{FD6E1741-AF8E-2047-8DD8-EFBA68EF36C1}"/>
                  </a:ext>
                </a:extLst>
              </p14:cNvPr>
              <p14:cNvContentPartPr/>
              <p14:nvPr/>
            </p14:nvContentPartPr>
            <p14:xfrm>
              <a:off x="2977660" y="3354111"/>
              <a:ext cx="342000" cy="678960"/>
            </p14:xfrm>
          </p:contentPart>
        </mc:Choice>
        <mc:Fallback xmlns="">
          <p:pic>
            <p:nvPicPr>
              <p:cNvPr id="109" name="墨迹 111">
                <a:extLst>
                  <a:ext uri="{FF2B5EF4-FFF2-40B4-BE49-F238E27FC236}">
                    <a16:creationId xmlns:a16="http://schemas.microsoft.com/office/drawing/2014/main" id="{FD6E1741-AF8E-2047-8DD8-EFBA68EF36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70100" y="3346551"/>
                <a:ext cx="35712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墨迹 112">
                <a:extLst>
                  <a:ext uri="{FF2B5EF4-FFF2-40B4-BE49-F238E27FC236}">
                    <a16:creationId xmlns:a16="http://schemas.microsoft.com/office/drawing/2014/main" id="{D49938F0-DA34-264B-903F-5E501772D782}"/>
                  </a:ext>
                </a:extLst>
              </p14:cNvPr>
              <p14:cNvContentPartPr/>
              <p14:nvPr/>
            </p14:nvContentPartPr>
            <p14:xfrm>
              <a:off x="1669420" y="3453831"/>
              <a:ext cx="1077480" cy="454680"/>
            </p14:xfrm>
          </p:contentPart>
        </mc:Choice>
        <mc:Fallback xmlns="">
          <p:pic>
            <p:nvPicPr>
              <p:cNvPr id="110" name="墨迹 112">
                <a:extLst>
                  <a:ext uri="{FF2B5EF4-FFF2-40B4-BE49-F238E27FC236}">
                    <a16:creationId xmlns:a16="http://schemas.microsoft.com/office/drawing/2014/main" id="{D49938F0-DA34-264B-903F-5E501772D78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61860" y="3446271"/>
                <a:ext cx="10926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37FE0602-ED3B-5449-9B19-E72B4A6A156B}"/>
                  </a:ext>
                </a:extLst>
              </p14:cNvPr>
              <p14:cNvContentPartPr/>
              <p14:nvPr/>
            </p14:nvContentPartPr>
            <p14:xfrm>
              <a:off x="4757500" y="3397671"/>
              <a:ext cx="342000" cy="55440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37FE0602-ED3B-5449-9B19-E72B4A6A15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49940" y="3390111"/>
                <a:ext cx="35712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98947FCC-3E0F-464E-A8FB-8E3271535C68}"/>
                  </a:ext>
                </a:extLst>
              </p14:cNvPr>
              <p14:cNvContentPartPr/>
              <p14:nvPr/>
            </p14:nvContentPartPr>
            <p14:xfrm>
              <a:off x="6114340" y="3764871"/>
              <a:ext cx="31320" cy="6480"/>
            </p14:xfrm>
          </p:contentPart>
        </mc:Choice>
        <mc:Fallback xmlns=""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98947FCC-3E0F-464E-A8FB-8E3271535C6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07140" y="3757311"/>
                <a:ext cx="46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墨迹 120">
                <a:extLst>
                  <a:ext uri="{FF2B5EF4-FFF2-40B4-BE49-F238E27FC236}">
                    <a16:creationId xmlns:a16="http://schemas.microsoft.com/office/drawing/2014/main" id="{F2C536D8-A664-704B-84D8-CDCEF1B05559}"/>
                  </a:ext>
                </a:extLst>
              </p14:cNvPr>
              <p14:cNvContentPartPr/>
              <p14:nvPr/>
            </p14:nvContentPartPr>
            <p14:xfrm>
              <a:off x="5398660" y="3260871"/>
              <a:ext cx="448560" cy="635400"/>
            </p14:xfrm>
          </p:contentPart>
        </mc:Choice>
        <mc:Fallback xmlns="">
          <p:pic>
            <p:nvPicPr>
              <p:cNvPr id="120" name="墨迹 120">
                <a:extLst>
                  <a:ext uri="{FF2B5EF4-FFF2-40B4-BE49-F238E27FC236}">
                    <a16:creationId xmlns:a16="http://schemas.microsoft.com/office/drawing/2014/main" id="{F2C536D8-A664-704B-84D8-CDCEF1B0555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1100" y="3253311"/>
                <a:ext cx="463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70A1F74F-BED5-264C-852E-95CB2A948AD0}"/>
                  </a:ext>
                </a:extLst>
              </p14:cNvPr>
              <p14:cNvContentPartPr/>
              <p14:nvPr/>
            </p14:nvContentPartPr>
            <p14:xfrm>
              <a:off x="5996260" y="3821031"/>
              <a:ext cx="81360" cy="13716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70A1F74F-BED5-264C-852E-95CB2A948A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88700" y="3813471"/>
                <a:ext cx="96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7AF0D2A8-1840-BB49-91D4-37A99802FADE}"/>
                  </a:ext>
                </a:extLst>
              </p14:cNvPr>
              <p14:cNvContentPartPr/>
              <p14:nvPr/>
            </p14:nvContentPartPr>
            <p14:xfrm>
              <a:off x="6526180" y="3447351"/>
              <a:ext cx="292320" cy="2991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7AF0D2A8-1840-BB49-91D4-37A99802FA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18620" y="3439791"/>
                <a:ext cx="307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E18D935F-4C0C-084D-9BCC-B61E759BC717}"/>
                  </a:ext>
                </a:extLst>
              </p14:cNvPr>
              <p14:cNvContentPartPr/>
              <p14:nvPr/>
            </p14:nvContentPartPr>
            <p14:xfrm>
              <a:off x="7820380" y="3484791"/>
              <a:ext cx="205920" cy="14904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E18D935F-4C0C-084D-9BCC-B61E759BC7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12820" y="3477231"/>
                <a:ext cx="221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9CCF8726-8501-8B42-9433-0192FC38FE74}"/>
                  </a:ext>
                </a:extLst>
              </p14:cNvPr>
              <p14:cNvContentPartPr/>
              <p14:nvPr/>
            </p14:nvContentPartPr>
            <p14:xfrm>
              <a:off x="7944940" y="3260871"/>
              <a:ext cx="118800" cy="1296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9CCF8726-8501-8B42-9433-0192FC38FE7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37380" y="3253311"/>
                <a:ext cx="133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1542544E-F71E-054A-B0BC-1D1E213C6760}"/>
                  </a:ext>
                </a:extLst>
              </p14:cNvPr>
              <p14:cNvContentPartPr/>
              <p14:nvPr/>
            </p14:nvContentPartPr>
            <p14:xfrm>
              <a:off x="8325100" y="3715191"/>
              <a:ext cx="24480" cy="5004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1542544E-F71E-054A-B0BC-1D1E213C676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17540" y="3707631"/>
                <a:ext cx="39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41F2C3B5-5184-4046-A5D7-3A841964F10D}"/>
                  </a:ext>
                </a:extLst>
              </p14:cNvPr>
              <p14:cNvContentPartPr/>
              <p14:nvPr/>
            </p14:nvContentPartPr>
            <p14:xfrm>
              <a:off x="11692540" y="3628071"/>
              <a:ext cx="37800" cy="9360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41F2C3B5-5184-4046-A5D7-3A841964F1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684980" y="3620511"/>
                <a:ext cx="529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1" name="墨迹 152">
                <a:extLst>
                  <a:ext uri="{FF2B5EF4-FFF2-40B4-BE49-F238E27FC236}">
                    <a16:creationId xmlns:a16="http://schemas.microsoft.com/office/drawing/2014/main" id="{91393DD8-01F9-A241-82AB-CA066E02E1D4}"/>
                  </a:ext>
                </a:extLst>
              </p14:cNvPr>
              <p14:cNvContentPartPr/>
              <p14:nvPr/>
            </p14:nvContentPartPr>
            <p14:xfrm>
              <a:off x="8691940" y="3092751"/>
              <a:ext cx="2783160" cy="604080"/>
            </p14:xfrm>
          </p:contentPart>
        </mc:Choice>
        <mc:Fallback xmlns="">
          <p:pic>
            <p:nvPicPr>
              <p:cNvPr id="151" name="墨迹 152">
                <a:extLst>
                  <a:ext uri="{FF2B5EF4-FFF2-40B4-BE49-F238E27FC236}">
                    <a16:creationId xmlns:a16="http://schemas.microsoft.com/office/drawing/2014/main" id="{91393DD8-01F9-A241-82AB-CA066E02E1D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84380" y="3085191"/>
                <a:ext cx="27982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墨迹 153">
                <a:extLst>
                  <a:ext uri="{FF2B5EF4-FFF2-40B4-BE49-F238E27FC236}">
                    <a16:creationId xmlns:a16="http://schemas.microsoft.com/office/drawing/2014/main" id="{AE8651A2-5601-7A4B-8A6C-626FB909D576}"/>
                  </a:ext>
                </a:extLst>
              </p14:cNvPr>
              <p14:cNvContentPartPr/>
              <p14:nvPr/>
            </p14:nvContentPartPr>
            <p14:xfrm>
              <a:off x="7029820" y="3291831"/>
              <a:ext cx="566640" cy="405360"/>
            </p14:xfrm>
          </p:contentPart>
        </mc:Choice>
        <mc:Fallback xmlns="">
          <p:pic>
            <p:nvPicPr>
              <p:cNvPr id="152" name="墨迹 153">
                <a:extLst>
                  <a:ext uri="{FF2B5EF4-FFF2-40B4-BE49-F238E27FC236}">
                    <a16:creationId xmlns:a16="http://schemas.microsoft.com/office/drawing/2014/main" id="{AE8651A2-5601-7A4B-8A6C-626FB909D57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022265" y="3284264"/>
                <a:ext cx="581750" cy="420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2398C388-FF4F-E346-BEB5-D3D9C8731273}"/>
                  </a:ext>
                </a:extLst>
              </p14:cNvPr>
              <p14:cNvContentPartPr/>
              <p14:nvPr/>
            </p14:nvContentPartPr>
            <p14:xfrm>
              <a:off x="760420" y="4474791"/>
              <a:ext cx="165600" cy="23076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2398C388-FF4F-E346-BEB5-D3D9C873127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6780" y="4366791"/>
                <a:ext cx="2732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EE221EC9-91E8-134B-9F6F-7072B102E493}"/>
                  </a:ext>
                </a:extLst>
              </p14:cNvPr>
              <p14:cNvContentPartPr/>
              <p14:nvPr/>
            </p14:nvContentPartPr>
            <p14:xfrm>
              <a:off x="803980" y="4272111"/>
              <a:ext cx="81360" cy="6624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EE221EC9-91E8-134B-9F6F-7072B102E4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0340" y="4164111"/>
                <a:ext cx="189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3" name="墨迹 175">
                <a:extLst>
                  <a:ext uri="{FF2B5EF4-FFF2-40B4-BE49-F238E27FC236}">
                    <a16:creationId xmlns:a16="http://schemas.microsoft.com/office/drawing/2014/main" id="{3D61D95A-5776-704F-9CDF-ECD8E41177EB}"/>
                  </a:ext>
                </a:extLst>
              </p14:cNvPr>
              <p14:cNvContentPartPr/>
              <p14:nvPr/>
            </p14:nvContentPartPr>
            <p14:xfrm>
              <a:off x="1912420" y="4250511"/>
              <a:ext cx="635040" cy="423720"/>
            </p14:xfrm>
          </p:contentPart>
        </mc:Choice>
        <mc:Fallback xmlns="">
          <p:pic>
            <p:nvPicPr>
              <p:cNvPr id="173" name="墨迹 175">
                <a:extLst>
                  <a:ext uri="{FF2B5EF4-FFF2-40B4-BE49-F238E27FC236}">
                    <a16:creationId xmlns:a16="http://schemas.microsoft.com/office/drawing/2014/main" id="{3D61D95A-5776-704F-9CDF-ECD8E41177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04864" y="4242951"/>
                <a:ext cx="650151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4" name="墨迹 176">
                <a:extLst>
                  <a:ext uri="{FF2B5EF4-FFF2-40B4-BE49-F238E27FC236}">
                    <a16:creationId xmlns:a16="http://schemas.microsoft.com/office/drawing/2014/main" id="{9FD98CE8-7EB3-2F48-B886-F61AACF31214}"/>
                  </a:ext>
                </a:extLst>
              </p14:cNvPr>
              <p14:cNvContentPartPr/>
              <p14:nvPr/>
            </p14:nvContentPartPr>
            <p14:xfrm>
              <a:off x="2790100" y="4269231"/>
              <a:ext cx="492120" cy="411120"/>
            </p14:xfrm>
          </p:contentPart>
        </mc:Choice>
        <mc:Fallback xmlns="">
          <p:pic>
            <p:nvPicPr>
              <p:cNvPr id="174" name="墨迹 176">
                <a:extLst>
                  <a:ext uri="{FF2B5EF4-FFF2-40B4-BE49-F238E27FC236}">
                    <a16:creationId xmlns:a16="http://schemas.microsoft.com/office/drawing/2014/main" id="{9FD98CE8-7EB3-2F48-B886-F61AACF312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82540" y="4261671"/>
                <a:ext cx="5072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5" name="墨迹 177">
                <a:extLst>
                  <a:ext uri="{FF2B5EF4-FFF2-40B4-BE49-F238E27FC236}">
                    <a16:creationId xmlns:a16="http://schemas.microsoft.com/office/drawing/2014/main" id="{CAEC4226-613E-2F48-B9FE-6CF4558F9875}"/>
                  </a:ext>
                </a:extLst>
              </p14:cNvPr>
              <p14:cNvContentPartPr/>
              <p14:nvPr/>
            </p14:nvContentPartPr>
            <p14:xfrm>
              <a:off x="779140" y="4256631"/>
              <a:ext cx="872280" cy="492120"/>
            </p14:xfrm>
          </p:contentPart>
        </mc:Choice>
        <mc:Fallback xmlns="">
          <p:pic>
            <p:nvPicPr>
              <p:cNvPr id="175" name="墨迹 177">
                <a:extLst>
                  <a:ext uri="{FF2B5EF4-FFF2-40B4-BE49-F238E27FC236}">
                    <a16:creationId xmlns:a16="http://schemas.microsoft.com/office/drawing/2014/main" id="{CAEC4226-613E-2F48-B9FE-6CF4558F98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1577" y="4249431"/>
                <a:ext cx="887406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9" name="墨迹 178">
                <a:extLst>
                  <a:ext uri="{FF2B5EF4-FFF2-40B4-BE49-F238E27FC236}">
                    <a16:creationId xmlns:a16="http://schemas.microsoft.com/office/drawing/2014/main" id="{7EFF2B60-DB36-F345-AC7B-CCAB9190933D}"/>
                  </a:ext>
                </a:extLst>
              </p14:cNvPr>
              <p14:cNvContentPartPr/>
              <p14:nvPr/>
            </p14:nvContentPartPr>
            <p14:xfrm>
              <a:off x="3443860" y="4424751"/>
              <a:ext cx="243000" cy="149040"/>
            </p14:xfrm>
          </p:contentPart>
        </mc:Choice>
        <mc:Fallback xmlns="">
          <p:pic>
            <p:nvPicPr>
              <p:cNvPr id="179" name="墨迹 178">
                <a:extLst>
                  <a:ext uri="{FF2B5EF4-FFF2-40B4-BE49-F238E27FC236}">
                    <a16:creationId xmlns:a16="http://schemas.microsoft.com/office/drawing/2014/main" id="{7EFF2B60-DB36-F345-AC7B-CCAB9190933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436300" y="4417191"/>
                <a:ext cx="2581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55397EDA-88CD-AF48-BCFA-9F523AFD5B9A}"/>
                  </a:ext>
                </a:extLst>
              </p14:cNvPr>
              <p14:cNvContentPartPr/>
              <p14:nvPr/>
            </p14:nvContentPartPr>
            <p14:xfrm>
              <a:off x="3543220" y="4219551"/>
              <a:ext cx="124920" cy="4392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55397EDA-88CD-AF48-BCFA-9F523AFD5B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35660" y="4211991"/>
                <a:ext cx="140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9" name="墨迹 190">
                <a:extLst>
                  <a:ext uri="{FF2B5EF4-FFF2-40B4-BE49-F238E27FC236}">
                    <a16:creationId xmlns:a16="http://schemas.microsoft.com/office/drawing/2014/main" id="{D2FDA73B-E50F-014A-B396-BC9773A44DEE}"/>
                  </a:ext>
                </a:extLst>
              </p14:cNvPr>
              <p14:cNvContentPartPr/>
              <p14:nvPr/>
            </p14:nvContentPartPr>
            <p14:xfrm>
              <a:off x="4067020" y="4095711"/>
              <a:ext cx="995760" cy="541440"/>
            </p14:xfrm>
          </p:contentPart>
        </mc:Choice>
        <mc:Fallback xmlns="">
          <p:pic>
            <p:nvPicPr>
              <p:cNvPr id="189" name="墨迹 190">
                <a:extLst>
                  <a:ext uri="{FF2B5EF4-FFF2-40B4-BE49-F238E27FC236}">
                    <a16:creationId xmlns:a16="http://schemas.microsoft.com/office/drawing/2014/main" id="{D2FDA73B-E50F-014A-B396-BC9773A44D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59460" y="4088151"/>
                <a:ext cx="101088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196BB3A1-6768-594E-8106-EA8AA89F0649}"/>
                  </a:ext>
                </a:extLst>
              </p14:cNvPr>
              <p14:cNvContentPartPr/>
              <p14:nvPr/>
            </p14:nvContentPartPr>
            <p14:xfrm>
              <a:off x="6518980" y="4424751"/>
              <a:ext cx="68760" cy="4392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196BB3A1-6768-594E-8106-EA8AA89F064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11780" y="4417191"/>
                <a:ext cx="838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2A319275-490F-6B48-857F-1AC4EA51C7B1}"/>
                  </a:ext>
                </a:extLst>
              </p14:cNvPr>
              <p14:cNvContentPartPr/>
              <p14:nvPr/>
            </p14:nvContentPartPr>
            <p14:xfrm>
              <a:off x="6566140" y="4649031"/>
              <a:ext cx="34200" cy="19080"/>
            </p14:xfrm>
          </p:contentPart>
        </mc:Choice>
        <mc:Fallback xmlns=""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2A319275-490F-6B48-857F-1AC4EA51C7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58580" y="4641471"/>
                <a:ext cx="49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0" name="墨迹 201">
                <a:extLst>
                  <a:ext uri="{FF2B5EF4-FFF2-40B4-BE49-F238E27FC236}">
                    <a16:creationId xmlns:a16="http://schemas.microsoft.com/office/drawing/2014/main" id="{8E98F919-EE1C-8840-9474-D63754E74AF9}"/>
                  </a:ext>
                </a:extLst>
              </p14:cNvPr>
              <p14:cNvContentPartPr/>
              <p14:nvPr/>
            </p14:nvContentPartPr>
            <p14:xfrm>
              <a:off x="5877820" y="4063671"/>
              <a:ext cx="268200" cy="486000"/>
            </p14:xfrm>
          </p:contentPart>
        </mc:Choice>
        <mc:Fallback xmlns="">
          <p:pic>
            <p:nvPicPr>
              <p:cNvPr id="200" name="墨迹 201">
                <a:extLst>
                  <a:ext uri="{FF2B5EF4-FFF2-40B4-BE49-F238E27FC236}">
                    <a16:creationId xmlns:a16="http://schemas.microsoft.com/office/drawing/2014/main" id="{8E98F919-EE1C-8840-9474-D63754E74AF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70260" y="4056111"/>
                <a:ext cx="2829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1" name="墨迹 202">
                <a:extLst>
                  <a:ext uri="{FF2B5EF4-FFF2-40B4-BE49-F238E27FC236}">
                    <a16:creationId xmlns:a16="http://schemas.microsoft.com/office/drawing/2014/main" id="{EFDF4E7B-BE7A-4E4C-85C8-3ADD149E0ACC}"/>
                  </a:ext>
                </a:extLst>
              </p14:cNvPr>
              <p14:cNvContentPartPr/>
              <p14:nvPr/>
            </p14:nvContentPartPr>
            <p14:xfrm>
              <a:off x="5305060" y="4157271"/>
              <a:ext cx="318240" cy="354960"/>
            </p14:xfrm>
          </p:contentPart>
        </mc:Choice>
        <mc:Fallback xmlns="">
          <p:pic>
            <p:nvPicPr>
              <p:cNvPr id="201" name="墨迹 202">
                <a:extLst>
                  <a:ext uri="{FF2B5EF4-FFF2-40B4-BE49-F238E27FC236}">
                    <a16:creationId xmlns:a16="http://schemas.microsoft.com/office/drawing/2014/main" id="{EFDF4E7B-BE7A-4E4C-85C8-3ADD149E0AC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97491" y="4149719"/>
                <a:ext cx="333377" cy="37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2" name="墨迹 214">
                <a:extLst>
                  <a:ext uri="{FF2B5EF4-FFF2-40B4-BE49-F238E27FC236}">
                    <a16:creationId xmlns:a16="http://schemas.microsoft.com/office/drawing/2014/main" id="{9525593E-C4B2-BF45-A702-85A934D49E4E}"/>
                  </a:ext>
                </a:extLst>
              </p14:cNvPr>
              <p14:cNvContentPartPr/>
              <p14:nvPr/>
            </p14:nvContentPartPr>
            <p14:xfrm>
              <a:off x="1077940" y="5059791"/>
              <a:ext cx="460440" cy="336600"/>
            </p14:xfrm>
          </p:contentPart>
        </mc:Choice>
        <mc:Fallback xmlns="">
          <p:pic>
            <p:nvPicPr>
              <p:cNvPr id="212" name="墨迹 214">
                <a:extLst>
                  <a:ext uri="{FF2B5EF4-FFF2-40B4-BE49-F238E27FC236}">
                    <a16:creationId xmlns:a16="http://schemas.microsoft.com/office/drawing/2014/main" id="{9525593E-C4B2-BF45-A702-85A934D49E4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0380" y="5052231"/>
                <a:ext cx="475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3" name="墨迹 215">
                <a:extLst>
                  <a:ext uri="{FF2B5EF4-FFF2-40B4-BE49-F238E27FC236}">
                    <a16:creationId xmlns:a16="http://schemas.microsoft.com/office/drawing/2014/main" id="{208C4011-8F57-F14F-AE45-542F37408731}"/>
                  </a:ext>
                </a:extLst>
              </p14:cNvPr>
              <p14:cNvContentPartPr/>
              <p14:nvPr/>
            </p14:nvContentPartPr>
            <p14:xfrm>
              <a:off x="8361820" y="4325391"/>
              <a:ext cx="100080" cy="124560"/>
            </p14:xfrm>
          </p:contentPart>
        </mc:Choice>
        <mc:Fallback xmlns="">
          <p:pic>
            <p:nvPicPr>
              <p:cNvPr id="213" name="墨迹 215">
                <a:extLst>
                  <a:ext uri="{FF2B5EF4-FFF2-40B4-BE49-F238E27FC236}">
                    <a16:creationId xmlns:a16="http://schemas.microsoft.com/office/drawing/2014/main" id="{208C4011-8F57-F14F-AE45-542F3740873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54260" y="4317853"/>
                <a:ext cx="115200" cy="139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4" name="墨迹 216">
                <a:extLst>
                  <a:ext uri="{FF2B5EF4-FFF2-40B4-BE49-F238E27FC236}">
                    <a16:creationId xmlns:a16="http://schemas.microsoft.com/office/drawing/2014/main" id="{54D85503-AB03-B84D-99CE-10E97603FEC8}"/>
                  </a:ext>
                </a:extLst>
              </p14:cNvPr>
              <p14:cNvContentPartPr/>
              <p14:nvPr/>
            </p14:nvContentPartPr>
            <p14:xfrm>
              <a:off x="6943060" y="3964311"/>
              <a:ext cx="1207440" cy="691560"/>
            </p14:xfrm>
          </p:contentPart>
        </mc:Choice>
        <mc:Fallback xmlns="">
          <p:pic>
            <p:nvPicPr>
              <p:cNvPr id="214" name="墨迹 216">
                <a:extLst>
                  <a:ext uri="{FF2B5EF4-FFF2-40B4-BE49-F238E27FC236}">
                    <a16:creationId xmlns:a16="http://schemas.microsoft.com/office/drawing/2014/main" id="{54D85503-AB03-B84D-99CE-10E97603FE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35500" y="3956751"/>
                <a:ext cx="122256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C7BFD25B-9B34-DE4F-8751-26275ACD8EB5}"/>
                  </a:ext>
                </a:extLst>
              </p14:cNvPr>
              <p14:cNvContentPartPr/>
              <p14:nvPr/>
            </p14:nvContentPartPr>
            <p14:xfrm>
              <a:off x="2018260" y="5134671"/>
              <a:ext cx="149760" cy="149760"/>
            </p14:xfrm>
          </p:contentPart>
        </mc:Choice>
        <mc:Fallback xmlns=""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C7BFD25B-9B34-DE4F-8751-26275ACD8EB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10700" y="5127111"/>
                <a:ext cx="1648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9" name="墨迹 218">
                <a:extLst>
                  <a:ext uri="{FF2B5EF4-FFF2-40B4-BE49-F238E27FC236}">
                    <a16:creationId xmlns:a16="http://schemas.microsoft.com/office/drawing/2014/main" id="{7112573D-3C62-0245-9604-9E0C69D12DB3}"/>
                  </a:ext>
                </a:extLst>
              </p14:cNvPr>
              <p14:cNvContentPartPr/>
              <p14:nvPr/>
            </p14:nvContentPartPr>
            <p14:xfrm>
              <a:off x="2049940" y="4972671"/>
              <a:ext cx="92880" cy="25200"/>
            </p14:xfrm>
          </p:contentPart>
        </mc:Choice>
        <mc:Fallback xmlns="">
          <p:pic>
            <p:nvPicPr>
              <p:cNvPr id="219" name="墨迹 218">
                <a:extLst>
                  <a:ext uri="{FF2B5EF4-FFF2-40B4-BE49-F238E27FC236}">
                    <a16:creationId xmlns:a16="http://schemas.microsoft.com/office/drawing/2014/main" id="{7112573D-3C62-0245-9604-9E0C69D12DB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42380" y="4965111"/>
                <a:ext cx="1080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5" name="墨迹 247">
                <a:extLst>
                  <a:ext uri="{FF2B5EF4-FFF2-40B4-BE49-F238E27FC236}">
                    <a16:creationId xmlns:a16="http://schemas.microsoft.com/office/drawing/2014/main" id="{42C33276-AAC7-FD40-BEAA-7E9A931BC4F5}"/>
                  </a:ext>
                </a:extLst>
              </p14:cNvPr>
              <p14:cNvContentPartPr/>
              <p14:nvPr/>
            </p14:nvContentPartPr>
            <p14:xfrm>
              <a:off x="5018860" y="4624191"/>
              <a:ext cx="3119040" cy="623160"/>
            </p14:xfrm>
          </p:contentPart>
        </mc:Choice>
        <mc:Fallback xmlns="">
          <p:pic>
            <p:nvPicPr>
              <p:cNvPr id="245" name="墨迹 247">
                <a:extLst>
                  <a:ext uri="{FF2B5EF4-FFF2-40B4-BE49-F238E27FC236}">
                    <a16:creationId xmlns:a16="http://schemas.microsoft.com/office/drawing/2014/main" id="{42C33276-AAC7-FD40-BEAA-7E9A931BC4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11301" y="4616627"/>
                <a:ext cx="3134158" cy="638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6" name="墨迹 248">
                <a:extLst>
                  <a:ext uri="{FF2B5EF4-FFF2-40B4-BE49-F238E27FC236}">
                    <a16:creationId xmlns:a16="http://schemas.microsoft.com/office/drawing/2014/main" id="{782076D3-3177-564D-8430-253EB13823DF}"/>
                  </a:ext>
                </a:extLst>
              </p14:cNvPr>
              <p14:cNvContentPartPr/>
              <p14:nvPr/>
            </p14:nvContentPartPr>
            <p14:xfrm>
              <a:off x="3997900" y="4736151"/>
              <a:ext cx="554400" cy="535680"/>
            </p14:xfrm>
          </p:contentPart>
        </mc:Choice>
        <mc:Fallback xmlns="">
          <p:pic>
            <p:nvPicPr>
              <p:cNvPr id="246" name="墨迹 248">
                <a:extLst>
                  <a:ext uri="{FF2B5EF4-FFF2-40B4-BE49-F238E27FC236}">
                    <a16:creationId xmlns:a16="http://schemas.microsoft.com/office/drawing/2014/main" id="{782076D3-3177-564D-8430-253EB13823D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990340" y="4728591"/>
                <a:ext cx="56952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7" name="墨迹 249">
                <a:extLst>
                  <a:ext uri="{FF2B5EF4-FFF2-40B4-BE49-F238E27FC236}">
                    <a16:creationId xmlns:a16="http://schemas.microsoft.com/office/drawing/2014/main" id="{46E121DE-C77E-7B43-9C5E-9AFD94759496}"/>
                  </a:ext>
                </a:extLst>
              </p14:cNvPr>
              <p14:cNvContentPartPr/>
              <p14:nvPr/>
            </p14:nvContentPartPr>
            <p14:xfrm>
              <a:off x="2459980" y="4760991"/>
              <a:ext cx="1270440" cy="669240"/>
            </p14:xfrm>
          </p:contentPart>
        </mc:Choice>
        <mc:Fallback xmlns="">
          <p:pic>
            <p:nvPicPr>
              <p:cNvPr id="247" name="墨迹 249">
                <a:extLst>
                  <a:ext uri="{FF2B5EF4-FFF2-40B4-BE49-F238E27FC236}">
                    <a16:creationId xmlns:a16="http://schemas.microsoft.com/office/drawing/2014/main" id="{46E121DE-C77E-7B43-9C5E-9AFD9475949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52420" y="4753431"/>
                <a:ext cx="1285560" cy="6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3" name="墨迹 252">
                <a:extLst>
                  <a:ext uri="{FF2B5EF4-FFF2-40B4-BE49-F238E27FC236}">
                    <a16:creationId xmlns:a16="http://schemas.microsoft.com/office/drawing/2014/main" id="{B0643BF0-3670-C845-AF5D-EBE7DDD8B1C8}"/>
                  </a:ext>
                </a:extLst>
              </p14:cNvPr>
              <p14:cNvContentPartPr/>
              <p14:nvPr/>
            </p14:nvContentPartPr>
            <p14:xfrm>
              <a:off x="2130940" y="5738391"/>
              <a:ext cx="180360" cy="193320"/>
            </p14:xfrm>
          </p:contentPart>
        </mc:Choice>
        <mc:Fallback xmlns="">
          <p:pic>
            <p:nvPicPr>
              <p:cNvPr id="253" name="墨迹 252">
                <a:extLst>
                  <a:ext uri="{FF2B5EF4-FFF2-40B4-BE49-F238E27FC236}">
                    <a16:creationId xmlns:a16="http://schemas.microsoft.com/office/drawing/2014/main" id="{B0643BF0-3670-C845-AF5D-EBE7DDD8B1C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123380" y="5730831"/>
                <a:ext cx="1951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06972F34-B587-3848-874C-F639CA1BE528}"/>
                  </a:ext>
                </a:extLst>
              </p14:cNvPr>
              <p14:cNvContentPartPr/>
              <p14:nvPr/>
            </p14:nvContentPartPr>
            <p14:xfrm>
              <a:off x="2254780" y="5495751"/>
              <a:ext cx="31320" cy="4392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06972F34-B587-3848-874C-F639CA1BE52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247220" y="5488191"/>
                <a:ext cx="464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5" name="墨迹 255">
                <a:extLst>
                  <a:ext uri="{FF2B5EF4-FFF2-40B4-BE49-F238E27FC236}">
                    <a16:creationId xmlns:a16="http://schemas.microsoft.com/office/drawing/2014/main" id="{F97D0D8F-D686-894F-86A4-45AA4616747A}"/>
                  </a:ext>
                </a:extLst>
              </p14:cNvPr>
              <p14:cNvContentPartPr/>
              <p14:nvPr/>
            </p14:nvContentPartPr>
            <p14:xfrm>
              <a:off x="990820" y="5663871"/>
              <a:ext cx="641520" cy="436320"/>
            </p14:xfrm>
          </p:contentPart>
        </mc:Choice>
        <mc:Fallback xmlns="">
          <p:pic>
            <p:nvPicPr>
              <p:cNvPr id="255" name="墨迹 255">
                <a:extLst>
                  <a:ext uri="{FF2B5EF4-FFF2-40B4-BE49-F238E27FC236}">
                    <a16:creationId xmlns:a16="http://schemas.microsoft.com/office/drawing/2014/main" id="{F97D0D8F-D686-894F-86A4-45AA4616747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3260" y="5656311"/>
                <a:ext cx="65664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1" name="墨迹 261">
                <a:extLst>
                  <a:ext uri="{FF2B5EF4-FFF2-40B4-BE49-F238E27FC236}">
                    <a16:creationId xmlns:a16="http://schemas.microsoft.com/office/drawing/2014/main" id="{A36E6626-8B9F-D04E-B0AC-922ED74F36B6}"/>
                  </a:ext>
                </a:extLst>
              </p14:cNvPr>
              <p14:cNvContentPartPr/>
              <p14:nvPr/>
            </p14:nvContentPartPr>
            <p14:xfrm>
              <a:off x="2565820" y="5620311"/>
              <a:ext cx="442800" cy="367560"/>
            </p14:xfrm>
          </p:contentPart>
        </mc:Choice>
        <mc:Fallback xmlns="">
          <p:pic>
            <p:nvPicPr>
              <p:cNvPr id="261" name="墨迹 261">
                <a:extLst>
                  <a:ext uri="{FF2B5EF4-FFF2-40B4-BE49-F238E27FC236}">
                    <a16:creationId xmlns:a16="http://schemas.microsoft.com/office/drawing/2014/main" id="{A36E6626-8B9F-D04E-B0AC-922ED74F36B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558254" y="5612751"/>
                <a:ext cx="457932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7" name="墨迹 267">
                <a:extLst>
                  <a:ext uri="{FF2B5EF4-FFF2-40B4-BE49-F238E27FC236}">
                    <a16:creationId xmlns:a16="http://schemas.microsoft.com/office/drawing/2014/main" id="{23015910-5FEE-5044-B983-FEB44E4C7867}"/>
                  </a:ext>
                </a:extLst>
              </p14:cNvPr>
              <p14:cNvContentPartPr/>
              <p14:nvPr/>
            </p14:nvContentPartPr>
            <p14:xfrm>
              <a:off x="3064780" y="5389911"/>
              <a:ext cx="585000" cy="696600"/>
            </p14:xfrm>
          </p:contentPart>
        </mc:Choice>
        <mc:Fallback xmlns="">
          <p:pic>
            <p:nvPicPr>
              <p:cNvPr id="267" name="墨迹 267">
                <a:extLst>
                  <a:ext uri="{FF2B5EF4-FFF2-40B4-BE49-F238E27FC236}">
                    <a16:creationId xmlns:a16="http://schemas.microsoft.com/office/drawing/2014/main" id="{23015910-5FEE-5044-B983-FEB44E4C786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57220" y="5382355"/>
                <a:ext cx="599760" cy="711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4" name="墨迹 275">
                <a:extLst>
                  <a:ext uri="{FF2B5EF4-FFF2-40B4-BE49-F238E27FC236}">
                    <a16:creationId xmlns:a16="http://schemas.microsoft.com/office/drawing/2014/main" id="{77E9B1D6-835B-7042-B6D8-0BF2A3B257D2}"/>
                  </a:ext>
                </a:extLst>
              </p14:cNvPr>
              <p14:cNvContentPartPr/>
              <p14:nvPr/>
            </p14:nvContentPartPr>
            <p14:xfrm>
              <a:off x="4328380" y="5414751"/>
              <a:ext cx="460440" cy="716400"/>
            </p14:xfrm>
          </p:contentPart>
        </mc:Choice>
        <mc:Fallback xmlns="">
          <p:pic>
            <p:nvPicPr>
              <p:cNvPr id="274" name="墨迹 275">
                <a:extLst>
                  <a:ext uri="{FF2B5EF4-FFF2-40B4-BE49-F238E27FC236}">
                    <a16:creationId xmlns:a16="http://schemas.microsoft.com/office/drawing/2014/main" id="{77E9B1D6-835B-7042-B6D8-0BF2A3B257D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320820" y="5407191"/>
                <a:ext cx="47556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75" name="墨迹 276">
                <a:extLst>
                  <a:ext uri="{FF2B5EF4-FFF2-40B4-BE49-F238E27FC236}">
                    <a16:creationId xmlns:a16="http://schemas.microsoft.com/office/drawing/2014/main" id="{EDD064AE-15F4-BC4F-8647-F03152DD6F03}"/>
                  </a:ext>
                </a:extLst>
              </p14:cNvPr>
              <p14:cNvContentPartPr/>
              <p14:nvPr/>
            </p14:nvContentPartPr>
            <p14:xfrm>
              <a:off x="3751660" y="5514471"/>
              <a:ext cx="364680" cy="380160"/>
            </p14:xfrm>
          </p:contentPart>
        </mc:Choice>
        <mc:Fallback xmlns="">
          <p:pic>
            <p:nvPicPr>
              <p:cNvPr id="275" name="墨迹 276">
                <a:extLst>
                  <a:ext uri="{FF2B5EF4-FFF2-40B4-BE49-F238E27FC236}">
                    <a16:creationId xmlns:a16="http://schemas.microsoft.com/office/drawing/2014/main" id="{EDD064AE-15F4-BC4F-8647-F03152DD6F0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744107" y="5506911"/>
                <a:ext cx="379425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8" name="墨迹 289">
                <a:extLst>
                  <a:ext uri="{FF2B5EF4-FFF2-40B4-BE49-F238E27FC236}">
                    <a16:creationId xmlns:a16="http://schemas.microsoft.com/office/drawing/2014/main" id="{CF3288CE-4C8C-954C-AF82-5BB76C3E642F}"/>
                  </a:ext>
                </a:extLst>
              </p14:cNvPr>
              <p14:cNvContentPartPr/>
              <p14:nvPr/>
            </p14:nvContentPartPr>
            <p14:xfrm>
              <a:off x="6276340" y="5199471"/>
              <a:ext cx="865440" cy="768960"/>
            </p14:xfrm>
          </p:contentPart>
        </mc:Choice>
        <mc:Fallback xmlns="">
          <p:pic>
            <p:nvPicPr>
              <p:cNvPr id="288" name="墨迹 289">
                <a:extLst>
                  <a:ext uri="{FF2B5EF4-FFF2-40B4-BE49-F238E27FC236}">
                    <a16:creationId xmlns:a16="http://schemas.microsoft.com/office/drawing/2014/main" id="{CF3288CE-4C8C-954C-AF82-5BB76C3E642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68783" y="5192271"/>
                <a:ext cx="880554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89" name="墨迹 290">
                <a:extLst>
                  <a:ext uri="{FF2B5EF4-FFF2-40B4-BE49-F238E27FC236}">
                    <a16:creationId xmlns:a16="http://schemas.microsoft.com/office/drawing/2014/main" id="{CDAEF3CE-45F9-584B-B8D8-3C8E4ACB2C18}"/>
                  </a:ext>
                </a:extLst>
              </p14:cNvPr>
              <p14:cNvContentPartPr/>
              <p14:nvPr/>
            </p14:nvContentPartPr>
            <p14:xfrm>
              <a:off x="5199220" y="5477031"/>
              <a:ext cx="597960" cy="330480"/>
            </p14:xfrm>
          </p:contentPart>
        </mc:Choice>
        <mc:Fallback xmlns="">
          <p:pic>
            <p:nvPicPr>
              <p:cNvPr id="289" name="墨迹 290">
                <a:extLst>
                  <a:ext uri="{FF2B5EF4-FFF2-40B4-BE49-F238E27FC236}">
                    <a16:creationId xmlns:a16="http://schemas.microsoft.com/office/drawing/2014/main" id="{CDAEF3CE-45F9-584B-B8D8-3C8E4ACB2C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191660" y="5469471"/>
                <a:ext cx="613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5" name="墨迹 295">
                <a:extLst>
                  <a:ext uri="{FF2B5EF4-FFF2-40B4-BE49-F238E27FC236}">
                    <a16:creationId xmlns:a16="http://schemas.microsoft.com/office/drawing/2014/main" id="{3D66A134-E6BC-EC40-852F-16AA4531011F}"/>
                  </a:ext>
                </a:extLst>
              </p14:cNvPr>
              <p14:cNvContentPartPr/>
              <p14:nvPr/>
            </p14:nvContentPartPr>
            <p14:xfrm>
              <a:off x="7353460" y="5240511"/>
              <a:ext cx="507240" cy="814680"/>
            </p14:xfrm>
          </p:contentPart>
        </mc:Choice>
        <mc:Fallback xmlns="">
          <p:pic>
            <p:nvPicPr>
              <p:cNvPr id="295" name="墨迹 295">
                <a:extLst>
                  <a:ext uri="{FF2B5EF4-FFF2-40B4-BE49-F238E27FC236}">
                    <a16:creationId xmlns:a16="http://schemas.microsoft.com/office/drawing/2014/main" id="{3D66A134-E6BC-EC40-852F-16AA4531011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345900" y="5232951"/>
                <a:ext cx="522360" cy="82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49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4">
                <a:extLst>
                  <a:ext uri="{FF2B5EF4-FFF2-40B4-BE49-F238E27FC236}">
                    <a16:creationId xmlns:a16="http://schemas.microsoft.com/office/drawing/2014/main" id="{2408EBD7-09E1-A643-9DBA-05835C8C7ECC}"/>
                  </a:ext>
                </a:extLst>
              </p14:cNvPr>
              <p14:cNvContentPartPr/>
              <p14:nvPr/>
            </p14:nvContentPartPr>
            <p14:xfrm>
              <a:off x="685900" y="316071"/>
              <a:ext cx="759960" cy="647640"/>
            </p14:xfrm>
          </p:contentPart>
        </mc:Choice>
        <mc:Fallback xmlns="">
          <p:pic>
            <p:nvPicPr>
              <p:cNvPr id="4" name="墨迹 4">
                <a:extLst>
                  <a:ext uri="{FF2B5EF4-FFF2-40B4-BE49-F238E27FC236}">
                    <a16:creationId xmlns:a16="http://schemas.microsoft.com/office/drawing/2014/main" id="{2408EBD7-09E1-A643-9DBA-05835C8C7E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340" y="308511"/>
                <a:ext cx="77508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9">
                <a:extLst>
                  <a:ext uri="{FF2B5EF4-FFF2-40B4-BE49-F238E27FC236}">
                    <a16:creationId xmlns:a16="http://schemas.microsoft.com/office/drawing/2014/main" id="{2E4D883A-B405-2E47-8D4D-64BF35550DCA}"/>
                  </a:ext>
                </a:extLst>
              </p14:cNvPr>
              <p14:cNvContentPartPr/>
              <p14:nvPr/>
            </p14:nvContentPartPr>
            <p14:xfrm>
              <a:off x="3132460" y="259911"/>
              <a:ext cx="1488240" cy="573120"/>
            </p14:xfrm>
          </p:contentPart>
        </mc:Choice>
        <mc:Fallback xmlns="">
          <p:pic>
            <p:nvPicPr>
              <p:cNvPr id="18" name="墨迹 19">
                <a:extLst>
                  <a:ext uri="{FF2B5EF4-FFF2-40B4-BE49-F238E27FC236}">
                    <a16:creationId xmlns:a16="http://schemas.microsoft.com/office/drawing/2014/main" id="{2E4D883A-B405-2E47-8D4D-64BF35550D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4900" y="252351"/>
                <a:ext cx="15033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20">
                <a:extLst>
                  <a:ext uri="{FF2B5EF4-FFF2-40B4-BE49-F238E27FC236}">
                    <a16:creationId xmlns:a16="http://schemas.microsoft.com/office/drawing/2014/main" id="{FA5D12EC-F28A-1B4E-A5F4-227F5E51CB4F}"/>
                  </a:ext>
                </a:extLst>
              </p14:cNvPr>
              <p14:cNvContentPartPr/>
              <p14:nvPr/>
            </p14:nvContentPartPr>
            <p14:xfrm>
              <a:off x="2030500" y="446751"/>
              <a:ext cx="753840" cy="411120"/>
            </p14:xfrm>
          </p:contentPart>
        </mc:Choice>
        <mc:Fallback xmlns="">
          <p:pic>
            <p:nvPicPr>
              <p:cNvPr id="19" name="墨迹 20">
                <a:extLst>
                  <a:ext uri="{FF2B5EF4-FFF2-40B4-BE49-F238E27FC236}">
                    <a16:creationId xmlns:a16="http://schemas.microsoft.com/office/drawing/2014/main" id="{FA5D12EC-F28A-1B4E-A5F4-227F5E51CB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2936" y="439191"/>
                <a:ext cx="768967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1F6C21C1-733C-954E-9596-88BA77D5FFEA}"/>
                  </a:ext>
                </a:extLst>
              </p14:cNvPr>
              <p14:cNvContentPartPr/>
              <p14:nvPr/>
            </p14:nvContentPartPr>
            <p14:xfrm>
              <a:off x="6083380" y="795591"/>
              <a:ext cx="19080" cy="874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1F6C21C1-733C-954E-9596-88BA77D5FF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5820" y="788031"/>
                <a:ext cx="34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墨迹 28">
                <a:extLst>
                  <a:ext uri="{FF2B5EF4-FFF2-40B4-BE49-F238E27FC236}">
                    <a16:creationId xmlns:a16="http://schemas.microsoft.com/office/drawing/2014/main" id="{6C56FE18-8BCB-AE42-A555-0AC2888C3543}"/>
                  </a:ext>
                </a:extLst>
              </p14:cNvPr>
              <p14:cNvContentPartPr/>
              <p14:nvPr/>
            </p14:nvContentPartPr>
            <p14:xfrm>
              <a:off x="5572900" y="353511"/>
              <a:ext cx="261720" cy="435960"/>
            </p14:xfrm>
          </p:contentPart>
        </mc:Choice>
        <mc:Fallback xmlns="">
          <p:pic>
            <p:nvPicPr>
              <p:cNvPr id="27" name="墨迹 28">
                <a:extLst>
                  <a:ext uri="{FF2B5EF4-FFF2-40B4-BE49-F238E27FC236}">
                    <a16:creationId xmlns:a16="http://schemas.microsoft.com/office/drawing/2014/main" id="{6C56FE18-8BCB-AE42-A555-0AC2888C35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65340" y="345957"/>
                <a:ext cx="276840" cy="45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墨迹 29">
                <a:extLst>
                  <a:ext uri="{FF2B5EF4-FFF2-40B4-BE49-F238E27FC236}">
                    <a16:creationId xmlns:a16="http://schemas.microsoft.com/office/drawing/2014/main" id="{FDBFB0BD-5077-C44F-9A01-A44C6D44DCCA}"/>
                  </a:ext>
                </a:extLst>
              </p14:cNvPr>
              <p14:cNvContentPartPr/>
              <p14:nvPr/>
            </p14:nvContentPartPr>
            <p14:xfrm>
              <a:off x="4751020" y="322191"/>
              <a:ext cx="541800" cy="447840"/>
            </p14:xfrm>
          </p:contentPart>
        </mc:Choice>
        <mc:Fallback xmlns="">
          <p:pic>
            <p:nvPicPr>
              <p:cNvPr id="28" name="墨迹 29">
                <a:extLst>
                  <a:ext uri="{FF2B5EF4-FFF2-40B4-BE49-F238E27FC236}">
                    <a16:creationId xmlns:a16="http://schemas.microsoft.com/office/drawing/2014/main" id="{FDBFB0BD-5077-C44F-9A01-A44C6D44DC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3460" y="314631"/>
                <a:ext cx="55692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墨迹 34">
                <a:extLst>
                  <a:ext uri="{FF2B5EF4-FFF2-40B4-BE49-F238E27FC236}">
                    <a16:creationId xmlns:a16="http://schemas.microsoft.com/office/drawing/2014/main" id="{82989710-F86A-B74B-8CD8-B33DEA849000}"/>
                  </a:ext>
                </a:extLst>
              </p14:cNvPr>
              <p14:cNvContentPartPr/>
              <p14:nvPr/>
            </p14:nvContentPartPr>
            <p14:xfrm>
              <a:off x="6344740" y="204111"/>
              <a:ext cx="417600" cy="802800"/>
            </p14:xfrm>
          </p:contentPart>
        </mc:Choice>
        <mc:Fallback xmlns="">
          <p:pic>
            <p:nvPicPr>
              <p:cNvPr id="34" name="墨迹 34">
                <a:extLst>
                  <a:ext uri="{FF2B5EF4-FFF2-40B4-BE49-F238E27FC236}">
                    <a16:creationId xmlns:a16="http://schemas.microsoft.com/office/drawing/2014/main" id="{82989710-F86A-B74B-8CD8-B33DEA8490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7180" y="196551"/>
                <a:ext cx="43236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墨迹 38">
                <a:extLst>
                  <a:ext uri="{FF2B5EF4-FFF2-40B4-BE49-F238E27FC236}">
                    <a16:creationId xmlns:a16="http://schemas.microsoft.com/office/drawing/2014/main" id="{330CDB82-6565-7048-A9F8-8536FFD776C6}"/>
                  </a:ext>
                </a:extLst>
              </p14:cNvPr>
              <p14:cNvContentPartPr/>
              <p14:nvPr/>
            </p14:nvContentPartPr>
            <p14:xfrm>
              <a:off x="7004620" y="459351"/>
              <a:ext cx="31680" cy="25200"/>
            </p14:xfrm>
          </p:contentPart>
        </mc:Choice>
        <mc:Fallback xmlns="">
          <p:pic>
            <p:nvPicPr>
              <p:cNvPr id="38" name="墨迹 38">
                <a:extLst>
                  <a:ext uri="{FF2B5EF4-FFF2-40B4-BE49-F238E27FC236}">
                    <a16:creationId xmlns:a16="http://schemas.microsoft.com/office/drawing/2014/main" id="{330CDB82-6565-7048-A9F8-8536FFD776C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96973" y="451791"/>
                <a:ext cx="46974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1328ACF8-BA41-3C4B-AC71-A0668EB67B1E}"/>
                  </a:ext>
                </a:extLst>
              </p14:cNvPr>
              <p14:cNvContentPartPr/>
              <p14:nvPr/>
            </p14:nvContentPartPr>
            <p14:xfrm>
              <a:off x="6967540" y="490311"/>
              <a:ext cx="187200" cy="23076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1328ACF8-BA41-3C4B-AC71-A0668EB67B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59980" y="482751"/>
                <a:ext cx="202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9795A00-5241-C349-BE82-5C3EF0466931}"/>
                  </a:ext>
                </a:extLst>
              </p14:cNvPr>
              <p14:cNvContentPartPr/>
              <p14:nvPr/>
            </p14:nvContentPartPr>
            <p14:xfrm>
              <a:off x="7085620" y="285111"/>
              <a:ext cx="87480" cy="5652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9795A00-5241-C349-BE82-5C3EF04669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78060" y="277551"/>
                <a:ext cx="102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墨迹 46">
                <a:extLst>
                  <a:ext uri="{FF2B5EF4-FFF2-40B4-BE49-F238E27FC236}">
                    <a16:creationId xmlns:a16="http://schemas.microsoft.com/office/drawing/2014/main" id="{62A4915B-555E-7B46-A5D6-3D39A8138387}"/>
                  </a:ext>
                </a:extLst>
              </p14:cNvPr>
              <p14:cNvContentPartPr/>
              <p14:nvPr/>
            </p14:nvContentPartPr>
            <p14:xfrm>
              <a:off x="7459300" y="372231"/>
              <a:ext cx="398880" cy="367560"/>
            </p14:xfrm>
          </p:contentPart>
        </mc:Choice>
        <mc:Fallback xmlns="">
          <p:pic>
            <p:nvPicPr>
              <p:cNvPr id="46" name="墨迹 46">
                <a:extLst>
                  <a:ext uri="{FF2B5EF4-FFF2-40B4-BE49-F238E27FC236}">
                    <a16:creationId xmlns:a16="http://schemas.microsoft.com/office/drawing/2014/main" id="{62A4915B-555E-7B46-A5D6-3D39A81383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51740" y="364671"/>
                <a:ext cx="4140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墨迹 50">
                <a:extLst>
                  <a:ext uri="{FF2B5EF4-FFF2-40B4-BE49-F238E27FC236}">
                    <a16:creationId xmlns:a16="http://schemas.microsoft.com/office/drawing/2014/main" id="{CFC9EF13-8B52-DE46-B96E-1D51A4398227}"/>
                  </a:ext>
                </a:extLst>
              </p14:cNvPr>
              <p14:cNvContentPartPr/>
              <p14:nvPr/>
            </p14:nvContentPartPr>
            <p14:xfrm>
              <a:off x="8050780" y="303471"/>
              <a:ext cx="379800" cy="455040"/>
            </p14:xfrm>
          </p:contentPart>
        </mc:Choice>
        <mc:Fallback xmlns="">
          <p:pic>
            <p:nvPicPr>
              <p:cNvPr id="50" name="墨迹 50">
                <a:extLst>
                  <a:ext uri="{FF2B5EF4-FFF2-40B4-BE49-F238E27FC236}">
                    <a16:creationId xmlns:a16="http://schemas.microsoft.com/office/drawing/2014/main" id="{CFC9EF13-8B52-DE46-B96E-1D51A439822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43227" y="295905"/>
                <a:ext cx="394906" cy="47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E3933623-7576-D348-AEA1-7B501A186FA0}"/>
                  </a:ext>
                </a:extLst>
              </p14:cNvPr>
              <p14:cNvContentPartPr/>
              <p14:nvPr/>
            </p14:nvContentPartPr>
            <p14:xfrm>
              <a:off x="7951780" y="185391"/>
              <a:ext cx="1145160" cy="84708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E3933623-7576-D348-AEA1-7B501A186F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4220" y="177831"/>
                <a:ext cx="116028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E36A72C8-AB45-E54D-868B-60B154931075}"/>
                  </a:ext>
                </a:extLst>
              </p14:cNvPr>
              <p14:cNvContentPartPr/>
              <p14:nvPr/>
            </p14:nvContentPartPr>
            <p14:xfrm>
              <a:off x="9290260" y="334791"/>
              <a:ext cx="230040" cy="386280"/>
            </p14:xfrm>
          </p:contentPart>
        </mc:Choice>
        <mc:Fallback xmlns=""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E36A72C8-AB45-E54D-868B-60B1549310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82700" y="327231"/>
                <a:ext cx="24516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6F5424A0-F8C8-B24B-B414-B6306A56477E}"/>
                  </a:ext>
                </a:extLst>
              </p14:cNvPr>
              <p14:cNvContentPartPr/>
              <p14:nvPr/>
            </p14:nvContentPartPr>
            <p14:xfrm>
              <a:off x="9750340" y="228951"/>
              <a:ext cx="143640" cy="11880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6F5424A0-F8C8-B24B-B414-B6306A5647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42780" y="221391"/>
                <a:ext cx="1587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墨迹 69">
                <a:extLst>
                  <a:ext uri="{FF2B5EF4-FFF2-40B4-BE49-F238E27FC236}">
                    <a16:creationId xmlns:a16="http://schemas.microsoft.com/office/drawing/2014/main" id="{2E275CC3-BF76-3841-908C-76F99DAAEC09}"/>
                  </a:ext>
                </a:extLst>
              </p14:cNvPr>
              <p14:cNvContentPartPr/>
              <p14:nvPr/>
            </p14:nvContentPartPr>
            <p14:xfrm>
              <a:off x="9793900" y="446751"/>
              <a:ext cx="435960" cy="479880"/>
            </p14:xfrm>
          </p:contentPart>
        </mc:Choice>
        <mc:Fallback xmlns="">
          <p:pic>
            <p:nvPicPr>
              <p:cNvPr id="69" name="墨迹 69">
                <a:extLst>
                  <a:ext uri="{FF2B5EF4-FFF2-40B4-BE49-F238E27FC236}">
                    <a16:creationId xmlns:a16="http://schemas.microsoft.com/office/drawing/2014/main" id="{2E275CC3-BF76-3841-908C-76F99DAAEC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86346" y="439191"/>
                <a:ext cx="450708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472F173E-AB95-1F47-9C43-B7ACF8CD42AC}"/>
                  </a:ext>
                </a:extLst>
              </p14:cNvPr>
              <p14:cNvContentPartPr/>
              <p14:nvPr/>
            </p14:nvContentPartPr>
            <p14:xfrm>
              <a:off x="11114380" y="546471"/>
              <a:ext cx="24480" cy="32400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472F173E-AB95-1F47-9C43-B7ACF8CD42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106820" y="538911"/>
                <a:ext cx="396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墨迹 77">
                <a:extLst>
                  <a:ext uri="{FF2B5EF4-FFF2-40B4-BE49-F238E27FC236}">
                    <a16:creationId xmlns:a16="http://schemas.microsoft.com/office/drawing/2014/main" id="{CDC3AC01-B4B6-A545-A5C5-8259CDDFE200}"/>
                  </a:ext>
                </a:extLst>
              </p14:cNvPr>
              <p14:cNvContentPartPr/>
              <p14:nvPr/>
            </p14:nvContentPartPr>
            <p14:xfrm>
              <a:off x="10466020" y="384471"/>
              <a:ext cx="486000" cy="423720"/>
            </p14:xfrm>
          </p:contentPart>
        </mc:Choice>
        <mc:Fallback xmlns="">
          <p:pic>
            <p:nvPicPr>
              <p:cNvPr id="77" name="墨迹 77">
                <a:extLst>
                  <a:ext uri="{FF2B5EF4-FFF2-40B4-BE49-F238E27FC236}">
                    <a16:creationId xmlns:a16="http://schemas.microsoft.com/office/drawing/2014/main" id="{CDC3AC01-B4B6-A545-A5C5-8259CDDFE2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58460" y="376911"/>
                <a:ext cx="5011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F9F7DF39-7CAB-6842-A37D-8FA7422C5AB0}"/>
                  </a:ext>
                </a:extLst>
              </p14:cNvPr>
              <p14:cNvContentPartPr/>
              <p14:nvPr/>
            </p14:nvContentPartPr>
            <p14:xfrm>
              <a:off x="6207940" y="1722951"/>
              <a:ext cx="131040" cy="18648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F9F7DF39-7CAB-6842-A37D-8FA7422C5A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0380" y="1715391"/>
                <a:ext cx="146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墨迹 100">
                <a:extLst>
                  <a:ext uri="{FF2B5EF4-FFF2-40B4-BE49-F238E27FC236}">
                    <a16:creationId xmlns:a16="http://schemas.microsoft.com/office/drawing/2014/main" id="{4D37F8E8-D851-5043-A74A-218530EEDF6C}"/>
                  </a:ext>
                </a:extLst>
              </p14:cNvPr>
              <p14:cNvContentPartPr/>
              <p14:nvPr/>
            </p14:nvContentPartPr>
            <p14:xfrm>
              <a:off x="5566780" y="1274751"/>
              <a:ext cx="365760" cy="553680"/>
            </p14:xfrm>
          </p:contentPart>
        </mc:Choice>
        <mc:Fallback xmlns="">
          <p:pic>
            <p:nvPicPr>
              <p:cNvPr id="97" name="墨迹 100">
                <a:extLst>
                  <a:ext uri="{FF2B5EF4-FFF2-40B4-BE49-F238E27FC236}">
                    <a16:creationId xmlns:a16="http://schemas.microsoft.com/office/drawing/2014/main" id="{4D37F8E8-D851-5043-A74A-218530EEDF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59220" y="1267191"/>
                <a:ext cx="38052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墨迹 101">
                <a:extLst>
                  <a:ext uri="{FF2B5EF4-FFF2-40B4-BE49-F238E27FC236}">
                    <a16:creationId xmlns:a16="http://schemas.microsoft.com/office/drawing/2014/main" id="{B65A9D34-E7AB-174B-8945-4A605D24645C}"/>
                  </a:ext>
                </a:extLst>
              </p14:cNvPr>
              <p14:cNvContentPartPr/>
              <p14:nvPr/>
            </p14:nvContentPartPr>
            <p14:xfrm>
              <a:off x="4293820" y="1374471"/>
              <a:ext cx="968400" cy="547560"/>
            </p14:xfrm>
          </p:contentPart>
        </mc:Choice>
        <mc:Fallback xmlns="">
          <p:pic>
            <p:nvPicPr>
              <p:cNvPr id="98" name="墨迹 101">
                <a:extLst>
                  <a:ext uri="{FF2B5EF4-FFF2-40B4-BE49-F238E27FC236}">
                    <a16:creationId xmlns:a16="http://schemas.microsoft.com/office/drawing/2014/main" id="{B65A9D34-E7AB-174B-8945-4A605D2464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86257" y="1366911"/>
                <a:ext cx="983526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墨迹 102">
                <a:extLst>
                  <a:ext uri="{FF2B5EF4-FFF2-40B4-BE49-F238E27FC236}">
                    <a16:creationId xmlns:a16="http://schemas.microsoft.com/office/drawing/2014/main" id="{7CDCC05E-C111-9E4B-8590-92938507D4B6}"/>
                  </a:ext>
                </a:extLst>
              </p14:cNvPr>
              <p14:cNvContentPartPr/>
              <p14:nvPr/>
            </p14:nvContentPartPr>
            <p14:xfrm>
              <a:off x="3549700" y="1499031"/>
              <a:ext cx="367560" cy="367560"/>
            </p14:xfrm>
          </p:contentPart>
        </mc:Choice>
        <mc:Fallback xmlns="">
          <p:pic>
            <p:nvPicPr>
              <p:cNvPr id="99" name="墨迹 102">
                <a:extLst>
                  <a:ext uri="{FF2B5EF4-FFF2-40B4-BE49-F238E27FC236}">
                    <a16:creationId xmlns:a16="http://schemas.microsoft.com/office/drawing/2014/main" id="{7CDCC05E-C111-9E4B-8590-92938507D4B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2140" y="1491471"/>
                <a:ext cx="3826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墨迹 103">
                <a:extLst>
                  <a:ext uri="{FF2B5EF4-FFF2-40B4-BE49-F238E27FC236}">
                    <a16:creationId xmlns:a16="http://schemas.microsoft.com/office/drawing/2014/main" id="{B914E172-63C8-3A48-BDB2-F7C8D21D2398}"/>
                  </a:ext>
                </a:extLst>
              </p14:cNvPr>
              <p14:cNvContentPartPr/>
              <p14:nvPr/>
            </p14:nvContentPartPr>
            <p14:xfrm>
              <a:off x="2117620" y="1424151"/>
              <a:ext cx="1114920" cy="547560"/>
            </p14:xfrm>
          </p:contentPart>
        </mc:Choice>
        <mc:Fallback xmlns="">
          <p:pic>
            <p:nvPicPr>
              <p:cNvPr id="100" name="墨迹 103">
                <a:extLst>
                  <a:ext uri="{FF2B5EF4-FFF2-40B4-BE49-F238E27FC236}">
                    <a16:creationId xmlns:a16="http://schemas.microsoft.com/office/drawing/2014/main" id="{B914E172-63C8-3A48-BDB2-F7C8D21D23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10058" y="1416591"/>
                <a:ext cx="1130045" cy="5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6363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5">
                <a:extLst>
                  <a:ext uri="{FF2B5EF4-FFF2-40B4-BE49-F238E27FC236}">
                    <a16:creationId xmlns:a16="http://schemas.microsoft.com/office/drawing/2014/main" id="{1535CC47-FBA2-4746-B3BD-C75DC68E0477}"/>
                  </a:ext>
                </a:extLst>
              </p14:cNvPr>
              <p14:cNvContentPartPr/>
              <p14:nvPr/>
            </p14:nvContentPartPr>
            <p14:xfrm>
              <a:off x="2204740" y="1050831"/>
              <a:ext cx="5285880" cy="4588200"/>
            </p14:xfrm>
          </p:contentPart>
        </mc:Choice>
        <mc:Fallback xmlns="">
          <p:pic>
            <p:nvPicPr>
              <p:cNvPr id="5" name="墨迹 5">
                <a:extLst>
                  <a:ext uri="{FF2B5EF4-FFF2-40B4-BE49-F238E27FC236}">
                    <a16:creationId xmlns:a16="http://schemas.microsoft.com/office/drawing/2014/main" id="{1535CC47-FBA2-4746-B3BD-C75DC68E04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180" y="1043272"/>
                <a:ext cx="5301000" cy="4603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98474D-0A05-C14D-A748-647378114E04}"/>
                  </a:ext>
                </a:extLst>
              </p14:cNvPr>
              <p14:cNvContentPartPr/>
              <p14:nvPr/>
            </p14:nvContentPartPr>
            <p14:xfrm>
              <a:off x="2179900" y="5383791"/>
              <a:ext cx="5192280" cy="7524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98474D-0A05-C14D-A748-647378114E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2340" y="5376231"/>
                <a:ext cx="520740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3">
                <a:extLst>
                  <a:ext uri="{FF2B5EF4-FFF2-40B4-BE49-F238E27FC236}">
                    <a16:creationId xmlns:a16="http://schemas.microsoft.com/office/drawing/2014/main" id="{A91E762F-3D7A-4C40-AD50-04D811AE8278}"/>
                  </a:ext>
                </a:extLst>
              </p14:cNvPr>
              <p14:cNvContentPartPr/>
              <p14:nvPr/>
            </p14:nvContentPartPr>
            <p14:xfrm>
              <a:off x="2435140" y="1797831"/>
              <a:ext cx="4638240" cy="106200"/>
            </p14:xfrm>
          </p:contentPart>
        </mc:Choice>
        <mc:Fallback xmlns="">
          <p:pic>
            <p:nvPicPr>
              <p:cNvPr id="13" name="墨迹 13">
                <a:extLst>
                  <a:ext uri="{FF2B5EF4-FFF2-40B4-BE49-F238E27FC236}">
                    <a16:creationId xmlns:a16="http://schemas.microsoft.com/office/drawing/2014/main" id="{A91E762F-3D7A-4C40-AD50-04D811AE82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7580" y="1790271"/>
                <a:ext cx="46533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墨迹 16">
                <a:extLst>
                  <a:ext uri="{FF2B5EF4-FFF2-40B4-BE49-F238E27FC236}">
                    <a16:creationId xmlns:a16="http://schemas.microsoft.com/office/drawing/2014/main" id="{54F85E5B-5B10-C94B-A708-B7856ECCD4FA}"/>
                  </a:ext>
                </a:extLst>
              </p14:cNvPr>
              <p14:cNvContentPartPr/>
              <p14:nvPr/>
            </p14:nvContentPartPr>
            <p14:xfrm>
              <a:off x="2260900" y="1268631"/>
              <a:ext cx="5080320" cy="4219920"/>
            </p14:xfrm>
          </p:contentPart>
        </mc:Choice>
        <mc:Fallback xmlns="">
          <p:pic>
            <p:nvPicPr>
              <p:cNvPr id="16" name="墨迹 16">
                <a:extLst>
                  <a:ext uri="{FF2B5EF4-FFF2-40B4-BE49-F238E27FC236}">
                    <a16:creationId xmlns:a16="http://schemas.microsoft.com/office/drawing/2014/main" id="{54F85E5B-5B10-C94B-A708-B7856ECCD4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3340" y="1261071"/>
                <a:ext cx="5095440" cy="42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墨迹 21">
                <a:extLst>
                  <a:ext uri="{FF2B5EF4-FFF2-40B4-BE49-F238E27FC236}">
                    <a16:creationId xmlns:a16="http://schemas.microsoft.com/office/drawing/2014/main" id="{63FB1312-4909-8D4A-8697-27D6B4F2A1B2}"/>
                  </a:ext>
                </a:extLst>
              </p14:cNvPr>
              <p14:cNvContentPartPr/>
              <p14:nvPr/>
            </p14:nvContentPartPr>
            <p14:xfrm>
              <a:off x="4184740" y="1212471"/>
              <a:ext cx="1955160" cy="4115520"/>
            </p14:xfrm>
          </p:contentPart>
        </mc:Choice>
        <mc:Fallback xmlns="">
          <p:pic>
            <p:nvPicPr>
              <p:cNvPr id="21" name="墨迹 21">
                <a:extLst>
                  <a:ext uri="{FF2B5EF4-FFF2-40B4-BE49-F238E27FC236}">
                    <a16:creationId xmlns:a16="http://schemas.microsoft.com/office/drawing/2014/main" id="{63FB1312-4909-8D4A-8697-27D6B4F2A1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7180" y="1204911"/>
                <a:ext cx="1970280" cy="413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56702BDC-B76D-6A47-8E19-9A95F59FAB53}"/>
                  </a:ext>
                </a:extLst>
              </p14:cNvPr>
              <p14:cNvContentPartPr/>
              <p14:nvPr/>
            </p14:nvContentPartPr>
            <p14:xfrm>
              <a:off x="4663900" y="1418031"/>
              <a:ext cx="31320" cy="3117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56702BDC-B76D-6A47-8E19-9A95F59FAB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56340" y="1410471"/>
                <a:ext cx="46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D6A89465-4465-0949-B257-F7298765105E}"/>
                  </a:ext>
                </a:extLst>
              </p14:cNvPr>
              <p14:cNvContentPartPr/>
              <p14:nvPr/>
            </p14:nvContentPartPr>
            <p14:xfrm>
              <a:off x="5467060" y="4792311"/>
              <a:ext cx="383400" cy="29304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D6A89465-4465-0949-B257-F729876510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59500" y="4784751"/>
                <a:ext cx="398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8E1504B-5217-CC44-8394-AF58ACFD59D5}"/>
                  </a:ext>
                </a:extLst>
              </p14:cNvPr>
              <p14:cNvContentPartPr/>
              <p14:nvPr/>
            </p14:nvContentPartPr>
            <p14:xfrm>
              <a:off x="6506740" y="3553191"/>
              <a:ext cx="311760" cy="4982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8E1504B-5217-CC44-8394-AF58ACFD59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9180" y="3545631"/>
                <a:ext cx="3268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墨迹 28">
                <a:extLst>
                  <a:ext uri="{FF2B5EF4-FFF2-40B4-BE49-F238E27FC236}">
                    <a16:creationId xmlns:a16="http://schemas.microsoft.com/office/drawing/2014/main" id="{4B71C371-E830-7D46-88D9-FDCBCC6DEDFE}"/>
                  </a:ext>
                </a:extLst>
              </p14:cNvPr>
              <p14:cNvContentPartPr/>
              <p14:nvPr/>
            </p14:nvContentPartPr>
            <p14:xfrm>
              <a:off x="2678140" y="2999151"/>
              <a:ext cx="342720" cy="411480"/>
            </p14:xfrm>
          </p:contentPart>
        </mc:Choice>
        <mc:Fallback xmlns="">
          <p:pic>
            <p:nvPicPr>
              <p:cNvPr id="28" name="墨迹 28">
                <a:extLst>
                  <a:ext uri="{FF2B5EF4-FFF2-40B4-BE49-F238E27FC236}">
                    <a16:creationId xmlns:a16="http://schemas.microsoft.com/office/drawing/2014/main" id="{4B71C371-E830-7D46-88D9-FDCBCC6DED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70580" y="2991584"/>
                <a:ext cx="357840" cy="426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墨迹 32">
                <a:extLst>
                  <a:ext uri="{FF2B5EF4-FFF2-40B4-BE49-F238E27FC236}">
                    <a16:creationId xmlns:a16="http://schemas.microsoft.com/office/drawing/2014/main" id="{604A96EF-C9F7-4F4B-9EFD-71868285D663}"/>
                  </a:ext>
                </a:extLst>
              </p14:cNvPr>
              <p14:cNvContentPartPr/>
              <p14:nvPr/>
            </p14:nvContentPartPr>
            <p14:xfrm>
              <a:off x="3674260" y="2189871"/>
              <a:ext cx="330120" cy="423720"/>
            </p14:xfrm>
          </p:contentPart>
        </mc:Choice>
        <mc:Fallback xmlns="">
          <p:pic>
            <p:nvPicPr>
              <p:cNvPr id="32" name="墨迹 32">
                <a:extLst>
                  <a:ext uri="{FF2B5EF4-FFF2-40B4-BE49-F238E27FC236}">
                    <a16:creationId xmlns:a16="http://schemas.microsoft.com/office/drawing/2014/main" id="{604A96EF-C9F7-4F4B-9EFD-71868285D6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6708" y="2182311"/>
                <a:ext cx="344864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9C78EB9F-A663-574A-B1A5-7A97991CC111}"/>
                  </a:ext>
                </a:extLst>
              </p14:cNvPr>
              <p14:cNvContentPartPr/>
              <p14:nvPr/>
            </p14:nvContentPartPr>
            <p14:xfrm>
              <a:off x="3780100" y="2887191"/>
              <a:ext cx="168480" cy="4298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9C78EB9F-A663-574A-B1A5-7A97991CC1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72540" y="2879631"/>
                <a:ext cx="1836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77EC09F-A6A6-AE44-B640-B80FCE29CF53}"/>
                  </a:ext>
                </a:extLst>
              </p14:cNvPr>
              <p14:cNvContentPartPr/>
              <p14:nvPr/>
            </p14:nvContentPartPr>
            <p14:xfrm>
              <a:off x="4446100" y="2152431"/>
              <a:ext cx="280440" cy="5356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77EC09F-A6A6-AE44-B640-B80FCE29CF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38540" y="2145231"/>
                <a:ext cx="2955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D9BC5BE-89EF-EF46-B165-4C8D0527BDD7}"/>
                  </a:ext>
                </a:extLst>
              </p14:cNvPr>
              <p14:cNvContentPartPr/>
              <p14:nvPr/>
            </p14:nvContentPartPr>
            <p14:xfrm>
              <a:off x="5516740" y="1337031"/>
              <a:ext cx="217440" cy="4539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D9BC5BE-89EF-EF46-B165-4C8D0527BD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09180" y="1329471"/>
                <a:ext cx="2325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D6882BF7-C168-0D47-81F4-75C228D414E1}"/>
                  </a:ext>
                </a:extLst>
              </p14:cNvPr>
              <p14:cNvContentPartPr/>
              <p14:nvPr/>
            </p14:nvContentPartPr>
            <p14:xfrm>
              <a:off x="6599980" y="4692591"/>
              <a:ext cx="218160" cy="77580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D6882BF7-C168-0D47-81F4-75C228D414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592420" y="4685031"/>
                <a:ext cx="23328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394D44EF-A844-DE46-B046-5CA7E4C12EA8}"/>
                  </a:ext>
                </a:extLst>
              </p14:cNvPr>
              <p14:cNvContentPartPr/>
              <p14:nvPr/>
            </p14:nvContentPartPr>
            <p14:xfrm>
              <a:off x="2696860" y="3859191"/>
              <a:ext cx="435960" cy="403560"/>
            </p14:xfrm>
          </p:contentPart>
        </mc:Choice>
        <mc:Fallback xmlns=""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394D44EF-A844-DE46-B046-5CA7E4C12E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9306" y="3851631"/>
                <a:ext cx="450708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8268F854-5923-FE4E-9E43-05B6C0FB8E7E}"/>
                  </a:ext>
                </a:extLst>
              </p14:cNvPr>
              <p14:cNvContentPartPr/>
              <p14:nvPr/>
            </p14:nvContentPartPr>
            <p14:xfrm>
              <a:off x="2702980" y="4829391"/>
              <a:ext cx="25200" cy="30528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8268F854-5923-FE4E-9E43-05B6C0FB8E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95420" y="4822191"/>
                <a:ext cx="403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9E575817-99E6-834C-950D-F5F3AC0F91DE}"/>
                  </a:ext>
                </a:extLst>
              </p14:cNvPr>
              <p14:cNvContentPartPr/>
              <p14:nvPr/>
            </p14:nvContentPartPr>
            <p14:xfrm>
              <a:off x="3001780" y="4736151"/>
              <a:ext cx="37800" cy="44244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9E575817-99E6-834C-950D-F5F3AC0F91D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4220" y="4728591"/>
                <a:ext cx="529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墨迹 57">
                <a:extLst>
                  <a:ext uri="{FF2B5EF4-FFF2-40B4-BE49-F238E27FC236}">
                    <a16:creationId xmlns:a16="http://schemas.microsoft.com/office/drawing/2014/main" id="{36BFB025-75FF-694D-B009-986EF8CFF135}"/>
                  </a:ext>
                </a:extLst>
              </p14:cNvPr>
              <p14:cNvContentPartPr/>
              <p14:nvPr/>
            </p14:nvContentPartPr>
            <p14:xfrm>
              <a:off x="6382180" y="1287351"/>
              <a:ext cx="498240" cy="448560"/>
            </p14:xfrm>
          </p:contentPart>
        </mc:Choice>
        <mc:Fallback xmlns="">
          <p:pic>
            <p:nvPicPr>
              <p:cNvPr id="54" name="墨迹 57">
                <a:extLst>
                  <a:ext uri="{FF2B5EF4-FFF2-40B4-BE49-F238E27FC236}">
                    <a16:creationId xmlns:a16="http://schemas.microsoft.com/office/drawing/2014/main" id="{36BFB025-75FF-694D-B009-986EF8CFF13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74620" y="1279791"/>
                <a:ext cx="5133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墨迹 58">
                <a:extLst>
                  <a:ext uri="{FF2B5EF4-FFF2-40B4-BE49-F238E27FC236}">
                    <a16:creationId xmlns:a16="http://schemas.microsoft.com/office/drawing/2014/main" id="{BE86EA62-BEC3-9E4C-A5FD-5BA66BD5FABA}"/>
                  </a:ext>
                </a:extLst>
              </p14:cNvPr>
              <p14:cNvContentPartPr/>
              <p14:nvPr/>
            </p14:nvContentPartPr>
            <p14:xfrm>
              <a:off x="5392180" y="2134071"/>
              <a:ext cx="492120" cy="398160"/>
            </p14:xfrm>
          </p:contentPart>
        </mc:Choice>
        <mc:Fallback xmlns="">
          <p:pic>
            <p:nvPicPr>
              <p:cNvPr id="55" name="墨迹 58">
                <a:extLst>
                  <a:ext uri="{FF2B5EF4-FFF2-40B4-BE49-F238E27FC236}">
                    <a16:creationId xmlns:a16="http://schemas.microsoft.com/office/drawing/2014/main" id="{BE86EA62-BEC3-9E4C-A5FD-5BA66BD5FA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84980" y="2126511"/>
                <a:ext cx="50724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墨迹 59">
                <a:extLst>
                  <a:ext uri="{FF2B5EF4-FFF2-40B4-BE49-F238E27FC236}">
                    <a16:creationId xmlns:a16="http://schemas.microsoft.com/office/drawing/2014/main" id="{3C2BF228-23C4-F64E-BFD4-C6F56FFEA1B3}"/>
                  </a:ext>
                </a:extLst>
              </p14:cNvPr>
              <p14:cNvContentPartPr/>
              <p14:nvPr/>
            </p14:nvContentPartPr>
            <p14:xfrm>
              <a:off x="4570660" y="2874591"/>
              <a:ext cx="323280" cy="342720"/>
            </p14:xfrm>
          </p:contentPart>
        </mc:Choice>
        <mc:Fallback xmlns="">
          <p:pic>
            <p:nvPicPr>
              <p:cNvPr id="56" name="墨迹 59">
                <a:extLst>
                  <a:ext uri="{FF2B5EF4-FFF2-40B4-BE49-F238E27FC236}">
                    <a16:creationId xmlns:a16="http://schemas.microsoft.com/office/drawing/2014/main" id="{3C2BF228-23C4-F64E-BFD4-C6F56FFEA1B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63100" y="2867391"/>
                <a:ext cx="3384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墨迹 60">
                <a:extLst>
                  <a:ext uri="{FF2B5EF4-FFF2-40B4-BE49-F238E27FC236}">
                    <a16:creationId xmlns:a16="http://schemas.microsoft.com/office/drawing/2014/main" id="{10FA71CB-C9F2-EE4D-A169-B953324569ED}"/>
                  </a:ext>
                </a:extLst>
              </p14:cNvPr>
              <p14:cNvContentPartPr/>
              <p14:nvPr/>
            </p14:nvContentPartPr>
            <p14:xfrm>
              <a:off x="3761380" y="3839751"/>
              <a:ext cx="392400" cy="355320"/>
            </p14:xfrm>
          </p:contentPart>
        </mc:Choice>
        <mc:Fallback xmlns="">
          <p:pic>
            <p:nvPicPr>
              <p:cNvPr id="57" name="墨迹 60">
                <a:extLst>
                  <a:ext uri="{FF2B5EF4-FFF2-40B4-BE49-F238E27FC236}">
                    <a16:creationId xmlns:a16="http://schemas.microsoft.com/office/drawing/2014/main" id="{10FA71CB-C9F2-EE4D-A169-B953324569E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53820" y="3832191"/>
                <a:ext cx="407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墨迹 64">
                <a:extLst>
                  <a:ext uri="{FF2B5EF4-FFF2-40B4-BE49-F238E27FC236}">
                    <a16:creationId xmlns:a16="http://schemas.microsoft.com/office/drawing/2014/main" id="{962B58E4-516F-BA45-BE9A-7083370DFBBB}"/>
                  </a:ext>
                </a:extLst>
              </p14:cNvPr>
              <p14:cNvContentPartPr/>
              <p14:nvPr/>
            </p14:nvContentPartPr>
            <p14:xfrm>
              <a:off x="6494140" y="1959471"/>
              <a:ext cx="336600" cy="504720"/>
            </p14:xfrm>
          </p:contentPart>
        </mc:Choice>
        <mc:Fallback xmlns="">
          <p:pic>
            <p:nvPicPr>
              <p:cNvPr id="64" name="墨迹 64">
                <a:extLst>
                  <a:ext uri="{FF2B5EF4-FFF2-40B4-BE49-F238E27FC236}">
                    <a16:creationId xmlns:a16="http://schemas.microsoft.com/office/drawing/2014/main" id="{962B58E4-516F-BA45-BE9A-7083370DFBB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86580" y="1951911"/>
                <a:ext cx="3517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09D1885F-EBC3-FB41-9FDB-29F6A17730FB}"/>
                  </a:ext>
                </a:extLst>
              </p14:cNvPr>
              <p14:cNvContentPartPr/>
              <p14:nvPr/>
            </p14:nvContentPartPr>
            <p14:xfrm>
              <a:off x="2579140" y="1312191"/>
              <a:ext cx="447840" cy="809640"/>
            </p14:xfrm>
          </p:contentPart>
        </mc:Choice>
        <mc:Fallback xmlns=""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09D1885F-EBC3-FB41-9FDB-29F6A17730F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71580" y="1304631"/>
                <a:ext cx="462960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6" name="墨迹 78">
                <a:extLst>
                  <a:ext uri="{FF2B5EF4-FFF2-40B4-BE49-F238E27FC236}">
                    <a16:creationId xmlns:a16="http://schemas.microsoft.com/office/drawing/2014/main" id="{FE28855B-B173-F148-B908-F7702F55210A}"/>
                  </a:ext>
                </a:extLst>
              </p14:cNvPr>
              <p14:cNvContentPartPr/>
              <p14:nvPr/>
            </p14:nvContentPartPr>
            <p14:xfrm>
              <a:off x="5373820" y="2924631"/>
              <a:ext cx="448200" cy="267840"/>
            </p14:xfrm>
          </p:contentPart>
        </mc:Choice>
        <mc:Fallback xmlns="">
          <p:pic>
            <p:nvPicPr>
              <p:cNvPr id="76" name="墨迹 78">
                <a:extLst>
                  <a:ext uri="{FF2B5EF4-FFF2-40B4-BE49-F238E27FC236}">
                    <a16:creationId xmlns:a16="http://schemas.microsoft.com/office/drawing/2014/main" id="{FE28855B-B173-F148-B908-F7702F55210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66266" y="2917081"/>
                <a:ext cx="463308" cy="28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墨迹 79">
                <a:extLst>
                  <a:ext uri="{FF2B5EF4-FFF2-40B4-BE49-F238E27FC236}">
                    <a16:creationId xmlns:a16="http://schemas.microsoft.com/office/drawing/2014/main" id="{4696521D-F00D-DE40-B3D4-6701E968EA88}"/>
                  </a:ext>
                </a:extLst>
              </p14:cNvPr>
              <p14:cNvContentPartPr/>
              <p14:nvPr/>
            </p14:nvContentPartPr>
            <p14:xfrm>
              <a:off x="4564180" y="3715191"/>
              <a:ext cx="324360" cy="697680"/>
            </p14:xfrm>
          </p:contentPart>
        </mc:Choice>
        <mc:Fallback xmlns="">
          <p:pic>
            <p:nvPicPr>
              <p:cNvPr id="77" name="墨迹 79">
                <a:extLst>
                  <a:ext uri="{FF2B5EF4-FFF2-40B4-BE49-F238E27FC236}">
                    <a16:creationId xmlns:a16="http://schemas.microsoft.com/office/drawing/2014/main" id="{4696521D-F00D-DE40-B3D4-6701E968EA8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6972" y="3707631"/>
                <a:ext cx="339497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8" name="墨迹 80">
                <a:extLst>
                  <a:ext uri="{FF2B5EF4-FFF2-40B4-BE49-F238E27FC236}">
                    <a16:creationId xmlns:a16="http://schemas.microsoft.com/office/drawing/2014/main" id="{3D53E8EF-84A0-9745-A3C4-AB56283CA1A9}"/>
                  </a:ext>
                </a:extLst>
              </p14:cNvPr>
              <p14:cNvContentPartPr/>
              <p14:nvPr/>
            </p14:nvContentPartPr>
            <p14:xfrm>
              <a:off x="3674260" y="4773591"/>
              <a:ext cx="354960" cy="349200"/>
            </p14:xfrm>
          </p:contentPart>
        </mc:Choice>
        <mc:Fallback xmlns="">
          <p:pic>
            <p:nvPicPr>
              <p:cNvPr id="78" name="墨迹 80">
                <a:extLst>
                  <a:ext uri="{FF2B5EF4-FFF2-40B4-BE49-F238E27FC236}">
                    <a16:creationId xmlns:a16="http://schemas.microsoft.com/office/drawing/2014/main" id="{3D53E8EF-84A0-9745-A3C4-AB56283CA1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66708" y="4766023"/>
                <a:ext cx="370065" cy="36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墨迹 87">
                <a:extLst>
                  <a:ext uri="{FF2B5EF4-FFF2-40B4-BE49-F238E27FC236}">
                    <a16:creationId xmlns:a16="http://schemas.microsoft.com/office/drawing/2014/main" id="{8179BE37-2F08-5144-99AB-B2644D3AFE11}"/>
                  </a:ext>
                </a:extLst>
              </p14:cNvPr>
              <p14:cNvContentPartPr/>
              <p14:nvPr/>
            </p14:nvContentPartPr>
            <p14:xfrm>
              <a:off x="6369580" y="2881071"/>
              <a:ext cx="635760" cy="285840"/>
            </p14:xfrm>
          </p:contentPart>
        </mc:Choice>
        <mc:Fallback xmlns="">
          <p:pic>
            <p:nvPicPr>
              <p:cNvPr id="86" name="墨迹 87">
                <a:extLst>
                  <a:ext uri="{FF2B5EF4-FFF2-40B4-BE49-F238E27FC236}">
                    <a16:creationId xmlns:a16="http://schemas.microsoft.com/office/drawing/2014/main" id="{8179BE37-2F08-5144-99AB-B2644D3AFE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62376" y="2873521"/>
                <a:ext cx="650889" cy="300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墨迹 88">
                <a:extLst>
                  <a:ext uri="{FF2B5EF4-FFF2-40B4-BE49-F238E27FC236}">
                    <a16:creationId xmlns:a16="http://schemas.microsoft.com/office/drawing/2014/main" id="{FD979FB6-A4B8-2141-92FB-1AC309742882}"/>
                  </a:ext>
                </a:extLst>
              </p14:cNvPr>
              <p14:cNvContentPartPr/>
              <p14:nvPr/>
            </p14:nvContentPartPr>
            <p14:xfrm>
              <a:off x="5336380" y="3752631"/>
              <a:ext cx="374040" cy="504720"/>
            </p14:xfrm>
          </p:contentPart>
        </mc:Choice>
        <mc:Fallback xmlns="">
          <p:pic>
            <p:nvPicPr>
              <p:cNvPr id="87" name="墨迹 88">
                <a:extLst>
                  <a:ext uri="{FF2B5EF4-FFF2-40B4-BE49-F238E27FC236}">
                    <a16:creationId xmlns:a16="http://schemas.microsoft.com/office/drawing/2014/main" id="{FD979FB6-A4B8-2141-92FB-1AC30974288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328820" y="3745071"/>
                <a:ext cx="3888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墨迹 101">
                <a:extLst>
                  <a:ext uri="{FF2B5EF4-FFF2-40B4-BE49-F238E27FC236}">
                    <a16:creationId xmlns:a16="http://schemas.microsoft.com/office/drawing/2014/main" id="{C538AAEB-E4BE-4B4F-A3DC-2A88DFDC038C}"/>
                  </a:ext>
                </a:extLst>
              </p14:cNvPr>
              <p14:cNvContentPartPr/>
              <p14:nvPr/>
            </p14:nvContentPartPr>
            <p14:xfrm>
              <a:off x="4324420" y="4670631"/>
              <a:ext cx="788040" cy="588960"/>
            </p14:xfrm>
          </p:contentPart>
        </mc:Choice>
        <mc:Fallback xmlns="">
          <p:pic>
            <p:nvPicPr>
              <p:cNvPr id="99" name="墨迹 101">
                <a:extLst>
                  <a:ext uri="{FF2B5EF4-FFF2-40B4-BE49-F238E27FC236}">
                    <a16:creationId xmlns:a16="http://schemas.microsoft.com/office/drawing/2014/main" id="{C538AAEB-E4BE-4B4F-A3DC-2A88DFDC03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16863" y="4663071"/>
                <a:ext cx="802793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0" name="墨迹 102">
                <a:extLst>
                  <a:ext uri="{FF2B5EF4-FFF2-40B4-BE49-F238E27FC236}">
                    <a16:creationId xmlns:a16="http://schemas.microsoft.com/office/drawing/2014/main" id="{555D146D-5CE8-FB4C-8432-28E737AACE41}"/>
                  </a:ext>
                </a:extLst>
              </p14:cNvPr>
              <p14:cNvContentPartPr/>
              <p14:nvPr/>
            </p14:nvContentPartPr>
            <p14:xfrm>
              <a:off x="3605500" y="1461591"/>
              <a:ext cx="461160" cy="311760"/>
            </p14:xfrm>
          </p:contentPart>
        </mc:Choice>
        <mc:Fallback xmlns="">
          <p:pic>
            <p:nvPicPr>
              <p:cNvPr id="100" name="墨迹 102">
                <a:extLst>
                  <a:ext uri="{FF2B5EF4-FFF2-40B4-BE49-F238E27FC236}">
                    <a16:creationId xmlns:a16="http://schemas.microsoft.com/office/drawing/2014/main" id="{555D146D-5CE8-FB4C-8432-28E737AACE4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7940" y="1454031"/>
                <a:ext cx="476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墨迹 103">
                <a:extLst>
                  <a:ext uri="{FF2B5EF4-FFF2-40B4-BE49-F238E27FC236}">
                    <a16:creationId xmlns:a16="http://schemas.microsoft.com/office/drawing/2014/main" id="{F2A486CE-3412-CD40-AED1-C5487B6155A5}"/>
                  </a:ext>
                </a:extLst>
              </p14:cNvPr>
              <p14:cNvContentPartPr/>
              <p14:nvPr/>
            </p14:nvContentPartPr>
            <p14:xfrm>
              <a:off x="2503540" y="2308311"/>
              <a:ext cx="515880" cy="398880"/>
            </p14:xfrm>
          </p:contentPart>
        </mc:Choice>
        <mc:Fallback xmlns="">
          <p:pic>
            <p:nvPicPr>
              <p:cNvPr id="101" name="墨迹 103">
                <a:extLst>
                  <a:ext uri="{FF2B5EF4-FFF2-40B4-BE49-F238E27FC236}">
                    <a16:creationId xmlns:a16="http://schemas.microsoft.com/office/drawing/2014/main" id="{F2A486CE-3412-CD40-AED1-C5487B6155A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96335" y="2300751"/>
                <a:ext cx="531011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3626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墨迹 11">
                <a:extLst>
                  <a:ext uri="{FF2B5EF4-FFF2-40B4-BE49-F238E27FC236}">
                    <a16:creationId xmlns:a16="http://schemas.microsoft.com/office/drawing/2014/main" id="{AAE0EA70-4A1A-C849-9551-043B9E7E12C1}"/>
                  </a:ext>
                </a:extLst>
              </p14:cNvPr>
              <p14:cNvContentPartPr/>
              <p14:nvPr/>
            </p14:nvContentPartPr>
            <p14:xfrm>
              <a:off x="2211220" y="745551"/>
              <a:ext cx="50040" cy="137520"/>
            </p14:xfrm>
          </p:contentPart>
        </mc:Choice>
        <mc:Fallback xmlns="">
          <p:pic>
            <p:nvPicPr>
              <p:cNvPr id="10" name="墨迹 11">
                <a:extLst>
                  <a:ext uri="{FF2B5EF4-FFF2-40B4-BE49-F238E27FC236}">
                    <a16:creationId xmlns:a16="http://schemas.microsoft.com/office/drawing/2014/main" id="{AAE0EA70-4A1A-C849-9551-043B9E7E12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3660" y="737971"/>
                <a:ext cx="65160" cy="1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2">
                <a:extLst>
                  <a:ext uri="{FF2B5EF4-FFF2-40B4-BE49-F238E27FC236}">
                    <a16:creationId xmlns:a16="http://schemas.microsoft.com/office/drawing/2014/main" id="{C289C502-F880-EB4C-B1DC-649FB58770F2}"/>
                  </a:ext>
                </a:extLst>
              </p14:cNvPr>
              <p14:cNvContentPartPr/>
              <p14:nvPr/>
            </p14:nvContentPartPr>
            <p14:xfrm>
              <a:off x="932140" y="322191"/>
              <a:ext cx="1073880" cy="828360"/>
            </p14:xfrm>
          </p:contentPart>
        </mc:Choice>
        <mc:Fallback xmlns="">
          <p:pic>
            <p:nvPicPr>
              <p:cNvPr id="11" name="墨迹 12">
                <a:extLst>
                  <a:ext uri="{FF2B5EF4-FFF2-40B4-BE49-F238E27FC236}">
                    <a16:creationId xmlns:a16="http://schemas.microsoft.com/office/drawing/2014/main" id="{C289C502-F880-EB4C-B1DC-649FB5877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580" y="314631"/>
                <a:ext cx="1089000" cy="84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B9FF95E-D814-E740-A685-3DEE99B747BF}"/>
                  </a:ext>
                </a:extLst>
              </p14:cNvPr>
              <p14:cNvContentPartPr/>
              <p14:nvPr/>
            </p14:nvContentPartPr>
            <p14:xfrm>
              <a:off x="3474820" y="540351"/>
              <a:ext cx="205920" cy="2120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B9FF95E-D814-E740-A685-3DEE99B74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7260" y="532791"/>
                <a:ext cx="2210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D745AB4-7CE3-F847-8D61-D62C70509DC8}"/>
                  </a:ext>
                </a:extLst>
              </p14:cNvPr>
              <p14:cNvContentPartPr/>
              <p14:nvPr/>
            </p14:nvContentPartPr>
            <p14:xfrm>
              <a:off x="4253140" y="533871"/>
              <a:ext cx="174600" cy="2368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D745AB4-7CE3-F847-8D61-D62C70509D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5580" y="526311"/>
                <a:ext cx="189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墨迹 22">
                <a:extLst>
                  <a:ext uri="{FF2B5EF4-FFF2-40B4-BE49-F238E27FC236}">
                    <a16:creationId xmlns:a16="http://schemas.microsoft.com/office/drawing/2014/main" id="{B803FE48-2669-1B41-8C60-C4631C939415}"/>
                  </a:ext>
                </a:extLst>
              </p14:cNvPr>
              <p14:cNvContentPartPr/>
              <p14:nvPr/>
            </p14:nvContentPartPr>
            <p14:xfrm>
              <a:off x="3898180" y="490311"/>
              <a:ext cx="149760" cy="268200"/>
            </p14:xfrm>
          </p:contentPart>
        </mc:Choice>
        <mc:Fallback xmlns="">
          <p:pic>
            <p:nvPicPr>
              <p:cNvPr id="21" name="墨迹 22">
                <a:extLst>
                  <a:ext uri="{FF2B5EF4-FFF2-40B4-BE49-F238E27FC236}">
                    <a16:creationId xmlns:a16="http://schemas.microsoft.com/office/drawing/2014/main" id="{B803FE48-2669-1B41-8C60-C4631C9394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0620" y="482751"/>
                <a:ext cx="1648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墨迹 23">
                <a:extLst>
                  <a:ext uri="{FF2B5EF4-FFF2-40B4-BE49-F238E27FC236}">
                    <a16:creationId xmlns:a16="http://schemas.microsoft.com/office/drawing/2014/main" id="{93C03B8F-C17F-6743-B7C5-30F1D35A843B}"/>
                  </a:ext>
                </a:extLst>
              </p14:cNvPr>
              <p14:cNvContentPartPr/>
              <p14:nvPr/>
            </p14:nvContentPartPr>
            <p14:xfrm>
              <a:off x="2808820" y="527751"/>
              <a:ext cx="486000" cy="237240"/>
            </p14:xfrm>
          </p:contentPart>
        </mc:Choice>
        <mc:Fallback xmlns="">
          <p:pic>
            <p:nvPicPr>
              <p:cNvPr id="22" name="墨迹 23">
                <a:extLst>
                  <a:ext uri="{FF2B5EF4-FFF2-40B4-BE49-F238E27FC236}">
                    <a16:creationId xmlns:a16="http://schemas.microsoft.com/office/drawing/2014/main" id="{93C03B8F-C17F-6743-B7C5-30F1D35A843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1260" y="520180"/>
                <a:ext cx="501120" cy="252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7686511E-1117-2242-9D4C-D5CC65E17BC2}"/>
                  </a:ext>
                </a:extLst>
              </p14:cNvPr>
              <p14:cNvContentPartPr/>
              <p14:nvPr/>
            </p14:nvContentPartPr>
            <p14:xfrm>
              <a:off x="5859100" y="583911"/>
              <a:ext cx="31320" cy="24948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7686511E-1117-2242-9D4C-D5CC65E17B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51540" y="576351"/>
                <a:ext cx="46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A9EEC5F9-2C39-8F42-9E43-D57BCD3182E3}"/>
                  </a:ext>
                </a:extLst>
              </p14:cNvPr>
              <p14:cNvContentPartPr/>
              <p14:nvPr/>
            </p14:nvContentPartPr>
            <p14:xfrm>
              <a:off x="6245380" y="664551"/>
              <a:ext cx="529560" cy="874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A9EEC5F9-2C39-8F42-9E43-D57BCD3182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7820" y="656991"/>
                <a:ext cx="5446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墨迹 36">
                <a:extLst>
                  <a:ext uri="{FF2B5EF4-FFF2-40B4-BE49-F238E27FC236}">
                    <a16:creationId xmlns:a16="http://schemas.microsoft.com/office/drawing/2014/main" id="{51137081-82F6-1945-A0BB-001584B8034B}"/>
                  </a:ext>
                </a:extLst>
              </p14:cNvPr>
              <p14:cNvContentPartPr/>
              <p14:nvPr/>
            </p14:nvContentPartPr>
            <p14:xfrm>
              <a:off x="7845220" y="471591"/>
              <a:ext cx="622800" cy="374040"/>
            </p14:xfrm>
          </p:contentPart>
        </mc:Choice>
        <mc:Fallback xmlns="">
          <p:pic>
            <p:nvPicPr>
              <p:cNvPr id="35" name="墨迹 36">
                <a:extLst>
                  <a:ext uri="{FF2B5EF4-FFF2-40B4-BE49-F238E27FC236}">
                    <a16:creationId xmlns:a16="http://schemas.microsoft.com/office/drawing/2014/main" id="{51137081-82F6-1945-A0BB-001584B803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7660" y="464031"/>
                <a:ext cx="6379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墨迹 37">
                <a:extLst>
                  <a:ext uri="{FF2B5EF4-FFF2-40B4-BE49-F238E27FC236}">
                    <a16:creationId xmlns:a16="http://schemas.microsoft.com/office/drawing/2014/main" id="{0094219D-3AE6-0249-80E9-E21E6237D57F}"/>
                  </a:ext>
                </a:extLst>
              </p14:cNvPr>
              <p14:cNvContentPartPr/>
              <p14:nvPr/>
            </p14:nvContentPartPr>
            <p14:xfrm>
              <a:off x="7054660" y="478071"/>
              <a:ext cx="491400" cy="336240"/>
            </p14:xfrm>
          </p:contentPart>
        </mc:Choice>
        <mc:Fallback xmlns="">
          <p:pic>
            <p:nvPicPr>
              <p:cNvPr id="36" name="墨迹 37">
                <a:extLst>
                  <a:ext uri="{FF2B5EF4-FFF2-40B4-BE49-F238E27FC236}">
                    <a16:creationId xmlns:a16="http://schemas.microsoft.com/office/drawing/2014/main" id="{0094219D-3AE6-0249-80E9-E21E6237D5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7100" y="470519"/>
                <a:ext cx="506520" cy="351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墨迹 46">
                <a:extLst>
                  <a:ext uri="{FF2B5EF4-FFF2-40B4-BE49-F238E27FC236}">
                    <a16:creationId xmlns:a16="http://schemas.microsoft.com/office/drawing/2014/main" id="{F7A18B86-7FEC-5B46-8182-44BD1F6C26D1}"/>
                  </a:ext>
                </a:extLst>
              </p14:cNvPr>
              <p14:cNvContentPartPr/>
              <p14:nvPr/>
            </p14:nvContentPartPr>
            <p14:xfrm>
              <a:off x="8536060" y="446751"/>
              <a:ext cx="878400" cy="430200"/>
            </p14:xfrm>
          </p:contentPart>
        </mc:Choice>
        <mc:Fallback xmlns="">
          <p:pic>
            <p:nvPicPr>
              <p:cNvPr id="46" name="墨迹 46">
                <a:extLst>
                  <a:ext uri="{FF2B5EF4-FFF2-40B4-BE49-F238E27FC236}">
                    <a16:creationId xmlns:a16="http://schemas.microsoft.com/office/drawing/2014/main" id="{F7A18B86-7FEC-5B46-8182-44BD1F6C26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28497" y="439185"/>
                <a:ext cx="893526" cy="44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9C26A96-59E2-9343-9BA0-E6A1B39E15CF}"/>
                  </a:ext>
                </a:extLst>
              </p14:cNvPr>
              <p14:cNvContentPartPr/>
              <p14:nvPr/>
            </p14:nvContentPartPr>
            <p14:xfrm>
              <a:off x="1320940" y="1853631"/>
              <a:ext cx="261720" cy="2865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9C26A96-59E2-9343-9BA0-E6A1B39E15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3380" y="1846071"/>
                <a:ext cx="276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BDA827A1-92C9-B24E-BF68-B9BA061AD59F}"/>
                  </a:ext>
                </a:extLst>
              </p14:cNvPr>
              <p14:cNvContentPartPr/>
              <p14:nvPr/>
            </p14:nvContentPartPr>
            <p14:xfrm>
              <a:off x="2397700" y="1779111"/>
              <a:ext cx="161640" cy="34884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BDA827A1-92C9-B24E-BF68-B9BA061AD5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90500" y="1771551"/>
                <a:ext cx="176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墨迹 55">
                <a:extLst>
                  <a:ext uri="{FF2B5EF4-FFF2-40B4-BE49-F238E27FC236}">
                    <a16:creationId xmlns:a16="http://schemas.microsoft.com/office/drawing/2014/main" id="{40356D67-13A0-3745-AC06-50BDC2392C52}"/>
                  </a:ext>
                </a:extLst>
              </p14:cNvPr>
              <p14:cNvContentPartPr/>
              <p14:nvPr/>
            </p14:nvContentPartPr>
            <p14:xfrm>
              <a:off x="2945620" y="1747791"/>
              <a:ext cx="392400" cy="336960"/>
            </p14:xfrm>
          </p:contentPart>
        </mc:Choice>
        <mc:Fallback xmlns="">
          <p:pic>
            <p:nvPicPr>
              <p:cNvPr id="54" name="墨迹 55">
                <a:extLst>
                  <a:ext uri="{FF2B5EF4-FFF2-40B4-BE49-F238E27FC236}">
                    <a16:creationId xmlns:a16="http://schemas.microsoft.com/office/drawing/2014/main" id="{40356D67-13A0-3745-AC06-50BDC2392C5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38060" y="1740223"/>
                <a:ext cx="407520" cy="352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墨迹 56">
                <a:extLst>
                  <a:ext uri="{FF2B5EF4-FFF2-40B4-BE49-F238E27FC236}">
                    <a16:creationId xmlns:a16="http://schemas.microsoft.com/office/drawing/2014/main" id="{1ECEFCB8-F757-B646-9302-B522118A21FD}"/>
                  </a:ext>
                </a:extLst>
              </p14:cNvPr>
              <p14:cNvContentPartPr/>
              <p14:nvPr/>
            </p14:nvContentPartPr>
            <p14:xfrm>
              <a:off x="1831420" y="1897191"/>
              <a:ext cx="249120" cy="124920"/>
            </p14:xfrm>
          </p:contentPart>
        </mc:Choice>
        <mc:Fallback xmlns="">
          <p:pic>
            <p:nvPicPr>
              <p:cNvPr id="55" name="墨迹 56">
                <a:extLst>
                  <a:ext uri="{FF2B5EF4-FFF2-40B4-BE49-F238E27FC236}">
                    <a16:creationId xmlns:a16="http://schemas.microsoft.com/office/drawing/2014/main" id="{1ECEFCB8-F757-B646-9302-B522118A21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23871" y="1889991"/>
                <a:ext cx="264218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墨迹 67">
                <a:extLst>
                  <a:ext uri="{FF2B5EF4-FFF2-40B4-BE49-F238E27FC236}">
                    <a16:creationId xmlns:a16="http://schemas.microsoft.com/office/drawing/2014/main" id="{06B87B80-D4F6-4546-8BAE-B7695142FD03}"/>
                  </a:ext>
                </a:extLst>
              </p14:cNvPr>
              <p14:cNvContentPartPr/>
              <p14:nvPr/>
            </p14:nvContentPartPr>
            <p14:xfrm>
              <a:off x="4845340" y="1803951"/>
              <a:ext cx="441720" cy="324360"/>
            </p14:xfrm>
          </p:contentPart>
        </mc:Choice>
        <mc:Fallback xmlns="">
          <p:pic>
            <p:nvPicPr>
              <p:cNvPr id="66" name="墨迹 67">
                <a:extLst>
                  <a:ext uri="{FF2B5EF4-FFF2-40B4-BE49-F238E27FC236}">
                    <a16:creationId xmlns:a16="http://schemas.microsoft.com/office/drawing/2014/main" id="{06B87B80-D4F6-4546-8BAE-B7695142FD0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37780" y="1796383"/>
                <a:ext cx="456840" cy="339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墨迹 68">
                <a:extLst>
                  <a:ext uri="{FF2B5EF4-FFF2-40B4-BE49-F238E27FC236}">
                    <a16:creationId xmlns:a16="http://schemas.microsoft.com/office/drawing/2014/main" id="{17400706-30E4-0847-8680-DC606214598A}"/>
                  </a:ext>
                </a:extLst>
              </p14:cNvPr>
              <p14:cNvContentPartPr/>
              <p14:nvPr/>
            </p14:nvContentPartPr>
            <p14:xfrm>
              <a:off x="3742660" y="1704231"/>
              <a:ext cx="878040" cy="529560"/>
            </p14:xfrm>
          </p:contentPart>
        </mc:Choice>
        <mc:Fallback xmlns="">
          <p:pic>
            <p:nvPicPr>
              <p:cNvPr id="67" name="墨迹 68">
                <a:extLst>
                  <a:ext uri="{FF2B5EF4-FFF2-40B4-BE49-F238E27FC236}">
                    <a16:creationId xmlns:a16="http://schemas.microsoft.com/office/drawing/2014/main" id="{17400706-30E4-0847-8680-DC606214598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35100" y="1696671"/>
                <a:ext cx="89316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91A37EDB-8069-394D-851C-58F6EE2BC6F1}"/>
                  </a:ext>
                </a:extLst>
              </p14:cNvPr>
              <p14:cNvContentPartPr/>
              <p14:nvPr/>
            </p14:nvContentPartPr>
            <p14:xfrm>
              <a:off x="5093380" y="2009511"/>
              <a:ext cx="25200" cy="648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91A37EDB-8069-394D-851C-58F6EE2BC6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85820" y="2001951"/>
                <a:ext cx="40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5" name="墨迹 87">
                <a:extLst>
                  <a:ext uri="{FF2B5EF4-FFF2-40B4-BE49-F238E27FC236}">
                    <a16:creationId xmlns:a16="http://schemas.microsoft.com/office/drawing/2014/main" id="{3BE7A7AC-CC3F-6643-B4A7-BF04527A316E}"/>
                  </a:ext>
                </a:extLst>
              </p14:cNvPr>
              <p14:cNvContentPartPr/>
              <p14:nvPr/>
            </p14:nvContentPartPr>
            <p14:xfrm>
              <a:off x="6818140" y="1623591"/>
              <a:ext cx="1195560" cy="510840"/>
            </p14:xfrm>
          </p:contentPart>
        </mc:Choice>
        <mc:Fallback xmlns="">
          <p:pic>
            <p:nvPicPr>
              <p:cNvPr id="85" name="墨迹 87">
                <a:extLst>
                  <a:ext uri="{FF2B5EF4-FFF2-40B4-BE49-F238E27FC236}">
                    <a16:creationId xmlns:a16="http://schemas.microsoft.com/office/drawing/2014/main" id="{3BE7A7AC-CC3F-6643-B4A7-BF04527A316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10580" y="1616031"/>
                <a:ext cx="12106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6" name="墨迹 88">
                <a:extLst>
                  <a:ext uri="{FF2B5EF4-FFF2-40B4-BE49-F238E27FC236}">
                    <a16:creationId xmlns:a16="http://schemas.microsoft.com/office/drawing/2014/main" id="{B5196E4F-DF01-6248-B23D-2467545EE7CE}"/>
                  </a:ext>
                </a:extLst>
              </p14:cNvPr>
              <p14:cNvContentPartPr/>
              <p14:nvPr/>
            </p14:nvContentPartPr>
            <p14:xfrm>
              <a:off x="6173380" y="1785231"/>
              <a:ext cx="345960" cy="367560"/>
            </p14:xfrm>
          </p:contentPart>
        </mc:Choice>
        <mc:Fallback xmlns="">
          <p:pic>
            <p:nvPicPr>
              <p:cNvPr id="86" name="墨迹 88">
                <a:extLst>
                  <a:ext uri="{FF2B5EF4-FFF2-40B4-BE49-F238E27FC236}">
                    <a16:creationId xmlns:a16="http://schemas.microsoft.com/office/drawing/2014/main" id="{B5196E4F-DF01-6248-B23D-2467545EE7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5828" y="1777671"/>
                <a:ext cx="361064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墨迹 89">
                <a:extLst>
                  <a:ext uri="{FF2B5EF4-FFF2-40B4-BE49-F238E27FC236}">
                    <a16:creationId xmlns:a16="http://schemas.microsoft.com/office/drawing/2014/main" id="{3539477D-04C5-B540-81C4-CBFA4F0DF55C}"/>
                  </a:ext>
                </a:extLst>
              </p14:cNvPr>
              <p14:cNvContentPartPr/>
              <p14:nvPr/>
            </p14:nvContentPartPr>
            <p14:xfrm>
              <a:off x="5529340" y="1735551"/>
              <a:ext cx="155880" cy="417240"/>
            </p14:xfrm>
          </p:contentPart>
        </mc:Choice>
        <mc:Fallback xmlns="">
          <p:pic>
            <p:nvPicPr>
              <p:cNvPr id="87" name="墨迹 89">
                <a:extLst>
                  <a:ext uri="{FF2B5EF4-FFF2-40B4-BE49-F238E27FC236}">
                    <a16:creationId xmlns:a16="http://schemas.microsoft.com/office/drawing/2014/main" id="{3539477D-04C5-B540-81C4-CBFA4F0DF55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1780" y="1727998"/>
                <a:ext cx="171000" cy="431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BEB8A63B-2526-A04E-A726-A5651C816BA5}"/>
                  </a:ext>
                </a:extLst>
              </p14:cNvPr>
              <p14:cNvContentPartPr/>
              <p14:nvPr/>
            </p14:nvContentPartPr>
            <p14:xfrm>
              <a:off x="1183780" y="2837511"/>
              <a:ext cx="386280" cy="239112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BEB8A63B-2526-A04E-A726-A5651C816BA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6220" y="2829951"/>
                <a:ext cx="401400" cy="24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BC9E5405-488C-7241-AEB2-08EA03167394}"/>
                  </a:ext>
                </a:extLst>
              </p14:cNvPr>
              <p14:cNvContentPartPr/>
              <p14:nvPr/>
            </p14:nvContentPartPr>
            <p14:xfrm>
              <a:off x="3480940" y="2762631"/>
              <a:ext cx="591840" cy="246564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BC9E5405-488C-7241-AEB2-08EA031673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73740" y="2755071"/>
                <a:ext cx="606960" cy="24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F23A503E-DC32-C247-AD62-85C258786661}"/>
                  </a:ext>
                </a:extLst>
              </p14:cNvPr>
              <p14:cNvContentPartPr/>
              <p14:nvPr/>
            </p14:nvContentPartPr>
            <p14:xfrm>
              <a:off x="1763020" y="2905911"/>
              <a:ext cx="293040" cy="19332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F23A503E-DC32-C247-AD62-85C25878666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55460" y="2898351"/>
                <a:ext cx="308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9D946C73-C76C-8145-B0D4-10DC79589C23}"/>
                  </a:ext>
                </a:extLst>
              </p14:cNvPr>
              <p14:cNvContentPartPr/>
              <p14:nvPr/>
            </p14:nvContentPartPr>
            <p14:xfrm>
              <a:off x="2410300" y="2737791"/>
              <a:ext cx="212040" cy="34272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9D946C73-C76C-8145-B0D4-10DC79589C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2740" y="2730231"/>
                <a:ext cx="227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02E93835-D56F-8B45-B289-ED7F9A2CEE3C}"/>
                  </a:ext>
                </a:extLst>
              </p14:cNvPr>
              <p14:cNvContentPartPr/>
              <p14:nvPr/>
            </p14:nvContentPartPr>
            <p14:xfrm>
              <a:off x="2895940" y="2887191"/>
              <a:ext cx="311760" cy="23076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02E93835-D56F-8B45-B289-ED7F9A2CEE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88380" y="2879631"/>
                <a:ext cx="326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3B3A56CA-F674-D54A-9FE9-EAE75504AD62}"/>
                  </a:ext>
                </a:extLst>
              </p14:cNvPr>
              <p14:cNvContentPartPr/>
              <p14:nvPr/>
            </p14:nvContentPartPr>
            <p14:xfrm>
              <a:off x="2459980" y="3647511"/>
              <a:ext cx="205920" cy="45396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3B3A56CA-F674-D54A-9FE9-EAE75504AD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452420" y="3639951"/>
                <a:ext cx="22104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墨迹 103">
                <a:extLst>
                  <a:ext uri="{FF2B5EF4-FFF2-40B4-BE49-F238E27FC236}">
                    <a16:creationId xmlns:a16="http://schemas.microsoft.com/office/drawing/2014/main" id="{9E8BAF97-25E9-CF40-970E-406119CEB5F5}"/>
                  </a:ext>
                </a:extLst>
              </p14:cNvPr>
              <p14:cNvContentPartPr/>
              <p14:nvPr/>
            </p14:nvContentPartPr>
            <p14:xfrm>
              <a:off x="3007900" y="3647511"/>
              <a:ext cx="196920" cy="223920"/>
            </p14:xfrm>
          </p:contentPart>
        </mc:Choice>
        <mc:Fallback xmlns="">
          <p:pic>
            <p:nvPicPr>
              <p:cNvPr id="102" name="墨迹 103">
                <a:extLst>
                  <a:ext uri="{FF2B5EF4-FFF2-40B4-BE49-F238E27FC236}">
                    <a16:creationId xmlns:a16="http://schemas.microsoft.com/office/drawing/2014/main" id="{9E8BAF97-25E9-CF40-970E-406119CEB5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00340" y="3639951"/>
                <a:ext cx="212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墨迹 104">
                <a:extLst>
                  <a:ext uri="{FF2B5EF4-FFF2-40B4-BE49-F238E27FC236}">
                    <a16:creationId xmlns:a16="http://schemas.microsoft.com/office/drawing/2014/main" id="{910758D0-EEC4-8B42-A36A-355D072FD1CD}"/>
                  </a:ext>
                </a:extLst>
              </p14:cNvPr>
              <p14:cNvContentPartPr/>
              <p14:nvPr/>
            </p14:nvContentPartPr>
            <p14:xfrm>
              <a:off x="1874980" y="3684231"/>
              <a:ext cx="218160" cy="236880"/>
            </p14:xfrm>
          </p:contentPart>
        </mc:Choice>
        <mc:Fallback xmlns="">
          <p:pic>
            <p:nvPicPr>
              <p:cNvPr id="103" name="墨迹 104">
                <a:extLst>
                  <a:ext uri="{FF2B5EF4-FFF2-40B4-BE49-F238E27FC236}">
                    <a16:creationId xmlns:a16="http://schemas.microsoft.com/office/drawing/2014/main" id="{910758D0-EEC4-8B42-A36A-355D072FD1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67420" y="3676671"/>
                <a:ext cx="233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9" name="墨迹 109">
                <a:extLst>
                  <a:ext uri="{FF2B5EF4-FFF2-40B4-BE49-F238E27FC236}">
                    <a16:creationId xmlns:a16="http://schemas.microsoft.com/office/drawing/2014/main" id="{7732EF9D-0E83-F249-B3A7-EBF22493C3AA}"/>
                  </a:ext>
                </a:extLst>
              </p14:cNvPr>
              <p14:cNvContentPartPr/>
              <p14:nvPr/>
            </p14:nvContentPartPr>
            <p14:xfrm>
              <a:off x="1818820" y="4480911"/>
              <a:ext cx="274320" cy="398880"/>
            </p14:xfrm>
          </p:contentPart>
        </mc:Choice>
        <mc:Fallback xmlns="">
          <p:pic>
            <p:nvPicPr>
              <p:cNvPr id="109" name="墨迹 109">
                <a:extLst>
                  <a:ext uri="{FF2B5EF4-FFF2-40B4-BE49-F238E27FC236}">
                    <a16:creationId xmlns:a16="http://schemas.microsoft.com/office/drawing/2014/main" id="{7732EF9D-0E83-F249-B3A7-EBF22493C3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11260" y="4473351"/>
                <a:ext cx="2894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C23666B4-91D0-F541-A140-36ED7C76496F}"/>
                  </a:ext>
                </a:extLst>
              </p14:cNvPr>
              <p14:cNvContentPartPr/>
              <p14:nvPr/>
            </p14:nvContentPartPr>
            <p14:xfrm>
              <a:off x="2498140" y="4642911"/>
              <a:ext cx="254880" cy="2120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C23666B4-91D0-F541-A140-36ED7C76496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490580" y="4635351"/>
                <a:ext cx="270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4" name="墨迹 114">
                <a:extLst>
                  <a:ext uri="{FF2B5EF4-FFF2-40B4-BE49-F238E27FC236}">
                    <a16:creationId xmlns:a16="http://schemas.microsoft.com/office/drawing/2014/main" id="{F29EE543-5FCF-2F45-BE6B-E938CDA45FB6}"/>
                  </a:ext>
                </a:extLst>
              </p14:cNvPr>
              <p14:cNvContentPartPr/>
              <p14:nvPr/>
            </p14:nvContentPartPr>
            <p14:xfrm>
              <a:off x="3166300" y="4480911"/>
              <a:ext cx="172080" cy="591840"/>
            </p14:xfrm>
          </p:contentPart>
        </mc:Choice>
        <mc:Fallback xmlns="">
          <p:pic>
            <p:nvPicPr>
              <p:cNvPr id="114" name="墨迹 114">
                <a:extLst>
                  <a:ext uri="{FF2B5EF4-FFF2-40B4-BE49-F238E27FC236}">
                    <a16:creationId xmlns:a16="http://schemas.microsoft.com/office/drawing/2014/main" id="{F29EE543-5FCF-2F45-BE6B-E938CDA45FB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58740" y="4473351"/>
                <a:ext cx="18684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1" name="墨迹 121">
                <a:extLst>
                  <a:ext uri="{FF2B5EF4-FFF2-40B4-BE49-F238E27FC236}">
                    <a16:creationId xmlns:a16="http://schemas.microsoft.com/office/drawing/2014/main" id="{A8AF955F-21AE-8F45-A8E8-51F6AF5DBDC3}"/>
                  </a:ext>
                </a:extLst>
              </p14:cNvPr>
              <p14:cNvContentPartPr/>
              <p14:nvPr/>
            </p14:nvContentPartPr>
            <p14:xfrm>
              <a:off x="2285740" y="3621951"/>
              <a:ext cx="423720" cy="616680"/>
            </p14:xfrm>
          </p:contentPart>
        </mc:Choice>
        <mc:Fallback xmlns="">
          <p:pic>
            <p:nvPicPr>
              <p:cNvPr id="121" name="墨迹 121">
                <a:extLst>
                  <a:ext uri="{FF2B5EF4-FFF2-40B4-BE49-F238E27FC236}">
                    <a16:creationId xmlns:a16="http://schemas.microsoft.com/office/drawing/2014/main" id="{A8AF955F-21AE-8F45-A8E8-51F6AF5DBD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8180" y="3614391"/>
                <a:ext cx="4388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4" name="墨迹 124">
                <a:extLst>
                  <a:ext uri="{FF2B5EF4-FFF2-40B4-BE49-F238E27FC236}">
                    <a16:creationId xmlns:a16="http://schemas.microsoft.com/office/drawing/2014/main" id="{2251E6B9-DF3C-294E-8A81-893A5429CE2A}"/>
                  </a:ext>
                </a:extLst>
              </p14:cNvPr>
              <p14:cNvContentPartPr/>
              <p14:nvPr/>
            </p14:nvContentPartPr>
            <p14:xfrm>
              <a:off x="1420300" y="2370591"/>
              <a:ext cx="2247840" cy="2898720"/>
            </p14:xfrm>
          </p:contentPart>
        </mc:Choice>
        <mc:Fallback xmlns="">
          <p:pic>
            <p:nvPicPr>
              <p:cNvPr id="124" name="墨迹 124">
                <a:extLst>
                  <a:ext uri="{FF2B5EF4-FFF2-40B4-BE49-F238E27FC236}">
                    <a16:creationId xmlns:a16="http://schemas.microsoft.com/office/drawing/2014/main" id="{2251E6B9-DF3C-294E-8A81-893A5429CE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13100" y="2363031"/>
                <a:ext cx="2262960" cy="29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0E13B2F9-3D06-AE49-B7A0-3FD7908A3B34}"/>
                  </a:ext>
                </a:extLst>
              </p14:cNvPr>
              <p14:cNvContentPartPr/>
              <p14:nvPr/>
            </p14:nvContentPartPr>
            <p14:xfrm>
              <a:off x="7129180" y="2671911"/>
              <a:ext cx="162360" cy="44568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0E13B2F9-3D06-AE49-B7A0-3FD7908A3B3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21620" y="2664711"/>
                <a:ext cx="17712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墨迹 142">
                <a:extLst>
                  <a:ext uri="{FF2B5EF4-FFF2-40B4-BE49-F238E27FC236}">
                    <a16:creationId xmlns:a16="http://schemas.microsoft.com/office/drawing/2014/main" id="{0C1C084E-6988-1E4E-A197-CA09F828166C}"/>
                  </a:ext>
                </a:extLst>
              </p14:cNvPr>
              <p14:cNvContentPartPr/>
              <p14:nvPr/>
            </p14:nvContentPartPr>
            <p14:xfrm>
              <a:off x="9258940" y="2625831"/>
              <a:ext cx="647280" cy="280440"/>
            </p14:xfrm>
          </p:contentPart>
        </mc:Choice>
        <mc:Fallback xmlns="">
          <p:pic>
            <p:nvPicPr>
              <p:cNvPr id="139" name="墨迹 142">
                <a:extLst>
                  <a:ext uri="{FF2B5EF4-FFF2-40B4-BE49-F238E27FC236}">
                    <a16:creationId xmlns:a16="http://schemas.microsoft.com/office/drawing/2014/main" id="{0C1C084E-6988-1E4E-A197-CA09F82816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51380" y="2618271"/>
                <a:ext cx="662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0" name="墨迹 143">
                <a:extLst>
                  <a:ext uri="{FF2B5EF4-FFF2-40B4-BE49-F238E27FC236}">
                    <a16:creationId xmlns:a16="http://schemas.microsoft.com/office/drawing/2014/main" id="{FFED21E8-B991-7C48-8093-C3BF7F98D2A2}"/>
                  </a:ext>
                </a:extLst>
              </p14:cNvPr>
              <p14:cNvContentPartPr/>
              <p14:nvPr/>
            </p14:nvContentPartPr>
            <p14:xfrm>
              <a:off x="8754220" y="2743911"/>
              <a:ext cx="193320" cy="137520"/>
            </p14:xfrm>
          </p:contentPart>
        </mc:Choice>
        <mc:Fallback xmlns="">
          <p:pic>
            <p:nvPicPr>
              <p:cNvPr id="140" name="墨迹 143">
                <a:extLst>
                  <a:ext uri="{FF2B5EF4-FFF2-40B4-BE49-F238E27FC236}">
                    <a16:creationId xmlns:a16="http://schemas.microsoft.com/office/drawing/2014/main" id="{FFED21E8-B991-7C48-8093-C3BF7F98D2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746660" y="2736331"/>
                <a:ext cx="208440" cy="1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1" name="墨迹 144">
                <a:extLst>
                  <a:ext uri="{FF2B5EF4-FFF2-40B4-BE49-F238E27FC236}">
                    <a16:creationId xmlns:a16="http://schemas.microsoft.com/office/drawing/2014/main" id="{15025F07-D6B0-054F-A0F8-FC34FF9FFF36}"/>
                  </a:ext>
                </a:extLst>
              </p14:cNvPr>
              <p14:cNvContentPartPr/>
              <p14:nvPr/>
            </p14:nvContentPartPr>
            <p14:xfrm>
              <a:off x="7633540" y="2601351"/>
              <a:ext cx="498240" cy="528840"/>
            </p14:xfrm>
          </p:contentPart>
        </mc:Choice>
        <mc:Fallback xmlns="">
          <p:pic>
            <p:nvPicPr>
              <p:cNvPr id="141" name="墨迹 144">
                <a:extLst>
                  <a:ext uri="{FF2B5EF4-FFF2-40B4-BE49-F238E27FC236}">
                    <a16:creationId xmlns:a16="http://schemas.microsoft.com/office/drawing/2014/main" id="{15025F07-D6B0-054F-A0F8-FC34FF9FFF3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25980" y="2594151"/>
                <a:ext cx="5133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墨迹 145">
                <a:extLst>
                  <a:ext uri="{FF2B5EF4-FFF2-40B4-BE49-F238E27FC236}">
                    <a16:creationId xmlns:a16="http://schemas.microsoft.com/office/drawing/2014/main" id="{CE0BAFD2-5DFA-164C-8221-026B1B32C94D}"/>
                  </a:ext>
                </a:extLst>
              </p14:cNvPr>
              <p14:cNvContentPartPr/>
              <p14:nvPr/>
            </p14:nvContentPartPr>
            <p14:xfrm>
              <a:off x="6164380" y="2700351"/>
              <a:ext cx="703800" cy="261720"/>
            </p14:xfrm>
          </p:contentPart>
        </mc:Choice>
        <mc:Fallback xmlns="">
          <p:pic>
            <p:nvPicPr>
              <p:cNvPr id="142" name="墨迹 145">
                <a:extLst>
                  <a:ext uri="{FF2B5EF4-FFF2-40B4-BE49-F238E27FC236}">
                    <a16:creationId xmlns:a16="http://schemas.microsoft.com/office/drawing/2014/main" id="{CE0BAFD2-5DFA-164C-8221-026B1B32C9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56820" y="2692791"/>
                <a:ext cx="7189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8EE46DBA-597A-E54C-871B-D25D1DD99200}"/>
                  </a:ext>
                </a:extLst>
              </p14:cNvPr>
              <p14:cNvContentPartPr/>
              <p14:nvPr/>
            </p14:nvContentPartPr>
            <p14:xfrm>
              <a:off x="9600940" y="2619351"/>
              <a:ext cx="124920" cy="7524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8EE46DBA-597A-E54C-871B-D25D1DD9920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90500" y="2609271"/>
                <a:ext cx="1450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37D05147-8902-9241-A978-3895E45F6DBB}"/>
                  </a:ext>
                </a:extLst>
              </p14:cNvPr>
              <p14:cNvContentPartPr/>
              <p14:nvPr/>
            </p14:nvContentPartPr>
            <p14:xfrm>
              <a:off x="6313780" y="3254391"/>
              <a:ext cx="205920" cy="42372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37D05147-8902-9241-A978-3895E45F6D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06220" y="3246831"/>
                <a:ext cx="2210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0" name="墨迹 163">
                <a:extLst>
                  <a:ext uri="{FF2B5EF4-FFF2-40B4-BE49-F238E27FC236}">
                    <a16:creationId xmlns:a16="http://schemas.microsoft.com/office/drawing/2014/main" id="{8B4B983A-FB91-3C41-8BC9-BC4B02A10261}"/>
                  </a:ext>
                </a:extLst>
              </p14:cNvPr>
              <p14:cNvContentPartPr/>
              <p14:nvPr/>
            </p14:nvContentPartPr>
            <p14:xfrm>
              <a:off x="9469900" y="3366711"/>
              <a:ext cx="635400" cy="261360"/>
            </p14:xfrm>
          </p:contentPart>
        </mc:Choice>
        <mc:Fallback xmlns="">
          <p:pic>
            <p:nvPicPr>
              <p:cNvPr id="160" name="墨迹 163">
                <a:extLst>
                  <a:ext uri="{FF2B5EF4-FFF2-40B4-BE49-F238E27FC236}">
                    <a16:creationId xmlns:a16="http://schemas.microsoft.com/office/drawing/2014/main" id="{8B4B983A-FB91-3C41-8BC9-BC4B02A1026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62340" y="3359161"/>
                <a:ext cx="650520" cy="276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1" name="墨迹 164">
                <a:extLst>
                  <a:ext uri="{FF2B5EF4-FFF2-40B4-BE49-F238E27FC236}">
                    <a16:creationId xmlns:a16="http://schemas.microsoft.com/office/drawing/2014/main" id="{ECFBC644-6A05-584C-80A9-B08C52F08FAA}"/>
                  </a:ext>
                </a:extLst>
              </p14:cNvPr>
              <p14:cNvContentPartPr/>
              <p14:nvPr/>
            </p14:nvContentPartPr>
            <p14:xfrm>
              <a:off x="8928460" y="3385071"/>
              <a:ext cx="280440" cy="149760"/>
            </p14:xfrm>
          </p:contentPart>
        </mc:Choice>
        <mc:Fallback xmlns="">
          <p:pic>
            <p:nvPicPr>
              <p:cNvPr id="161" name="墨迹 164">
                <a:extLst>
                  <a:ext uri="{FF2B5EF4-FFF2-40B4-BE49-F238E27FC236}">
                    <a16:creationId xmlns:a16="http://schemas.microsoft.com/office/drawing/2014/main" id="{ECFBC644-6A05-584C-80A9-B08C52F08FA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920900" y="3377871"/>
                <a:ext cx="2955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2" name="墨迹 165">
                <a:extLst>
                  <a:ext uri="{FF2B5EF4-FFF2-40B4-BE49-F238E27FC236}">
                    <a16:creationId xmlns:a16="http://schemas.microsoft.com/office/drawing/2014/main" id="{47644167-A22F-8B49-A1DC-31F18964F0F1}"/>
                  </a:ext>
                </a:extLst>
              </p14:cNvPr>
              <p14:cNvContentPartPr/>
              <p14:nvPr/>
            </p14:nvContentPartPr>
            <p14:xfrm>
              <a:off x="7701940" y="3422511"/>
              <a:ext cx="722520" cy="199440"/>
            </p14:xfrm>
          </p:contentPart>
        </mc:Choice>
        <mc:Fallback xmlns="">
          <p:pic>
            <p:nvPicPr>
              <p:cNvPr id="162" name="墨迹 165">
                <a:extLst>
                  <a:ext uri="{FF2B5EF4-FFF2-40B4-BE49-F238E27FC236}">
                    <a16:creationId xmlns:a16="http://schemas.microsoft.com/office/drawing/2014/main" id="{47644167-A22F-8B49-A1DC-31F18964F0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94380" y="3414951"/>
                <a:ext cx="7376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3" name="墨迹 166">
                <a:extLst>
                  <a:ext uri="{FF2B5EF4-FFF2-40B4-BE49-F238E27FC236}">
                    <a16:creationId xmlns:a16="http://schemas.microsoft.com/office/drawing/2014/main" id="{2ADB7116-2AFD-0B41-8A6B-9399CC63A843}"/>
                  </a:ext>
                </a:extLst>
              </p14:cNvPr>
              <p14:cNvContentPartPr/>
              <p14:nvPr/>
            </p14:nvContentPartPr>
            <p14:xfrm>
              <a:off x="6849100" y="3382551"/>
              <a:ext cx="554400" cy="432000"/>
            </p14:xfrm>
          </p:contentPart>
        </mc:Choice>
        <mc:Fallback xmlns="">
          <p:pic>
            <p:nvPicPr>
              <p:cNvPr id="163" name="墨迹 166">
                <a:extLst>
                  <a:ext uri="{FF2B5EF4-FFF2-40B4-BE49-F238E27FC236}">
                    <a16:creationId xmlns:a16="http://schemas.microsoft.com/office/drawing/2014/main" id="{2ADB7116-2AFD-0B41-8A6B-9399CC63A8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41540" y="3374991"/>
                <a:ext cx="56952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23B16400-6387-6F49-BE27-C5CE79C0F143}"/>
                  </a:ext>
                </a:extLst>
              </p14:cNvPr>
              <p14:cNvContentPartPr/>
              <p14:nvPr/>
            </p14:nvContentPartPr>
            <p14:xfrm>
              <a:off x="6376060" y="4169511"/>
              <a:ext cx="230760" cy="18036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23B16400-6387-6F49-BE27-C5CE79C0F14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68500" y="4161951"/>
                <a:ext cx="2458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0" name="墨迹 183">
                <a:extLst>
                  <a:ext uri="{FF2B5EF4-FFF2-40B4-BE49-F238E27FC236}">
                    <a16:creationId xmlns:a16="http://schemas.microsoft.com/office/drawing/2014/main" id="{22822BD2-7887-3142-8214-311EE7C93AC5}"/>
                  </a:ext>
                </a:extLst>
              </p14:cNvPr>
              <p14:cNvContentPartPr/>
              <p14:nvPr/>
            </p14:nvContentPartPr>
            <p14:xfrm>
              <a:off x="9620020" y="4032711"/>
              <a:ext cx="585000" cy="348840"/>
            </p14:xfrm>
          </p:contentPart>
        </mc:Choice>
        <mc:Fallback xmlns="">
          <p:pic>
            <p:nvPicPr>
              <p:cNvPr id="180" name="墨迹 183">
                <a:extLst>
                  <a:ext uri="{FF2B5EF4-FFF2-40B4-BE49-F238E27FC236}">
                    <a16:creationId xmlns:a16="http://schemas.microsoft.com/office/drawing/2014/main" id="{22822BD2-7887-3142-8214-311EE7C93AC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12460" y="4025151"/>
                <a:ext cx="599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1" name="墨迹 184">
                <a:extLst>
                  <a:ext uri="{FF2B5EF4-FFF2-40B4-BE49-F238E27FC236}">
                    <a16:creationId xmlns:a16="http://schemas.microsoft.com/office/drawing/2014/main" id="{AAB9C69B-2E41-8D42-A582-7F491734EA0F}"/>
                  </a:ext>
                </a:extLst>
              </p14:cNvPr>
              <p14:cNvContentPartPr/>
              <p14:nvPr/>
            </p14:nvContentPartPr>
            <p14:xfrm>
              <a:off x="9103420" y="4113711"/>
              <a:ext cx="167760" cy="137520"/>
            </p14:xfrm>
          </p:contentPart>
        </mc:Choice>
        <mc:Fallback xmlns="">
          <p:pic>
            <p:nvPicPr>
              <p:cNvPr id="181" name="墨迹 184">
                <a:extLst>
                  <a:ext uri="{FF2B5EF4-FFF2-40B4-BE49-F238E27FC236}">
                    <a16:creationId xmlns:a16="http://schemas.microsoft.com/office/drawing/2014/main" id="{AAB9C69B-2E41-8D42-A582-7F491734EA0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095860" y="4106131"/>
                <a:ext cx="182880" cy="1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2" name="墨迹 185">
                <a:extLst>
                  <a:ext uri="{FF2B5EF4-FFF2-40B4-BE49-F238E27FC236}">
                    <a16:creationId xmlns:a16="http://schemas.microsoft.com/office/drawing/2014/main" id="{71E29DF7-12F8-044A-8328-FCB25ADBD1B6}"/>
                  </a:ext>
                </a:extLst>
              </p14:cNvPr>
              <p14:cNvContentPartPr/>
              <p14:nvPr/>
            </p14:nvContentPartPr>
            <p14:xfrm>
              <a:off x="7857460" y="3989151"/>
              <a:ext cx="529560" cy="342720"/>
            </p14:xfrm>
          </p:contentPart>
        </mc:Choice>
        <mc:Fallback xmlns="">
          <p:pic>
            <p:nvPicPr>
              <p:cNvPr id="182" name="墨迹 185">
                <a:extLst>
                  <a:ext uri="{FF2B5EF4-FFF2-40B4-BE49-F238E27FC236}">
                    <a16:creationId xmlns:a16="http://schemas.microsoft.com/office/drawing/2014/main" id="{71E29DF7-12F8-044A-8328-FCB25ADBD1B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50260" y="3981591"/>
                <a:ext cx="5446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3" name="墨迹 186">
                <a:extLst>
                  <a:ext uri="{FF2B5EF4-FFF2-40B4-BE49-F238E27FC236}">
                    <a16:creationId xmlns:a16="http://schemas.microsoft.com/office/drawing/2014/main" id="{02D6EEE2-7555-F64C-9E3D-175B895FD6E0}"/>
                  </a:ext>
                </a:extLst>
              </p14:cNvPr>
              <p14:cNvContentPartPr/>
              <p14:nvPr/>
            </p14:nvContentPartPr>
            <p14:xfrm>
              <a:off x="6930100" y="4101831"/>
              <a:ext cx="566640" cy="416160"/>
            </p14:xfrm>
          </p:contentPart>
        </mc:Choice>
        <mc:Fallback xmlns="">
          <p:pic>
            <p:nvPicPr>
              <p:cNvPr id="183" name="墨迹 186">
                <a:extLst>
                  <a:ext uri="{FF2B5EF4-FFF2-40B4-BE49-F238E27FC236}">
                    <a16:creationId xmlns:a16="http://schemas.microsoft.com/office/drawing/2014/main" id="{02D6EEE2-7555-F64C-9E3D-175B895FD6E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22545" y="4094271"/>
                <a:ext cx="58175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8" name="墨迹 187">
                <a:extLst>
                  <a:ext uri="{FF2B5EF4-FFF2-40B4-BE49-F238E27FC236}">
                    <a16:creationId xmlns:a16="http://schemas.microsoft.com/office/drawing/2014/main" id="{C765CE73-167A-2643-92BC-77B4D1C90B7B}"/>
                  </a:ext>
                </a:extLst>
              </p14:cNvPr>
              <p14:cNvContentPartPr/>
              <p14:nvPr/>
            </p14:nvContentPartPr>
            <p14:xfrm>
              <a:off x="6344740" y="4879431"/>
              <a:ext cx="342720" cy="187200"/>
            </p14:xfrm>
          </p:contentPart>
        </mc:Choice>
        <mc:Fallback xmlns="">
          <p:pic>
            <p:nvPicPr>
              <p:cNvPr id="188" name="墨迹 187">
                <a:extLst>
                  <a:ext uri="{FF2B5EF4-FFF2-40B4-BE49-F238E27FC236}">
                    <a16:creationId xmlns:a16="http://schemas.microsoft.com/office/drawing/2014/main" id="{C765CE73-167A-2643-92BC-77B4D1C90B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37180" y="4871871"/>
                <a:ext cx="357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00" name="墨迹 203">
                <a:extLst>
                  <a:ext uri="{FF2B5EF4-FFF2-40B4-BE49-F238E27FC236}">
                    <a16:creationId xmlns:a16="http://schemas.microsoft.com/office/drawing/2014/main" id="{1EC7BF99-5904-A443-9747-7D91B789B084}"/>
                  </a:ext>
                </a:extLst>
              </p14:cNvPr>
              <p14:cNvContentPartPr/>
              <p14:nvPr/>
            </p14:nvContentPartPr>
            <p14:xfrm>
              <a:off x="9545500" y="4723551"/>
              <a:ext cx="727920" cy="355320"/>
            </p14:xfrm>
          </p:contentPart>
        </mc:Choice>
        <mc:Fallback xmlns="">
          <p:pic>
            <p:nvPicPr>
              <p:cNvPr id="200" name="墨迹 203">
                <a:extLst>
                  <a:ext uri="{FF2B5EF4-FFF2-40B4-BE49-F238E27FC236}">
                    <a16:creationId xmlns:a16="http://schemas.microsoft.com/office/drawing/2014/main" id="{1EC7BF99-5904-A443-9747-7D91B789B0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37940" y="4716351"/>
                <a:ext cx="7430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01" name="墨迹 204">
                <a:extLst>
                  <a:ext uri="{FF2B5EF4-FFF2-40B4-BE49-F238E27FC236}">
                    <a16:creationId xmlns:a16="http://schemas.microsoft.com/office/drawing/2014/main" id="{E66F4E1D-27DF-3143-A9AD-3DBDD1AB14AD}"/>
                  </a:ext>
                </a:extLst>
              </p14:cNvPr>
              <p14:cNvContentPartPr/>
              <p14:nvPr/>
            </p14:nvContentPartPr>
            <p14:xfrm>
              <a:off x="8969860" y="4804551"/>
              <a:ext cx="282600" cy="187200"/>
            </p14:xfrm>
          </p:contentPart>
        </mc:Choice>
        <mc:Fallback xmlns="">
          <p:pic>
            <p:nvPicPr>
              <p:cNvPr id="201" name="墨迹 204">
                <a:extLst>
                  <a:ext uri="{FF2B5EF4-FFF2-40B4-BE49-F238E27FC236}">
                    <a16:creationId xmlns:a16="http://schemas.microsoft.com/office/drawing/2014/main" id="{E66F4E1D-27DF-3143-A9AD-3DBDD1AB14A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62300" y="4796991"/>
                <a:ext cx="297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02" name="墨迹 205">
                <a:extLst>
                  <a:ext uri="{FF2B5EF4-FFF2-40B4-BE49-F238E27FC236}">
                    <a16:creationId xmlns:a16="http://schemas.microsoft.com/office/drawing/2014/main" id="{195AE127-34DE-7149-85C0-13092CBE5363}"/>
                  </a:ext>
                </a:extLst>
              </p14:cNvPr>
              <p14:cNvContentPartPr/>
              <p14:nvPr/>
            </p14:nvContentPartPr>
            <p14:xfrm>
              <a:off x="7776820" y="4792311"/>
              <a:ext cx="672840" cy="218160"/>
            </p14:xfrm>
          </p:contentPart>
        </mc:Choice>
        <mc:Fallback xmlns="">
          <p:pic>
            <p:nvPicPr>
              <p:cNvPr id="202" name="墨迹 205">
                <a:extLst>
                  <a:ext uri="{FF2B5EF4-FFF2-40B4-BE49-F238E27FC236}">
                    <a16:creationId xmlns:a16="http://schemas.microsoft.com/office/drawing/2014/main" id="{195AE127-34DE-7149-85C0-13092CBE53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69260" y="4784751"/>
                <a:ext cx="687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3" name="墨迹 206">
                <a:extLst>
                  <a:ext uri="{FF2B5EF4-FFF2-40B4-BE49-F238E27FC236}">
                    <a16:creationId xmlns:a16="http://schemas.microsoft.com/office/drawing/2014/main" id="{B2BF6F03-2106-2C45-9A16-F7BAF7426834}"/>
                  </a:ext>
                </a:extLst>
              </p14:cNvPr>
              <p14:cNvContentPartPr/>
              <p14:nvPr/>
            </p14:nvContentPartPr>
            <p14:xfrm>
              <a:off x="6973660" y="4742271"/>
              <a:ext cx="585720" cy="311760"/>
            </p14:xfrm>
          </p:contentPart>
        </mc:Choice>
        <mc:Fallback xmlns="">
          <p:pic>
            <p:nvPicPr>
              <p:cNvPr id="203" name="墨迹 206">
                <a:extLst>
                  <a:ext uri="{FF2B5EF4-FFF2-40B4-BE49-F238E27FC236}">
                    <a16:creationId xmlns:a16="http://schemas.microsoft.com/office/drawing/2014/main" id="{B2BF6F03-2106-2C45-9A16-F7BAF742683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66100" y="4734711"/>
                <a:ext cx="600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70636ACE-6FEF-5445-A8BF-DC8E79E4A665}"/>
                  </a:ext>
                </a:extLst>
              </p14:cNvPr>
              <p14:cNvContentPartPr/>
              <p14:nvPr/>
            </p14:nvContentPartPr>
            <p14:xfrm>
              <a:off x="6363460" y="5539311"/>
              <a:ext cx="336600" cy="342720"/>
            </p14:xfrm>
          </p:contentPart>
        </mc:Choice>
        <mc:Fallback xmlns=""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70636ACE-6FEF-5445-A8BF-DC8E79E4A66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55900" y="5531751"/>
                <a:ext cx="3517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11" name="墨迹 210">
                <a:extLst>
                  <a:ext uri="{FF2B5EF4-FFF2-40B4-BE49-F238E27FC236}">
                    <a16:creationId xmlns:a16="http://schemas.microsoft.com/office/drawing/2014/main" id="{F8209343-E655-6743-BBEB-50F6E35D7609}"/>
                  </a:ext>
                </a:extLst>
              </p14:cNvPr>
              <p14:cNvContentPartPr/>
              <p14:nvPr/>
            </p14:nvContentPartPr>
            <p14:xfrm>
              <a:off x="7460020" y="5598711"/>
              <a:ext cx="217440" cy="214920"/>
            </p14:xfrm>
          </p:contentPart>
        </mc:Choice>
        <mc:Fallback xmlns="">
          <p:pic>
            <p:nvPicPr>
              <p:cNvPr id="211" name="墨迹 210">
                <a:extLst>
                  <a:ext uri="{FF2B5EF4-FFF2-40B4-BE49-F238E27FC236}">
                    <a16:creationId xmlns:a16="http://schemas.microsoft.com/office/drawing/2014/main" id="{F8209343-E655-6743-BBEB-50F6E35D76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452460" y="5591151"/>
                <a:ext cx="232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4" name="墨迹 229">
                <a:extLst>
                  <a:ext uri="{FF2B5EF4-FFF2-40B4-BE49-F238E27FC236}">
                    <a16:creationId xmlns:a16="http://schemas.microsoft.com/office/drawing/2014/main" id="{00616F8E-ADF8-F54A-9D65-25C8570C4515}"/>
                  </a:ext>
                </a:extLst>
              </p14:cNvPr>
              <p14:cNvContentPartPr/>
              <p14:nvPr/>
            </p14:nvContentPartPr>
            <p14:xfrm>
              <a:off x="1202500" y="6130791"/>
              <a:ext cx="971640" cy="535680"/>
            </p14:xfrm>
          </p:contentPart>
        </mc:Choice>
        <mc:Fallback xmlns="">
          <p:pic>
            <p:nvPicPr>
              <p:cNvPr id="224" name="墨迹 229">
                <a:extLst>
                  <a:ext uri="{FF2B5EF4-FFF2-40B4-BE49-F238E27FC236}">
                    <a16:creationId xmlns:a16="http://schemas.microsoft.com/office/drawing/2014/main" id="{00616F8E-ADF8-F54A-9D65-25C8570C45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94940" y="6123231"/>
                <a:ext cx="9867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5" name="墨迹 230">
                <a:extLst>
                  <a:ext uri="{FF2B5EF4-FFF2-40B4-BE49-F238E27FC236}">
                    <a16:creationId xmlns:a16="http://schemas.microsoft.com/office/drawing/2014/main" id="{388F5231-111E-174A-A61A-5FB9BFED7048}"/>
                  </a:ext>
                </a:extLst>
              </p14:cNvPr>
              <p14:cNvContentPartPr/>
              <p14:nvPr/>
            </p14:nvContentPartPr>
            <p14:xfrm>
              <a:off x="9708580" y="5508711"/>
              <a:ext cx="795240" cy="311040"/>
            </p14:xfrm>
          </p:contentPart>
        </mc:Choice>
        <mc:Fallback xmlns="">
          <p:pic>
            <p:nvPicPr>
              <p:cNvPr id="225" name="墨迹 230">
                <a:extLst>
                  <a:ext uri="{FF2B5EF4-FFF2-40B4-BE49-F238E27FC236}">
                    <a16:creationId xmlns:a16="http://schemas.microsoft.com/office/drawing/2014/main" id="{388F5231-111E-174A-A61A-5FB9BFED704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701020" y="5501151"/>
                <a:ext cx="8103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6" name="墨迹 231">
                <a:extLst>
                  <a:ext uri="{FF2B5EF4-FFF2-40B4-BE49-F238E27FC236}">
                    <a16:creationId xmlns:a16="http://schemas.microsoft.com/office/drawing/2014/main" id="{166AE36F-5AE3-5C43-A423-F6C8032C5EC9}"/>
                  </a:ext>
                </a:extLst>
              </p14:cNvPr>
              <p14:cNvContentPartPr/>
              <p14:nvPr/>
            </p14:nvContentPartPr>
            <p14:xfrm>
              <a:off x="9096580" y="5632551"/>
              <a:ext cx="249480" cy="124920"/>
            </p14:xfrm>
          </p:contentPart>
        </mc:Choice>
        <mc:Fallback xmlns="">
          <p:pic>
            <p:nvPicPr>
              <p:cNvPr id="226" name="墨迹 231">
                <a:extLst>
                  <a:ext uri="{FF2B5EF4-FFF2-40B4-BE49-F238E27FC236}">
                    <a16:creationId xmlns:a16="http://schemas.microsoft.com/office/drawing/2014/main" id="{166AE36F-5AE3-5C43-A423-F6C8032C5EC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089020" y="5624991"/>
                <a:ext cx="264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7" name="墨迹 232">
                <a:extLst>
                  <a:ext uri="{FF2B5EF4-FFF2-40B4-BE49-F238E27FC236}">
                    <a16:creationId xmlns:a16="http://schemas.microsoft.com/office/drawing/2014/main" id="{8B8C867B-1CE0-C246-B42E-90E0AC9AD001}"/>
                  </a:ext>
                </a:extLst>
              </p14:cNvPr>
              <p14:cNvContentPartPr/>
              <p14:nvPr/>
            </p14:nvContentPartPr>
            <p14:xfrm>
              <a:off x="8368660" y="5389911"/>
              <a:ext cx="230040" cy="579240"/>
            </p14:xfrm>
          </p:contentPart>
        </mc:Choice>
        <mc:Fallback xmlns="">
          <p:pic>
            <p:nvPicPr>
              <p:cNvPr id="227" name="墨迹 232">
                <a:extLst>
                  <a:ext uri="{FF2B5EF4-FFF2-40B4-BE49-F238E27FC236}">
                    <a16:creationId xmlns:a16="http://schemas.microsoft.com/office/drawing/2014/main" id="{8B8C867B-1CE0-C246-B42E-90E0AC9AD00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361460" y="5382351"/>
                <a:ext cx="2451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8" name="墨迹 233">
                <a:extLst>
                  <a:ext uri="{FF2B5EF4-FFF2-40B4-BE49-F238E27FC236}">
                    <a16:creationId xmlns:a16="http://schemas.microsoft.com/office/drawing/2014/main" id="{5E52988E-E213-3846-BE88-5ECBD90DC477}"/>
                  </a:ext>
                </a:extLst>
              </p14:cNvPr>
              <p14:cNvContentPartPr/>
              <p14:nvPr/>
            </p14:nvContentPartPr>
            <p14:xfrm>
              <a:off x="7963300" y="5627151"/>
              <a:ext cx="168480" cy="161640"/>
            </p14:xfrm>
          </p:contentPart>
        </mc:Choice>
        <mc:Fallback xmlns="">
          <p:pic>
            <p:nvPicPr>
              <p:cNvPr id="228" name="墨迹 233">
                <a:extLst>
                  <a:ext uri="{FF2B5EF4-FFF2-40B4-BE49-F238E27FC236}">
                    <a16:creationId xmlns:a16="http://schemas.microsoft.com/office/drawing/2014/main" id="{5E52988E-E213-3846-BE88-5ECBD90DC47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956100" y="5619591"/>
                <a:ext cx="1836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9" name="墨迹 234">
                <a:extLst>
                  <a:ext uri="{FF2B5EF4-FFF2-40B4-BE49-F238E27FC236}">
                    <a16:creationId xmlns:a16="http://schemas.microsoft.com/office/drawing/2014/main" id="{316123CA-B6EC-A944-8227-86AA66D93E56}"/>
                  </a:ext>
                </a:extLst>
              </p14:cNvPr>
              <p14:cNvContentPartPr/>
              <p14:nvPr/>
            </p14:nvContentPartPr>
            <p14:xfrm>
              <a:off x="6936940" y="5651991"/>
              <a:ext cx="236160" cy="230040"/>
            </p14:xfrm>
          </p:contentPart>
        </mc:Choice>
        <mc:Fallback xmlns="">
          <p:pic>
            <p:nvPicPr>
              <p:cNvPr id="229" name="墨迹 234">
                <a:extLst>
                  <a:ext uri="{FF2B5EF4-FFF2-40B4-BE49-F238E27FC236}">
                    <a16:creationId xmlns:a16="http://schemas.microsoft.com/office/drawing/2014/main" id="{316123CA-B6EC-A944-8227-86AA66D93E5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29380" y="5644431"/>
                <a:ext cx="251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6" name="墨迹 235">
                <a:extLst>
                  <a:ext uri="{FF2B5EF4-FFF2-40B4-BE49-F238E27FC236}">
                    <a16:creationId xmlns:a16="http://schemas.microsoft.com/office/drawing/2014/main" id="{31318CD6-3047-D048-A7C1-1989B1074D51}"/>
                  </a:ext>
                </a:extLst>
              </p14:cNvPr>
              <p14:cNvContentPartPr/>
              <p14:nvPr/>
            </p14:nvContentPartPr>
            <p14:xfrm>
              <a:off x="2482300" y="6118191"/>
              <a:ext cx="295560" cy="610560"/>
            </p14:xfrm>
          </p:contentPart>
        </mc:Choice>
        <mc:Fallback xmlns="">
          <p:pic>
            <p:nvPicPr>
              <p:cNvPr id="236" name="墨迹 235">
                <a:extLst>
                  <a:ext uri="{FF2B5EF4-FFF2-40B4-BE49-F238E27FC236}">
                    <a16:creationId xmlns:a16="http://schemas.microsoft.com/office/drawing/2014/main" id="{31318CD6-3047-D048-A7C1-1989B1074D5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74740" y="6110631"/>
                <a:ext cx="31068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42" name="墨迹 242">
                <a:extLst>
                  <a:ext uri="{FF2B5EF4-FFF2-40B4-BE49-F238E27FC236}">
                    <a16:creationId xmlns:a16="http://schemas.microsoft.com/office/drawing/2014/main" id="{0BC46049-64DB-EA4F-84FF-B20E065805E2}"/>
                  </a:ext>
                </a:extLst>
              </p14:cNvPr>
              <p14:cNvContentPartPr/>
              <p14:nvPr/>
            </p14:nvContentPartPr>
            <p14:xfrm>
              <a:off x="3082780" y="6124311"/>
              <a:ext cx="1201680" cy="448920"/>
            </p14:xfrm>
          </p:contentPart>
        </mc:Choice>
        <mc:Fallback xmlns="">
          <p:pic>
            <p:nvPicPr>
              <p:cNvPr id="242" name="墨迹 242">
                <a:extLst>
                  <a:ext uri="{FF2B5EF4-FFF2-40B4-BE49-F238E27FC236}">
                    <a16:creationId xmlns:a16="http://schemas.microsoft.com/office/drawing/2014/main" id="{0BC46049-64DB-EA4F-84FF-B20E065805E2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5222" y="6116745"/>
                <a:ext cx="1216436" cy="464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8DD92D7F-9C52-B94B-8752-BD28A1FC704C}"/>
                  </a:ext>
                </a:extLst>
              </p14:cNvPr>
              <p14:cNvContentPartPr/>
              <p14:nvPr/>
            </p14:nvContentPartPr>
            <p14:xfrm>
              <a:off x="4814020" y="6609951"/>
              <a:ext cx="37080" cy="62640"/>
            </p14:xfrm>
          </p:contentPart>
        </mc:Choice>
        <mc:Fallback xmlns=""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8DD92D7F-9C52-B94B-8752-BD28A1FC704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806460" y="6602391"/>
                <a:ext cx="52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2" name="墨迹 252">
                <a:extLst>
                  <a:ext uri="{FF2B5EF4-FFF2-40B4-BE49-F238E27FC236}">
                    <a16:creationId xmlns:a16="http://schemas.microsoft.com/office/drawing/2014/main" id="{21CAC771-6048-9547-84FC-1C654FE920D9}"/>
                  </a:ext>
                </a:extLst>
              </p14:cNvPr>
              <p14:cNvContentPartPr/>
              <p14:nvPr/>
            </p14:nvContentPartPr>
            <p14:xfrm>
              <a:off x="5379940" y="6211791"/>
              <a:ext cx="230760" cy="472680"/>
            </p14:xfrm>
          </p:contentPart>
        </mc:Choice>
        <mc:Fallback xmlns="">
          <p:pic>
            <p:nvPicPr>
              <p:cNvPr id="252" name="墨迹 252">
                <a:extLst>
                  <a:ext uri="{FF2B5EF4-FFF2-40B4-BE49-F238E27FC236}">
                    <a16:creationId xmlns:a16="http://schemas.microsoft.com/office/drawing/2014/main" id="{21CAC771-6048-9547-84FC-1C654FE920D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372380" y="6204231"/>
                <a:ext cx="24588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4" name="墨迹 263">
                <a:extLst>
                  <a:ext uri="{FF2B5EF4-FFF2-40B4-BE49-F238E27FC236}">
                    <a16:creationId xmlns:a16="http://schemas.microsoft.com/office/drawing/2014/main" id="{4A7F2372-165E-E44D-923C-2108D46914EF}"/>
                  </a:ext>
                </a:extLst>
              </p14:cNvPr>
              <p14:cNvContentPartPr/>
              <p14:nvPr/>
            </p14:nvContentPartPr>
            <p14:xfrm>
              <a:off x="8150140" y="6335991"/>
              <a:ext cx="137160" cy="389880"/>
            </p14:xfrm>
          </p:contentPart>
        </mc:Choice>
        <mc:Fallback xmlns="">
          <p:pic>
            <p:nvPicPr>
              <p:cNvPr id="264" name="墨迹 263">
                <a:extLst>
                  <a:ext uri="{FF2B5EF4-FFF2-40B4-BE49-F238E27FC236}">
                    <a16:creationId xmlns:a16="http://schemas.microsoft.com/office/drawing/2014/main" id="{4A7F2372-165E-E44D-923C-2108D46914E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42580" y="6328431"/>
                <a:ext cx="1522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5" name="墨迹 280">
                <a:extLst>
                  <a:ext uri="{FF2B5EF4-FFF2-40B4-BE49-F238E27FC236}">
                    <a16:creationId xmlns:a16="http://schemas.microsoft.com/office/drawing/2014/main" id="{9779AFD4-C2F9-FA4C-901E-FD54B7458011}"/>
                  </a:ext>
                </a:extLst>
              </p14:cNvPr>
              <p14:cNvContentPartPr/>
              <p14:nvPr/>
            </p14:nvContentPartPr>
            <p14:xfrm>
              <a:off x="10397620" y="5956191"/>
              <a:ext cx="1201680" cy="810000"/>
            </p14:xfrm>
          </p:contentPart>
        </mc:Choice>
        <mc:Fallback xmlns="">
          <p:pic>
            <p:nvPicPr>
              <p:cNvPr id="275" name="墨迹 280">
                <a:extLst>
                  <a:ext uri="{FF2B5EF4-FFF2-40B4-BE49-F238E27FC236}">
                    <a16:creationId xmlns:a16="http://schemas.microsoft.com/office/drawing/2014/main" id="{9779AFD4-C2F9-FA4C-901E-FD54B745801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390062" y="5948991"/>
                <a:ext cx="1216436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6" name="墨迹 281">
                <a:extLst>
                  <a:ext uri="{FF2B5EF4-FFF2-40B4-BE49-F238E27FC236}">
                    <a16:creationId xmlns:a16="http://schemas.microsoft.com/office/drawing/2014/main" id="{ABC7F388-7111-4844-9BE3-72975414EC13}"/>
                  </a:ext>
                </a:extLst>
              </p14:cNvPr>
              <p14:cNvContentPartPr/>
              <p14:nvPr/>
            </p14:nvContentPartPr>
            <p14:xfrm>
              <a:off x="9140140" y="6174351"/>
              <a:ext cx="1027800" cy="626400"/>
            </p14:xfrm>
          </p:contentPart>
        </mc:Choice>
        <mc:Fallback xmlns="">
          <p:pic>
            <p:nvPicPr>
              <p:cNvPr id="276" name="墨迹 281">
                <a:extLst>
                  <a:ext uri="{FF2B5EF4-FFF2-40B4-BE49-F238E27FC236}">
                    <a16:creationId xmlns:a16="http://schemas.microsoft.com/office/drawing/2014/main" id="{ABC7F388-7111-4844-9BE3-72975414EC1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132577" y="6166791"/>
                <a:ext cx="1042925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7" name="墨迹 282">
                <a:extLst>
                  <a:ext uri="{FF2B5EF4-FFF2-40B4-BE49-F238E27FC236}">
                    <a16:creationId xmlns:a16="http://schemas.microsoft.com/office/drawing/2014/main" id="{3B6BAF55-DA19-5943-884B-0E4186E53460}"/>
                  </a:ext>
                </a:extLst>
              </p14:cNvPr>
              <p14:cNvContentPartPr/>
              <p14:nvPr/>
            </p14:nvContentPartPr>
            <p14:xfrm>
              <a:off x="8589340" y="6201351"/>
              <a:ext cx="252000" cy="527400"/>
            </p14:xfrm>
          </p:contentPart>
        </mc:Choice>
        <mc:Fallback xmlns="">
          <p:pic>
            <p:nvPicPr>
              <p:cNvPr id="277" name="墨迹 282">
                <a:extLst>
                  <a:ext uri="{FF2B5EF4-FFF2-40B4-BE49-F238E27FC236}">
                    <a16:creationId xmlns:a16="http://schemas.microsoft.com/office/drawing/2014/main" id="{3B6BAF55-DA19-5943-884B-0E4186E5346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581780" y="6193791"/>
                <a:ext cx="26712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78" name="墨迹 283">
                <a:extLst>
                  <a:ext uri="{FF2B5EF4-FFF2-40B4-BE49-F238E27FC236}">
                    <a16:creationId xmlns:a16="http://schemas.microsoft.com/office/drawing/2014/main" id="{BFAA83C3-7A19-2B42-9677-04FA8DDF039A}"/>
                  </a:ext>
                </a:extLst>
              </p14:cNvPr>
              <p14:cNvContentPartPr/>
              <p14:nvPr/>
            </p14:nvContentPartPr>
            <p14:xfrm>
              <a:off x="7222780" y="6224031"/>
              <a:ext cx="697320" cy="510480"/>
            </p14:xfrm>
          </p:contentPart>
        </mc:Choice>
        <mc:Fallback xmlns="">
          <p:pic>
            <p:nvPicPr>
              <p:cNvPr id="278" name="墨迹 283">
                <a:extLst>
                  <a:ext uri="{FF2B5EF4-FFF2-40B4-BE49-F238E27FC236}">
                    <a16:creationId xmlns:a16="http://schemas.microsoft.com/office/drawing/2014/main" id="{BFAA83C3-7A19-2B42-9677-04FA8DDF039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215224" y="6216466"/>
                <a:ext cx="712432" cy="52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79" name="墨迹 284">
                <a:extLst>
                  <a:ext uri="{FF2B5EF4-FFF2-40B4-BE49-F238E27FC236}">
                    <a16:creationId xmlns:a16="http://schemas.microsoft.com/office/drawing/2014/main" id="{37446146-2EC6-C441-AFAB-9B83E5D8EA81}"/>
                  </a:ext>
                </a:extLst>
              </p14:cNvPr>
              <p14:cNvContentPartPr/>
              <p14:nvPr/>
            </p14:nvContentPartPr>
            <p14:xfrm>
              <a:off x="6643540" y="6311151"/>
              <a:ext cx="180720" cy="398880"/>
            </p14:xfrm>
          </p:contentPart>
        </mc:Choice>
        <mc:Fallback xmlns="">
          <p:pic>
            <p:nvPicPr>
              <p:cNvPr id="279" name="墨迹 284">
                <a:extLst>
                  <a:ext uri="{FF2B5EF4-FFF2-40B4-BE49-F238E27FC236}">
                    <a16:creationId xmlns:a16="http://schemas.microsoft.com/office/drawing/2014/main" id="{37446146-2EC6-C441-AFAB-9B83E5D8EA8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635980" y="6303591"/>
                <a:ext cx="19584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80" name="墨迹 285">
                <a:extLst>
                  <a:ext uri="{FF2B5EF4-FFF2-40B4-BE49-F238E27FC236}">
                    <a16:creationId xmlns:a16="http://schemas.microsoft.com/office/drawing/2014/main" id="{A077953B-32A3-674B-9242-E54FDC409513}"/>
                  </a:ext>
                </a:extLst>
              </p14:cNvPr>
              <p14:cNvContentPartPr/>
              <p14:nvPr/>
            </p14:nvContentPartPr>
            <p14:xfrm>
              <a:off x="5867020" y="6386031"/>
              <a:ext cx="571680" cy="243000"/>
            </p14:xfrm>
          </p:contentPart>
        </mc:Choice>
        <mc:Fallback xmlns="">
          <p:pic>
            <p:nvPicPr>
              <p:cNvPr id="280" name="墨迹 285">
                <a:extLst>
                  <a:ext uri="{FF2B5EF4-FFF2-40B4-BE49-F238E27FC236}">
                    <a16:creationId xmlns:a16="http://schemas.microsoft.com/office/drawing/2014/main" id="{A077953B-32A3-674B-9242-E54FDC40951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59460" y="6378471"/>
                <a:ext cx="58680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460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墨迹 18">
                <a:extLst>
                  <a:ext uri="{FF2B5EF4-FFF2-40B4-BE49-F238E27FC236}">
                    <a16:creationId xmlns:a16="http://schemas.microsoft.com/office/drawing/2014/main" id="{26232B0B-AA28-CD4A-B0C5-2050ACB3412B}"/>
                  </a:ext>
                </a:extLst>
              </p14:cNvPr>
              <p14:cNvContentPartPr/>
              <p14:nvPr/>
            </p14:nvContentPartPr>
            <p14:xfrm>
              <a:off x="4365100" y="683271"/>
              <a:ext cx="50400" cy="168480"/>
            </p14:xfrm>
          </p:contentPart>
        </mc:Choice>
        <mc:Fallback xmlns="">
          <p:pic>
            <p:nvPicPr>
              <p:cNvPr id="15" name="墨迹 18">
                <a:extLst>
                  <a:ext uri="{FF2B5EF4-FFF2-40B4-BE49-F238E27FC236}">
                    <a16:creationId xmlns:a16="http://schemas.microsoft.com/office/drawing/2014/main" id="{26232B0B-AA28-CD4A-B0C5-2050ACB341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57486" y="675711"/>
                <a:ext cx="65629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19">
                <a:extLst>
                  <a:ext uri="{FF2B5EF4-FFF2-40B4-BE49-F238E27FC236}">
                    <a16:creationId xmlns:a16="http://schemas.microsoft.com/office/drawing/2014/main" id="{15464CBB-7CE0-9C48-809D-74B8F196FBF9}"/>
                  </a:ext>
                </a:extLst>
              </p14:cNvPr>
              <p14:cNvContentPartPr/>
              <p14:nvPr/>
            </p14:nvContentPartPr>
            <p14:xfrm>
              <a:off x="3593260" y="247671"/>
              <a:ext cx="548280" cy="510840"/>
            </p14:xfrm>
          </p:contentPart>
        </mc:Choice>
        <mc:Fallback xmlns="">
          <p:pic>
            <p:nvPicPr>
              <p:cNvPr id="16" name="墨迹 19">
                <a:extLst>
                  <a:ext uri="{FF2B5EF4-FFF2-40B4-BE49-F238E27FC236}">
                    <a16:creationId xmlns:a16="http://schemas.microsoft.com/office/drawing/2014/main" id="{15464CBB-7CE0-9C48-809D-74B8F196FB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5700" y="240111"/>
                <a:ext cx="5634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20">
                <a:extLst>
                  <a:ext uri="{FF2B5EF4-FFF2-40B4-BE49-F238E27FC236}">
                    <a16:creationId xmlns:a16="http://schemas.microsoft.com/office/drawing/2014/main" id="{2359CEE2-4CAD-FD46-9129-44CF69035588}"/>
                  </a:ext>
                </a:extLst>
              </p14:cNvPr>
              <p14:cNvContentPartPr/>
              <p14:nvPr/>
            </p14:nvContentPartPr>
            <p14:xfrm>
              <a:off x="1563580" y="185391"/>
              <a:ext cx="1787040" cy="616680"/>
            </p14:xfrm>
          </p:contentPart>
        </mc:Choice>
        <mc:Fallback xmlns="">
          <p:pic>
            <p:nvPicPr>
              <p:cNvPr id="17" name="墨迹 20">
                <a:extLst>
                  <a:ext uri="{FF2B5EF4-FFF2-40B4-BE49-F238E27FC236}">
                    <a16:creationId xmlns:a16="http://schemas.microsoft.com/office/drawing/2014/main" id="{2359CEE2-4CAD-FD46-9129-44CF690355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6020" y="177831"/>
                <a:ext cx="18021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21">
                <a:extLst>
                  <a:ext uri="{FF2B5EF4-FFF2-40B4-BE49-F238E27FC236}">
                    <a16:creationId xmlns:a16="http://schemas.microsoft.com/office/drawing/2014/main" id="{6A89A59D-AAFB-124C-8CEB-B73ED25E8147}"/>
                  </a:ext>
                </a:extLst>
              </p14:cNvPr>
              <p14:cNvContentPartPr/>
              <p14:nvPr/>
            </p14:nvContentPartPr>
            <p14:xfrm>
              <a:off x="947260" y="328671"/>
              <a:ext cx="398880" cy="435600"/>
            </p14:xfrm>
          </p:contentPart>
        </mc:Choice>
        <mc:Fallback xmlns="">
          <p:pic>
            <p:nvPicPr>
              <p:cNvPr id="18" name="墨迹 21">
                <a:extLst>
                  <a:ext uri="{FF2B5EF4-FFF2-40B4-BE49-F238E27FC236}">
                    <a16:creationId xmlns:a16="http://schemas.microsoft.com/office/drawing/2014/main" id="{6A89A59D-AAFB-124C-8CEB-B73ED25E81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9700" y="321111"/>
                <a:ext cx="414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墨迹 33">
                <a:extLst>
                  <a:ext uri="{FF2B5EF4-FFF2-40B4-BE49-F238E27FC236}">
                    <a16:creationId xmlns:a16="http://schemas.microsoft.com/office/drawing/2014/main" id="{EEB16F2E-09F5-504D-8D88-DAE8D7120900}"/>
                  </a:ext>
                </a:extLst>
              </p14:cNvPr>
              <p14:cNvContentPartPr/>
              <p14:nvPr/>
            </p14:nvContentPartPr>
            <p14:xfrm>
              <a:off x="3474820" y="1567431"/>
              <a:ext cx="131040" cy="193320"/>
            </p14:xfrm>
          </p:contentPart>
        </mc:Choice>
        <mc:Fallback xmlns="">
          <p:pic>
            <p:nvPicPr>
              <p:cNvPr id="32" name="墨迹 33">
                <a:extLst>
                  <a:ext uri="{FF2B5EF4-FFF2-40B4-BE49-F238E27FC236}">
                    <a16:creationId xmlns:a16="http://schemas.microsoft.com/office/drawing/2014/main" id="{EEB16F2E-09F5-504D-8D88-DAE8D71209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67260" y="1559871"/>
                <a:ext cx="146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墨迹 34">
                <a:extLst>
                  <a:ext uri="{FF2B5EF4-FFF2-40B4-BE49-F238E27FC236}">
                    <a16:creationId xmlns:a16="http://schemas.microsoft.com/office/drawing/2014/main" id="{2E6301E5-E391-FA44-9091-3257C1B0E362}"/>
                  </a:ext>
                </a:extLst>
              </p14:cNvPr>
              <p14:cNvContentPartPr/>
              <p14:nvPr/>
            </p14:nvContentPartPr>
            <p14:xfrm>
              <a:off x="1308340" y="1125351"/>
              <a:ext cx="1918080" cy="747000"/>
            </p14:xfrm>
          </p:contentPart>
        </mc:Choice>
        <mc:Fallback xmlns="">
          <p:pic>
            <p:nvPicPr>
              <p:cNvPr id="33" name="墨迹 34">
                <a:extLst>
                  <a:ext uri="{FF2B5EF4-FFF2-40B4-BE49-F238E27FC236}">
                    <a16:creationId xmlns:a16="http://schemas.microsoft.com/office/drawing/2014/main" id="{2E6301E5-E391-FA44-9091-3257C1B0E3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0779" y="1117787"/>
                <a:ext cx="1933203" cy="762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48307CB5-AF9F-3E43-80CA-F9D9DAB832C2}"/>
                  </a:ext>
                </a:extLst>
              </p14:cNvPr>
              <p14:cNvContentPartPr/>
              <p14:nvPr/>
            </p14:nvContentPartPr>
            <p14:xfrm>
              <a:off x="4527100" y="1063071"/>
              <a:ext cx="131040" cy="3675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48307CB5-AF9F-3E43-80CA-F9D9DAB832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19540" y="1055511"/>
                <a:ext cx="1461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73D4992-38A2-4B4E-8DF0-092987DDDDA2}"/>
                  </a:ext>
                </a:extLst>
              </p14:cNvPr>
              <p14:cNvContentPartPr/>
              <p14:nvPr/>
            </p14:nvContentPartPr>
            <p14:xfrm>
              <a:off x="5379940" y="888831"/>
              <a:ext cx="479880" cy="72252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73D4992-38A2-4B4E-8DF0-092987DDDD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2380" y="881271"/>
                <a:ext cx="49464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墨迹 43">
                <a:extLst>
                  <a:ext uri="{FF2B5EF4-FFF2-40B4-BE49-F238E27FC236}">
                    <a16:creationId xmlns:a16="http://schemas.microsoft.com/office/drawing/2014/main" id="{7885CE9A-FEB7-F346-82B0-99F97A2953B7}"/>
                  </a:ext>
                </a:extLst>
              </p14:cNvPr>
              <p14:cNvContentPartPr/>
              <p14:nvPr/>
            </p14:nvContentPartPr>
            <p14:xfrm>
              <a:off x="6157900" y="1081791"/>
              <a:ext cx="349200" cy="342720"/>
            </p14:xfrm>
          </p:contentPart>
        </mc:Choice>
        <mc:Fallback xmlns="">
          <p:pic>
            <p:nvPicPr>
              <p:cNvPr id="42" name="墨迹 43">
                <a:extLst>
                  <a:ext uri="{FF2B5EF4-FFF2-40B4-BE49-F238E27FC236}">
                    <a16:creationId xmlns:a16="http://schemas.microsoft.com/office/drawing/2014/main" id="{7885CE9A-FEB7-F346-82B0-99F97A2953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50693" y="1074231"/>
                <a:ext cx="364336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墨迹 44">
                <a:extLst>
                  <a:ext uri="{FF2B5EF4-FFF2-40B4-BE49-F238E27FC236}">
                    <a16:creationId xmlns:a16="http://schemas.microsoft.com/office/drawing/2014/main" id="{755CC837-D91F-3643-84CB-D7029AECEBD5}"/>
                  </a:ext>
                </a:extLst>
              </p14:cNvPr>
              <p14:cNvContentPartPr/>
              <p14:nvPr/>
            </p14:nvContentPartPr>
            <p14:xfrm>
              <a:off x="4881700" y="1038231"/>
              <a:ext cx="218160" cy="429840"/>
            </p14:xfrm>
          </p:contentPart>
        </mc:Choice>
        <mc:Fallback xmlns="">
          <p:pic>
            <p:nvPicPr>
              <p:cNvPr id="43" name="墨迹 44">
                <a:extLst>
                  <a:ext uri="{FF2B5EF4-FFF2-40B4-BE49-F238E27FC236}">
                    <a16:creationId xmlns:a16="http://schemas.microsoft.com/office/drawing/2014/main" id="{755CC837-D91F-3643-84CB-D7029AECEBD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74140" y="1030671"/>
                <a:ext cx="2332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97C8D86E-3A9A-A642-8AE8-FACE7BB85E37}"/>
                  </a:ext>
                </a:extLst>
              </p14:cNvPr>
              <p14:cNvContentPartPr/>
              <p14:nvPr/>
            </p14:nvContentPartPr>
            <p14:xfrm>
              <a:off x="4539340" y="1685511"/>
              <a:ext cx="149760" cy="45468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97C8D86E-3A9A-A642-8AE8-FACE7BB85E3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1780" y="1678311"/>
                <a:ext cx="1648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DDAD3701-0852-9046-AD5F-1959AFAD3E0C}"/>
                  </a:ext>
                </a:extLst>
              </p14:cNvPr>
              <p14:cNvContentPartPr/>
              <p14:nvPr/>
            </p14:nvContentPartPr>
            <p14:xfrm>
              <a:off x="4969180" y="1617111"/>
              <a:ext cx="261720" cy="536040"/>
            </p14:xfrm>
          </p:contentPart>
        </mc:Choice>
        <mc:Fallback xmlns=""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DDAD3701-0852-9046-AD5F-1959AFAD3E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61620" y="1609546"/>
                <a:ext cx="276840" cy="5511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墨迹 53">
                <a:extLst>
                  <a:ext uri="{FF2B5EF4-FFF2-40B4-BE49-F238E27FC236}">
                    <a16:creationId xmlns:a16="http://schemas.microsoft.com/office/drawing/2014/main" id="{A33F9FB8-BD82-6F44-A1D2-754705C5024C}"/>
                  </a:ext>
                </a:extLst>
              </p14:cNvPr>
              <p14:cNvContentPartPr/>
              <p14:nvPr/>
            </p14:nvContentPartPr>
            <p14:xfrm>
              <a:off x="5529340" y="1592271"/>
              <a:ext cx="977040" cy="849240"/>
            </p14:xfrm>
          </p:contentPart>
        </mc:Choice>
        <mc:Fallback xmlns="">
          <p:pic>
            <p:nvPicPr>
              <p:cNvPr id="53" name="墨迹 53">
                <a:extLst>
                  <a:ext uri="{FF2B5EF4-FFF2-40B4-BE49-F238E27FC236}">
                    <a16:creationId xmlns:a16="http://schemas.microsoft.com/office/drawing/2014/main" id="{A33F9FB8-BD82-6F44-A1D2-754705C5024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21780" y="1584711"/>
                <a:ext cx="99216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墨迹 63">
                <a:extLst>
                  <a:ext uri="{FF2B5EF4-FFF2-40B4-BE49-F238E27FC236}">
                    <a16:creationId xmlns:a16="http://schemas.microsoft.com/office/drawing/2014/main" id="{881E7E3C-2FE6-0042-9BF4-888EC79106E0}"/>
                  </a:ext>
                </a:extLst>
              </p14:cNvPr>
              <p14:cNvContentPartPr/>
              <p14:nvPr/>
            </p14:nvContentPartPr>
            <p14:xfrm>
              <a:off x="1289620" y="2635551"/>
              <a:ext cx="1557000" cy="799560"/>
            </p14:xfrm>
          </p:contentPart>
        </mc:Choice>
        <mc:Fallback xmlns="">
          <p:pic>
            <p:nvPicPr>
              <p:cNvPr id="63" name="墨迹 63">
                <a:extLst>
                  <a:ext uri="{FF2B5EF4-FFF2-40B4-BE49-F238E27FC236}">
                    <a16:creationId xmlns:a16="http://schemas.microsoft.com/office/drawing/2014/main" id="{881E7E3C-2FE6-0042-9BF4-888EC79106E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82058" y="2627994"/>
                <a:ext cx="1572123" cy="814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E087EC9E-8F73-764B-9FE6-DD4F332ABBF0}"/>
                  </a:ext>
                </a:extLst>
              </p14:cNvPr>
              <p14:cNvContentPartPr/>
              <p14:nvPr/>
            </p14:nvContentPartPr>
            <p14:xfrm>
              <a:off x="4358980" y="2694231"/>
              <a:ext cx="155880" cy="42912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E087EC9E-8F73-764B-9FE6-DD4F332ABB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51420" y="2686671"/>
                <a:ext cx="1710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墨迹 80">
                <a:extLst>
                  <a:ext uri="{FF2B5EF4-FFF2-40B4-BE49-F238E27FC236}">
                    <a16:creationId xmlns:a16="http://schemas.microsoft.com/office/drawing/2014/main" id="{506921A4-8306-9F4C-B64F-719986E1551E}"/>
                  </a:ext>
                </a:extLst>
              </p14:cNvPr>
              <p14:cNvContentPartPr/>
              <p14:nvPr/>
            </p14:nvContentPartPr>
            <p14:xfrm>
              <a:off x="6283180" y="2544831"/>
              <a:ext cx="647280" cy="684360"/>
            </p14:xfrm>
          </p:contentPart>
        </mc:Choice>
        <mc:Fallback xmlns="">
          <p:pic>
            <p:nvPicPr>
              <p:cNvPr id="77" name="墨迹 80">
                <a:extLst>
                  <a:ext uri="{FF2B5EF4-FFF2-40B4-BE49-F238E27FC236}">
                    <a16:creationId xmlns:a16="http://schemas.microsoft.com/office/drawing/2014/main" id="{506921A4-8306-9F4C-B64F-719986E1551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75620" y="2537271"/>
                <a:ext cx="66204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墨迹 81">
                <a:extLst>
                  <a:ext uri="{FF2B5EF4-FFF2-40B4-BE49-F238E27FC236}">
                    <a16:creationId xmlns:a16="http://schemas.microsoft.com/office/drawing/2014/main" id="{C1D4272F-3B96-6D4D-9C01-60DADD51ABC4}"/>
                  </a:ext>
                </a:extLst>
              </p14:cNvPr>
              <p14:cNvContentPartPr/>
              <p14:nvPr/>
            </p14:nvContentPartPr>
            <p14:xfrm>
              <a:off x="5784580" y="2662911"/>
              <a:ext cx="236160" cy="491760"/>
            </p14:xfrm>
          </p:contentPart>
        </mc:Choice>
        <mc:Fallback xmlns="">
          <p:pic>
            <p:nvPicPr>
              <p:cNvPr id="78" name="墨迹 81">
                <a:extLst>
                  <a:ext uri="{FF2B5EF4-FFF2-40B4-BE49-F238E27FC236}">
                    <a16:creationId xmlns:a16="http://schemas.microsoft.com/office/drawing/2014/main" id="{C1D4272F-3B96-6D4D-9C01-60DADD51AB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77020" y="2655706"/>
                <a:ext cx="251280" cy="506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墨迹 82">
                <a:extLst>
                  <a:ext uri="{FF2B5EF4-FFF2-40B4-BE49-F238E27FC236}">
                    <a16:creationId xmlns:a16="http://schemas.microsoft.com/office/drawing/2014/main" id="{5A8607F5-9D45-7842-BF95-12D81C3EE2C4}"/>
                  </a:ext>
                </a:extLst>
              </p14:cNvPr>
              <p14:cNvContentPartPr/>
              <p14:nvPr/>
            </p14:nvContentPartPr>
            <p14:xfrm>
              <a:off x="4975300" y="2719071"/>
              <a:ext cx="405000" cy="373680"/>
            </p14:xfrm>
          </p:contentPart>
        </mc:Choice>
        <mc:Fallback xmlns="">
          <p:pic>
            <p:nvPicPr>
              <p:cNvPr id="79" name="墨迹 82">
                <a:extLst>
                  <a:ext uri="{FF2B5EF4-FFF2-40B4-BE49-F238E27FC236}">
                    <a16:creationId xmlns:a16="http://schemas.microsoft.com/office/drawing/2014/main" id="{5A8607F5-9D45-7842-BF95-12D81C3EE2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67740" y="2711518"/>
                <a:ext cx="420120" cy="388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墨迹 83">
                <a:extLst>
                  <a:ext uri="{FF2B5EF4-FFF2-40B4-BE49-F238E27FC236}">
                    <a16:creationId xmlns:a16="http://schemas.microsoft.com/office/drawing/2014/main" id="{9811564D-2360-7A42-9290-5AFA783E30A5}"/>
                  </a:ext>
                </a:extLst>
              </p14:cNvPr>
              <p14:cNvContentPartPr/>
              <p14:nvPr/>
            </p14:nvContentPartPr>
            <p14:xfrm>
              <a:off x="3555820" y="2712951"/>
              <a:ext cx="573120" cy="416880"/>
            </p14:xfrm>
          </p:contentPart>
        </mc:Choice>
        <mc:Fallback xmlns="">
          <p:pic>
            <p:nvPicPr>
              <p:cNvPr id="80" name="墨迹 83">
                <a:extLst>
                  <a:ext uri="{FF2B5EF4-FFF2-40B4-BE49-F238E27FC236}">
                    <a16:creationId xmlns:a16="http://schemas.microsoft.com/office/drawing/2014/main" id="{9811564D-2360-7A42-9290-5AFA783E30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48260" y="2705391"/>
                <a:ext cx="5882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EA203141-A209-FE44-95A1-55D13DC21C37}"/>
                  </a:ext>
                </a:extLst>
              </p14:cNvPr>
              <p14:cNvContentPartPr/>
              <p14:nvPr/>
            </p14:nvContentPartPr>
            <p14:xfrm>
              <a:off x="4408660" y="4057551"/>
              <a:ext cx="22320" cy="5004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EA203141-A209-FE44-95A1-55D13DC21C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01100" y="4049991"/>
                <a:ext cx="37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6" name="墨迹 97">
                <a:extLst>
                  <a:ext uri="{FF2B5EF4-FFF2-40B4-BE49-F238E27FC236}">
                    <a16:creationId xmlns:a16="http://schemas.microsoft.com/office/drawing/2014/main" id="{184EF095-1269-EA4F-A71A-1FFC39739A77}"/>
                  </a:ext>
                </a:extLst>
              </p14:cNvPr>
              <p14:cNvContentPartPr/>
              <p14:nvPr/>
            </p14:nvContentPartPr>
            <p14:xfrm>
              <a:off x="4863340" y="3603231"/>
              <a:ext cx="1301400" cy="909360"/>
            </p14:xfrm>
          </p:contentPart>
        </mc:Choice>
        <mc:Fallback xmlns="">
          <p:pic>
            <p:nvPicPr>
              <p:cNvPr id="96" name="墨迹 97">
                <a:extLst>
                  <a:ext uri="{FF2B5EF4-FFF2-40B4-BE49-F238E27FC236}">
                    <a16:creationId xmlns:a16="http://schemas.microsoft.com/office/drawing/2014/main" id="{184EF095-1269-EA4F-A71A-1FFC39739A7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55780" y="3595671"/>
                <a:ext cx="1316520" cy="9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墨迹 98">
                <a:extLst>
                  <a:ext uri="{FF2B5EF4-FFF2-40B4-BE49-F238E27FC236}">
                    <a16:creationId xmlns:a16="http://schemas.microsoft.com/office/drawing/2014/main" id="{34582633-9F83-7D43-A4E8-345E16CDD9EF}"/>
                  </a:ext>
                </a:extLst>
              </p14:cNvPr>
              <p14:cNvContentPartPr/>
              <p14:nvPr/>
            </p14:nvContentPartPr>
            <p14:xfrm>
              <a:off x="2935900" y="3634191"/>
              <a:ext cx="1154880" cy="597960"/>
            </p14:xfrm>
          </p:contentPart>
        </mc:Choice>
        <mc:Fallback xmlns="">
          <p:pic>
            <p:nvPicPr>
              <p:cNvPr id="97" name="墨迹 98">
                <a:extLst>
                  <a:ext uri="{FF2B5EF4-FFF2-40B4-BE49-F238E27FC236}">
                    <a16:creationId xmlns:a16="http://schemas.microsoft.com/office/drawing/2014/main" id="{34582633-9F83-7D43-A4E8-345E16CDD9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28340" y="3624111"/>
                <a:ext cx="11700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11C3CFA9-52E7-D94A-BEBD-11CE72A4CDCD}"/>
                  </a:ext>
                </a:extLst>
              </p14:cNvPr>
              <p14:cNvContentPartPr/>
              <p14:nvPr/>
            </p14:nvContentPartPr>
            <p14:xfrm>
              <a:off x="9183700" y="3316671"/>
              <a:ext cx="529560" cy="84348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11C3CFA9-52E7-D94A-BEBD-11CE72A4CD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76140" y="3309111"/>
                <a:ext cx="54468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8" name="墨迹 121">
                <a:extLst>
                  <a:ext uri="{FF2B5EF4-FFF2-40B4-BE49-F238E27FC236}">
                    <a16:creationId xmlns:a16="http://schemas.microsoft.com/office/drawing/2014/main" id="{1F83246D-B000-0445-B497-9ACBEABCCBF8}"/>
                  </a:ext>
                </a:extLst>
              </p14:cNvPr>
              <p14:cNvContentPartPr/>
              <p14:nvPr/>
            </p14:nvContentPartPr>
            <p14:xfrm>
              <a:off x="9986860" y="3566511"/>
              <a:ext cx="604080" cy="416520"/>
            </p14:xfrm>
          </p:contentPart>
        </mc:Choice>
        <mc:Fallback xmlns="">
          <p:pic>
            <p:nvPicPr>
              <p:cNvPr id="118" name="墨迹 121">
                <a:extLst>
                  <a:ext uri="{FF2B5EF4-FFF2-40B4-BE49-F238E27FC236}">
                    <a16:creationId xmlns:a16="http://schemas.microsoft.com/office/drawing/2014/main" id="{1F83246D-B000-0445-B497-9ACBEABCCB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9300" y="3558958"/>
                <a:ext cx="619200" cy="4316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9" name="墨迹 122">
                <a:extLst>
                  <a:ext uri="{FF2B5EF4-FFF2-40B4-BE49-F238E27FC236}">
                    <a16:creationId xmlns:a16="http://schemas.microsoft.com/office/drawing/2014/main" id="{3085D423-0B19-DC4A-BF44-64FCDDA8B797}"/>
                  </a:ext>
                </a:extLst>
              </p14:cNvPr>
              <p14:cNvContentPartPr/>
              <p14:nvPr/>
            </p14:nvContentPartPr>
            <p14:xfrm>
              <a:off x="7907500" y="3472551"/>
              <a:ext cx="946440" cy="660240"/>
            </p14:xfrm>
          </p:contentPart>
        </mc:Choice>
        <mc:Fallback xmlns="">
          <p:pic>
            <p:nvPicPr>
              <p:cNvPr id="119" name="墨迹 122">
                <a:extLst>
                  <a:ext uri="{FF2B5EF4-FFF2-40B4-BE49-F238E27FC236}">
                    <a16:creationId xmlns:a16="http://schemas.microsoft.com/office/drawing/2014/main" id="{3085D423-0B19-DC4A-BF44-64FCDDA8B7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9943" y="3464991"/>
                <a:ext cx="961194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0" name="墨迹 123">
                <a:extLst>
                  <a:ext uri="{FF2B5EF4-FFF2-40B4-BE49-F238E27FC236}">
                    <a16:creationId xmlns:a16="http://schemas.microsoft.com/office/drawing/2014/main" id="{4186A28A-626B-0544-A084-32B7A1BDE587}"/>
                  </a:ext>
                </a:extLst>
              </p14:cNvPr>
              <p14:cNvContentPartPr/>
              <p14:nvPr/>
            </p14:nvContentPartPr>
            <p14:xfrm>
              <a:off x="7278580" y="3584511"/>
              <a:ext cx="317880" cy="585720"/>
            </p14:xfrm>
          </p:contentPart>
        </mc:Choice>
        <mc:Fallback xmlns="">
          <p:pic>
            <p:nvPicPr>
              <p:cNvPr id="120" name="墨迹 123">
                <a:extLst>
                  <a:ext uri="{FF2B5EF4-FFF2-40B4-BE49-F238E27FC236}">
                    <a16:creationId xmlns:a16="http://schemas.microsoft.com/office/drawing/2014/main" id="{4186A28A-626B-0544-A084-32B7A1BDE58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271020" y="3576951"/>
                <a:ext cx="33300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1" name="墨迹 124">
                <a:extLst>
                  <a:ext uri="{FF2B5EF4-FFF2-40B4-BE49-F238E27FC236}">
                    <a16:creationId xmlns:a16="http://schemas.microsoft.com/office/drawing/2014/main" id="{CEBB7C3F-5CE9-EA45-BB3D-8ECFAA9A0B34}"/>
                  </a:ext>
                </a:extLst>
              </p14:cNvPr>
              <p14:cNvContentPartPr/>
              <p14:nvPr/>
            </p14:nvContentPartPr>
            <p14:xfrm>
              <a:off x="6612580" y="3628071"/>
              <a:ext cx="448560" cy="560520"/>
            </p14:xfrm>
          </p:contentPart>
        </mc:Choice>
        <mc:Fallback xmlns="">
          <p:pic>
            <p:nvPicPr>
              <p:cNvPr id="121" name="墨迹 124">
                <a:extLst>
                  <a:ext uri="{FF2B5EF4-FFF2-40B4-BE49-F238E27FC236}">
                    <a16:creationId xmlns:a16="http://schemas.microsoft.com/office/drawing/2014/main" id="{CEBB7C3F-5CE9-EA45-BB3D-8ECFAA9A0B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605020" y="3620511"/>
                <a:ext cx="46368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墨迹 137">
                <a:extLst>
                  <a:ext uri="{FF2B5EF4-FFF2-40B4-BE49-F238E27FC236}">
                    <a16:creationId xmlns:a16="http://schemas.microsoft.com/office/drawing/2014/main" id="{E665B284-6EF8-914F-BBF9-62036A5D3E51}"/>
                  </a:ext>
                </a:extLst>
              </p14:cNvPr>
              <p14:cNvContentPartPr/>
              <p14:nvPr/>
            </p14:nvContentPartPr>
            <p14:xfrm>
              <a:off x="8075620" y="4437351"/>
              <a:ext cx="1114560" cy="772200"/>
            </p14:xfrm>
          </p:contentPart>
        </mc:Choice>
        <mc:Fallback xmlns="">
          <p:pic>
            <p:nvPicPr>
              <p:cNvPr id="136" name="墨迹 137">
                <a:extLst>
                  <a:ext uri="{FF2B5EF4-FFF2-40B4-BE49-F238E27FC236}">
                    <a16:creationId xmlns:a16="http://schemas.microsoft.com/office/drawing/2014/main" id="{E665B284-6EF8-914F-BBF9-62036A5D3E5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68060" y="4429791"/>
                <a:ext cx="112968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墨迹 138">
                <a:extLst>
                  <a:ext uri="{FF2B5EF4-FFF2-40B4-BE49-F238E27FC236}">
                    <a16:creationId xmlns:a16="http://schemas.microsoft.com/office/drawing/2014/main" id="{FD435CB7-5AF0-4846-B832-39FD380FBB24}"/>
                  </a:ext>
                </a:extLst>
              </p14:cNvPr>
              <p14:cNvContentPartPr/>
              <p14:nvPr/>
            </p14:nvContentPartPr>
            <p14:xfrm>
              <a:off x="6550300" y="4589631"/>
              <a:ext cx="1127160" cy="891360"/>
            </p14:xfrm>
          </p:contentPart>
        </mc:Choice>
        <mc:Fallback xmlns="">
          <p:pic>
            <p:nvPicPr>
              <p:cNvPr id="137" name="墨迹 138">
                <a:extLst>
                  <a:ext uri="{FF2B5EF4-FFF2-40B4-BE49-F238E27FC236}">
                    <a16:creationId xmlns:a16="http://schemas.microsoft.com/office/drawing/2014/main" id="{FD435CB7-5AF0-4846-B832-39FD380FBB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42740" y="4582071"/>
                <a:ext cx="114228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6" name="墨迹 148">
                <a:extLst>
                  <a:ext uri="{FF2B5EF4-FFF2-40B4-BE49-F238E27FC236}">
                    <a16:creationId xmlns:a16="http://schemas.microsoft.com/office/drawing/2014/main" id="{1C9417D4-1270-F347-B13F-65320F217979}"/>
                  </a:ext>
                </a:extLst>
              </p14:cNvPr>
              <p14:cNvContentPartPr/>
              <p14:nvPr/>
            </p14:nvContentPartPr>
            <p14:xfrm>
              <a:off x="3082780" y="5757111"/>
              <a:ext cx="81000" cy="174600"/>
            </p14:xfrm>
          </p:contentPart>
        </mc:Choice>
        <mc:Fallback xmlns="">
          <p:pic>
            <p:nvPicPr>
              <p:cNvPr id="146" name="墨迹 148">
                <a:extLst>
                  <a:ext uri="{FF2B5EF4-FFF2-40B4-BE49-F238E27FC236}">
                    <a16:creationId xmlns:a16="http://schemas.microsoft.com/office/drawing/2014/main" id="{1C9417D4-1270-F347-B13F-65320F21797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75253" y="5749551"/>
                <a:ext cx="96053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7" name="墨迹 149">
                <a:extLst>
                  <a:ext uri="{FF2B5EF4-FFF2-40B4-BE49-F238E27FC236}">
                    <a16:creationId xmlns:a16="http://schemas.microsoft.com/office/drawing/2014/main" id="{5AD27CD1-63F6-8743-9D2A-5032AFBF1494}"/>
                  </a:ext>
                </a:extLst>
              </p14:cNvPr>
              <p14:cNvContentPartPr/>
              <p14:nvPr/>
            </p14:nvContentPartPr>
            <p14:xfrm>
              <a:off x="2360620" y="5545431"/>
              <a:ext cx="429840" cy="342720"/>
            </p14:xfrm>
          </p:contentPart>
        </mc:Choice>
        <mc:Fallback xmlns="">
          <p:pic>
            <p:nvPicPr>
              <p:cNvPr id="147" name="墨迹 149">
                <a:extLst>
                  <a:ext uri="{FF2B5EF4-FFF2-40B4-BE49-F238E27FC236}">
                    <a16:creationId xmlns:a16="http://schemas.microsoft.com/office/drawing/2014/main" id="{5AD27CD1-63F6-8743-9D2A-5032AFBF149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353060" y="5537871"/>
                <a:ext cx="4449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8" name="墨迹 150">
                <a:extLst>
                  <a:ext uri="{FF2B5EF4-FFF2-40B4-BE49-F238E27FC236}">
                    <a16:creationId xmlns:a16="http://schemas.microsoft.com/office/drawing/2014/main" id="{82F868C0-3CBF-3C4A-BE14-6A90BA13B740}"/>
                  </a:ext>
                </a:extLst>
              </p14:cNvPr>
              <p14:cNvContentPartPr/>
              <p14:nvPr/>
            </p14:nvContentPartPr>
            <p14:xfrm>
              <a:off x="1731700" y="5365071"/>
              <a:ext cx="429120" cy="784440"/>
            </p14:xfrm>
          </p:contentPart>
        </mc:Choice>
        <mc:Fallback xmlns="">
          <p:pic>
            <p:nvPicPr>
              <p:cNvPr id="148" name="墨迹 150">
                <a:extLst>
                  <a:ext uri="{FF2B5EF4-FFF2-40B4-BE49-F238E27FC236}">
                    <a16:creationId xmlns:a16="http://schemas.microsoft.com/office/drawing/2014/main" id="{82F868C0-3CBF-3C4A-BE14-6A90BA13B7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724140" y="5357514"/>
                <a:ext cx="444240" cy="7995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9306136E-3817-0B44-8A42-4CC863B7F4ED}"/>
                  </a:ext>
                </a:extLst>
              </p14:cNvPr>
              <p14:cNvContentPartPr/>
              <p14:nvPr/>
            </p14:nvContentPartPr>
            <p14:xfrm>
              <a:off x="3904300" y="5636151"/>
              <a:ext cx="50040" cy="28332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9306136E-3817-0B44-8A42-4CC863B7F4E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96740" y="5628591"/>
                <a:ext cx="651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C690A76C-D028-7140-ABBC-CDA794187611}"/>
                  </a:ext>
                </a:extLst>
              </p14:cNvPr>
              <p14:cNvContentPartPr/>
              <p14:nvPr/>
            </p14:nvContentPartPr>
            <p14:xfrm>
              <a:off x="4159540" y="5831271"/>
              <a:ext cx="43920" cy="13788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C690A76C-D028-7140-ABBC-CDA79418761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51980" y="5823711"/>
                <a:ext cx="59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C21D12FA-CFEF-0341-AAF8-9C8B32D724CF}"/>
                  </a:ext>
                </a:extLst>
              </p14:cNvPr>
              <p14:cNvContentPartPr/>
              <p14:nvPr/>
            </p14:nvContentPartPr>
            <p14:xfrm>
              <a:off x="4527100" y="5613831"/>
              <a:ext cx="249480" cy="26820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C21D12FA-CFEF-0341-AAF8-9C8B32D724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19540" y="5606271"/>
                <a:ext cx="264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E5BAE2D5-5623-F342-B38A-E2A7CB49A32E}"/>
                  </a:ext>
                </a:extLst>
              </p14:cNvPr>
              <p14:cNvContentPartPr/>
              <p14:nvPr/>
            </p14:nvContentPartPr>
            <p14:xfrm>
              <a:off x="5081140" y="5876271"/>
              <a:ext cx="19080" cy="5580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E5BAE2D5-5623-F342-B38A-E2A7CB49A32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73580" y="5868711"/>
                <a:ext cx="342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D124FDD1-A8AD-0F4B-98FF-2A50857E2FE1}"/>
                  </a:ext>
                </a:extLst>
              </p14:cNvPr>
              <p14:cNvContentPartPr/>
              <p14:nvPr/>
            </p14:nvContentPartPr>
            <p14:xfrm>
              <a:off x="5435740" y="5800671"/>
              <a:ext cx="87480" cy="648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D124FDD1-A8AD-0F4B-98FF-2A50857E2FE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28540" y="5793111"/>
                <a:ext cx="102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97F867AF-431D-F843-A28F-AE1C1BED70C2}"/>
                  </a:ext>
                </a:extLst>
              </p14:cNvPr>
              <p14:cNvContentPartPr/>
              <p14:nvPr/>
            </p14:nvContentPartPr>
            <p14:xfrm>
              <a:off x="5728420" y="5806791"/>
              <a:ext cx="137160" cy="36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97F867AF-431D-F843-A28F-AE1C1BED70C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20860" y="5799591"/>
                <a:ext cx="152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89CB736B-4F83-244F-9EE4-AB76DDA4AAD9}"/>
                  </a:ext>
                </a:extLst>
              </p14:cNvPr>
              <p14:cNvContentPartPr/>
              <p14:nvPr/>
            </p14:nvContentPartPr>
            <p14:xfrm>
              <a:off x="6083380" y="5788431"/>
              <a:ext cx="149760" cy="2520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89CB736B-4F83-244F-9EE4-AB76DDA4AAD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075820" y="5780871"/>
                <a:ext cx="164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18EF219D-877D-0946-B5B1-E222FCDB2189}"/>
                  </a:ext>
                </a:extLst>
              </p14:cNvPr>
              <p14:cNvContentPartPr/>
              <p14:nvPr/>
            </p14:nvContentPartPr>
            <p14:xfrm>
              <a:off x="6687100" y="5507991"/>
              <a:ext cx="211320" cy="472680"/>
            </p14:xfrm>
          </p:contentPart>
        </mc:Choice>
        <mc:Fallback xmlns=""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18EF219D-877D-0946-B5B1-E222FCDB218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79540" y="5500431"/>
                <a:ext cx="2264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5F01CC43-688F-4C4A-967B-8687588EFA59}"/>
                  </a:ext>
                </a:extLst>
              </p14:cNvPr>
              <p14:cNvContentPartPr/>
              <p14:nvPr/>
            </p14:nvContentPartPr>
            <p14:xfrm>
              <a:off x="4060180" y="6383511"/>
              <a:ext cx="25200" cy="32148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5F01CC43-688F-4C4A-967B-8687588EFA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052620" y="6375951"/>
                <a:ext cx="4032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DB8054E6-0C96-E241-8CA4-7B1C3083F44E}"/>
                  </a:ext>
                </a:extLst>
              </p14:cNvPr>
              <p14:cNvContentPartPr/>
              <p14:nvPr/>
            </p14:nvContentPartPr>
            <p14:xfrm>
              <a:off x="4358980" y="6556311"/>
              <a:ext cx="50040" cy="9504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DB8054E6-0C96-E241-8CA4-7B1C3083F4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51420" y="6548751"/>
                <a:ext cx="65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F4BB505D-4278-604B-A710-62DCFA63EAE4}"/>
                  </a:ext>
                </a:extLst>
              </p14:cNvPr>
              <p14:cNvContentPartPr/>
              <p14:nvPr/>
            </p14:nvContentPartPr>
            <p14:xfrm>
              <a:off x="4773340" y="6364791"/>
              <a:ext cx="202320" cy="22464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F4BB505D-4278-604B-A710-62DCFA63EA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65780" y="6357231"/>
                <a:ext cx="2174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504F08D9-8908-6D43-833F-88271D4F38B4}"/>
                  </a:ext>
                </a:extLst>
              </p14:cNvPr>
              <p14:cNvContentPartPr/>
              <p14:nvPr/>
            </p14:nvContentPartPr>
            <p14:xfrm>
              <a:off x="5498740" y="6558471"/>
              <a:ext cx="37080" cy="7452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504F08D9-8908-6D43-833F-88271D4F38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91180" y="6550911"/>
                <a:ext cx="52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E8670906-F6F1-6F42-A5F4-0B0FA27AB994}"/>
                  </a:ext>
                </a:extLst>
              </p14:cNvPr>
              <p14:cNvContentPartPr/>
              <p14:nvPr/>
            </p14:nvContentPartPr>
            <p14:xfrm>
              <a:off x="5734900" y="6551631"/>
              <a:ext cx="56520" cy="1296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E8670906-F6F1-6F42-A5F4-0B0FA27AB9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727340" y="6544071"/>
                <a:ext cx="71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1" name="墨迹 170">
                <a:extLst>
                  <a:ext uri="{FF2B5EF4-FFF2-40B4-BE49-F238E27FC236}">
                    <a16:creationId xmlns:a16="http://schemas.microsoft.com/office/drawing/2014/main" id="{7ED71474-3F8B-864F-9F55-F67C62703389}"/>
                  </a:ext>
                </a:extLst>
              </p14:cNvPr>
              <p14:cNvContentPartPr/>
              <p14:nvPr/>
            </p14:nvContentPartPr>
            <p14:xfrm>
              <a:off x="6811660" y="6234111"/>
              <a:ext cx="230760" cy="436320"/>
            </p14:xfrm>
          </p:contentPart>
        </mc:Choice>
        <mc:Fallback xmlns="">
          <p:pic>
            <p:nvPicPr>
              <p:cNvPr id="171" name="墨迹 170">
                <a:extLst>
                  <a:ext uri="{FF2B5EF4-FFF2-40B4-BE49-F238E27FC236}">
                    <a16:creationId xmlns:a16="http://schemas.microsoft.com/office/drawing/2014/main" id="{7ED71474-3F8B-864F-9F55-F67C6270338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04100" y="6226551"/>
                <a:ext cx="24588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2" name="墨迹 174">
                <a:extLst>
                  <a:ext uri="{FF2B5EF4-FFF2-40B4-BE49-F238E27FC236}">
                    <a16:creationId xmlns:a16="http://schemas.microsoft.com/office/drawing/2014/main" id="{813F4E87-8B56-B740-AE95-58DBA0F6815A}"/>
                  </a:ext>
                </a:extLst>
              </p14:cNvPr>
              <p14:cNvContentPartPr/>
              <p14:nvPr/>
            </p14:nvContentPartPr>
            <p14:xfrm>
              <a:off x="6257620" y="6514191"/>
              <a:ext cx="193320" cy="75240"/>
            </p14:xfrm>
          </p:contentPart>
        </mc:Choice>
        <mc:Fallback xmlns="">
          <p:pic>
            <p:nvPicPr>
              <p:cNvPr id="172" name="墨迹 174">
                <a:extLst>
                  <a:ext uri="{FF2B5EF4-FFF2-40B4-BE49-F238E27FC236}">
                    <a16:creationId xmlns:a16="http://schemas.microsoft.com/office/drawing/2014/main" id="{813F4E87-8B56-B740-AE95-58DBA0F681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50060" y="6506631"/>
                <a:ext cx="2084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3" name="墨迹 175">
                <a:extLst>
                  <a:ext uri="{FF2B5EF4-FFF2-40B4-BE49-F238E27FC236}">
                    <a16:creationId xmlns:a16="http://schemas.microsoft.com/office/drawing/2014/main" id="{9FA72522-7AA8-5446-8966-A3A08A62AFD8}"/>
                  </a:ext>
                </a:extLst>
              </p14:cNvPr>
              <p14:cNvContentPartPr/>
              <p14:nvPr/>
            </p14:nvContentPartPr>
            <p14:xfrm>
              <a:off x="3200860" y="6545151"/>
              <a:ext cx="131400" cy="205920"/>
            </p14:xfrm>
          </p:contentPart>
        </mc:Choice>
        <mc:Fallback xmlns="">
          <p:pic>
            <p:nvPicPr>
              <p:cNvPr id="173" name="墨迹 175">
                <a:extLst>
                  <a:ext uri="{FF2B5EF4-FFF2-40B4-BE49-F238E27FC236}">
                    <a16:creationId xmlns:a16="http://schemas.microsoft.com/office/drawing/2014/main" id="{9FA72522-7AA8-5446-8966-A3A08A62AFD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93279" y="6537591"/>
                <a:ext cx="146562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4" name="墨迹 176">
                <a:extLst>
                  <a:ext uri="{FF2B5EF4-FFF2-40B4-BE49-F238E27FC236}">
                    <a16:creationId xmlns:a16="http://schemas.microsoft.com/office/drawing/2014/main" id="{5752DF3A-4B21-8742-A66A-40F2CC03E45A}"/>
                  </a:ext>
                </a:extLst>
              </p14:cNvPr>
              <p14:cNvContentPartPr/>
              <p14:nvPr/>
            </p14:nvContentPartPr>
            <p14:xfrm>
              <a:off x="1607860" y="6087231"/>
              <a:ext cx="1226160" cy="925200"/>
            </p14:xfrm>
          </p:contentPart>
        </mc:Choice>
        <mc:Fallback xmlns="">
          <p:pic>
            <p:nvPicPr>
              <p:cNvPr id="174" name="墨迹 176">
                <a:extLst>
                  <a:ext uri="{FF2B5EF4-FFF2-40B4-BE49-F238E27FC236}">
                    <a16:creationId xmlns:a16="http://schemas.microsoft.com/office/drawing/2014/main" id="{5752DF3A-4B21-8742-A66A-40F2CC03E45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00300" y="6079671"/>
                <a:ext cx="1241280" cy="9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741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4">
                <a:extLst>
                  <a:ext uri="{FF2B5EF4-FFF2-40B4-BE49-F238E27FC236}">
                    <a16:creationId xmlns:a16="http://schemas.microsoft.com/office/drawing/2014/main" id="{12C298B6-7FAC-7D48-8432-9F5A72A2CDBB}"/>
                  </a:ext>
                </a:extLst>
              </p14:cNvPr>
              <p14:cNvContentPartPr/>
              <p14:nvPr/>
            </p14:nvContentPartPr>
            <p14:xfrm>
              <a:off x="785620" y="309951"/>
              <a:ext cx="965160" cy="662760"/>
            </p14:xfrm>
          </p:contentPart>
        </mc:Choice>
        <mc:Fallback xmlns="">
          <p:pic>
            <p:nvPicPr>
              <p:cNvPr id="4" name="墨迹 4">
                <a:extLst>
                  <a:ext uri="{FF2B5EF4-FFF2-40B4-BE49-F238E27FC236}">
                    <a16:creationId xmlns:a16="http://schemas.microsoft.com/office/drawing/2014/main" id="{12C298B6-7FAC-7D48-8432-9F5A72A2C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8060" y="302395"/>
                <a:ext cx="980280" cy="677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A0E11EF-50E3-E349-9B31-C015FA5501E5}"/>
                  </a:ext>
                </a:extLst>
              </p14:cNvPr>
              <p14:cNvContentPartPr/>
              <p14:nvPr/>
            </p14:nvContentPartPr>
            <p14:xfrm>
              <a:off x="2603260" y="571311"/>
              <a:ext cx="570240" cy="626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A0E11EF-50E3-E349-9B31-C015FA5501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5700" y="563751"/>
                <a:ext cx="585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DD0A8FF-5C05-E04A-83F9-09BA17B0C9BF}"/>
                  </a:ext>
                </a:extLst>
              </p14:cNvPr>
              <p14:cNvContentPartPr/>
              <p14:nvPr/>
            </p14:nvContentPartPr>
            <p14:xfrm>
              <a:off x="2640700" y="671031"/>
              <a:ext cx="601560" cy="936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DD0A8FF-5C05-E04A-83F9-09BA17B0C9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33140" y="663471"/>
                <a:ext cx="6166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13CE564-33B6-524A-8D46-EDF019BA6DE0}"/>
                  </a:ext>
                </a:extLst>
              </p14:cNvPr>
              <p14:cNvContentPartPr/>
              <p14:nvPr/>
            </p14:nvContentPartPr>
            <p14:xfrm>
              <a:off x="2998900" y="459351"/>
              <a:ext cx="376560" cy="3801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13CE564-33B6-524A-8D46-EDF019BA6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1340" y="451791"/>
                <a:ext cx="3916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84C9800-A7CC-FA48-82B1-2B335216AE7A}"/>
                  </a:ext>
                </a:extLst>
              </p14:cNvPr>
              <p14:cNvContentPartPr/>
              <p14:nvPr/>
            </p14:nvContentPartPr>
            <p14:xfrm>
              <a:off x="2354860" y="552591"/>
              <a:ext cx="591120" cy="27432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84C9800-A7CC-FA48-82B1-2B335216AE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7300" y="545031"/>
                <a:ext cx="6062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2CA2A322-C7C8-3744-9314-8876BE9C31CC}"/>
                  </a:ext>
                </a:extLst>
              </p14:cNvPr>
              <p14:cNvContentPartPr/>
              <p14:nvPr/>
            </p14:nvContentPartPr>
            <p14:xfrm>
              <a:off x="3923020" y="415791"/>
              <a:ext cx="143640" cy="3481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2CA2A322-C7C8-3744-9314-8876BE9C31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5460" y="408231"/>
                <a:ext cx="1587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B2D6129-FB92-0B41-ADA9-647E00A07365}"/>
                  </a:ext>
                </a:extLst>
              </p14:cNvPr>
              <p14:cNvContentPartPr/>
              <p14:nvPr/>
            </p14:nvContentPartPr>
            <p14:xfrm>
              <a:off x="4194100" y="590031"/>
              <a:ext cx="177480" cy="131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B2D6129-FB92-0B41-ADA9-647E00A073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6900" y="582471"/>
                <a:ext cx="192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F74A56B-6010-E94C-9163-C44ACEF1010A}"/>
                  </a:ext>
                </a:extLst>
              </p14:cNvPr>
              <p14:cNvContentPartPr/>
              <p14:nvPr/>
            </p14:nvContentPartPr>
            <p14:xfrm>
              <a:off x="4284100" y="384471"/>
              <a:ext cx="50040" cy="378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F74A56B-6010-E94C-9163-C44ACEF101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76540" y="376911"/>
                <a:ext cx="65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BC58083-A38F-8546-B15C-A08445993467}"/>
                  </a:ext>
                </a:extLst>
              </p14:cNvPr>
              <p14:cNvContentPartPr/>
              <p14:nvPr/>
            </p14:nvContentPartPr>
            <p14:xfrm>
              <a:off x="4602340" y="696591"/>
              <a:ext cx="12240" cy="61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BC58083-A38F-8546-B15C-A084459934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4780" y="689031"/>
                <a:ext cx="27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2EC93DD-1649-5A46-A507-DDB39ED7A90F}"/>
                  </a:ext>
                </a:extLst>
              </p14:cNvPr>
              <p14:cNvContentPartPr/>
              <p14:nvPr/>
            </p14:nvContentPartPr>
            <p14:xfrm>
              <a:off x="4795300" y="583911"/>
              <a:ext cx="111600" cy="4604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2EC93DD-1649-5A46-A507-DDB39ED7A9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87740" y="576351"/>
                <a:ext cx="1267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FF8E143-3AE9-434D-9CFC-55E9EFEC39C7}"/>
                  </a:ext>
                </a:extLst>
              </p14:cNvPr>
              <p14:cNvContentPartPr/>
              <p14:nvPr/>
            </p14:nvContentPartPr>
            <p14:xfrm>
              <a:off x="4854700" y="441351"/>
              <a:ext cx="132480" cy="680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FF8E143-3AE9-434D-9CFC-55E9EFEC39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47500" y="433791"/>
                <a:ext cx="147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0D485C15-E856-9849-BD03-24F6BD92216F}"/>
                  </a:ext>
                </a:extLst>
              </p14:cNvPr>
              <p14:cNvContentPartPr/>
              <p14:nvPr/>
            </p14:nvContentPartPr>
            <p14:xfrm>
              <a:off x="5180500" y="365751"/>
              <a:ext cx="187200" cy="4298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0D485C15-E856-9849-BD03-24F6BD9221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73300" y="358191"/>
                <a:ext cx="202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4418B52-F602-1440-8490-7847DD37EEEF}"/>
                  </a:ext>
                </a:extLst>
              </p14:cNvPr>
              <p14:cNvContentPartPr/>
              <p14:nvPr/>
            </p14:nvContentPartPr>
            <p14:xfrm>
              <a:off x="6525460" y="596151"/>
              <a:ext cx="243000" cy="2426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4418B52-F602-1440-8490-7847DD37EE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17900" y="588591"/>
                <a:ext cx="258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64008729-66BB-774E-ABFE-1E507D6209F9}"/>
                  </a:ext>
                </a:extLst>
              </p14:cNvPr>
              <p14:cNvContentPartPr/>
              <p14:nvPr/>
            </p14:nvContentPartPr>
            <p14:xfrm>
              <a:off x="6737140" y="440631"/>
              <a:ext cx="81360" cy="378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64008729-66BB-774E-ABFE-1E507D6209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29580" y="433071"/>
                <a:ext cx="964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F4B78EF-A454-EA44-818A-62E6FADD3DC5}"/>
                  </a:ext>
                </a:extLst>
              </p14:cNvPr>
              <p14:cNvContentPartPr/>
              <p14:nvPr/>
            </p14:nvContentPartPr>
            <p14:xfrm>
              <a:off x="6973660" y="832671"/>
              <a:ext cx="62640" cy="8748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F4B78EF-A454-EA44-818A-62E6FADD3DC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66100" y="825111"/>
                <a:ext cx="777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5539097D-D18D-5449-94C9-9FBA35EB1028}"/>
                  </a:ext>
                </a:extLst>
              </p14:cNvPr>
              <p14:cNvContentPartPr/>
              <p14:nvPr/>
            </p14:nvContentPartPr>
            <p14:xfrm>
              <a:off x="7334740" y="646191"/>
              <a:ext cx="180720" cy="3733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5539097D-D18D-5449-94C9-9FBA35EB10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7180" y="638631"/>
                <a:ext cx="195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BB0C08F1-B2AF-CB4B-BCE9-2C17A99A73B6}"/>
                  </a:ext>
                </a:extLst>
              </p14:cNvPr>
              <p14:cNvContentPartPr/>
              <p14:nvPr/>
            </p14:nvContentPartPr>
            <p14:xfrm>
              <a:off x="7459300" y="440631"/>
              <a:ext cx="162360" cy="313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BB0C08F1-B2AF-CB4B-BCE9-2C17A99A73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51740" y="433071"/>
                <a:ext cx="1771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18736BF-8D87-B64C-BCCE-2211DE601DB4}"/>
                  </a:ext>
                </a:extLst>
              </p14:cNvPr>
              <p14:cNvContentPartPr/>
              <p14:nvPr/>
            </p14:nvContentPartPr>
            <p14:xfrm>
              <a:off x="7982020" y="602271"/>
              <a:ext cx="137160" cy="64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18736BF-8D87-B64C-BCCE-2211DE601D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74460" y="595071"/>
                <a:ext cx="1522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F89F5498-40DB-F54D-8DD1-82398F9B5B84}"/>
                  </a:ext>
                </a:extLst>
              </p14:cNvPr>
              <p14:cNvContentPartPr/>
              <p14:nvPr/>
            </p14:nvContentPartPr>
            <p14:xfrm>
              <a:off x="7982020" y="752031"/>
              <a:ext cx="199440" cy="3132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F89F5498-40DB-F54D-8DD1-82398F9B5B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4460" y="744471"/>
                <a:ext cx="2145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E1825080-ABED-254B-8603-57E750618455}"/>
                  </a:ext>
                </a:extLst>
              </p14:cNvPr>
              <p14:cNvContentPartPr/>
              <p14:nvPr/>
            </p14:nvContentPartPr>
            <p14:xfrm>
              <a:off x="8610940" y="574911"/>
              <a:ext cx="19080" cy="2023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E1825080-ABED-254B-8603-57E7506184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03380" y="567351"/>
                <a:ext cx="34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A85C5A3D-046B-EF42-86B7-45BBB1C6DF9E}"/>
                  </a:ext>
                </a:extLst>
              </p14:cNvPr>
              <p14:cNvContentPartPr/>
              <p14:nvPr/>
            </p14:nvContentPartPr>
            <p14:xfrm>
              <a:off x="8903620" y="745551"/>
              <a:ext cx="19080" cy="626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A85C5A3D-046B-EF42-86B7-45BBB1C6DF9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96060" y="737991"/>
                <a:ext cx="34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DE88B04-E5D1-C24D-BF75-06E629BF36D9}"/>
                  </a:ext>
                </a:extLst>
              </p14:cNvPr>
              <p14:cNvContentPartPr/>
              <p14:nvPr/>
            </p14:nvContentPartPr>
            <p14:xfrm>
              <a:off x="9189820" y="552591"/>
              <a:ext cx="187200" cy="1436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DE88B04-E5D1-C24D-BF75-06E629BF36D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182260" y="545031"/>
                <a:ext cx="202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315822DD-AF42-8941-94FC-EB523D012700}"/>
                  </a:ext>
                </a:extLst>
              </p14:cNvPr>
              <p14:cNvContentPartPr/>
              <p14:nvPr/>
            </p14:nvContentPartPr>
            <p14:xfrm>
              <a:off x="9619300" y="683271"/>
              <a:ext cx="43920" cy="190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315822DD-AF42-8941-94FC-EB523D0127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611740" y="675711"/>
                <a:ext cx="59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A93F576A-6166-4045-B46E-D7F0C79C3025}"/>
                  </a:ext>
                </a:extLst>
              </p14:cNvPr>
              <p14:cNvContentPartPr/>
              <p14:nvPr/>
            </p14:nvContentPartPr>
            <p14:xfrm>
              <a:off x="9849700" y="652311"/>
              <a:ext cx="87480" cy="129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A93F576A-6166-4045-B46E-D7F0C79C30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42140" y="644751"/>
                <a:ext cx="1026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1D776FA-ECE6-FA4F-94AB-BFD8CC98D9E8}"/>
                  </a:ext>
                </a:extLst>
              </p14:cNvPr>
              <p14:cNvContentPartPr/>
              <p14:nvPr/>
            </p14:nvContentPartPr>
            <p14:xfrm>
              <a:off x="10073980" y="620991"/>
              <a:ext cx="293040" cy="313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1D776FA-ECE6-FA4F-94AB-BFD8CC98D9E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6420" y="613431"/>
                <a:ext cx="308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30EC6732-5D4E-CD4C-8F1B-5B7903ADF33D}"/>
                  </a:ext>
                </a:extLst>
              </p14:cNvPr>
              <p14:cNvContentPartPr/>
              <p14:nvPr/>
            </p14:nvContentPartPr>
            <p14:xfrm>
              <a:off x="10522180" y="328671"/>
              <a:ext cx="249480" cy="5169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30EC6732-5D4E-CD4C-8F1B-5B7903ADF33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514620" y="321111"/>
                <a:ext cx="26460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墨迹 43">
                <a:extLst>
                  <a:ext uri="{FF2B5EF4-FFF2-40B4-BE49-F238E27FC236}">
                    <a16:creationId xmlns:a16="http://schemas.microsoft.com/office/drawing/2014/main" id="{7D666BB2-EBCF-4846-9DB1-CD5149171371}"/>
                  </a:ext>
                </a:extLst>
              </p14:cNvPr>
              <p14:cNvContentPartPr/>
              <p14:nvPr/>
            </p14:nvContentPartPr>
            <p14:xfrm>
              <a:off x="2914660" y="1084671"/>
              <a:ext cx="1248120" cy="1572480"/>
            </p14:xfrm>
          </p:contentPart>
        </mc:Choice>
        <mc:Fallback xmlns="">
          <p:pic>
            <p:nvPicPr>
              <p:cNvPr id="43" name="墨迹 43">
                <a:extLst>
                  <a:ext uri="{FF2B5EF4-FFF2-40B4-BE49-F238E27FC236}">
                    <a16:creationId xmlns:a16="http://schemas.microsoft.com/office/drawing/2014/main" id="{7D666BB2-EBCF-4846-9DB1-CD51491713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07100" y="1077111"/>
                <a:ext cx="1263240" cy="15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B46BF3AA-9566-D544-B6BE-AF1FF3D2B76A}"/>
                  </a:ext>
                </a:extLst>
              </p14:cNvPr>
              <p14:cNvContentPartPr/>
              <p14:nvPr/>
            </p14:nvContentPartPr>
            <p14:xfrm>
              <a:off x="2914660" y="2152431"/>
              <a:ext cx="93600" cy="18072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B46BF3AA-9566-D544-B6BE-AF1FF3D2B76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07100" y="2145231"/>
                <a:ext cx="1087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A4CCBF4C-52FF-6D40-8D11-C262B9BCB294}"/>
                  </a:ext>
                </a:extLst>
              </p14:cNvPr>
              <p14:cNvContentPartPr/>
              <p14:nvPr/>
            </p14:nvContentPartPr>
            <p14:xfrm>
              <a:off x="4956580" y="1268631"/>
              <a:ext cx="501120" cy="628200"/>
            </p14:xfrm>
          </p:contentPart>
        </mc:Choice>
        <mc:Fallback xmlns=""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A4CCBF4C-52FF-6D40-8D11-C262B9BCB29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49020" y="1261075"/>
                <a:ext cx="516240" cy="643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3E8053F5-7708-0041-9314-60E360EF82D8}"/>
                  </a:ext>
                </a:extLst>
              </p14:cNvPr>
              <p14:cNvContentPartPr/>
              <p14:nvPr/>
            </p14:nvContentPartPr>
            <p14:xfrm>
              <a:off x="5560300" y="1549431"/>
              <a:ext cx="1133640" cy="98316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3E8053F5-7708-0041-9314-60E360EF82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52738" y="1541871"/>
                <a:ext cx="1148765" cy="9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7" name="墨迹 68">
                <a:extLst>
                  <a:ext uri="{FF2B5EF4-FFF2-40B4-BE49-F238E27FC236}">
                    <a16:creationId xmlns:a16="http://schemas.microsoft.com/office/drawing/2014/main" id="{7BC1C95B-7BF3-8A49-9E73-9E1DDB21BBC4}"/>
                  </a:ext>
                </a:extLst>
              </p14:cNvPr>
              <p14:cNvContentPartPr/>
              <p14:nvPr/>
            </p14:nvContentPartPr>
            <p14:xfrm>
              <a:off x="3157300" y="2800071"/>
              <a:ext cx="417600" cy="915480"/>
            </p14:xfrm>
          </p:contentPart>
        </mc:Choice>
        <mc:Fallback xmlns="">
          <p:pic>
            <p:nvPicPr>
              <p:cNvPr id="67" name="墨迹 68">
                <a:extLst>
                  <a:ext uri="{FF2B5EF4-FFF2-40B4-BE49-F238E27FC236}">
                    <a16:creationId xmlns:a16="http://schemas.microsoft.com/office/drawing/2014/main" id="{7BC1C95B-7BF3-8A49-9E73-9E1DDB21BB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49740" y="2792511"/>
                <a:ext cx="432360" cy="9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墨迹 69">
                <a:extLst>
                  <a:ext uri="{FF2B5EF4-FFF2-40B4-BE49-F238E27FC236}">
                    <a16:creationId xmlns:a16="http://schemas.microsoft.com/office/drawing/2014/main" id="{6B174047-C2C8-0F4E-83F2-D3BD3E70C29D}"/>
                  </a:ext>
                </a:extLst>
              </p14:cNvPr>
              <p14:cNvContentPartPr/>
              <p14:nvPr/>
            </p14:nvContentPartPr>
            <p14:xfrm>
              <a:off x="1513900" y="2930751"/>
              <a:ext cx="1406520" cy="697680"/>
            </p14:xfrm>
          </p:contentPart>
        </mc:Choice>
        <mc:Fallback xmlns="">
          <p:pic>
            <p:nvPicPr>
              <p:cNvPr id="68" name="墨迹 69">
                <a:extLst>
                  <a:ext uri="{FF2B5EF4-FFF2-40B4-BE49-F238E27FC236}">
                    <a16:creationId xmlns:a16="http://schemas.microsoft.com/office/drawing/2014/main" id="{6B174047-C2C8-0F4E-83F2-D3BD3E70C2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03820" y="2920671"/>
                <a:ext cx="142416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4F796EFE-4BC9-BB43-A302-4C2764030F75}"/>
                  </a:ext>
                </a:extLst>
              </p14:cNvPr>
              <p14:cNvContentPartPr/>
              <p14:nvPr/>
            </p14:nvContentPartPr>
            <p14:xfrm>
              <a:off x="4078900" y="3188871"/>
              <a:ext cx="243000" cy="19044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4F796EFE-4BC9-BB43-A302-4C2764030F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71340" y="3181311"/>
                <a:ext cx="258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67CB4569-D91F-2C4D-8DE3-FC057F54752C}"/>
                  </a:ext>
                </a:extLst>
              </p14:cNvPr>
              <p14:cNvContentPartPr/>
              <p14:nvPr/>
            </p14:nvContentPartPr>
            <p14:xfrm>
              <a:off x="4247020" y="2986911"/>
              <a:ext cx="112320" cy="5652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67CB4569-D91F-2C4D-8DE3-FC057F54752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39460" y="2979351"/>
                <a:ext cx="127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D8EB360-3787-EE48-A1C2-CC6BDE7AE338}"/>
                  </a:ext>
                </a:extLst>
              </p14:cNvPr>
              <p14:cNvContentPartPr/>
              <p14:nvPr/>
            </p14:nvContentPartPr>
            <p14:xfrm>
              <a:off x="4956580" y="2981151"/>
              <a:ext cx="50040" cy="745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D8EB360-3787-EE48-A1C2-CC6BDE7AE33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9020" y="2973591"/>
                <a:ext cx="65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F03887B0-2F5B-5643-9281-72DC7D790D07}"/>
                  </a:ext>
                </a:extLst>
              </p14:cNvPr>
              <p14:cNvContentPartPr/>
              <p14:nvPr/>
            </p14:nvContentPartPr>
            <p14:xfrm>
              <a:off x="8287300" y="2650671"/>
              <a:ext cx="124920" cy="7974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F03887B0-2F5B-5643-9281-72DC7D790D0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79740" y="2643111"/>
                <a:ext cx="14004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墨迹 90">
                <a:extLst>
                  <a:ext uri="{FF2B5EF4-FFF2-40B4-BE49-F238E27FC236}">
                    <a16:creationId xmlns:a16="http://schemas.microsoft.com/office/drawing/2014/main" id="{83C324AC-F1C6-3140-AB99-DA04A3802200}"/>
                  </a:ext>
                </a:extLst>
              </p14:cNvPr>
              <p14:cNvContentPartPr/>
              <p14:nvPr/>
            </p14:nvContentPartPr>
            <p14:xfrm>
              <a:off x="6886540" y="2918151"/>
              <a:ext cx="1143720" cy="429120"/>
            </p14:xfrm>
          </p:contentPart>
        </mc:Choice>
        <mc:Fallback xmlns="">
          <p:pic>
            <p:nvPicPr>
              <p:cNvPr id="86" name="墨迹 90">
                <a:extLst>
                  <a:ext uri="{FF2B5EF4-FFF2-40B4-BE49-F238E27FC236}">
                    <a16:creationId xmlns:a16="http://schemas.microsoft.com/office/drawing/2014/main" id="{83C324AC-F1C6-3140-AB99-DA04A380220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8980" y="2910951"/>
                <a:ext cx="11588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墨迹 91">
                <a:extLst>
                  <a:ext uri="{FF2B5EF4-FFF2-40B4-BE49-F238E27FC236}">
                    <a16:creationId xmlns:a16="http://schemas.microsoft.com/office/drawing/2014/main" id="{AECD2A89-AB19-824E-9BB7-666BEA6EC2DC}"/>
                  </a:ext>
                </a:extLst>
              </p14:cNvPr>
              <p14:cNvContentPartPr/>
              <p14:nvPr/>
            </p14:nvContentPartPr>
            <p14:xfrm>
              <a:off x="6207940" y="3111471"/>
              <a:ext cx="330480" cy="261720"/>
            </p14:xfrm>
          </p:contentPart>
        </mc:Choice>
        <mc:Fallback xmlns="">
          <p:pic>
            <p:nvPicPr>
              <p:cNvPr id="87" name="墨迹 91">
                <a:extLst>
                  <a:ext uri="{FF2B5EF4-FFF2-40B4-BE49-F238E27FC236}">
                    <a16:creationId xmlns:a16="http://schemas.microsoft.com/office/drawing/2014/main" id="{AECD2A89-AB19-824E-9BB7-666BEA6EC2D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00380" y="3103911"/>
                <a:ext cx="3452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墨迹 92">
                <a:extLst>
                  <a:ext uri="{FF2B5EF4-FFF2-40B4-BE49-F238E27FC236}">
                    <a16:creationId xmlns:a16="http://schemas.microsoft.com/office/drawing/2014/main" id="{88EB541E-33D4-0C4F-B03B-3D2FF0390193}"/>
                  </a:ext>
                </a:extLst>
              </p14:cNvPr>
              <p14:cNvContentPartPr/>
              <p14:nvPr/>
            </p14:nvContentPartPr>
            <p14:xfrm>
              <a:off x="5709700" y="3074031"/>
              <a:ext cx="243000" cy="292680"/>
            </p14:xfrm>
          </p:contentPart>
        </mc:Choice>
        <mc:Fallback xmlns="">
          <p:pic>
            <p:nvPicPr>
              <p:cNvPr id="88" name="墨迹 92">
                <a:extLst>
                  <a:ext uri="{FF2B5EF4-FFF2-40B4-BE49-F238E27FC236}">
                    <a16:creationId xmlns:a16="http://schemas.microsoft.com/office/drawing/2014/main" id="{88EB541E-33D4-0C4F-B03B-3D2FF039019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02140" y="3066480"/>
                <a:ext cx="258120" cy="307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墨迹 93">
                <a:extLst>
                  <a:ext uri="{FF2B5EF4-FFF2-40B4-BE49-F238E27FC236}">
                    <a16:creationId xmlns:a16="http://schemas.microsoft.com/office/drawing/2014/main" id="{6E4BFD2B-9E00-C64E-BF82-518EC9F418C5}"/>
                  </a:ext>
                </a:extLst>
              </p14:cNvPr>
              <p14:cNvContentPartPr/>
              <p14:nvPr/>
            </p14:nvContentPartPr>
            <p14:xfrm>
              <a:off x="5311540" y="3173751"/>
              <a:ext cx="168480" cy="162000"/>
            </p14:xfrm>
          </p:contentPart>
        </mc:Choice>
        <mc:Fallback xmlns="">
          <p:pic>
            <p:nvPicPr>
              <p:cNvPr id="89" name="墨迹 93">
                <a:extLst>
                  <a:ext uri="{FF2B5EF4-FFF2-40B4-BE49-F238E27FC236}">
                    <a16:creationId xmlns:a16="http://schemas.microsoft.com/office/drawing/2014/main" id="{6E4BFD2B-9E00-C64E-BF82-518EC9F418C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03980" y="3166208"/>
                <a:ext cx="183600" cy="176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墨迹 94">
                <a:extLst>
                  <a:ext uri="{FF2B5EF4-FFF2-40B4-BE49-F238E27FC236}">
                    <a16:creationId xmlns:a16="http://schemas.microsoft.com/office/drawing/2014/main" id="{9DC8DB73-BED8-C347-83C9-B90A7797627D}"/>
                  </a:ext>
                </a:extLst>
              </p14:cNvPr>
              <p14:cNvContentPartPr/>
              <p14:nvPr/>
            </p14:nvContentPartPr>
            <p14:xfrm>
              <a:off x="4589380" y="3217311"/>
              <a:ext cx="380160" cy="311760"/>
            </p14:xfrm>
          </p:contentPart>
        </mc:Choice>
        <mc:Fallback xmlns="">
          <p:pic>
            <p:nvPicPr>
              <p:cNvPr id="90" name="墨迹 94">
                <a:extLst>
                  <a:ext uri="{FF2B5EF4-FFF2-40B4-BE49-F238E27FC236}">
                    <a16:creationId xmlns:a16="http://schemas.microsoft.com/office/drawing/2014/main" id="{9DC8DB73-BED8-C347-83C9-B90A779762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581820" y="3209751"/>
                <a:ext cx="395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9" name="墨迹 112">
                <a:extLst>
                  <a:ext uri="{FF2B5EF4-FFF2-40B4-BE49-F238E27FC236}">
                    <a16:creationId xmlns:a16="http://schemas.microsoft.com/office/drawing/2014/main" id="{940A1B73-C664-E143-A65E-D9A193CB2383}"/>
                  </a:ext>
                </a:extLst>
              </p14:cNvPr>
              <p14:cNvContentPartPr/>
              <p14:nvPr/>
            </p14:nvContentPartPr>
            <p14:xfrm>
              <a:off x="6880060" y="3833991"/>
              <a:ext cx="959400" cy="678240"/>
            </p14:xfrm>
          </p:contentPart>
        </mc:Choice>
        <mc:Fallback xmlns="">
          <p:pic>
            <p:nvPicPr>
              <p:cNvPr id="109" name="墨迹 112">
                <a:extLst>
                  <a:ext uri="{FF2B5EF4-FFF2-40B4-BE49-F238E27FC236}">
                    <a16:creationId xmlns:a16="http://schemas.microsoft.com/office/drawing/2014/main" id="{940A1B73-C664-E143-A65E-D9A193CB238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872857" y="3826791"/>
                <a:ext cx="974526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墨迹 113">
                <a:extLst>
                  <a:ext uri="{FF2B5EF4-FFF2-40B4-BE49-F238E27FC236}">
                    <a16:creationId xmlns:a16="http://schemas.microsoft.com/office/drawing/2014/main" id="{0690CCBE-35F9-B142-9903-65012BCF5D01}"/>
                  </a:ext>
                </a:extLst>
              </p14:cNvPr>
              <p14:cNvContentPartPr/>
              <p14:nvPr/>
            </p14:nvContentPartPr>
            <p14:xfrm>
              <a:off x="6183100" y="3858471"/>
              <a:ext cx="342720" cy="597960"/>
            </p14:xfrm>
          </p:contentPart>
        </mc:Choice>
        <mc:Fallback xmlns="">
          <p:pic>
            <p:nvPicPr>
              <p:cNvPr id="110" name="墨迹 113">
                <a:extLst>
                  <a:ext uri="{FF2B5EF4-FFF2-40B4-BE49-F238E27FC236}">
                    <a16:creationId xmlns:a16="http://schemas.microsoft.com/office/drawing/2014/main" id="{0690CCBE-35F9-B142-9903-65012BCF5D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75540" y="3850911"/>
                <a:ext cx="3578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墨迹 114">
                <a:extLst>
                  <a:ext uri="{FF2B5EF4-FFF2-40B4-BE49-F238E27FC236}">
                    <a16:creationId xmlns:a16="http://schemas.microsoft.com/office/drawing/2014/main" id="{9776E7F9-B9CF-4344-88BC-3A746E433CA2}"/>
                  </a:ext>
                </a:extLst>
              </p14:cNvPr>
              <p14:cNvContentPartPr/>
              <p14:nvPr/>
            </p14:nvContentPartPr>
            <p14:xfrm>
              <a:off x="4514500" y="4013991"/>
              <a:ext cx="1107720" cy="492120"/>
            </p14:xfrm>
          </p:contentPart>
        </mc:Choice>
        <mc:Fallback xmlns="">
          <p:pic>
            <p:nvPicPr>
              <p:cNvPr id="111" name="墨迹 114">
                <a:extLst>
                  <a:ext uri="{FF2B5EF4-FFF2-40B4-BE49-F238E27FC236}">
                    <a16:creationId xmlns:a16="http://schemas.microsoft.com/office/drawing/2014/main" id="{9776E7F9-B9CF-4344-88BC-3A746E433CA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506940" y="4006431"/>
                <a:ext cx="11228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2" name="墨迹 115">
                <a:extLst>
                  <a:ext uri="{FF2B5EF4-FFF2-40B4-BE49-F238E27FC236}">
                    <a16:creationId xmlns:a16="http://schemas.microsoft.com/office/drawing/2014/main" id="{98F500AE-4D6F-8E41-80EC-84D27B04951B}"/>
                  </a:ext>
                </a:extLst>
              </p14:cNvPr>
              <p14:cNvContentPartPr/>
              <p14:nvPr/>
            </p14:nvContentPartPr>
            <p14:xfrm>
              <a:off x="2914660" y="4113711"/>
              <a:ext cx="977760" cy="386280"/>
            </p14:xfrm>
          </p:contentPart>
        </mc:Choice>
        <mc:Fallback xmlns="">
          <p:pic>
            <p:nvPicPr>
              <p:cNvPr id="112" name="墨迹 115">
                <a:extLst>
                  <a:ext uri="{FF2B5EF4-FFF2-40B4-BE49-F238E27FC236}">
                    <a16:creationId xmlns:a16="http://schemas.microsoft.com/office/drawing/2014/main" id="{98F500AE-4D6F-8E41-80EC-84D27B04951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07100" y="4106151"/>
                <a:ext cx="9928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C4887193-FBE5-3441-871D-6FD7004BDBDC}"/>
                  </a:ext>
                </a:extLst>
              </p14:cNvPr>
              <p14:cNvContentPartPr/>
              <p14:nvPr/>
            </p14:nvContentPartPr>
            <p14:xfrm>
              <a:off x="3088900" y="5509431"/>
              <a:ext cx="19080" cy="5508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C4887193-FBE5-3441-871D-6FD7004BDBD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081340" y="5501871"/>
                <a:ext cx="3420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墨迹 128">
                <a:extLst>
                  <a:ext uri="{FF2B5EF4-FFF2-40B4-BE49-F238E27FC236}">
                    <a16:creationId xmlns:a16="http://schemas.microsoft.com/office/drawing/2014/main" id="{3BF39EBA-5D01-3446-B4AF-93AFFE49C5C6}"/>
                  </a:ext>
                </a:extLst>
              </p14:cNvPr>
              <p14:cNvContentPartPr/>
              <p14:nvPr/>
            </p14:nvContentPartPr>
            <p14:xfrm>
              <a:off x="3468700" y="5037831"/>
              <a:ext cx="946440" cy="956160"/>
            </p14:xfrm>
          </p:contentPart>
        </mc:Choice>
        <mc:Fallback xmlns="">
          <p:pic>
            <p:nvPicPr>
              <p:cNvPr id="127" name="墨迹 128">
                <a:extLst>
                  <a:ext uri="{FF2B5EF4-FFF2-40B4-BE49-F238E27FC236}">
                    <a16:creationId xmlns:a16="http://schemas.microsoft.com/office/drawing/2014/main" id="{3BF39EBA-5D01-3446-B4AF-93AFFE49C5C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461143" y="5030271"/>
                <a:ext cx="961194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8" name="墨迹 129">
                <a:extLst>
                  <a:ext uri="{FF2B5EF4-FFF2-40B4-BE49-F238E27FC236}">
                    <a16:creationId xmlns:a16="http://schemas.microsoft.com/office/drawing/2014/main" id="{FAEEF8E2-B3E0-844B-AEE7-83AAA9325149}"/>
                  </a:ext>
                </a:extLst>
              </p14:cNvPr>
              <p14:cNvContentPartPr/>
              <p14:nvPr/>
            </p14:nvContentPartPr>
            <p14:xfrm>
              <a:off x="1790380" y="5128551"/>
              <a:ext cx="1049040" cy="653760"/>
            </p14:xfrm>
          </p:contentPart>
        </mc:Choice>
        <mc:Fallback xmlns="">
          <p:pic>
            <p:nvPicPr>
              <p:cNvPr id="128" name="墨迹 129">
                <a:extLst>
                  <a:ext uri="{FF2B5EF4-FFF2-40B4-BE49-F238E27FC236}">
                    <a16:creationId xmlns:a16="http://schemas.microsoft.com/office/drawing/2014/main" id="{FAEEF8E2-B3E0-844B-AEE7-83AAA932514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83180" y="5120995"/>
                <a:ext cx="1064160" cy="668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55C8A1D0-B191-914C-954B-3A844ADF3987}"/>
                  </a:ext>
                </a:extLst>
              </p14:cNvPr>
              <p14:cNvContentPartPr/>
              <p14:nvPr/>
            </p14:nvContentPartPr>
            <p14:xfrm>
              <a:off x="4744900" y="5613831"/>
              <a:ext cx="25200" cy="10008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55C8A1D0-B191-914C-954B-3A844ADF39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37340" y="5606271"/>
                <a:ext cx="40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FA024400-B50E-E74E-BAC0-D730F74FCB28}"/>
                  </a:ext>
                </a:extLst>
              </p14:cNvPr>
              <p14:cNvContentPartPr/>
              <p14:nvPr/>
            </p14:nvContentPartPr>
            <p14:xfrm>
              <a:off x="6040540" y="5396031"/>
              <a:ext cx="254880" cy="6264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FA024400-B50E-E74E-BAC0-D730F74FCB2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32980" y="5388471"/>
                <a:ext cx="270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B52877C5-11A7-044D-96DB-29E94761E0EC}"/>
                  </a:ext>
                </a:extLst>
              </p14:cNvPr>
              <p14:cNvContentPartPr/>
              <p14:nvPr/>
            </p14:nvContentPartPr>
            <p14:xfrm>
              <a:off x="7733260" y="4835871"/>
              <a:ext cx="423720" cy="79092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B52877C5-11A7-044D-96DB-29E94761E0E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25700" y="4828311"/>
                <a:ext cx="43884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8" name="墨迹 151">
                <a:extLst>
                  <a:ext uri="{FF2B5EF4-FFF2-40B4-BE49-F238E27FC236}">
                    <a16:creationId xmlns:a16="http://schemas.microsoft.com/office/drawing/2014/main" id="{A6B2434E-0FD2-D34F-9529-F98E3BC929E1}"/>
                  </a:ext>
                </a:extLst>
              </p14:cNvPr>
              <p14:cNvContentPartPr/>
              <p14:nvPr/>
            </p14:nvContentPartPr>
            <p14:xfrm>
              <a:off x="8467660" y="4730031"/>
              <a:ext cx="1519560" cy="691200"/>
            </p14:xfrm>
          </p:contentPart>
        </mc:Choice>
        <mc:Fallback xmlns="">
          <p:pic>
            <p:nvPicPr>
              <p:cNvPr id="148" name="墨迹 151">
                <a:extLst>
                  <a:ext uri="{FF2B5EF4-FFF2-40B4-BE49-F238E27FC236}">
                    <a16:creationId xmlns:a16="http://schemas.microsoft.com/office/drawing/2014/main" id="{A6B2434E-0FD2-D34F-9529-F98E3BC929E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60098" y="4722475"/>
                <a:ext cx="1534684" cy="705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9" name="墨迹 152">
                <a:extLst>
                  <a:ext uri="{FF2B5EF4-FFF2-40B4-BE49-F238E27FC236}">
                    <a16:creationId xmlns:a16="http://schemas.microsoft.com/office/drawing/2014/main" id="{A8569AF4-0179-DE4B-831D-143718183B65}"/>
                  </a:ext>
                </a:extLst>
              </p14:cNvPr>
              <p14:cNvContentPartPr/>
              <p14:nvPr/>
            </p14:nvContentPartPr>
            <p14:xfrm>
              <a:off x="7204060" y="5079231"/>
              <a:ext cx="255600" cy="639360"/>
            </p14:xfrm>
          </p:contentPart>
        </mc:Choice>
        <mc:Fallback xmlns="">
          <p:pic>
            <p:nvPicPr>
              <p:cNvPr id="149" name="墨迹 152">
                <a:extLst>
                  <a:ext uri="{FF2B5EF4-FFF2-40B4-BE49-F238E27FC236}">
                    <a16:creationId xmlns:a16="http://schemas.microsoft.com/office/drawing/2014/main" id="{A8569AF4-0179-DE4B-831D-143718183B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96500" y="5071671"/>
                <a:ext cx="27072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0" name="墨迹 153">
                <a:extLst>
                  <a:ext uri="{FF2B5EF4-FFF2-40B4-BE49-F238E27FC236}">
                    <a16:creationId xmlns:a16="http://schemas.microsoft.com/office/drawing/2014/main" id="{09821B3D-652B-EB48-8BD0-B8453C23B1F4}"/>
                  </a:ext>
                </a:extLst>
              </p14:cNvPr>
              <p14:cNvContentPartPr/>
              <p14:nvPr/>
            </p14:nvContentPartPr>
            <p14:xfrm>
              <a:off x="6557140" y="5142231"/>
              <a:ext cx="230040" cy="534240"/>
            </p14:xfrm>
          </p:contentPart>
        </mc:Choice>
        <mc:Fallback xmlns="">
          <p:pic>
            <p:nvPicPr>
              <p:cNvPr id="150" name="墨迹 153">
                <a:extLst>
                  <a:ext uri="{FF2B5EF4-FFF2-40B4-BE49-F238E27FC236}">
                    <a16:creationId xmlns:a16="http://schemas.microsoft.com/office/drawing/2014/main" id="{09821B3D-652B-EB48-8BD0-B8453C23B1F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49580" y="5134671"/>
                <a:ext cx="2451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1" name="墨迹 154">
                <a:extLst>
                  <a:ext uri="{FF2B5EF4-FFF2-40B4-BE49-F238E27FC236}">
                    <a16:creationId xmlns:a16="http://schemas.microsoft.com/office/drawing/2014/main" id="{5B688D84-ECC3-B34F-A827-EDC0F4F4B2B0}"/>
                  </a:ext>
                </a:extLst>
              </p14:cNvPr>
              <p14:cNvContentPartPr/>
              <p14:nvPr/>
            </p14:nvContentPartPr>
            <p14:xfrm>
              <a:off x="5175100" y="4942431"/>
              <a:ext cx="559440" cy="1051920"/>
            </p14:xfrm>
          </p:contentPart>
        </mc:Choice>
        <mc:Fallback xmlns="">
          <p:pic>
            <p:nvPicPr>
              <p:cNvPr id="151" name="墨迹 154">
                <a:extLst>
                  <a:ext uri="{FF2B5EF4-FFF2-40B4-BE49-F238E27FC236}">
                    <a16:creationId xmlns:a16="http://schemas.microsoft.com/office/drawing/2014/main" id="{5B688D84-ECC3-B34F-A827-EDC0F4F4B2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167540" y="4934871"/>
                <a:ext cx="57420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3" name="墨迹 163">
                <a:extLst>
                  <a:ext uri="{FF2B5EF4-FFF2-40B4-BE49-F238E27FC236}">
                    <a16:creationId xmlns:a16="http://schemas.microsoft.com/office/drawing/2014/main" id="{014B9787-A534-5D49-9F05-B2BAD118A64E}"/>
                  </a:ext>
                </a:extLst>
              </p14:cNvPr>
              <p14:cNvContentPartPr/>
              <p14:nvPr/>
            </p14:nvContentPartPr>
            <p14:xfrm>
              <a:off x="10055260" y="4636431"/>
              <a:ext cx="1768320" cy="796680"/>
            </p14:xfrm>
          </p:contentPart>
        </mc:Choice>
        <mc:Fallback xmlns="">
          <p:pic>
            <p:nvPicPr>
              <p:cNvPr id="163" name="墨迹 163">
                <a:extLst>
                  <a:ext uri="{FF2B5EF4-FFF2-40B4-BE49-F238E27FC236}">
                    <a16:creationId xmlns:a16="http://schemas.microsoft.com/office/drawing/2014/main" id="{014B9787-A534-5D49-9F05-B2BAD118A64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45180" y="4626351"/>
                <a:ext cx="178596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7" name="墨迹 191">
                <a:extLst>
                  <a:ext uri="{FF2B5EF4-FFF2-40B4-BE49-F238E27FC236}">
                    <a16:creationId xmlns:a16="http://schemas.microsoft.com/office/drawing/2014/main" id="{C0B5E445-C142-5D49-8C1C-078F530D23C0}"/>
                  </a:ext>
                </a:extLst>
              </p14:cNvPr>
              <p14:cNvContentPartPr/>
              <p14:nvPr/>
            </p14:nvContentPartPr>
            <p14:xfrm>
              <a:off x="8629660" y="5781951"/>
              <a:ext cx="2017440" cy="778680"/>
            </p14:xfrm>
          </p:contentPart>
        </mc:Choice>
        <mc:Fallback xmlns="">
          <p:pic>
            <p:nvPicPr>
              <p:cNvPr id="187" name="墨迹 191">
                <a:extLst>
                  <a:ext uri="{FF2B5EF4-FFF2-40B4-BE49-F238E27FC236}">
                    <a16:creationId xmlns:a16="http://schemas.microsoft.com/office/drawing/2014/main" id="{C0B5E445-C142-5D49-8C1C-078F530D23C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622100" y="5774391"/>
                <a:ext cx="203256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8" name="墨迹 192">
                <a:extLst>
                  <a:ext uri="{FF2B5EF4-FFF2-40B4-BE49-F238E27FC236}">
                    <a16:creationId xmlns:a16="http://schemas.microsoft.com/office/drawing/2014/main" id="{316EB47D-43CC-8642-8E8C-E9995042C695}"/>
                  </a:ext>
                </a:extLst>
              </p14:cNvPr>
              <p14:cNvContentPartPr/>
              <p14:nvPr/>
            </p14:nvContentPartPr>
            <p14:xfrm>
              <a:off x="7409260" y="5751711"/>
              <a:ext cx="934200" cy="727920"/>
            </p14:xfrm>
          </p:contentPart>
        </mc:Choice>
        <mc:Fallback xmlns="">
          <p:pic>
            <p:nvPicPr>
              <p:cNvPr id="188" name="墨迹 192">
                <a:extLst>
                  <a:ext uri="{FF2B5EF4-FFF2-40B4-BE49-F238E27FC236}">
                    <a16:creationId xmlns:a16="http://schemas.microsoft.com/office/drawing/2014/main" id="{316EB47D-43CC-8642-8E8C-E9995042C69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01700" y="5744151"/>
                <a:ext cx="949320" cy="74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9" name="墨迹 193">
                <a:extLst>
                  <a:ext uri="{FF2B5EF4-FFF2-40B4-BE49-F238E27FC236}">
                    <a16:creationId xmlns:a16="http://schemas.microsoft.com/office/drawing/2014/main" id="{252109EB-792A-1943-AA12-8A52DFC4A049}"/>
                  </a:ext>
                </a:extLst>
              </p14:cNvPr>
              <p14:cNvContentPartPr/>
              <p14:nvPr/>
            </p14:nvContentPartPr>
            <p14:xfrm>
              <a:off x="6768100" y="5943951"/>
              <a:ext cx="261720" cy="597960"/>
            </p14:xfrm>
          </p:contentPart>
        </mc:Choice>
        <mc:Fallback xmlns="">
          <p:pic>
            <p:nvPicPr>
              <p:cNvPr id="189" name="墨迹 193">
                <a:extLst>
                  <a:ext uri="{FF2B5EF4-FFF2-40B4-BE49-F238E27FC236}">
                    <a16:creationId xmlns:a16="http://schemas.microsoft.com/office/drawing/2014/main" id="{252109EB-792A-1943-AA12-8A52DFC4A04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760540" y="5936391"/>
                <a:ext cx="2768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0" name="墨迹 194">
                <a:extLst>
                  <a:ext uri="{FF2B5EF4-FFF2-40B4-BE49-F238E27FC236}">
                    <a16:creationId xmlns:a16="http://schemas.microsoft.com/office/drawing/2014/main" id="{00FA902A-A2FF-3346-8B88-8C95080D59F8}"/>
                  </a:ext>
                </a:extLst>
              </p14:cNvPr>
              <p14:cNvContentPartPr/>
              <p14:nvPr/>
            </p14:nvContentPartPr>
            <p14:xfrm>
              <a:off x="6234220" y="6180471"/>
              <a:ext cx="222840" cy="203760"/>
            </p14:xfrm>
          </p:contentPart>
        </mc:Choice>
        <mc:Fallback xmlns="">
          <p:pic>
            <p:nvPicPr>
              <p:cNvPr id="190" name="墨迹 194">
                <a:extLst>
                  <a:ext uri="{FF2B5EF4-FFF2-40B4-BE49-F238E27FC236}">
                    <a16:creationId xmlns:a16="http://schemas.microsoft.com/office/drawing/2014/main" id="{00FA902A-A2FF-3346-8B88-8C95080D59F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226672" y="6172911"/>
                <a:ext cx="237936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1" name="墨迹 195">
                <a:extLst>
                  <a:ext uri="{FF2B5EF4-FFF2-40B4-BE49-F238E27FC236}">
                    <a16:creationId xmlns:a16="http://schemas.microsoft.com/office/drawing/2014/main" id="{79EEFAE1-DC58-5C48-97CF-32E360D6E31A}"/>
                  </a:ext>
                </a:extLst>
              </p14:cNvPr>
              <p14:cNvContentPartPr/>
              <p14:nvPr/>
            </p14:nvContentPartPr>
            <p14:xfrm>
              <a:off x="5348620" y="5838111"/>
              <a:ext cx="466560" cy="853200"/>
            </p14:xfrm>
          </p:contentPart>
        </mc:Choice>
        <mc:Fallback xmlns="">
          <p:pic>
            <p:nvPicPr>
              <p:cNvPr id="191" name="墨迹 195">
                <a:extLst>
                  <a:ext uri="{FF2B5EF4-FFF2-40B4-BE49-F238E27FC236}">
                    <a16:creationId xmlns:a16="http://schemas.microsoft.com/office/drawing/2014/main" id="{79EEFAE1-DC58-5C48-97CF-32E360D6E31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341060" y="5830551"/>
                <a:ext cx="48168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墨迹 203">
                <a:extLst>
                  <a:ext uri="{FF2B5EF4-FFF2-40B4-BE49-F238E27FC236}">
                    <a16:creationId xmlns:a16="http://schemas.microsoft.com/office/drawing/2014/main" id="{5F1F84E2-D1AF-BA47-B20B-B0C49DDA6FAC}"/>
                  </a:ext>
                </a:extLst>
              </p14:cNvPr>
              <p14:cNvContentPartPr/>
              <p14:nvPr/>
            </p14:nvContentPartPr>
            <p14:xfrm>
              <a:off x="10752580" y="5700951"/>
              <a:ext cx="983880" cy="965520"/>
            </p14:xfrm>
          </p:contentPart>
        </mc:Choice>
        <mc:Fallback xmlns="">
          <p:pic>
            <p:nvPicPr>
              <p:cNvPr id="203" name="墨迹 203">
                <a:extLst>
                  <a:ext uri="{FF2B5EF4-FFF2-40B4-BE49-F238E27FC236}">
                    <a16:creationId xmlns:a16="http://schemas.microsoft.com/office/drawing/2014/main" id="{5F1F84E2-D1AF-BA47-B20B-B0C49DDA6FA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745020" y="5693748"/>
                <a:ext cx="999000" cy="980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770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21784AFB-4926-7B4D-B88E-CC43A6BFEEDF}"/>
                  </a:ext>
                </a:extLst>
              </p14:cNvPr>
              <p14:cNvContentPartPr/>
              <p14:nvPr/>
            </p14:nvContentPartPr>
            <p14:xfrm>
              <a:off x="642340" y="259911"/>
              <a:ext cx="1089720" cy="790560"/>
            </p14:xfrm>
          </p:contentPart>
        </mc:Choice>
        <mc:Fallback xmlns=""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21784AFB-4926-7B4D-B88E-CC43A6BFE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80" y="252348"/>
                <a:ext cx="1104840" cy="805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A84C549A-7A24-9648-8FA1-00CA647A4A1F}"/>
                  </a:ext>
                </a:extLst>
              </p14:cNvPr>
              <p14:cNvContentPartPr/>
              <p14:nvPr/>
            </p14:nvContentPartPr>
            <p14:xfrm>
              <a:off x="5330260" y="446751"/>
              <a:ext cx="498240" cy="294444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A84C549A-7A24-9648-8FA1-00CA647A4A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2700" y="439191"/>
                <a:ext cx="513360" cy="29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9">
                <a:extLst>
                  <a:ext uri="{FF2B5EF4-FFF2-40B4-BE49-F238E27FC236}">
                    <a16:creationId xmlns:a16="http://schemas.microsoft.com/office/drawing/2014/main" id="{8DDE07AB-6733-A346-9D4B-5CF6D5831450}"/>
                  </a:ext>
                </a:extLst>
              </p14:cNvPr>
              <p14:cNvContentPartPr/>
              <p14:nvPr/>
            </p14:nvContentPartPr>
            <p14:xfrm>
              <a:off x="3113740" y="397071"/>
              <a:ext cx="1930320" cy="417600"/>
            </p14:xfrm>
          </p:contentPart>
        </mc:Choice>
        <mc:Fallback xmlns="">
          <p:pic>
            <p:nvPicPr>
              <p:cNvPr id="19" name="墨迹 19">
                <a:extLst>
                  <a:ext uri="{FF2B5EF4-FFF2-40B4-BE49-F238E27FC236}">
                    <a16:creationId xmlns:a16="http://schemas.microsoft.com/office/drawing/2014/main" id="{8DDE07AB-6733-A346-9D4B-5CF6D58314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06180" y="389511"/>
                <a:ext cx="194544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47E87F0A-5CC7-EC4B-9AD4-10D870952EBE}"/>
                  </a:ext>
                </a:extLst>
              </p14:cNvPr>
              <p14:cNvContentPartPr/>
              <p14:nvPr/>
            </p14:nvContentPartPr>
            <p14:xfrm>
              <a:off x="4477060" y="1000791"/>
              <a:ext cx="149040" cy="374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47E87F0A-5CC7-EC4B-9AD4-10D870952E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69500" y="993231"/>
                <a:ext cx="164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8C8EC23-A9E4-9B4A-BD66-7F95E7839674}"/>
                  </a:ext>
                </a:extLst>
              </p14:cNvPr>
              <p14:cNvContentPartPr/>
              <p14:nvPr/>
            </p14:nvContentPartPr>
            <p14:xfrm>
              <a:off x="4962700" y="1137951"/>
              <a:ext cx="25200" cy="2804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8C8EC23-A9E4-9B4A-BD66-7F95E78396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55140" y="1130391"/>
                <a:ext cx="403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FE47B78-7DD3-C84B-AE87-B3A9E09BCDA1}"/>
                  </a:ext>
                </a:extLst>
              </p14:cNvPr>
              <p14:cNvContentPartPr/>
              <p14:nvPr/>
            </p14:nvContentPartPr>
            <p14:xfrm>
              <a:off x="2995660" y="1853631"/>
              <a:ext cx="124920" cy="12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FE47B78-7DD3-C84B-AE87-B3A9E09BCD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88100" y="1846071"/>
                <a:ext cx="140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9F65DE7E-D0DE-DF42-B74E-BB3ED55F910D}"/>
                  </a:ext>
                </a:extLst>
              </p14:cNvPr>
              <p14:cNvContentPartPr/>
              <p14:nvPr/>
            </p14:nvContentPartPr>
            <p14:xfrm>
              <a:off x="3431260" y="1903671"/>
              <a:ext cx="199440" cy="64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9F65DE7E-D0DE-DF42-B74E-BB3ED55F91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23700" y="1896111"/>
                <a:ext cx="2145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E50A2F72-A25A-5441-9B81-A3006E3D3F23}"/>
                  </a:ext>
                </a:extLst>
              </p14:cNvPr>
              <p14:cNvContentPartPr/>
              <p14:nvPr/>
            </p14:nvContentPartPr>
            <p14:xfrm>
              <a:off x="3276460" y="2800071"/>
              <a:ext cx="49320" cy="27072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E50A2F72-A25A-5441-9B81-A3006E3D3F2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8900" y="2792511"/>
                <a:ext cx="64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墨迹 37">
                <a:extLst>
                  <a:ext uri="{FF2B5EF4-FFF2-40B4-BE49-F238E27FC236}">
                    <a16:creationId xmlns:a16="http://schemas.microsoft.com/office/drawing/2014/main" id="{0D01B389-93AD-1E45-AE6B-CEC3A98526CF}"/>
                  </a:ext>
                </a:extLst>
              </p14:cNvPr>
              <p14:cNvContentPartPr/>
              <p14:nvPr/>
            </p14:nvContentPartPr>
            <p14:xfrm>
              <a:off x="4190860" y="1847511"/>
              <a:ext cx="952920" cy="25560"/>
            </p14:xfrm>
          </p:contentPart>
        </mc:Choice>
        <mc:Fallback xmlns="">
          <p:pic>
            <p:nvPicPr>
              <p:cNvPr id="35" name="墨迹 37">
                <a:extLst>
                  <a:ext uri="{FF2B5EF4-FFF2-40B4-BE49-F238E27FC236}">
                    <a16:creationId xmlns:a16="http://schemas.microsoft.com/office/drawing/2014/main" id="{0D01B389-93AD-1E45-AE6B-CEC3A98526C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3300" y="1839843"/>
                <a:ext cx="96804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墨迹 38">
                <a:extLst>
                  <a:ext uri="{FF2B5EF4-FFF2-40B4-BE49-F238E27FC236}">
                    <a16:creationId xmlns:a16="http://schemas.microsoft.com/office/drawing/2014/main" id="{733C0F15-8AFA-A247-94F4-6CD5912855C6}"/>
                  </a:ext>
                </a:extLst>
              </p14:cNvPr>
              <p14:cNvContentPartPr/>
              <p14:nvPr/>
            </p14:nvContentPartPr>
            <p14:xfrm>
              <a:off x="3561940" y="1038231"/>
              <a:ext cx="641520" cy="317880"/>
            </p14:xfrm>
          </p:contentPart>
        </mc:Choice>
        <mc:Fallback xmlns="">
          <p:pic>
            <p:nvPicPr>
              <p:cNvPr id="36" name="墨迹 38">
                <a:extLst>
                  <a:ext uri="{FF2B5EF4-FFF2-40B4-BE49-F238E27FC236}">
                    <a16:creationId xmlns:a16="http://schemas.microsoft.com/office/drawing/2014/main" id="{733C0F15-8AFA-A247-94F4-6CD5912855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4380" y="1030671"/>
                <a:ext cx="656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墨迹 39">
                <a:extLst>
                  <a:ext uri="{FF2B5EF4-FFF2-40B4-BE49-F238E27FC236}">
                    <a16:creationId xmlns:a16="http://schemas.microsoft.com/office/drawing/2014/main" id="{685E9C9C-9977-EC48-AEF5-FFA4CBC9F554}"/>
                  </a:ext>
                </a:extLst>
              </p14:cNvPr>
              <p14:cNvContentPartPr/>
              <p14:nvPr/>
            </p14:nvContentPartPr>
            <p14:xfrm>
              <a:off x="2733940" y="1044351"/>
              <a:ext cx="579600" cy="311760"/>
            </p14:xfrm>
          </p:contentPart>
        </mc:Choice>
        <mc:Fallback xmlns="">
          <p:pic>
            <p:nvPicPr>
              <p:cNvPr id="37" name="墨迹 39">
                <a:extLst>
                  <a:ext uri="{FF2B5EF4-FFF2-40B4-BE49-F238E27FC236}">
                    <a16:creationId xmlns:a16="http://schemas.microsoft.com/office/drawing/2014/main" id="{685E9C9C-9977-EC48-AEF5-FFA4CBC9F5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26375" y="1036791"/>
                <a:ext cx="594729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C67E9612-1C22-B946-9B7B-DB576FB30B14}"/>
                  </a:ext>
                </a:extLst>
              </p14:cNvPr>
              <p14:cNvContentPartPr/>
              <p14:nvPr/>
            </p14:nvContentPartPr>
            <p14:xfrm>
              <a:off x="3593260" y="2762631"/>
              <a:ext cx="249480" cy="212040"/>
            </p14:xfrm>
          </p:contentPart>
        </mc:Choice>
        <mc:Fallback xmlns=""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C67E9612-1C22-B946-9B7B-DB576FB30B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85700" y="2755071"/>
                <a:ext cx="264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墨迹 50">
                <a:extLst>
                  <a:ext uri="{FF2B5EF4-FFF2-40B4-BE49-F238E27FC236}">
                    <a16:creationId xmlns:a16="http://schemas.microsoft.com/office/drawing/2014/main" id="{FCEC8C55-86F3-B84B-97D3-5EA52A38AAEB}"/>
                  </a:ext>
                </a:extLst>
              </p14:cNvPr>
              <p14:cNvContentPartPr/>
              <p14:nvPr/>
            </p14:nvContentPartPr>
            <p14:xfrm>
              <a:off x="5056300" y="2725191"/>
              <a:ext cx="317880" cy="324000"/>
            </p14:xfrm>
          </p:contentPart>
        </mc:Choice>
        <mc:Fallback xmlns="">
          <p:pic>
            <p:nvPicPr>
              <p:cNvPr id="48" name="墨迹 50">
                <a:extLst>
                  <a:ext uri="{FF2B5EF4-FFF2-40B4-BE49-F238E27FC236}">
                    <a16:creationId xmlns:a16="http://schemas.microsoft.com/office/drawing/2014/main" id="{FCEC8C55-86F3-B84B-97D3-5EA52A38AA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48740" y="2717631"/>
                <a:ext cx="333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墨迹 51">
                <a:extLst>
                  <a:ext uri="{FF2B5EF4-FFF2-40B4-BE49-F238E27FC236}">
                    <a16:creationId xmlns:a16="http://schemas.microsoft.com/office/drawing/2014/main" id="{C564B572-9F56-C545-9E13-46AD79500309}"/>
                  </a:ext>
                </a:extLst>
              </p14:cNvPr>
              <p14:cNvContentPartPr/>
              <p14:nvPr/>
            </p14:nvContentPartPr>
            <p14:xfrm>
              <a:off x="4085020" y="2899791"/>
              <a:ext cx="759960" cy="43920"/>
            </p14:xfrm>
          </p:contentPart>
        </mc:Choice>
        <mc:Fallback xmlns="">
          <p:pic>
            <p:nvPicPr>
              <p:cNvPr id="49" name="墨迹 51">
                <a:extLst>
                  <a:ext uri="{FF2B5EF4-FFF2-40B4-BE49-F238E27FC236}">
                    <a16:creationId xmlns:a16="http://schemas.microsoft.com/office/drawing/2014/main" id="{C564B572-9F56-C545-9E13-46AD795003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7460" y="2892231"/>
                <a:ext cx="7750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墨迹 52">
                <a:extLst>
                  <a:ext uri="{FF2B5EF4-FFF2-40B4-BE49-F238E27FC236}">
                    <a16:creationId xmlns:a16="http://schemas.microsoft.com/office/drawing/2014/main" id="{78DD29D6-47CF-7340-96CE-9DD9F0C475EF}"/>
                  </a:ext>
                </a:extLst>
              </p14:cNvPr>
              <p14:cNvContentPartPr/>
              <p14:nvPr/>
            </p14:nvContentPartPr>
            <p14:xfrm>
              <a:off x="2759500" y="2694231"/>
              <a:ext cx="210600" cy="373320"/>
            </p14:xfrm>
          </p:contentPart>
        </mc:Choice>
        <mc:Fallback xmlns="">
          <p:pic>
            <p:nvPicPr>
              <p:cNvPr id="50" name="墨迹 52">
                <a:extLst>
                  <a:ext uri="{FF2B5EF4-FFF2-40B4-BE49-F238E27FC236}">
                    <a16:creationId xmlns:a16="http://schemas.microsoft.com/office/drawing/2014/main" id="{78DD29D6-47CF-7340-96CE-9DD9F0C475E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51940" y="2686671"/>
                <a:ext cx="225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8FDD0D4D-1A62-2E48-96CA-051EA93BEE32}"/>
                  </a:ext>
                </a:extLst>
              </p14:cNvPr>
              <p14:cNvContentPartPr/>
              <p14:nvPr/>
            </p14:nvContentPartPr>
            <p14:xfrm>
              <a:off x="5155660" y="2812671"/>
              <a:ext cx="124920" cy="4392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8FDD0D4D-1A62-2E48-96CA-051EA93BEE3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48100" y="2805111"/>
                <a:ext cx="1400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墨迹 59">
                <a:extLst>
                  <a:ext uri="{FF2B5EF4-FFF2-40B4-BE49-F238E27FC236}">
                    <a16:creationId xmlns:a16="http://schemas.microsoft.com/office/drawing/2014/main" id="{40AE1241-430D-2342-88EE-4BC6A04C37AF}"/>
                  </a:ext>
                </a:extLst>
              </p14:cNvPr>
              <p14:cNvContentPartPr/>
              <p14:nvPr/>
            </p14:nvContentPartPr>
            <p14:xfrm>
              <a:off x="6719140" y="403191"/>
              <a:ext cx="1064160" cy="784800"/>
            </p14:xfrm>
          </p:contentPart>
        </mc:Choice>
        <mc:Fallback xmlns="">
          <p:pic>
            <p:nvPicPr>
              <p:cNvPr id="59" name="墨迹 59">
                <a:extLst>
                  <a:ext uri="{FF2B5EF4-FFF2-40B4-BE49-F238E27FC236}">
                    <a16:creationId xmlns:a16="http://schemas.microsoft.com/office/drawing/2014/main" id="{40AE1241-430D-2342-88EE-4BC6A04C37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11580" y="395631"/>
                <a:ext cx="107928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21ABA264-E2E3-4348-A045-44AFF5460714}"/>
                  </a:ext>
                </a:extLst>
              </p14:cNvPr>
              <p14:cNvContentPartPr/>
              <p14:nvPr/>
            </p14:nvContentPartPr>
            <p14:xfrm>
              <a:off x="11076220" y="658431"/>
              <a:ext cx="486000" cy="298872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21ABA264-E2E3-4348-A045-44AFF54607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68660" y="650871"/>
                <a:ext cx="501120" cy="30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5" name="墨迹 65">
                <a:extLst>
                  <a:ext uri="{FF2B5EF4-FFF2-40B4-BE49-F238E27FC236}">
                    <a16:creationId xmlns:a16="http://schemas.microsoft.com/office/drawing/2014/main" id="{F6274162-737E-E84B-B781-BDFFC4F2F9FC}"/>
                  </a:ext>
                </a:extLst>
              </p14:cNvPr>
              <p14:cNvContentPartPr/>
              <p14:nvPr/>
            </p14:nvContentPartPr>
            <p14:xfrm>
              <a:off x="7851340" y="620991"/>
              <a:ext cx="1164600" cy="2961000"/>
            </p14:xfrm>
          </p:contentPart>
        </mc:Choice>
        <mc:Fallback xmlns="">
          <p:pic>
            <p:nvPicPr>
              <p:cNvPr id="65" name="墨迹 65">
                <a:extLst>
                  <a:ext uri="{FF2B5EF4-FFF2-40B4-BE49-F238E27FC236}">
                    <a16:creationId xmlns:a16="http://schemas.microsoft.com/office/drawing/2014/main" id="{F6274162-737E-E84B-B781-BDFFC4F2F9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43780" y="613431"/>
                <a:ext cx="1182240" cy="29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6489CE2F-FC3C-044C-B7B8-E3205695CE6C}"/>
                  </a:ext>
                </a:extLst>
              </p14:cNvPr>
              <p14:cNvContentPartPr/>
              <p14:nvPr/>
            </p14:nvContentPartPr>
            <p14:xfrm>
              <a:off x="9258220" y="614871"/>
              <a:ext cx="81360" cy="2430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6489CE2F-FC3C-044C-B7B8-E3205695CE6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250660" y="607311"/>
                <a:ext cx="964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5" name="墨迹 77">
                <a:extLst>
                  <a:ext uri="{FF2B5EF4-FFF2-40B4-BE49-F238E27FC236}">
                    <a16:creationId xmlns:a16="http://schemas.microsoft.com/office/drawing/2014/main" id="{DC5C59D2-D1D8-1A4D-8613-178B2DE94BA6}"/>
                  </a:ext>
                </a:extLst>
              </p14:cNvPr>
              <p14:cNvContentPartPr/>
              <p14:nvPr/>
            </p14:nvContentPartPr>
            <p14:xfrm>
              <a:off x="10926820" y="683271"/>
              <a:ext cx="19080" cy="25200"/>
            </p14:xfrm>
          </p:contentPart>
        </mc:Choice>
        <mc:Fallback xmlns="">
          <p:pic>
            <p:nvPicPr>
              <p:cNvPr id="75" name="墨迹 77">
                <a:extLst>
                  <a:ext uri="{FF2B5EF4-FFF2-40B4-BE49-F238E27FC236}">
                    <a16:creationId xmlns:a16="http://schemas.microsoft.com/office/drawing/2014/main" id="{DC5C59D2-D1D8-1A4D-8613-178B2DE94BA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19260" y="675711"/>
                <a:ext cx="34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墨迹 78">
                <a:extLst>
                  <a:ext uri="{FF2B5EF4-FFF2-40B4-BE49-F238E27FC236}">
                    <a16:creationId xmlns:a16="http://schemas.microsoft.com/office/drawing/2014/main" id="{9C1F5C8D-8847-9049-B810-DFFC7AB3CF7E}"/>
                  </a:ext>
                </a:extLst>
              </p14:cNvPr>
              <p14:cNvContentPartPr/>
              <p14:nvPr/>
            </p14:nvContentPartPr>
            <p14:xfrm>
              <a:off x="10042660" y="602271"/>
              <a:ext cx="585720" cy="342720"/>
            </p14:xfrm>
          </p:contentPart>
        </mc:Choice>
        <mc:Fallback xmlns="">
          <p:pic>
            <p:nvPicPr>
              <p:cNvPr id="76" name="墨迹 78">
                <a:extLst>
                  <a:ext uri="{FF2B5EF4-FFF2-40B4-BE49-F238E27FC236}">
                    <a16:creationId xmlns:a16="http://schemas.microsoft.com/office/drawing/2014/main" id="{9C1F5C8D-8847-9049-B810-DFFC7AB3CF7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035100" y="595071"/>
                <a:ext cx="600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7" name="墨迹 79">
                <a:extLst>
                  <a:ext uri="{FF2B5EF4-FFF2-40B4-BE49-F238E27FC236}">
                    <a16:creationId xmlns:a16="http://schemas.microsoft.com/office/drawing/2014/main" id="{37087888-8879-2743-AE58-3894B8EBDAD9}"/>
                  </a:ext>
                </a:extLst>
              </p14:cNvPr>
              <p14:cNvContentPartPr/>
              <p14:nvPr/>
            </p14:nvContentPartPr>
            <p14:xfrm>
              <a:off x="9576460" y="584631"/>
              <a:ext cx="236880" cy="310680"/>
            </p14:xfrm>
          </p:contentPart>
        </mc:Choice>
        <mc:Fallback xmlns="">
          <p:pic>
            <p:nvPicPr>
              <p:cNvPr id="77" name="墨迹 79">
                <a:extLst>
                  <a:ext uri="{FF2B5EF4-FFF2-40B4-BE49-F238E27FC236}">
                    <a16:creationId xmlns:a16="http://schemas.microsoft.com/office/drawing/2014/main" id="{37087888-8879-2743-AE58-3894B8EBDA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68900" y="577080"/>
                <a:ext cx="252000" cy="325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6C29198A-A37F-0749-9347-4E70688110AD}"/>
                  </a:ext>
                </a:extLst>
              </p14:cNvPr>
              <p14:cNvContentPartPr/>
              <p14:nvPr/>
            </p14:nvContentPartPr>
            <p14:xfrm>
              <a:off x="10279180" y="1088631"/>
              <a:ext cx="118800" cy="36072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6C29198A-A37F-0749-9347-4E70688110A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71980" y="1081071"/>
                <a:ext cx="1335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26DDBD38-DA02-1E46-AFDC-F5AD572869E3}"/>
                  </a:ext>
                </a:extLst>
              </p14:cNvPr>
              <p14:cNvContentPartPr/>
              <p14:nvPr/>
            </p14:nvContentPartPr>
            <p14:xfrm>
              <a:off x="10658980" y="1156671"/>
              <a:ext cx="62640" cy="46116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26DDBD38-DA02-1E46-AFDC-F5AD572869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651420" y="1149111"/>
                <a:ext cx="777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墨迹 91">
                <a:extLst>
                  <a:ext uri="{FF2B5EF4-FFF2-40B4-BE49-F238E27FC236}">
                    <a16:creationId xmlns:a16="http://schemas.microsoft.com/office/drawing/2014/main" id="{D5C1DF96-9E8B-7349-B210-3FB55746C478}"/>
                  </a:ext>
                </a:extLst>
              </p14:cNvPr>
              <p14:cNvContentPartPr/>
              <p14:nvPr/>
            </p14:nvContentPartPr>
            <p14:xfrm>
              <a:off x="9793900" y="1113111"/>
              <a:ext cx="261360" cy="342720"/>
            </p14:xfrm>
          </p:contentPart>
        </mc:Choice>
        <mc:Fallback xmlns="">
          <p:pic>
            <p:nvPicPr>
              <p:cNvPr id="89" name="墨迹 91">
                <a:extLst>
                  <a:ext uri="{FF2B5EF4-FFF2-40B4-BE49-F238E27FC236}">
                    <a16:creationId xmlns:a16="http://schemas.microsoft.com/office/drawing/2014/main" id="{D5C1DF96-9E8B-7349-B210-3FB55746C4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86350" y="1105551"/>
                <a:ext cx="276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墨迹 92">
                <a:extLst>
                  <a:ext uri="{FF2B5EF4-FFF2-40B4-BE49-F238E27FC236}">
                    <a16:creationId xmlns:a16="http://schemas.microsoft.com/office/drawing/2014/main" id="{F9582274-55B1-9C44-8377-C3C5F6036A6E}"/>
                  </a:ext>
                </a:extLst>
              </p14:cNvPr>
              <p14:cNvContentPartPr/>
              <p14:nvPr/>
            </p14:nvContentPartPr>
            <p14:xfrm>
              <a:off x="9320500" y="1150191"/>
              <a:ext cx="230760" cy="305640"/>
            </p14:xfrm>
          </p:contentPart>
        </mc:Choice>
        <mc:Fallback xmlns="">
          <p:pic>
            <p:nvPicPr>
              <p:cNvPr id="90" name="墨迹 92">
                <a:extLst>
                  <a:ext uri="{FF2B5EF4-FFF2-40B4-BE49-F238E27FC236}">
                    <a16:creationId xmlns:a16="http://schemas.microsoft.com/office/drawing/2014/main" id="{F9582274-55B1-9C44-8377-C3C5F6036A6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12940" y="1142622"/>
                <a:ext cx="245880" cy="32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墨迹 93">
                <a:extLst>
                  <a:ext uri="{FF2B5EF4-FFF2-40B4-BE49-F238E27FC236}">
                    <a16:creationId xmlns:a16="http://schemas.microsoft.com/office/drawing/2014/main" id="{B3D09807-6D72-3F47-8979-B5370D4DE6C9}"/>
                  </a:ext>
                </a:extLst>
              </p14:cNvPr>
              <p14:cNvContentPartPr/>
              <p14:nvPr/>
            </p14:nvContentPartPr>
            <p14:xfrm>
              <a:off x="8446420" y="1100511"/>
              <a:ext cx="543960" cy="417600"/>
            </p14:xfrm>
          </p:contentPart>
        </mc:Choice>
        <mc:Fallback xmlns="">
          <p:pic>
            <p:nvPicPr>
              <p:cNvPr id="91" name="墨迹 93">
                <a:extLst>
                  <a:ext uri="{FF2B5EF4-FFF2-40B4-BE49-F238E27FC236}">
                    <a16:creationId xmlns:a16="http://schemas.microsoft.com/office/drawing/2014/main" id="{B3D09807-6D72-3F47-8979-B5370D4DE6C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38860" y="1092951"/>
                <a:ext cx="5590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125AFB8A-F641-2C45-910C-1870F5CE599F}"/>
                  </a:ext>
                </a:extLst>
              </p14:cNvPr>
              <p14:cNvContentPartPr/>
              <p14:nvPr/>
            </p14:nvContentPartPr>
            <p14:xfrm>
              <a:off x="8872300" y="2127591"/>
              <a:ext cx="205920" cy="5652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125AFB8A-F641-2C45-910C-1870F5CE599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64740" y="2120031"/>
                <a:ext cx="221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4F86CA8C-6E9C-6848-BF11-0DC0F0D00940}"/>
                  </a:ext>
                </a:extLst>
              </p14:cNvPr>
              <p14:cNvContentPartPr/>
              <p14:nvPr/>
            </p14:nvContentPartPr>
            <p14:xfrm>
              <a:off x="9438940" y="2202471"/>
              <a:ext cx="367560" cy="1296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4F86CA8C-6E9C-6848-BF11-0DC0F0D0094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31380" y="2194911"/>
                <a:ext cx="382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3EA17A1F-7D19-224B-871F-1B1B42F0863F}"/>
                  </a:ext>
                </a:extLst>
              </p14:cNvPr>
              <p14:cNvContentPartPr/>
              <p14:nvPr/>
            </p14:nvContentPartPr>
            <p14:xfrm>
              <a:off x="10179820" y="2208591"/>
              <a:ext cx="467280" cy="313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3EA17A1F-7D19-224B-871F-1B1B42F086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172260" y="2201031"/>
                <a:ext cx="482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3C9D4A22-A4A4-5D42-A843-EF0E1B30B93D}"/>
                  </a:ext>
                </a:extLst>
              </p14:cNvPr>
              <p14:cNvContentPartPr/>
              <p14:nvPr/>
            </p14:nvContentPartPr>
            <p14:xfrm>
              <a:off x="8411860" y="2887191"/>
              <a:ext cx="174600" cy="41688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3C9D4A22-A4A4-5D42-A843-EF0E1B30B9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04300" y="2879631"/>
                <a:ext cx="1897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1C3FB788-0D6A-C44A-852D-4167C6FB84A4}"/>
                  </a:ext>
                </a:extLst>
              </p14:cNvPr>
              <p14:cNvContentPartPr/>
              <p14:nvPr/>
            </p14:nvContentPartPr>
            <p14:xfrm>
              <a:off x="8953300" y="2924631"/>
              <a:ext cx="68760" cy="26172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1C3FB788-0D6A-C44A-852D-4167C6FB84A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45740" y="2917071"/>
                <a:ext cx="838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465C7B7E-9CA2-2B47-9DA1-3F40DD0660ED}"/>
                  </a:ext>
                </a:extLst>
              </p14:cNvPr>
              <p14:cNvContentPartPr/>
              <p14:nvPr/>
            </p14:nvContentPartPr>
            <p14:xfrm>
              <a:off x="9414100" y="2930751"/>
              <a:ext cx="305280" cy="21204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465C7B7E-9CA2-2B47-9DA1-3F40DD0660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06540" y="2923191"/>
                <a:ext cx="3204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墨迹 106">
                <a:extLst>
                  <a:ext uri="{FF2B5EF4-FFF2-40B4-BE49-F238E27FC236}">
                    <a16:creationId xmlns:a16="http://schemas.microsoft.com/office/drawing/2014/main" id="{80B818DD-E12F-F741-AD49-E172E34626A3}"/>
                  </a:ext>
                </a:extLst>
              </p14:cNvPr>
              <p14:cNvContentPartPr/>
              <p14:nvPr/>
            </p14:nvContentPartPr>
            <p14:xfrm>
              <a:off x="10895500" y="2887191"/>
              <a:ext cx="349200" cy="355320"/>
            </p14:xfrm>
          </p:contentPart>
        </mc:Choice>
        <mc:Fallback xmlns="">
          <p:pic>
            <p:nvPicPr>
              <p:cNvPr id="105" name="墨迹 106">
                <a:extLst>
                  <a:ext uri="{FF2B5EF4-FFF2-40B4-BE49-F238E27FC236}">
                    <a16:creationId xmlns:a16="http://schemas.microsoft.com/office/drawing/2014/main" id="{80B818DD-E12F-F741-AD49-E172E34626A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88293" y="2879631"/>
                <a:ext cx="364336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墨迹 107">
                <a:extLst>
                  <a:ext uri="{FF2B5EF4-FFF2-40B4-BE49-F238E27FC236}">
                    <a16:creationId xmlns:a16="http://schemas.microsoft.com/office/drawing/2014/main" id="{4FE93543-476E-6742-B9E6-65578A4B1C3D}"/>
                  </a:ext>
                </a:extLst>
              </p14:cNvPr>
              <p14:cNvContentPartPr/>
              <p14:nvPr/>
            </p14:nvContentPartPr>
            <p14:xfrm>
              <a:off x="10023940" y="3067911"/>
              <a:ext cx="554760" cy="43920"/>
            </p14:xfrm>
          </p:contentPart>
        </mc:Choice>
        <mc:Fallback xmlns="">
          <p:pic>
            <p:nvPicPr>
              <p:cNvPr id="106" name="墨迹 107">
                <a:extLst>
                  <a:ext uri="{FF2B5EF4-FFF2-40B4-BE49-F238E27FC236}">
                    <a16:creationId xmlns:a16="http://schemas.microsoft.com/office/drawing/2014/main" id="{4FE93543-476E-6742-B9E6-65578A4B1C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16735" y="3060351"/>
                <a:ext cx="56989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1829F0A3-9EED-724B-B43D-3B70A6A267A2}"/>
                  </a:ext>
                </a:extLst>
              </p14:cNvPr>
              <p14:cNvContentPartPr/>
              <p14:nvPr/>
            </p14:nvContentPartPr>
            <p14:xfrm>
              <a:off x="1924660" y="4125951"/>
              <a:ext cx="299160" cy="210456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1829F0A3-9EED-724B-B43D-3B70A6A267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914580" y="4115871"/>
                <a:ext cx="319320" cy="21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E701CBA6-F60C-E345-A9DF-BAF4E39D0109}"/>
                  </a:ext>
                </a:extLst>
              </p14:cNvPr>
              <p14:cNvContentPartPr/>
              <p14:nvPr/>
            </p14:nvContentPartPr>
            <p14:xfrm>
              <a:off x="7628140" y="4057551"/>
              <a:ext cx="846360" cy="237240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E701CBA6-F60C-E345-A9DF-BAF4E39D01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20580" y="4049991"/>
                <a:ext cx="861480" cy="23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墨迹 116">
                <a:extLst>
                  <a:ext uri="{FF2B5EF4-FFF2-40B4-BE49-F238E27FC236}">
                    <a16:creationId xmlns:a16="http://schemas.microsoft.com/office/drawing/2014/main" id="{04307D9F-000F-234E-9B29-49D6566C1C39}"/>
                  </a:ext>
                </a:extLst>
              </p14:cNvPr>
              <p14:cNvContentPartPr/>
              <p14:nvPr/>
            </p14:nvContentPartPr>
            <p14:xfrm>
              <a:off x="2254780" y="4094991"/>
              <a:ext cx="852480" cy="392400"/>
            </p14:xfrm>
          </p:contentPart>
        </mc:Choice>
        <mc:Fallback xmlns="">
          <p:pic>
            <p:nvPicPr>
              <p:cNvPr id="116" name="墨迹 116">
                <a:extLst>
                  <a:ext uri="{FF2B5EF4-FFF2-40B4-BE49-F238E27FC236}">
                    <a16:creationId xmlns:a16="http://schemas.microsoft.com/office/drawing/2014/main" id="{04307D9F-000F-234E-9B29-49D6566C1C3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47220" y="4087431"/>
                <a:ext cx="8676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9" name="墨迹 119">
                <a:extLst>
                  <a:ext uri="{FF2B5EF4-FFF2-40B4-BE49-F238E27FC236}">
                    <a16:creationId xmlns:a16="http://schemas.microsoft.com/office/drawing/2014/main" id="{CD493F7A-F5CA-6E42-8BD1-14F7D8863350}"/>
                  </a:ext>
                </a:extLst>
              </p14:cNvPr>
              <p14:cNvContentPartPr/>
              <p14:nvPr/>
            </p14:nvContentPartPr>
            <p14:xfrm>
              <a:off x="2055340" y="484191"/>
              <a:ext cx="934200" cy="2811600"/>
            </p14:xfrm>
          </p:contentPart>
        </mc:Choice>
        <mc:Fallback xmlns="">
          <p:pic>
            <p:nvPicPr>
              <p:cNvPr id="119" name="墨迹 119">
                <a:extLst>
                  <a:ext uri="{FF2B5EF4-FFF2-40B4-BE49-F238E27FC236}">
                    <a16:creationId xmlns:a16="http://schemas.microsoft.com/office/drawing/2014/main" id="{CD493F7A-F5CA-6E42-8BD1-14F7D886335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47780" y="474111"/>
                <a:ext cx="951840" cy="28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EC834517-FE33-6C49-95D1-809959278307}"/>
                  </a:ext>
                </a:extLst>
              </p14:cNvPr>
              <p14:cNvContentPartPr/>
              <p14:nvPr/>
            </p14:nvContentPartPr>
            <p14:xfrm>
              <a:off x="8249860" y="671031"/>
              <a:ext cx="355320" cy="20592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EC834517-FE33-6C49-95D1-80995927830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39780" y="660951"/>
                <a:ext cx="375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26D15C0E-A576-5B48-A867-BFAF43EBB7F6}"/>
                  </a:ext>
                </a:extLst>
              </p14:cNvPr>
              <p14:cNvContentPartPr/>
              <p14:nvPr/>
            </p14:nvContentPartPr>
            <p14:xfrm>
              <a:off x="3381580" y="4175991"/>
              <a:ext cx="106200" cy="22464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26D15C0E-A576-5B48-A867-BFAF43EBB7F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374020" y="4168431"/>
                <a:ext cx="121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57582A0F-62C9-C841-98F0-3E001F7D9915}"/>
                  </a:ext>
                </a:extLst>
              </p14:cNvPr>
              <p14:cNvContentPartPr/>
              <p14:nvPr/>
            </p14:nvContentPartPr>
            <p14:xfrm>
              <a:off x="3642940" y="4169511"/>
              <a:ext cx="143640" cy="1371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57582A0F-62C9-C841-98F0-3E001F7D991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35380" y="4161951"/>
                <a:ext cx="158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CF6611CD-796A-B14B-A429-D7047A121E85}"/>
                  </a:ext>
                </a:extLst>
              </p14:cNvPr>
              <p14:cNvContentPartPr/>
              <p14:nvPr/>
            </p14:nvContentPartPr>
            <p14:xfrm>
              <a:off x="3892060" y="4287951"/>
              <a:ext cx="19080" cy="6264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CF6611CD-796A-B14B-A429-D7047A121E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84500" y="4280391"/>
                <a:ext cx="34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D00B4553-5BA8-E24A-ABDA-D8AE8BB3CEC8}"/>
                  </a:ext>
                </a:extLst>
              </p14:cNvPr>
              <p14:cNvContentPartPr/>
              <p14:nvPr/>
            </p14:nvContentPartPr>
            <p14:xfrm>
              <a:off x="4047580" y="4169511"/>
              <a:ext cx="137160" cy="12492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D00B4553-5BA8-E24A-ABDA-D8AE8BB3CEC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040020" y="4161951"/>
                <a:ext cx="152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93049315-D0D9-6345-A578-74A58207CA8F}"/>
                  </a:ext>
                </a:extLst>
              </p14:cNvPr>
              <p14:cNvContentPartPr/>
              <p14:nvPr/>
            </p14:nvContentPartPr>
            <p14:xfrm>
              <a:off x="4308940" y="4119831"/>
              <a:ext cx="74520" cy="25560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93049315-D0D9-6345-A578-74A58207CA8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01740" y="4112271"/>
                <a:ext cx="89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C950289F-9594-0A41-BE6E-130C63345D75}"/>
                  </a:ext>
                </a:extLst>
              </p14:cNvPr>
              <p14:cNvContentPartPr/>
              <p14:nvPr/>
            </p14:nvContentPartPr>
            <p14:xfrm>
              <a:off x="4844620" y="4250511"/>
              <a:ext cx="37800" cy="1296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C950289F-9594-0A41-BE6E-130C63345D7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37060" y="4242951"/>
                <a:ext cx="529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D8DBE41B-828E-B146-A9A2-919550792CC6}"/>
                  </a:ext>
                </a:extLst>
              </p14:cNvPr>
              <p14:cNvContentPartPr/>
              <p14:nvPr/>
            </p14:nvContentPartPr>
            <p14:xfrm>
              <a:off x="5024980" y="4281831"/>
              <a:ext cx="43920" cy="1296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D8DBE41B-828E-B146-A9A2-919550792CC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17420" y="4274271"/>
                <a:ext cx="590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C6890811-1D1E-4A43-A739-C622407DF352}"/>
                  </a:ext>
                </a:extLst>
              </p14:cNvPr>
              <p14:cNvContentPartPr/>
              <p14:nvPr/>
            </p14:nvContentPartPr>
            <p14:xfrm>
              <a:off x="5236660" y="4294071"/>
              <a:ext cx="68760" cy="648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C6890811-1D1E-4A43-A739-C622407DF35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29100" y="4286511"/>
                <a:ext cx="8388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EC75C080-4278-9645-9287-73652F0E1C01}"/>
                  </a:ext>
                </a:extLst>
              </p14:cNvPr>
              <p14:cNvContentPartPr/>
              <p14:nvPr/>
            </p14:nvContentPartPr>
            <p14:xfrm>
              <a:off x="5516740" y="4306671"/>
              <a:ext cx="143640" cy="648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EC75C080-4278-9645-9287-73652F0E1C0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09180" y="4299111"/>
                <a:ext cx="1587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5422BE6B-3948-BE4A-B8D4-FFD60BD4C14B}"/>
                  </a:ext>
                </a:extLst>
              </p14:cNvPr>
              <p14:cNvContentPartPr/>
              <p14:nvPr/>
            </p14:nvContentPartPr>
            <p14:xfrm>
              <a:off x="6014980" y="4245111"/>
              <a:ext cx="106200" cy="3708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5422BE6B-3948-BE4A-B8D4-FFD60BD4C14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7420" y="4237551"/>
                <a:ext cx="121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7B159C24-9A02-EA4C-91B4-197A1C3EC564}"/>
                  </a:ext>
                </a:extLst>
              </p14:cNvPr>
              <p14:cNvContentPartPr/>
              <p14:nvPr/>
            </p14:nvContentPartPr>
            <p14:xfrm>
              <a:off x="7004620" y="3995271"/>
              <a:ext cx="112320" cy="28656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7B159C24-9A02-EA4C-91B4-197A1C3EC5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997060" y="3987711"/>
                <a:ext cx="1274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54122466-A26F-BC4C-BE1E-AA6729CB25C3}"/>
                  </a:ext>
                </a:extLst>
              </p14:cNvPr>
              <p14:cNvContentPartPr/>
              <p14:nvPr/>
            </p14:nvContentPartPr>
            <p14:xfrm>
              <a:off x="7253740" y="3967551"/>
              <a:ext cx="118800" cy="33228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54122466-A26F-BC4C-BE1E-AA6729CB25C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246180" y="3959991"/>
                <a:ext cx="133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3B829265-AD74-5449-A03F-E1D40C468FB8}"/>
                  </a:ext>
                </a:extLst>
              </p14:cNvPr>
              <p14:cNvContentPartPr/>
              <p14:nvPr/>
            </p14:nvContentPartPr>
            <p14:xfrm>
              <a:off x="7496380" y="4197231"/>
              <a:ext cx="31320" cy="4752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3B829265-AD74-5449-A03F-E1D40C468FB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489180" y="4189671"/>
                <a:ext cx="46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CF7217BD-E1B0-9940-969E-CB63C053A8F4}"/>
                  </a:ext>
                </a:extLst>
              </p14:cNvPr>
              <p14:cNvContentPartPr/>
              <p14:nvPr/>
            </p14:nvContentPartPr>
            <p14:xfrm>
              <a:off x="7620940" y="3933711"/>
              <a:ext cx="118080" cy="35460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CF7217BD-E1B0-9940-969E-CB63C053A8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613380" y="3926151"/>
                <a:ext cx="1332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87DCC0EB-1960-414A-BA4C-B309C248D34E}"/>
                  </a:ext>
                </a:extLst>
              </p14:cNvPr>
              <p14:cNvContentPartPr/>
              <p14:nvPr/>
            </p14:nvContentPartPr>
            <p14:xfrm>
              <a:off x="7870060" y="3965031"/>
              <a:ext cx="87480" cy="40428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87DCC0EB-1960-414A-BA4C-B309C248D34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62500" y="3957471"/>
                <a:ext cx="1026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3B98E065-C2BB-E648-92A7-A8C870D82550}"/>
                  </a:ext>
                </a:extLst>
              </p14:cNvPr>
              <p14:cNvContentPartPr/>
              <p14:nvPr/>
            </p14:nvContentPartPr>
            <p14:xfrm>
              <a:off x="3543220" y="4739751"/>
              <a:ext cx="56520" cy="24588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3B98E065-C2BB-E648-92A7-A8C870D8255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35660" y="4732191"/>
                <a:ext cx="712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33A38C77-9E16-FD4A-9F3E-6F41C3632799}"/>
                  </a:ext>
                </a:extLst>
              </p14:cNvPr>
              <p14:cNvContentPartPr/>
              <p14:nvPr/>
            </p14:nvContentPartPr>
            <p14:xfrm>
              <a:off x="6569020" y="4848111"/>
              <a:ext cx="174600" cy="5652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33A38C77-9E16-FD4A-9F3E-6F41C363279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561460" y="4840551"/>
                <a:ext cx="1897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8" name="墨迹 161">
                <a:extLst>
                  <a:ext uri="{FF2B5EF4-FFF2-40B4-BE49-F238E27FC236}">
                    <a16:creationId xmlns:a16="http://schemas.microsoft.com/office/drawing/2014/main" id="{5ACCE7CF-1F4F-C84E-8D83-E7CF09AB3501}"/>
                  </a:ext>
                </a:extLst>
              </p14:cNvPr>
              <p14:cNvContentPartPr/>
              <p14:nvPr/>
            </p14:nvContentPartPr>
            <p14:xfrm>
              <a:off x="5840740" y="4885551"/>
              <a:ext cx="486000" cy="12960"/>
            </p14:xfrm>
          </p:contentPart>
        </mc:Choice>
        <mc:Fallback xmlns="">
          <p:pic>
            <p:nvPicPr>
              <p:cNvPr id="158" name="墨迹 161">
                <a:extLst>
                  <a:ext uri="{FF2B5EF4-FFF2-40B4-BE49-F238E27FC236}">
                    <a16:creationId xmlns:a16="http://schemas.microsoft.com/office/drawing/2014/main" id="{5ACCE7CF-1F4F-C84E-8D83-E7CF09AB350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833180" y="4877991"/>
                <a:ext cx="501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9" name="墨迹 162">
                <a:extLst>
                  <a:ext uri="{FF2B5EF4-FFF2-40B4-BE49-F238E27FC236}">
                    <a16:creationId xmlns:a16="http://schemas.microsoft.com/office/drawing/2014/main" id="{18EA73C7-8206-9245-AECB-CC3A22FF330B}"/>
                  </a:ext>
                </a:extLst>
              </p14:cNvPr>
              <p14:cNvContentPartPr/>
              <p14:nvPr/>
            </p14:nvContentPartPr>
            <p14:xfrm>
              <a:off x="4215700" y="4754871"/>
              <a:ext cx="329760" cy="274320"/>
            </p14:xfrm>
          </p:contentPart>
        </mc:Choice>
        <mc:Fallback xmlns="">
          <p:pic>
            <p:nvPicPr>
              <p:cNvPr id="159" name="墨迹 162">
                <a:extLst>
                  <a:ext uri="{FF2B5EF4-FFF2-40B4-BE49-F238E27FC236}">
                    <a16:creationId xmlns:a16="http://schemas.microsoft.com/office/drawing/2014/main" id="{18EA73C7-8206-9245-AECB-CC3A22FF330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08140" y="4747311"/>
                <a:ext cx="3445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0" name="墨迹 163">
                <a:extLst>
                  <a:ext uri="{FF2B5EF4-FFF2-40B4-BE49-F238E27FC236}">
                    <a16:creationId xmlns:a16="http://schemas.microsoft.com/office/drawing/2014/main" id="{3B7F1D4C-BE52-FB4B-BEDD-CE43E1FB836D}"/>
                  </a:ext>
                </a:extLst>
              </p14:cNvPr>
              <p14:cNvContentPartPr/>
              <p14:nvPr/>
            </p14:nvContentPartPr>
            <p14:xfrm>
              <a:off x="3823660" y="4754871"/>
              <a:ext cx="211680" cy="236880"/>
            </p14:xfrm>
          </p:contentPart>
        </mc:Choice>
        <mc:Fallback xmlns="">
          <p:pic>
            <p:nvPicPr>
              <p:cNvPr id="160" name="墨迹 163">
                <a:extLst>
                  <a:ext uri="{FF2B5EF4-FFF2-40B4-BE49-F238E27FC236}">
                    <a16:creationId xmlns:a16="http://schemas.microsoft.com/office/drawing/2014/main" id="{3B7F1D4C-BE52-FB4B-BEDD-CE43E1FB836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16113" y="4747311"/>
                <a:ext cx="226774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1" name="墨迹 164">
                <a:extLst>
                  <a:ext uri="{FF2B5EF4-FFF2-40B4-BE49-F238E27FC236}">
                    <a16:creationId xmlns:a16="http://schemas.microsoft.com/office/drawing/2014/main" id="{FED2F81F-6DC7-984E-8282-FE336F4415A8}"/>
                  </a:ext>
                </a:extLst>
              </p14:cNvPr>
              <p14:cNvContentPartPr/>
              <p14:nvPr/>
            </p14:nvContentPartPr>
            <p14:xfrm>
              <a:off x="2192500" y="4723551"/>
              <a:ext cx="940320" cy="317880"/>
            </p14:xfrm>
          </p:contentPart>
        </mc:Choice>
        <mc:Fallback xmlns="">
          <p:pic>
            <p:nvPicPr>
              <p:cNvPr id="161" name="墨迹 164">
                <a:extLst>
                  <a:ext uri="{FF2B5EF4-FFF2-40B4-BE49-F238E27FC236}">
                    <a16:creationId xmlns:a16="http://schemas.microsoft.com/office/drawing/2014/main" id="{FED2F81F-6DC7-984E-8282-FE336F4415A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84940" y="4716351"/>
                <a:ext cx="9554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1" name="墨迹 172">
                <a:extLst>
                  <a:ext uri="{FF2B5EF4-FFF2-40B4-BE49-F238E27FC236}">
                    <a16:creationId xmlns:a16="http://schemas.microsoft.com/office/drawing/2014/main" id="{CEEA22D6-8906-EF46-8370-C44A15B182C1}"/>
                  </a:ext>
                </a:extLst>
              </p14:cNvPr>
              <p14:cNvContentPartPr/>
              <p14:nvPr/>
            </p14:nvContentPartPr>
            <p14:xfrm>
              <a:off x="7926220" y="4705911"/>
              <a:ext cx="267480" cy="354600"/>
            </p14:xfrm>
          </p:contentPart>
        </mc:Choice>
        <mc:Fallback xmlns="">
          <p:pic>
            <p:nvPicPr>
              <p:cNvPr id="171" name="墨迹 172">
                <a:extLst>
                  <a:ext uri="{FF2B5EF4-FFF2-40B4-BE49-F238E27FC236}">
                    <a16:creationId xmlns:a16="http://schemas.microsoft.com/office/drawing/2014/main" id="{CEEA22D6-8906-EF46-8370-C44A15B182C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918660" y="4698351"/>
                <a:ext cx="282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2" name="墨迹 173">
                <a:extLst>
                  <a:ext uri="{FF2B5EF4-FFF2-40B4-BE49-F238E27FC236}">
                    <a16:creationId xmlns:a16="http://schemas.microsoft.com/office/drawing/2014/main" id="{3AA3A215-E308-2F47-972D-B9C80AE0BE90}"/>
                  </a:ext>
                </a:extLst>
              </p14:cNvPr>
              <p14:cNvContentPartPr/>
              <p14:nvPr/>
            </p14:nvContentPartPr>
            <p14:xfrm>
              <a:off x="7117660" y="4655151"/>
              <a:ext cx="596880" cy="317880"/>
            </p14:xfrm>
          </p:contentPart>
        </mc:Choice>
        <mc:Fallback xmlns="">
          <p:pic>
            <p:nvPicPr>
              <p:cNvPr id="172" name="墨迹 173">
                <a:extLst>
                  <a:ext uri="{FF2B5EF4-FFF2-40B4-BE49-F238E27FC236}">
                    <a16:creationId xmlns:a16="http://schemas.microsoft.com/office/drawing/2014/main" id="{3AA3A215-E308-2F47-972D-B9C80AE0BE9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110105" y="4647591"/>
                <a:ext cx="611991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C2DB13BE-5C66-3D46-A010-BE1DEA75CAFC}"/>
                  </a:ext>
                </a:extLst>
              </p14:cNvPr>
              <p14:cNvContentPartPr/>
              <p14:nvPr/>
            </p14:nvContentPartPr>
            <p14:xfrm>
              <a:off x="3400300" y="6199191"/>
              <a:ext cx="12960" cy="4392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C2DB13BE-5C66-3D46-A010-BE1DEA75CAF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392740" y="6191631"/>
                <a:ext cx="27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DB952A52-63FF-7C40-9EDD-A4069BA034B3}"/>
                  </a:ext>
                </a:extLst>
              </p14:cNvPr>
              <p14:cNvContentPartPr/>
              <p14:nvPr/>
            </p14:nvContentPartPr>
            <p14:xfrm>
              <a:off x="3686500" y="5943951"/>
              <a:ext cx="112320" cy="38016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DB952A52-63FF-7C40-9EDD-A4069BA034B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678940" y="5936391"/>
                <a:ext cx="1274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2" name="墨迹 181">
                <a:extLst>
                  <a:ext uri="{FF2B5EF4-FFF2-40B4-BE49-F238E27FC236}">
                    <a16:creationId xmlns:a16="http://schemas.microsoft.com/office/drawing/2014/main" id="{0E34BE60-CEEF-494D-B971-7151435429F6}"/>
                  </a:ext>
                </a:extLst>
              </p14:cNvPr>
              <p14:cNvContentPartPr/>
              <p14:nvPr/>
            </p14:nvContentPartPr>
            <p14:xfrm>
              <a:off x="3960460" y="6043671"/>
              <a:ext cx="360" cy="180720"/>
            </p14:xfrm>
          </p:contentPart>
        </mc:Choice>
        <mc:Fallback xmlns="">
          <p:pic>
            <p:nvPicPr>
              <p:cNvPr id="182" name="墨迹 181">
                <a:extLst>
                  <a:ext uri="{FF2B5EF4-FFF2-40B4-BE49-F238E27FC236}">
                    <a16:creationId xmlns:a16="http://schemas.microsoft.com/office/drawing/2014/main" id="{0E34BE60-CEEF-494D-B971-7151435429F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52900" y="6036111"/>
                <a:ext cx="154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00C7A050-482C-0D4A-9DE2-753DA9FE903F}"/>
                  </a:ext>
                </a:extLst>
              </p14:cNvPr>
              <p14:cNvContentPartPr/>
              <p14:nvPr/>
            </p14:nvContentPartPr>
            <p14:xfrm>
              <a:off x="4159540" y="6230151"/>
              <a:ext cx="25200" cy="12960"/>
            </p14:xfrm>
          </p:contentPart>
        </mc:Choice>
        <mc:Fallback xmlns=""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00C7A050-482C-0D4A-9DE2-753DA9FE903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51980" y="6222591"/>
                <a:ext cx="40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EB590FEE-C50C-274D-94FE-1882E2DE4B96}"/>
                  </a:ext>
                </a:extLst>
              </p14:cNvPr>
              <p14:cNvContentPartPr/>
              <p14:nvPr/>
            </p14:nvContentPartPr>
            <p14:xfrm>
              <a:off x="4402540" y="6037191"/>
              <a:ext cx="43920" cy="187200"/>
            </p14:xfrm>
          </p:contentPart>
        </mc:Choice>
        <mc:Fallback xmlns=""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EB590FEE-C50C-274D-94FE-1882E2DE4B9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94980" y="6029631"/>
                <a:ext cx="59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C58E3169-A5F0-FB44-A220-CCFECBB23A1A}"/>
                  </a:ext>
                </a:extLst>
              </p14:cNvPr>
              <p14:cNvContentPartPr/>
              <p14:nvPr/>
            </p14:nvContentPartPr>
            <p14:xfrm>
              <a:off x="4632940" y="5968791"/>
              <a:ext cx="74520" cy="236880"/>
            </p14:xfrm>
          </p:contentPart>
        </mc:Choice>
        <mc:Fallback xmlns=""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C58E3169-A5F0-FB44-A220-CCFECBB23A1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25380" y="5961231"/>
                <a:ext cx="89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415EDBB2-1964-C743-9670-C9A95C9B8D9C}"/>
                  </a:ext>
                </a:extLst>
              </p14:cNvPr>
              <p14:cNvContentPartPr/>
              <p14:nvPr/>
            </p14:nvContentPartPr>
            <p14:xfrm>
              <a:off x="6301180" y="6140511"/>
              <a:ext cx="143640" cy="9360"/>
            </p14:xfrm>
          </p:contentPart>
        </mc:Choice>
        <mc:Fallback xmlns=""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415EDBB2-1964-C743-9670-C9A95C9B8D9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93620" y="6132951"/>
                <a:ext cx="1587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E54D807F-D0D9-9D48-BC31-506B1C639AAE}"/>
                  </a:ext>
                </a:extLst>
              </p14:cNvPr>
              <p14:cNvContentPartPr/>
              <p14:nvPr/>
            </p14:nvContentPartPr>
            <p14:xfrm>
              <a:off x="6643540" y="6112071"/>
              <a:ext cx="112320" cy="31320"/>
            </p14:xfrm>
          </p:contentPart>
        </mc:Choice>
        <mc:Fallback xmlns=""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E54D807F-D0D9-9D48-BC31-506B1C639AA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35980" y="6104511"/>
                <a:ext cx="1274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6" name="墨迹 198">
                <a:extLst>
                  <a:ext uri="{FF2B5EF4-FFF2-40B4-BE49-F238E27FC236}">
                    <a16:creationId xmlns:a16="http://schemas.microsoft.com/office/drawing/2014/main" id="{1FBFDF0D-C1D8-3545-8511-F0678D05A9BE}"/>
                  </a:ext>
                </a:extLst>
              </p14:cNvPr>
              <p14:cNvContentPartPr/>
              <p14:nvPr/>
            </p14:nvContentPartPr>
            <p14:xfrm>
              <a:off x="6985900" y="5709951"/>
              <a:ext cx="1335960" cy="489240"/>
            </p14:xfrm>
          </p:contentPart>
        </mc:Choice>
        <mc:Fallback xmlns="">
          <p:pic>
            <p:nvPicPr>
              <p:cNvPr id="196" name="墨迹 198">
                <a:extLst>
                  <a:ext uri="{FF2B5EF4-FFF2-40B4-BE49-F238E27FC236}">
                    <a16:creationId xmlns:a16="http://schemas.microsoft.com/office/drawing/2014/main" id="{1FBFDF0D-C1D8-3545-8511-F0678D05A9B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78700" y="5702751"/>
                <a:ext cx="135108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7" name="墨迹 199">
                <a:extLst>
                  <a:ext uri="{FF2B5EF4-FFF2-40B4-BE49-F238E27FC236}">
                    <a16:creationId xmlns:a16="http://schemas.microsoft.com/office/drawing/2014/main" id="{41166F66-8C68-504C-9CDA-5A7C21E607E1}"/>
                  </a:ext>
                </a:extLst>
              </p14:cNvPr>
              <p14:cNvContentPartPr/>
              <p14:nvPr/>
            </p14:nvContentPartPr>
            <p14:xfrm>
              <a:off x="2715220" y="5887791"/>
              <a:ext cx="423720" cy="529560"/>
            </p14:xfrm>
          </p:contentPart>
        </mc:Choice>
        <mc:Fallback xmlns="">
          <p:pic>
            <p:nvPicPr>
              <p:cNvPr id="197" name="墨迹 199">
                <a:extLst>
                  <a:ext uri="{FF2B5EF4-FFF2-40B4-BE49-F238E27FC236}">
                    <a16:creationId xmlns:a16="http://schemas.microsoft.com/office/drawing/2014/main" id="{41166F66-8C68-504C-9CDA-5A7C21E607E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708020" y="5880231"/>
                <a:ext cx="43884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8" name="墨迹 200">
                <a:extLst>
                  <a:ext uri="{FF2B5EF4-FFF2-40B4-BE49-F238E27FC236}">
                    <a16:creationId xmlns:a16="http://schemas.microsoft.com/office/drawing/2014/main" id="{673F3539-8805-354F-823E-9600C1E703A6}"/>
                  </a:ext>
                </a:extLst>
              </p14:cNvPr>
              <p14:cNvContentPartPr/>
              <p14:nvPr/>
            </p14:nvContentPartPr>
            <p14:xfrm>
              <a:off x="2260900" y="5862951"/>
              <a:ext cx="299160" cy="392760"/>
            </p14:xfrm>
          </p:contentPart>
        </mc:Choice>
        <mc:Fallback xmlns="">
          <p:pic>
            <p:nvPicPr>
              <p:cNvPr id="198" name="墨迹 200">
                <a:extLst>
                  <a:ext uri="{FF2B5EF4-FFF2-40B4-BE49-F238E27FC236}">
                    <a16:creationId xmlns:a16="http://schemas.microsoft.com/office/drawing/2014/main" id="{673F3539-8805-354F-823E-9600C1E703A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253340" y="5855384"/>
                <a:ext cx="314280" cy="40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6B4D1030-9883-0547-BBCF-219953B9AD3B}"/>
                  </a:ext>
                </a:extLst>
              </p14:cNvPr>
              <p14:cNvContentPartPr/>
              <p14:nvPr/>
            </p14:nvContentPartPr>
            <p14:xfrm>
              <a:off x="3281860" y="3709071"/>
              <a:ext cx="1401120" cy="1033920"/>
            </p14:xfrm>
          </p:contentPart>
        </mc:Choice>
        <mc:Fallback xmlns=""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6B4D1030-9883-0547-BBCF-219953B9AD3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74300" y="3701511"/>
                <a:ext cx="141624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3" name="墨迹 202">
                <a:extLst>
                  <a:ext uri="{FF2B5EF4-FFF2-40B4-BE49-F238E27FC236}">
                    <a16:creationId xmlns:a16="http://schemas.microsoft.com/office/drawing/2014/main" id="{65580F24-E28F-4848-948C-7BD81D3DFB53}"/>
                  </a:ext>
                </a:extLst>
              </p14:cNvPr>
              <p14:cNvContentPartPr/>
              <p14:nvPr/>
            </p14:nvContentPartPr>
            <p14:xfrm>
              <a:off x="2130220" y="4549311"/>
              <a:ext cx="1245600" cy="697680"/>
            </p14:xfrm>
          </p:contentPart>
        </mc:Choice>
        <mc:Fallback xmlns="">
          <p:pic>
            <p:nvPicPr>
              <p:cNvPr id="203" name="墨迹 202">
                <a:extLst>
                  <a:ext uri="{FF2B5EF4-FFF2-40B4-BE49-F238E27FC236}">
                    <a16:creationId xmlns:a16="http://schemas.microsoft.com/office/drawing/2014/main" id="{65580F24-E28F-4848-948C-7BD81D3DFB5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122660" y="4541751"/>
                <a:ext cx="12603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6" name="墨迹 206">
                <a:extLst>
                  <a:ext uri="{FF2B5EF4-FFF2-40B4-BE49-F238E27FC236}">
                    <a16:creationId xmlns:a16="http://schemas.microsoft.com/office/drawing/2014/main" id="{956214D3-73E5-0E44-8B48-83E821AEE259}"/>
                  </a:ext>
                </a:extLst>
              </p14:cNvPr>
              <p14:cNvContentPartPr/>
              <p14:nvPr/>
            </p14:nvContentPartPr>
            <p14:xfrm>
              <a:off x="5242780" y="4997511"/>
              <a:ext cx="4137840" cy="492480"/>
            </p14:xfrm>
          </p:contentPart>
        </mc:Choice>
        <mc:Fallback xmlns="">
          <p:pic>
            <p:nvPicPr>
              <p:cNvPr id="206" name="墨迹 206">
                <a:extLst>
                  <a:ext uri="{FF2B5EF4-FFF2-40B4-BE49-F238E27FC236}">
                    <a16:creationId xmlns:a16="http://schemas.microsoft.com/office/drawing/2014/main" id="{956214D3-73E5-0E44-8B48-83E821AEE25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35219" y="4989945"/>
                <a:ext cx="4152961" cy="507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5" name="墨迹 215">
                <a:extLst>
                  <a:ext uri="{FF2B5EF4-FFF2-40B4-BE49-F238E27FC236}">
                    <a16:creationId xmlns:a16="http://schemas.microsoft.com/office/drawing/2014/main" id="{1C75E69D-CE44-EC44-B3D5-0D97E8551C37}"/>
                  </a:ext>
                </a:extLst>
              </p14:cNvPr>
              <p14:cNvContentPartPr/>
              <p14:nvPr/>
            </p14:nvContentPartPr>
            <p14:xfrm>
              <a:off x="9569620" y="4219551"/>
              <a:ext cx="1282680" cy="715680"/>
            </p14:xfrm>
          </p:contentPart>
        </mc:Choice>
        <mc:Fallback xmlns="">
          <p:pic>
            <p:nvPicPr>
              <p:cNvPr id="215" name="墨迹 215">
                <a:extLst>
                  <a:ext uri="{FF2B5EF4-FFF2-40B4-BE49-F238E27FC236}">
                    <a16:creationId xmlns:a16="http://schemas.microsoft.com/office/drawing/2014/main" id="{1C75E69D-CE44-EC44-B3D5-0D97E8551C3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59540" y="4211991"/>
                <a:ext cx="130032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5" name="墨迹 225">
                <a:extLst>
                  <a:ext uri="{FF2B5EF4-FFF2-40B4-BE49-F238E27FC236}">
                    <a16:creationId xmlns:a16="http://schemas.microsoft.com/office/drawing/2014/main" id="{D957F67B-30D3-1D4F-8605-C642714D5784}"/>
                  </a:ext>
                </a:extLst>
              </p14:cNvPr>
              <p14:cNvContentPartPr/>
              <p14:nvPr/>
            </p14:nvContentPartPr>
            <p14:xfrm>
              <a:off x="9775180" y="5140791"/>
              <a:ext cx="2079720" cy="697680"/>
            </p14:xfrm>
          </p:contentPart>
        </mc:Choice>
        <mc:Fallback xmlns="">
          <p:pic>
            <p:nvPicPr>
              <p:cNvPr id="225" name="墨迹 225">
                <a:extLst>
                  <a:ext uri="{FF2B5EF4-FFF2-40B4-BE49-F238E27FC236}">
                    <a16:creationId xmlns:a16="http://schemas.microsoft.com/office/drawing/2014/main" id="{D957F67B-30D3-1D4F-8605-C642714D578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767620" y="5133231"/>
                <a:ext cx="2094840" cy="71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354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A2AF54AC-3D76-2D46-9250-45BF3ECA5635}"/>
                  </a:ext>
                </a:extLst>
              </p14:cNvPr>
              <p14:cNvContentPartPr/>
              <p14:nvPr/>
            </p14:nvContentPartPr>
            <p14:xfrm>
              <a:off x="1221220" y="820431"/>
              <a:ext cx="367560" cy="31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A2AF54AC-3D76-2D46-9250-45BF3ECA56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660" y="812871"/>
                <a:ext cx="382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D47F4D58-2586-B445-88CF-6737D0B447DC}"/>
                  </a:ext>
                </a:extLst>
              </p14:cNvPr>
              <p14:cNvContentPartPr/>
              <p14:nvPr/>
            </p14:nvContentPartPr>
            <p14:xfrm>
              <a:off x="1993060" y="851391"/>
              <a:ext cx="19080" cy="64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D47F4D58-2586-B445-88CF-6737D0B447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5860" y="843831"/>
                <a:ext cx="34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21">
                <a:extLst>
                  <a:ext uri="{FF2B5EF4-FFF2-40B4-BE49-F238E27FC236}">
                    <a16:creationId xmlns:a16="http://schemas.microsoft.com/office/drawing/2014/main" id="{4B9F7A25-ECA2-4E49-A58A-2E6C27FD4007}"/>
                  </a:ext>
                </a:extLst>
              </p14:cNvPr>
              <p14:cNvContentPartPr/>
              <p14:nvPr/>
            </p14:nvContentPartPr>
            <p14:xfrm>
              <a:off x="4943980" y="714591"/>
              <a:ext cx="1245600" cy="534240"/>
            </p14:xfrm>
          </p:contentPart>
        </mc:Choice>
        <mc:Fallback xmlns="">
          <p:pic>
            <p:nvPicPr>
              <p:cNvPr id="20" name="墨迹 21">
                <a:extLst>
                  <a:ext uri="{FF2B5EF4-FFF2-40B4-BE49-F238E27FC236}">
                    <a16:creationId xmlns:a16="http://schemas.microsoft.com/office/drawing/2014/main" id="{4B9F7A25-ECA2-4E49-A58A-2E6C27FD40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6420" y="707031"/>
                <a:ext cx="1260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墨迹 22">
                <a:extLst>
                  <a:ext uri="{FF2B5EF4-FFF2-40B4-BE49-F238E27FC236}">
                    <a16:creationId xmlns:a16="http://schemas.microsoft.com/office/drawing/2014/main" id="{4641496D-B7AC-E046-A526-7FD43E9844F5}"/>
                  </a:ext>
                </a:extLst>
              </p14:cNvPr>
              <p14:cNvContentPartPr/>
              <p14:nvPr/>
            </p14:nvContentPartPr>
            <p14:xfrm>
              <a:off x="2497420" y="590031"/>
              <a:ext cx="2160720" cy="856440"/>
            </p14:xfrm>
          </p:contentPart>
        </mc:Choice>
        <mc:Fallback xmlns="">
          <p:pic>
            <p:nvPicPr>
              <p:cNvPr id="21" name="墨迹 22">
                <a:extLst>
                  <a:ext uri="{FF2B5EF4-FFF2-40B4-BE49-F238E27FC236}">
                    <a16:creationId xmlns:a16="http://schemas.microsoft.com/office/drawing/2014/main" id="{4641496D-B7AC-E046-A526-7FD43E9844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9860" y="582474"/>
                <a:ext cx="2175840" cy="8715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89263B0-9202-1A40-ABEA-7E3BB42BC559}"/>
                  </a:ext>
                </a:extLst>
              </p14:cNvPr>
              <p14:cNvContentPartPr/>
              <p14:nvPr/>
            </p14:nvContentPartPr>
            <p14:xfrm>
              <a:off x="1339660" y="2077911"/>
              <a:ext cx="180720" cy="813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89263B0-9202-1A40-ABEA-7E3BB42BC5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2100" y="2070351"/>
                <a:ext cx="195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EE90407-1ADF-6A4A-A199-4A945D681ED1}"/>
                  </a:ext>
                </a:extLst>
              </p14:cNvPr>
              <p14:cNvContentPartPr/>
              <p14:nvPr/>
            </p14:nvContentPartPr>
            <p14:xfrm>
              <a:off x="1121500" y="2328831"/>
              <a:ext cx="535680" cy="666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EE90407-1ADF-6A4A-A199-4A945D681E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3940" y="2321271"/>
                <a:ext cx="5508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92F84D1C-3643-7345-BFC2-BFFCC12D0899}"/>
                  </a:ext>
                </a:extLst>
              </p14:cNvPr>
              <p14:cNvContentPartPr/>
              <p14:nvPr/>
            </p14:nvContentPartPr>
            <p14:xfrm>
              <a:off x="1993780" y="2357991"/>
              <a:ext cx="37080" cy="648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92F84D1C-3643-7345-BFC2-BFFCC12D089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6220" y="2350431"/>
                <a:ext cx="52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7EFA20D-092D-C74D-B371-60D66945A92C}"/>
                  </a:ext>
                </a:extLst>
              </p14:cNvPr>
              <p14:cNvContentPartPr/>
              <p14:nvPr/>
            </p14:nvContentPartPr>
            <p14:xfrm>
              <a:off x="2603980" y="2021751"/>
              <a:ext cx="173880" cy="38628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7EFA20D-092D-C74D-B371-60D66945A9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6420" y="2014191"/>
                <a:ext cx="1890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C9CE8B1-BEEB-0744-BCCC-C61F9BC0BD1E}"/>
                  </a:ext>
                </a:extLst>
              </p14:cNvPr>
              <p14:cNvContentPartPr/>
              <p14:nvPr/>
            </p14:nvContentPartPr>
            <p14:xfrm>
              <a:off x="2510020" y="1984671"/>
              <a:ext cx="535680" cy="57924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C9CE8B1-BEEB-0744-BCCC-C61F9BC0BD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2460" y="1977111"/>
                <a:ext cx="55080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B26F9B02-56DC-1540-9D3D-6F5EE0D1C6BF}"/>
                  </a:ext>
                </a:extLst>
              </p14:cNvPr>
              <p14:cNvContentPartPr/>
              <p14:nvPr/>
            </p14:nvContentPartPr>
            <p14:xfrm>
              <a:off x="3200860" y="2034351"/>
              <a:ext cx="342720" cy="41472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B26F9B02-56DC-1540-9D3D-6F5EE0D1C6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93300" y="2026791"/>
                <a:ext cx="3578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9F87862-5BC0-AF42-88F8-23E1E543FD21}"/>
                  </a:ext>
                </a:extLst>
              </p14:cNvPr>
              <p14:cNvContentPartPr/>
              <p14:nvPr/>
            </p14:nvContentPartPr>
            <p14:xfrm>
              <a:off x="3593260" y="1909791"/>
              <a:ext cx="93600" cy="9561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9F87862-5BC0-AF42-88F8-23E1E543FD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85700" y="1902231"/>
                <a:ext cx="10872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752B4014-E6C2-A74E-829B-92785DB6AB51}"/>
                  </a:ext>
                </a:extLst>
              </p14:cNvPr>
              <p14:cNvContentPartPr/>
              <p14:nvPr/>
            </p14:nvContentPartPr>
            <p14:xfrm>
              <a:off x="3667780" y="2227311"/>
              <a:ext cx="149760" cy="1746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752B4014-E6C2-A74E-829B-92785DB6AB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60220" y="2219751"/>
                <a:ext cx="164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5BD4526B-FED3-EF48-859C-F9BC03E25062}"/>
                  </a:ext>
                </a:extLst>
              </p14:cNvPr>
              <p14:cNvContentPartPr/>
              <p14:nvPr/>
            </p14:nvContentPartPr>
            <p14:xfrm>
              <a:off x="3991780" y="2134071"/>
              <a:ext cx="274320" cy="29916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5BD4526B-FED3-EF48-859C-F9BC03E250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84220" y="2126511"/>
                <a:ext cx="2894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8D6A7E76-E811-A944-AA4C-A27686C6B461}"/>
                  </a:ext>
                </a:extLst>
              </p14:cNvPr>
              <p14:cNvContentPartPr/>
              <p14:nvPr/>
            </p14:nvContentPartPr>
            <p14:xfrm>
              <a:off x="4539340" y="2116071"/>
              <a:ext cx="336600" cy="38556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8D6A7E76-E811-A944-AA4C-A27686C6B4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31780" y="2108511"/>
                <a:ext cx="3517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34B8A7C1-4F39-8D4A-AB18-DF4C9C0432A9}"/>
                  </a:ext>
                </a:extLst>
              </p14:cNvPr>
              <p14:cNvContentPartPr/>
              <p14:nvPr/>
            </p14:nvContentPartPr>
            <p14:xfrm>
              <a:off x="4894300" y="2053071"/>
              <a:ext cx="168480" cy="14364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34B8A7C1-4F39-8D4A-AB18-DF4C9C0432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6740" y="2045511"/>
                <a:ext cx="183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A3379F8-9B28-0C4B-A655-74C81D3474BE}"/>
                  </a:ext>
                </a:extLst>
              </p14:cNvPr>
              <p14:cNvContentPartPr/>
              <p14:nvPr/>
            </p14:nvContentPartPr>
            <p14:xfrm>
              <a:off x="4888180" y="2034351"/>
              <a:ext cx="100080" cy="46728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A3379F8-9B28-0C4B-A655-74C81D3474B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80620" y="2026791"/>
                <a:ext cx="1152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934F87C1-C571-EC4C-B26B-8B72B5894EE8}"/>
                  </a:ext>
                </a:extLst>
              </p14:cNvPr>
              <p14:cNvContentPartPr/>
              <p14:nvPr/>
            </p14:nvContentPartPr>
            <p14:xfrm>
              <a:off x="4844620" y="2295711"/>
              <a:ext cx="442440" cy="162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934F87C1-C571-EC4C-B26B-8B72B5894E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37060" y="2288151"/>
                <a:ext cx="4575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88028231-01E0-2447-8202-90E93E3FA144}"/>
                  </a:ext>
                </a:extLst>
              </p14:cNvPr>
              <p14:cNvContentPartPr/>
              <p14:nvPr/>
            </p14:nvContentPartPr>
            <p14:xfrm>
              <a:off x="5268700" y="1953351"/>
              <a:ext cx="503280" cy="53568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88028231-01E0-2447-8202-90E93E3FA1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1140" y="1945791"/>
                <a:ext cx="51840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899D44A4-6EA8-D143-ACF5-3973CA7CF47C}"/>
                  </a:ext>
                </a:extLst>
              </p14:cNvPr>
              <p14:cNvContentPartPr/>
              <p14:nvPr/>
            </p14:nvContentPartPr>
            <p14:xfrm>
              <a:off x="5498740" y="2333151"/>
              <a:ext cx="191880" cy="4546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899D44A4-6EA8-D143-ACF5-3973CA7CF4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91180" y="2325591"/>
                <a:ext cx="2070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D434433E-857C-7647-92D7-93DBE1A3F40F}"/>
                  </a:ext>
                </a:extLst>
              </p14:cNvPr>
              <p14:cNvContentPartPr/>
              <p14:nvPr/>
            </p14:nvContentPartPr>
            <p14:xfrm>
              <a:off x="6176620" y="2096631"/>
              <a:ext cx="193320" cy="3740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D434433E-857C-7647-92D7-93DBE1A3F40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69060" y="2089071"/>
                <a:ext cx="2084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8368EA6-C045-7448-8E98-4099158FECB1}"/>
                  </a:ext>
                </a:extLst>
              </p14:cNvPr>
              <p14:cNvContentPartPr/>
              <p14:nvPr/>
            </p14:nvContentPartPr>
            <p14:xfrm>
              <a:off x="6245380" y="2189871"/>
              <a:ext cx="109800" cy="439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8368EA6-C045-7448-8E98-4099158FEC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37820" y="2182311"/>
                <a:ext cx="124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80E48C64-A877-B04C-8C06-B42A38F1B556}"/>
                  </a:ext>
                </a:extLst>
              </p14:cNvPr>
              <p14:cNvContentPartPr/>
              <p14:nvPr/>
            </p14:nvContentPartPr>
            <p14:xfrm>
              <a:off x="6126940" y="2370591"/>
              <a:ext cx="100080" cy="3780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80E48C64-A877-B04C-8C06-B42A38F1B5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119380" y="2363031"/>
                <a:ext cx="1152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4" name="墨迹 55">
                <a:extLst>
                  <a:ext uri="{FF2B5EF4-FFF2-40B4-BE49-F238E27FC236}">
                    <a16:creationId xmlns:a16="http://schemas.microsoft.com/office/drawing/2014/main" id="{940F282F-C570-7742-A862-19E08DC22193}"/>
                  </a:ext>
                </a:extLst>
              </p14:cNvPr>
              <p14:cNvContentPartPr/>
              <p14:nvPr/>
            </p14:nvContentPartPr>
            <p14:xfrm>
              <a:off x="7291900" y="1879191"/>
              <a:ext cx="404280" cy="640800"/>
            </p14:xfrm>
          </p:contentPart>
        </mc:Choice>
        <mc:Fallback xmlns="">
          <p:pic>
            <p:nvPicPr>
              <p:cNvPr id="54" name="墨迹 55">
                <a:extLst>
                  <a:ext uri="{FF2B5EF4-FFF2-40B4-BE49-F238E27FC236}">
                    <a16:creationId xmlns:a16="http://schemas.microsoft.com/office/drawing/2014/main" id="{940F282F-C570-7742-A862-19E08DC221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84340" y="1871991"/>
                <a:ext cx="41940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5" name="墨迹 56">
                <a:extLst>
                  <a:ext uri="{FF2B5EF4-FFF2-40B4-BE49-F238E27FC236}">
                    <a16:creationId xmlns:a16="http://schemas.microsoft.com/office/drawing/2014/main" id="{ACCA1549-CB9D-2142-935E-8C0F04914A13}"/>
                  </a:ext>
                </a:extLst>
              </p14:cNvPr>
              <p14:cNvContentPartPr/>
              <p14:nvPr/>
            </p14:nvContentPartPr>
            <p14:xfrm>
              <a:off x="6718420" y="2021751"/>
              <a:ext cx="305640" cy="479880"/>
            </p14:xfrm>
          </p:contentPart>
        </mc:Choice>
        <mc:Fallback xmlns="">
          <p:pic>
            <p:nvPicPr>
              <p:cNvPr id="55" name="墨迹 56">
                <a:extLst>
                  <a:ext uri="{FF2B5EF4-FFF2-40B4-BE49-F238E27FC236}">
                    <a16:creationId xmlns:a16="http://schemas.microsoft.com/office/drawing/2014/main" id="{ACCA1549-CB9D-2142-935E-8C0F04914A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10851" y="2014191"/>
                <a:ext cx="320778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8ABF8D35-8E1A-244A-B937-9F932716CD71}"/>
                  </a:ext>
                </a:extLst>
              </p14:cNvPr>
              <p14:cNvContentPartPr/>
              <p14:nvPr/>
            </p14:nvContentPartPr>
            <p14:xfrm>
              <a:off x="7820380" y="2532231"/>
              <a:ext cx="62640" cy="565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8ABF8D35-8E1A-244A-B937-9F932716CD7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12820" y="2524671"/>
                <a:ext cx="77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墨迹 66">
                <a:extLst>
                  <a:ext uri="{FF2B5EF4-FFF2-40B4-BE49-F238E27FC236}">
                    <a16:creationId xmlns:a16="http://schemas.microsoft.com/office/drawing/2014/main" id="{67EEA074-CDCC-0E41-A945-72D78E4BA2AF}"/>
                  </a:ext>
                </a:extLst>
              </p14:cNvPr>
              <p14:cNvContentPartPr/>
              <p14:nvPr/>
            </p14:nvContentPartPr>
            <p14:xfrm>
              <a:off x="8193700" y="2040471"/>
              <a:ext cx="1482120" cy="703800"/>
            </p14:xfrm>
          </p:contentPart>
        </mc:Choice>
        <mc:Fallback xmlns="">
          <p:pic>
            <p:nvPicPr>
              <p:cNvPr id="66" name="墨迹 66">
                <a:extLst>
                  <a:ext uri="{FF2B5EF4-FFF2-40B4-BE49-F238E27FC236}">
                    <a16:creationId xmlns:a16="http://schemas.microsoft.com/office/drawing/2014/main" id="{67EEA074-CDCC-0E41-A945-72D78E4BA2A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86140" y="2032911"/>
                <a:ext cx="14972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1" name="墨迹 71">
                <a:extLst>
                  <a:ext uri="{FF2B5EF4-FFF2-40B4-BE49-F238E27FC236}">
                    <a16:creationId xmlns:a16="http://schemas.microsoft.com/office/drawing/2014/main" id="{A7DD62F7-697D-AE4B-8A0C-1604C17F8809}"/>
                  </a:ext>
                </a:extLst>
              </p14:cNvPr>
              <p14:cNvContentPartPr/>
              <p14:nvPr/>
            </p14:nvContentPartPr>
            <p14:xfrm>
              <a:off x="1239940" y="3764871"/>
              <a:ext cx="567000" cy="343080"/>
            </p14:xfrm>
          </p:contentPart>
        </mc:Choice>
        <mc:Fallback xmlns="">
          <p:pic>
            <p:nvPicPr>
              <p:cNvPr id="71" name="墨迹 71">
                <a:extLst>
                  <a:ext uri="{FF2B5EF4-FFF2-40B4-BE49-F238E27FC236}">
                    <a16:creationId xmlns:a16="http://schemas.microsoft.com/office/drawing/2014/main" id="{A7DD62F7-697D-AE4B-8A0C-1604C17F88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32380" y="3757303"/>
                <a:ext cx="582120" cy="358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4" name="墨迹 84">
                <a:extLst>
                  <a:ext uri="{FF2B5EF4-FFF2-40B4-BE49-F238E27FC236}">
                    <a16:creationId xmlns:a16="http://schemas.microsoft.com/office/drawing/2014/main" id="{21D263EC-EBF5-224A-885A-FF0B42758E6E}"/>
                  </a:ext>
                </a:extLst>
              </p14:cNvPr>
              <p14:cNvContentPartPr/>
              <p14:nvPr/>
            </p14:nvContentPartPr>
            <p14:xfrm>
              <a:off x="2684260" y="3497391"/>
              <a:ext cx="3922560" cy="961920"/>
            </p14:xfrm>
          </p:contentPart>
        </mc:Choice>
        <mc:Fallback xmlns="">
          <p:pic>
            <p:nvPicPr>
              <p:cNvPr id="84" name="墨迹 84">
                <a:extLst>
                  <a:ext uri="{FF2B5EF4-FFF2-40B4-BE49-F238E27FC236}">
                    <a16:creationId xmlns:a16="http://schemas.microsoft.com/office/drawing/2014/main" id="{21D263EC-EBF5-224A-885A-FF0B42758E6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6700" y="3489831"/>
                <a:ext cx="3937320" cy="9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9" name="墨迹 89">
                <a:extLst>
                  <a:ext uri="{FF2B5EF4-FFF2-40B4-BE49-F238E27FC236}">
                    <a16:creationId xmlns:a16="http://schemas.microsoft.com/office/drawing/2014/main" id="{D1B362E2-92E4-CA40-8B4C-D19B23089527}"/>
                  </a:ext>
                </a:extLst>
              </p14:cNvPr>
              <p14:cNvContentPartPr/>
              <p14:nvPr/>
            </p14:nvContentPartPr>
            <p14:xfrm>
              <a:off x="1165060" y="5384151"/>
              <a:ext cx="623160" cy="369720"/>
            </p14:xfrm>
          </p:contentPart>
        </mc:Choice>
        <mc:Fallback xmlns="">
          <p:pic>
            <p:nvPicPr>
              <p:cNvPr id="89" name="墨迹 89">
                <a:extLst>
                  <a:ext uri="{FF2B5EF4-FFF2-40B4-BE49-F238E27FC236}">
                    <a16:creationId xmlns:a16="http://schemas.microsoft.com/office/drawing/2014/main" id="{D1B362E2-92E4-CA40-8B4C-D19B230895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7856" y="5376951"/>
                <a:ext cx="638289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2E5D5A9A-D0B9-B348-8C9C-41B4F0E2BEB2}"/>
                  </a:ext>
                </a:extLst>
              </p14:cNvPr>
              <p14:cNvContentPartPr/>
              <p14:nvPr/>
            </p14:nvContentPartPr>
            <p14:xfrm>
              <a:off x="4832020" y="5277951"/>
              <a:ext cx="80640" cy="5652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2E5D5A9A-D0B9-B348-8C9C-41B4F0E2BE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24460" y="5270391"/>
                <a:ext cx="957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F95DCC4-B165-4C44-B358-A828B4E68201}"/>
                  </a:ext>
                </a:extLst>
              </p14:cNvPr>
              <p14:cNvContentPartPr/>
              <p14:nvPr/>
            </p14:nvContentPartPr>
            <p14:xfrm>
              <a:off x="4751020" y="5533191"/>
              <a:ext cx="360720" cy="14292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F95DCC4-B165-4C44-B358-A828B4E682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43460" y="5525631"/>
                <a:ext cx="3758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墨迹 105">
                <a:extLst>
                  <a:ext uri="{FF2B5EF4-FFF2-40B4-BE49-F238E27FC236}">
                    <a16:creationId xmlns:a16="http://schemas.microsoft.com/office/drawing/2014/main" id="{D1D18E5A-FDF3-9442-AAE7-B7E2C87A5115}"/>
                  </a:ext>
                </a:extLst>
              </p14:cNvPr>
              <p14:cNvContentPartPr/>
              <p14:nvPr/>
            </p14:nvContentPartPr>
            <p14:xfrm>
              <a:off x="5420620" y="5240511"/>
              <a:ext cx="1783800" cy="603360"/>
            </p14:xfrm>
          </p:contentPart>
        </mc:Choice>
        <mc:Fallback xmlns="">
          <p:pic>
            <p:nvPicPr>
              <p:cNvPr id="103" name="墨迹 105">
                <a:extLst>
                  <a:ext uri="{FF2B5EF4-FFF2-40B4-BE49-F238E27FC236}">
                    <a16:creationId xmlns:a16="http://schemas.microsoft.com/office/drawing/2014/main" id="{D1D18E5A-FDF3-9442-AAE7-B7E2C87A511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13058" y="5232956"/>
                <a:ext cx="1798923" cy="618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墨迹 106">
                <a:extLst>
                  <a:ext uri="{FF2B5EF4-FFF2-40B4-BE49-F238E27FC236}">
                    <a16:creationId xmlns:a16="http://schemas.microsoft.com/office/drawing/2014/main" id="{43C6DC69-850D-9647-ADF1-71C465AE1726}"/>
                  </a:ext>
                </a:extLst>
              </p14:cNvPr>
              <p14:cNvContentPartPr/>
              <p14:nvPr/>
            </p14:nvContentPartPr>
            <p14:xfrm>
              <a:off x="3561940" y="5122071"/>
              <a:ext cx="704160" cy="970920"/>
            </p14:xfrm>
          </p:contentPart>
        </mc:Choice>
        <mc:Fallback xmlns="">
          <p:pic>
            <p:nvPicPr>
              <p:cNvPr id="104" name="墨迹 106">
                <a:extLst>
                  <a:ext uri="{FF2B5EF4-FFF2-40B4-BE49-F238E27FC236}">
                    <a16:creationId xmlns:a16="http://schemas.microsoft.com/office/drawing/2014/main" id="{43C6DC69-850D-9647-ADF1-71C465AE17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54376" y="5114511"/>
                <a:ext cx="719288" cy="9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墨迹 107">
                <a:extLst>
                  <a:ext uri="{FF2B5EF4-FFF2-40B4-BE49-F238E27FC236}">
                    <a16:creationId xmlns:a16="http://schemas.microsoft.com/office/drawing/2014/main" id="{0A97598A-7585-344F-B108-DEBFA119711F}"/>
                  </a:ext>
                </a:extLst>
              </p14:cNvPr>
              <p14:cNvContentPartPr/>
              <p14:nvPr/>
            </p14:nvContentPartPr>
            <p14:xfrm>
              <a:off x="2647540" y="5271471"/>
              <a:ext cx="510120" cy="647640"/>
            </p14:xfrm>
          </p:contentPart>
        </mc:Choice>
        <mc:Fallback xmlns="">
          <p:pic>
            <p:nvPicPr>
              <p:cNvPr id="105" name="墨迹 107">
                <a:extLst>
                  <a:ext uri="{FF2B5EF4-FFF2-40B4-BE49-F238E27FC236}">
                    <a16:creationId xmlns:a16="http://schemas.microsoft.com/office/drawing/2014/main" id="{0A97598A-7585-344F-B108-DEBFA119711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39980" y="5263911"/>
                <a:ext cx="5252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08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9">
                <a:extLst>
                  <a:ext uri="{FF2B5EF4-FFF2-40B4-BE49-F238E27FC236}">
                    <a16:creationId xmlns:a16="http://schemas.microsoft.com/office/drawing/2014/main" id="{5EFDA16E-5D25-9849-9A0A-E7CF7F34F502}"/>
                  </a:ext>
                </a:extLst>
              </p14:cNvPr>
              <p14:cNvContentPartPr/>
              <p14:nvPr/>
            </p14:nvContentPartPr>
            <p14:xfrm>
              <a:off x="586180" y="515151"/>
              <a:ext cx="1363680" cy="847080"/>
            </p14:xfrm>
          </p:contentPart>
        </mc:Choice>
        <mc:Fallback xmlns="">
          <p:pic>
            <p:nvPicPr>
              <p:cNvPr id="9" name="墨迹 9">
                <a:extLst>
                  <a:ext uri="{FF2B5EF4-FFF2-40B4-BE49-F238E27FC236}">
                    <a16:creationId xmlns:a16="http://schemas.microsoft.com/office/drawing/2014/main" id="{5EFDA16E-5D25-9849-9A0A-E7CF7F34F5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620" y="507591"/>
                <a:ext cx="137880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80E80B0-3454-E34A-A03C-D751707EC116}"/>
                  </a:ext>
                </a:extLst>
              </p14:cNvPr>
              <p14:cNvContentPartPr/>
              <p14:nvPr/>
            </p14:nvContentPartPr>
            <p14:xfrm>
              <a:off x="1482580" y="1610991"/>
              <a:ext cx="361440" cy="15753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80E80B0-3454-E34A-A03C-D751707EC1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5020" y="1603431"/>
                <a:ext cx="376560" cy="15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66CEFD96-5554-494B-8506-693FF12EF50C}"/>
                  </a:ext>
                </a:extLst>
              </p14:cNvPr>
              <p14:cNvContentPartPr/>
              <p14:nvPr/>
            </p14:nvContentPartPr>
            <p14:xfrm>
              <a:off x="2279620" y="1579671"/>
              <a:ext cx="37800" cy="2865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66CEFD96-5554-494B-8506-693FF12EF5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2060" y="1572471"/>
                <a:ext cx="529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17353E52-A3ED-6342-8BBF-64DEC2AB3CEA}"/>
                  </a:ext>
                </a:extLst>
              </p14:cNvPr>
              <p14:cNvContentPartPr/>
              <p14:nvPr/>
            </p14:nvContentPartPr>
            <p14:xfrm>
              <a:off x="3082780" y="1499031"/>
              <a:ext cx="212040" cy="2120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17353E52-A3ED-6342-8BBF-64DEC2AB3C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5220" y="1491471"/>
                <a:ext cx="227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E70DF56-CBA4-FD4D-ABDA-0B2142FF3C6E}"/>
                  </a:ext>
                </a:extLst>
              </p14:cNvPr>
              <p14:cNvContentPartPr/>
              <p14:nvPr/>
            </p14:nvContentPartPr>
            <p14:xfrm>
              <a:off x="3736180" y="1436751"/>
              <a:ext cx="236160" cy="3488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E70DF56-CBA4-FD4D-ABDA-0B2142FF3C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8980" y="1429191"/>
                <a:ext cx="251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80F42E96-C2AD-974B-AD28-3339556105C3}"/>
                  </a:ext>
                </a:extLst>
              </p14:cNvPr>
              <p14:cNvContentPartPr/>
              <p14:nvPr/>
            </p14:nvContentPartPr>
            <p14:xfrm>
              <a:off x="2310580" y="2177631"/>
              <a:ext cx="268200" cy="25560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80F42E96-C2AD-974B-AD28-3339556105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03020" y="2170071"/>
                <a:ext cx="2829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EA2EA91-FCA1-1943-8728-2E41F5841D73}"/>
                  </a:ext>
                </a:extLst>
              </p14:cNvPr>
              <p14:cNvContentPartPr/>
              <p14:nvPr/>
            </p14:nvContentPartPr>
            <p14:xfrm>
              <a:off x="3291580" y="2053791"/>
              <a:ext cx="195480" cy="3794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EA2EA91-FCA1-1943-8728-2E41F5841D7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4020" y="2046231"/>
                <a:ext cx="2106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267DB47F-B77D-2D42-BE4A-6BA2A860BECF}"/>
                  </a:ext>
                </a:extLst>
              </p14:cNvPr>
              <p14:cNvContentPartPr/>
              <p14:nvPr/>
            </p14:nvContentPartPr>
            <p14:xfrm>
              <a:off x="3798460" y="2065311"/>
              <a:ext cx="56520" cy="29916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267DB47F-B77D-2D42-BE4A-6BA2A860BE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90900" y="2057751"/>
                <a:ext cx="71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DD9BC566-84D4-374B-A5A5-FC1FDA8450BC}"/>
                  </a:ext>
                </a:extLst>
              </p14:cNvPr>
              <p14:cNvContentPartPr/>
              <p14:nvPr/>
            </p14:nvContentPartPr>
            <p14:xfrm>
              <a:off x="2459980" y="2868471"/>
              <a:ext cx="199440" cy="28620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DD9BC566-84D4-374B-A5A5-FC1FDA8450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52420" y="2860911"/>
                <a:ext cx="214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065710A-40C7-2A48-97AD-8086DA396F34}"/>
                  </a:ext>
                </a:extLst>
              </p14:cNvPr>
              <p14:cNvContentPartPr/>
              <p14:nvPr/>
            </p14:nvContentPartPr>
            <p14:xfrm>
              <a:off x="3437380" y="2824911"/>
              <a:ext cx="25200" cy="2059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065710A-40C7-2A48-97AD-8086DA396F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0180" y="2817351"/>
                <a:ext cx="40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62034108-0B7A-9A4A-9871-A3102DBDBEB8}"/>
                  </a:ext>
                </a:extLst>
              </p14:cNvPr>
              <p14:cNvContentPartPr/>
              <p14:nvPr/>
            </p14:nvContentPartPr>
            <p14:xfrm>
              <a:off x="3817900" y="2775231"/>
              <a:ext cx="248760" cy="1872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62034108-0B7A-9A4A-9871-A3102DBDBEB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10340" y="2767671"/>
                <a:ext cx="2638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F92A79A-D021-C343-965A-D007A0AF8639}"/>
                  </a:ext>
                </a:extLst>
              </p14:cNvPr>
              <p14:cNvContentPartPr/>
              <p14:nvPr/>
            </p14:nvContentPartPr>
            <p14:xfrm>
              <a:off x="4371220" y="1393191"/>
              <a:ext cx="417600" cy="177480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F92A79A-D021-C343-965A-D007A0AF863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63660" y="1385631"/>
                <a:ext cx="432360" cy="17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墨迹 27">
                <a:extLst>
                  <a:ext uri="{FF2B5EF4-FFF2-40B4-BE49-F238E27FC236}">
                    <a16:creationId xmlns:a16="http://schemas.microsoft.com/office/drawing/2014/main" id="{4CA53091-AF4E-DE4A-8C2D-1BA878CE0A74}"/>
                  </a:ext>
                </a:extLst>
              </p14:cNvPr>
              <p14:cNvContentPartPr/>
              <p14:nvPr/>
            </p14:nvContentPartPr>
            <p14:xfrm>
              <a:off x="6017500" y="285111"/>
              <a:ext cx="1193040" cy="666360"/>
            </p14:xfrm>
          </p:contentPart>
        </mc:Choice>
        <mc:Fallback xmlns="">
          <p:pic>
            <p:nvPicPr>
              <p:cNvPr id="27" name="墨迹 27">
                <a:extLst>
                  <a:ext uri="{FF2B5EF4-FFF2-40B4-BE49-F238E27FC236}">
                    <a16:creationId xmlns:a16="http://schemas.microsoft.com/office/drawing/2014/main" id="{4CA53091-AF4E-DE4A-8C2D-1BA878CE0A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0300" y="277551"/>
                <a:ext cx="120780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631AE2D9-5260-5140-9C45-193E0A5CA434}"/>
                  </a:ext>
                </a:extLst>
              </p14:cNvPr>
              <p14:cNvContentPartPr/>
              <p14:nvPr/>
            </p14:nvContentPartPr>
            <p14:xfrm>
              <a:off x="6905260" y="1337031"/>
              <a:ext cx="268200" cy="168120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631AE2D9-5260-5140-9C45-193E0A5CA4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7700" y="1329471"/>
                <a:ext cx="282960" cy="16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0A8C966-9D02-DA49-8C4D-095606A885AD}"/>
                  </a:ext>
                </a:extLst>
              </p14:cNvPr>
              <p14:cNvContentPartPr/>
              <p14:nvPr/>
            </p14:nvContentPartPr>
            <p14:xfrm>
              <a:off x="7807780" y="1237311"/>
              <a:ext cx="68760" cy="311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0A8C966-9D02-DA49-8C4D-095606A885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00220" y="1229751"/>
                <a:ext cx="83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9CAE5CA-1E92-174F-8BD8-0B7D7113B861}"/>
                  </a:ext>
                </a:extLst>
              </p14:cNvPr>
              <p14:cNvContentPartPr/>
              <p14:nvPr/>
            </p14:nvContentPartPr>
            <p14:xfrm>
              <a:off x="8524540" y="1137951"/>
              <a:ext cx="254880" cy="2617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9CAE5CA-1E92-174F-8BD8-0B7D7113B8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16980" y="1130391"/>
                <a:ext cx="27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90C40F3-BBCF-C14E-95BA-9049EE4442CC}"/>
                  </a:ext>
                </a:extLst>
              </p14:cNvPr>
              <p14:cNvContentPartPr/>
              <p14:nvPr/>
            </p14:nvContentPartPr>
            <p14:xfrm>
              <a:off x="9357940" y="1113111"/>
              <a:ext cx="174600" cy="41112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90C40F3-BBCF-C14E-95BA-9049EE444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50380" y="1105551"/>
                <a:ext cx="1897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CBB64EE3-4F62-8648-9626-FE23936D8E97}"/>
                  </a:ext>
                </a:extLst>
              </p14:cNvPr>
              <p14:cNvContentPartPr/>
              <p14:nvPr/>
            </p14:nvContentPartPr>
            <p14:xfrm>
              <a:off x="7857460" y="1853631"/>
              <a:ext cx="192600" cy="342720"/>
            </p14:xfrm>
          </p:contentPart>
        </mc:Choice>
        <mc:Fallback xmlns=""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CBB64EE3-4F62-8648-9626-FE23936D8E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50260" y="1846071"/>
                <a:ext cx="2077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1C634905-E7E5-D94B-B316-EBC4E9FE5B6B}"/>
                  </a:ext>
                </a:extLst>
              </p14:cNvPr>
              <p14:cNvContentPartPr/>
              <p14:nvPr/>
            </p14:nvContentPartPr>
            <p14:xfrm>
              <a:off x="8649100" y="1928511"/>
              <a:ext cx="74520" cy="2361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1C634905-E7E5-D94B-B316-EBC4E9FE5B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41540" y="1920951"/>
                <a:ext cx="892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墨迹 37">
                <a:extLst>
                  <a:ext uri="{FF2B5EF4-FFF2-40B4-BE49-F238E27FC236}">
                    <a16:creationId xmlns:a16="http://schemas.microsoft.com/office/drawing/2014/main" id="{6D11C7F1-AED2-9E46-9881-9D3C60387972}"/>
                  </a:ext>
                </a:extLst>
              </p14:cNvPr>
              <p14:cNvContentPartPr/>
              <p14:nvPr/>
            </p14:nvContentPartPr>
            <p14:xfrm>
              <a:off x="9364060" y="1860111"/>
              <a:ext cx="280800" cy="155880"/>
            </p14:xfrm>
          </p:contentPart>
        </mc:Choice>
        <mc:Fallback xmlns="">
          <p:pic>
            <p:nvPicPr>
              <p:cNvPr id="37" name="墨迹 37">
                <a:extLst>
                  <a:ext uri="{FF2B5EF4-FFF2-40B4-BE49-F238E27FC236}">
                    <a16:creationId xmlns:a16="http://schemas.microsoft.com/office/drawing/2014/main" id="{6D11C7F1-AED2-9E46-9881-9D3C603879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56490" y="1852551"/>
                <a:ext cx="295939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墨迹 41">
                <a:extLst>
                  <a:ext uri="{FF2B5EF4-FFF2-40B4-BE49-F238E27FC236}">
                    <a16:creationId xmlns:a16="http://schemas.microsoft.com/office/drawing/2014/main" id="{37AD7878-F1E7-E641-B607-DF37BB9AC8BF}"/>
                  </a:ext>
                </a:extLst>
              </p14:cNvPr>
              <p14:cNvContentPartPr/>
              <p14:nvPr/>
            </p14:nvContentPartPr>
            <p14:xfrm>
              <a:off x="9326980" y="1860111"/>
              <a:ext cx="87480" cy="25200"/>
            </p14:xfrm>
          </p:contentPart>
        </mc:Choice>
        <mc:Fallback xmlns="">
          <p:pic>
            <p:nvPicPr>
              <p:cNvPr id="41" name="墨迹 41">
                <a:extLst>
                  <a:ext uri="{FF2B5EF4-FFF2-40B4-BE49-F238E27FC236}">
                    <a16:creationId xmlns:a16="http://schemas.microsoft.com/office/drawing/2014/main" id="{37AD7878-F1E7-E641-B607-DF37BB9AC8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19420" y="1852551"/>
                <a:ext cx="102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846A20F0-29EB-5C46-90B2-B1C73A06D496}"/>
                  </a:ext>
                </a:extLst>
              </p14:cNvPr>
              <p14:cNvContentPartPr/>
              <p14:nvPr/>
            </p14:nvContentPartPr>
            <p14:xfrm>
              <a:off x="7857460" y="2712951"/>
              <a:ext cx="199440" cy="1872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846A20F0-29EB-5C46-90B2-B1C73A06D4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50260" y="2705391"/>
                <a:ext cx="214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BEB2F8F1-DEB5-AF4E-A77F-1413E1EFA7F0}"/>
                  </a:ext>
                </a:extLst>
              </p14:cNvPr>
              <p14:cNvContentPartPr/>
              <p14:nvPr/>
            </p14:nvContentPartPr>
            <p14:xfrm>
              <a:off x="8685460" y="2631951"/>
              <a:ext cx="112320" cy="33300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BEB2F8F1-DEB5-AF4E-A77F-1413E1EFA7F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78260" y="2624391"/>
                <a:ext cx="1274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墨迹 47">
                <a:extLst>
                  <a:ext uri="{FF2B5EF4-FFF2-40B4-BE49-F238E27FC236}">
                    <a16:creationId xmlns:a16="http://schemas.microsoft.com/office/drawing/2014/main" id="{F0DE0996-ABEE-294C-8210-C0D43CEC8B18}"/>
                  </a:ext>
                </a:extLst>
              </p14:cNvPr>
              <p14:cNvContentPartPr/>
              <p14:nvPr/>
            </p14:nvContentPartPr>
            <p14:xfrm>
              <a:off x="9538660" y="1087911"/>
              <a:ext cx="664560" cy="2073600"/>
            </p14:xfrm>
          </p:contentPart>
        </mc:Choice>
        <mc:Fallback xmlns="">
          <p:pic>
            <p:nvPicPr>
              <p:cNvPr id="47" name="墨迹 47">
                <a:extLst>
                  <a:ext uri="{FF2B5EF4-FFF2-40B4-BE49-F238E27FC236}">
                    <a16:creationId xmlns:a16="http://schemas.microsoft.com/office/drawing/2014/main" id="{F0DE0996-ABEE-294C-8210-C0D43CEC8B1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31100" y="1080351"/>
                <a:ext cx="679680" cy="20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墨迹 53">
                <a:extLst>
                  <a:ext uri="{FF2B5EF4-FFF2-40B4-BE49-F238E27FC236}">
                    <a16:creationId xmlns:a16="http://schemas.microsoft.com/office/drawing/2014/main" id="{52707B1F-2D3D-A24C-836F-E6C02D0857E0}"/>
                  </a:ext>
                </a:extLst>
              </p14:cNvPr>
              <p14:cNvContentPartPr/>
              <p14:nvPr/>
            </p14:nvContentPartPr>
            <p14:xfrm>
              <a:off x="673300" y="4605471"/>
              <a:ext cx="634680" cy="529560"/>
            </p14:xfrm>
          </p:contentPart>
        </mc:Choice>
        <mc:Fallback xmlns="">
          <p:pic>
            <p:nvPicPr>
              <p:cNvPr id="53" name="墨迹 53">
                <a:extLst>
                  <a:ext uri="{FF2B5EF4-FFF2-40B4-BE49-F238E27FC236}">
                    <a16:creationId xmlns:a16="http://schemas.microsoft.com/office/drawing/2014/main" id="{52707B1F-2D3D-A24C-836F-E6C02D0857E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5740" y="4597911"/>
                <a:ext cx="649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墨迹 56">
                <a:extLst>
                  <a:ext uri="{FF2B5EF4-FFF2-40B4-BE49-F238E27FC236}">
                    <a16:creationId xmlns:a16="http://schemas.microsoft.com/office/drawing/2014/main" id="{0D77AA03-40FB-724B-85A1-795275B1016E}"/>
                  </a:ext>
                </a:extLst>
              </p14:cNvPr>
              <p14:cNvContentPartPr/>
              <p14:nvPr/>
            </p14:nvContentPartPr>
            <p14:xfrm>
              <a:off x="1663300" y="3951711"/>
              <a:ext cx="492480" cy="2615400"/>
            </p14:xfrm>
          </p:contentPart>
        </mc:Choice>
        <mc:Fallback xmlns="">
          <p:pic>
            <p:nvPicPr>
              <p:cNvPr id="56" name="墨迹 56">
                <a:extLst>
                  <a:ext uri="{FF2B5EF4-FFF2-40B4-BE49-F238E27FC236}">
                    <a16:creationId xmlns:a16="http://schemas.microsoft.com/office/drawing/2014/main" id="{0D77AA03-40FB-724B-85A1-795275B1016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53213" y="3941630"/>
                <a:ext cx="512655" cy="263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C002C678-6E92-B84B-B9FB-20D5E5F833BC}"/>
                  </a:ext>
                </a:extLst>
              </p14:cNvPr>
              <p14:cNvContentPartPr/>
              <p14:nvPr/>
            </p14:nvContentPartPr>
            <p14:xfrm>
              <a:off x="3829780" y="3877191"/>
              <a:ext cx="143640" cy="3052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C002C678-6E92-B84B-B9FB-20D5E5F833B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22220" y="3869631"/>
                <a:ext cx="1587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C920B4B9-EED1-2C44-B4DF-9D53F8AAACE0}"/>
                  </a:ext>
                </a:extLst>
              </p14:cNvPr>
              <p14:cNvContentPartPr/>
              <p14:nvPr/>
            </p14:nvContentPartPr>
            <p14:xfrm>
              <a:off x="5846860" y="3878271"/>
              <a:ext cx="87480" cy="3042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C920B4B9-EED1-2C44-B4DF-9D53F8AAACE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39300" y="3871071"/>
                <a:ext cx="1026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7EF840AB-1FFC-9444-AD01-808AC514C7EA}"/>
                  </a:ext>
                </a:extLst>
              </p14:cNvPr>
              <p14:cNvContentPartPr/>
              <p14:nvPr/>
            </p14:nvContentPartPr>
            <p14:xfrm>
              <a:off x="6799420" y="3914271"/>
              <a:ext cx="136800" cy="27432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7EF840AB-1FFC-9444-AD01-808AC514C7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91860" y="3906711"/>
                <a:ext cx="1515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06674087-B042-0844-BA51-4349E0DC825C}"/>
                  </a:ext>
                </a:extLst>
              </p14:cNvPr>
              <p14:cNvContentPartPr/>
              <p14:nvPr/>
            </p14:nvContentPartPr>
            <p14:xfrm>
              <a:off x="7135300" y="3858471"/>
              <a:ext cx="106200" cy="30528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06674087-B042-0844-BA51-4349E0DC825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28100" y="3850911"/>
                <a:ext cx="1213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2" name="墨迹 76">
                <a:extLst>
                  <a:ext uri="{FF2B5EF4-FFF2-40B4-BE49-F238E27FC236}">
                    <a16:creationId xmlns:a16="http://schemas.microsoft.com/office/drawing/2014/main" id="{4FBA9BD0-6821-6148-B708-7AE708628808}"/>
                  </a:ext>
                </a:extLst>
              </p14:cNvPr>
              <p14:cNvContentPartPr/>
              <p14:nvPr/>
            </p14:nvContentPartPr>
            <p14:xfrm>
              <a:off x="6251500" y="3864591"/>
              <a:ext cx="330120" cy="342720"/>
            </p14:xfrm>
          </p:contentPart>
        </mc:Choice>
        <mc:Fallback xmlns="">
          <p:pic>
            <p:nvPicPr>
              <p:cNvPr id="72" name="墨迹 76">
                <a:extLst>
                  <a:ext uri="{FF2B5EF4-FFF2-40B4-BE49-F238E27FC236}">
                    <a16:creationId xmlns:a16="http://schemas.microsoft.com/office/drawing/2014/main" id="{4FBA9BD0-6821-6148-B708-7AE70862880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43948" y="3857031"/>
                <a:ext cx="344864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墨迹 77">
                <a:extLst>
                  <a:ext uri="{FF2B5EF4-FFF2-40B4-BE49-F238E27FC236}">
                    <a16:creationId xmlns:a16="http://schemas.microsoft.com/office/drawing/2014/main" id="{E445472E-79A1-094D-A925-1052DCA88317}"/>
                  </a:ext>
                </a:extLst>
              </p14:cNvPr>
              <p14:cNvContentPartPr/>
              <p14:nvPr/>
            </p14:nvContentPartPr>
            <p14:xfrm>
              <a:off x="4900420" y="3920751"/>
              <a:ext cx="461160" cy="280440"/>
            </p14:xfrm>
          </p:contentPart>
        </mc:Choice>
        <mc:Fallback xmlns="">
          <p:pic>
            <p:nvPicPr>
              <p:cNvPr id="73" name="墨迹 77">
                <a:extLst>
                  <a:ext uri="{FF2B5EF4-FFF2-40B4-BE49-F238E27FC236}">
                    <a16:creationId xmlns:a16="http://schemas.microsoft.com/office/drawing/2014/main" id="{E445472E-79A1-094D-A925-1052DCA8831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2860" y="3913191"/>
                <a:ext cx="476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4" name="墨迹 78">
                <a:extLst>
                  <a:ext uri="{FF2B5EF4-FFF2-40B4-BE49-F238E27FC236}">
                    <a16:creationId xmlns:a16="http://schemas.microsoft.com/office/drawing/2014/main" id="{DE82D1C5-0E7A-694F-A8D8-46E0A7DADF50}"/>
                  </a:ext>
                </a:extLst>
              </p14:cNvPr>
              <p14:cNvContentPartPr/>
              <p14:nvPr/>
            </p14:nvContentPartPr>
            <p14:xfrm>
              <a:off x="4234420" y="3920751"/>
              <a:ext cx="436320" cy="280440"/>
            </p14:xfrm>
          </p:contentPart>
        </mc:Choice>
        <mc:Fallback xmlns="">
          <p:pic>
            <p:nvPicPr>
              <p:cNvPr id="74" name="墨迹 78">
                <a:extLst>
                  <a:ext uri="{FF2B5EF4-FFF2-40B4-BE49-F238E27FC236}">
                    <a16:creationId xmlns:a16="http://schemas.microsoft.com/office/drawing/2014/main" id="{DE82D1C5-0E7A-694F-A8D8-46E0A7DADF5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6860" y="3913191"/>
                <a:ext cx="4510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5" name="墨迹 79">
                <a:extLst>
                  <a:ext uri="{FF2B5EF4-FFF2-40B4-BE49-F238E27FC236}">
                    <a16:creationId xmlns:a16="http://schemas.microsoft.com/office/drawing/2014/main" id="{D85AD5B6-0FEC-6A40-9019-2E12C3178082}"/>
                  </a:ext>
                </a:extLst>
              </p14:cNvPr>
              <p14:cNvContentPartPr/>
              <p14:nvPr/>
            </p14:nvContentPartPr>
            <p14:xfrm>
              <a:off x="2926900" y="3895911"/>
              <a:ext cx="386280" cy="442440"/>
            </p14:xfrm>
          </p:contentPart>
        </mc:Choice>
        <mc:Fallback xmlns="">
          <p:pic>
            <p:nvPicPr>
              <p:cNvPr id="75" name="墨迹 79">
                <a:extLst>
                  <a:ext uri="{FF2B5EF4-FFF2-40B4-BE49-F238E27FC236}">
                    <a16:creationId xmlns:a16="http://schemas.microsoft.com/office/drawing/2014/main" id="{D85AD5B6-0FEC-6A40-9019-2E12C31780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919340" y="3888351"/>
                <a:ext cx="4014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6" name="墨迹 80">
                <a:extLst>
                  <a:ext uri="{FF2B5EF4-FFF2-40B4-BE49-F238E27FC236}">
                    <a16:creationId xmlns:a16="http://schemas.microsoft.com/office/drawing/2014/main" id="{4BBB5E9E-6321-3E4E-AFCB-AB90330C2CEC}"/>
                  </a:ext>
                </a:extLst>
              </p14:cNvPr>
              <p14:cNvContentPartPr/>
              <p14:nvPr/>
            </p14:nvContentPartPr>
            <p14:xfrm>
              <a:off x="2385460" y="4002111"/>
              <a:ext cx="262080" cy="261000"/>
            </p14:xfrm>
          </p:contentPart>
        </mc:Choice>
        <mc:Fallback xmlns="">
          <p:pic>
            <p:nvPicPr>
              <p:cNvPr id="76" name="墨迹 80">
                <a:extLst>
                  <a:ext uri="{FF2B5EF4-FFF2-40B4-BE49-F238E27FC236}">
                    <a16:creationId xmlns:a16="http://schemas.microsoft.com/office/drawing/2014/main" id="{4BBB5E9E-6321-3E4E-AFCB-AB90330C2C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77890" y="3994551"/>
                <a:ext cx="277221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F23D5046-64F2-EA40-8AF5-4CC0DE0A6417}"/>
                  </a:ext>
                </a:extLst>
              </p14:cNvPr>
              <p14:cNvContentPartPr/>
              <p14:nvPr/>
            </p14:nvContentPartPr>
            <p14:xfrm>
              <a:off x="1980820" y="4991391"/>
              <a:ext cx="75240" cy="3117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F23D5046-64F2-EA40-8AF5-4CC0DE0A64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973260" y="4983831"/>
                <a:ext cx="90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47B4669C-8B1D-CB45-B935-CA584F024972}"/>
                  </a:ext>
                </a:extLst>
              </p14:cNvPr>
              <p14:cNvContentPartPr/>
              <p14:nvPr/>
            </p14:nvContentPartPr>
            <p14:xfrm>
              <a:off x="3860740" y="4904271"/>
              <a:ext cx="149760" cy="32400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47B4669C-8B1D-CB45-B935-CA584F02497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53180" y="4896711"/>
                <a:ext cx="164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EF1CCF33-F1D7-FF4C-AF1B-80B36FA7D0B0}"/>
                  </a:ext>
                </a:extLst>
              </p14:cNvPr>
              <p14:cNvContentPartPr/>
              <p14:nvPr/>
            </p14:nvContentPartPr>
            <p14:xfrm>
              <a:off x="4315420" y="4879431"/>
              <a:ext cx="143640" cy="33660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EF1CCF33-F1D7-FF4C-AF1B-80B36FA7D0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307860" y="4871871"/>
                <a:ext cx="158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C90DB458-4947-A749-AD19-187335C86512}"/>
                  </a:ext>
                </a:extLst>
              </p14:cNvPr>
              <p14:cNvContentPartPr/>
              <p14:nvPr/>
            </p14:nvContentPartPr>
            <p14:xfrm>
              <a:off x="4657780" y="5073111"/>
              <a:ext cx="50040" cy="99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C90DB458-4947-A749-AD19-187335C8651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50220" y="5065551"/>
                <a:ext cx="6516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353C974F-1C81-904C-91A4-152FCC5DBCF1}"/>
                  </a:ext>
                </a:extLst>
              </p14:cNvPr>
              <p14:cNvContentPartPr/>
              <p14:nvPr/>
            </p14:nvContentPartPr>
            <p14:xfrm>
              <a:off x="5846860" y="4848111"/>
              <a:ext cx="149760" cy="27432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353C974F-1C81-904C-91A4-152FCC5DBCF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39300" y="4840551"/>
                <a:ext cx="1648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5E09295F-DB1D-4846-AA4F-E069ECE53BCD}"/>
                  </a:ext>
                </a:extLst>
              </p14:cNvPr>
              <p14:cNvContentPartPr/>
              <p14:nvPr/>
            </p14:nvContentPartPr>
            <p14:xfrm>
              <a:off x="6326020" y="4855311"/>
              <a:ext cx="19080" cy="29844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5E09295F-DB1D-4846-AA4F-E069ECE53B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18460" y="4847751"/>
                <a:ext cx="342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D38ED614-42CA-BD44-9548-550354059142}"/>
                  </a:ext>
                </a:extLst>
              </p14:cNvPr>
              <p14:cNvContentPartPr/>
              <p14:nvPr/>
            </p14:nvContentPartPr>
            <p14:xfrm>
              <a:off x="6544180" y="5022711"/>
              <a:ext cx="31320" cy="5004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D38ED614-42CA-BD44-9548-5503540591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36620" y="5015151"/>
                <a:ext cx="46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D7BA9FAF-6439-7C4C-B9ED-77AE19FBAE24}"/>
                  </a:ext>
                </a:extLst>
              </p14:cNvPr>
              <p14:cNvContentPartPr/>
              <p14:nvPr/>
            </p14:nvContentPartPr>
            <p14:xfrm>
              <a:off x="2142460" y="6174351"/>
              <a:ext cx="137160" cy="33660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D7BA9FAF-6439-7C4C-B9ED-77AE19FBAE2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135260" y="6166791"/>
                <a:ext cx="1522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960990E0-2262-C444-B2C3-E59E1A8F1B3D}"/>
                  </a:ext>
                </a:extLst>
              </p14:cNvPr>
              <p14:cNvContentPartPr/>
              <p14:nvPr/>
            </p14:nvContentPartPr>
            <p14:xfrm>
              <a:off x="2547460" y="6143031"/>
              <a:ext cx="167760" cy="33048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960990E0-2262-C444-B2C3-E59E1A8F1B3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539900" y="6135471"/>
                <a:ext cx="1828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507E6F30-C173-CA4B-BFDC-9754C9DBC9F3}"/>
                  </a:ext>
                </a:extLst>
              </p14:cNvPr>
              <p14:cNvContentPartPr/>
              <p14:nvPr/>
            </p14:nvContentPartPr>
            <p14:xfrm>
              <a:off x="2883340" y="6342471"/>
              <a:ext cx="43920" cy="5652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507E6F30-C173-CA4B-BFDC-9754C9DBC9F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875780" y="6334911"/>
                <a:ext cx="59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3582B862-B68F-6E4A-8F5F-C82133D9DF67}"/>
                  </a:ext>
                </a:extLst>
              </p14:cNvPr>
              <p14:cNvContentPartPr/>
              <p14:nvPr/>
            </p14:nvContentPartPr>
            <p14:xfrm>
              <a:off x="4104460" y="6043671"/>
              <a:ext cx="180360" cy="336600"/>
            </p14:xfrm>
          </p:contentPart>
        </mc:Choice>
        <mc:Fallback xmlns=""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3582B862-B68F-6E4A-8F5F-C82133D9DF6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96900" y="6036111"/>
                <a:ext cx="195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88BB97C6-26EA-5C45-833B-74B2A95D701D}"/>
                  </a:ext>
                </a:extLst>
              </p14:cNvPr>
              <p14:cNvContentPartPr/>
              <p14:nvPr/>
            </p14:nvContentPartPr>
            <p14:xfrm>
              <a:off x="4489660" y="6055911"/>
              <a:ext cx="25200" cy="29916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88BB97C6-26EA-5C45-833B-74B2A95D701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82100" y="6048351"/>
                <a:ext cx="403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C53B2401-05AB-B145-8D79-C0D1422B4377}"/>
                  </a:ext>
                </a:extLst>
              </p14:cNvPr>
              <p14:cNvContentPartPr/>
              <p14:nvPr/>
            </p14:nvContentPartPr>
            <p14:xfrm>
              <a:off x="4738780" y="6224031"/>
              <a:ext cx="25200" cy="5004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C53B2401-05AB-B145-8D79-C0D1422B43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31220" y="6216471"/>
                <a:ext cx="40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498D25D0-83C1-AA4D-BE75-2D0D4EF4EBDF}"/>
                  </a:ext>
                </a:extLst>
              </p14:cNvPr>
              <p14:cNvContentPartPr/>
              <p14:nvPr/>
            </p14:nvContentPartPr>
            <p14:xfrm>
              <a:off x="6152500" y="5931351"/>
              <a:ext cx="167760" cy="35460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498D25D0-83C1-AA4D-BE75-2D0D4EF4EBD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44940" y="5923791"/>
                <a:ext cx="182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71672B3D-FF35-FE49-B99B-4537B40907EB}"/>
                  </a:ext>
                </a:extLst>
              </p14:cNvPr>
              <p14:cNvContentPartPr/>
              <p14:nvPr/>
            </p14:nvContentPartPr>
            <p14:xfrm>
              <a:off x="6512860" y="5993631"/>
              <a:ext cx="255600" cy="13104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71672B3D-FF35-FE49-B99B-4537B40907E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05300" y="5986071"/>
                <a:ext cx="270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359DE5C0-D2C1-EF4E-9B2E-FAC6F2BF52E8}"/>
                  </a:ext>
                </a:extLst>
              </p14:cNvPr>
              <p14:cNvContentPartPr/>
              <p14:nvPr/>
            </p14:nvContentPartPr>
            <p14:xfrm>
              <a:off x="7029820" y="6105951"/>
              <a:ext cx="31320" cy="5004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359DE5C0-D2C1-EF4E-9B2E-FAC6F2BF52E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022260" y="6098391"/>
                <a:ext cx="464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3" name="墨迹 119">
                <a:extLst>
                  <a:ext uri="{FF2B5EF4-FFF2-40B4-BE49-F238E27FC236}">
                    <a16:creationId xmlns:a16="http://schemas.microsoft.com/office/drawing/2014/main" id="{61CDFA70-DC4F-9D4F-8C3E-1DDC45B97154}"/>
                  </a:ext>
                </a:extLst>
              </p14:cNvPr>
              <p14:cNvContentPartPr/>
              <p14:nvPr/>
            </p14:nvContentPartPr>
            <p14:xfrm>
              <a:off x="7297300" y="3783591"/>
              <a:ext cx="666000" cy="2708280"/>
            </p14:xfrm>
          </p:contentPart>
        </mc:Choice>
        <mc:Fallback xmlns="">
          <p:pic>
            <p:nvPicPr>
              <p:cNvPr id="113" name="墨迹 119">
                <a:extLst>
                  <a:ext uri="{FF2B5EF4-FFF2-40B4-BE49-F238E27FC236}">
                    <a16:creationId xmlns:a16="http://schemas.microsoft.com/office/drawing/2014/main" id="{61CDFA70-DC4F-9D4F-8C3E-1DDC45B9715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89740" y="3776031"/>
                <a:ext cx="681120" cy="27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4" name="墨迹 120">
                <a:extLst>
                  <a:ext uri="{FF2B5EF4-FFF2-40B4-BE49-F238E27FC236}">
                    <a16:creationId xmlns:a16="http://schemas.microsoft.com/office/drawing/2014/main" id="{18636C7B-97E6-7547-BD4E-A3A969B3C5FB}"/>
                  </a:ext>
                </a:extLst>
              </p14:cNvPr>
              <p14:cNvContentPartPr/>
              <p14:nvPr/>
            </p14:nvContentPartPr>
            <p14:xfrm>
              <a:off x="5099860" y="5968791"/>
              <a:ext cx="491760" cy="535680"/>
            </p14:xfrm>
          </p:contentPart>
        </mc:Choice>
        <mc:Fallback xmlns="">
          <p:pic>
            <p:nvPicPr>
              <p:cNvPr id="114" name="墨迹 120">
                <a:extLst>
                  <a:ext uri="{FF2B5EF4-FFF2-40B4-BE49-F238E27FC236}">
                    <a16:creationId xmlns:a16="http://schemas.microsoft.com/office/drawing/2014/main" id="{18636C7B-97E6-7547-BD4E-A3A969B3C5F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92306" y="5961231"/>
                <a:ext cx="506869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5" name="墨迹 121">
                <a:extLst>
                  <a:ext uri="{FF2B5EF4-FFF2-40B4-BE49-F238E27FC236}">
                    <a16:creationId xmlns:a16="http://schemas.microsoft.com/office/drawing/2014/main" id="{45ECA849-457C-0848-BEF6-D93F1C29AB64}"/>
                  </a:ext>
                </a:extLst>
              </p14:cNvPr>
              <p14:cNvContentPartPr/>
              <p14:nvPr/>
            </p14:nvContentPartPr>
            <p14:xfrm>
              <a:off x="3185740" y="6093351"/>
              <a:ext cx="481680" cy="510840"/>
            </p14:xfrm>
          </p:contentPart>
        </mc:Choice>
        <mc:Fallback xmlns="">
          <p:pic>
            <p:nvPicPr>
              <p:cNvPr id="115" name="墨迹 121">
                <a:extLst>
                  <a:ext uri="{FF2B5EF4-FFF2-40B4-BE49-F238E27FC236}">
                    <a16:creationId xmlns:a16="http://schemas.microsoft.com/office/drawing/2014/main" id="{45ECA849-457C-0848-BEF6-D93F1C29AB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78180" y="6085791"/>
                <a:ext cx="49680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6" name="墨迹 122">
                <a:extLst>
                  <a:ext uri="{FF2B5EF4-FFF2-40B4-BE49-F238E27FC236}">
                    <a16:creationId xmlns:a16="http://schemas.microsoft.com/office/drawing/2014/main" id="{839969E2-7E96-554B-B9EF-EFDD1DEBDBC6}"/>
                  </a:ext>
                </a:extLst>
              </p14:cNvPr>
              <p14:cNvContentPartPr/>
              <p14:nvPr/>
            </p14:nvContentPartPr>
            <p14:xfrm>
              <a:off x="6818140" y="4817151"/>
              <a:ext cx="479520" cy="442440"/>
            </p14:xfrm>
          </p:contentPart>
        </mc:Choice>
        <mc:Fallback xmlns="">
          <p:pic>
            <p:nvPicPr>
              <p:cNvPr id="116" name="墨迹 122">
                <a:extLst>
                  <a:ext uri="{FF2B5EF4-FFF2-40B4-BE49-F238E27FC236}">
                    <a16:creationId xmlns:a16="http://schemas.microsoft.com/office/drawing/2014/main" id="{839969E2-7E96-554B-B9EF-EFDD1DEBDBC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10586" y="4809591"/>
                <a:ext cx="494269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7" name="墨迹 123">
                <a:extLst>
                  <a:ext uri="{FF2B5EF4-FFF2-40B4-BE49-F238E27FC236}">
                    <a16:creationId xmlns:a16="http://schemas.microsoft.com/office/drawing/2014/main" id="{91B36270-E2A9-154B-BF2B-FD6A5F69511E}"/>
                  </a:ext>
                </a:extLst>
              </p14:cNvPr>
              <p14:cNvContentPartPr/>
              <p14:nvPr/>
            </p14:nvContentPartPr>
            <p14:xfrm>
              <a:off x="5118580" y="4830111"/>
              <a:ext cx="372960" cy="453960"/>
            </p14:xfrm>
          </p:contentPart>
        </mc:Choice>
        <mc:Fallback xmlns="">
          <p:pic>
            <p:nvPicPr>
              <p:cNvPr id="117" name="墨迹 123">
                <a:extLst>
                  <a:ext uri="{FF2B5EF4-FFF2-40B4-BE49-F238E27FC236}">
                    <a16:creationId xmlns:a16="http://schemas.microsoft.com/office/drawing/2014/main" id="{91B36270-E2A9-154B-BF2B-FD6A5F69511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111027" y="4822551"/>
                <a:ext cx="388065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8" name="墨迹 124">
                <a:extLst>
                  <a:ext uri="{FF2B5EF4-FFF2-40B4-BE49-F238E27FC236}">
                    <a16:creationId xmlns:a16="http://schemas.microsoft.com/office/drawing/2014/main" id="{42851FC3-BAFA-AB4D-95F9-96B4EBF96D91}"/>
                  </a:ext>
                </a:extLst>
              </p14:cNvPr>
              <p14:cNvContentPartPr/>
              <p14:nvPr/>
            </p14:nvContentPartPr>
            <p14:xfrm>
              <a:off x="3057940" y="4911111"/>
              <a:ext cx="416520" cy="497880"/>
            </p14:xfrm>
          </p:contentPart>
        </mc:Choice>
        <mc:Fallback xmlns="">
          <p:pic>
            <p:nvPicPr>
              <p:cNvPr id="118" name="墨迹 124">
                <a:extLst>
                  <a:ext uri="{FF2B5EF4-FFF2-40B4-BE49-F238E27FC236}">
                    <a16:creationId xmlns:a16="http://schemas.microsoft.com/office/drawing/2014/main" id="{42851FC3-BAFA-AB4D-95F9-96B4EBF96D9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50387" y="4903551"/>
                <a:ext cx="431627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9" name="墨迹 125">
                <a:extLst>
                  <a:ext uri="{FF2B5EF4-FFF2-40B4-BE49-F238E27FC236}">
                    <a16:creationId xmlns:a16="http://schemas.microsoft.com/office/drawing/2014/main" id="{FDCB78B0-C04E-3649-A777-0B82D60789A2}"/>
                  </a:ext>
                </a:extLst>
              </p14:cNvPr>
              <p14:cNvContentPartPr/>
              <p14:nvPr/>
            </p14:nvContentPartPr>
            <p14:xfrm>
              <a:off x="2254780" y="4997511"/>
              <a:ext cx="467280" cy="236880"/>
            </p14:xfrm>
          </p:contentPart>
        </mc:Choice>
        <mc:Fallback xmlns="">
          <p:pic>
            <p:nvPicPr>
              <p:cNvPr id="119" name="墨迹 125">
                <a:extLst>
                  <a:ext uri="{FF2B5EF4-FFF2-40B4-BE49-F238E27FC236}">
                    <a16:creationId xmlns:a16="http://schemas.microsoft.com/office/drawing/2014/main" id="{FDCB78B0-C04E-3649-A777-0B82D60789A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247220" y="4989951"/>
                <a:ext cx="4824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D92203BE-E1CF-1741-AB40-07332BA3EBE3}"/>
                  </a:ext>
                </a:extLst>
              </p14:cNvPr>
              <p14:cNvContentPartPr/>
              <p14:nvPr/>
            </p14:nvContentPartPr>
            <p14:xfrm>
              <a:off x="7596100" y="4220271"/>
              <a:ext cx="1481400" cy="40428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D92203BE-E1CF-1741-AB40-07332BA3EB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588540" y="4212711"/>
                <a:ext cx="14965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BB3D4D67-4D44-C04B-9DDF-C69927AA058B}"/>
                  </a:ext>
                </a:extLst>
              </p14:cNvPr>
              <p14:cNvContentPartPr/>
              <p14:nvPr/>
            </p14:nvContentPartPr>
            <p14:xfrm>
              <a:off x="7546420" y="4443471"/>
              <a:ext cx="405000" cy="18072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BB3D4D67-4D44-C04B-9DDF-C69927AA058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538860" y="4435911"/>
                <a:ext cx="4201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B2ADCA6E-BB68-4040-92A8-83909980E83C}"/>
                  </a:ext>
                </a:extLst>
              </p14:cNvPr>
              <p14:cNvContentPartPr/>
              <p14:nvPr/>
            </p14:nvContentPartPr>
            <p14:xfrm>
              <a:off x="9233380" y="3908151"/>
              <a:ext cx="162360" cy="33048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B2ADCA6E-BB68-4040-92A8-83909980E83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225820" y="3900591"/>
                <a:ext cx="1771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C361E2AF-ECCF-C248-88AA-9C7C4DEFF2EB}"/>
                  </a:ext>
                </a:extLst>
              </p14:cNvPr>
              <p14:cNvContentPartPr/>
              <p14:nvPr/>
            </p14:nvContentPartPr>
            <p14:xfrm>
              <a:off x="9538660" y="4051431"/>
              <a:ext cx="137160" cy="16776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C361E2AF-ECCF-C248-88AA-9C7C4DEFF2E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31100" y="4043871"/>
                <a:ext cx="1522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46A05030-E6FB-9742-97E8-1CC4EC41DE2C}"/>
                  </a:ext>
                </a:extLst>
              </p14:cNvPr>
              <p14:cNvContentPartPr/>
              <p14:nvPr/>
            </p14:nvContentPartPr>
            <p14:xfrm>
              <a:off x="9688780" y="3883311"/>
              <a:ext cx="24480" cy="3132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46A05030-E6FB-9742-97E8-1CC4EC41DE2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81220" y="3875751"/>
                <a:ext cx="39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5D7F6539-3702-9A4E-B435-0F753A16C41D}"/>
                  </a:ext>
                </a:extLst>
              </p14:cNvPr>
              <p14:cNvContentPartPr/>
              <p14:nvPr/>
            </p14:nvContentPartPr>
            <p14:xfrm>
              <a:off x="9874540" y="4238271"/>
              <a:ext cx="25200" cy="6876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5D7F6539-3702-9A4E-B435-0F753A16C41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866980" y="4230711"/>
                <a:ext cx="40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D61878C2-4AA0-8E41-AF6E-C1683A4AA45F}"/>
                  </a:ext>
                </a:extLst>
              </p14:cNvPr>
              <p14:cNvContentPartPr/>
              <p14:nvPr/>
            </p14:nvContentPartPr>
            <p14:xfrm>
              <a:off x="10092700" y="4027311"/>
              <a:ext cx="124920" cy="50328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D61878C2-4AA0-8E41-AF6E-C1683A4AA45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085140" y="4019751"/>
                <a:ext cx="14004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0A6789B8-4F55-BC45-ADAC-A0E8DA0CEAD5}"/>
                  </a:ext>
                </a:extLst>
              </p14:cNvPr>
              <p14:cNvContentPartPr/>
              <p14:nvPr/>
            </p14:nvContentPartPr>
            <p14:xfrm>
              <a:off x="10223380" y="3778191"/>
              <a:ext cx="100080" cy="9288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0A6789B8-4F55-BC45-ADAC-A0E8DA0CEAD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215820" y="3770631"/>
                <a:ext cx="1152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C4C56485-35EB-FA49-BC20-4D848DE10283}"/>
                  </a:ext>
                </a:extLst>
              </p14:cNvPr>
              <p14:cNvContentPartPr/>
              <p14:nvPr/>
            </p14:nvContentPartPr>
            <p14:xfrm>
              <a:off x="10571860" y="3902751"/>
              <a:ext cx="80640" cy="33588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C4C56485-35EB-FA49-BC20-4D848DE1028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564300" y="3895191"/>
                <a:ext cx="957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1BA350AF-F079-DC4B-A128-94A70ABDDC59}"/>
                  </a:ext>
                </a:extLst>
              </p14:cNvPr>
              <p14:cNvContentPartPr/>
              <p14:nvPr/>
            </p14:nvContentPartPr>
            <p14:xfrm>
              <a:off x="9308260" y="5066271"/>
              <a:ext cx="293040" cy="46728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1BA350AF-F079-DC4B-A128-94A70ABDDC5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300700" y="5058711"/>
                <a:ext cx="3081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134331C3-ED57-2F49-9B74-6B9BF6A1942B}"/>
                  </a:ext>
                </a:extLst>
              </p14:cNvPr>
              <p14:cNvContentPartPr/>
              <p14:nvPr/>
            </p14:nvContentPartPr>
            <p14:xfrm>
              <a:off x="9376660" y="5377311"/>
              <a:ext cx="317880" cy="8748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134331C3-ED57-2F49-9B74-6B9BF6A1942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369100" y="5369751"/>
                <a:ext cx="333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A582FE10-B11A-8F43-971A-1A9B802640CB}"/>
                  </a:ext>
                </a:extLst>
              </p14:cNvPr>
              <p14:cNvContentPartPr/>
              <p14:nvPr/>
            </p14:nvContentPartPr>
            <p14:xfrm>
              <a:off x="9750340" y="5383791"/>
              <a:ext cx="162360" cy="9360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A582FE10-B11A-8F43-971A-1A9B802640C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742780" y="5376231"/>
                <a:ext cx="177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F49BF1DD-57C3-B842-A772-E5AF0DEF748A}"/>
                  </a:ext>
                </a:extLst>
              </p14:cNvPr>
              <p14:cNvContentPartPr/>
              <p14:nvPr/>
            </p14:nvContentPartPr>
            <p14:xfrm>
              <a:off x="10210780" y="5165631"/>
              <a:ext cx="12960" cy="25920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F49BF1DD-57C3-B842-A772-E5AF0DEF748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203220" y="5158071"/>
                <a:ext cx="277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41D78D63-9006-D343-AB99-7B22A389FBF0}"/>
                  </a:ext>
                </a:extLst>
              </p14:cNvPr>
              <p14:cNvContentPartPr/>
              <p14:nvPr/>
            </p14:nvContentPartPr>
            <p14:xfrm>
              <a:off x="10522180" y="4736151"/>
              <a:ext cx="454680" cy="88452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41D78D63-9006-D343-AB99-7B22A389FBF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514620" y="4728591"/>
                <a:ext cx="46980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70072F53-ED3C-D74D-813D-EA19AE61E357}"/>
                  </a:ext>
                </a:extLst>
              </p14:cNvPr>
              <p14:cNvContentPartPr/>
              <p14:nvPr/>
            </p14:nvContentPartPr>
            <p14:xfrm>
              <a:off x="10428940" y="5166351"/>
              <a:ext cx="273600" cy="25416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70072F53-ED3C-D74D-813D-EA19AE61E35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21380" y="5158791"/>
                <a:ext cx="28872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3828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857525F-8BC3-9A4E-A829-64F6E7C7F9F2}"/>
                  </a:ext>
                </a:extLst>
              </p14:cNvPr>
              <p14:cNvContentPartPr/>
              <p14:nvPr/>
            </p14:nvContentPartPr>
            <p14:xfrm>
              <a:off x="3425140" y="1162791"/>
              <a:ext cx="93600" cy="162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857525F-8BC3-9A4E-A829-64F6E7C7F9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7580" y="1155231"/>
                <a:ext cx="108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墨迹 15">
                <a:extLst>
                  <a:ext uri="{FF2B5EF4-FFF2-40B4-BE49-F238E27FC236}">
                    <a16:creationId xmlns:a16="http://schemas.microsoft.com/office/drawing/2014/main" id="{0D0F6EEF-081B-1047-9B2D-9B1CF80D12BB}"/>
                  </a:ext>
                </a:extLst>
              </p14:cNvPr>
              <p14:cNvContentPartPr/>
              <p14:nvPr/>
            </p14:nvContentPartPr>
            <p14:xfrm>
              <a:off x="4104460" y="633591"/>
              <a:ext cx="1568160" cy="759960"/>
            </p14:xfrm>
          </p:contentPart>
        </mc:Choice>
        <mc:Fallback xmlns="">
          <p:pic>
            <p:nvPicPr>
              <p:cNvPr id="14" name="墨迹 15">
                <a:extLst>
                  <a:ext uri="{FF2B5EF4-FFF2-40B4-BE49-F238E27FC236}">
                    <a16:creationId xmlns:a16="http://schemas.microsoft.com/office/drawing/2014/main" id="{0D0F6EEF-081B-1047-9B2D-9B1CF80D12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6902" y="626031"/>
                <a:ext cx="1583277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6">
                <a:extLst>
                  <a:ext uri="{FF2B5EF4-FFF2-40B4-BE49-F238E27FC236}">
                    <a16:creationId xmlns:a16="http://schemas.microsoft.com/office/drawing/2014/main" id="{DC0F9616-9208-8A47-B3DA-F3CB2D3DCC35}"/>
                  </a:ext>
                </a:extLst>
              </p14:cNvPr>
              <p14:cNvContentPartPr/>
              <p14:nvPr/>
            </p14:nvContentPartPr>
            <p14:xfrm>
              <a:off x="1551340" y="727551"/>
              <a:ext cx="1400760" cy="622440"/>
            </p14:xfrm>
          </p:contentPart>
        </mc:Choice>
        <mc:Fallback xmlns="">
          <p:pic>
            <p:nvPicPr>
              <p:cNvPr id="15" name="墨迹 16">
                <a:extLst>
                  <a:ext uri="{FF2B5EF4-FFF2-40B4-BE49-F238E27FC236}">
                    <a16:creationId xmlns:a16="http://schemas.microsoft.com/office/drawing/2014/main" id="{DC0F9616-9208-8A47-B3DA-F3CB2D3DCC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3782" y="719987"/>
                <a:ext cx="1415876" cy="637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E813D86-E26C-A045-AC3F-0F0DB165385A}"/>
                  </a:ext>
                </a:extLst>
              </p14:cNvPr>
              <p14:cNvContentPartPr/>
              <p14:nvPr/>
            </p14:nvContentPartPr>
            <p14:xfrm>
              <a:off x="5902660" y="1299591"/>
              <a:ext cx="19080" cy="313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E813D86-E26C-A045-AC3F-0F0DB16538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95460" y="1292031"/>
                <a:ext cx="34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墨迹 25">
                <a:extLst>
                  <a:ext uri="{FF2B5EF4-FFF2-40B4-BE49-F238E27FC236}">
                    <a16:creationId xmlns:a16="http://schemas.microsoft.com/office/drawing/2014/main" id="{60652AC3-322D-084B-A612-A11B8FAECDD7}"/>
                  </a:ext>
                </a:extLst>
              </p14:cNvPr>
              <p14:cNvContentPartPr/>
              <p14:nvPr/>
            </p14:nvContentPartPr>
            <p14:xfrm>
              <a:off x="6587740" y="633591"/>
              <a:ext cx="741240" cy="606960"/>
            </p14:xfrm>
          </p:contentPart>
        </mc:Choice>
        <mc:Fallback xmlns="">
          <p:pic>
            <p:nvPicPr>
              <p:cNvPr id="25" name="墨迹 25">
                <a:extLst>
                  <a:ext uri="{FF2B5EF4-FFF2-40B4-BE49-F238E27FC236}">
                    <a16:creationId xmlns:a16="http://schemas.microsoft.com/office/drawing/2014/main" id="{60652AC3-322D-084B-A612-A11B8FAECD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80180" y="626031"/>
                <a:ext cx="7563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C901BE61-BB4C-6E43-91E3-E07D629CFDD0}"/>
                  </a:ext>
                </a:extLst>
              </p14:cNvPr>
              <p14:cNvContentPartPr/>
              <p14:nvPr/>
            </p14:nvContentPartPr>
            <p14:xfrm>
              <a:off x="5703580" y="1691991"/>
              <a:ext cx="1388520" cy="21204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C901BE61-BB4C-6E43-91E3-E07D629CFD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6020" y="1684431"/>
                <a:ext cx="1403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墨迹 35">
                <a:extLst>
                  <a:ext uri="{FF2B5EF4-FFF2-40B4-BE49-F238E27FC236}">
                    <a16:creationId xmlns:a16="http://schemas.microsoft.com/office/drawing/2014/main" id="{F1C7E166-CC06-4B47-9F7D-514242B9A8E6}"/>
                  </a:ext>
                </a:extLst>
              </p14:cNvPr>
              <p14:cNvContentPartPr/>
              <p14:nvPr/>
            </p14:nvContentPartPr>
            <p14:xfrm>
              <a:off x="7484860" y="1393191"/>
              <a:ext cx="2918520" cy="768600"/>
            </p14:xfrm>
          </p:contentPart>
        </mc:Choice>
        <mc:Fallback xmlns="">
          <p:pic>
            <p:nvPicPr>
              <p:cNvPr id="35" name="墨迹 35">
                <a:extLst>
                  <a:ext uri="{FF2B5EF4-FFF2-40B4-BE49-F238E27FC236}">
                    <a16:creationId xmlns:a16="http://schemas.microsoft.com/office/drawing/2014/main" id="{F1C7E166-CC06-4B47-9F7D-514242B9A8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77301" y="1385635"/>
                <a:ext cx="2933278" cy="783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墨迹 42">
                <a:extLst>
                  <a:ext uri="{FF2B5EF4-FFF2-40B4-BE49-F238E27FC236}">
                    <a16:creationId xmlns:a16="http://schemas.microsoft.com/office/drawing/2014/main" id="{E217D080-AE73-0A43-AFB1-67DDDF519C35}"/>
                  </a:ext>
                </a:extLst>
              </p14:cNvPr>
              <p14:cNvContentPartPr/>
              <p14:nvPr/>
            </p14:nvContentPartPr>
            <p14:xfrm>
              <a:off x="3611980" y="2339271"/>
              <a:ext cx="1575360" cy="722520"/>
            </p14:xfrm>
          </p:contentPart>
        </mc:Choice>
        <mc:Fallback xmlns="">
          <p:pic>
            <p:nvPicPr>
              <p:cNvPr id="42" name="墨迹 42">
                <a:extLst>
                  <a:ext uri="{FF2B5EF4-FFF2-40B4-BE49-F238E27FC236}">
                    <a16:creationId xmlns:a16="http://schemas.microsoft.com/office/drawing/2014/main" id="{E217D080-AE73-0A43-AFB1-67DDDF519C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04420" y="2331711"/>
                <a:ext cx="15904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墨迹 47">
                <a:extLst>
                  <a:ext uri="{FF2B5EF4-FFF2-40B4-BE49-F238E27FC236}">
                    <a16:creationId xmlns:a16="http://schemas.microsoft.com/office/drawing/2014/main" id="{7CAAD102-CD19-E04D-935C-E8272286C02C}"/>
                  </a:ext>
                </a:extLst>
              </p14:cNvPr>
              <p14:cNvContentPartPr/>
              <p14:nvPr/>
            </p14:nvContentPartPr>
            <p14:xfrm>
              <a:off x="5996980" y="2382831"/>
              <a:ext cx="784080" cy="635400"/>
            </p14:xfrm>
          </p:contentPart>
        </mc:Choice>
        <mc:Fallback xmlns="">
          <p:pic>
            <p:nvPicPr>
              <p:cNvPr id="47" name="墨迹 47">
                <a:extLst>
                  <a:ext uri="{FF2B5EF4-FFF2-40B4-BE49-F238E27FC236}">
                    <a16:creationId xmlns:a16="http://schemas.microsoft.com/office/drawing/2014/main" id="{7CAAD102-CD19-E04D-935C-E8272286C0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9420" y="2375271"/>
                <a:ext cx="7992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墨迹 52">
                <a:extLst>
                  <a:ext uri="{FF2B5EF4-FFF2-40B4-BE49-F238E27FC236}">
                    <a16:creationId xmlns:a16="http://schemas.microsoft.com/office/drawing/2014/main" id="{B3BD42A0-B933-0B4F-A546-BBED81E4BB92}"/>
                  </a:ext>
                </a:extLst>
              </p14:cNvPr>
              <p14:cNvContentPartPr/>
              <p14:nvPr/>
            </p14:nvContentPartPr>
            <p14:xfrm>
              <a:off x="6861700" y="2582271"/>
              <a:ext cx="803160" cy="286200"/>
            </p14:xfrm>
          </p:contentPart>
        </mc:Choice>
        <mc:Fallback xmlns="">
          <p:pic>
            <p:nvPicPr>
              <p:cNvPr id="52" name="墨迹 52">
                <a:extLst>
                  <a:ext uri="{FF2B5EF4-FFF2-40B4-BE49-F238E27FC236}">
                    <a16:creationId xmlns:a16="http://schemas.microsoft.com/office/drawing/2014/main" id="{B3BD42A0-B933-0B4F-A546-BBED81E4BB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54143" y="2574711"/>
                <a:ext cx="818273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730A9A87-B358-7F4A-90A7-8FA1FF2EC11A}"/>
                  </a:ext>
                </a:extLst>
              </p14:cNvPr>
              <p14:cNvContentPartPr/>
              <p14:nvPr/>
            </p14:nvContentPartPr>
            <p14:xfrm>
              <a:off x="8293420" y="2333871"/>
              <a:ext cx="2813400" cy="821520"/>
            </p14:xfrm>
          </p:contentPart>
        </mc:Choice>
        <mc:Fallback xmlns=""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730A9A87-B358-7F4A-90A7-8FA1FF2EC1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85861" y="2326311"/>
                <a:ext cx="2828158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98DA7B37-9D60-2145-92F5-3FB57050C10A}"/>
                  </a:ext>
                </a:extLst>
              </p14:cNvPr>
              <p14:cNvContentPartPr/>
              <p14:nvPr/>
            </p14:nvContentPartPr>
            <p14:xfrm>
              <a:off x="1570060" y="3870711"/>
              <a:ext cx="467280" cy="57312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98DA7B37-9D60-2145-92F5-3FB57050C1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59620" y="3860631"/>
                <a:ext cx="4874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0" name="墨迹 71">
                <a:extLst>
                  <a:ext uri="{FF2B5EF4-FFF2-40B4-BE49-F238E27FC236}">
                    <a16:creationId xmlns:a16="http://schemas.microsoft.com/office/drawing/2014/main" id="{246AC94B-4FE5-3242-95DC-4ABABD09036A}"/>
                  </a:ext>
                </a:extLst>
              </p14:cNvPr>
              <p14:cNvContentPartPr/>
              <p14:nvPr/>
            </p14:nvContentPartPr>
            <p14:xfrm>
              <a:off x="3058300" y="4263111"/>
              <a:ext cx="49320" cy="224280"/>
            </p14:xfrm>
          </p:contentPart>
        </mc:Choice>
        <mc:Fallback xmlns="">
          <p:pic>
            <p:nvPicPr>
              <p:cNvPr id="70" name="墨迹 71">
                <a:extLst>
                  <a:ext uri="{FF2B5EF4-FFF2-40B4-BE49-F238E27FC236}">
                    <a16:creationId xmlns:a16="http://schemas.microsoft.com/office/drawing/2014/main" id="{246AC94B-4FE5-3242-95DC-4ABABD0903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1100" y="4255563"/>
                <a:ext cx="64440" cy="239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墨迹 72">
                <a:extLst>
                  <a:ext uri="{FF2B5EF4-FFF2-40B4-BE49-F238E27FC236}">
                    <a16:creationId xmlns:a16="http://schemas.microsoft.com/office/drawing/2014/main" id="{9932BBCD-B4C7-B64F-B1EF-62DC2E0B4627}"/>
                  </a:ext>
                </a:extLst>
              </p14:cNvPr>
              <p14:cNvContentPartPr/>
              <p14:nvPr/>
            </p14:nvContentPartPr>
            <p14:xfrm>
              <a:off x="2292220" y="3771351"/>
              <a:ext cx="348840" cy="653400"/>
            </p14:xfrm>
          </p:contentPart>
        </mc:Choice>
        <mc:Fallback xmlns="">
          <p:pic>
            <p:nvPicPr>
              <p:cNvPr id="71" name="墨迹 72">
                <a:extLst>
                  <a:ext uri="{FF2B5EF4-FFF2-40B4-BE49-F238E27FC236}">
                    <a16:creationId xmlns:a16="http://schemas.microsoft.com/office/drawing/2014/main" id="{9932BBCD-B4C7-B64F-B1EF-62DC2E0B462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4660" y="3763791"/>
                <a:ext cx="36396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墨迹 80">
                <a:extLst>
                  <a:ext uri="{FF2B5EF4-FFF2-40B4-BE49-F238E27FC236}">
                    <a16:creationId xmlns:a16="http://schemas.microsoft.com/office/drawing/2014/main" id="{DA21A47A-895A-9644-9771-37064F12887B}"/>
                  </a:ext>
                </a:extLst>
              </p14:cNvPr>
              <p14:cNvContentPartPr/>
              <p14:nvPr/>
            </p14:nvContentPartPr>
            <p14:xfrm>
              <a:off x="3885940" y="3858471"/>
              <a:ext cx="1450800" cy="529560"/>
            </p14:xfrm>
          </p:contentPart>
        </mc:Choice>
        <mc:Fallback xmlns="">
          <p:pic>
            <p:nvPicPr>
              <p:cNvPr id="80" name="墨迹 80">
                <a:extLst>
                  <a:ext uri="{FF2B5EF4-FFF2-40B4-BE49-F238E27FC236}">
                    <a16:creationId xmlns:a16="http://schemas.microsoft.com/office/drawing/2014/main" id="{DA21A47A-895A-9644-9771-37064F1288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78380" y="3850911"/>
                <a:ext cx="146592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8" name="墨迹 88">
                <a:extLst>
                  <a:ext uri="{FF2B5EF4-FFF2-40B4-BE49-F238E27FC236}">
                    <a16:creationId xmlns:a16="http://schemas.microsoft.com/office/drawing/2014/main" id="{899F9952-6BFF-534F-BC7A-E02A2DDE6D91}"/>
                  </a:ext>
                </a:extLst>
              </p14:cNvPr>
              <p14:cNvContentPartPr/>
              <p14:nvPr/>
            </p14:nvContentPartPr>
            <p14:xfrm>
              <a:off x="6195340" y="3864591"/>
              <a:ext cx="1469880" cy="567000"/>
            </p14:xfrm>
          </p:contentPart>
        </mc:Choice>
        <mc:Fallback xmlns="">
          <p:pic>
            <p:nvPicPr>
              <p:cNvPr id="88" name="墨迹 88">
                <a:extLst>
                  <a:ext uri="{FF2B5EF4-FFF2-40B4-BE49-F238E27FC236}">
                    <a16:creationId xmlns:a16="http://schemas.microsoft.com/office/drawing/2014/main" id="{899F9952-6BFF-534F-BC7A-E02A2DDE6D9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7778" y="3857031"/>
                <a:ext cx="1485004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墨迹 95">
                <a:extLst>
                  <a:ext uri="{FF2B5EF4-FFF2-40B4-BE49-F238E27FC236}">
                    <a16:creationId xmlns:a16="http://schemas.microsoft.com/office/drawing/2014/main" id="{F628652C-959B-F74D-9655-0F77CBD2913D}"/>
                  </a:ext>
                </a:extLst>
              </p14:cNvPr>
              <p14:cNvContentPartPr/>
              <p14:nvPr/>
            </p14:nvContentPartPr>
            <p14:xfrm>
              <a:off x="8119180" y="3833631"/>
              <a:ext cx="1220400" cy="672840"/>
            </p14:xfrm>
          </p:contentPart>
        </mc:Choice>
        <mc:Fallback xmlns="">
          <p:pic>
            <p:nvPicPr>
              <p:cNvPr id="95" name="墨迹 95">
                <a:extLst>
                  <a:ext uri="{FF2B5EF4-FFF2-40B4-BE49-F238E27FC236}">
                    <a16:creationId xmlns:a16="http://schemas.microsoft.com/office/drawing/2014/main" id="{F628652C-959B-F74D-9655-0F77CBD291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11620" y="3826071"/>
                <a:ext cx="123552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墨迹 101">
                <a:extLst>
                  <a:ext uri="{FF2B5EF4-FFF2-40B4-BE49-F238E27FC236}">
                    <a16:creationId xmlns:a16="http://schemas.microsoft.com/office/drawing/2014/main" id="{618496CC-95DB-674C-8C3F-873757704A14}"/>
                  </a:ext>
                </a:extLst>
              </p14:cNvPr>
              <p14:cNvContentPartPr/>
              <p14:nvPr/>
            </p14:nvContentPartPr>
            <p14:xfrm>
              <a:off x="2814940" y="5446431"/>
              <a:ext cx="1133640" cy="479160"/>
            </p14:xfrm>
          </p:contentPart>
        </mc:Choice>
        <mc:Fallback xmlns="">
          <p:pic>
            <p:nvPicPr>
              <p:cNvPr id="101" name="墨迹 101">
                <a:extLst>
                  <a:ext uri="{FF2B5EF4-FFF2-40B4-BE49-F238E27FC236}">
                    <a16:creationId xmlns:a16="http://schemas.microsoft.com/office/drawing/2014/main" id="{618496CC-95DB-674C-8C3F-873757704A1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07378" y="5438871"/>
                <a:ext cx="1148765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E8B0F8CF-B3C0-7F43-BC42-16DE2D75F004}"/>
                  </a:ext>
                </a:extLst>
              </p14:cNvPr>
              <p14:cNvContentPartPr/>
              <p14:nvPr/>
            </p14:nvContentPartPr>
            <p14:xfrm>
              <a:off x="4713940" y="5582871"/>
              <a:ext cx="1000440" cy="5652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E8B0F8CF-B3C0-7F43-BC42-16DE2D75F0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6380" y="5575311"/>
                <a:ext cx="10155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320CF85B-2459-8844-BB7D-7A73B499DD26}"/>
                  </a:ext>
                </a:extLst>
              </p14:cNvPr>
              <p14:cNvContentPartPr/>
              <p14:nvPr/>
            </p14:nvContentPartPr>
            <p14:xfrm>
              <a:off x="6014980" y="5414751"/>
              <a:ext cx="355320" cy="472680"/>
            </p14:xfrm>
          </p:contentPart>
        </mc:Choice>
        <mc:Fallback xmlns=""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320CF85B-2459-8844-BB7D-7A73B499DD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07420" y="5407191"/>
                <a:ext cx="3704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7717F377-CE4A-F443-BD01-ACC18937D7BB}"/>
                  </a:ext>
                </a:extLst>
              </p14:cNvPr>
              <p14:cNvContentPartPr/>
              <p14:nvPr/>
            </p14:nvContentPartPr>
            <p14:xfrm>
              <a:off x="6425740" y="5333751"/>
              <a:ext cx="205920" cy="14904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7717F377-CE4A-F443-BD01-ACC18937D7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8180" y="5326191"/>
                <a:ext cx="2210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4FECA016-4CB4-BE41-A8FF-0D1C324A2938}"/>
                  </a:ext>
                </a:extLst>
              </p14:cNvPr>
              <p14:cNvContentPartPr/>
              <p14:nvPr/>
            </p14:nvContentPartPr>
            <p14:xfrm>
              <a:off x="6376060" y="5595111"/>
              <a:ext cx="143640" cy="19332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4FECA016-4CB4-BE41-A8FF-0D1C324A29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68500" y="5587911"/>
                <a:ext cx="1587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FC90E247-5411-C445-8408-EE07E5BDB4C0}"/>
                  </a:ext>
                </a:extLst>
              </p14:cNvPr>
              <p14:cNvContentPartPr/>
              <p14:nvPr/>
            </p14:nvContentPartPr>
            <p14:xfrm>
              <a:off x="6369580" y="5732271"/>
              <a:ext cx="529560" cy="8136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FC90E247-5411-C445-8408-EE07E5BDB4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62380" y="5724711"/>
                <a:ext cx="5446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18047526-ADBC-444C-984D-0078EAF67F40}"/>
                  </a:ext>
                </a:extLst>
              </p14:cNvPr>
              <p14:cNvContentPartPr/>
              <p14:nvPr/>
            </p14:nvContentPartPr>
            <p14:xfrm>
              <a:off x="6799420" y="5190471"/>
              <a:ext cx="383400" cy="61668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18047526-ADBC-444C-984D-0078EAF67F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791860" y="5183271"/>
                <a:ext cx="39852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987A6F1C-582A-6D4D-9500-C991936B0992}"/>
                  </a:ext>
                </a:extLst>
              </p14:cNvPr>
              <p14:cNvContentPartPr/>
              <p14:nvPr/>
            </p14:nvContentPartPr>
            <p14:xfrm>
              <a:off x="7185340" y="5464431"/>
              <a:ext cx="130320" cy="12492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987A6F1C-582A-6D4D-9500-C991936B099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77780" y="5456871"/>
                <a:ext cx="145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1CE85B5B-DB27-9E4E-A588-1E0DAD851C00}"/>
                  </a:ext>
                </a:extLst>
              </p14:cNvPr>
              <p14:cNvContentPartPr/>
              <p14:nvPr/>
            </p14:nvContentPartPr>
            <p14:xfrm>
              <a:off x="6998500" y="5620311"/>
              <a:ext cx="185040" cy="44316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1CE85B5B-DB27-9E4E-A588-1E0DAD851C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90940" y="5612751"/>
                <a:ext cx="2001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FA98BB1C-E891-844D-85F2-3B7695F06C25}"/>
                  </a:ext>
                </a:extLst>
              </p14:cNvPr>
              <p14:cNvContentPartPr/>
              <p14:nvPr/>
            </p14:nvContentPartPr>
            <p14:xfrm>
              <a:off x="7639660" y="5339871"/>
              <a:ext cx="124920" cy="14364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FA98BB1C-E891-844D-85F2-3B7695F06C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2100" y="5332671"/>
                <a:ext cx="140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8C0344B6-B585-F24A-91F4-F01C58B2E569}"/>
                  </a:ext>
                </a:extLst>
              </p14:cNvPr>
              <p14:cNvContentPartPr/>
              <p14:nvPr/>
            </p14:nvContentPartPr>
            <p14:xfrm>
              <a:off x="7639660" y="5520591"/>
              <a:ext cx="118800" cy="7524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8C0344B6-B585-F24A-91F4-F01C58B2E56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32100" y="5513031"/>
                <a:ext cx="133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9FD907F6-279D-CE4B-B77E-3FC22409B8F2}"/>
                  </a:ext>
                </a:extLst>
              </p14:cNvPr>
              <p14:cNvContentPartPr/>
              <p14:nvPr/>
            </p14:nvContentPartPr>
            <p14:xfrm>
              <a:off x="7720660" y="5626431"/>
              <a:ext cx="77760" cy="243000"/>
            </p14:xfrm>
          </p:contentPart>
        </mc:Choice>
        <mc:Fallback xmlns=""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9FD907F6-279D-CE4B-B77E-3FC22409B8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3100" y="5618871"/>
                <a:ext cx="92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497DB7BD-D35D-9A4A-B181-606AE4E5F66D}"/>
                  </a:ext>
                </a:extLst>
              </p14:cNvPr>
              <p14:cNvContentPartPr/>
              <p14:nvPr/>
            </p14:nvContentPartPr>
            <p14:xfrm>
              <a:off x="7670980" y="5577471"/>
              <a:ext cx="162360" cy="23616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497DB7BD-D35D-9A4A-B181-606AE4E5F6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63420" y="5569911"/>
                <a:ext cx="1771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E88631D2-C9EF-754B-BE60-6FDE1F9C68F9}"/>
                  </a:ext>
                </a:extLst>
              </p14:cNvPr>
              <p14:cNvContentPartPr/>
              <p14:nvPr/>
            </p14:nvContentPartPr>
            <p14:xfrm>
              <a:off x="8056900" y="5588991"/>
              <a:ext cx="218160" cy="11880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E88631D2-C9EF-754B-BE60-6FDE1F9C68F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49340" y="5581431"/>
                <a:ext cx="233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AAD74E12-DA90-A847-9343-286853B8D4F5}"/>
                  </a:ext>
                </a:extLst>
              </p14:cNvPr>
              <p14:cNvContentPartPr/>
              <p14:nvPr/>
            </p14:nvContentPartPr>
            <p14:xfrm>
              <a:off x="8299540" y="5415471"/>
              <a:ext cx="473400" cy="51624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AAD74E12-DA90-A847-9343-286853B8D4F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91980" y="5407911"/>
                <a:ext cx="48852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F4E1D817-59A9-1049-B4E9-725712299F10}"/>
                  </a:ext>
                </a:extLst>
              </p14:cNvPr>
              <p14:cNvContentPartPr/>
              <p14:nvPr/>
            </p14:nvContentPartPr>
            <p14:xfrm>
              <a:off x="8610940" y="5153391"/>
              <a:ext cx="168480" cy="8136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F4E1D817-59A9-1049-B4E9-725712299F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03380" y="5145831"/>
                <a:ext cx="183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6AD435E7-2438-2C45-9F83-9877B39FA52E}"/>
                  </a:ext>
                </a:extLst>
              </p14:cNvPr>
              <p14:cNvContentPartPr/>
              <p14:nvPr/>
            </p14:nvContentPartPr>
            <p14:xfrm>
              <a:off x="9015580" y="5234391"/>
              <a:ext cx="106200" cy="10008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6AD435E7-2438-2C45-9F83-9877B39FA52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08020" y="5226831"/>
                <a:ext cx="1213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2A5D5B43-706E-B146-8C93-0A4786F79712}"/>
                  </a:ext>
                </a:extLst>
              </p14:cNvPr>
              <p14:cNvContentPartPr/>
              <p14:nvPr/>
            </p14:nvContentPartPr>
            <p14:xfrm>
              <a:off x="8878780" y="5420871"/>
              <a:ext cx="635400" cy="32400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2A5D5B43-706E-B146-8C93-0A4786F797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871220" y="5413311"/>
                <a:ext cx="6505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D7E8960C-B610-BB48-8DC8-7DE34AC8BFF4}"/>
                  </a:ext>
                </a:extLst>
              </p14:cNvPr>
              <p14:cNvContentPartPr/>
              <p14:nvPr/>
            </p14:nvContentPartPr>
            <p14:xfrm>
              <a:off x="9688060" y="5358591"/>
              <a:ext cx="560520" cy="46116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D7E8960C-B610-BB48-8DC8-7DE34AC8BF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80500" y="5351031"/>
                <a:ext cx="57564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083EFD46-F65D-9A49-A1B4-B26D106DC518}"/>
                  </a:ext>
                </a:extLst>
              </p14:cNvPr>
              <p14:cNvContentPartPr/>
              <p14:nvPr/>
            </p14:nvContentPartPr>
            <p14:xfrm>
              <a:off x="9037180" y="6255351"/>
              <a:ext cx="414720" cy="35532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083EFD46-F65D-9A49-A1B4-B26D106DC51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029620" y="6247791"/>
                <a:ext cx="429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9A5D7B57-FD59-FC46-B29A-0A4CDEE9C429}"/>
                  </a:ext>
                </a:extLst>
              </p14:cNvPr>
              <p14:cNvContentPartPr/>
              <p14:nvPr/>
            </p14:nvContentPartPr>
            <p14:xfrm>
              <a:off x="9700300" y="6118191"/>
              <a:ext cx="255600" cy="8748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9A5D7B57-FD59-FC46-B29A-0A4CDEE9C42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692740" y="6110631"/>
                <a:ext cx="2707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8A1EDA7C-39AB-4842-9A90-9468657728FA}"/>
                  </a:ext>
                </a:extLst>
              </p14:cNvPr>
              <p14:cNvContentPartPr/>
              <p14:nvPr/>
            </p14:nvContentPartPr>
            <p14:xfrm>
              <a:off x="9607780" y="6386031"/>
              <a:ext cx="149040" cy="15588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8A1EDA7C-39AB-4842-9A90-9468657728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00220" y="6378471"/>
                <a:ext cx="1641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BAC32B5B-770A-7F41-A53D-6F1DDE06DD8F}"/>
                  </a:ext>
                </a:extLst>
              </p14:cNvPr>
              <p14:cNvContentPartPr/>
              <p14:nvPr/>
            </p14:nvContentPartPr>
            <p14:xfrm>
              <a:off x="9743860" y="6410871"/>
              <a:ext cx="143640" cy="33660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BAC32B5B-770A-7F41-A53D-6F1DDE06DD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36300" y="6403311"/>
                <a:ext cx="158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DB07B027-306F-444A-ACC9-857EAA56D46E}"/>
                  </a:ext>
                </a:extLst>
              </p14:cNvPr>
              <p14:cNvContentPartPr/>
              <p14:nvPr/>
            </p14:nvContentPartPr>
            <p14:xfrm>
              <a:off x="10204660" y="6392151"/>
              <a:ext cx="118800" cy="8748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DB07B027-306F-444A-ACC9-857EAA56D46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197100" y="6384591"/>
                <a:ext cx="1335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B9B7689E-4667-FC4F-9458-A8E27199D93F}"/>
                  </a:ext>
                </a:extLst>
              </p14:cNvPr>
              <p14:cNvContentPartPr/>
              <p14:nvPr/>
            </p14:nvContentPartPr>
            <p14:xfrm>
              <a:off x="10391500" y="6342471"/>
              <a:ext cx="162360" cy="9360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B9B7689E-4667-FC4F-9458-A8E27199D9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83940" y="6334911"/>
                <a:ext cx="1771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46C8CEF6-CDC7-4E4C-9056-3C9D71D8D30C}"/>
                  </a:ext>
                </a:extLst>
              </p14:cNvPr>
              <p14:cNvContentPartPr/>
              <p14:nvPr/>
            </p14:nvContentPartPr>
            <p14:xfrm>
              <a:off x="10590580" y="6262191"/>
              <a:ext cx="112320" cy="50400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46C8CEF6-CDC7-4E4C-9056-3C9D71D8D30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83020" y="6254631"/>
                <a:ext cx="12744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38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95776E8-053F-A943-8994-8757E9F94A0D}"/>
                  </a:ext>
                </a:extLst>
              </p14:cNvPr>
              <p14:cNvContentPartPr/>
              <p14:nvPr/>
            </p14:nvContentPartPr>
            <p14:xfrm>
              <a:off x="3026620" y="673551"/>
              <a:ext cx="249480" cy="4582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95776E8-053F-A943-8994-8757E9F94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9060" y="665991"/>
                <a:ext cx="264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3">
                <a:extLst>
                  <a:ext uri="{FF2B5EF4-FFF2-40B4-BE49-F238E27FC236}">
                    <a16:creationId xmlns:a16="http://schemas.microsoft.com/office/drawing/2014/main" id="{27DFEFEF-8111-DD45-BA13-2DFF5D5D2928}"/>
                  </a:ext>
                </a:extLst>
              </p14:cNvPr>
              <p14:cNvContentPartPr/>
              <p14:nvPr/>
            </p14:nvContentPartPr>
            <p14:xfrm>
              <a:off x="3661660" y="577431"/>
              <a:ext cx="230760" cy="492120"/>
            </p14:xfrm>
          </p:contentPart>
        </mc:Choice>
        <mc:Fallback xmlns="">
          <p:pic>
            <p:nvPicPr>
              <p:cNvPr id="12" name="墨迹 13">
                <a:extLst>
                  <a:ext uri="{FF2B5EF4-FFF2-40B4-BE49-F238E27FC236}">
                    <a16:creationId xmlns:a16="http://schemas.microsoft.com/office/drawing/2014/main" id="{27DFEFEF-8111-DD45-BA13-2DFF5D5D29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100" y="569871"/>
                <a:ext cx="24588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4">
                <a:extLst>
                  <a:ext uri="{FF2B5EF4-FFF2-40B4-BE49-F238E27FC236}">
                    <a16:creationId xmlns:a16="http://schemas.microsoft.com/office/drawing/2014/main" id="{966A4E88-2356-4F41-8FD7-C573663A95F6}"/>
                  </a:ext>
                </a:extLst>
              </p14:cNvPr>
              <p14:cNvContentPartPr/>
              <p14:nvPr/>
            </p14:nvContentPartPr>
            <p14:xfrm>
              <a:off x="1183780" y="434511"/>
              <a:ext cx="1587960" cy="747360"/>
            </p14:xfrm>
          </p:contentPart>
        </mc:Choice>
        <mc:Fallback xmlns="">
          <p:pic>
            <p:nvPicPr>
              <p:cNvPr id="13" name="墨迹 14">
                <a:extLst>
                  <a:ext uri="{FF2B5EF4-FFF2-40B4-BE49-F238E27FC236}">
                    <a16:creationId xmlns:a16="http://schemas.microsoft.com/office/drawing/2014/main" id="{966A4E88-2356-4F41-8FD7-C573663A95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6220" y="426951"/>
                <a:ext cx="160308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4">
                <a:extLst>
                  <a:ext uri="{FF2B5EF4-FFF2-40B4-BE49-F238E27FC236}">
                    <a16:creationId xmlns:a16="http://schemas.microsoft.com/office/drawing/2014/main" id="{629497F6-C62C-7046-A71C-E53453600AE7}"/>
                  </a:ext>
                </a:extLst>
              </p14:cNvPr>
              <p14:cNvContentPartPr/>
              <p14:nvPr/>
            </p14:nvContentPartPr>
            <p14:xfrm>
              <a:off x="3811060" y="957231"/>
              <a:ext cx="2814120" cy="896760"/>
            </p14:xfrm>
          </p:contentPart>
        </mc:Choice>
        <mc:Fallback xmlns="">
          <p:pic>
            <p:nvPicPr>
              <p:cNvPr id="24" name="墨迹 24">
                <a:extLst>
                  <a:ext uri="{FF2B5EF4-FFF2-40B4-BE49-F238E27FC236}">
                    <a16:creationId xmlns:a16="http://schemas.microsoft.com/office/drawing/2014/main" id="{629497F6-C62C-7046-A71C-E53453600A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03500" y="949671"/>
                <a:ext cx="282924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墨迹 31">
                <a:extLst>
                  <a:ext uri="{FF2B5EF4-FFF2-40B4-BE49-F238E27FC236}">
                    <a16:creationId xmlns:a16="http://schemas.microsoft.com/office/drawing/2014/main" id="{D1AD5990-5368-F444-80C7-DA34E701ECD3}"/>
                  </a:ext>
                </a:extLst>
              </p14:cNvPr>
              <p14:cNvContentPartPr/>
              <p14:nvPr/>
            </p14:nvContentPartPr>
            <p14:xfrm>
              <a:off x="6836500" y="1056951"/>
              <a:ext cx="1370160" cy="789480"/>
            </p14:xfrm>
          </p:contentPart>
        </mc:Choice>
        <mc:Fallback xmlns="">
          <p:pic>
            <p:nvPicPr>
              <p:cNvPr id="31" name="墨迹 31">
                <a:extLst>
                  <a:ext uri="{FF2B5EF4-FFF2-40B4-BE49-F238E27FC236}">
                    <a16:creationId xmlns:a16="http://schemas.microsoft.com/office/drawing/2014/main" id="{D1AD5990-5368-F444-80C7-DA34E701EC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8938" y="1049391"/>
                <a:ext cx="1385284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墨迹 45">
                <a:extLst>
                  <a:ext uri="{FF2B5EF4-FFF2-40B4-BE49-F238E27FC236}">
                    <a16:creationId xmlns:a16="http://schemas.microsoft.com/office/drawing/2014/main" id="{E800C73E-91FA-6549-88DF-7954FF2F6D72}"/>
                  </a:ext>
                </a:extLst>
              </p14:cNvPr>
              <p14:cNvContentPartPr/>
              <p14:nvPr/>
            </p14:nvContentPartPr>
            <p14:xfrm>
              <a:off x="3225700" y="2513511"/>
              <a:ext cx="25560" cy="187200"/>
            </p14:xfrm>
          </p:contentPart>
        </mc:Choice>
        <mc:Fallback xmlns="">
          <p:pic>
            <p:nvPicPr>
              <p:cNvPr id="42" name="墨迹 45">
                <a:extLst>
                  <a:ext uri="{FF2B5EF4-FFF2-40B4-BE49-F238E27FC236}">
                    <a16:creationId xmlns:a16="http://schemas.microsoft.com/office/drawing/2014/main" id="{E800C73E-91FA-6549-88DF-7954FF2F6D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18397" y="2506311"/>
                <a:ext cx="40896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墨迹 46">
                <a:extLst>
                  <a:ext uri="{FF2B5EF4-FFF2-40B4-BE49-F238E27FC236}">
                    <a16:creationId xmlns:a16="http://schemas.microsoft.com/office/drawing/2014/main" id="{0CBEEC20-B7C8-DF4A-B445-AAFA6A3DBB59}"/>
                  </a:ext>
                </a:extLst>
              </p14:cNvPr>
              <p14:cNvContentPartPr/>
              <p14:nvPr/>
            </p14:nvContentPartPr>
            <p14:xfrm>
              <a:off x="2522260" y="2134071"/>
              <a:ext cx="435600" cy="473400"/>
            </p14:xfrm>
          </p:contentPart>
        </mc:Choice>
        <mc:Fallback xmlns="">
          <p:pic>
            <p:nvPicPr>
              <p:cNvPr id="43" name="墨迹 46">
                <a:extLst>
                  <a:ext uri="{FF2B5EF4-FFF2-40B4-BE49-F238E27FC236}">
                    <a16:creationId xmlns:a16="http://schemas.microsoft.com/office/drawing/2014/main" id="{0CBEEC20-B7C8-DF4A-B445-AAFA6A3DBB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4700" y="2126511"/>
                <a:ext cx="45036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墨迹 47">
                <a:extLst>
                  <a:ext uri="{FF2B5EF4-FFF2-40B4-BE49-F238E27FC236}">
                    <a16:creationId xmlns:a16="http://schemas.microsoft.com/office/drawing/2014/main" id="{3ECA48BD-86EE-FD4E-A287-D87C471932F7}"/>
                  </a:ext>
                </a:extLst>
              </p14:cNvPr>
              <p14:cNvContentPartPr/>
              <p14:nvPr/>
            </p14:nvContentPartPr>
            <p14:xfrm>
              <a:off x="2018260" y="2314431"/>
              <a:ext cx="236880" cy="404280"/>
            </p14:xfrm>
          </p:contentPart>
        </mc:Choice>
        <mc:Fallback xmlns="">
          <p:pic>
            <p:nvPicPr>
              <p:cNvPr id="44" name="墨迹 47">
                <a:extLst>
                  <a:ext uri="{FF2B5EF4-FFF2-40B4-BE49-F238E27FC236}">
                    <a16:creationId xmlns:a16="http://schemas.microsoft.com/office/drawing/2014/main" id="{3ECA48BD-86EE-FD4E-A287-D87C471932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0700" y="2306871"/>
                <a:ext cx="25200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墨迹 48">
                <a:extLst>
                  <a:ext uri="{FF2B5EF4-FFF2-40B4-BE49-F238E27FC236}">
                    <a16:creationId xmlns:a16="http://schemas.microsoft.com/office/drawing/2014/main" id="{55EC8A42-CFF2-A749-9474-842831637A18}"/>
                  </a:ext>
                </a:extLst>
              </p14:cNvPr>
              <p14:cNvContentPartPr/>
              <p14:nvPr/>
            </p14:nvContentPartPr>
            <p14:xfrm>
              <a:off x="1196380" y="2084031"/>
              <a:ext cx="604440" cy="672840"/>
            </p14:xfrm>
          </p:contentPart>
        </mc:Choice>
        <mc:Fallback xmlns="">
          <p:pic>
            <p:nvPicPr>
              <p:cNvPr id="45" name="墨迹 48">
                <a:extLst>
                  <a:ext uri="{FF2B5EF4-FFF2-40B4-BE49-F238E27FC236}">
                    <a16:creationId xmlns:a16="http://schemas.microsoft.com/office/drawing/2014/main" id="{55EC8A42-CFF2-A749-9474-842831637A1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8815" y="2076471"/>
                <a:ext cx="619569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5830B938-AE2A-694D-8A23-2EF3A1801769}"/>
                  </a:ext>
                </a:extLst>
              </p14:cNvPr>
              <p14:cNvContentPartPr/>
              <p14:nvPr/>
            </p14:nvContentPartPr>
            <p14:xfrm>
              <a:off x="6799420" y="2709351"/>
              <a:ext cx="25200" cy="288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5830B938-AE2A-694D-8A23-2EF3A18017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1860" y="2701791"/>
                <a:ext cx="403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A7AB6F84-A43E-594A-8B6E-54298AEB4EC2}"/>
                  </a:ext>
                </a:extLst>
              </p14:cNvPr>
              <p14:cNvContentPartPr/>
              <p14:nvPr/>
            </p14:nvContentPartPr>
            <p14:xfrm>
              <a:off x="6802660" y="2874591"/>
              <a:ext cx="15480" cy="64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A7AB6F84-A43E-594A-8B6E-54298AEB4E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95100" y="2867391"/>
                <a:ext cx="30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墨迹 63">
                <a:extLst>
                  <a:ext uri="{FF2B5EF4-FFF2-40B4-BE49-F238E27FC236}">
                    <a16:creationId xmlns:a16="http://schemas.microsoft.com/office/drawing/2014/main" id="{168B7A65-B0A0-C24B-A85E-6DF05A8ECF6B}"/>
                  </a:ext>
                </a:extLst>
              </p14:cNvPr>
              <p14:cNvContentPartPr/>
              <p14:nvPr/>
            </p14:nvContentPartPr>
            <p14:xfrm>
              <a:off x="4229020" y="2146311"/>
              <a:ext cx="2264760" cy="921960"/>
            </p14:xfrm>
          </p:contentPart>
        </mc:Choice>
        <mc:Fallback xmlns="">
          <p:pic>
            <p:nvPicPr>
              <p:cNvPr id="63" name="墨迹 63">
                <a:extLst>
                  <a:ext uri="{FF2B5EF4-FFF2-40B4-BE49-F238E27FC236}">
                    <a16:creationId xmlns:a16="http://schemas.microsoft.com/office/drawing/2014/main" id="{168B7A65-B0A0-C24B-A85E-6DF05A8ECF6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21461" y="2138748"/>
                <a:ext cx="2279878" cy="937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EB3C45AE-EA40-604E-A7CC-B75322398B01}"/>
                  </a:ext>
                </a:extLst>
              </p14:cNvPr>
              <p14:cNvContentPartPr/>
              <p14:nvPr/>
            </p14:nvContentPartPr>
            <p14:xfrm>
              <a:off x="7623820" y="2202471"/>
              <a:ext cx="1080720" cy="758520"/>
            </p14:xfrm>
          </p:contentPart>
        </mc:Choice>
        <mc:Fallback xmlns=""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EB3C45AE-EA40-604E-A7CC-B75322398B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16260" y="2194911"/>
                <a:ext cx="10958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5" name="墨迹 85">
                <a:extLst>
                  <a:ext uri="{FF2B5EF4-FFF2-40B4-BE49-F238E27FC236}">
                    <a16:creationId xmlns:a16="http://schemas.microsoft.com/office/drawing/2014/main" id="{E13719B8-E0F0-2849-AF5A-7F3EF48B85F6}"/>
                  </a:ext>
                </a:extLst>
              </p14:cNvPr>
              <p14:cNvContentPartPr/>
              <p14:nvPr/>
            </p14:nvContentPartPr>
            <p14:xfrm>
              <a:off x="8878780" y="2112471"/>
              <a:ext cx="2919960" cy="856080"/>
            </p14:xfrm>
          </p:contentPart>
        </mc:Choice>
        <mc:Fallback xmlns="">
          <p:pic>
            <p:nvPicPr>
              <p:cNvPr id="85" name="墨迹 85">
                <a:extLst>
                  <a:ext uri="{FF2B5EF4-FFF2-40B4-BE49-F238E27FC236}">
                    <a16:creationId xmlns:a16="http://schemas.microsoft.com/office/drawing/2014/main" id="{E13719B8-E0F0-2849-AF5A-7F3EF48B85F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71220" y="2104911"/>
                <a:ext cx="293508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墨迹 98">
                <a:extLst>
                  <a:ext uri="{FF2B5EF4-FFF2-40B4-BE49-F238E27FC236}">
                    <a16:creationId xmlns:a16="http://schemas.microsoft.com/office/drawing/2014/main" id="{BC602AE3-BCAD-554A-AFD2-B07CB68B53BE}"/>
                  </a:ext>
                </a:extLst>
              </p14:cNvPr>
              <p14:cNvContentPartPr/>
              <p14:nvPr/>
            </p14:nvContentPartPr>
            <p14:xfrm>
              <a:off x="1669420" y="3740031"/>
              <a:ext cx="2577600" cy="2434680"/>
            </p14:xfrm>
          </p:contentPart>
        </mc:Choice>
        <mc:Fallback xmlns="">
          <p:pic>
            <p:nvPicPr>
              <p:cNvPr id="98" name="墨迹 98">
                <a:extLst>
                  <a:ext uri="{FF2B5EF4-FFF2-40B4-BE49-F238E27FC236}">
                    <a16:creationId xmlns:a16="http://schemas.microsoft.com/office/drawing/2014/main" id="{BC602AE3-BCAD-554A-AFD2-B07CB68B53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59340" y="3732471"/>
                <a:ext cx="2597760" cy="24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4FBC7316-4DF7-1C42-8518-13439A489492}"/>
                  </a:ext>
                </a:extLst>
              </p14:cNvPr>
              <p14:cNvContentPartPr/>
              <p14:nvPr/>
            </p14:nvContentPartPr>
            <p14:xfrm>
              <a:off x="2684260" y="5546151"/>
              <a:ext cx="486000" cy="26748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4FBC7316-4DF7-1C42-8518-13439A48949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76700" y="5538591"/>
                <a:ext cx="5011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5" name="墨迹 105">
                <a:extLst>
                  <a:ext uri="{FF2B5EF4-FFF2-40B4-BE49-F238E27FC236}">
                    <a16:creationId xmlns:a16="http://schemas.microsoft.com/office/drawing/2014/main" id="{C071CEB6-3A1D-A040-A670-A19F86344CD7}"/>
                  </a:ext>
                </a:extLst>
              </p14:cNvPr>
              <p14:cNvContentPartPr/>
              <p14:nvPr/>
            </p14:nvContentPartPr>
            <p14:xfrm>
              <a:off x="5074660" y="3814911"/>
              <a:ext cx="2553120" cy="2378520"/>
            </p14:xfrm>
          </p:contentPart>
        </mc:Choice>
        <mc:Fallback xmlns="">
          <p:pic>
            <p:nvPicPr>
              <p:cNvPr id="105" name="墨迹 105">
                <a:extLst>
                  <a:ext uri="{FF2B5EF4-FFF2-40B4-BE49-F238E27FC236}">
                    <a16:creationId xmlns:a16="http://schemas.microsoft.com/office/drawing/2014/main" id="{C071CEB6-3A1D-A040-A670-A19F86344C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64579" y="3804831"/>
                <a:ext cx="2570762" cy="23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39E0E1F6-4821-3A43-9F78-C94D546281EA}"/>
                  </a:ext>
                </a:extLst>
              </p14:cNvPr>
              <p14:cNvContentPartPr/>
              <p14:nvPr/>
            </p14:nvContentPartPr>
            <p14:xfrm>
              <a:off x="6039820" y="4026591"/>
              <a:ext cx="37800" cy="199872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39E0E1F6-4821-3A43-9F78-C94D546281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32260" y="4019031"/>
                <a:ext cx="52920" cy="20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ABB31B3B-D733-2B48-8792-ACBE27311B3C}"/>
                  </a:ext>
                </a:extLst>
              </p14:cNvPr>
              <p14:cNvContentPartPr/>
              <p14:nvPr/>
            </p14:nvContentPartPr>
            <p14:xfrm>
              <a:off x="6606460" y="4038831"/>
              <a:ext cx="112320" cy="189216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ABB31B3B-D733-2B48-8792-ACBE27311B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98900" y="4031271"/>
                <a:ext cx="12744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460062CF-2684-DD41-9C16-52A2EB406B0C}"/>
                  </a:ext>
                </a:extLst>
              </p14:cNvPr>
              <p14:cNvContentPartPr/>
              <p14:nvPr/>
            </p14:nvContentPartPr>
            <p14:xfrm>
              <a:off x="5523220" y="4779711"/>
              <a:ext cx="149040" cy="36756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460062CF-2684-DD41-9C16-52A2EB406B0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15660" y="4772151"/>
                <a:ext cx="16416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491B70CA-20E2-5547-BC14-515DE0EF4155}"/>
                  </a:ext>
                </a:extLst>
              </p14:cNvPr>
              <p14:cNvContentPartPr/>
              <p14:nvPr/>
            </p14:nvContentPartPr>
            <p14:xfrm>
              <a:off x="5678740" y="4817871"/>
              <a:ext cx="168480" cy="36432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491B70CA-20E2-5547-BC14-515DE0EF41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71180" y="4810311"/>
                <a:ext cx="1836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FF45D65F-9D00-F341-AE22-CCD36390A3BE}"/>
                  </a:ext>
                </a:extLst>
              </p14:cNvPr>
              <p14:cNvContentPartPr/>
              <p14:nvPr/>
            </p14:nvContentPartPr>
            <p14:xfrm>
              <a:off x="5579020" y="5010831"/>
              <a:ext cx="187200" cy="65520"/>
            </p14:xfrm>
          </p:contentPart>
        </mc:Choice>
        <mc:Fallback xmlns=""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FF45D65F-9D00-F341-AE22-CCD36390A3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71460" y="5003271"/>
                <a:ext cx="20232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A5E32ECC-2FAA-3C44-8A8A-438E75355BF9}"/>
                  </a:ext>
                </a:extLst>
              </p14:cNvPr>
              <p14:cNvContentPartPr/>
              <p14:nvPr/>
            </p14:nvContentPartPr>
            <p14:xfrm>
              <a:off x="6288940" y="4798431"/>
              <a:ext cx="37800" cy="36144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A5E32ECC-2FAA-3C44-8A8A-438E75355B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81380" y="4790871"/>
                <a:ext cx="529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3" name="墨迹 112">
                <a:extLst>
                  <a:ext uri="{FF2B5EF4-FFF2-40B4-BE49-F238E27FC236}">
                    <a16:creationId xmlns:a16="http://schemas.microsoft.com/office/drawing/2014/main" id="{5F359EAE-3FCD-2043-A045-A8A4F3DD3784}"/>
                  </a:ext>
                </a:extLst>
              </p14:cNvPr>
              <p14:cNvContentPartPr/>
              <p14:nvPr/>
            </p14:nvContentPartPr>
            <p14:xfrm>
              <a:off x="6276340" y="4811391"/>
              <a:ext cx="248760" cy="360720"/>
            </p14:xfrm>
          </p:contentPart>
        </mc:Choice>
        <mc:Fallback xmlns="">
          <p:pic>
            <p:nvPicPr>
              <p:cNvPr id="113" name="墨迹 112">
                <a:extLst>
                  <a:ext uri="{FF2B5EF4-FFF2-40B4-BE49-F238E27FC236}">
                    <a16:creationId xmlns:a16="http://schemas.microsoft.com/office/drawing/2014/main" id="{5F359EAE-3FCD-2043-A045-A8A4F3DD378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8780" y="4804191"/>
                <a:ext cx="2638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D3D86B96-A13C-DB41-ACE0-031FEBBC423F}"/>
                  </a:ext>
                </a:extLst>
              </p14:cNvPr>
              <p14:cNvContentPartPr/>
              <p14:nvPr/>
            </p14:nvContentPartPr>
            <p14:xfrm>
              <a:off x="6862420" y="4948551"/>
              <a:ext cx="392040" cy="18648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D3D86B96-A13C-DB41-ACE0-031FEBBC423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54860" y="4940991"/>
                <a:ext cx="406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1" name="墨迹 131">
                <a:extLst>
                  <a:ext uri="{FF2B5EF4-FFF2-40B4-BE49-F238E27FC236}">
                    <a16:creationId xmlns:a16="http://schemas.microsoft.com/office/drawing/2014/main" id="{9C9EE301-87C0-1747-ACFF-E490448ACCA6}"/>
                  </a:ext>
                </a:extLst>
              </p14:cNvPr>
              <p14:cNvContentPartPr/>
              <p14:nvPr/>
            </p14:nvContentPartPr>
            <p14:xfrm>
              <a:off x="8722900" y="3665511"/>
              <a:ext cx="2864160" cy="2596320"/>
            </p14:xfrm>
          </p:contentPart>
        </mc:Choice>
        <mc:Fallback xmlns="">
          <p:pic>
            <p:nvPicPr>
              <p:cNvPr id="131" name="墨迹 131">
                <a:extLst>
                  <a:ext uri="{FF2B5EF4-FFF2-40B4-BE49-F238E27FC236}">
                    <a16:creationId xmlns:a16="http://schemas.microsoft.com/office/drawing/2014/main" id="{9C9EE301-87C0-1747-ACFF-E490448ACC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15340" y="3657951"/>
                <a:ext cx="2879280" cy="26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9" name="墨迹 140">
                <a:extLst>
                  <a:ext uri="{FF2B5EF4-FFF2-40B4-BE49-F238E27FC236}">
                    <a16:creationId xmlns:a16="http://schemas.microsoft.com/office/drawing/2014/main" id="{8362EBE1-364B-2C45-9345-1B1ED91ABB1C}"/>
                  </a:ext>
                </a:extLst>
              </p14:cNvPr>
              <p14:cNvContentPartPr/>
              <p14:nvPr/>
            </p14:nvContentPartPr>
            <p14:xfrm>
              <a:off x="9134020" y="4813551"/>
              <a:ext cx="248760" cy="376560"/>
            </p14:xfrm>
          </p:contentPart>
        </mc:Choice>
        <mc:Fallback xmlns="">
          <p:pic>
            <p:nvPicPr>
              <p:cNvPr id="139" name="墨迹 140">
                <a:extLst>
                  <a:ext uri="{FF2B5EF4-FFF2-40B4-BE49-F238E27FC236}">
                    <a16:creationId xmlns:a16="http://schemas.microsoft.com/office/drawing/2014/main" id="{8362EBE1-364B-2C45-9345-1B1ED91ABB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26460" y="4805991"/>
                <a:ext cx="26388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B3C341DB-0F1A-1348-920E-D856880D8AAE}"/>
                  </a:ext>
                </a:extLst>
              </p14:cNvPr>
              <p14:cNvContentPartPr/>
              <p14:nvPr/>
            </p14:nvContentPartPr>
            <p14:xfrm>
              <a:off x="9152380" y="5776551"/>
              <a:ext cx="479880" cy="21060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B3C341DB-0F1A-1348-920E-D856880D8AA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45180" y="5768991"/>
                <a:ext cx="4946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墨迹 156">
                <a:extLst>
                  <a:ext uri="{FF2B5EF4-FFF2-40B4-BE49-F238E27FC236}">
                    <a16:creationId xmlns:a16="http://schemas.microsoft.com/office/drawing/2014/main" id="{B01B9E2E-2CB2-844E-9C90-1EE4D9F5B586}"/>
                  </a:ext>
                </a:extLst>
              </p14:cNvPr>
              <p14:cNvContentPartPr/>
              <p14:nvPr/>
            </p14:nvContentPartPr>
            <p14:xfrm>
              <a:off x="10901980" y="5551551"/>
              <a:ext cx="285840" cy="374040"/>
            </p14:xfrm>
          </p:contentPart>
        </mc:Choice>
        <mc:Fallback xmlns="">
          <p:pic>
            <p:nvPicPr>
              <p:cNvPr id="153" name="墨迹 156">
                <a:extLst>
                  <a:ext uri="{FF2B5EF4-FFF2-40B4-BE49-F238E27FC236}">
                    <a16:creationId xmlns:a16="http://schemas.microsoft.com/office/drawing/2014/main" id="{B01B9E2E-2CB2-844E-9C90-1EE4D9F5B58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94430" y="5544351"/>
                <a:ext cx="300581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4" name="墨迹 157">
                <a:extLst>
                  <a:ext uri="{FF2B5EF4-FFF2-40B4-BE49-F238E27FC236}">
                    <a16:creationId xmlns:a16="http://schemas.microsoft.com/office/drawing/2014/main" id="{FDA44C5D-32CF-AF46-8131-5EE012983C5A}"/>
                  </a:ext>
                </a:extLst>
              </p14:cNvPr>
              <p14:cNvContentPartPr/>
              <p14:nvPr/>
            </p14:nvContentPartPr>
            <p14:xfrm>
              <a:off x="10080100" y="5632551"/>
              <a:ext cx="218160" cy="335880"/>
            </p14:xfrm>
          </p:contentPart>
        </mc:Choice>
        <mc:Fallback xmlns="">
          <p:pic>
            <p:nvPicPr>
              <p:cNvPr id="154" name="墨迹 157">
                <a:extLst>
                  <a:ext uri="{FF2B5EF4-FFF2-40B4-BE49-F238E27FC236}">
                    <a16:creationId xmlns:a16="http://schemas.microsoft.com/office/drawing/2014/main" id="{FDA44C5D-32CF-AF46-8131-5EE012983C5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72540" y="5624991"/>
                <a:ext cx="23328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5" name="墨迹 158">
                <a:extLst>
                  <a:ext uri="{FF2B5EF4-FFF2-40B4-BE49-F238E27FC236}">
                    <a16:creationId xmlns:a16="http://schemas.microsoft.com/office/drawing/2014/main" id="{9791C0E8-1339-6346-B7A1-981FE314AA06}"/>
                  </a:ext>
                </a:extLst>
              </p14:cNvPr>
              <p14:cNvContentPartPr/>
              <p14:nvPr/>
            </p14:nvContentPartPr>
            <p14:xfrm>
              <a:off x="10833580" y="4785831"/>
              <a:ext cx="267840" cy="377640"/>
            </p14:xfrm>
          </p:contentPart>
        </mc:Choice>
        <mc:Fallback xmlns="">
          <p:pic>
            <p:nvPicPr>
              <p:cNvPr id="155" name="墨迹 158">
                <a:extLst>
                  <a:ext uri="{FF2B5EF4-FFF2-40B4-BE49-F238E27FC236}">
                    <a16:creationId xmlns:a16="http://schemas.microsoft.com/office/drawing/2014/main" id="{9791C0E8-1339-6346-B7A1-981FE314AA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826030" y="4778264"/>
                <a:ext cx="282580" cy="39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6" name="墨迹 159">
                <a:extLst>
                  <a:ext uri="{FF2B5EF4-FFF2-40B4-BE49-F238E27FC236}">
                    <a16:creationId xmlns:a16="http://schemas.microsoft.com/office/drawing/2014/main" id="{E2083B3C-30A2-374E-9F68-E982395F5438}"/>
                  </a:ext>
                </a:extLst>
              </p14:cNvPr>
              <p14:cNvContentPartPr/>
              <p14:nvPr/>
            </p14:nvContentPartPr>
            <p14:xfrm>
              <a:off x="10005580" y="4811031"/>
              <a:ext cx="423720" cy="273600"/>
            </p14:xfrm>
          </p:contentPart>
        </mc:Choice>
        <mc:Fallback xmlns="">
          <p:pic>
            <p:nvPicPr>
              <p:cNvPr id="156" name="墨迹 159">
                <a:extLst>
                  <a:ext uri="{FF2B5EF4-FFF2-40B4-BE49-F238E27FC236}">
                    <a16:creationId xmlns:a16="http://schemas.microsoft.com/office/drawing/2014/main" id="{E2083B3C-30A2-374E-9F68-E982395F543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98020" y="4803471"/>
                <a:ext cx="438840" cy="2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661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墨迹 17">
                <a:extLst>
                  <a:ext uri="{FF2B5EF4-FFF2-40B4-BE49-F238E27FC236}">
                    <a16:creationId xmlns:a16="http://schemas.microsoft.com/office/drawing/2014/main" id="{DDE3313C-6BFE-744C-9F92-A628220E8653}"/>
                  </a:ext>
                </a:extLst>
              </p14:cNvPr>
              <p14:cNvContentPartPr/>
              <p14:nvPr/>
            </p14:nvContentPartPr>
            <p14:xfrm>
              <a:off x="2808820" y="347031"/>
              <a:ext cx="523080" cy="666360"/>
            </p14:xfrm>
          </p:contentPart>
        </mc:Choice>
        <mc:Fallback xmlns="">
          <p:pic>
            <p:nvPicPr>
              <p:cNvPr id="16" name="墨迹 17">
                <a:extLst>
                  <a:ext uri="{FF2B5EF4-FFF2-40B4-BE49-F238E27FC236}">
                    <a16:creationId xmlns:a16="http://schemas.microsoft.com/office/drawing/2014/main" id="{DDE3313C-6BFE-744C-9F92-A628220E86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1265" y="339831"/>
                <a:ext cx="53783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墨迹 18">
                <a:extLst>
                  <a:ext uri="{FF2B5EF4-FFF2-40B4-BE49-F238E27FC236}">
                    <a16:creationId xmlns:a16="http://schemas.microsoft.com/office/drawing/2014/main" id="{145BF283-78E1-3F4C-817D-9529FEC81B7C}"/>
                  </a:ext>
                </a:extLst>
              </p14:cNvPr>
              <p14:cNvContentPartPr/>
              <p14:nvPr/>
            </p14:nvContentPartPr>
            <p14:xfrm>
              <a:off x="773020" y="285111"/>
              <a:ext cx="1762200" cy="753480"/>
            </p14:xfrm>
          </p:contentPart>
        </mc:Choice>
        <mc:Fallback xmlns="">
          <p:pic>
            <p:nvPicPr>
              <p:cNvPr id="17" name="墨迹 18">
                <a:extLst>
                  <a:ext uri="{FF2B5EF4-FFF2-40B4-BE49-F238E27FC236}">
                    <a16:creationId xmlns:a16="http://schemas.microsoft.com/office/drawing/2014/main" id="{145BF283-78E1-3F4C-817D-9529FEC81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5460" y="277551"/>
                <a:ext cx="1777320" cy="7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0F0938D-6026-E141-B8AF-4C389151E94E}"/>
                  </a:ext>
                </a:extLst>
              </p14:cNvPr>
              <p14:cNvContentPartPr/>
              <p14:nvPr/>
            </p14:nvContentPartPr>
            <p14:xfrm>
              <a:off x="8032060" y="1411911"/>
              <a:ext cx="2403360" cy="2260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0F0938D-6026-E141-B8AF-4C389151E9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24500" y="1404351"/>
                <a:ext cx="2418480" cy="22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墨迹 44">
                <a:extLst>
                  <a:ext uri="{FF2B5EF4-FFF2-40B4-BE49-F238E27FC236}">
                    <a16:creationId xmlns:a16="http://schemas.microsoft.com/office/drawing/2014/main" id="{C0BC0108-0C9A-104E-986F-06824B3BF6DF}"/>
                  </a:ext>
                </a:extLst>
              </p14:cNvPr>
              <p14:cNvContentPartPr/>
              <p14:nvPr/>
            </p14:nvContentPartPr>
            <p14:xfrm>
              <a:off x="3985300" y="1045071"/>
              <a:ext cx="1052280" cy="945360"/>
            </p14:xfrm>
          </p:contentPart>
        </mc:Choice>
        <mc:Fallback xmlns="">
          <p:pic>
            <p:nvPicPr>
              <p:cNvPr id="43" name="墨迹 44">
                <a:extLst>
                  <a:ext uri="{FF2B5EF4-FFF2-40B4-BE49-F238E27FC236}">
                    <a16:creationId xmlns:a16="http://schemas.microsoft.com/office/drawing/2014/main" id="{C0BC0108-0C9A-104E-986F-06824B3BF6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7743" y="1037511"/>
                <a:ext cx="1067035" cy="9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墨迹 45">
                <a:extLst>
                  <a:ext uri="{FF2B5EF4-FFF2-40B4-BE49-F238E27FC236}">
                    <a16:creationId xmlns:a16="http://schemas.microsoft.com/office/drawing/2014/main" id="{ED205B10-5717-3C4B-89FA-AD7539C3286C}"/>
                  </a:ext>
                </a:extLst>
              </p14:cNvPr>
              <p14:cNvContentPartPr/>
              <p14:nvPr/>
            </p14:nvContentPartPr>
            <p14:xfrm>
              <a:off x="829180" y="1256031"/>
              <a:ext cx="2926440" cy="737640"/>
            </p14:xfrm>
          </p:contentPart>
        </mc:Choice>
        <mc:Fallback xmlns="">
          <p:pic>
            <p:nvPicPr>
              <p:cNvPr id="44" name="墨迹 45">
                <a:extLst>
                  <a:ext uri="{FF2B5EF4-FFF2-40B4-BE49-F238E27FC236}">
                    <a16:creationId xmlns:a16="http://schemas.microsoft.com/office/drawing/2014/main" id="{ED205B10-5717-3C4B-89FA-AD7539C328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1620" y="1248471"/>
                <a:ext cx="294156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墨迹 51">
                <a:extLst>
                  <a:ext uri="{FF2B5EF4-FFF2-40B4-BE49-F238E27FC236}">
                    <a16:creationId xmlns:a16="http://schemas.microsoft.com/office/drawing/2014/main" id="{CA350A68-12D1-CC4C-979A-EF8F212EDA10}"/>
                  </a:ext>
                </a:extLst>
              </p14:cNvPr>
              <p14:cNvContentPartPr/>
              <p14:nvPr/>
            </p14:nvContentPartPr>
            <p14:xfrm>
              <a:off x="729460" y="2575791"/>
              <a:ext cx="1077120" cy="392400"/>
            </p14:xfrm>
          </p:contentPart>
        </mc:Choice>
        <mc:Fallback xmlns="">
          <p:pic>
            <p:nvPicPr>
              <p:cNvPr id="51" name="墨迹 51">
                <a:extLst>
                  <a:ext uri="{FF2B5EF4-FFF2-40B4-BE49-F238E27FC236}">
                    <a16:creationId xmlns:a16="http://schemas.microsoft.com/office/drawing/2014/main" id="{CA350A68-12D1-CC4C-979A-EF8F212EDA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903" y="2568231"/>
                <a:ext cx="1092235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A5F2073-B75B-9F40-9BF9-1B023FAE4F2A}"/>
                  </a:ext>
                </a:extLst>
              </p14:cNvPr>
              <p14:cNvContentPartPr/>
              <p14:nvPr/>
            </p14:nvContentPartPr>
            <p14:xfrm>
              <a:off x="835300" y="3291831"/>
              <a:ext cx="224640" cy="299160"/>
            </p14:xfrm>
          </p:contentPart>
        </mc:Choice>
        <mc:Fallback xmlns=""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A5F2073-B75B-9F40-9BF9-1B023FAE4F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7740" y="3284271"/>
                <a:ext cx="239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8" name="墨迹 58">
                <a:extLst>
                  <a:ext uri="{FF2B5EF4-FFF2-40B4-BE49-F238E27FC236}">
                    <a16:creationId xmlns:a16="http://schemas.microsoft.com/office/drawing/2014/main" id="{1445DC4B-3938-6F45-8FEF-1CF3F27E3755}"/>
                  </a:ext>
                </a:extLst>
              </p14:cNvPr>
              <p14:cNvContentPartPr/>
              <p14:nvPr/>
            </p14:nvContentPartPr>
            <p14:xfrm>
              <a:off x="1787860" y="3335391"/>
              <a:ext cx="374040" cy="255600"/>
            </p14:xfrm>
          </p:contentPart>
        </mc:Choice>
        <mc:Fallback xmlns="">
          <p:pic>
            <p:nvPicPr>
              <p:cNvPr id="58" name="墨迹 58">
                <a:extLst>
                  <a:ext uri="{FF2B5EF4-FFF2-40B4-BE49-F238E27FC236}">
                    <a16:creationId xmlns:a16="http://schemas.microsoft.com/office/drawing/2014/main" id="{1445DC4B-3938-6F45-8FEF-1CF3F27E37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0300" y="3327831"/>
                <a:ext cx="388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69DB1465-E335-124C-863E-803DDF854BBA}"/>
                  </a:ext>
                </a:extLst>
              </p14:cNvPr>
              <p14:cNvContentPartPr/>
              <p14:nvPr/>
            </p14:nvContentPartPr>
            <p14:xfrm>
              <a:off x="1327060" y="3397671"/>
              <a:ext cx="262440" cy="168480"/>
            </p14:xfrm>
          </p:contentPart>
        </mc:Choice>
        <mc:Fallback xmlns=""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69DB1465-E335-124C-863E-803DDF854BB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19500" y="3390111"/>
                <a:ext cx="2775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7AFEB0ED-FF4C-D643-A60E-62A6089686CE}"/>
                  </a:ext>
                </a:extLst>
              </p14:cNvPr>
              <p14:cNvContentPartPr/>
              <p14:nvPr/>
            </p14:nvContentPartPr>
            <p14:xfrm>
              <a:off x="9040420" y="1685511"/>
              <a:ext cx="2801880" cy="285804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7AFEB0ED-FF4C-D643-A60E-62A6089686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2860" y="1678311"/>
                <a:ext cx="2817000" cy="28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CB9BD2D9-F18A-F348-BD42-4701F54772E3}"/>
                  </a:ext>
                </a:extLst>
              </p14:cNvPr>
              <p14:cNvContentPartPr/>
              <p14:nvPr/>
            </p14:nvContentPartPr>
            <p14:xfrm>
              <a:off x="773020" y="3926871"/>
              <a:ext cx="330480" cy="3117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CB9BD2D9-F18A-F348-BD42-4701F54772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5460" y="3919311"/>
                <a:ext cx="345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墨迹 78">
                <a:extLst>
                  <a:ext uri="{FF2B5EF4-FFF2-40B4-BE49-F238E27FC236}">
                    <a16:creationId xmlns:a16="http://schemas.microsoft.com/office/drawing/2014/main" id="{5BE5B20C-4C7E-B940-A4FF-2874C7BCBAB4}"/>
                  </a:ext>
                </a:extLst>
              </p14:cNvPr>
              <p14:cNvContentPartPr/>
              <p14:nvPr/>
            </p14:nvContentPartPr>
            <p14:xfrm>
              <a:off x="1470340" y="3989151"/>
              <a:ext cx="658800" cy="423720"/>
            </p14:xfrm>
          </p:contentPart>
        </mc:Choice>
        <mc:Fallback xmlns="">
          <p:pic>
            <p:nvPicPr>
              <p:cNvPr id="78" name="墨迹 78">
                <a:extLst>
                  <a:ext uri="{FF2B5EF4-FFF2-40B4-BE49-F238E27FC236}">
                    <a16:creationId xmlns:a16="http://schemas.microsoft.com/office/drawing/2014/main" id="{5BE5B20C-4C7E-B940-A4FF-2874C7BCBA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2780" y="3981591"/>
                <a:ext cx="6739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FC03F140-E601-ED40-89F9-34C4C61EA535}"/>
                  </a:ext>
                </a:extLst>
              </p14:cNvPr>
              <p14:cNvContentPartPr/>
              <p14:nvPr/>
            </p14:nvContentPartPr>
            <p14:xfrm>
              <a:off x="6936220" y="2526111"/>
              <a:ext cx="4339440" cy="333756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FC03F140-E601-ED40-89F9-34C4C61EA5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8660" y="2518551"/>
                <a:ext cx="4354560" cy="33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9" name="墨迹 99">
                <a:extLst>
                  <a:ext uri="{FF2B5EF4-FFF2-40B4-BE49-F238E27FC236}">
                    <a16:creationId xmlns:a16="http://schemas.microsoft.com/office/drawing/2014/main" id="{2FA80C4F-F9B7-044D-93ED-8B37F11FB53D}"/>
                  </a:ext>
                </a:extLst>
              </p14:cNvPr>
              <p14:cNvContentPartPr/>
              <p14:nvPr/>
            </p14:nvContentPartPr>
            <p14:xfrm>
              <a:off x="4010140" y="2488671"/>
              <a:ext cx="336600" cy="429840"/>
            </p14:xfrm>
          </p:contentPart>
        </mc:Choice>
        <mc:Fallback xmlns="">
          <p:pic>
            <p:nvPicPr>
              <p:cNvPr id="99" name="墨迹 99">
                <a:extLst>
                  <a:ext uri="{FF2B5EF4-FFF2-40B4-BE49-F238E27FC236}">
                    <a16:creationId xmlns:a16="http://schemas.microsoft.com/office/drawing/2014/main" id="{2FA80C4F-F9B7-044D-93ED-8B37F11FB53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2580" y="2481111"/>
                <a:ext cx="3517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3" name="墨迹 103">
                <a:extLst>
                  <a:ext uri="{FF2B5EF4-FFF2-40B4-BE49-F238E27FC236}">
                    <a16:creationId xmlns:a16="http://schemas.microsoft.com/office/drawing/2014/main" id="{960E3142-CFFF-2243-B521-3830BBC2037E}"/>
                  </a:ext>
                </a:extLst>
              </p14:cNvPr>
              <p14:cNvContentPartPr/>
              <p14:nvPr/>
            </p14:nvContentPartPr>
            <p14:xfrm>
              <a:off x="4159540" y="3310551"/>
              <a:ext cx="293040" cy="342720"/>
            </p14:xfrm>
          </p:contentPart>
        </mc:Choice>
        <mc:Fallback xmlns="">
          <p:pic>
            <p:nvPicPr>
              <p:cNvPr id="103" name="墨迹 103">
                <a:extLst>
                  <a:ext uri="{FF2B5EF4-FFF2-40B4-BE49-F238E27FC236}">
                    <a16:creationId xmlns:a16="http://schemas.microsoft.com/office/drawing/2014/main" id="{960E3142-CFFF-2243-B521-3830BBC2037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51980" y="3302991"/>
                <a:ext cx="308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F7EC9ACA-5B31-444F-91FD-014DD91E419F}"/>
                  </a:ext>
                </a:extLst>
              </p14:cNvPr>
              <p14:cNvContentPartPr/>
              <p14:nvPr/>
            </p14:nvContentPartPr>
            <p14:xfrm>
              <a:off x="4134700" y="4039551"/>
              <a:ext cx="274320" cy="392040"/>
            </p14:xfrm>
          </p:contentPart>
        </mc:Choice>
        <mc:Fallback xmlns=""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F7EC9ACA-5B31-444F-91FD-014DD91E419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27140" y="4031991"/>
                <a:ext cx="2894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0020630F-9868-144E-9712-174928CAF028}"/>
                  </a:ext>
                </a:extLst>
              </p14:cNvPr>
              <p14:cNvContentPartPr/>
              <p14:nvPr/>
            </p14:nvContentPartPr>
            <p14:xfrm>
              <a:off x="829180" y="4705191"/>
              <a:ext cx="274320" cy="36756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0020630F-9868-144E-9712-174928CAF0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1620" y="4697631"/>
                <a:ext cx="289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1" name="墨迹 111">
                <a:extLst>
                  <a:ext uri="{FF2B5EF4-FFF2-40B4-BE49-F238E27FC236}">
                    <a16:creationId xmlns:a16="http://schemas.microsoft.com/office/drawing/2014/main" id="{9394700E-EE39-8141-AA92-1433DEC9D5C7}"/>
                  </a:ext>
                </a:extLst>
              </p14:cNvPr>
              <p14:cNvContentPartPr/>
              <p14:nvPr/>
            </p14:nvContentPartPr>
            <p14:xfrm>
              <a:off x="1508500" y="4748751"/>
              <a:ext cx="753120" cy="293040"/>
            </p14:xfrm>
          </p:contentPart>
        </mc:Choice>
        <mc:Fallback xmlns="">
          <p:pic>
            <p:nvPicPr>
              <p:cNvPr id="111" name="墨迹 111">
                <a:extLst>
                  <a:ext uri="{FF2B5EF4-FFF2-40B4-BE49-F238E27FC236}">
                    <a16:creationId xmlns:a16="http://schemas.microsoft.com/office/drawing/2014/main" id="{9394700E-EE39-8141-AA92-1433DEC9D5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00940" y="4741191"/>
                <a:ext cx="767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7" name="墨迹 117">
                <a:extLst>
                  <a:ext uri="{FF2B5EF4-FFF2-40B4-BE49-F238E27FC236}">
                    <a16:creationId xmlns:a16="http://schemas.microsoft.com/office/drawing/2014/main" id="{E2204D3A-8D20-6F4A-BAAF-4ABD1DFDF815}"/>
                  </a:ext>
                </a:extLst>
              </p14:cNvPr>
              <p14:cNvContentPartPr/>
              <p14:nvPr/>
            </p14:nvContentPartPr>
            <p14:xfrm>
              <a:off x="4128580" y="4580631"/>
              <a:ext cx="405000" cy="410400"/>
            </p14:xfrm>
          </p:contentPart>
        </mc:Choice>
        <mc:Fallback xmlns="">
          <p:pic>
            <p:nvPicPr>
              <p:cNvPr id="117" name="墨迹 117">
                <a:extLst>
                  <a:ext uri="{FF2B5EF4-FFF2-40B4-BE49-F238E27FC236}">
                    <a16:creationId xmlns:a16="http://schemas.microsoft.com/office/drawing/2014/main" id="{E2204D3A-8D20-6F4A-BAAF-4ABD1DFDF8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21020" y="4573071"/>
                <a:ext cx="4201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墨迹 120">
                <a:extLst>
                  <a:ext uri="{FF2B5EF4-FFF2-40B4-BE49-F238E27FC236}">
                    <a16:creationId xmlns:a16="http://schemas.microsoft.com/office/drawing/2014/main" id="{4A3C0B2D-C6CF-244B-8359-B924231E53B4}"/>
                  </a:ext>
                </a:extLst>
              </p14:cNvPr>
              <p14:cNvContentPartPr/>
              <p14:nvPr/>
            </p14:nvContentPartPr>
            <p14:xfrm>
              <a:off x="5056300" y="-524529"/>
              <a:ext cx="5995440" cy="5796360"/>
            </p14:xfrm>
          </p:contentPart>
        </mc:Choice>
        <mc:Fallback xmlns="">
          <p:pic>
            <p:nvPicPr>
              <p:cNvPr id="120" name="墨迹 120">
                <a:extLst>
                  <a:ext uri="{FF2B5EF4-FFF2-40B4-BE49-F238E27FC236}">
                    <a16:creationId xmlns:a16="http://schemas.microsoft.com/office/drawing/2014/main" id="{4A3C0B2D-C6CF-244B-8359-B924231E53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48740" y="-531729"/>
                <a:ext cx="6010560" cy="58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7E3EEFC3-F4C5-9343-896D-A4F88C6B5226}"/>
                  </a:ext>
                </a:extLst>
              </p14:cNvPr>
              <p14:cNvContentPartPr/>
              <p14:nvPr/>
            </p14:nvContentPartPr>
            <p14:xfrm>
              <a:off x="9782020" y="339471"/>
              <a:ext cx="435600" cy="27432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7E3EEFC3-F4C5-9343-896D-A4F88C6B522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74460" y="331911"/>
                <a:ext cx="4503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9" name="墨迹 139">
                <a:extLst>
                  <a:ext uri="{FF2B5EF4-FFF2-40B4-BE49-F238E27FC236}">
                    <a16:creationId xmlns:a16="http://schemas.microsoft.com/office/drawing/2014/main" id="{EDFEF00D-5B4E-F747-B988-0813A2518541}"/>
                  </a:ext>
                </a:extLst>
              </p14:cNvPr>
              <p14:cNvContentPartPr/>
              <p14:nvPr/>
            </p14:nvContentPartPr>
            <p14:xfrm>
              <a:off x="8492500" y="1142631"/>
              <a:ext cx="3169080" cy="2944080"/>
            </p14:xfrm>
          </p:contentPart>
        </mc:Choice>
        <mc:Fallback xmlns="">
          <p:pic>
            <p:nvPicPr>
              <p:cNvPr id="139" name="墨迹 139">
                <a:extLst>
                  <a:ext uri="{FF2B5EF4-FFF2-40B4-BE49-F238E27FC236}">
                    <a16:creationId xmlns:a16="http://schemas.microsoft.com/office/drawing/2014/main" id="{EDFEF00D-5B4E-F747-B988-0813A25185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84940" y="1135072"/>
                <a:ext cx="3184200" cy="2959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6" name="墨迹 146">
                <a:extLst>
                  <a:ext uri="{FF2B5EF4-FFF2-40B4-BE49-F238E27FC236}">
                    <a16:creationId xmlns:a16="http://schemas.microsoft.com/office/drawing/2014/main" id="{973AAE95-D83C-7F44-954F-AEE6739DB530}"/>
                  </a:ext>
                </a:extLst>
              </p14:cNvPr>
              <p14:cNvContentPartPr/>
              <p14:nvPr/>
            </p14:nvContentPartPr>
            <p14:xfrm>
              <a:off x="7770340" y="3987711"/>
              <a:ext cx="2073600" cy="1170720"/>
            </p14:xfrm>
          </p:contentPart>
        </mc:Choice>
        <mc:Fallback xmlns="">
          <p:pic>
            <p:nvPicPr>
              <p:cNvPr id="146" name="墨迹 146">
                <a:extLst>
                  <a:ext uri="{FF2B5EF4-FFF2-40B4-BE49-F238E27FC236}">
                    <a16:creationId xmlns:a16="http://schemas.microsoft.com/office/drawing/2014/main" id="{973AAE95-D83C-7F44-954F-AEE6739DB53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62780" y="3980151"/>
                <a:ext cx="2088360" cy="11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2" name="墨迹 152">
                <a:extLst>
                  <a:ext uri="{FF2B5EF4-FFF2-40B4-BE49-F238E27FC236}">
                    <a16:creationId xmlns:a16="http://schemas.microsoft.com/office/drawing/2014/main" id="{71099025-3C6E-9940-B995-CBF9B1865FCC}"/>
                  </a:ext>
                </a:extLst>
              </p14:cNvPr>
              <p14:cNvContentPartPr/>
              <p14:nvPr/>
            </p14:nvContentPartPr>
            <p14:xfrm>
              <a:off x="3916900" y="5444271"/>
              <a:ext cx="722520" cy="716400"/>
            </p14:xfrm>
          </p:contentPart>
        </mc:Choice>
        <mc:Fallback xmlns="">
          <p:pic>
            <p:nvPicPr>
              <p:cNvPr id="152" name="墨迹 152">
                <a:extLst>
                  <a:ext uri="{FF2B5EF4-FFF2-40B4-BE49-F238E27FC236}">
                    <a16:creationId xmlns:a16="http://schemas.microsoft.com/office/drawing/2014/main" id="{71099025-3C6E-9940-B995-CBF9B1865FC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09340" y="5436711"/>
                <a:ext cx="73764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CCAE4121-4338-274C-861C-EAFD5EBFAB23}"/>
                  </a:ext>
                </a:extLst>
              </p14:cNvPr>
              <p14:cNvContentPartPr/>
              <p14:nvPr/>
            </p14:nvContentPartPr>
            <p14:xfrm>
              <a:off x="5193100" y="5749551"/>
              <a:ext cx="149760" cy="23076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CCAE4121-4338-274C-861C-EAFD5EBFAB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85540" y="5741991"/>
                <a:ext cx="1648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E713EE1E-13A1-A640-B114-38890F783620}"/>
                  </a:ext>
                </a:extLst>
              </p14:cNvPr>
              <p14:cNvContentPartPr/>
              <p14:nvPr/>
            </p14:nvContentPartPr>
            <p14:xfrm>
              <a:off x="5211820" y="6222591"/>
              <a:ext cx="43920" cy="1908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E713EE1E-13A1-A640-B114-38890F7836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04260" y="6215031"/>
                <a:ext cx="5904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746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D16F4079-5CC4-1643-B4F7-8BF8730E44B6}"/>
                  </a:ext>
                </a:extLst>
              </p14:cNvPr>
              <p14:cNvContentPartPr/>
              <p14:nvPr/>
            </p14:nvContentPartPr>
            <p14:xfrm>
              <a:off x="8741620" y="1766511"/>
              <a:ext cx="1724760" cy="16624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D16F4079-5CC4-1643-B4F7-8BF8730E44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060" y="1758951"/>
                <a:ext cx="1739880" cy="16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CF5BA741-49D6-B44A-A127-B46907FF838A}"/>
                  </a:ext>
                </a:extLst>
              </p14:cNvPr>
              <p14:cNvContentPartPr/>
              <p14:nvPr/>
            </p14:nvContentPartPr>
            <p14:xfrm>
              <a:off x="929260" y="527751"/>
              <a:ext cx="927360" cy="311760"/>
            </p14:xfrm>
          </p:contentPart>
        </mc:Choice>
        <mc:Fallback xmlns=""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CF5BA741-49D6-B44A-A127-B46907FF8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700" y="520191"/>
                <a:ext cx="942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A62BA0D-80B6-2E4E-BD31-DD4EEEF5BCF5}"/>
                  </a:ext>
                </a:extLst>
              </p14:cNvPr>
              <p14:cNvContentPartPr/>
              <p14:nvPr/>
            </p14:nvContentPartPr>
            <p14:xfrm>
              <a:off x="2130220" y="552591"/>
              <a:ext cx="12960" cy="2368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A62BA0D-80B6-2E4E-BD31-DD4EEEF5BC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2660" y="545031"/>
                <a:ext cx="277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53E1D3F-C055-134C-BECB-FFF0A2CE220F}"/>
                  </a:ext>
                </a:extLst>
              </p14:cNvPr>
              <p14:cNvContentPartPr/>
              <p14:nvPr/>
            </p14:nvContentPartPr>
            <p14:xfrm>
              <a:off x="2777500" y="695871"/>
              <a:ext cx="56520" cy="936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53E1D3F-C055-134C-BECB-FFF0A2CE22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9940" y="688311"/>
                <a:ext cx="7128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A78B3E1-0EAA-E640-97A4-0F1CD5B99AC0}"/>
                  </a:ext>
                </a:extLst>
              </p14:cNvPr>
              <p14:cNvContentPartPr/>
              <p14:nvPr/>
            </p14:nvContentPartPr>
            <p14:xfrm>
              <a:off x="3944620" y="490311"/>
              <a:ext cx="346320" cy="2862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A78B3E1-0EAA-E640-97A4-0F1CD5B99A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7060" y="482751"/>
                <a:ext cx="361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C06BCC9D-E818-F54F-ACDD-657EC4BCFA4D}"/>
                  </a:ext>
                </a:extLst>
              </p14:cNvPr>
              <p14:cNvContentPartPr/>
              <p14:nvPr/>
            </p14:nvContentPartPr>
            <p14:xfrm>
              <a:off x="8704180" y="2414151"/>
              <a:ext cx="2247840" cy="1706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C06BCC9D-E818-F54F-ACDD-657EC4BCFA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6620" y="2406591"/>
                <a:ext cx="226296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5017450-1DEF-E44B-B04D-131A88558ACE}"/>
                  </a:ext>
                </a:extLst>
              </p14:cNvPr>
              <p14:cNvContentPartPr/>
              <p14:nvPr/>
            </p14:nvContentPartPr>
            <p14:xfrm>
              <a:off x="1003420" y="1448991"/>
              <a:ext cx="479880" cy="3585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5017450-1DEF-E44B-B04D-131A88558A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5860" y="1441431"/>
                <a:ext cx="494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6">
                <a:extLst>
                  <a:ext uri="{FF2B5EF4-FFF2-40B4-BE49-F238E27FC236}">
                    <a16:creationId xmlns:a16="http://schemas.microsoft.com/office/drawing/2014/main" id="{89D47048-9278-3E43-BCA5-9DE9CA9999E6}"/>
                  </a:ext>
                </a:extLst>
              </p14:cNvPr>
              <p14:cNvContentPartPr/>
              <p14:nvPr/>
            </p14:nvContentPartPr>
            <p14:xfrm>
              <a:off x="3979180" y="1337031"/>
              <a:ext cx="324000" cy="411120"/>
            </p14:xfrm>
          </p:contentPart>
        </mc:Choice>
        <mc:Fallback xmlns="">
          <p:pic>
            <p:nvPicPr>
              <p:cNvPr id="16" name="墨迹 16">
                <a:extLst>
                  <a:ext uri="{FF2B5EF4-FFF2-40B4-BE49-F238E27FC236}">
                    <a16:creationId xmlns:a16="http://schemas.microsoft.com/office/drawing/2014/main" id="{89D47048-9278-3E43-BCA5-9DE9CA9999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1620" y="1329471"/>
                <a:ext cx="3391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墨迹 21">
                <a:extLst>
                  <a:ext uri="{FF2B5EF4-FFF2-40B4-BE49-F238E27FC236}">
                    <a16:creationId xmlns:a16="http://schemas.microsoft.com/office/drawing/2014/main" id="{856880D3-5A22-2C42-B9A4-0D998837209B}"/>
                  </a:ext>
                </a:extLst>
              </p14:cNvPr>
              <p14:cNvContentPartPr/>
              <p14:nvPr/>
            </p14:nvContentPartPr>
            <p14:xfrm>
              <a:off x="1613620" y="1448991"/>
              <a:ext cx="803160" cy="286920"/>
            </p14:xfrm>
          </p:contentPart>
        </mc:Choice>
        <mc:Fallback xmlns="">
          <p:pic>
            <p:nvPicPr>
              <p:cNvPr id="21" name="墨迹 21">
                <a:extLst>
                  <a:ext uri="{FF2B5EF4-FFF2-40B4-BE49-F238E27FC236}">
                    <a16:creationId xmlns:a16="http://schemas.microsoft.com/office/drawing/2014/main" id="{856880D3-5A22-2C42-B9A4-0D99883720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06063" y="1441422"/>
                <a:ext cx="818273" cy="302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6A090AAB-F226-FC47-8D3F-3865748F66A2}"/>
                  </a:ext>
                </a:extLst>
              </p14:cNvPr>
              <p14:cNvContentPartPr/>
              <p14:nvPr/>
            </p14:nvContentPartPr>
            <p14:xfrm>
              <a:off x="2883340" y="1754271"/>
              <a:ext cx="93600" cy="81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6A090AAB-F226-FC47-8D3F-3865748F66A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75780" y="1746711"/>
                <a:ext cx="108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4F78572F-2EAD-C249-B66B-D678CCE9B93E}"/>
                  </a:ext>
                </a:extLst>
              </p14:cNvPr>
              <p14:cNvContentPartPr/>
              <p14:nvPr/>
            </p14:nvContentPartPr>
            <p14:xfrm>
              <a:off x="1090540" y="2469951"/>
              <a:ext cx="492120" cy="23076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4F78572F-2EAD-C249-B66B-D678CCE9B93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2980" y="2462391"/>
                <a:ext cx="507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92FD150C-2CEE-9443-8F4A-4A59B9893F18}"/>
                  </a:ext>
                </a:extLst>
              </p14:cNvPr>
              <p14:cNvContentPartPr/>
              <p14:nvPr/>
            </p14:nvContentPartPr>
            <p14:xfrm>
              <a:off x="3151180" y="2725191"/>
              <a:ext cx="25200" cy="6876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92FD150C-2CEE-9443-8F4A-4A59B9893F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3620" y="2717631"/>
                <a:ext cx="403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1911BA38-28CD-5948-9BCE-36620375619B}"/>
                  </a:ext>
                </a:extLst>
              </p14:cNvPr>
              <p14:cNvContentPartPr/>
              <p14:nvPr/>
            </p14:nvContentPartPr>
            <p14:xfrm>
              <a:off x="4154140" y="2146311"/>
              <a:ext cx="266760" cy="53496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1911BA38-28CD-5948-9BCE-3662037561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46580" y="2138751"/>
                <a:ext cx="28188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墨迹 30">
                <a:extLst>
                  <a:ext uri="{FF2B5EF4-FFF2-40B4-BE49-F238E27FC236}">
                    <a16:creationId xmlns:a16="http://schemas.microsoft.com/office/drawing/2014/main" id="{DF273C29-0661-B545-914D-F7DAF5AE476F}"/>
                  </a:ext>
                </a:extLst>
              </p14:cNvPr>
              <p14:cNvContentPartPr/>
              <p14:nvPr/>
            </p14:nvContentPartPr>
            <p14:xfrm>
              <a:off x="1924660" y="2320551"/>
              <a:ext cx="741240" cy="579240"/>
            </p14:xfrm>
          </p:contentPart>
        </mc:Choice>
        <mc:Fallback xmlns="">
          <p:pic>
            <p:nvPicPr>
              <p:cNvPr id="30" name="墨迹 30">
                <a:extLst>
                  <a:ext uri="{FF2B5EF4-FFF2-40B4-BE49-F238E27FC236}">
                    <a16:creationId xmlns:a16="http://schemas.microsoft.com/office/drawing/2014/main" id="{DF273C29-0661-B545-914D-F7DAF5AE47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17100" y="2312991"/>
                <a:ext cx="7563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墨迹 36">
                <a:extLst>
                  <a:ext uri="{FF2B5EF4-FFF2-40B4-BE49-F238E27FC236}">
                    <a16:creationId xmlns:a16="http://schemas.microsoft.com/office/drawing/2014/main" id="{E5C03C37-8BB3-9446-AC1E-59DCE483E37B}"/>
                  </a:ext>
                </a:extLst>
              </p14:cNvPr>
              <p14:cNvContentPartPr/>
              <p14:nvPr/>
            </p14:nvContentPartPr>
            <p14:xfrm>
              <a:off x="8087860" y="1860831"/>
              <a:ext cx="2079720" cy="2714040"/>
            </p14:xfrm>
          </p:contentPart>
        </mc:Choice>
        <mc:Fallback xmlns="">
          <p:pic>
            <p:nvPicPr>
              <p:cNvPr id="36" name="墨迹 36">
                <a:extLst>
                  <a:ext uri="{FF2B5EF4-FFF2-40B4-BE49-F238E27FC236}">
                    <a16:creationId xmlns:a16="http://schemas.microsoft.com/office/drawing/2014/main" id="{E5C03C37-8BB3-9446-AC1E-59DCE483E3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0300" y="1853271"/>
                <a:ext cx="2094840" cy="27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1C18027-06A0-834E-9095-0010B85BED7B}"/>
                  </a:ext>
                </a:extLst>
              </p14:cNvPr>
              <p14:cNvContentPartPr/>
              <p14:nvPr/>
            </p14:nvContentPartPr>
            <p14:xfrm>
              <a:off x="1190260" y="3335391"/>
              <a:ext cx="324000" cy="33048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1C18027-06A0-834E-9095-0010B85BED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82700" y="3327831"/>
                <a:ext cx="33912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墨迹 41">
                <a:extLst>
                  <a:ext uri="{FF2B5EF4-FFF2-40B4-BE49-F238E27FC236}">
                    <a16:creationId xmlns:a16="http://schemas.microsoft.com/office/drawing/2014/main" id="{2031588D-BE06-3044-BA89-076ABD084250}"/>
                  </a:ext>
                </a:extLst>
              </p14:cNvPr>
              <p14:cNvContentPartPr/>
              <p14:nvPr/>
            </p14:nvContentPartPr>
            <p14:xfrm>
              <a:off x="2155060" y="3416391"/>
              <a:ext cx="187200" cy="255600"/>
            </p14:xfrm>
          </p:contentPart>
        </mc:Choice>
        <mc:Fallback xmlns="">
          <p:pic>
            <p:nvPicPr>
              <p:cNvPr id="41" name="墨迹 41">
                <a:extLst>
                  <a:ext uri="{FF2B5EF4-FFF2-40B4-BE49-F238E27FC236}">
                    <a16:creationId xmlns:a16="http://schemas.microsoft.com/office/drawing/2014/main" id="{2031588D-BE06-3044-BA89-076ABD08425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7500" y="3408831"/>
                <a:ext cx="202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5" name="墨迹 45">
                <a:extLst>
                  <a:ext uri="{FF2B5EF4-FFF2-40B4-BE49-F238E27FC236}">
                    <a16:creationId xmlns:a16="http://schemas.microsoft.com/office/drawing/2014/main" id="{EA087DED-8349-3B45-9473-A44E1B3D45F1}"/>
                  </a:ext>
                </a:extLst>
              </p14:cNvPr>
              <p14:cNvContentPartPr/>
              <p14:nvPr/>
            </p14:nvContentPartPr>
            <p14:xfrm>
              <a:off x="2653660" y="3360231"/>
              <a:ext cx="304200" cy="392400"/>
            </p14:xfrm>
          </p:contentPart>
        </mc:Choice>
        <mc:Fallback xmlns="">
          <p:pic>
            <p:nvPicPr>
              <p:cNvPr id="45" name="墨迹 45">
                <a:extLst>
                  <a:ext uri="{FF2B5EF4-FFF2-40B4-BE49-F238E27FC236}">
                    <a16:creationId xmlns:a16="http://schemas.microsoft.com/office/drawing/2014/main" id="{EA087DED-8349-3B45-9473-A44E1B3D45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46460" y="3352671"/>
                <a:ext cx="3189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8C452AEE-7B6C-A04D-BD8D-9228123A5526}"/>
                  </a:ext>
                </a:extLst>
              </p14:cNvPr>
              <p14:cNvContentPartPr/>
              <p14:nvPr/>
            </p14:nvContentPartPr>
            <p14:xfrm>
              <a:off x="6531580" y="639711"/>
              <a:ext cx="3505320" cy="408420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8C452AEE-7B6C-A04D-BD8D-9228123A55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24020" y="632151"/>
                <a:ext cx="3520440" cy="40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C4771463-9B9C-AF42-97DC-5E09FD060741}"/>
                  </a:ext>
                </a:extLst>
              </p14:cNvPr>
              <p14:cNvContentPartPr/>
              <p14:nvPr/>
            </p14:nvContentPartPr>
            <p14:xfrm>
              <a:off x="4676500" y="4107231"/>
              <a:ext cx="236160" cy="2307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C4771463-9B9C-AF42-97DC-5E09FD06074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68940" y="4100031"/>
                <a:ext cx="251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73C9C4BD-2CBF-5342-9724-2B084669428E}"/>
                  </a:ext>
                </a:extLst>
              </p14:cNvPr>
              <p14:cNvContentPartPr/>
              <p14:nvPr/>
            </p14:nvContentPartPr>
            <p14:xfrm>
              <a:off x="4733020" y="4499631"/>
              <a:ext cx="55800" cy="2430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73C9C4BD-2CBF-5342-9724-2B084669428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5460" y="4492071"/>
                <a:ext cx="709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7" name="墨迹 80">
                <a:extLst>
                  <a:ext uri="{FF2B5EF4-FFF2-40B4-BE49-F238E27FC236}">
                    <a16:creationId xmlns:a16="http://schemas.microsoft.com/office/drawing/2014/main" id="{8689A376-0841-864C-B4F5-3DAE47C1A522}"/>
                  </a:ext>
                </a:extLst>
              </p14:cNvPr>
              <p14:cNvContentPartPr/>
              <p14:nvPr/>
            </p14:nvContentPartPr>
            <p14:xfrm>
              <a:off x="5771980" y="4094991"/>
              <a:ext cx="486000" cy="615960"/>
            </p14:xfrm>
          </p:contentPart>
        </mc:Choice>
        <mc:Fallback xmlns="">
          <p:pic>
            <p:nvPicPr>
              <p:cNvPr id="77" name="墨迹 80">
                <a:extLst>
                  <a:ext uri="{FF2B5EF4-FFF2-40B4-BE49-F238E27FC236}">
                    <a16:creationId xmlns:a16="http://schemas.microsoft.com/office/drawing/2014/main" id="{8689A376-0841-864C-B4F5-3DAE47C1A52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64420" y="4087431"/>
                <a:ext cx="50112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墨迹 81">
                <a:extLst>
                  <a:ext uri="{FF2B5EF4-FFF2-40B4-BE49-F238E27FC236}">
                    <a16:creationId xmlns:a16="http://schemas.microsoft.com/office/drawing/2014/main" id="{61D366EA-D117-6841-95C0-E0457B61BD3E}"/>
                  </a:ext>
                </a:extLst>
              </p14:cNvPr>
              <p14:cNvContentPartPr/>
              <p14:nvPr/>
            </p14:nvContentPartPr>
            <p14:xfrm>
              <a:off x="5180500" y="3995271"/>
              <a:ext cx="237240" cy="703800"/>
            </p14:xfrm>
          </p:contentPart>
        </mc:Choice>
        <mc:Fallback xmlns="">
          <p:pic>
            <p:nvPicPr>
              <p:cNvPr id="78" name="墨迹 81">
                <a:extLst>
                  <a:ext uri="{FF2B5EF4-FFF2-40B4-BE49-F238E27FC236}">
                    <a16:creationId xmlns:a16="http://schemas.microsoft.com/office/drawing/2014/main" id="{61D366EA-D117-6841-95C0-E0457B61BD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73289" y="3987711"/>
                <a:ext cx="252383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墨迹 82">
                <a:extLst>
                  <a:ext uri="{FF2B5EF4-FFF2-40B4-BE49-F238E27FC236}">
                    <a16:creationId xmlns:a16="http://schemas.microsoft.com/office/drawing/2014/main" id="{DAD9955B-96F2-B84F-B07A-92F63BD1807C}"/>
                  </a:ext>
                </a:extLst>
              </p14:cNvPr>
              <p14:cNvContentPartPr/>
              <p14:nvPr/>
            </p14:nvContentPartPr>
            <p14:xfrm>
              <a:off x="3867220" y="4125951"/>
              <a:ext cx="541800" cy="585720"/>
            </p14:xfrm>
          </p:contentPart>
        </mc:Choice>
        <mc:Fallback xmlns="">
          <p:pic>
            <p:nvPicPr>
              <p:cNvPr id="79" name="墨迹 82">
                <a:extLst>
                  <a:ext uri="{FF2B5EF4-FFF2-40B4-BE49-F238E27FC236}">
                    <a16:creationId xmlns:a16="http://schemas.microsoft.com/office/drawing/2014/main" id="{DAD9955B-96F2-B84F-B07A-92F63BD180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859660" y="4118391"/>
                <a:ext cx="5569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墨迹 83">
                <a:extLst>
                  <a:ext uri="{FF2B5EF4-FFF2-40B4-BE49-F238E27FC236}">
                    <a16:creationId xmlns:a16="http://schemas.microsoft.com/office/drawing/2014/main" id="{5D778685-D3D1-BA40-A505-491CFEDDE5FA}"/>
                  </a:ext>
                </a:extLst>
              </p14:cNvPr>
              <p14:cNvContentPartPr/>
              <p14:nvPr/>
            </p14:nvContentPartPr>
            <p14:xfrm>
              <a:off x="698140" y="4101111"/>
              <a:ext cx="2913840" cy="790920"/>
            </p14:xfrm>
          </p:contentPart>
        </mc:Choice>
        <mc:Fallback xmlns="">
          <p:pic>
            <p:nvPicPr>
              <p:cNvPr id="80" name="墨迹 83">
                <a:extLst>
                  <a:ext uri="{FF2B5EF4-FFF2-40B4-BE49-F238E27FC236}">
                    <a16:creationId xmlns:a16="http://schemas.microsoft.com/office/drawing/2014/main" id="{5D778685-D3D1-BA40-A505-491CFEDDE5F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0940" y="4093551"/>
                <a:ext cx="2928960" cy="8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墨迹 88">
                <a:extLst>
                  <a:ext uri="{FF2B5EF4-FFF2-40B4-BE49-F238E27FC236}">
                    <a16:creationId xmlns:a16="http://schemas.microsoft.com/office/drawing/2014/main" id="{9D6C1002-3C9E-8F40-80F0-8A1E66385BC3}"/>
                  </a:ext>
                </a:extLst>
              </p14:cNvPr>
              <p14:cNvContentPartPr/>
              <p14:nvPr/>
            </p14:nvContentPartPr>
            <p14:xfrm>
              <a:off x="9800020" y="1822671"/>
              <a:ext cx="311760" cy="859680"/>
            </p14:xfrm>
          </p:contentPart>
        </mc:Choice>
        <mc:Fallback xmlns="">
          <p:pic>
            <p:nvPicPr>
              <p:cNvPr id="88" name="墨迹 88">
                <a:extLst>
                  <a:ext uri="{FF2B5EF4-FFF2-40B4-BE49-F238E27FC236}">
                    <a16:creationId xmlns:a16="http://schemas.microsoft.com/office/drawing/2014/main" id="{9D6C1002-3C9E-8F40-80F0-8A1E66385BC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792460" y="1815108"/>
                <a:ext cx="326880" cy="8748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墨迹 92">
                <a:extLst>
                  <a:ext uri="{FF2B5EF4-FFF2-40B4-BE49-F238E27FC236}">
                    <a16:creationId xmlns:a16="http://schemas.microsoft.com/office/drawing/2014/main" id="{2FB0CDD7-1899-5A43-8DBD-F405D6F318AB}"/>
                  </a:ext>
                </a:extLst>
              </p14:cNvPr>
              <p14:cNvContentPartPr/>
              <p14:nvPr/>
            </p14:nvContentPartPr>
            <p14:xfrm>
              <a:off x="9532180" y="3360231"/>
              <a:ext cx="93600" cy="131040"/>
            </p14:xfrm>
          </p:contentPart>
        </mc:Choice>
        <mc:Fallback xmlns="">
          <p:pic>
            <p:nvPicPr>
              <p:cNvPr id="92" name="墨迹 92">
                <a:extLst>
                  <a:ext uri="{FF2B5EF4-FFF2-40B4-BE49-F238E27FC236}">
                    <a16:creationId xmlns:a16="http://schemas.microsoft.com/office/drawing/2014/main" id="{2FB0CDD7-1899-5A43-8DBD-F405D6F318A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24620" y="3352671"/>
                <a:ext cx="108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墨迹 97">
                <a:extLst>
                  <a:ext uri="{FF2B5EF4-FFF2-40B4-BE49-F238E27FC236}">
                    <a16:creationId xmlns:a16="http://schemas.microsoft.com/office/drawing/2014/main" id="{C769756D-8ACD-0841-80F0-1A369F11A494}"/>
                  </a:ext>
                </a:extLst>
              </p14:cNvPr>
              <p14:cNvContentPartPr/>
              <p14:nvPr/>
            </p14:nvContentPartPr>
            <p14:xfrm>
              <a:off x="8635780" y="3945591"/>
              <a:ext cx="666360" cy="516960"/>
            </p14:xfrm>
          </p:contentPart>
        </mc:Choice>
        <mc:Fallback xmlns="">
          <p:pic>
            <p:nvPicPr>
              <p:cNvPr id="97" name="墨迹 97">
                <a:extLst>
                  <a:ext uri="{FF2B5EF4-FFF2-40B4-BE49-F238E27FC236}">
                    <a16:creationId xmlns:a16="http://schemas.microsoft.com/office/drawing/2014/main" id="{C769756D-8ACD-0841-80F0-1A369F11A49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28220" y="3938031"/>
                <a:ext cx="68148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4B76E18E-CE94-A64A-87FE-6D5C488BB13C}"/>
                  </a:ext>
                </a:extLst>
              </p14:cNvPr>
              <p14:cNvContentPartPr/>
              <p14:nvPr/>
            </p14:nvContentPartPr>
            <p14:xfrm>
              <a:off x="9949420" y="1928511"/>
              <a:ext cx="75240" cy="324000"/>
            </p14:xfrm>
          </p:contentPart>
        </mc:Choice>
        <mc:Fallback xmlns=""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4B76E18E-CE94-A64A-87FE-6D5C488BB13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41860" y="1920951"/>
                <a:ext cx="900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墨迹 111">
                <a:extLst>
                  <a:ext uri="{FF2B5EF4-FFF2-40B4-BE49-F238E27FC236}">
                    <a16:creationId xmlns:a16="http://schemas.microsoft.com/office/drawing/2014/main" id="{3161B16C-DED5-7740-8B1A-68ECC3B3887A}"/>
                  </a:ext>
                </a:extLst>
              </p14:cNvPr>
              <p14:cNvContentPartPr/>
              <p14:nvPr/>
            </p14:nvContentPartPr>
            <p14:xfrm>
              <a:off x="935020" y="5215671"/>
              <a:ext cx="435960" cy="653760"/>
            </p14:xfrm>
          </p:contentPart>
        </mc:Choice>
        <mc:Fallback xmlns="">
          <p:pic>
            <p:nvPicPr>
              <p:cNvPr id="111" name="墨迹 111">
                <a:extLst>
                  <a:ext uri="{FF2B5EF4-FFF2-40B4-BE49-F238E27FC236}">
                    <a16:creationId xmlns:a16="http://schemas.microsoft.com/office/drawing/2014/main" id="{3161B16C-DED5-7740-8B1A-68ECC3B388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27466" y="5208115"/>
                <a:ext cx="450708" cy="668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5" name="墨迹 115">
                <a:extLst>
                  <a:ext uri="{FF2B5EF4-FFF2-40B4-BE49-F238E27FC236}">
                    <a16:creationId xmlns:a16="http://schemas.microsoft.com/office/drawing/2014/main" id="{79BE4FFC-F85B-BB46-BE98-0AD9DDF7F8A6}"/>
                  </a:ext>
                </a:extLst>
              </p14:cNvPr>
              <p14:cNvContentPartPr/>
              <p14:nvPr/>
            </p14:nvContentPartPr>
            <p14:xfrm>
              <a:off x="1439020" y="5265351"/>
              <a:ext cx="573120" cy="585720"/>
            </p14:xfrm>
          </p:contentPart>
        </mc:Choice>
        <mc:Fallback xmlns="">
          <p:pic>
            <p:nvPicPr>
              <p:cNvPr id="115" name="墨迹 115">
                <a:extLst>
                  <a:ext uri="{FF2B5EF4-FFF2-40B4-BE49-F238E27FC236}">
                    <a16:creationId xmlns:a16="http://schemas.microsoft.com/office/drawing/2014/main" id="{79BE4FFC-F85B-BB46-BE98-0AD9DDF7F8A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31460" y="5257791"/>
                <a:ext cx="5882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1" name="墨迹 121">
                <a:extLst>
                  <a:ext uri="{FF2B5EF4-FFF2-40B4-BE49-F238E27FC236}">
                    <a16:creationId xmlns:a16="http://schemas.microsoft.com/office/drawing/2014/main" id="{DB0EEB72-A9CA-2C43-9257-CDA0C09FC306}"/>
                  </a:ext>
                </a:extLst>
              </p14:cNvPr>
              <p14:cNvContentPartPr/>
              <p14:nvPr/>
            </p14:nvContentPartPr>
            <p14:xfrm>
              <a:off x="2192500" y="5196951"/>
              <a:ext cx="1077480" cy="815760"/>
            </p14:xfrm>
          </p:contentPart>
        </mc:Choice>
        <mc:Fallback xmlns="">
          <p:pic>
            <p:nvPicPr>
              <p:cNvPr id="121" name="墨迹 121">
                <a:extLst>
                  <a:ext uri="{FF2B5EF4-FFF2-40B4-BE49-F238E27FC236}">
                    <a16:creationId xmlns:a16="http://schemas.microsoft.com/office/drawing/2014/main" id="{DB0EEB72-A9CA-2C43-9257-CDA0C09FC30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184940" y="5189391"/>
                <a:ext cx="109260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AA1F0068-A277-134B-A223-7EA665D30C47}"/>
                  </a:ext>
                </a:extLst>
              </p14:cNvPr>
              <p14:cNvContentPartPr/>
              <p14:nvPr/>
            </p14:nvContentPartPr>
            <p14:xfrm>
              <a:off x="3686500" y="5551551"/>
              <a:ext cx="414000" cy="8136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AA1F0068-A277-134B-A223-7EA665D30C4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678940" y="5544351"/>
                <a:ext cx="4291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3" name="墨迹 144">
                <a:extLst>
                  <a:ext uri="{FF2B5EF4-FFF2-40B4-BE49-F238E27FC236}">
                    <a16:creationId xmlns:a16="http://schemas.microsoft.com/office/drawing/2014/main" id="{E8039F02-33ED-D942-A8DB-3F3BBE081CA0}"/>
                  </a:ext>
                </a:extLst>
              </p14:cNvPr>
              <p14:cNvContentPartPr/>
              <p14:nvPr/>
            </p14:nvContentPartPr>
            <p14:xfrm>
              <a:off x="8181460" y="5136111"/>
              <a:ext cx="691200" cy="552240"/>
            </p14:xfrm>
          </p:contentPart>
        </mc:Choice>
        <mc:Fallback xmlns="">
          <p:pic>
            <p:nvPicPr>
              <p:cNvPr id="143" name="墨迹 144">
                <a:extLst>
                  <a:ext uri="{FF2B5EF4-FFF2-40B4-BE49-F238E27FC236}">
                    <a16:creationId xmlns:a16="http://schemas.microsoft.com/office/drawing/2014/main" id="{E8039F02-33ED-D942-A8DB-3F3BBE081CA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73904" y="5128551"/>
                <a:ext cx="7059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4" name="墨迹 145">
                <a:extLst>
                  <a:ext uri="{FF2B5EF4-FFF2-40B4-BE49-F238E27FC236}">
                    <a16:creationId xmlns:a16="http://schemas.microsoft.com/office/drawing/2014/main" id="{9D46864B-2820-1E47-8C92-1CD02567D206}"/>
                  </a:ext>
                </a:extLst>
              </p14:cNvPr>
              <p14:cNvContentPartPr/>
              <p14:nvPr/>
            </p14:nvContentPartPr>
            <p14:xfrm>
              <a:off x="4458340" y="5016231"/>
              <a:ext cx="3277800" cy="952560"/>
            </p14:xfrm>
          </p:contentPart>
        </mc:Choice>
        <mc:Fallback xmlns="">
          <p:pic>
            <p:nvPicPr>
              <p:cNvPr id="144" name="墨迹 145">
                <a:extLst>
                  <a:ext uri="{FF2B5EF4-FFF2-40B4-BE49-F238E27FC236}">
                    <a16:creationId xmlns:a16="http://schemas.microsoft.com/office/drawing/2014/main" id="{9D46864B-2820-1E47-8C92-1CD02567D20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51140" y="5008668"/>
                <a:ext cx="3292920" cy="96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7" name="墨迹 157">
                <a:extLst>
                  <a:ext uri="{FF2B5EF4-FFF2-40B4-BE49-F238E27FC236}">
                    <a16:creationId xmlns:a16="http://schemas.microsoft.com/office/drawing/2014/main" id="{06C4E5DA-465E-D742-B117-3290725505E4}"/>
                  </a:ext>
                </a:extLst>
              </p14:cNvPr>
              <p14:cNvContentPartPr/>
              <p14:nvPr/>
            </p14:nvContentPartPr>
            <p14:xfrm>
              <a:off x="9024580" y="4754151"/>
              <a:ext cx="1940040" cy="1208880"/>
            </p14:xfrm>
          </p:contentPart>
        </mc:Choice>
        <mc:Fallback xmlns="">
          <p:pic>
            <p:nvPicPr>
              <p:cNvPr id="157" name="墨迹 157">
                <a:extLst>
                  <a:ext uri="{FF2B5EF4-FFF2-40B4-BE49-F238E27FC236}">
                    <a16:creationId xmlns:a16="http://schemas.microsoft.com/office/drawing/2014/main" id="{06C4E5DA-465E-D742-B117-3290725505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17020" y="4746591"/>
                <a:ext cx="1955160" cy="12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5" name="墨迹 165">
                <a:extLst>
                  <a:ext uri="{FF2B5EF4-FFF2-40B4-BE49-F238E27FC236}">
                    <a16:creationId xmlns:a16="http://schemas.microsoft.com/office/drawing/2014/main" id="{1839482A-545F-3043-AC11-334CE4E43FFD}"/>
                  </a:ext>
                </a:extLst>
              </p14:cNvPr>
              <p14:cNvContentPartPr/>
              <p14:nvPr/>
            </p14:nvContentPartPr>
            <p14:xfrm>
              <a:off x="9501220" y="1897191"/>
              <a:ext cx="797040" cy="578880"/>
            </p14:xfrm>
          </p:contentPart>
        </mc:Choice>
        <mc:Fallback xmlns="">
          <p:pic>
            <p:nvPicPr>
              <p:cNvPr id="165" name="墨迹 165">
                <a:extLst>
                  <a:ext uri="{FF2B5EF4-FFF2-40B4-BE49-F238E27FC236}">
                    <a16:creationId xmlns:a16="http://schemas.microsoft.com/office/drawing/2014/main" id="{1839482A-545F-3043-AC11-334CE4E43FF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93663" y="1889987"/>
                <a:ext cx="811793" cy="5940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509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382F18C-AA42-5349-93BE-108B124829ED}"/>
                  </a:ext>
                </a:extLst>
              </p14:cNvPr>
              <p14:cNvContentPartPr/>
              <p14:nvPr/>
            </p14:nvContentPartPr>
            <p14:xfrm>
              <a:off x="1457740" y="989271"/>
              <a:ext cx="274320" cy="2361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382F18C-AA42-5349-93BE-108B124829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180" y="981711"/>
                <a:ext cx="2894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6EB43EEB-9C3C-6C45-8A6F-B0431BCD851C}"/>
                  </a:ext>
                </a:extLst>
              </p14:cNvPr>
              <p14:cNvContentPartPr/>
              <p14:nvPr/>
            </p14:nvContentPartPr>
            <p14:xfrm>
              <a:off x="2858500" y="1148391"/>
              <a:ext cx="31320" cy="648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6EB43EEB-9C3C-6C45-8A6F-B0431BCD85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0940" y="1140831"/>
                <a:ext cx="46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648D498-4296-2D4E-973D-A753B762A462}"/>
                  </a:ext>
                </a:extLst>
              </p14:cNvPr>
              <p14:cNvContentPartPr/>
              <p14:nvPr/>
            </p14:nvContentPartPr>
            <p14:xfrm>
              <a:off x="4157020" y="907551"/>
              <a:ext cx="314280" cy="1677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648D498-4296-2D4E-973D-A753B762A4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9460" y="899991"/>
                <a:ext cx="329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04CB3EF-E4A4-6B4A-BD62-F18902C89CE8}"/>
                  </a:ext>
                </a:extLst>
              </p14:cNvPr>
              <p14:cNvContentPartPr/>
              <p14:nvPr/>
            </p14:nvContentPartPr>
            <p14:xfrm>
              <a:off x="2697220" y="1741671"/>
              <a:ext cx="198720" cy="23616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04CB3EF-E4A4-6B4A-BD62-F18902C89C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0020" y="1734111"/>
                <a:ext cx="2138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墨迹 13">
                <a:extLst>
                  <a:ext uri="{FF2B5EF4-FFF2-40B4-BE49-F238E27FC236}">
                    <a16:creationId xmlns:a16="http://schemas.microsoft.com/office/drawing/2014/main" id="{4DA641B1-F6E9-F441-971A-161120BE0FF8}"/>
                  </a:ext>
                </a:extLst>
              </p14:cNvPr>
              <p14:cNvContentPartPr/>
              <p14:nvPr/>
            </p14:nvContentPartPr>
            <p14:xfrm>
              <a:off x="1538740" y="1847511"/>
              <a:ext cx="803520" cy="193320"/>
            </p14:xfrm>
          </p:contentPart>
        </mc:Choice>
        <mc:Fallback xmlns="">
          <p:pic>
            <p:nvPicPr>
              <p:cNvPr id="12" name="墨迹 13">
                <a:extLst>
                  <a:ext uri="{FF2B5EF4-FFF2-40B4-BE49-F238E27FC236}">
                    <a16:creationId xmlns:a16="http://schemas.microsoft.com/office/drawing/2014/main" id="{4DA641B1-F6E9-F441-971A-161120BE0F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1180" y="1839951"/>
                <a:ext cx="8186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4">
                <a:extLst>
                  <a:ext uri="{FF2B5EF4-FFF2-40B4-BE49-F238E27FC236}">
                    <a16:creationId xmlns:a16="http://schemas.microsoft.com/office/drawing/2014/main" id="{3EDFFD42-7DB4-E241-98D4-D4063682E4B6}"/>
                  </a:ext>
                </a:extLst>
              </p14:cNvPr>
              <p14:cNvContentPartPr/>
              <p14:nvPr/>
            </p14:nvContentPartPr>
            <p14:xfrm>
              <a:off x="2092780" y="933111"/>
              <a:ext cx="448560" cy="329760"/>
            </p14:xfrm>
          </p:contentPart>
        </mc:Choice>
        <mc:Fallback xmlns="">
          <p:pic>
            <p:nvPicPr>
              <p:cNvPr id="13" name="墨迹 14">
                <a:extLst>
                  <a:ext uri="{FF2B5EF4-FFF2-40B4-BE49-F238E27FC236}">
                    <a16:creationId xmlns:a16="http://schemas.microsoft.com/office/drawing/2014/main" id="{3EDFFD42-7DB4-E241-98D4-D4063682E4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85220" y="925551"/>
                <a:ext cx="46368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702625E-CB8A-E34A-89D1-DA7260654C5E}"/>
                  </a:ext>
                </a:extLst>
              </p14:cNvPr>
              <p14:cNvContentPartPr/>
              <p14:nvPr/>
            </p14:nvContentPartPr>
            <p14:xfrm>
              <a:off x="3350260" y="1947231"/>
              <a:ext cx="43920" cy="1908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702625E-CB8A-E34A-89D1-DA7260654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2700" y="1939671"/>
                <a:ext cx="59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AF50EEB-9C89-1A42-A986-F62ECFC66091}"/>
                  </a:ext>
                </a:extLst>
              </p14:cNvPr>
              <p14:cNvContentPartPr/>
              <p14:nvPr/>
            </p14:nvContentPartPr>
            <p14:xfrm>
              <a:off x="1781380" y="2656791"/>
              <a:ext cx="305280" cy="1807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AF50EEB-9C89-1A42-A986-F62ECFC660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4180" y="2649231"/>
                <a:ext cx="3204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73B21B8C-3FD0-4D4B-9EA4-FC1BD8ABFF3D}"/>
                  </a:ext>
                </a:extLst>
              </p14:cNvPr>
              <p14:cNvContentPartPr/>
              <p14:nvPr/>
            </p14:nvContentPartPr>
            <p14:xfrm>
              <a:off x="2404180" y="2725191"/>
              <a:ext cx="106200" cy="3132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73B21B8C-3FD0-4D4B-9EA4-FC1BD8ABFF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6620" y="2717631"/>
                <a:ext cx="121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F9447B0E-C762-C649-9B91-3EEB136177A3}"/>
                  </a:ext>
                </a:extLst>
              </p14:cNvPr>
              <p14:cNvContentPartPr/>
              <p14:nvPr/>
            </p14:nvContentPartPr>
            <p14:xfrm>
              <a:off x="2407420" y="2862351"/>
              <a:ext cx="146160" cy="3132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F9447B0E-C762-C649-9B91-3EEB136177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99860" y="2854791"/>
                <a:ext cx="161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216A783C-659B-5B4A-88E0-395F3303F034}"/>
                  </a:ext>
                </a:extLst>
              </p14:cNvPr>
              <p14:cNvContentPartPr/>
              <p14:nvPr/>
            </p14:nvContentPartPr>
            <p14:xfrm>
              <a:off x="2926900" y="2607111"/>
              <a:ext cx="124200" cy="3988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216A783C-659B-5B4A-88E0-395F3303F03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19340" y="2599551"/>
                <a:ext cx="139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C11E5624-2534-5E43-B128-A75524C2AD70}"/>
                  </a:ext>
                </a:extLst>
              </p14:cNvPr>
              <p14:cNvContentPartPr/>
              <p14:nvPr/>
            </p14:nvContentPartPr>
            <p14:xfrm>
              <a:off x="4396420" y="2390031"/>
              <a:ext cx="180720" cy="4604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C11E5624-2534-5E43-B128-A75524C2AD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8860" y="2382471"/>
                <a:ext cx="19584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79939EE-9107-8E49-8A6C-78A3BC848814}"/>
                  </a:ext>
                </a:extLst>
              </p14:cNvPr>
              <p14:cNvContentPartPr/>
              <p14:nvPr/>
            </p14:nvContentPartPr>
            <p14:xfrm>
              <a:off x="1682020" y="3772071"/>
              <a:ext cx="461160" cy="22392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79939EE-9107-8E49-8A6C-78A3BC84881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74460" y="3764511"/>
                <a:ext cx="47628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F9462410-10B9-0D46-8AC4-3FA8DAC513F8}"/>
                  </a:ext>
                </a:extLst>
              </p14:cNvPr>
              <p14:cNvContentPartPr/>
              <p14:nvPr/>
            </p14:nvContentPartPr>
            <p14:xfrm>
              <a:off x="3804940" y="3796191"/>
              <a:ext cx="31320" cy="3780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F9462410-10B9-0D46-8AC4-3FA8DAC513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97380" y="3788631"/>
                <a:ext cx="46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289C7DDF-1F6F-6D49-80D3-7872A3D4C232}"/>
                  </a:ext>
                </a:extLst>
              </p14:cNvPr>
              <p14:cNvContentPartPr/>
              <p14:nvPr/>
            </p14:nvContentPartPr>
            <p14:xfrm>
              <a:off x="3842020" y="3939471"/>
              <a:ext cx="19080" cy="25200"/>
            </p14:xfrm>
          </p:contentPart>
        </mc:Choice>
        <mc:Fallback xmlns=""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289C7DDF-1F6F-6D49-80D3-7872A3D4C23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34820" y="3931911"/>
                <a:ext cx="34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墨迹 35">
                <a:extLst>
                  <a:ext uri="{FF2B5EF4-FFF2-40B4-BE49-F238E27FC236}">
                    <a16:creationId xmlns:a16="http://schemas.microsoft.com/office/drawing/2014/main" id="{15C29A39-67E0-9F4B-AD76-2CC9BFFF7DFC}"/>
                  </a:ext>
                </a:extLst>
              </p14:cNvPr>
              <p14:cNvContentPartPr/>
              <p14:nvPr/>
            </p14:nvContentPartPr>
            <p14:xfrm>
              <a:off x="2594260" y="3705471"/>
              <a:ext cx="725400" cy="327600"/>
            </p14:xfrm>
          </p:contentPart>
        </mc:Choice>
        <mc:Fallback xmlns="">
          <p:pic>
            <p:nvPicPr>
              <p:cNvPr id="33" name="墨迹 35">
                <a:extLst>
                  <a:ext uri="{FF2B5EF4-FFF2-40B4-BE49-F238E27FC236}">
                    <a16:creationId xmlns:a16="http://schemas.microsoft.com/office/drawing/2014/main" id="{15C29A39-67E0-9F4B-AD76-2CC9BFFF7D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86700" y="3697911"/>
                <a:ext cx="7405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墨迹 36">
                <a:extLst>
                  <a:ext uri="{FF2B5EF4-FFF2-40B4-BE49-F238E27FC236}">
                    <a16:creationId xmlns:a16="http://schemas.microsoft.com/office/drawing/2014/main" id="{4ADA4AF4-7AD1-2C4A-A654-D1534EECF61D}"/>
                  </a:ext>
                </a:extLst>
              </p14:cNvPr>
              <p14:cNvContentPartPr/>
              <p14:nvPr/>
            </p14:nvContentPartPr>
            <p14:xfrm>
              <a:off x="3680380" y="2768751"/>
              <a:ext cx="43920" cy="144000"/>
            </p14:xfrm>
          </p:contentPart>
        </mc:Choice>
        <mc:Fallback xmlns="">
          <p:pic>
            <p:nvPicPr>
              <p:cNvPr id="34" name="墨迹 36">
                <a:extLst>
                  <a:ext uri="{FF2B5EF4-FFF2-40B4-BE49-F238E27FC236}">
                    <a16:creationId xmlns:a16="http://schemas.microsoft.com/office/drawing/2014/main" id="{4ADA4AF4-7AD1-2C4A-A654-D1534EECF6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72820" y="2761533"/>
                <a:ext cx="59040" cy="15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墨迹 37">
                <a:extLst>
                  <a:ext uri="{FF2B5EF4-FFF2-40B4-BE49-F238E27FC236}">
                    <a16:creationId xmlns:a16="http://schemas.microsoft.com/office/drawing/2014/main" id="{898D7E04-F6FB-E544-A58F-FF42A3825EBA}"/>
                  </a:ext>
                </a:extLst>
              </p14:cNvPr>
              <p14:cNvContentPartPr/>
              <p14:nvPr/>
            </p14:nvContentPartPr>
            <p14:xfrm>
              <a:off x="4178980" y="1661391"/>
              <a:ext cx="366840" cy="267480"/>
            </p14:xfrm>
          </p:contentPart>
        </mc:Choice>
        <mc:Fallback xmlns="">
          <p:pic>
            <p:nvPicPr>
              <p:cNvPr id="35" name="墨迹 37">
                <a:extLst>
                  <a:ext uri="{FF2B5EF4-FFF2-40B4-BE49-F238E27FC236}">
                    <a16:creationId xmlns:a16="http://schemas.microsoft.com/office/drawing/2014/main" id="{898D7E04-F6FB-E544-A58F-FF42A3825EB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71420" y="1653831"/>
                <a:ext cx="3819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12B0864-7D0C-374D-A985-9FC85FEBE7EB}"/>
                  </a:ext>
                </a:extLst>
              </p14:cNvPr>
              <p14:cNvContentPartPr/>
              <p14:nvPr/>
            </p14:nvContentPartPr>
            <p14:xfrm>
              <a:off x="6438340" y="3291831"/>
              <a:ext cx="212040" cy="39240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12B0864-7D0C-374D-A985-9FC85FEBE7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30780" y="3284271"/>
                <a:ext cx="2271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墨迹 43">
                <a:extLst>
                  <a:ext uri="{FF2B5EF4-FFF2-40B4-BE49-F238E27FC236}">
                    <a16:creationId xmlns:a16="http://schemas.microsoft.com/office/drawing/2014/main" id="{2F4A13F4-CA04-344E-BE67-60A9D6F8C323}"/>
                  </a:ext>
                </a:extLst>
              </p14:cNvPr>
              <p14:cNvContentPartPr/>
              <p14:nvPr/>
            </p14:nvContentPartPr>
            <p14:xfrm>
              <a:off x="7042060" y="3394071"/>
              <a:ext cx="224640" cy="240480"/>
            </p14:xfrm>
          </p:contentPart>
        </mc:Choice>
        <mc:Fallback xmlns="">
          <p:pic>
            <p:nvPicPr>
              <p:cNvPr id="43" name="墨迹 43">
                <a:extLst>
                  <a:ext uri="{FF2B5EF4-FFF2-40B4-BE49-F238E27FC236}">
                    <a16:creationId xmlns:a16="http://schemas.microsoft.com/office/drawing/2014/main" id="{2F4A13F4-CA04-344E-BE67-60A9D6F8C3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34500" y="3386871"/>
                <a:ext cx="2394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64909ABA-0DF7-294E-A635-392A3731A34C}"/>
                  </a:ext>
                </a:extLst>
              </p14:cNvPr>
              <p14:cNvContentPartPr/>
              <p14:nvPr/>
            </p14:nvContentPartPr>
            <p14:xfrm>
              <a:off x="7540300" y="3267711"/>
              <a:ext cx="317160" cy="55044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64909ABA-0DF7-294E-A635-392A3731A34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32740" y="3260151"/>
                <a:ext cx="33228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5FF66DF8-737E-AA4F-9A69-649E5F08F99B}"/>
                  </a:ext>
                </a:extLst>
              </p14:cNvPr>
              <p14:cNvContentPartPr/>
              <p14:nvPr/>
            </p14:nvContentPartPr>
            <p14:xfrm>
              <a:off x="2497420" y="4991391"/>
              <a:ext cx="31320" cy="3780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5FF66DF8-737E-AA4F-9A69-649E5F08F99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89860" y="4983831"/>
                <a:ext cx="46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7EB03E7C-E8C6-AC4F-B6FF-8ACF98870B6B}"/>
                  </a:ext>
                </a:extLst>
              </p14:cNvPr>
              <p14:cNvContentPartPr/>
              <p14:nvPr/>
            </p14:nvContentPartPr>
            <p14:xfrm>
              <a:off x="2573020" y="5178231"/>
              <a:ext cx="37080" cy="129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7EB03E7C-E8C6-AC4F-B6FF-8ACF98870B6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65460" y="5170671"/>
                <a:ext cx="522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C27E7465-F9DA-964E-92E6-836E4109A8FD}"/>
                  </a:ext>
                </a:extLst>
              </p14:cNvPr>
              <p14:cNvContentPartPr/>
              <p14:nvPr/>
            </p14:nvContentPartPr>
            <p14:xfrm>
              <a:off x="3045340" y="4830111"/>
              <a:ext cx="305280" cy="24876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C27E7465-F9DA-964E-92E6-836E4109A8F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037780" y="4822551"/>
                <a:ext cx="320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墨迹 62">
                <a:extLst>
                  <a:ext uri="{FF2B5EF4-FFF2-40B4-BE49-F238E27FC236}">
                    <a16:creationId xmlns:a16="http://schemas.microsoft.com/office/drawing/2014/main" id="{88EA8328-AAF9-6C49-A570-D1BA23806706}"/>
                  </a:ext>
                </a:extLst>
              </p14:cNvPr>
              <p14:cNvContentPartPr/>
              <p14:nvPr/>
            </p14:nvContentPartPr>
            <p14:xfrm>
              <a:off x="5410900" y="4667751"/>
              <a:ext cx="672840" cy="467280"/>
            </p14:xfrm>
          </p:contentPart>
        </mc:Choice>
        <mc:Fallback xmlns="">
          <p:pic>
            <p:nvPicPr>
              <p:cNvPr id="59" name="墨迹 62">
                <a:extLst>
                  <a:ext uri="{FF2B5EF4-FFF2-40B4-BE49-F238E27FC236}">
                    <a16:creationId xmlns:a16="http://schemas.microsoft.com/office/drawing/2014/main" id="{88EA8328-AAF9-6C49-A570-D1BA238067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03340" y="4660191"/>
                <a:ext cx="6879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墨迹 63">
                <a:extLst>
                  <a:ext uri="{FF2B5EF4-FFF2-40B4-BE49-F238E27FC236}">
                    <a16:creationId xmlns:a16="http://schemas.microsoft.com/office/drawing/2014/main" id="{1BCE1B82-9D3E-294F-BAE7-75793CD997D5}"/>
                  </a:ext>
                </a:extLst>
              </p14:cNvPr>
              <p14:cNvContentPartPr/>
              <p14:nvPr/>
            </p14:nvContentPartPr>
            <p14:xfrm>
              <a:off x="4203820" y="4424751"/>
              <a:ext cx="609840" cy="703800"/>
            </p14:xfrm>
          </p:contentPart>
        </mc:Choice>
        <mc:Fallback xmlns="">
          <p:pic>
            <p:nvPicPr>
              <p:cNvPr id="60" name="墨迹 63">
                <a:extLst>
                  <a:ext uri="{FF2B5EF4-FFF2-40B4-BE49-F238E27FC236}">
                    <a16:creationId xmlns:a16="http://schemas.microsoft.com/office/drawing/2014/main" id="{1BCE1B82-9D3E-294F-BAE7-75793CD997D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96260" y="4417191"/>
                <a:ext cx="62496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墨迹 64">
                <a:extLst>
                  <a:ext uri="{FF2B5EF4-FFF2-40B4-BE49-F238E27FC236}">
                    <a16:creationId xmlns:a16="http://schemas.microsoft.com/office/drawing/2014/main" id="{595DB047-DEF8-F642-A953-13D6CC7A0A66}"/>
                  </a:ext>
                </a:extLst>
              </p14:cNvPr>
              <p14:cNvContentPartPr/>
              <p14:nvPr/>
            </p14:nvContentPartPr>
            <p14:xfrm>
              <a:off x="3611980" y="4605471"/>
              <a:ext cx="224640" cy="498600"/>
            </p14:xfrm>
          </p:contentPart>
        </mc:Choice>
        <mc:Fallback xmlns="">
          <p:pic>
            <p:nvPicPr>
              <p:cNvPr id="61" name="墨迹 64">
                <a:extLst>
                  <a:ext uri="{FF2B5EF4-FFF2-40B4-BE49-F238E27FC236}">
                    <a16:creationId xmlns:a16="http://schemas.microsoft.com/office/drawing/2014/main" id="{595DB047-DEF8-F642-A953-13D6CC7A0A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04420" y="4597906"/>
                <a:ext cx="239400" cy="513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2" name="墨迹 65">
                <a:extLst>
                  <a:ext uri="{FF2B5EF4-FFF2-40B4-BE49-F238E27FC236}">
                    <a16:creationId xmlns:a16="http://schemas.microsoft.com/office/drawing/2014/main" id="{88AC910E-2864-5543-801B-A0F249066A46}"/>
                  </a:ext>
                </a:extLst>
              </p14:cNvPr>
              <p14:cNvContentPartPr/>
              <p14:nvPr/>
            </p14:nvContentPartPr>
            <p14:xfrm>
              <a:off x="1544860" y="4543191"/>
              <a:ext cx="666360" cy="548280"/>
            </p14:xfrm>
          </p:contentPart>
        </mc:Choice>
        <mc:Fallback xmlns="">
          <p:pic>
            <p:nvPicPr>
              <p:cNvPr id="62" name="墨迹 65">
                <a:extLst>
                  <a:ext uri="{FF2B5EF4-FFF2-40B4-BE49-F238E27FC236}">
                    <a16:creationId xmlns:a16="http://schemas.microsoft.com/office/drawing/2014/main" id="{88AC910E-2864-5543-801B-A0F249066A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37300" y="4535631"/>
                <a:ext cx="68148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3" name="墨迹 86">
                <a:extLst>
                  <a:ext uri="{FF2B5EF4-FFF2-40B4-BE49-F238E27FC236}">
                    <a16:creationId xmlns:a16="http://schemas.microsoft.com/office/drawing/2014/main" id="{C0E9F2BD-284D-C945-9EA3-B3B4CE5E003A}"/>
                  </a:ext>
                </a:extLst>
              </p14:cNvPr>
              <p14:cNvContentPartPr/>
              <p14:nvPr/>
            </p14:nvContentPartPr>
            <p14:xfrm>
              <a:off x="8424820" y="4154391"/>
              <a:ext cx="1630800" cy="1161000"/>
            </p14:xfrm>
          </p:contentPart>
        </mc:Choice>
        <mc:Fallback xmlns="">
          <p:pic>
            <p:nvPicPr>
              <p:cNvPr id="83" name="墨迹 86">
                <a:extLst>
                  <a:ext uri="{FF2B5EF4-FFF2-40B4-BE49-F238E27FC236}">
                    <a16:creationId xmlns:a16="http://schemas.microsoft.com/office/drawing/2014/main" id="{C0E9F2BD-284D-C945-9EA3-B3B4CE5E003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17260" y="4146831"/>
                <a:ext cx="1645920" cy="11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4" name="墨迹 87">
                <a:extLst>
                  <a:ext uri="{FF2B5EF4-FFF2-40B4-BE49-F238E27FC236}">
                    <a16:creationId xmlns:a16="http://schemas.microsoft.com/office/drawing/2014/main" id="{93237040-69C0-0244-9FD9-E8FF1A4D9290}"/>
                  </a:ext>
                </a:extLst>
              </p14:cNvPr>
              <p14:cNvContentPartPr/>
              <p14:nvPr/>
            </p14:nvContentPartPr>
            <p14:xfrm>
              <a:off x="7817500" y="4480911"/>
              <a:ext cx="276480" cy="504360"/>
            </p14:xfrm>
          </p:contentPart>
        </mc:Choice>
        <mc:Fallback xmlns="">
          <p:pic>
            <p:nvPicPr>
              <p:cNvPr id="84" name="墨迹 87">
                <a:extLst>
                  <a:ext uri="{FF2B5EF4-FFF2-40B4-BE49-F238E27FC236}">
                    <a16:creationId xmlns:a16="http://schemas.microsoft.com/office/drawing/2014/main" id="{93237040-69C0-0244-9FD9-E8FF1A4D92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09940" y="4473356"/>
                <a:ext cx="291600" cy="51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5" name="墨迹 88">
                <a:extLst>
                  <a:ext uri="{FF2B5EF4-FFF2-40B4-BE49-F238E27FC236}">
                    <a16:creationId xmlns:a16="http://schemas.microsoft.com/office/drawing/2014/main" id="{9108DAAC-7982-5441-B6DD-509535799395}"/>
                  </a:ext>
                </a:extLst>
              </p14:cNvPr>
              <p14:cNvContentPartPr/>
              <p14:nvPr/>
            </p14:nvContentPartPr>
            <p14:xfrm>
              <a:off x="7142500" y="4512231"/>
              <a:ext cx="398160" cy="559080"/>
            </p14:xfrm>
          </p:contentPart>
        </mc:Choice>
        <mc:Fallback xmlns="">
          <p:pic>
            <p:nvPicPr>
              <p:cNvPr id="85" name="墨迹 88">
                <a:extLst>
                  <a:ext uri="{FF2B5EF4-FFF2-40B4-BE49-F238E27FC236}">
                    <a16:creationId xmlns:a16="http://schemas.microsoft.com/office/drawing/2014/main" id="{9108DAAC-7982-5441-B6DD-50953579939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34940" y="4504676"/>
                <a:ext cx="413280" cy="573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6" name="墨迹 89">
                <a:extLst>
                  <a:ext uri="{FF2B5EF4-FFF2-40B4-BE49-F238E27FC236}">
                    <a16:creationId xmlns:a16="http://schemas.microsoft.com/office/drawing/2014/main" id="{ADD4BC2F-0879-4045-BEF3-2FFF721EF8AF}"/>
                  </a:ext>
                </a:extLst>
              </p14:cNvPr>
              <p14:cNvContentPartPr/>
              <p14:nvPr/>
            </p14:nvContentPartPr>
            <p14:xfrm>
              <a:off x="6588460" y="4443471"/>
              <a:ext cx="286200" cy="697680"/>
            </p14:xfrm>
          </p:contentPart>
        </mc:Choice>
        <mc:Fallback xmlns="">
          <p:pic>
            <p:nvPicPr>
              <p:cNvPr id="86" name="墨迹 89">
                <a:extLst>
                  <a:ext uri="{FF2B5EF4-FFF2-40B4-BE49-F238E27FC236}">
                    <a16:creationId xmlns:a16="http://schemas.microsoft.com/office/drawing/2014/main" id="{ADD4BC2F-0879-4045-BEF3-2FFF721EF8A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80900" y="4435911"/>
                <a:ext cx="30096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3" name="墨迹 93">
                <a:extLst>
                  <a:ext uri="{FF2B5EF4-FFF2-40B4-BE49-F238E27FC236}">
                    <a16:creationId xmlns:a16="http://schemas.microsoft.com/office/drawing/2014/main" id="{ACD6CEA2-42D0-4049-8C32-8F31778FD066}"/>
                  </a:ext>
                </a:extLst>
              </p14:cNvPr>
              <p14:cNvContentPartPr/>
              <p14:nvPr/>
            </p14:nvContentPartPr>
            <p14:xfrm>
              <a:off x="10161100" y="4518351"/>
              <a:ext cx="205200" cy="492120"/>
            </p14:xfrm>
          </p:contentPart>
        </mc:Choice>
        <mc:Fallback xmlns="">
          <p:pic>
            <p:nvPicPr>
              <p:cNvPr id="93" name="墨迹 93">
                <a:extLst>
                  <a:ext uri="{FF2B5EF4-FFF2-40B4-BE49-F238E27FC236}">
                    <a16:creationId xmlns:a16="http://schemas.microsoft.com/office/drawing/2014/main" id="{ACD6CEA2-42D0-4049-8C32-8F31778FD06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153540" y="4510791"/>
                <a:ext cx="2203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9" name="墨迹 100">
                <a:extLst>
                  <a:ext uri="{FF2B5EF4-FFF2-40B4-BE49-F238E27FC236}">
                    <a16:creationId xmlns:a16="http://schemas.microsoft.com/office/drawing/2014/main" id="{C1891AC3-A9D5-4B45-914A-1C2503D91B05}"/>
                  </a:ext>
                </a:extLst>
              </p14:cNvPr>
              <p14:cNvContentPartPr/>
              <p14:nvPr/>
            </p14:nvContentPartPr>
            <p14:xfrm>
              <a:off x="2814940" y="6273711"/>
              <a:ext cx="330120" cy="174600"/>
            </p14:xfrm>
          </p:contentPart>
        </mc:Choice>
        <mc:Fallback xmlns="">
          <p:pic>
            <p:nvPicPr>
              <p:cNvPr id="99" name="墨迹 100">
                <a:extLst>
                  <a:ext uri="{FF2B5EF4-FFF2-40B4-BE49-F238E27FC236}">
                    <a16:creationId xmlns:a16="http://schemas.microsoft.com/office/drawing/2014/main" id="{C1891AC3-A9D5-4B45-914A-1C2503D91B0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807388" y="6266511"/>
                <a:ext cx="344864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墨迹 101">
                <a:extLst>
                  <a:ext uri="{FF2B5EF4-FFF2-40B4-BE49-F238E27FC236}">
                    <a16:creationId xmlns:a16="http://schemas.microsoft.com/office/drawing/2014/main" id="{BA854519-9669-4C4D-8C96-568DB33DDBF3}"/>
                  </a:ext>
                </a:extLst>
              </p14:cNvPr>
              <p14:cNvContentPartPr/>
              <p14:nvPr/>
            </p14:nvContentPartPr>
            <p14:xfrm>
              <a:off x="1825300" y="5831991"/>
              <a:ext cx="740880" cy="784800"/>
            </p14:xfrm>
          </p:contentPart>
        </mc:Choice>
        <mc:Fallback xmlns="">
          <p:pic>
            <p:nvPicPr>
              <p:cNvPr id="100" name="墨迹 101">
                <a:extLst>
                  <a:ext uri="{FF2B5EF4-FFF2-40B4-BE49-F238E27FC236}">
                    <a16:creationId xmlns:a16="http://schemas.microsoft.com/office/drawing/2014/main" id="{BA854519-9669-4C4D-8C96-568DB33DDBF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17744" y="5824431"/>
                <a:ext cx="755993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7" name="墨迹 107">
                <a:extLst>
                  <a:ext uri="{FF2B5EF4-FFF2-40B4-BE49-F238E27FC236}">
                    <a16:creationId xmlns:a16="http://schemas.microsoft.com/office/drawing/2014/main" id="{E790453A-3CA9-9D40-BF91-69FE00072589}"/>
                  </a:ext>
                </a:extLst>
              </p14:cNvPr>
              <p14:cNvContentPartPr/>
              <p14:nvPr/>
            </p14:nvContentPartPr>
            <p14:xfrm>
              <a:off x="3480940" y="5800671"/>
              <a:ext cx="815760" cy="666360"/>
            </p14:xfrm>
          </p:contentPart>
        </mc:Choice>
        <mc:Fallback xmlns="">
          <p:pic>
            <p:nvPicPr>
              <p:cNvPr id="107" name="墨迹 107">
                <a:extLst>
                  <a:ext uri="{FF2B5EF4-FFF2-40B4-BE49-F238E27FC236}">
                    <a16:creationId xmlns:a16="http://schemas.microsoft.com/office/drawing/2014/main" id="{E790453A-3CA9-9D40-BF91-69FE000725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3740" y="5793111"/>
                <a:ext cx="83088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墨迹 111">
                <a:extLst>
                  <a:ext uri="{FF2B5EF4-FFF2-40B4-BE49-F238E27FC236}">
                    <a16:creationId xmlns:a16="http://schemas.microsoft.com/office/drawing/2014/main" id="{9842E70B-05E1-E443-80B7-B91DC1387A93}"/>
                  </a:ext>
                </a:extLst>
              </p14:cNvPr>
              <p14:cNvContentPartPr/>
              <p14:nvPr/>
            </p14:nvContentPartPr>
            <p14:xfrm>
              <a:off x="4402540" y="6224031"/>
              <a:ext cx="479520" cy="274320"/>
            </p14:xfrm>
          </p:contentPart>
        </mc:Choice>
        <mc:Fallback xmlns="">
          <p:pic>
            <p:nvPicPr>
              <p:cNvPr id="111" name="墨迹 111">
                <a:extLst>
                  <a:ext uri="{FF2B5EF4-FFF2-40B4-BE49-F238E27FC236}">
                    <a16:creationId xmlns:a16="http://schemas.microsoft.com/office/drawing/2014/main" id="{9842E70B-05E1-E443-80B7-B91DC1387A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394986" y="6216471"/>
                <a:ext cx="494269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3" name="墨迹 124">
                <a:extLst>
                  <a:ext uri="{FF2B5EF4-FFF2-40B4-BE49-F238E27FC236}">
                    <a16:creationId xmlns:a16="http://schemas.microsoft.com/office/drawing/2014/main" id="{0867F6A7-B84D-6949-B259-45CFAECECEA7}"/>
                  </a:ext>
                </a:extLst>
              </p14:cNvPr>
              <p14:cNvContentPartPr/>
              <p14:nvPr/>
            </p14:nvContentPartPr>
            <p14:xfrm>
              <a:off x="5890420" y="5900391"/>
              <a:ext cx="1787040" cy="616680"/>
            </p14:xfrm>
          </p:contentPart>
        </mc:Choice>
        <mc:Fallback xmlns="">
          <p:pic>
            <p:nvPicPr>
              <p:cNvPr id="123" name="墨迹 124">
                <a:extLst>
                  <a:ext uri="{FF2B5EF4-FFF2-40B4-BE49-F238E27FC236}">
                    <a16:creationId xmlns:a16="http://schemas.microsoft.com/office/drawing/2014/main" id="{0867F6A7-B84D-6949-B259-45CFAECECE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82860" y="5892831"/>
                <a:ext cx="18021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4" name="墨迹 125">
                <a:extLst>
                  <a:ext uri="{FF2B5EF4-FFF2-40B4-BE49-F238E27FC236}">
                    <a16:creationId xmlns:a16="http://schemas.microsoft.com/office/drawing/2014/main" id="{89B4DFA9-BBE9-544D-92F5-83A7A536DE27}"/>
                  </a:ext>
                </a:extLst>
              </p14:cNvPr>
              <p14:cNvContentPartPr/>
              <p14:nvPr/>
            </p14:nvContentPartPr>
            <p14:xfrm>
              <a:off x="5242780" y="6006231"/>
              <a:ext cx="367560" cy="317880"/>
            </p14:xfrm>
          </p:contentPart>
        </mc:Choice>
        <mc:Fallback xmlns="">
          <p:pic>
            <p:nvPicPr>
              <p:cNvPr id="124" name="墨迹 125">
                <a:extLst>
                  <a:ext uri="{FF2B5EF4-FFF2-40B4-BE49-F238E27FC236}">
                    <a16:creationId xmlns:a16="http://schemas.microsoft.com/office/drawing/2014/main" id="{89B4DFA9-BBE9-544D-92F5-83A7A536DE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35220" y="5998671"/>
                <a:ext cx="382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7F0E1979-711E-0C4D-9F6A-594964239A5B}"/>
                  </a:ext>
                </a:extLst>
              </p14:cNvPr>
              <p14:cNvContentPartPr/>
              <p14:nvPr/>
            </p14:nvContentPartPr>
            <p14:xfrm>
              <a:off x="7680700" y="1003671"/>
              <a:ext cx="345600" cy="31500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7F0E1979-711E-0C4D-9F6A-594964239A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3140" y="996111"/>
                <a:ext cx="360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D6C4B889-E608-5143-A50E-4BE0F56CD4EE}"/>
                  </a:ext>
                </a:extLst>
              </p14:cNvPr>
              <p14:cNvContentPartPr/>
              <p14:nvPr/>
            </p14:nvContentPartPr>
            <p14:xfrm>
              <a:off x="8187580" y="951111"/>
              <a:ext cx="193320" cy="39204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D6C4B889-E608-5143-A50E-4BE0F56CD4E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80020" y="943551"/>
                <a:ext cx="20844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17809210-8949-1E4F-AB65-60E0CD64898F}"/>
                  </a:ext>
                </a:extLst>
              </p14:cNvPr>
              <p14:cNvContentPartPr/>
              <p14:nvPr/>
            </p14:nvContentPartPr>
            <p14:xfrm>
              <a:off x="8200180" y="1081791"/>
              <a:ext cx="187200" cy="21816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17809210-8949-1E4F-AB65-60E0CD6489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92620" y="1074231"/>
                <a:ext cx="202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29565E52-EB76-7A43-99D1-3CE685AB23C5}"/>
                  </a:ext>
                </a:extLst>
              </p14:cNvPr>
              <p14:cNvContentPartPr/>
              <p14:nvPr/>
            </p14:nvContentPartPr>
            <p14:xfrm>
              <a:off x="8611660" y="876231"/>
              <a:ext cx="111600" cy="41760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29565E52-EB76-7A43-99D1-3CE685AB23C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04100" y="868671"/>
                <a:ext cx="1267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CCEC4608-DAA5-484D-8536-6B120444E45D}"/>
                  </a:ext>
                </a:extLst>
              </p14:cNvPr>
              <p14:cNvContentPartPr/>
              <p14:nvPr/>
            </p14:nvContentPartPr>
            <p14:xfrm>
              <a:off x="8884900" y="1044351"/>
              <a:ext cx="348840" cy="17460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CCEC4608-DAA5-484D-8536-6B120444E45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77340" y="1036791"/>
                <a:ext cx="3639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89829232-97B1-F341-A34E-C0C034D05CC2}"/>
                  </a:ext>
                </a:extLst>
              </p14:cNvPr>
              <p14:cNvContentPartPr/>
              <p14:nvPr/>
            </p14:nvContentPartPr>
            <p14:xfrm>
              <a:off x="9358660" y="1100511"/>
              <a:ext cx="279720" cy="1908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89829232-97B1-F341-A34E-C0C034D05C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51100" y="1092951"/>
                <a:ext cx="294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BB469F66-50AC-074C-8899-2F7A13D8E118}"/>
                  </a:ext>
                </a:extLst>
              </p14:cNvPr>
              <p14:cNvContentPartPr/>
              <p14:nvPr/>
            </p14:nvContentPartPr>
            <p14:xfrm>
              <a:off x="9706780" y="944991"/>
              <a:ext cx="50040" cy="23076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BB469F66-50AC-074C-8899-2F7A13D8E11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699220" y="937431"/>
                <a:ext cx="6516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5A2AA448-C004-A640-B353-DBCC5D9CFC56}"/>
                  </a:ext>
                </a:extLst>
              </p14:cNvPr>
              <p14:cNvContentPartPr/>
              <p14:nvPr/>
            </p14:nvContentPartPr>
            <p14:xfrm>
              <a:off x="9868420" y="863991"/>
              <a:ext cx="149760" cy="32400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5A2AA448-C004-A640-B353-DBCC5D9CFC5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860860" y="856431"/>
                <a:ext cx="164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03C0FFDA-1E9E-404F-A04F-215FA3C2708C}"/>
                  </a:ext>
                </a:extLst>
              </p14:cNvPr>
              <p14:cNvContentPartPr/>
              <p14:nvPr/>
            </p14:nvContentPartPr>
            <p14:xfrm>
              <a:off x="9782020" y="1206351"/>
              <a:ext cx="111600" cy="9360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03C0FFDA-1E9E-404F-A04F-215FA3C2708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774460" y="1198791"/>
                <a:ext cx="126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4AD724AC-D70B-6144-A5A1-E0E9FB7AD816}"/>
                  </a:ext>
                </a:extLst>
              </p14:cNvPr>
              <p14:cNvContentPartPr/>
              <p14:nvPr/>
            </p14:nvContentPartPr>
            <p14:xfrm>
              <a:off x="10204660" y="671031"/>
              <a:ext cx="342720" cy="28944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4AD724AC-D70B-6144-A5A1-E0E9FB7AD81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97100" y="663471"/>
                <a:ext cx="35784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073C0DD6-0E12-3843-A475-1751651849FC}"/>
                  </a:ext>
                </a:extLst>
              </p14:cNvPr>
              <p14:cNvContentPartPr/>
              <p14:nvPr/>
            </p14:nvContentPartPr>
            <p14:xfrm>
              <a:off x="10447300" y="888831"/>
              <a:ext cx="68760" cy="36144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073C0DD6-0E12-3843-A475-1751651849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439740" y="881271"/>
                <a:ext cx="83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3803E61D-0DDD-7048-B2C0-09BE01C799CF}"/>
                  </a:ext>
                </a:extLst>
              </p14:cNvPr>
              <p14:cNvContentPartPr/>
              <p14:nvPr/>
            </p14:nvContentPartPr>
            <p14:xfrm>
              <a:off x="10767700" y="540351"/>
              <a:ext cx="255600" cy="42984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3803E61D-0DDD-7048-B2C0-09BE01C799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760140" y="532791"/>
                <a:ext cx="2707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B7B0C2D6-E25F-F64D-9BD5-D089B8C6B58B}"/>
                  </a:ext>
                </a:extLst>
              </p14:cNvPr>
              <p14:cNvContentPartPr/>
              <p14:nvPr/>
            </p14:nvContentPartPr>
            <p14:xfrm>
              <a:off x="10783540" y="969831"/>
              <a:ext cx="124920" cy="22392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B7B0C2D6-E25F-F64D-9BD5-D089B8C6B5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775980" y="962271"/>
                <a:ext cx="140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E4503E55-9812-374D-9226-BCEE2A4066FC}"/>
                  </a:ext>
                </a:extLst>
              </p14:cNvPr>
              <p14:cNvContentPartPr/>
              <p14:nvPr/>
            </p14:nvContentPartPr>
            <p14:xfrm>
              <a:off x="10851940" y="1063071"/>
              <a:ext cx="236880" cy="8748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E4503E55-9812-374D-9226-BCEE2A4066F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844740" y="1055511"/>
                <a:ext cx="2520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7140BD5E-6768-0040-8B55-EE1C3AAB9F54}"/>
                  </a:ext>
                </a:extLst>
              </p14:cNvPr>
              <p14:cNvContentPartPr/>
              <p14:nvPr/>
            </p14:nvContentPartPr>
            <p14:xfrm>
              <a:off x="11290060" y="636471"/>
              <a:ext cx="91800" cy="14004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7140BD5E-6768-0040-8B55-EE1C3AAB9F5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282500" y="628911"/>
                <a:ext cx="106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36E55F44-DB7C-AA4E-AE09-7D760B76E77E}"/>
                  </a:ext>
                </a:extLst>
              </p14:cNvPr>
              <p14:cNvContentPartPr/>
              <p14:nvPr/>
            </p14:nvContentPartPr>
            <p14:xfrm>
              <a:off x="11275300" y="658431"/>
              <a:ext cx="361440" cy="57312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36E55F44-DB7C-AA4E-AE09-7D760B76E7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267740" y="650871"/>
                <a:ext cx="3765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1" name="墨迹 151">
                <a:extLst>
                  <a:ext uri="{FF2B5EF4-FFF2-40B4-BE49-F238E27FC236}">
                    <a16:creationId xmlns:a16="http://schemas.microsoft.com/office/drawing/2014/main" id="{14EB29EE-ED90-9F4F-BB54-AEB75AA4433F}"/>
                  </a:ext>
                </a:extLst>
              </p14:cNvPr>
              <p14:cNvContentPartPr/>
              <p14:nvPr/>
            </p14:nvContentPartPr>
            <p14:xfrm>
              <a:off x="7029820" y="1990791"/>
              <a:ext cx="927360" cy="442440"/>
            </p14:xfrm>
          </p:contentPart>
        </mc:Choice>
        <mc:Fallback xmlns="">
          <p:pic>
            <p:nvPicPr>
              <p:cNvPr id="151" name="墨迹 151">
                <a:extLst>
                  <a:ext uri="{FF2B5EF4-FFF2-40B4-BE49-F238E27FC236}">
                    <a16:creationId xmlns:a16="http://schemas.microsoft.com/office/drawing/2014/main" id="{14EB29EE-ED90-9F4F-BB54-AEB75AA4433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022260" y="1983231"/>
                <a:ext cx="9424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5" name="墨迹 165">
                <a:extLst>
                  <a:ext uri="{FF2B5EF4-FFF2-40B4-BE49-F238E27FC236}">
                    <a16:creationId xmlns:a16="http://schemas.microsoft.com/office/drawing/2014/main" id="{F5D0862F-8E37-9C4F-842D-47CFD6D51425}"/>
                  </a:ext>
                </a:extLst>
              </p14:cNvPr>
              <p14:cNvContentPartPr/>
              <p14:nvPr/>
            </p14:nvContentPartPr>
            <p14:xfrm>
              <a:off x="8193700" y="1711431"/>
              <a:ext cx="3767040" cy="983160"/>
            </p14:xfrm>
          </p:contentPart>
        </mc:Choice>
        <mc:Fallback xmlns="">
          <p:pic>
            <p:nvPicPr>
              <p:cNvPr id="165" name="墨迹 165">
                <a:extLst>
                  <a:ext uri="{FF2B5EF4-FFF2-40B4-BE49-F238E27FC236}">
                    <a16:creationId xmlns:a16="http://schemas.microsoft.com/office/drawing/2014/main" id="{F5D0862F-8E37-9C4F-842D-47CFD6D51425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86139" y="1703871"/>
                <a:ext cx="3782161" cy="99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9738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BDE0C88B-0E78-0642-96DF-BBF5F49FD414}"/>
                  </a:ext>
                </a:extLst>
              </p14:cNvPr>
              <p14:cNvContentPartPr/>
              <p14:nvPr/>
            </p14:nvContentPartPr>
            <p14:xfrm>
              <a:off x="1333180" y="590031"/>
              <a:ext cx="218160" cy="12571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BDE0C88B-0E78-0642-96DF-BBF5F49FD4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5620" y="582471"/>
                <a:ext cx="23328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8">
                <a:extLst>
                  <a:ext uri="{FF2B5EF4-FFF2-40B4-BE49-F238E27FC236}">
                    <a16:creationId xmlns:a16="http://schemas.microsoft.com/office/drawing/2014/main" id="{4122FA3E-09CD-D743-A818-FB900DBA44A8}"/>
                  </a:ext>
                </a:extLst>
              </p14:cNvPr>
              <p14:cNvContentPartPr/>
              <p14:nvPr/>
            </p14:nvContentPartPr>
            <p14:xfrm>
              <a:off x="5081140" y="671031"/>
              <a:ext cx="187200" cy="205920"/>
            </p14:xfrm>
          </p:contentPart>
        </mc:Choice>
        <mc:Fallback xmlns="">
          <p:pic>
            <p:nvPicPr>
              <p:cNvPr id="15" name="墨迹 18">
                <a:extLst>
                  <a:ext uri="{FF2B5EF4-FFF2-40B4-BE49-F238E27FC236}">
                    <a16:creationId xmlns:a16="http://schemas.microsoft.com/office/drawing/2014/main" id="{4122FA3E-09CD-D743-A818-FB900DBA44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73580" y="663471"/>
                <a:ext cx="202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墨迹 19">
                <a:extLst>
                  <a:ext uri="{FF2B5EF4-FFF2-40B4-BE49-F238E27FC236}">
                    <a16:creationId xmlns:a16="http://schemas.microsoft.com/office/drawing/2014/main" id="{45BB231F-B1CE-764C-A4EC-5B1F5DB178C6}"/>
                  </a:ext>
                </a:extLst>
              </p14:cNvPr>
              <p14:cNvContentPartPr/>
              <p14:nvPr/>
            </p14:nvContentPartPr>
            <p14:xfrm>
              <a:off x="3692620" y="428031"/>
              <a:ext cx="1096560" cy="504720"/>
            </p14:xfrm>
          </p:contentPart>
        </mc:Choice>
        <mc:Fallback xmlns="">
          <p:pic>
            <p:nvPicPr>
              <p:cNvPr id="16" name="墨迹 19">
                <a:extLst>
                  <a:ext uri="{FF2B5EF4-FFF2-40B4-BE49-F238E27FC236}">
                    <a16:creationId xmlns:a16="http://schemas.microsoft.com/office/drawing/2014/main" id="{45BB231F-B1CE-764C-A4EC-5B1F5DB178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5418" y="420471"/>
                <a:ext cx="1111325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墨迹 20">
                <a:extLst>
                  <a:ext uri="{FF2B5EF4-FFF2-40B4-BE49-F238E27FC236}">
                    <a16:creationId xmlns:a16="http://schemas.microsoft.com/office/drawing/2014/main" id="{37AAE9A8-3D5A-CA4B-B19D-513A61F0F87E}"/>
                  </a:ext>
                </a:extLst>
              </p14:cNvPr>
              <p14:cNvContentPartPr/>
              <p14:nvPr/>
            </p14:nvContentPartPr>
            <p14:xfrm>
              <a:off x="3045340" y="752031"/>
              <a:ext cx="342720" cy="143640"/>
            </p14:xfrm>
          </p:contentPart>
        </mc:Choice>
        <mc:Fallback xmlns="">
          <p:pic>
            <p:nvPicPr>
              <p:cNvPr id="17" name="墨迹 20">
                <a:extLst>
                  <a:ext uri="{FF2B5EF4-FFF2-40B4-BE49-F238E27FC236}">
                    <a16:creationId xmlns:a16="http://schemas.microsoft.com/office/drawing/2014/main" id="{37AAE9A8-3D5A-CA4B-B19D-513A61F0F8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7780" y="744471"/>
                <a:ext cx="3578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墨迹 21">
                <a:extLst>
                  <a:ext uri="{FF2B5EF4-FFF2-40B4-BE49-F238E27FC236}">
                    <a16:creationId xmlns:a16="http://schemas.microsoft.com/office/drawing/2014/main" id="{EA3FF721-476D-DD4B-AC7D-69C30B39E623}"/>
                  </a:ext>
                </a:extLst>
              </p14:cNvPr>
              <p14:cNvContentPartPr/>
              <p14:nvPr/>
            </p14:nvContentPartPr>
            <p14:xfrm>
              <a:off x="1905940" y="378351"/>
              <a:ext cx="772560" cy="609840"/>
            </p14:xfrm>
          </p:contentPart>
        </mc:Choice>
        <mc:Fallback xmlns="">
          <p:pic>
            <p:nvPicPr>
              <p:cNvPr id="18" name="墨迹 21">
                <a:extLst>
                  <a:ext uri="{FF2B5EF4-FFF2-40B4-BE49-F238E27FC236}">
                    <a16:creationId xmlns:a16="http://schemas.microsoft.com/office/drawing/2014/main" id="{EA3FF721-476D-DD4B-AC7D-69C30B39E6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98376" y="370791"/>
                <a:ext cx="787687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墨迹 28">
                <a:extLst>
                  <a:ext uri="{FF2B5EF4-FFF2-40B4-BE49-F238E27FC236}">
                    <a16:creationId xmlns:a16="http://schemas.microsoft.com/office/drawing/2014/main" id="{4EDE697B-2376-E345-9118-8A66EE9C7610}"/>
                  </a:ext>
                </a:extLst>
              </p14:cNvPr>
              <p14:cNvContentPartPr/>
              <p14:nvPr/>
            </p14:nvContentPartPr>
            <p14:xfrm>
              <a:off x="5535460" y="583911"/>
              <a:ext cx="1407600" cy="405000"/>
            </p14:xfrm>
          </p:contentPart>
        </mc:Choice>
        <mc:Fallback xmlns="">
          <p:pic>
            <p:nvPicPr>
              <p:cNvPr id="28" name="墨迹 28">
                <a:extLst>
                  <a:ext uri="{FF2B5EF4-FFF2-40B4-BE49-F238E27FC236}">
                    <a16:creationId xmlns:a16="http://schemas.microsoft.com/office/drawing/2014/main" id="{4EDE697B-2376-E345-9118-8A66EE9C761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27898" y="576351"/>
                <a:ext cx="1422724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墨迹 36">
                <a:extLst>
                  <a:ext uri="{FF2B5EF4-FFF2-40B4-BE49-F238E27FC236}">
                    <a16:creationId xmlns:a16="http://schemas.microsoft.com/office/drawing/2014/main" id="{219D31FF-BE1F-1648-ACF0-62C4997A13AF}"/>
                  </a:ext>
                </a:extLst>
              </p14:cNvPr>
              <p14:cNvContentPartPr/>
              <p14:nvPr/>
            </p14:nvContentPartPr>
            <p14:xfrm>
              <a:off x="3562660" y="1648431"/>
              <a:ext cx="360720" cy="168480"/>
            </p14:xfrm>
          </p:contentPart>
        </mc:Choice>
        <mc:Fallback xmlns="">
          <p:pic>
            <p:nvPicPr>
              <p:cNvPr id="35" name="墨迹 36">
                <a:extLst>
                  <a:ext uri="{FF2B5EF4-FFF2-40B4-BE49-F238E27FC236}">
                    <a16:creationId xmlns:a16="http://schemas.microsoft.com/office/drawing/2014/main" id="{219D31FF-BE1F-1648-ACF0-62C4997A13A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5100" y="1640871"/>
                <a:ext cx="375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墨迹 37">
                <a:extLst>
                  <a:ext uri="{FF2B5EF4-FFF2-40B4-BE49-F238E27FC236}">
                    <a16:creationId xmlns:a16="http://schemas.microsoft.com/office/drawing/2014/main" id="{4DAC4392-F8D8-A844-8951-805D982F64AC}"/>
                  </a:ext>
                </a:extLst>
              </p14:cNvPr>
              <p14:cNvContentPartPr/>
              <p14:nvPr/>
            </p14:nvContentPartPr>
            <p14:xfrm>
              <a:off x="2080540" y="1424151"/>
              <a:ext cx="697680" cy="529560"/>
            </p14:xfrm>
          </p:contentPart>
        </mc:Choice>
        <mc:Fallback xmlns="">
          <p:pic>
            <p:nvPicPr>
              <p:cNvPr id="36" name="墨迹 37">
                <a:extLst>
                  <a:ext uri="{FF2B5EF4-FFF2-40B4-BE49-F238E27FC236}">
                    <a16:creationId xmlns:a16="http://schemas.microsoft.com/office/drawing/2014/main" id="{4DAC4392-F8D8-A844-8951-805D982F64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2980" y="1416591"/>
                <a:ext cx="7128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E8DACD73-F482-6243-B741-0A9C31C03E43}"/>
                  </a:ext>
                </a:extLst>
              </p14:cNvPr>
              <p14:cNvContentPartPr/>
              <p14:nvPr/>
            </p14:nvContentPartPr>
            <p14:xfrm>
              <a:off x="4253140" y="1518111"/>
              <a:ext cx="456120" cy="384840"/>
            </p14:xfrm>
          </p:contentPart>
        </mc:Choice>
        <mc:Fallback xmlns=""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E8DACD73-F482-6243-B741-0A9C31C03E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5580" y="1510911"/>
                <a:ext cx="4712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墨迹 45">
                <a:extLst>
                  <a:ext uri="{FF2B5EF4-FFF2-40B4-BE49-F238E27FC236}">
                    <a16:creationId xmlns:a16="http://schemas.microsoft.com/office/drawing/2014/main" id="{11705E19-78A1-7646-BA7C-B44E35793986}"/>
                  </a:ext>
                </a:extLst>
              </p14:cNvPr>
              <p14:cNvContentPartPr/>
              <p14:nvPr/>
            </p14:nvContentPartPr>
            <p14:xfrm>
              <a:off x="2911060" y="2706831"/>
              <a:ext cx="308880" cy="180720"/>
            </p14:xfrm>
          </p:contentPart>
        </mc:Choice>
        <mc:Fallback xmlns="">
          <p:pic>
            <p:nvPicPr>
              <p:cNvPr id="44" name="墨迹 45">
                <a:extLst>
                  <a:ext uri="{FF2B5EF4-FFF2-40B4-BE49-F238E27FC236}">
                    <a16:creationId xmlns:a16="http://schemas.microsoft.com/office/drawing/2014/main" id="{11705E19-78A1-7646-BA7C-B44E3579398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3500" y="2699271"/>
                <a:ext cx="3240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墨迹 46">
                <a:extLst>
                  <a:ext uri="{FF2B5EF4-FFF2-40B4-BE49-F238E27FC236}">
                    <a16:creationId xmlns:a16="http://schemas.microsoft.com/office/drawing/2014/main" id="{C64F8314-8D8C-BF4B-9120-37D21FBC0300}"/>
                  </a:ext>
                </a:extLst>
              </p14:cNvPr>
              <p14:cNvContentPartPr/>
              <p14:nvPr/>
            </p14:nvContentPartPr>
            <p14:xfrm>
              <a:off x="1800100" y="2414151"/>
              <a:ext cx="685440" cy="545400"/>
            </p14:xfrm>
          </p:contentPart>
        </mc:Choice>
        <mc:Fallback xmlns="">
          <p:pic>
            <p:nvPicPr>
              <p:cNvPr id="45" name="墨迹 46">
                <a:extLst>
                  <a:ext uri="{FF2B5EF4-FFF2-40B4-BE49-F238E27FC236}">
                    <a16:creationId xmlns:a16="http://schemas.microsoft.com/office/drawing/2014/main" id="{C64F8314-8D8C-BF4B-9120-37D21FBC03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2536" y="2406591"/>
                <a:ext cx="700568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8AA48DA5-6DF3-534D-9158-715453D2A282}"/>
                  </a:ext>
                </a:extLst>
              </p14:cNvPr>
              <p14:cNvContentPartPr/>
              <p14:nvPr/>
            </p14:nvContentPartPr>
            <p14:xfrm>
              <a:off x="3636820" y="2427111"/>
              <a:ext cx="274320" cy="4791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8AA48DA5-6DF3-534D-9158-715453D2A2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9260" y="2419551"/>
                <a:ext cx="2894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E2CCF0A7-670D-7E41-8907-DF6D62384C34}"/>
                  </a:ext>
                </a:extLst>
              </p14:cNvPr>
              <p14:cNvContentPartPr/>
              <p14:nvPr/>
            </p14:nvContentPartPr>
            <p14:xfrm>
              <a:off x="4109860" y="2769471"/>
              <a:ext cx="68760" cy="17388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E2CCF0A7-670D-7E41-8907-DF6D62384C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02300" y="2761911"/>
                <a:ext cx="838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墨迹 68">
                <a:extLst>
                  <a:ext uri="{FF2B5EF4-FFF2-40B4-BE49-F238E27FC236}">
                    <a16:creationId xmlns:a16="http://schemas.microsoft.com/office/drawing/2014/main" id="{7EBBA694-8E20-414F-B3C7-86BD021246D9}"/>
                  </a:ext>
                </a:extLst>
              </p14:cNvPr>
              <p14:cNvContentPartPr/>
              <p14:nvPr/>
            </p14:nvContentPartPr>
            <p14:xfrm>
              <a:off x="8275420" y="2477151"/>
              <a:ext cx="398160" cy="410400"/>
            </p14:xfrm>
          </p:contentPart>
        </mc:Choice>
        <mc:Fallback xmlns="">
          <p:pic>
            <p:nvPicPr>
              <p:cNvPr id="64" name="墨迹 68">
                <a:extLst>
                  <a:ext uri="{FF2B5EF4-FFF2-40B4-BE49-F238E27FC236}">
                    <a16:creationId xmlns:a16="http://schemas.microsoft.com/office/drawing/2014/main" id="{7EBBA694-8E20-414F-B3C7-86BD021246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67860" y="2469591"/>
                <a:ext cx="4132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墨迹 69">
                <a:extLst>
                  <a:ext uri="{FF2B5EF4-FFF2-40B4-BE49-F238E27FC236}">
                    <a16:creationId xmlns:a16="http://schemas.microsoft.com/office/drawing/2014/main" id="{BA323750-9FC7-BE40-AA22-AAE412CC64B1}"/>
                  </a:ext>
                </a:extLst>
              </p14:cNvPr>
              <p14:cNvContentPartPr/>
              <p14:nvPr/>
            </p14:nvContentPartPr>
            <p14:xfrm>
              <a:off x="7627420" y="2638071"/>
              <a:ext cx="298800" cy="162360"/>
            </p14:xfrm>
          </p:contentPart>
        </mc:Choice>
        <mc:Fallback xmlns="">
          <p:pic>
            <p:nvPicPr>
              <p:cNvPr id="65" name="墨迹 69">
                <a:extLst>
                  <a:ext uri="{FF2B5EF4-FFF2-40B4-BE49-F238E27FC236}">
                    <a16:creationId xmlns:a16="http://schemas.microsoft.com/office/drawing/2014/main" id="{BA323750-9FC7-BE40-AA22-AAE412CC64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619869" y="2630511"/>
                <a:ext cx="313902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墨迹 70">
                <a:extLst>
                  <a:ext uri="{FF2B5EF4-FFF2-40B4-BE49-F238E27FC236}">
                    <a16:creationId xmlns:a16="http://schemas.microsoft.com/office/drawing/2014/main" id="{DB64A3C0-A191-AC44-844C-3C973F0132E7}"/>
                  </a:ext>
                </a:extLst>
              </p14:cNvPr>
              <p14:cNvContentPartPr/>
              <p14:nvPr/>
            </p14:nvContentPartPr>
            <p14:xfrm>
              <a:off x="6039820" y="2513511"/>
              <a:ext cx="1095480" cy="361440"/>
            </p14:xfrm>
          </p:contentPart>
        </mc:Choice>
        <mc:Fallback xmlns="">
          <p:pic>
            <p:nvPicPr>
              <p:cNvPr id="66" name="墨迹 70">
                <a:extLst>
                  <a:ext uri="{FF2B5EF4-FFF2-40B4-BE49-F238E27FC236}">
                    <a16:creationId xmlns:a16="http://schemas.microsoft.com/office/drawing/2014/main" id="{DB64A3C0-A191-AC44-844C-3C973F0132E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32260" y="2506311"/>
                <a:ext cx="11106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墨迹 71">
                <a:extLst>
                  <a:ext uri="{FF2B5EF4-FFF2-40B4-BE49-F238E27FC236}">
                    <a16:creationId xmlns:a16="http://schemas.microsoft.com/office/drawing/2014/main" id="{A6F25469-92A9-0240-9C4F-80DFDFA758A7}"/>
                  </a:ext>
                </a:extLst>
              </p14:cNvPr>
              <p14:cNvContentPartPr/>
              <p14:nvPr/>
            </p14:nvContentPartPr>
            <p14:xfrm>
              <a:off x="5144140" y="2582271"/>
              <a:ext cx="553320" cy="273960"/>
            </p14:xfrm>
          </p:contentPart>
        </mc:Choice>
        <mc:Fallback xmlns="">
          <p:pic>
            <p:nvPicPr>
              <p:cNvPr id="67" name="墨迹 71">
                <a:extLst>
                  <a:ext uri="{FF2B5EF4-FFF2-40B4-BE49-F238E27FC236}">
                    <a16:creationId xmlns:a16="http://schemas.microsoft.com/office/drawing/2014/main" id="{A6F25469-92A9-0240-9C4F-80DFDFA758A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36585" y="2574721"/>
                <a:ext cx="568430" cy="28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墨迹 72">
                <a:extLst>
                  <a:ext uri="{FF2B5EF4-FFF2-40B4-BE49-F238E27FC236}">
                    <a16:creationId xmlns:a16="http://schemas.microsoft.com/office/drawing/2014/main" id="{A96F880F-FD70-6045-8D2C-EBCBC6FADB0D}"/>
                  </a:ext>
                </a:extLst>
              </p14:cNvPr>
              <p14:cNvContentPartPr/>
              <p14:nvPr/>
            </p14:nvContentPartPr>
            <p14:xfrm>
              <a:off x="4511260" y="2669391"/>
              <a:ext cx="250200" cy="224640"/>
            </p14:xfrm>
          </p:contentPart>
        </mc:Choice>
        <mc:Fallback xmlns="">
          <p:pic>
            <p:nvPicPr>
              <p:cNvPr id="68" name="墨迹 72">
                <a:extLst>
                  <a:ext uri="{FF2B5EF4-FFF2-40B4-BE49-F238E27FC236}">
                    <a16:creationId xmlns:a16="http://schemas.microsoft.com/office/drawing/2014/main" id="{A96F880F-FD70-6045-8D2C-EBCBC6FADB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03700" y="2661831"/>
                <a:ext cx="2649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2" name="墨迹 85">
                <a:extLst>
                  <a:ext uri="{FF2B5EF4-FFF2-40B4-BE49-F238E27FC236}">
                    <a16:creationId xmlns:a16="http://schemas.microsoft.com/office/drawing/2014/main" id="{96C94887-D1D3-6C4B-AE81-F97AE2061272}"/>
                  </a:ext>
                </a:extLst>
              </p14:cNvPr>
              <p14:cNvContentPartPr/>
              <p14:nvPr/>
            </p14:nvContentPartPr>
            <p14:xfrm>
              <a:off x="4863340" y="3619071"/>
              <a:ext cx="348840" cy="227160"/>
            </p14:xfrm>
          </p:contentPart>
        </mc:Choice>
        <mc:Fallback xmlns="">
          <p:pic>
            <p:nvPicPr>
              <p:cNvPr id="82" name="墨迹 85">
                <a:extLst>
                  <a:ext uri="{FF2B5EF4-FFF2-40B4-BE49-F238E27FC236}">
                    <a16:creationId xmlns:a16="http://schemas.microsoft.com/office/drawing/2014/main" id="{96C94887-D1D3-6C4B-AE81-F97AE20612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55780" y="3611511"/>
                <a:ext cx="36396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3" name="墨迹 86">
                <a:extLst>
                  <a:ext uri="{FF2B5EF4-FFF2-40B4-BE49-F238E27FC236}">
                    <a16:creationId xmlns:a16="http://schemas.microsoft.com/office/drawing/2014/main" id="{7A9F5698-DD16-9B4B-9BFC-66EDACA733C1}"/>
                  </a:ext>
                </a:extLst>
              </p14:cNvPr>
              <p14:cNvContentPartPr/>
              <p14:nvPr/>
            </p14:nvContentPartPr>
            <p14:xfrm>
              <a:off x="3954340" y="3416391"/>
              <a:ext cx="654120" cy="442440"/>
            </p14:xfrm>
          </p:contentPart>
        </mc:Choice>
        <mc:Fallback xmlns="">
          <p:pic>
            <p:nvPicPr>
              <p:cNvPr id="83" name="墨迹 86">
                <a:extLst>
                  <a:ext uri="{FF2B5EF4-FFF2-40B4-BE49-F238E27FC236}">
                    <a16:creationId xmlns:a16="http://schemas.microsoft.com/office/drawing/2014/main" id="{7A9F5698-DD16-9B4B-9BFC-66EDACA733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46780" y="3408831"/>
                <a:ext cx="6692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墨迹 87">
                <a:extLst>
                  <a:ext uri="{FF2B5EF4-FFF2-40B4-BE49-F238E27FC236}">
                    <a16:creationId xmlns:a16="http://schemas.microsoft.com/office/drawing/2014/main" id="{FFC43B49-A23C-0D4C-B42F-A0E0AFC529CB}"/>
                  </a:ext>
                </a:extLst>
              </p14:cNvPr>
              <p14:cNvContentPartPr/>
              <p14:nvPr/>
            </p14:nvContentPartPr>
            <p14:xfrm>
              <a:off x="3225700" y="3628071"/>
              <a:ext cx="293040" cy="199440"/>
            </p14:xfrm>
          </p:contentPart>
        </mc:Choice>
        <mc:Fallback xmlns="">
          <p:pic>
            <p:nvPicPr>
              <p:cNvPr id="84" name="墨迹 87">
                <a:extLst>
                  <a:ext uri="{FF2B5EF4-FFF2-40B4-BE49-F238E27FC236}">
                    <a16:creationId xmlns:a16="http://schemas.microsoft.com/office/drawing/2014/main" id="{FFC43B49-A23C-0D4C-B42F-A0E0AFC529C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18500" y="3620511"/>
                <a:ext cx="308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5" name="墨迹 88">
                <a:extLst>
                  <a:ext uri="{FF2B5EF4-FFF2-40B4-BE49-F238E27FC236}">
                    <a16:creationId xmlns:a16="http://schemas.microsoft.com/office/drawing/2014/main" id="{00F14F06-D197-B141-B6EA-B8BC725038FA}"/>
                  </a:ext>
                </a:extLst>
              </p14:cNvPr>
              <p14:cNvContentPartPr/>
              <p14:nvPr/>
            </p14:nvContentPartPr>
            <p14:xfrm>
              <a:off x="1905940" y="3310551"/>
              <a:ext cx="610560" cy="722520"/>
            </p14:xfrm>
          </p:contentPart>
        </mc:Choice>
        <mc:Fallback xmlns="">
          <p:pic>
            <p:nvPicPr>
              <p:cNvPr id="85" name="墨迹 88">
                <a:extLst>
                  <a:ext uri="{FF2B5EF4-FFF2-40B4-BE49-F238E27FC236}">
                    <a16:creationId xmlns:a16="http://schemas.microsoft.com/office/drawing/2014/main" id="{00F14F06-D197-B141-B6EA-B8BC725038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98380" y="3302991"/>
                <a:ext cx="62568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6711B233-A707-9845-9673-5D750CEEA721}"/>
                  </a:ext>
                </a:extLst>
              </p14:cNvPr>
              <p14:cNvContentPartPr/>
              <p14:nvPr/>
            </p14:nvContentPartPr>
            <p14:xfrm>
              <a:off x="6058540" y="3509631"/>
              <a:ext cx="112320" cy="29304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6711B233-A707-9845-9673-5D750CEEA72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50980" y="3502071"/>
                <a:ext cx="127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墨迹 106">
                <a:extLst>
                  <a:ext uri="{FF2B5EF4-FFF2-40B4-BE49-F238E27FC236}">
                    <a16:creationId xmlns:a16="http://schemas.microsoft.com/office/drawing/2014/main" id="{83B9CF73-E893-1646-A521-91B08F5E1112}"/>
                  </a:ext>
                </a:extLst>
              </p14:cNvPr>
              <p14:cNvContentPartPr/>
              <p14:nvPr/>
            </p14:nvContentPartPr>
            <p14:xfrm>
              <a:off x="8698060" y="3562911"/>
              <a:ext cx="280440" cy="196200"/>
            </p14:xfrm>
          </p:contentPart>
        </mc:Choice>
        <mc:Fallback xmlns="">
          <p:pic>
            <p:nvPicPr>
              <p:cNvPr id="103" name="墨迹 106">
                <a:extLst>
                  <a:ext uri="{FF2B5EF4-FFF2-40B4-BE49-F238E27FC236}">
                    <a16:creationId xmlns:a16="http://schemas.microsoft.com/office/drawing/2014/main" id="{83B9CF73-E893-1646-A521-91B08F5E11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90500" y="3555351"/>
                <a:ext cx="295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墨迹 107">
                <a:extLst>
                  <a:ext uri="{FF2B5EF4-FFF2-40B4-BE49-F238E27FC236}">
                    <a16:creationId xmlns:a16="http://schemas.microsoft.com/office/drawing/2014/main" id="{600DA56E-7050-3F4B-B96E-4EECCADB148F}"/>
                  </a:ext>
                </a:extLst>
              </p14:cNvPr>
              <p14:cNvContentPartPr/>
              <p14:nvPr/>
            </p14:nvContentPartPr>
            <p14:xfrm>
              <a:off x="7608700" y="3472551"/>
              <a:ext cx="847080" cy="348840"/>
            </p14:xfrm>
          </p:contentPart>
        </mc:Choice>
        <mc:Fallback xmlns="">
          <p:pic>
            <p:nvPicPr>
              <p:cNvPr id="104" name="墨迹 107">
                <a:extLst>
                  <a:ext uri="{FF2B5EF4-FFF2-40B4-BE49-F238E27FC236}">
                    <a16:creationId xmlns:a16="http://schemas.microsoft.com/office/drawing/2014/main" id="{600DA56E-7050-3F4B-B96E-4EECCADB148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01140" y="3464991"/>
                <a:ext cx="862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墨迹 108">
                <a:extLst>
                  <a:ext uri="{FF2B5EF4-FFF2-40B4-BE49-F238E27FC236}">
                    <a16:creationId xmlns:a16="http://schemas.microsoft.com/office/drawing/2014/main" id="{241D6A22-A05A-C44F-AA6D-5BDFBD9459CE}"/>
                  </a:ext>
                </a:extLst>
              </p14:cNvPr>
              <p14:cNvContentPartPr/>
              <p14:nvPr/>
            </p14:nvContentPartPr>
            <p14:xfrm>
              <a:off x="6419620" y="3497391"/>
              <a:ext cx="641520" cy="380160"/>
            </p14:xfrm>
          </p:contentPart>
        </mc:Choice>
        <mc:Fallback xmlns="">
          <p:pic>
            <p:nvPicPr>
              <p:cNvPr id="105" name="墨迹 108">
                <a:extLst>
                  <a:ext uri="{FF2B5EF4-FFF2-40B4-BE49-F238E27FC236}">
                    <a16:creationId xmlns:a16="http://schemas.microsoft.com/office/drawing/2014/main" id="{241D6A22-A05A-C44F-AA6D-5BDFBD9459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12060" y="3489831"/>
                <a:ext cx="6566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墨迹 109">
                <a:extLst>
                  <a:ext uri="{FF2B5EF4-FFF2-40B4-BE49-F238E27FC236}">
                    <a16:creationId xmlns:a16="http://schemas.microsoft.com/office/drawing/2014/main" id="{EB9FA134-92FE-2F4C-BEF1-0FFFEF6AD6C8}"/>
                  </a:ext>
                </a:extLst>
              </p14:cNvPr>
              <p14:cNvContentPartPr/>
              <p14:nvPr/>
            </p14:nvContentPartPr>
            <p14:xfrm>
              <a:off x="5348620" y="3490911"/>
              <a:ext cx="486360" cy="367560"/>
            </p14:xfrm>
          </p:contentPart>
        </mc:Choice>
        <mc:Fallback xmlns="">
          <p:pic>
            <p:nvPicPr>
              <p:cNvPr id="106" name="墨迹 109">
                <a:extLst>
                  <a:ext uri="{FF2B5EF4-FFF2-40B4-BE49-F238E27FC236}">
                    <a16:creationId xmlns:a16="http://schemas.microsoft.com/office/drawing/2014/main" id="{EB9FA134-92FE-2F4C-BEF1-0FFFEF6AD6C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41054" y="3483711"/>
                <a:ext cx="501491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8" name="墨迹 119">
                <a:extLst>
                  <a:ext uri="{FF2B5EF4-FFF2-40B4-BE49-F238E27FC236}">
                    <a16:creationId xmlns:a16="http://schemas.microsoft.com/office/drawing/2014/main" id="{D7C5D3CE-E500-2C46-B3E4-B58FE3AD05F9}"/>
                  </a:ext>
                </a:extLst>
              </p14:cNvPr>
              <p14:cNvContentPartPr/>
              <p14:nvPr/>
            </p14:nvContentPartPr>
            <p14:xfrm>
              <a:off x="11088820" y="3528351"/>
              <a:ext cx="293040" cy="187200"/>
            </p14:xfrm>
          </p:contentPart>
        </mc:Choice>
        <mc:Fallback xmlns="">
          <p:pic>
            <p:nvPicPr>
              <p:cNvPr id="118" name="墨迹 119">
                <a:extLst>
                  <a:ext uri="{FF2B5EF4-FFF2-40B4-BE49-F238E27FC236}">
                    <a16:creationId xmlns:a16="http://schemas.microsoft.com/office/drawing/2014/main" id="{D7C5D3CE-E500-2C46-B3E4-B58FE3AD05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081260" y="3520791"/>
                <a:ext cx="308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9" name="墨迹 120">
                <a:extLst>
                  <a:ext uri="{FF2B5EF4-FFF2-40B4-BE49-F238E27FC236}">
                    <a16:creationId xmlns:a16="http://schemas.microsoft.com/office/drawing/2014/main" id="{D224D2E9-EFFC-3545-9ED8-803340D133DC}"/>
                  </a:ext>
                </a:extLst>
              </p14:cNvPr>
              <p14:cNvContentPartPr/>
              <p14:nvPr/>
            </p14:nvContentPartPr>
            <p14:xfrm>
              <a:off x="9258220" y="3385071"/>
              <a:ext cx="1548720" cy="429840"/>
            </p14:xfrm>
          </p:contentPart>
        </mc:Choice>
        <mc:Fallback xmlns="">
          <p:pic>
            <p:nvPicPr>
              <p:cNvPr id="119" name="墨迹 120">
                <a:extLst>
                  <a:ext uri="{FF2B5EF4-FFF2-40B4-BE49-F238E27FC236}">
                    <a16:creationId xmlns:a16="http://schemas.microsoft.com/office/drawing/2014/main" id="{D224D2E9-EFFC-3545-9ED8-803340D133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250658" y="3377871"/>
                <a:ext cx="1563844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70029571-F6E6-394D-ABC2-8692D4A11D8B}"/>
                  </a:ext>
                </a:extLst>
              </p14:cNvPr>
              <p14:cNvContentPartPr/>
              <p14:nvPr/>
            </p14:nvContentPartPr>
            <p14:xfrm>
              <a:off x="11543860" y="3205431"/>
              <a:ext cx="491400" cy="46044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70029571-F6E6-394D-ABC2-8692D4A11D8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36300" y="3197871"/>
                <a:ext cx="50652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墨迹 129">
                <a:extLst>
                  <a:ext uri="{FF2B5EF4-FFF2-40B4-BE49-F238E27FC236}">
                    <a16:creationId xmlns:a16="http://schemas.microsoft.com/office/drawing/2014/main" id="{7B3E4505-3118-8641-B5B4-098D94A2CE5F}"/>
                  </a:ext>
                </a:extLst>
              </p14:cNvPr>
              <p14:cNvContentPartPr/>
              <p14:nvPr/>
            </p14:nvContentPartPr>
            <p14:xfrm>
              <a:off x="3276460" y="4636431"/>
              <a:ext cx="335520" cy="149760"/>
            </p14:xfrm>
          </p:contentPart>
        </mc:Choice>
        <mc:Fallback xmlns="">
          <p:pic>
            <p:nvPicPr>
              <p:cNvPr id="128" name="墨迹 129">
                <a:extLst>
                  <a:ext uri="{FF2B5EF4-FFF2-40B4-BE49-F238E27FC236}">
                    <a16:creationId xmlns:a16="http://schemas.microsoft.com/office/drawing/2014/main" id="{7B3E4505-3118-8641-B5B4-098D94A2CE5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268908" y="4628871"/>
                <a:ext cx="350624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墨迹 130">
                <a:extLst>
                  <a:ext uri="{FF2B5EF4-FFF2-40B4-BE49-F238E27FC236}">
                    <a16:creationId xmlns:a16="http://schemas.microsoft.com/office/drawing/2014/main" id="{DA3563F5-ECE6-4740-BA8E-52253674122C}"/>
                  </a:ext>
                </a:extLst>
              </p14:cNvPr>
              <p14:cNvContentPartPr/>
              <p14:nvPr/>
            </p14:nvContentPartPr>
            <p14:xfrm>
              <a:off x="1931140" y="4356351"/>
              <a:ext cx="709920" cy="542160"/>
            </p14:xfrm>
          </p:contentPart>
        </mc:Choice>
        <mc:Fallback xmlns="">
          <p:pic>
            <p:nvPicPr>
              <p:cNvPr id="129" name="墨迹 130">
                <a:extLst>
                  <a:ext uri="{FF2B5EF4-FFF2-40B4-BE49-F238E27FC236}">
                    <a16:creationId xmlns:a16="http://schemas.microsoft.com/office/drawing/2014/main" id="{DA3563F5-ECE6-4740-BA8E-52253674122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23580" y="4348786"/>
                <a:ext cx="725040" cy="557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5" name="墨迹 135">
                <a:extLst>
                  <a:ext uri="{FF2B5EF4-FFF2-40B4-BE49-F238E27FC236}">
                    <a16:creationId xmlns:a16="http://schemas.microsoft.com/office/drawing/2014/main" id="{BD608F30-16D5-F648-926E-3CE51DF7CAC3}"/>
                  </a:ext>
                </a:extLst>
              </p14:cNvPr>
              <p14:cNvContentPartPr/>
              <p14:nvPr/>
            </p14:nvContentPartPr>
            <p14:xfrm>
              <a:off x="4010140" y="4375071"/>
              <a:ext cx="679320" cy="348840"/>
            </p14:xfrm>
          </p:contentPart>
        </mc:Choice>
        <mc:Fallback xmlns="">
          <p:pic>
            <p:nvPicPr>
              <p:cNvPr id="135" name="墨迹 135">
                <a:extLst>
                  <a:ext uri="{FF2B5EF4-FFF2-40B4-BE49-F238E27FC236}">
                    <a16:creationId xmlns:a16="http://schemas.microsoft.com/office/drawing/2014/main" id="{BD608F30-16D5-F648-926E-3CE51DF7CA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02576" y="4367511"/>
                <a:ext cx="694448" cy="36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855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E174DCAD-6F5F-204D-BA32-A481E876EE23}"/>
                  </a:ext>
                </a:extLst>
              </p14:cNvPr>
              <p14:cNvContentPartPr/>
              <p14:nvPr/>
            </p14:nvContentPartPr>
            <p14:xfrm>
              <a:off x="1370620" y="303471"/>
              <a:ext cx="1245600" cy="641880"/>
            </p14:xfrm>
          </p:contentPart>
        </mc:Choice>
        <mc:Fallback xmlns=""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E174DCAD-6F5F-204D-BA32-A481E876E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3060" y="295907"/>
                <a:ext cx="1260360" cy="657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墨迹 25">
                <a:extLst>
                  <a:ext uri="{FF2B5EF4-FFF2-40B4-BE49-F238E27FC236}">
                    <a16:creationId xmlns:a16="http://schemas.microsoft.com/office/drawing/2014/main" id="{8BB920CA-27B9-7C4D-943C-E4242E5E6E91}"/>
                  </a:ext>
                </a:extLst>
              </p14:cNvPr>
              <p14:cNvContentPartPr/>
              <p14:nvPr/>
            </p14:nvContentPartPr>
            <p14:xfrm>
              <a:off x="5964940" y="590031"/>
              <a:ext cx="1088640" cy="429840"/>
            </p14:xfrm>
          </p:contentPart>
        </mc:Choice>
        <mc:Fallback xmlns="">
          <p:pic>
            <p:nvPicPr>
              <p:cNvPr id="22" name="墨迹 25">
                <a:extLst>
                  <a:ext uri="{FF2B5EF4-FFF2-40B4-BE49-F238E27FC236}">
                    <a16:creationId xmlns:a16="http://schemas.microsoft.com/office/drawing/2014/main" id="{8BB920CA-27B9-7C4D-943C-E4242E5E6E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7377" y="582471"/>
                <a:ext cx="1103765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墨迹 26">
                <a:extLst>
                  <a:ext uri="{FF2B5EF4-FFF2-40B4-BE49-F238E27FC236}">
                    <a16:creationId xmlns:a16="http://schemas.microsoft.com/office/drawing/2014/main" id="{BFC0CC34-5FA2-E644-90A9-367378060917}"/>
                  </a:ext>
                </a:extLst>
              </p14:cNvPr>
              <p14:cNvContentPartPr/>
              <p14:nvPr/>
            </p14:nvContentPartPr>
            <p14:xfrm>
              <a:off x="5118580" y="664551"/>
              <a:ext cx="579240" cy="218520"/>
            </p14:xfrm>
          </p:contentPart>
        </mc:Choice>
        <mc:Fallback xmlns="">
          <p:pic>
            <p:nvPicPr>
              <p:cNvPr id="23" name="墨迹 26">
                <a:extLst>
                  <a:ext uri="{FF2B5EF4-FFF2-40B4-BE49-F238E27FC236}">
                    <a16:creationId xmlns:a16="http://schemas.microsoft.com/office/drawing/2014/main" id="{BFC0CC34-5FA2-E644-90A9-367378060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11020" y="656979"/>
                <a:ext cx="594360" cy="233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7">
                <a:extLst>
                  <a:ext uri="{FF2B5EF4-FFF2-40B4-BE49-F238E27FC236}">
                    <a16:creationId xmlns:a16="http://schemas.microsoft.com/office/drawing/2014/main" id="{176A90E9-AFA8-C844-91EA-7D1BAE29BE6F}"/>
                  </a:ext>
                </a:extLst>
              </p14:cNvPr>
              <p14:cNvContentPartPr/>
              <p14:nvPr/>
            </p14:nvContentPartPr>
            <p14:xfrm>
              <a:off x="4439980" y="671031"/>
              <a:ext cx="324000" cy="212040"/>
            </p14:xfrm>
          </p:contentPart>
        </mc:Choice>
        <mc:Fallback xmlns="">
          <p:pic>
            <p:nvPicPr>
              <p:cNvPr id="24" name="墨迹 27">
                <a:extLst>
                  <a:ext uri="{FF2B5EF4-FFF2-40B4-BE49-F238E27FC236}">
                    <a16:creationId xmlns:a16="http://schemas.microsoft.com/office/drawing/2014/main" id="{176A90E9-AFA8-C844-91EA-7D1BAE29BE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2420" y="663471"/>
                <a:ext cx="339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墨迹 28">
                <a:extLst>
                  <a:ext uri="{FF2B5EF4-FFF2-40B4-BE49-F238E27FC236}">
                    <a16:creationId xmlns:a16="http://schemas.microsoft.com/office/drawing/2014/main" id="{07A25CF8-4BA7-4443-88D6-55788FEE12D6}"/>
                  </a:ext>
                </a:extLst>
              </p14:cNvPr>
              <p14:cNvContentPartPr/>
              <p14:nvPr/>
            </p14:nvContentPartPr>
            <p14:xfrm>
              <a:off x="2852380" y="397071"/>
              <a:ext cx="1170720" cy="560880"/>
            </p14:xfrm>
          </p:contentPart>
        </mc:Choice>
        <mc:Fallback xmlns="">
          <p:pic>
            <p:nvPicPr>
              <p:cNvPr id="25" name="墨迹 28">
                <a:extLst>
                  <a:ext uri="{FF2B5EF4-FFF2-40B4-BE49-F238E27FC236}">
                    <a16:creationId xmlns:a16="http://schemas.microsoft.com/office/drawing/2014/main" id="{07A25CF8-4BA7-4443-88D6-55788FEE12D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4820" y="389506"/>
                <a:ext cx="1185840" cy="576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4463B09C-0580-FD4A-9DC7-46F9488DD603}"/>
                  </a:ext>
                </a:extLst>
              </p14:cNvPr>
              <p14:cNvContentPartPr/>
              <p14:nvPr/>
            </p14:nvContentPartPr>
            <p14:xfrm>
              <a:off x="2422900" y="1660671"/>
              <a:ext cx="360000" cy="6876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4463B09C-0580-FD4A-9DC7-46F9488DD6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5340" y="1653111"/>
                <a:ext cx="3751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60E7BA37-4114-A343-8FC9-E35795CD3441}"/>
                  </a:ext>
                </a:extLst>
              </p14:cNvPr>
              <p14:cNvContentPartPr/>
              <p14:nvPr/>
            </p14:nvContentPartPr>
            <p14:xfrm>
              <a:off x="2455300" y="1872351"/>
              <a:ext cx="459720" cy="3132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60E7BA37-4114-A343-8FC9-E35795CD34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47740" y="1864791"/>
                <a:ext cx="474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墨迹 48">
                <a:extLst>
                  <a:ext uri="{FF2B5EF4-FFF2-40B4-BE49-F238E27FC236}">
                    <a16:creationId xmlns:a16="http://schemas.microsoft.com/office/drawing/2014/main" id="{D07F1060-3219-B641-AD6E-196D714CE2A5}"/>
                  </a:ext>
                </a:extLst>
              </p14:cNvPr>
              <p14:cNvContentPartPr/>
              <p14:nvPr/>
            </p14:nvContentPartPr>
            <p14:xfrm>
              <a:off x="7459300" y="1731951"/>
              <a:ext cx="317160" cy="227880"/>
            </p14:xfrm>
          </p:contentPart>
        </mc:Choice>
        <mc:Fallback xmlns="">
          <p:pic>
            <p:nvPicPr>
              <p:cNvPr id="47" name="墨迹 48">
                <a:extLst>
                  <a:ext uri="{FF2B5EF4-FFF2-40B4-BE49-F238E27FC236}">
                    <a16:creationId xmlns:a16="http://schemas.microsoft.com/office/drawing/2014/main" id="{D07F1060-3219-B641-AD6E-196D714CE2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51740" y="1724391"/>
                <a:ext cx="332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墨迹 49">
                <a:extLst>
                  <a:ext uri="{FF2B5EF4-FFF2-40B4-BE49-F238E27FC236}">
                    <a16:creationId xmlns:a16="http://schemas.microsoft.com/office/drawing/2014/main" id="{1F5D66C9-6824-EF46-AD1F-835CFE591F82}"/>
                  </a:ext>
                </a:extLst>
              </p14:cNvPr>
              <p14:cNvContentPartPr/>
              <p14:nvPr/>
            </p14:nvContentPartPr>
            <p14:xfrm>
              <a:off x="3269620" y="1393191"/>
              <a:ext cx="3809520" cy="647640"/>
            </p14:xfrm>
          </p:contentPart>
        </mc:Choice>
        <mc:Fallback xmlns="">
          <p:pic>
            <p:nvPicPr>
              <p:cNvPr id="48" name="墨迹 49">
                <a:extLst>
                  <a:ext uri="{FF2B5EF4-FFF2-40B4-BE49-F238E27FC236}">
                    <a16:creationId xmlns:a16="http://schemas.microsoft.com/office/drawing/2014/main" id="{1F5D66C9-6824-EF46-AD1F-835CFE591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2060" y="1385631"/>
                <a:ext cx="382464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DFF9201F-DD2C-1F43-AFEF-94DCA3F812FA}"/>
                  </a:ext>
                </a:extLst>
              </p14:cNvPr>
              <p14:cNvContentPartPr/>
              <p14:nvPr/>
            </p14:nvContentPartPr>
            <p14:xfrm>
              <a:off x="8083180" y="1667151"/>
              <a:ext cx="1773360" cy="27396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DFF9201F-DD2C-1F43-AFEF-94DCA3F812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75620" y="1659601"/>
                <a:ext cx="1788480" cy="28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D7788B1-F8E7-9649-B372-F4F9E76252BE}"/>
                  </a:ext>
                </a:extLst>
              </p14:cNvPr>
              <p14:cNvContentPartPr/>
              <p14:nvPr/>
            </p14:nvContentPartPr>
            <p14:xfrm>
              <a:off x="9843580" y="1598391"/>
              <a:ext cx="158760" cy="59796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D7788B1-F8E7-9649-B372-F4F9E76252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36020" y="1590831"/>
                <a:ext cx="17388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71C2E0E8-C9C8-CB47-8347-30FA5249FD16}"/>
                  </a:ext>
                </a:extLst>
              </p14:cNvPr>
              <p14:cNvContentPartPr/>
              <p14:nvPr/>
            </p14:nvContentPartPr>
            <p14:xfrm>
              <a:off x="2617300" y="2719071"/>
              <a:ext cx="453600" cy="3780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71C2E0E8-C9C8-CB47-8347-30FA5249FD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09740" y="2711511"/>
                <a:ext cx="468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3D52788D-9353-9648-AFB2-B0D27532B2BF}"/>
                  </a:ext>
                </a:extLst>
              </p14:cNvPr>
              <p14:cNvContentPartPr/>
              <p14:nvPr/>
            </p14:nvContentPartPr>
            <p14:xfrm>
              <a:off x="2765260" y="2936871"/>
              <a:ext cx="361440" cy="2520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3D52788D-9353-9648-AFB2-B0D27532B2B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57700" y="2929311"/>
                <a:ext cx="376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" name="墨迹 71">
                <a:extLst>
                  <a:ext uri="{FF2B5EF4-FFF2-40B4-BE49-F238E27FC236}">
                    <a16:creationId xmlns:a16="http://schemas.microsoft.com/office/drawing/2014/main" id="{050A6ECF-21DC-2D4D-92DC-50B0E79EADA0}"/>
                  </a:ext>
                </a:extLst>
              </p14:cNvPr>
              <p14:cNvContentPartPr/>
              <p14:nvPr/>
            </p14:nvContentPartPr>
            <p14:xfrm>
              <a:off x="3462580" y="2414151"/>
              <a:ext cx="2776680" cy="809640"/>
            </p14:xfrm>
          </p:contentPart>
        </mc:Choice>
        <mc:Fallback xmlns="">
          <p:pic>
            <p:nvPicPr>
              <p:cNvPr id="71" name="墨迹 71">
                <a:extLst>
                  <a:ext uri="{FF2B5EF4-FFF2-40B4-BE49-F238E27FC236}">
                    <a16:creationId xmlns:a16="http://schemas.microsoft.com/office/drawing/2014/main" id="{050A6ECF-21DC-2D4D-92DC-50B0E79EAD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55021" y="2406591"/>
                <a:ext cx="2791798" cy="82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A728027A-0632-1745-9AD4-C248867B996B}"/>
                  </a:ext>
                </a:extLst>
              </p14:cNvPr>
              <p14:cNvContentPartPr/>
              <p14:nvPr/>
            </p14:nvContentPartPr>
            <p14:xfrm>
              <a:off x="5373820" y="2849751"/>
              <a:ext cx="317880" cy="2991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A728027A-0632-1745-9AD4-C248867B99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66260" y="2842191"/>
                <a:ext cx="333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6" name="墨迹 86">
                <a:extLst>
                  <a:ext uri="{FF2B5EF4-FFF2-40B4-BE49-F238E27FC236}">
                    <a16:creationId xmlns:a16="http://schemas.microsoft.com/office/drawing/2014/main" id="{9FF7B0E3-9E82-B346-B45F-B2EE947E7B30}"/>
                  </a:ext>
                </a:extLst>
              </p14:cNvPr>
              <p14:cNvContentPartPr/>
              <p14:nvPr/>
            </p14:nvContentPartPr>
            <p14:xfrm>
              <a:off x="6058540" y="2713671"/>
              <a:ext cx="3277800" cy="441720"/>
            </p14:xfrm>
          </p:contentPart>
        </mc:Choice>
        <mc:Fallback xmlns="">
          <p:pic>
            <p:nvPicPr>
              <p:cNvPr id="86" name="墨迹 86">
                <a:extLst>
                  <a:ext uri="{FF2B5EF4-FFF2-40B4-BE49-F238E27FC236}">
                    <a16:creationId xmlns:a16="http://schemas.microsoft.com/office/drawing/2014/main" id="{9FF7B0E3-9E82-B346-B45F-B2EE947E7B3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0980" y="2706111"/>
                <a:ext cx="32929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6" name="墨迹 97">
                <a:extLst>
                  <a:ext uri="{FF2B5EF4-FFF2-40B4-BE49-F238E27FC236}">
                    <a16:creationId xmlns:a16="http://schemas.microsoft.com/office/drawing/2014/main" id="{2CAF62B8-D473-2146-AEAA-C9FC349F63F5}"/>
                  </a:ext>
                </a:extLst>
              </p14:cNvPr>
              <p14:cNvContentPartPr/>
              <p14:nvPr/>
            </p14:nvContentPartPr>
            <p14:xfrm>
              <a:off x="9955540" y="2694951"/>
              <a:ext cx="1407240" cy="497520"/>
            </p14:xfrm>
          </p:contentPart>
        </mc:Choice>
        <mc:Fallback xmlns="">
          <p:pic>
            <p:nvPicPr>
              <p:cNvPr id="96" name="墨迹 97">
                <a:extLst>
                  <a:ext uri="{FF2B5EF4-FFF2-40B4-BE49-F238E27FC236}">
                    <a16:creationId xmlns:a16="http://schemas.microsoft.com/office/drawing/2014/main" id="{2CAF62B8-D473-2146-AEAA-C9FC349F63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47980" y="2687396"/>
                <a:ext cx="1422360" cy="512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7" name="墨迹 98">
                <a:extLst>
                  <a:ext uri="{FF2B5EF4-FFF2-40B4-BE49-F238E27FC236}">
                    <a16:creationId xmlns:a16="http://schemas.microsoft.com/office/drawing/2014/main" id="{98703F79-6C96-1145-BB1A-C3C0604B2822}"/>
                  </a:ext>
                </a:extLst>
              </p14:cNvPr>
              <p14:cNvContentPartPr/>
              <p14:nvPr/>
            </p14:nvContentPartPr>
            <p14:xfrm>
              <a:off x="9464500" y="2843631"/>
              <a:ext cx="267480" cy="286560"/>
            </p14:xfrm>
          </p:contentPart>
        </mc:Choice>
        <mc:Fallback xmlns="">
          <p:pic>
            <p:nvPicPr>
              <p:cNvPr id="97" name="墨迹 98">
                <a:extLst>
                  <a:ext uri="{FF2B5EF4-FFF2-40B4-BE49-F238E27FC236}">
                    <a16:creationId xmlns:a16="http://schemas.microsoft.com/office/drawing/2014/main" id="{98703F79-6C96-1145-BB1A-C3C0604B282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456940" y="2836071"/>
                <a:ext cx="2826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墨迹 106">
                <a:extLst>
                  <a:ext uri="{FF2B5EF4-FFF2-40B4-BE49-F238E27FC236}">
                    <a16:creationId xmlns:a16="http://schemas.microsoft.com/office/drawing/2014/main" id="{8624BE81-69C9-2A49-A13A-178309F2D419}"/>
                  </a:ext>
                </a:extLst>
              </p14:cNvPr>
              <p14:cNvContentPartPr/>
              <p14:nvPr/>
            </p14:nvContentPartPr>
            <p14:xfrm>
              <a:off x="2777500" y="3864591"/>
              <a:ext cx="1811880" cy="710280"/>
            </p14:xfrm>
          </p:contentPart>
        </mc:Choice>
        <mc:Fallback xmlns="">
          <p:pic>
            <p:nvPicPr>
              <p:cNvPr id="106" name="墨迹 106">
                <a:extLst>
                  <a:ext uri="{FF2B5EF4-FFF2-40B4-BE49-F238E27FC236}">
                    <a16:creationId xmlns:a16="http://schemas.microsoft.com/office/drawing/2014/main" id="{8624BE81-69C9-2A49-A13A-178309F2D41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69940" y="3857027"/>
                <a:ext cx="1827000" cy="72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墨迹 114">
                <a:extLst>
                  <a:ext uri="{FF2B5EF4-FFF2-40B4-BE49-F238E27FC236}">
                    <a16:creationId xmlns:a16="http://schemas.microsoft.com/office/drawing/2014/main" id="{150C2E25-DCBA-C648-83F8-4622D8610200}"/>
                  </a:ext>
                </a:extLst>
              </p14:cNvPr>
              <p14:cNvContentPartPr/>
              <p14:nvPr/>
            </p14:nvContentPartPr>
            <p14:xfrm>
              <a:off x="4975300" y="3995991"/>
              <a:ext cx="1667160" cy="435240"/>
            </p14:xfrm>
          </p:contentPart>
        </mc:Choice>
        <mc:Fallback xmlns="">
          <p:pic>
            <p:nvPicPr>
              <p:cNvPr id="114" name="墨迹 114">
                <a:extLst>
                  <a:ext uri="{FF2B5EF4-FFF2-40B4-BE49-F238E27FC236}">
                    <a16:creationId xmlns:a16="http://schemas.microsoft.com/office/drawing/2014/main" id="{150C2E25-DCBA-C648-83F8-4622D86102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7742" y="3988437"/>
                <a:ext cx="1682277" cy="449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墨迹 134">
                <a:extLst>
                  <a:ext uri="{FF2B5EF4-FFF2-40B4-BE49-F238E27FC236}">
                    <a16:creationId xmlns:a16="http://schemas.microsoft.com/office/drawing/2014/main" id="{4FCFF6FC-74E5-1E4F-A2EA-D46F857A2FD0}"/>
                  </a:ext>
                </a:extLst>
              </p14:cNvPr>
              <p14:cNvContentPartPr/>
              <p14:nvPr/>
            </p14:nvContentPartPr>
            <p14:xfrm>
              <a:off x="10341460" y="3920751"/>
              <a:ext cx="505080" cy="280080"/>
            </p14:xfrm>
          </p:contentPart>
        </mc:Choice>
        <mc:Fallback xmlns="">
          <p:pic>
            <p:nvPicPr>
              <p:cNvPr id="133" name="墨迹 134">
                <a:extLst>
                  <a:ext uri="{FF2B5EF4-FFF2-40B4-BE49-F238E27FC236}">
                    <a16:creationId xmlns:a16="http://schemas.microsoft.com/office/drawing/2014/main" id="{4FCFF6FC-74E5-1E4F-A2EA-D46F857A2F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333895" y="3913201"/>
                <a:ext cx="520211" cy="295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4" name="墨迹 135">
                <a:extLst>
                  <a:ext uri="{FF2B5EF4-FFF2-40B4-BE49-F238E27FC236}">
                    <a16:creationId xmlns:a16="http://schemas.microsoft.com/office/drawing/2014/main" id="{D09ECD4E-A5AE-1344-A9CE-0EB3BE3FF178}"/>
                  </a:ext>
                </a:extLst>
              </p14:cNvPr>
              <p14:cNvContentPartPr/>
              <p14:nvPr/>
            </p14:nvContentPartPr>
            <p14:xfrm>
              <a:off x="6833980" y="3970431"/>
              <a:ext cx="3215520" cy="448560"/>
            </p14:xfrm>
          </p:contentPart>
        </mc:Choice>
        <mc:Fallback xmlns="">
          <p:pic>
            <p:nvPicPr>
              <p:cNvPr id="134" name="墨迹 135">
                <a:extLst>
                  <a:ext uri="{FF2B5EF4-FFF2-40B4-BE49-F238E27FC236}">
                    <a16:creationId xmlns:a16="http://schemas.microsoft.com/office/drawing/2014/main" id="{D09ECD4E-A5AE-1344-A9CE-0EB3BE3FF1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26420" y="3962871"/>
                <a:ext cx="32306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2" name="墨迹 142">
                <a:extLst>
                  <a:ext uri="{FF2B5EF4-FFF2-40B4-BE49-F238E27FC236}">
                    <a16:creationId xmlns:a16="http://schemas.microsoft.com/office/drawing/2014/main" id="{6748A208-78D2-5746-A557-53AA83BFE518}"/>
                  </a:ext>
                </a:extLst>
              </p14:cNvPr>
              <p14:cNvContentPartPr/>
              <p14:nvPr/>
            </p14:nvContentPartPr>
            <p14:xfrm>
              <a:off x="10883260" y="3870711"/>
              <a:ext cx="896760" cy="473760"/>
            </p14:xfrm>
          </p:contentPart>
        </mc:Choice>
        <mc:Fallback xmlns="">
          <p:pic>
            <p:nvPicPr>
              <p:cNvPr id="142" name="墨迹 142">
                <a:extLst>
                  <a:ext uri="{FF2B5EF4-FFF2-40B4-BE49-F238E27FC236}">
                    <a16:creationId xmlns:a16="http://schemas.microsoft.com/office/drawing/2014/main" id="{6748A208-78D2-5746-A557-53AA83BFE51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75700" y="3863145"/>
                <a:ext cx="911880" cy="4888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墨迹 151">
                <a:extLst>
                  <a:ext uri="{FF2B5EF4-FFF2-40B4-BE49-F238E27FC236}">
                    <a16:creationId xmlns:a16="http://schemas.microsoft.com/office/drawing/2014/main" id="{DBD8EFAF-125A-834C-AD45-E321D13F2533}"/>
                  </a:ext>
                </a:extLst>
              </p14:cNvPr>
              <p14:cNvContentPartPr/>
              <p14:nvPr/>
            </p14:nvContentPartPr>
            <p14:xfrm>
              <a:off x="2867500" y="5153391"/>
              <a:ext cx="5544360" cy="691200"/>
            </p14:xfrm>
          </p:contentPart>
        </mc:Choice>
        <mc:Fallback xmlns="">
          <p:pic>
            <p:nvPicPr>
              <p:cNvPr id="151" name="墨迹 151">
                <a:extLst>
                  <a:ext uri="{FF2B5EF4-FFF2-40B4-BE49-F238E27FC236}">
                    <a16:creationId xmlns:a16="http://schemas.microsoft.com/office/drawing/2014/main" id="{DBD8EFAF-125A-834C-AD45-E321D13F25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59940" y="5145835"/>
                <a:ext cx="5559480" cy="705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3" name="墨迹 163">
                <a:extLst>
                  <a:ext uri="{FF2B5EF4-FFF2-40B4-BE49-F238E27FC236}">
                    <a16:creationId xmlns:a16="http://schemas.microsoft.com/office/drawing/2014/main" id="{20CB15DD-45A0-A549-B13C-427722CBBBFF}"/>
                  </a:ext>
                </a:extLst>
              </p14:cNvPr>
              <p14:cNvContentPartPr/>
              <p14:nvPr/>
            </p14:nvContentPartPr>
            <p14:xfrm>
              <a:off x="5013100" y="4686471"/>
              <a:ext cx="1954800" cy="535680"/>
            </p14:xfrm>
          </p:contentPart>
        </mc:Choice>
        <mc:Fallback xmlns="">
          <p:pic>
            <p:nvPicPr>
              <p:cNvPr id="163" name="墨迹 163">
                <a:extLst>
                  <a:ext uri="{FF2B5EF4-FFF2-40B4-BE49-F238E27FC236}">
                    <a16:creationId xmlns:a16="http://schemas.microsoft.com/office/drawing/2014/main" id="{20CB15DD-45A0-A549-B13C-427722CBBBF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05899" y="4678911"/>
                <a:ext cx="1969923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7" name="墨迹 167">
                <a:extLst>
                  <a:ext uri="{FF2B5EF4-FFF2-40B4-BE49-F238E27FC236}">
                    <a16:creationId xmlns:a16="http://schemas.microsoft.com/office/drawing/2014/main" id="{636C54E0-C4AB-8B45-800C-348DBDCBDB2C}"/>
                  </a:ext>
                </a:extLst>
              </p14:cNvPr>
              <p14:cNvContentPartPr/>
              <p14:nvPr/>
            </p14:nvContentPartPr>
            <p14:xfrm>
              <a:off x="7166620" y="4667751"/>
              <a:ext cx="299160" cy="622800"/>
            </p14:xfrm>
          </p:contentPart>
        </mc:Choice>
        <mc:Fallback xmlns="">
          <p:pic>
            <p:nvPicPr>
              <p:cNvPr id="167" name="墨迹 167">
                <a:extLst>
                  <a:ext uri="{FF2B5EF4-FFF2-40B4-BE49-F238E27FC236}">
                    <a16:creationId xmlns:a16="http://schemas.microsoft.com/office/drawing/2014/main" id="{636C54E0-C4AB-8B45-800C-348DBDCBDB2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59060" y="4660191"/>
                <a:ext cx="3142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7ADE5613-9665-5F4F-9840-7310FE952D17}"/>
                  </a:ext>
                </a:extLst>
              </p14:cNvPr>
              <p14:cNvContentPartPr/>
              <p14:nvPr/>
            </p14:nvContentPartPr>
            <p14:xfrm>
              <a:off x="8797780" y="4785831"/>
              <a:ext cx="81360" cy="31788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7ADE5613-9665-5F4F-9840-7310FE952D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790220" y="4778271"/>
                <a:ext cx="964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6" name="墨迹 177">
                <a:extLst>
                  <a:ext uri="{FF2B5EF4-FFF2-40B4-BE49-F238E27FC236}">
                    <a16:creationId xmlns:a16="http://schemas.microsoft.com/office/drawing/2014/main" id="{90C99207-FC9C-8444-A41B-71EEF08BE1BD}"/>
                  </a:ext>
                </a:extLst>
              </p14:cNvPr>
              <p14:cNvContentPartPr/>
              <p14:nvPr/>
            </p14:nvContentPartPr>
            <p14:xfrm>
              <a:off x="8013340" y="4826151"/>
              <a:ext cx="610200" cy="259200"/>
            </p14:xfrm>
          </p:contentPart>
        </mc:Choice>
        <mc:Fallback xmlns="">
          <p:pic>
            <p:nvPicPr>
              <p:cNvPr id="176" name="墨迹 177">
                <a:extLst>
                  <a:ext uri="{FF2B5EF4-FFF2-40B4-BE49-F238E27FC236}">
                    <a16:creationId xmlns:a16="http://schemas.microsoft.com/office/drawing/2014/main" id="{90C99207-FC9C-8444-A41B-71EEF08BE1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05784" y="4818591"/>
                <a:ext cx="625311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7" name="墨迹 178">
                <a:extLst>
                  <a:ext uri="{FF2B5EF4-FFF2-40B4-BE49-F238E27FC236}">
                    <a16:creationId xmlns:a16="http://schemas.microsoft.com/office/drawing/2014/main" id="{3029AD94-220C-B445-872D-2C99B8B48CF1}"/>
                  </a:ext>
                </a:extLst>
              </p14:cNvPr>
              <p14:cNvContentPartPr/>
              <p14:nvPr/>
            </p14:nvContentPartPr>
            <p14:xfrm>
              <a:off x="7633540" y="4861431"/>
              <a:ext cx="193320" cy="273600"/>
            </p14:xfrm>
          </p:contentPart>
        </mc:Choice>
        <mc:Fallback xmlns="">
          <p:pic>
            <p:nvPicPr>
              <p:cNvPr id="177" name="墨迹 178">
                <a:extLst>
                  <a:ext uri="{FF2B5EF4-FFF2-40B4-BE49-F238E27FC236}">
                    <a16:creationId xmlns:a16="http://schemas.microsoft.com/office/drawing/2014/main" id="{3029AD94-220C-B445-872D-2C99B8B48C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625980" y="4853871"/>
                <a:ext cx="208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0" name="墨迹 179">
                <a:extLst>
                  <a:ext uri="{FF2B5EF4-FFF2-40B4-BE49-F238E27FC236}">
                    <a16:creationId xmlns:a16="http://schemas.microsoft.com/office/drawing/2014/main" id="{B1F6E8FB-B33A-7543-B858-A0E6383391DA}"/>
                  </a:ext>
                </a:extLst>
              </p14:cNvPr>
              <p14:cNvContentPartPr/>
              <p14:nvPr/>
            </p14:nvContentPartPr>
            <p14:xfrm>
              <a:off x="2839780" y="6348591"/>
              <a:ext cx="324000" cy="50040"/>
            </p14:xfrm>
          </p:contentPart>
        </mc:Choice>
        <mc:Fallback xmlns="">
          <p:pic>
            <p:nvPicPr>
              <p:cNvPr id="180" name="墨迹 179">
                <a:extLst>
                  <a:ext uri="{FF2B5EF4-FFF2-40B4-BE49-F238E27FC236}">
                    <a16:creationId xmlns:a16="http://schemas.microsoft.com/office/drawing/2014/main" id="{B1F6E8FB-B33A-7543-B858-A0E6383391D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32220" y="6341031"/>
                <a:ext cx="3391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1" name="墨迹 180">
                <a:extLst>
                  <a:ext uri="{FF2B5EF4-FFF2-40B4-BE49-F238E27FC236}">
                    <a16:creationId xmlns:a16="http://schemas.microsoft.com/office/drawing/2014/main" id="{C9D3AC5F-B644-D644-8AF9-EF172793E38C}"/>
                  </a:ext>
                </a:extLst>
              </p14:cNvPr>
              <p14:cNvContentPartPr/>
              <p14:nvPr/>
            </p14:nvContentPartPr>
            <p14:xfrm>
              <a:off x="2833660" y="6554151"/>
              <a:ext cx="311760" cy="31320"/>
            </p14:xfrm>
          </p:contentPart>
        </mc:Choice>
        <mc:Fallback xmlns="">
          <p:pic>
            <p:nvPicPr>
              <p:cNvPr id="181" name="墨迹 180">
                <a:extLst>
                  <a:ext uri="{FF2B5EF4-FFF2-40B4-BE49-F238E27FC236}">
                    <a16:creationId xmlns:a16="http://schemas.microsoft.com/office/drawing/2014/main" id="{C9D3AC5F-B644-D644-8AF9-EF172793E38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26100" y="6546591"/>
                <a:ext cx="3268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6" name="墨迹 186">
                <a:extLst>
                  <a:ext uri="{FF2B5EF4-FFF2-40B4-BE49-F238E27FC236}">
                    <a16:creationId xmlns:a16="http://schemas.microsoft.com/office/drawing/2014/main" id="{9EAE058D-52EF-0F43-955A-F2FC9ABF2095}"/>
                  </a:ext>
                </a:extLst>
              </p14:cNvPr>
              <p14:cNvContentPartPr/>
              <p14:nvPr/>
            </p14:nvContentPartPr>
            <p14:xfrm>
              <a:off x="3506140" y="6093351"/>
              <a:ext cx="1369800" cy="486000"/>
            </p14:xfrm>
          </p:contentPart>
        </mc:Choice>
        <mc:Fallback xmlns="">
          <p:pic>
            <p:nvPicPr>
              <p:cNvPr id="186" name="墨迹 186">
                <a:extLst>
                  <a:ext uri="{FF2B5EF4-FFF2-40B4-BE49-F238E27FC236}">
                    <a16:creationId xmlns:a16="http://schemas.microsoft.com/office/drawing/2014/main" id="{9EAE058D-52EF-0F43-955A-F2FC9ABF209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98580" y="6085791"/>
                <a:ext cx="138492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1" name="墨迹 191">
                <a:extLst>
                  <a:ext uri="{FF2B5EF4-FFF2-40B4-BE49-F238E27FC236}">
                    <a16:creationId xmlns:a16="http://schemas.microsoft.com/office/drawing/2014/main" id="{D523A5EC-7050-0E41-A7ED-CFAAFE7A3C21}"/>
                  </a:ext>
                </a:extLst>
              </p14:cNvPr>
              <p14:cNvContentPartPr/>
              <p14:nvPr/>
            </p14:nvContentPartPr>
            <p14:xfrm>
              <a:off x="5112100" y="6311871"/>
              <a:ext cx="934560" cy="248040"/>
            </p14:xfrm>
          </p:contentPart>
        </mc:Choice>
        <mc:Fallback xmlns="">
          <p:pic>
            <p:nvPicPr>
              <p:cNvPr id="191" name="墨迹 191">
                <a:extLst>
                  <a:ext uri="{FF2B5EF4-FFF2-40B4-BE49-F238E27FC236}">
                    <a16:creationId xmlns:a16="http://schemas.microsoft.com/office/drawing/2014/main" id="{D523A5EC-7050-0E41-A7ED-CFAAFE7A3C2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4537" y="6304311"/>
                <a:ext cx="949686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4046AAC5-EBC3-6747-BF6D-B454BE5FF788}"/>
                  </a:ext>
                </a:extLst>
              </p14:cNvPr>
              <p14:cNvContentPartPr/>
              <p14:nvPr/>
            </p14:nvContentPartPr>
            <p14:xfrm>
              <a:off x="9283420" y="6070671"/>
              <a:ext cx="147240" cy="52128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4046AAC5-EBC3-6747-BF6D-B454BE5FF78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75860" y="6063111"/>
                <a:ext cx="16200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9" name="墨迹 200">
                <a:extLst>
                  <a:ext uri="{FF2B5EF4-FFF2-40B4-BE49-F238E27FC236}">
                    <a16:creationId xmlns:a16="http://schemas.microsoft.com/office/drawing/2014/main" id="{3B2B6D05-446D-3249-B57B-BA71B8101914}"/>
                  </a:ext>
                </a:extLst>
              </p14:cNvPr>
              <p14:cNvContentPartPr/>
              <p14:nvPr/>
            </p14:nvContentPartPr>
            <p14:xfrm>
              <a:off x="8265700" y="6155631"/>
              <a:ext cx="775080" cy="454680"/>
            </p14:xfrm>
          </p:contentPart>
        </mc:Choice>
        <mc:Fallback xmlns="">
          <p:pic>
            <p:nvPicPr>
              <p:cNvPr id="199" name="墨迹 200">
                <a:extLst>
                  <a:ext uri="{FF2B5EF4-FFF2-40B4-BE49-F238E27FC236}">
                    <a16:creationId xmlns:a16="http://schemas.microsoft.com/office/drawing/2014/main" id="{3B2B6D05-446D-3249-B57B-BA71B81019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58140" y="6148071"/>
                <a:ext cx="79020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0" name="墨迹 201">
                <a:extLst>
                  <a:ext uri="{FF2B5EF4-FFF2-40B4-BE49-F238E27FC236}">
                    <a16:creationId xmlns:a16="http://schemas.microsoft.com/office/drawing/2014/main" id="{9C9BE292-2BB5-C846-8658-85FBAA68DC7B}"/>
                  </a:ext>
                </a:extLst>
              </p14:cNvPr>
              <p14:cNvContentPartPr/>
              <p14:nvPr/>
            </p14:nvContentPartPr>
            <p14:xfrm>
              <a:off x="7459300" y="6174351"/>
              <a:ext cx="516960" cy="436320"/>
            </p14:xfrm>
          </p:contentPart>
        </mc:Choice>
        <mc:Fallback xmlns="">
          <p:pic>
            <p:nvPicPr>
              <p:cNvPr id="200" name="墨迹 201">
                <a:extLst>
                  <a:ext uri="{FF2B5EF4-FFF2-40B4-BE49-F238E27FC236}">
                    <a16:creationId xmlns:a16="http://schemas.microsoft.com/office/drawing/2014/main" id="{9C9BE292-2BB5-C846-8658-85FBAA68DC7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51740" y="6166791"/>
                <a:ext cx="53208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690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17C92D5-AA0A-6345-BAE7-0E268AD7A1E7}"/>
                  </a:ext>
                </a:extLst>
              </p14:cNvPr>
              <p14:cNvContentPartPr/>
              <p14:nvPr/>
            </p14:nvContentPartPr>
            <p14:xfrm>
              <a:off x="2011780" y="354951"/>
              <a:ext cx="386280" cy="57528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17C92D5-AA0A-6345-BAE7-0E268AD7A1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220" y="347391"/>
                <a:ext cx="40140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6F51971-7D07-004E-BF55-CA45E0996F58}"/>
                  </a:ext>
                </a:extLst>
              </p14:cNvPr>
              <p14:cNvContentPartPr/>
              <p14:nvPr/>
            </p14:nvContentPartPr>
            <p14:xfrm>
              <a:off x="2665540" y="509031"/>
              <a:ext cx="180720" cy="2617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6F51971-7D07-004E-BF55-CA45E0996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7980" y="501471"/>
                <a:ext cx="195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8">
                <a:extLst>
                  <a:ext uri="{FF2B5EF4-FFF2-40B4-BE49-F238E27FC236}">
                    <a16:creationId xmlns:a16="http://schemas.microsoft.com/office/drawing/2014/main" id="{D30154ED-F587-674E-AE10-C65A7CC9292C}"/>
                  </a:ext>
                </a:extLst>
              </p14:cNvPr>
              <p14:cNvContentPartPr/>
              <p14:nvPr/>
            </p14:nvContentPartPr>
            <p14:xfrm>
              <a:off x="3064060" y="259911"/>
              <a:ext cx="815760" cy="453960"/>
            </p14:xfrm>
          </p:contentPart>
        </mc:Choice>
        <mc:Fallback xmlns="">
          <p:pic>
            <p:nvPicPr>
              <p:cNvPr id="17" name="墨迹 18">
                <a:extLst>
                  <a:ext uri="{FF2B5EF4-FFF2-40B4-BE49-F238E27FC236}">
                    <a16:creationId xmlns:a16="http://schemas.microsoft.com/office/drawing/2014/main" id="{D30154ED-F587-674E-AE10-C65A7CC929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6500" y="252351"/>
                <a:ext cx="83088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19">
                <a:extLst>
                  <a:ext uri="{FF2B5EF4-FFF2-40B4-BE49-F238E27FC236}">
                    <a16:creationId xmlns:a16="http://schemas.microsoft.com/office/drawing/2014/main" id="{5C1D9E9F-1094-094C-B215-235E9424780C}"/>
                  </a:ext>
                </a:extLst>
              </p14:cNvPr>
              <p14:cNvContentPartPr/>
              <p14:nvPr/>
            </p14:nvContentPartPr>
            <p14:xfrm>
              <a:off x="922420" y="378351"/>
              <a:ext cx="728640" cy="398880"/>
            </p14:xfrm>
          </p:contentPart>
        </mc:Choice>
        <mc:Fallback xmlns="">
          <p:pic>
            <p:nvPicPr>
              <p:cNvPr id="18" name="墨迹 19">
                <a:extLst>
                  <a:ext uri="{FF2B5EF4-FFF2-40B4-BE49-F238E27FC236}">
                    <a16:creationId xmlns:a16="http://schemas.microsoft.com/office/drawing/2014/main" id="{5C1D9E9F-1094-094C-B215-235E942478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4860" y="370791"/>
                <a:ext cx="743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墨迹 27">
                <a:extLst>
                  <a:ext uri="{FF2B5EF4-FFF2-40B4-BE49-F238E27FC236}">
                    <a16:creationId xmlns:a16="http://schemas.microsoft.com/office/drawing/2014/main" id="{C95508E4-F61D-9C44-AE24-ADECD2137BAA}"/>
                  </a:ext>
                </a:extLst>
              </p14:cNvPr>
              <p14:cNvContentPartPr/>
              <p14:nvPr/>
            </p14:nvContentPartPr>
            <p14:xfrm>
              <a:off x="3898180" y="191511"/>
              <a:ext cx="342720" cy="641520"/>
            </p14:xfrm>
          </p:contentPart>
        </mc:Choice>
        <mc:Fallback xmlns="">
          <p:pic>
            <p:nvPicPr>
              <p:cNvPr id="27" name="墨迹 27">
                <a:extLst>
                  <a:ext uri="{FF2B5EF4-FFF2-40B4-BE49-F238E27FC236}">
                    <a16:creationId xmlns:a16="http://schemas.microsoft.com/office/drawing/2014/main" id="{C95508E4-F61D-9C44-AE24-ADECD2137B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0620" y="183951"/>
                <a:ext cx="3578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墨迹 33">
                <a:extLst>
                  <a:ext uri="{FF2B5EF4-FFF2-40B4-BE49-F238E27FC236}">
                    <a16:creationId xmlns:a16="http://schemas.microsoft.com/office/drawing/2014/main" id="{92E4F881-E008-914D-A7D4-AE66E55C1C93}"/>
                  </a:ext>
                </a:extLst>
              </p14:cNvPr>
              <p14:cNvContentPartPr/>
              <p14:nvPr/>
            </p14:nvContentPartPr>
            <p14:xfrm>
              <a:off x="1152820" y="1249911"/>
              <a:ext cx="1058760" cy="609840"/>
            </p14:xfrm>
          </p:contentPart>
        </mc:Choice>
        <mc:Fallback xmlns="">
          <p:pic>
            <p:nvPicPr>
              <p:cNvPr id="33" name="墨迹 33">
                <a:extLst>
                  <a:ext uri="{FF2B5EF4-FFF2-40B4-BE49-F238E27FC236}">
                    <a16:creationId xmlns:a16="http://schemas.microsoft.com/office/drawing/2014/main" id="{92E4F881-E008-914D-A7D4-AE66E55C1C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5260" y="1242351"/>
                <a:ext cx="107388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墨迹 44">
                <a:extLst>
                  <a:ext uri="{FF2B5EF4-FFF2-40B4-BE49-F238E27FC236}">
                    <a16:creationId xmlns:a16="http://schemas.microsoft.com/office/drawing/2014/main" id="{AE4C77F9-C568-5D45-A6A6-B80A4C64B9CA}"/>
                  </a:ext>
                </a:extLst>
              </p14:cNvPr>
              <p14:cNvContentPartPr/>
              <p14:nvPr/>
            </p14:nvContentPartPr>
            <p14:xfrm>
              <a:off x="3593260" y="1617111"/>
              <a:ext cx="56160" cy="180720"/>
            </p14:xfrm>
          </p:contentPart>
        </mc:Choice>
        <mc:Fallback xmlns="">
          <p:pic>
            <p:nvPicPr>
              <p:cNvPr id="43" name="墨迹 44">
                <a:extLst>
                  <a:ext uri="{FF2B5EF4-FFF2-40B4-BE49-F238E27FC236}">
                    <a16:creationId xmlns:a16="http://schemas.microsoft.com/office/drawing/2014/main" id="{AE4C77F9-C568-5D45-A6A6-B80A4C64B9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85748" y="1609551"/>
                <a:ext cx="70826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墨迹 45">
                <a:extLst>
                  <a:ext uri="{FF2B5EF4-FFF2-40B4-BE49-F238E27FC236}">
                    <a16:creationId xmlns:a16="http://schemas.microsoft.com/office/drawing/2014/main" id="{A93B3D13-E57B-8840-867C-76F34A09E635}"/>
                  </a:ext>
                </a:extLst>
              </p14:cNvPr>
              <p14:cNvContentPartPr/>
              <p14:nvPr/>
            </p14:nvContentPartPr>
            <p14:xfrm>
              <a:off x="2341900" y="1268631"/>
              <a:ext cx="928080" cy="741240"/>
            </p14:xfrm>
          </p:contentPart>
        </mc:Choice>
        <mc:Fallback xmlns="">
          <p:pic>
            <p:nvPicPr>
              <p:cNvPr id="44" name="墨迹 45">
                <a:extLst>
                  <a:ext uri="{FF2B5EF4-FFF2-40B4-BE49-F238E27FC236}">
                    <a16:creationId xmlns:a16="http://schemas.microsoft.com/office/drawing/2014/main" id="{A93B3D13-E57B-8840-867C-76F34A09E6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4340" y="1261071"/>
                <a:ext cx="94320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墨迹 49">
                <a:extLst>
                  <a:ext uri="{FF2B5EF4-FFF2-40B4-BE49-F238E27FC236}">
                    <a16:creationId xmlns:a16="http://schemas.microsoft.com/office/drawing/2014/main" id="{FF42AEC3-10C3-4F40-BC0F-51984193ED4B}"/>
                  </a:ext>
                </a:extLst>
              </p14:cNvPr>
              <p14:cNvContentPartPr/>
              <p14:nvPr/>
            </p14:nvContentPartPr>
            <p14:xfrm>
              <a:off x="4302820" y="1312191"/>
              <a:ext cx="386280" cy="311760"/>
            </p14:xfrm>
          </p:contentPart>
        </mc:Choice>
        <mc:Fallback xmlns="">
          <p:pic>
            <p:nvPicPr>
              <p:cNvPr id="49" name="墨迹 49">
                <a:extLst>
                  <a:ext uri="{FF2B5EF4-FFF2-40B4-BE49-F238E27FC236}">
                    <a16:creationId xmlns:a16="http://schemas.microsoft.com/office/drawing/2014/main" id="{FF42AEC3-10C3-4F40-BC0F-51984193ED4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95260" y="1304631"/>
                <a:ext cx="401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墨迹 50">
                <a:extLst>
                  <a:ext uri="{FF2B5EF4-FFF2-40B4-BE49-F238E27FC236}">
                    <a16:creationId xmlns:a16="http://schemas.microsoft.com/office/drawing/2014/main" id="{9C762352-5770-774C-93F1-9F52D351CD61}"/>
                  </a:ext>
                </a:extLst>
              </p14:cNvPr>
              <p14:cNvContentPartPr/>
              <p14:nvPr/>
            </p14:nvContentPartPr>
            <p14:xfrm>
              <a:off x="4994020" y="1573551"/>
              <a:ext cx="43920" cy="75240"/>
            </p14:xfrm>
          </p:contentPart>
        </mc:Choice>
        <mc:Fallback xmlns="">
          <p:pic>
            <p:nvPicPr>
              <p:cNvPr id="51" name="墨迹 50">
                <a:extLst>
                  <a:ext uri="{FF2B5EF4-FFF2-40B4-BE49-F238E27FC236}">
                    <a16:creationId xmlns:a16="http://schemas.microsoft.com/office/drawing/2014/main" id="{9C762352-5770-774C-93F1-9F52D351CD6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86460" y="1565991"/>
                <a:ext cx="590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墨迹 54">
                <a:extLst>
                  <a:ext uri="{FF2B5EF4-FFF2-40B4-BE49-F238E27FC236}">
                    <a16:creationId xmlns:a16="http://schemas.microsoft.com/office/drawing/2014/main" id="{71E1CE6B-E52F-9740-8C65-B372B281A5D9}"/>
                  </a:ext>
                </a:extLst>
              </p14:cNvPr>
              <p14:cNvContentPartPr/>
              <p14:nvPr/>
            </p14:nvContentPartPr>
            <p14:xfrm>
              <a:off x="5386060" y="1293471"/>
              <a:ext cx="548280" cy="330120"/>
            </p14:xfrm>
          </p:contentPart>
        </mc:Choice>
        <mc:Fallback xmlns="">
          <p:pic>
            <p:nvPicPr>
              <p:cNvPr id="54" name="墨迹 54">
                <a:extLst>
                  <a:ext uri="{FF2B5EF4-FFF2-40B4-BE49-F238E27FC236}">
                    <a16:creationId xmlns:a16="http://schemas.microsoft.com/office/drawing/2014/main" id="{71E1CE6B-E52F-9740-8C65-B372B281A5D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78500" y="1285919"/>
                <a:ext cx="563400" cy="34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墨迹 62">
                <a:extLst>
                  <a:ext uri="{FF2B5EF4-FFF2-40B4-BE49-F238E27FC236}">
                    <a16:creationId xmlns:a16="http://schemas.microsoft.com/office/drawing/2014/main" id="{E06FB161-AA14-1A44-907A-771C20C3D50A}"/>
                  </a:ext>
                </a:extLst>
              </p14:cNvPr>
              <p14:cNvContentPartPr/>
              <p14:nvPr/>
            </p14:nvContentPartPr>
            <p14:xfrm>
              <a:off x="7459300" y="1293471"/>
              <a:ext cx="616680" cy="354960"/>
            </p14:xfrm>
          </p:contentPart>
        </mc:Choice>
        <mc:Fallback xmlns="">
          <p:pic>
            <p:nvPicPr>
              <p:cNvPr id="61" name="墨迹 62">
                <a:extLst>
                  <a:ext uri="{FF2B5EF4-FFF2-40B4-BE49-F238E27FC236}">
                    <a16:creationId xmlns:a16="http://schemas.microsoft.com/office/drawing/2014/main" id="{E06FB161-AA14-1A44-907A-771C20C3D5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51740" y="1285919"/>
                <a:ext cx="631800" cy="370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墨迹 63">
                <a:extLst>
                  <a:ext uri="{FF2B5EF4-FFF2-40B4-BE49-F238E27FC236}">
                    <a16:creationId xmlns:a16="http://schemas.microsoft.com/office/drawing/2014/main" id="{04D74402-B960-6A45-95EE-2920F4029079}"/>
                  </a:ext>
                </a:extLst>
              </p14:cNvPr>
              <p14:cNvContentPartPr/>
              <p14:nvPr/>
            </p14:nvContentPartPr>
            <p14:xfrm>
              <a:off x="6357340" y="1355751"/>
              <a:ext cx="604080" cy="50040"/>
            </p14:xfrm>
          </p:contentPart>
        </mc:Choice>
        <mc:Fallback xmlns="">
          <p:pic>
            <p:nvPicPr>
              <p:cNvPr id="62" name="墨迹 63">
                <a:extLst>
                  <a:ext uri="{FF2B5EF4-FFF2-40B4-BE49-F238E27FC236}">
                    <a16:creationId xmlns:a16="http://schemas.microsoft.com/office/drawing/2014/main" id="{04D74402-B960-6A45-95EE-2920F40290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49780" y="1348191"/>
                <a:ext cx="619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F4132DA2-CF55-404D-AC59-2D7476A4E79E}"/>
                  </a:ext>
                </a:extLst>
              </p14:cNvPr>
              <p14:cNvContentPartPr/>
              <p14:nvPr/>
            </p14:nvContentPartPr>
            <p14:xfrm>
              <a:off x="8318260" y="1660671"/>
              <a:ext cx="12960" cy="1296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F4132DA2-CF55-404D-AC59-2D7476A4E79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10700" y="1653111"/>
                <a:ext cx="27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16FAEAA1-948D-2A48-BC3B-40BFE3BB7A42}"/>
                  </a:ext>
                </a:extLst>
              </p14:cNvPr>
              <p14:cNvContentPartPr/>
              <p14:nvPr/>
            </p14:nvContentPartPr>
            <p14:xfrm>
              <a:off x="810460" y="2177631"/>
              <a:ext cx="187200" cy="4237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16FAEAA1-948D-2A48-BC3B-40BFE3BB7A4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2900" y="2170071"/>
                <a:ext cx="2023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735AA09E-62D0-A140-8120-221428A88B4C}"/>
                  </a:ext>
                </a:extLst>
              </p14:cNvPr>
              <p14:cNvContentPartPr/>
              <p14:nvPr/>
            </p14:nvContentPartPr>
            <p14:xfrm>
              <a:off x="1246060" y="2501271"/>
              <a:ext cx="19080" cy="5652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735AA09E-62D0-A140-8120-221428A88B4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8500" y="2493711"/>
                <a:ext cx="342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377A58AF-85D0-B54B-80D9-DA42AF7E1508}"/>
                  </a:ext>
                </a:extLst>
              </p14:cNvPr>
              <p14:cNvContentPartPr/>
              <p14:nvPr/>
            </p14:nvContentPartPr>
            <p14:xfrm>
              <a:off x="4247020" y="2407671"/>
              <a:ext cx="12960" cy="3780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377A58AF-85D0-B54B-80D9-DA42AF7E150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39460" y="2400471"/>
                <a:ext cx="27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22EB98C1-4ED3-DC41-9F3C-26462843A270}"/>
                  </a:ext>
                </a:extLst>
              </p14:cNvPr>
              <p14:cNvContentPartPr/>
              <p14:nvPr/>
            </p14:nvContentPartPr>
            <p14:xfrm>
              <a:off x="4253140" y="2575791"/>
              <a:ext cx="19080" cy="2520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22EB98C1-4ED3-DC41-9F3C-26462843A2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45580" y="2568231"/>
                <a:ext cx="34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墨迹 81">
                <a:extLst>
                  <a:ext uri="{FF2B5EF4-FFF2-40B4-BE49-F238E27FC236}">
                    <a16:creationId xmlns:a16="http://schemas.microsoft.com/office/drawing/2014/main" id="{8D89B82F-8B0E-E241-B286-D09A2B0657CD}"/>
                  </a:ext>
                </a:extLst>
              </p14:cNvPr>
              <p14:cNvContentPartPr/>
              <p14:nvPr/>
            </p14:nvContentPartPr>
            <p14:xfrm>
              <a:off x="2111500" y="2046591"/>
              <a:ext cx="1849320" cy="522720"/>
            </p14:xfrm>
          </p:contentPart>
        </mc:Choice>
        <mc:Fallback xmlns="">
          <p:pic>
            <p:nvPicPr>
              <p:cNvPr id="80" name="墨迹 81">
                <a:extLst>
                  <a:ext uri="{FF2B5EF4-FFF2-40B4-BE49-F238E27FC236}">
                    <a16:creationId xmlns:a16="http://schemas.microsoft.com/office/drawing/2014/main" id="{8D89B82F-8B0E-E241-B286-D09A2B0657C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103940" y="2039391"/>
                <a:ext cx="186444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墨迹 82">
                <a:extLst>
                  <a:ext uri="{FF2B5EF4-FFF2-40B4-BE49-F238E27FC236}">
                    <a16:creationId xmlns:a16="http://schemas.microsoft.com/office/drawing/2014/main" id="{C3E91D8A-DEBC-174C-A409-16AF212FEBAC}"/>
                  </a:ext>
                </a:extLst>
              </p14:cNvPr>
              <p14:cNvContentPartPr/>
              <p14:nvPr/>
            </p14:nvContentPartPr>
            <p14:xfrm>
              <a:off x="1576180" y="2189871"/>
              <a:ext cx="212040" cy="349200"/>
            </p14:xfrm>
          </p:contentPart>
        </mc:Choice>
        <mc:Fallback xmlns="">
          <p:pic>
            <p:nvPicPr>
              <p:cNvPr id="81" name="墨迹 82">
                <a:extLst>
                  <a:ext uri="{FF2B5EF4-FFF2-40B4-BE49-F238E27FC236}">
                    <a16:creationId xmlns:a16="http://schemas.microsoft.com/office/drawing/2014/main" id="{C3E91D8A-DEBC-174C-A409-16AF212FEB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68620" y="2182303"/>
                <a:ext cx="227160" cy="36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墨迹 90">
                <a:extLst>
                  <a:ext uri="{FF2B5EF4-FFF2-40B4-BE49-F238E27FC236}">
                    <a16:creationId xmlns:a16="http://schemas.microsoft.com/office/drawing/2014/main" id="{DD5F3A5F-BC96-6A46-8753-12E979035DA9}"/>
                  </a:ext>
                </a:extLst>
              </p14:cNvPr>
              <p14:cNvContentPartPr/>
              <p14:nvPr/>
            </p14:nvContentPartPr>
            <p14:xfrm>
              <a:off x="2248300" y="2974311"/>
              <a:ext cx="330480" cy="317880"/>
            </p14:xfrm>
          </p:contentPart>
        </mc:Choice>
        <mc:Fallback xmlns="">
          <p:pic>
            <p:nvPicPr>
              <p:cNvPr id="89" name="墨迹 90">
                <a:extLst>
                  <a:ext uri="{FF2B5EF4-FFF2-40B4-BE49-F238E27FC236}">
                    <a16:creationId xmlns:a16="http://schemas.microsoft.com/office/drawing/2014/main" id="{DD5F3A5F-BC96-6A46-8753-12E979035DA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1100" y="2966751"/>
                <a:ext cx="3452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墨迹 91">
                <a:extLst>
                  <a:ext uri="{FF2B5EF4-FFF2-40B4-BE49-F238E27FC236}">
                    <a16:creationId xmlns:a16="http://schemas.microsoft.com/office/drawing/2014/main" id="{93CFBBA7-4FC4-6D43-A6C9-B43F19491C77}"/>
                  </a:ext>
                </a:extLst>
              </p14:cNvPr>
              <p14:cNvContentPartPr/>
              <p14:nvPr/>
            </p14:nvContentPartPr>
            <p14:xfrm>
              <a:off x="1420300" y="2949471"/>
              <a:ext cx="442440" cy="336600"/>
            </p14:xfrm>
          </p:contentPart>
        </mc:Choice>
        <mc:Fallback xmlns="">
          <p:pic>
            <p:nvPicPr>
              <p:cNvPr id="90" name="墨迹 91">
                <a:extLst>
                  <a:ext uri="{FF2B5EF4-FFF2-40B4-BE49-F238E27FC236}">
                    <a16:creationId xmlns:a16="http://schemas.microsoft.com/office/drawing/2014/main" id="{93CFBBA7-4FC4-6D43-A6C9-B43F19491C7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13100" y="2941911"/>
                <a:ext cx="457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9" name="墨迹 100">
                <a:extLst>
                  <a:ext uri="{FF2B5EF4-FFF2-40B4-BE49-F238E27FC236}">
                    <a16:creationId xmlns:a16="http://schemas.microsoft.com/office/drawing/2014/main" id="{91854378-DF10-504B-BC48-FC0A4E2B5D91}"/>
                  </a:ext>
                </a:extLst>
              </p14:cNvPr>
              <p14:cNvContentPartPr/>
              <p14:nvPr/>
            </p14:nvContentPartPr>
            <p14:xfrm>
              <a:off x="3313180" y="2831031"/>
              <a:ext cx="803160" cy="535680"/>
            </p14:xfrm>
          </p:contentPart>
        </mc:Choice>
        <mc:Fallback xmlns="">
          <p:pic>
            <p:nvPicPr>
              <p:cNvPr id="99" name="墨迹 100">
                <a:extLst>
                  <a:ext uri="{FF2B5EF4-FFF2-40B4-BE49-F238E27FC236}">
                    <a16:creationId xmlns:a16="http://schemas.microsoft.com/office/drawing/2014/main" id="{91854378-DF10-504B-BC48-FC0A4E2B5D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5623" y="2823471"/>
                <a:ext cx="818273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墨迹 101">
                <a:extLst>
                  <a:ext uri="{FF2B5EF4-FFF2-40B4-BE49-F238E27FC236}">
                    <a16:creationId xmlns:a16="http://schemas.microsoft.com/office/drawing/2014/main" id="{6A2899DF-6F94-524A-9ACB-3EAAE1005A78}"/>
                  </a:ext>
                </a:extLst>
              </p14:cNvPr>
              <p14:cNvContentPartPr/>
              <p14:nvPr/>
            </p14:nvContentPartPr>
            <p14:xfrm>
              <a:off x="2659420" y="2843631"/>
              <a:ext cx="416520" cy="411120"/>
            </p14:xfrm>
          </p:contentPart>
        </mc:Choice>
        <mc:Fallback xmlns="">
          <p:pic>
            <p:nvPicPr>
              <p:cNvPr id="100" name="墨迹 101">
                <a:extLst>
                  <a:ext uri="{FF2B5EF4-FFF2-40B4-BE49-F238E27FC236}">
                    <a16:creationId xmlns:a16="http://schemas.microsoft.com/office/drawing/2014/main" id="{6A2899DF-6F94-524A-9ACB-3EAAE1005A7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51867" y="2836071"/>
                <a:ext cx="431627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墨迹 102">
                <a:extLst>
                  <a:ext uri="{FF2B5EF4-FFF2-40B4-BE49-F238E27FC236}">
                    <a16:creationId xmlns:a16="http://schemas.microsoft.com/office/drawing/2014/main" id="{972E2BD4-546B-0D40-9887-37D6F55B8A38}"/>
                  </a:ext>
                </a:extLst>
              </p14:cNvPr>
              <p14:cNvContentPartPr/>
              <p14:nvPr/>
            </p14:nvContentPartPr>
            <p14:xfrm>
              <a:off x="4421260" y="3192111"/>
              <a:ext cx="56520" cy="68760"/>
            </p14:xfrm>
          </p:contentPart>
        </mc:Choice>
        <mc:Fallback xmlns="">
          <p:pic>
            <p:nvPicPr>
              <p:cNvPr id="103" name="墨迹 102">
                <a:extLst>
                  <a:ext uri="{FF2B5EF4-FFF2-40B4-BE49-F238E27FC236}">
                    <a16:creationId xmlns:a16="http://schemas.microsoft.com/office/drawing/2014/main" id="{972E2BD4-546B-0D40-9887-37D6F55B8A3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13700" y="3184551"/>
                <a:ext cx="71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墨迹 106">
                <a:extLst>
                  <a:ext uri="{FF2B5EF4-FFF2-40B4-BE49-F238E27FC236}">
                    <a16:creationId xmlns:a16="http://schemas.microsoft.com/office/drawing/2014/main" id="{7591DB36-C433-F447-84A3-C5404ED331F1}"/>
                  </a:ext>
                </a:extLst>
              </p14:cNvPr>
              <p14:cNvContentPartPr/>
              <p14:nvPr/>
            </p14:nvContentPartPr>
            <p14:xfrm>
              <a:off x="1401940" y="3677751"/>
              <a:ext cx="585720" cy="423720"/>
            </p14:xfrm>
          </p:contentPart>
        </mc:Choice>
        <mc:Fallback xmlns="">
          <p:pic>
            <p:nvPicPr>
              <p:cNvPr id="106" name="墨迹 106">
                <a:extLst>
                  <a:ext uri="{FF2B5EF4-FFF2-40B4-BE49-F238E27FC236}">
                    <a16:creationId xmlns:a16="http://schemas.microsoft.com/office/drawing/2014/main" id="{7591DB36-C433-F447-84A3-C5404ED331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94380" y="3670191"/>
                <a:ext cx="6004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1" name="墨迹 111">
                <a:extLst>
                  <a:ext uri="{FF2B5EF4-FFF2-40B4-BE49-F238E27FC236}">
                    <a16:creationId xmlns:a16="http://schemas.microsoft.com/office/drawing/2014/main" id="{B0582CEA-D74C-1B4F-85A1-64BC1DD9EF20}"/>
                  </a:ext>
                </a:extLst>
              </p14:cNvPr>
              <p14:cNvContentPartPr/>
              <p14:nvPr/>
            </p14:nvContentPartPr>
            <p14:xfrm>
              <a:off x="2329300" y="3677751"/>
              <a:ext cx="884520" cy="486000"/>
            </p14:xfrm>
          </p:contentPart>
        </mc:Choice>
        <mc:Fallback xmlns="">
          <p:pic>
            <p:nvPicPr>
              <p:cNvPr id="111" name="墨迹 111">
                <a:extLst>
                  <a:ext uri="{FF2B5EF4-FFF2-40B4-BE49-F238E27FC236}">
                    <a16:creationId xmlns:a16="http://schemas.microsoft.com/office/drawing/2014/main" id="{B0582CEA-D74C-1B4F-85A1-64BC1DD9EF2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21740" y="3670191"/>
                <a:ext cx="89928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7" name="墨迹 128">
                <a:extLst>
                  <a:ext uri="{FF2B5EF4-FFF2-40B4-BE49-F238E27FC236}">
                    <a16:creationId xmlns:a16="http://schemas.microsoft.com/office/drawing/2014/main" id="{81F204BE-7567-B14F-96B8-9C786D87E67F}"/>
                  </a:ext>
                </a:extLst>
              </p14:cNvPr>
              <p14:cNvContentPartPr/>
              <p14:nvPr/>
            </p14:nvContentPartPr>
            <p14:xfrm>
              <a:off x="6537700" y="3559671"/>
              <a:ext cx="604440" cy="591480"/>
            </p14:xfrm>
          </p:contentPart>
        </mc:Choice>
        <mc:Fallback xmlns="">
          <p:pic>
            <p:nvPicPr>
              <p:cNvPr id="127" name="墨迹 128">
                <a:extLst>
                  <a:ext uri="{FF2B5EF4-FFF2-40B4-BE49-F238E27FC236}">
                    <a16:creationId xmlns:a16="http://schemas.microsoft.com/office/drawing/2014/main" id="{81F204BE-7567-B14F-96B8-9C786D87E6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30135" y="3552116"/>
                <a:ext cx="619569" cy="60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8" name="墨迹 129">
                <a:extLst>
                  <a:ext uri="{FF2B5EF4-FFF2-40B4-BE49-F238E27FC236}">
                    <a16:creationId xmlns:a16="http://schemas.microsoft.com/office/drawing/2014/main" id="{AE487596-1D82-994E-8F7F-4D62F5982CB0}"/>
                  </a:ext>
                </a:extLst>
              </p14:cNvPr>
              <p14:cNvContentPartPr/>
              <p14:nvPr/>
            </p14:nvContentPartPr>
            <p14:xfrm>
              <a:off x="3468700" y="3503511"/>
              <a:ext cx="2844360" cy="716400"/>
            </p14:xfrm>
          </p:contentPart>
        </mc:Choice>
        <mc:Fallback xmlns="">
          <p:pic>
            <p:nvPicPr>
              <p:cNvPr id="128" name="墨迹 129">
                <a:extLst>
                  <a:ext uri="{FF2B5EF4-FFF2-40B4-BE49-F238E27FC236}">
                    <a16:creationId xmlns:a16="http://schemas.microsoft.com/office/drawing/2014/main" id="{AE487596-1D82-994E-8F7F-4D62F5982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461141" y="3495951"/>
                <a:ext cx="2859478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3A7F5799-1FE0-4546-A9FA-0593B3EC0658}"/>
                  </a:ext>
                </a:extLst>
              </p14:cNvPr>
              <p14:cNvContentPartPr/>
              <p14:nvPr/>
            </p14:nvContentPartPr>
            <p14:xfrm>
              <a:off x="1893700" y="5495751"/>
              <a:ext cx="62640" cy="2520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3A7F5799-1FE0-4546-A9FA-0593B3EC065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86140" y="5488191"/>
                <a:ext cx="777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BEADB9A8-B5EB-B346-9289-0C0A561E3A9A}"/>
                  </a:ext>
                </a:extLst>
              </p14:cNvPr>
              <p14:cNvContentPartPr/>
              <p14:nvPr/>
            </p14:nvContentPartPr>
            <p14:xfrm>
              <a:off x="1962100" y="5663871"/>
              <a:ext cx="19080" cy="3132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BEADB9A8-B5EB-B346-9289-0C0A561E3A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54540" y="5656311"/>
                <a:ext cx="342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6" name="墨迹 136">
                <a:extLst>
                  <a:ext uri="{FF2B5EF4-FFF2-40B4-BE49-F238E27FC236}">
                    <a16:creationId xmlns:a16="http://schemas.microsoft.com/office/drawing/2014/main" id="{B76B0EC0-FA78-D549-A81D-DEFC6EBD99C8}"/>
                  </a:ext>
                </a:extLst>
              </p14:cNvPr>
              <p14:cNvContentPartPr/>
              <p14:nvPr/>
            </p14:nvContentPartPr>
            <p14:xfrm>
              <a:off x="909820" y="4848111"/>
              <a:ext cx="697680" cy="889920"/>
            </p14:xfrm>
          </p:contentPart>
        </mc:Choice>
        <mc:Fallback xmlns="">
          <p:pic>
            <p:nvPicPr>
              <p:cNvPr id="136" name="墨迹 136">
                <a:extLst>
                  <a:ext uri="{FF2B5EF4-FFF2-40B4-BE49-F238E27FC236}">
                    <a16:creationId xmlns:a16="http://schemas.microsoft.com/office/drawing/2014/main" id="{B76B0EC0-FA78-D549-A81D-DEFC6EBD99C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02620" y="4840551"/>
                <a:ext cx="712800" cy="90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2" name="墨迹 142">
                <a:extLst>
                  <a:ext uri="{FF2B5EF4-FFF2-40B4-BE49-F238E27FC236}">
                    <a16:creationId xmlns:a16="http://schemas.microsoft.com/office/drawing/2014/main" id="{9390AB0A-1469-784C-9144-8DF19149A8B2}"/>
                  </a:ext>
                </a:extLst>
              </p14:cNvPr>
              <p14:cNvContentPartPr/>
              <p14:nvPr/>
            </p14:nvContentPartPr>
            <p14:xfrm>
              <a:off x="2330020" y="4841991"/>
              <a:ext cx="622080" cy="759960"/>
            </p14:xfrm>
          </p:contentPart>
        </mc:Choice>
        <mc:Fallback xmlns="">
          <p:pic>
            <p:nvPicPr>
              <p:cNvPr id="142" name="墨迹 142">
                <a:extLst>
                  <a:ext uri="{FF2B5EF4-FFF2-40B4-BE49-F238E27FC236}">
                    <a16:creationId xmlns:a16="http://schemas.microsoft.com/office/drawing/2014/main" id="{9390AB0A-1469-784C-9144-8DF19149A8B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22460" y="4834431"/>
                <a:ext cx="63720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B4FF2DCC-4B80-4E46-81F9-BACFE80D5DF8}"/>
                  </a:ext>
                </a:extLst>
              </p14:cNvPr>
              <p14:cNvContentPartPr/>
              <p14:nvPr/>
            </p14:nvContentPartPr>
            <p14:xfrm>
              <a:off x="3160900" y="4891671"/>
              <a:ext cx="207720" cy="87480"/>
            </p14:xfrm>
          </p:contentPart>
        </mc:Choice>
        <mc:Fallback xmlns=""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B4FF2DCC-4B80-4E46-81F9-BACFE80D5DF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53340" y="4884111"/>
                <a:ext cx="222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2" name="墨迹 165">
                <a:extLst>
                  <a:ext uri="{FF2B5EF4-FFF2-40B4-BE49-F238E27FC236}">
                    <a16:creationId xmlns:a16="http://schemas.microsoft.com/office/drawing/2014/main" id="{044F10E5-F1FA-8547-B057-22F70DC2E751}"/>
                  </a:ext>
                </a:extLst>
              </p14:cNvPr>
              <p14:cNvContentPartPr/>
              <p14:nvPr/>
            </p14:nvContentPartPr>
            <p14:xfrm>
              <a:off x="6506740" y="4568031"/>
              <a:ext cx="486000" cy="710280"/>
            </p14:xfrm>
          </p:contentPart>
        </mc:Choice>
        <mc:Fallback xmlns="">
          <p:pic>
            <p:nvPicPr>
              <p:cNvPr id="162" name="墨迹 165">
                <a:extLst>
                  <a:ext uri="{FF2B5EF4-FFF2-40B4-BE49-F238E27FC236}">
                    <a16:creationId xmlns:a16="http://schemas.microsoft.com/office/drawing/2014/main" id="{044F10E5-F1FA-8547-B057-22F70DC2E7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99180" y="4560467"/>
                <a:ext cx="501120" cy="725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墨迹 166">
                <a:extLst>
                  <a:ext uri="{FF2B5EF4-FFF2-40B4-BE49-F238E27FC236}">
                    <a16:creationId xmlns:a16="http://schemas.microsoft.com/office/drawing/2014/main" id="{49540A99-8DF1-7646-AAFF-EB04B17D4CE3}"/>
                  </a:ext>
                </a:extLst>
              </p14:cNvPr>
              <p14:cNvContentPartPr/>
              <p14:nvPr/>
            </p14:nvContentPartPr>
            <p14:xfrm>
              <a:off x="5822020" y="4891671"/>
              <a:ext cx="404280" cy="541440"/>
            </p14:xfrm>
          </p:contentPart>
        </mc:Choice>
        <mc:Fallback xmlns="">
          <p:pic>
            <p:nvPicPr>
              <p:cNvPr id="163" name="墨迹 166">
                <a:extLst>
                  <a:ext uri="{FF2B5EF4-FFF2-40B4-BE49-F238E27FC236}">
                    <a16:creationId xmlns:a16="http://schemas.microsoft.com/office/drawing/2014/main" id="{49540A99-8DF1-7646-AAFF-EB04B17D4C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14460" y="4884111"/>
                <a:ext cx="4194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4" name="墨迹 167">
                <a:extLst>
                  <a:ext uri="{FF2B5EF4-FFF2-40B4-BE49-F238E27FC236}">
                    <a16:creationId xmlns:a16="http://schemas.microsoft.com/office/drawing/2014/main" id="{40E479A6-D086-E843-8862-56AB1B8662E8}"/>
                  </a:ext>
                </a:extLst>
              </p14:cNvPr>
              <p14:cNvContentPartPr/>
              <p14:nvPr/>
            </p14:nvContentPartPr>
            <p14:xfrm>
              <a:off x="3730060" y="4904271"/>
              <a:ext cx="1836360" cy="709560"/>
            </p14:xfrm>
          </p:contentPart>
        </mc:Choice>
        <mc:Fallback xmlns="">
          <p:pic>
            <p:nvPicPr>
              <p:cNvPr id="164" name="墨迹 167">
                <a:extLst>
                  <a:ext uri="{FF2B5EF4-FFF2-40B4-BE49-F238E27FC236}">
                    <a16:creationId xmlns:a16="http://schemas.microsoft.com/office/drawing/2014/main" id="{40E479A6-D086-E843-8862-56AB1B8662E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722500" y="4896707"/>
                <a:ext cx="1851120" cy="7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5" name="墨迹 168">
                <a:extLst>
                  <a:ext uri="{FF2B5EF4-FFF2-40B4-BE49-F238E27FC236}">
                    <a16:creationId xmlns:a16="http://schemas.microsoft.com/office/drawing/2014/main" id="{334BA55F-6265-9C42-8F51-F798272DFEB4}"/>
                  </a:ext>
                </a:extLst>
              </p14:cNvPr>
              <p14:cNvContentPartPr/>
              <p14:nvPr/>
            </p14:nvContentPartPr>
            <p14:xfrm>
              <a:off x="3082780" y="5109831"/>
              <a:ext cx="367560" cy="286560"/>
            </p14:xfrm>
          </p:contentPart>
        </mc:Choice>
        <mc:Fallback xmlns="">
          <p:pic>
            <p:nvPicPr>
              <p:cNvPr id="165" name="墨迹 168">
                <a:extLst>
                  <a:ext uri="{FF2B5EF4-FFF2-40B4-BE49-F238E27FC236}">
                    <a16:creationId xmlns:a16="http://schemas.microsoft.com/office/drawing/2014/main" id="{334BA55F-6265-9C42-8F51-F798272DFE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75220" y="5102271"/>
                <a:ext cx="3826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3" name="墨迹 173">
                <a:extLst>
                  <a:ext uri="{FF2B5EF4-FFF2-40B4-BE49-F238E27FC236}">
                    <a16:creationId xmlns:a16="http://schemas.microsoft.com/office/drawing/2014/main" id="{15D25FD9-E5EF-F440-BBC8-A79A3BD5763B}"/>
                  </a:ext>
                </a:extLst>
              </p14:cNvPr>
              <p14:cNvContentPartPr/>
              <p14:nvPr/>
            </p14:nvContentPartPr>
            <p14:xfrm>
              <a:off x="6668740" y="5146911"/>
              <a:ext cx="467280" cy="274320"/>
            </p14:xfrm>
          </p:contentPart>
        </mc:Choice>
        <mc:Fallback xmlns="">
          <p:pic>
            <p:nvPicPr>
              <p:cNvPr id="173" name="墨迹 173">
                <a:extLst>
                  <a:ext uri="{FF2B5EF4-FFF2-40B4-BE49-F238E27FC236}">
                    <a16:creationId xmlns:a16="http://schemas.microsoft.com/office/drawing/2014/main" id="{15D25FD9-E5EF-F440-BBC8-A79A3BD576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61180" y="5139351"/>
                <a:ext cx="482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9" name="墨迹 179">
                <a:extLst>
                  <a:ext uri="{FF2B5EF4-FFF2-40B4-BE49-F238E27FC236}">
                    <a16:creationId xmlns:a16="http://schemas.microsoft.com/office/drawing/2014/main" id="{0AC1D3FF-DE5F-454E-9172-BBE6A9124A85}"/>
                  </a:ext>
                </a:extLst>
              </p14:cNvPr>
              <p14:cNvContentPartPr/>
              <p14:nvPr/>
            </p14:nvContentPartPr>
            <p14:xfrm>
              <a:off x="6593860" y="5178231"/>
              <a:ext cx="604080" cy="218160"/>
            </p14:xfrm>
          </p:contentPart>
        </mc:Choice>
        <mc:Fallback xmlns="">
          <p:pic>
            <p:nvPicPr>
              <p:cNvPr id="179" name="墨迹 179">
                <a:extLst>
                  <a:ext uri="{FF2B5EF4-FFF2-40B4-BE49-F238E27FC236}">
                    <a16:creationId xmlns:a16="http://schemas.microsoft.com/office/drawing/2014/main" id="{0AC1D3FF-DE5F-454E-9172-BBE6A9124A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86300" y="5170671"/>
                <a:ext cx="61920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279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438A6D1A-92CA-DB42-B779-84F56CA65DF4}"/>
                  </a:ext>
                </a:extLst>
              </p14:cNvPr>
              <p14:cNvContentPartPr/>
              <p14:nvPr/>
            </p14:nvContentPartPr>
            <p14:xfrm>
              <a:off x="1426780" y="415791"/>
              <a:ext cx="1108440" cy="486000"/>
            </p14:xfrm>
          </p:contentPart>
        </mc:Choice>
        <mc:Fallback xmlns=""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438A6D1A-92CA-DB42-B779-84F56CA65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220" y="408231"/>
                <a:ext cx="112356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515EE8A-737E-1C4A-B6C3-72A729C5D50A}"/>
                  </a:ext>
                </a:extLst>
              </p14:cNvPr>
              <p14:cNvContentPartPr/>
              <p14:nvPr/>
            </p14:nvContentPartPr>
            <p14:xfrm>
              <a:off x="1631980" y="1747791"/>
              <a:ext cx="205920" cy="504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515EE8A-737E-1C4A-B6C3-72A729C5D5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4780" y="1740231"/>
                <a:ext cx="22104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245B464E-373A-9649-A85E-E511204C5511}"/>
                  </a:ext>
                </a:extLst>
              </p14:cNvPr>
              <p14:cNvContentPartPr/>
              <p14:nvPr/>
            </p14:nvContentPartPr>
            <p14:xfrm>
              <a:off x="2086660" y="2053071"/>
              <a:ext cx="6480" cy="1000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245B464E-373A-9649-A85E-E511204C5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9100" y="2045511"/>
                <a:ext cx="216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2">
                <a:extLst>
                  <a:ext uri="{FF2B5EF4-FFF2-40B4-BE49-F238E27FC236}">
                    <a16:creationId xmlns:a16="http://schemas.microsoft.com/office/drawing/2014/main" id="{C1A6C1C7-0FF6-E44C-9FE7-EDB4F30A7E23}"/>
                  </a:ext>
                </a:extLst>
              </p14:cNvPr>
              <p14:cNvContentPartPr/>
              <p14:nvPr/>
            </p14:nvContentPartPr>
            <p14:xfrm>
              <a:off x="2341900" y="1791351"/>
              <a:ext cx="311760" cy="373320"/>
            </p14:xfrm>
          </p:contentPart>
        </mc:Choice>
        <mc:Fallback xmlns="">
          <p:pic>
            <p:nvPicPr>
              <p:cNvPr id="12" name="墨迹 12">
                <a:extLst>
                  <a:ext uri="{FF2B5EF4-FFF2-40B4-BE49-F238E27FC236}">
                    <a16:creationId xmlns:a16="http://schemas.microsoft.com/office/drawing/2014/main" id="{C1A6C1C7-0FF6-E44C-9FE7-EDB4F30A7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4340" y="1784151"/>
                <a:ext cx="3268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墨迹 17">
                <a:extLst>
                  <a:ext uri="{FF2B5EF4-FFF2-40B4-BE49-F238E27FC236}">
                    <a16:creationId xmlns:a16="http://schemas.microsoft.com/office/drawing/2014/main" id="{15049C43-2955-CB44-B92F-F3B366DF8D4A}"/>
                  </a:ext>
                </a:extLst>
              </p14:cNvPr>
              <p14:cNvContentPartPr/>
              <p14:nvPr/>
            </p14:nvContentPartPr>
            <p14:xfrm>
              <a:off x="3045340" y="1866231"/>
              <a:ext cx="1009080" cy="374040"/>
            </p14:xfrm>
          </p:contentPart>
        </mc:Choice>
        <mc:Fallback xmlns="">
          <p:pic>
            <p:nvPicPr>
              <p:cNvPr id="17" name="墨迹 17">
                <a:extLst>
                  <a:ext uri="{FF2B5EF4-FFF2-40B4-BE49-F238E27FC236}">
                    <a16:creationId xmlns:a16="http://schemas.microsoft.com/office/drawing/2014/main" id="{15049C43-2955-CB44-B92F-F3B366DF8D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37777" y="1858671"/>
                <a:ext cx="1024205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8">
                <a:extLst>
                  <a:ext uri="{FF2B5EF4-FFF2-40B4-BE49-F238E27FC236}">
                    <a16:creationId xmlns:a16="http://schemas.microsoft.com/office/drawing/2014/main" id="{CFEEB17B-6ABE-8A4D-B570-8BEF802DEA57}"/>
                  </a:ext>
                </a:extLst>
              </p14:cNvPr>
              <p14:cNvContentPartPr/>
              <p14:nvPr/>
            </p14:nvContentPartPr>
            <p14:xfrm>
              <a:off x="3362860" y="1399311"/>
              <a:ext cx="273960" cy="411120"/>
            </p14:xfrm>
          </p:contentPart>
        </mc:Choice>
        <mc:Fallback xmlns="">
          <p:pic>
            <p:nvPicPr>
              <p:cNvPr id="26" name="墨迹 28">
                <a:extLst>
                  <a:ext uri="{FF2B5EF4-FFF2-40B4-BE49-F238E27FC236}">
                    <a16:creationId xmlns:a16="http://schemas.microsoft.com/office/drawing/2014/main" id="{CFEEB17B-6ABE-8A4D-B570-8BEF802DEA5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55310" y="1391751"/>
                <a:ext cx="2890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9">
                <a:extLst>
                  <a:ext uri="{FF2B5EF4-FFF2-40B4-BE49-F238E27FC236}">
                    <a16:creationId xmlns:a16="http://schemas.microsoft.com/office/drawing/2014/main" id="{68EF8C0F-01DF-8A46-AD36-6A10074CB5FD}"/>
                  </a:ext>
                </a:extLst>
              </p14:cNvPr>
              <p14:cNvContentPartPr/>
              <p14:nvPr/>
            </p14:nvContentPartPr>
            <p14:xfrm>
              <a:off x="4931740" y="1797831"/>
              <a:ext cx="218160" cy="367560"/>
            </p14:xfrm>
          </p:contentPart>
        </mc:Choice>
        <mc:Fallback xmlns="">
          <p:pic>
            <p:nvPicPr>
              <p:cNvPr id="27" name="墨迹 29">
                <a:extLst>
                  <a:ext uri="{FF2B5EF4-FFF2-40B4-BE49-F238E27FC236}">
                    <a16:creationId xmlns:a16="http://schemas.microsoft.com/office/drawing/2014/main" id="{68EF8C0F-01DF-8A46-AD36-6A10074CB5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180" y="1790271"/>
                <a:ext cx="23328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墨迹 30">
                <a:extLst>
                  <a:ext uri="{FF2B5EF4-FFF2-40B4-BE49-F238E27FC236}">
                    <a16:creationId xmlns:a16="http://schemas.microsoft.com/office/drawing/2014/main" id="{DD848B34-7428-424A-B45B-882688557F3F}"/>
                  </a:ext>
                </a:extLst>
              </p14:cNvPr>
              <p14:cNvContentPartPr/>
              <p14:nvPr/>
            </p14:nvContentPartPr>
            <p14:xfrm>
              <a:off x="4259260" y="1761111"/>
              <a:ext cx="448560" cy="379440"/>
            </p14:xfrm>
          </p:contentPart>
        </mc:Choice>
        <mc:Fallback xmlns="">
          <p:pic>
            <p:nvPicPr>
              <p:cNvPr id="28" name="墨迹 30">
                <a:extLst>
                  <a:ext uri="{FF2B5EF4-FFF2-40B4-BE49-F238E27FC236}">
                    <a16:creationId xmlns:a16="http://schemas.microsoft.com/office/drawing/2014/main" id="{DD848B34-7428-424A-B45B-882688557F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51700" y="1753551"/>
                <a:ext cx="4636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墨迹 35">
                <a:extLst>
                  <a:ext uri="{FF2B5EF4-FFF2-40B4-BE49-F238E27FC236}">
                    <a16:creationId xmlns:a16="http://schemas.microsoft.com/office/drawing/2014/main" id="{C2E57955-FFFD-B742-A370-0AF13D88E6F8}"/>
                  </a:ext>
                </a:extLst>
              </p14:cNvPr>
              <p14:cNvContentPartPr/>
              <p14:nvPr/>
            </p14:nvContentPartPr>
            <p14:xfrm>
              <a:off x="5361220" y="1853631"/>
              <a:ext cx="1033920" cy="454680"/>
            </p14:xfrm>
          </p:contentPart>
        </mc:Choice>
        <mc:Fallback xmlns="">
          <p:pic>
            <p:nvPicPr>
              <p:cNvPr id="35" name="墨迹 35">
                <a:extLst>
                  <a:ext uri="{FF2B5EF4-FFF2-40B4-BE49-F238E27FC236}">
                    <a16:creationId xmlns:a16="http://schemas.microsoft.com/office/drawing/2014/main" id="{C2E57955-FFFD-B742-A370-0AF13D88E6F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3660" y="1846071"/>
                <a:ext cx="10490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" name="墨迹 52">
                <a:extLst>
                  <a:ext uri="{FF2B5EF4-FFF2-40B4-BE49-F238E27FC236}">
                    <a16:creationId xmlns:a16="http://schemas.microsoft.com/office/drawing/2014/main" id="{AD5BDDD3-9272-794E-ADBF-98AB84DDBD7F}"/>
                  </a:ext>
                </a:extLst>
              </p14:cNvPr>
              <p14:cNvContentPartPr/>
              <p14:nvPr/>
            </p14:nvContentPartPr>
            <p14:xfrm>
              <a:off x="6638802" y="1823812"/>
              <a:ext cx="732240" cy="458280"/>
            </p14:xfrm>
          </p:contentPart>
        </mc:Choice>
        <mc:Fallback xmlns="">
          <p:pic>
            <p:nvPicPr>
              <p:cNvPr id="51" name="墨迹 52">
                <a:extLst>
                  <a:ext uri="{FF2B5EF4-FFF2-40B4-BE49-F238E27FC236}">
                    <a16:creationId xmlns:a16="http://schemas.microsoft.com/office/drawing/2014/main" id="{AD5BDDD3-9272-794E-ADBF-98AB84DDBD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31238" y="1816246"/>
                <a:ext cx="747367" cy="473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墨迹 53">
                <a:extLst>
                  <a:ext uri="{FF2B5EF4-FFF2-40B4-BE49-F238E27FC236}">
                    <a16:creationId xmlns:a16="http://schemas.microsoft.com/office/drawing/2014/main" id="{F3EC653C-A22E-F54E-B5B0-145E9EBF0DED}"/>
                  </a:ext>
                </a:extLst>
              </p14:cNvPr>
              <p14:cNvContentPartPr/>
              <p14:nvPr/>
            </p14:nvContentPartPr>
            <p14:xfrm>
              <a:off x="5583282" y="1311172"/>
              <a:ext cx="519120" cy="451800"/>
            </p14:xfrm>
          </p:contentPart>
        </mc:Choice>
        <mc:Fallback xmlns="">
          <p:pic>
            <p:nvPicPr>
              <p:cNvPr id="52" name="墨迹 53">
                <a:extLst>
                  <a:ext uri="{FF2B5EF4-FFF2-40B4-BE49-F238E27FC236}">
                    <a16:creationId xmlns:a16="http://schemas.microsoft.com/office/drawing/2014/main" id="{F3EC653C-A22E-F54E-B5B0-145E9EBF0D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75722" y="1303612"/>
                <a:ext cx="53424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墨迹 58">
                <a:extLst>
                  <a:ext uri="{FF2B5EF4-FFF2-40B4-BE49-F238E27FC236}">
                    <a16:creationId xmlns:a16="http://schemas.microsoft.com/office/drawing/2014/main" id="{5A40A0C0-F3A4-4C4C-9ED6-D5D6AB24DB02}"/>
                  </a:ext>
                </a:extLst>
              </p14:cNvPr>
              <p14:cNvContentPartPr/>
              <p14:nvPr/>
            </p14:nvContentPartPr>
            <p14:xfrm>
              <a:off x="7749762" y="1909132"/>
              <a:ext cx="1030680" cy="457920"/>
            </p14:xfrm>
          </p:contentPart>
        </mc:Choice>
        <mc:Fallback xmlns="">
          <p:pic>
            <p:nvPicPr>
              <p:cNvPr id="58" name="墨迹 58">
                <a:extLst>
                  <a:ext uri="{FF2B5EF4-FFF2-40B4-BE49-F238E27FC236}">
                    <a16:creationId xmlns:a16="http://schemas.microsoft.com/office/drawing/2014/main" id="{5A40A0C0-F3A4-4C4C-9ED6-D5D6AB24DB0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42205" y="1901932"/>
                <a:ext cx="1045795" cy="47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17044132-9AEB-0F4D-A506-4BE5BF381F15}"/>
                  </a:ext>
                </a:extLst>
              </p14:cNvPr>
              <p14:cNvContentPartPr/>
              <p14:nvPr/>
            </p14:nvContentPartPr>
            <p14:xfrm>
              <a:off x="7957122" y="1366252"/>
              <a:ext cx="189000" cy="7956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17044132-9AEB-0F4D-A506-4BE5BF381F1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9562" y="1358692"/>
                <a:ext cx="203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墨迹 63">
                <a:extLst>
                  <a:ext uri="{FF2B5EF4-FFF2-40B4-BE49-F238E27FC236}">
                    <a16:creationId xmlns:a16="http://schemas.microsoft.com/office/drawing/2014/main" id="{1A7DD015-24A5-D149-B9C1-6C5021306CAF}"/>
                  </a:ext>
                </a:extLst>
              </p14:cNvPr>
              <p14:cNvContentPartPr/>
              <p14:nvPr/>
            </p14:nvContentPartPr>
            <p14:xfrm>
              <a:off x="7957842" y="1525012"/>
              <a:ext cx="176760" cy="268560"/>
            </p14:xfrm>
          </p:contentPart>
        </mc:Choice>
        <mc:Fallback xmlns="">
          <p:pic>
            <p:nvPicPr>
              <p:cNvPr id="63" name="墨迹 63">
                <a:extLst>
                  <a:ext uri="{FF2B5EF4-FFF2-40B4-BE49-F238E27FC236}">
                    <a16:creationId xmlns:a16="http://schemas.microsoft.com/office/drawing/2014/main" id="{1A7DD015-24A5-D149-B9C1-6C5021306CA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50282" y="1517462"/>
                <a:ext cx="191880" cy="2836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E54007B5-9E61-574F-82E0-6739AACBE969}"/>
                  </a:ext>
                </a:extLst>
              </p14:cNvPr>
              <p14:cNvContentPartPr/>
              <p14:nvPr/>
            </p14:nvContentPartPr>
            <p14:xfrm>
              <a:off x="8939562" y="1878892"/>
              <a:ext cx="134640" cy="39708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E54007B5-9E61-574F-82E0-6739AACBE9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32002" y="1871332"/>
                <a:ext cx="1497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墨迹 68">
                <a:extLst>
                  <a:ext uri="{FF2B5EF4-FFF2-40B4-BE49-F238E27FC236}">
                    <a16:creationId xmlns:a16="http://schemas.microsoft.com/office/drawing/2014/main" id="{AD310A18-849D-3149-BDC7-9408EB5C0E2D}"/>
                  </a:ext>
                </a:extLst>
              </p14:cNvPr>
              <p14:cNvContentPartPr/>
              <p14:nvPr/>
            </p14:nvContentPartPr>
            <p14:xfrm>
              <a:off x="9257082" y="1903012"/>
              <a:ext cx="408240" cy="445680"/>
            </p14:xfrm>
          </p:contentPart>
        </mc:Choice>
        <mc:Fallback xmlns="">
          <p:pic>
            <p:nvPicPr>
              <p:cNvPr id="68" name="墨迹 68">
                <a:extLst>
                  <a:ext uri="{FF2B5EF4-FFF2-40B4-BE49-F238E27FC236}">
                    <a16:creationId xmlns:a16="http://schemas.microsoft.com/office/drawing/2014/main" id="{AD310A18-849D-3149-BDC7-9408EB5C0E2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49529" y="1895812"/>
                <a:ext cx="423347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D69EFEC1-7F6A-764B-8FA2-1C60EF1F861B}"/>
                  </a:ext>
                </a:extLst>
              </p14:cNvPr>
              <p14:cNvContentPartPr/>
              <p14:nvPr/>
            </p14:nvContentPartPr>
            <p14:xfrm>
              <a:off x="8085282" y="3038092"/>
              <a:ext cx="268200" cy="2872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D69EFEC1-7F6A-764B-8FA2-1C60EF1F86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7722" y="3030892"/>
                <a:ext cx="2833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墨迹 85">
                <a:extLst>
                  <a:ext uri="{FF2B5EF4-FFF2-40B4-BE49-F238E27FC236}">
                    <a16:creationId xmlns:a16="http://schemas.microsoft.com/office/drawing/2014/main" id="{3CB4592D-992E-0848-9ED3-2A420701BFA3}"/>
                  </a:ext>
                </a:extLst>
              </p14:cNvPr>
              <p14:cNvContentPartPr/>
              <p14:nvPr/>
            </p14:nvContentPartPr>
            <p14:xfrm>
              <a:off x="7295802" y="2983372"/>
              <a:ext cx="447480" cy="348120"/>
            </p14:xfrm>
          </p:contentPart>
        </mc:Choice>
        <mc:Fallback xmlns="">
          <p:pic>
            <p:nvPicPr>
              <p:cNvPr id="82" name="墨迹 85">
                <a:extLst>
                  <a:ext uri="{FF2B5EF4-FFF2-40B4-BE49-F238E27FC236}">
                    <a16:creationId xmlns:a16="http://schemas.microsoft.com/office/drawing/2014/main" id="{3CB4592D-992E-0848-9ED3-2A420701BFA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88596" y="2975812"/>
                <a:ext cx="462612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3" name="墨迹 86">
                <a:extLst>
                  <a:ext uri="{FF2B5EF4-FFF2-40B4-BE49-F238E27FC236}">
                    <a16:creationId xmlns:a16="http://schemas.microsoft.com/office/drawing/2014/main" id="{2012139A-1566-AA4F-BA91-A5E160CCA033}"/>
                  </a:ext>
                </a:extLst>
              </p14:cNvPr>
              <p14:cNvContentPartPr/>
              <p14:nvPr/>
            </p14:nvContentPartPr>
            <p14:xfrm>
              <a:off x="5998002" y="2983372"/>
              <a:ext cx="841320" cy="384840"/>
            </p14:xfrm>
          </p:contentPart>
        </mc:Choice>
        <mc:Fallback xmlns="">
          <p:pic>
            <p:nvPicPr>
              <p:cNvPr id="83" name="墨迹 86">
                <a:extLst>
                  <a:ext uri="{FF2B5EF4-FFF2-40B4-BE49-F238E27FC236}">
                    <a16:creationId xmlns:a16="http://schemas.microsoft.com/office/drawing/2014/main" id="{2012139A-1566-AA4F-BA91-A5E160CCA0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90802" y="2975812"/>
                <a:ext cx="85608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墨迹 87">
                <a:extLst>
                  <a:ext uri="{FF2B5EF4-FFF2-40B4-BE49-F238E27FC236}">
                    <a16:creationId xmlns:a16="http://schemas.microsoft.com/office/drawing/2014/main" id="{AC989C1A-2963-3945-ABBC-8C490C937816}"/>
                  </a:ext>
                </a:extLst>
              </p14:cNvPr>
              <p14:cNvContentPartPr/>
              <p14:nvPr/>
            </p14:nvContentPartPr>
            <p14:xfrm>
              <a:off x="4338402" y="3148252"/>
              <a:ext cx="952200" cy="30960"/>
            </p14:xfrm>
          </p:contentPart>
        </mc:Choice>
        <mc:Fallback xmlns="">
          <p:pic>
            <p:nvPicPr>
              <p:cNvPr id="84" name="墨迹 87">
                <a:extLst>
                  <a:ext uri="{FF2B5EF4-FFF2-40B4-BE49-F238E27FC236}">
                    <a16:creationId xmlns:a16="http://schemas.microsoft.com/office/drawing/2014/main" id="{AC989C1A-2963-3945-ABBC-8C490C9378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330842" y="3140692"/>
                <a:ext cx="967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5" name="墨迹 88">
                <a:extLst>
                  <a:ext uri="{FF2B5EF4-FFF2-40B4-BE49-F238E27FC236}">
                    <a16:creationId xmlns:a16="http://schemas.microsoft.com/office/drawing/2014/main" id="{F6947896-CAEE-1D4A-BE51-D120E0572D13}"/>
                  </a:ext>
                </a:extLst>
              </p14:cNvPr>
              <p14:cNvContentPartPr/>
              <p14:nvPr/>
            </p14:nvContentPartPr>
            <p14:xfrm>
              <a:off x="3081282" y="2977252"/>
              <a:ext cx="799200" cy="390960"/>
            </p14:xfrm>
          </p:contentPart>
        </mc:Choice>
        <mc:Fallback xmlns="">
          <p:pic>
            <p:nvPicPr>
              <p:cNvPr id="85" name="墨迹 88">
                <a:extLst>
                  <a:ext uri="{FF2B5EF4-FFF2-40B4-BE49-F238E27FC236}">
                    <a16:creationId xmlns:a16="http://schemas.microsoft.com/office/drawing/2014/main" id="{F6947896-CAEE-1D4A-BE51-D120E0572D1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3722" y="2969692"/>
                <a:ext cx="81432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2EFF5184-64AC-2A4A-8192-3AA0DF65E87B}"/>
                  </a:ext>
                </a:extLst>
              </p14:cNvPr>
              <p14:cNvContentPartPr/>
              <p14:nvPr/>
            </p14:nvContentPartPr>
            <p14:xfrm>
              <a:off x="4759242" y="2611132"/>
              <a:ext cx="299520" cy="48852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2EFF5184-64AC-2A4A-8192-3AA0DF65E8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51682" y="2603572"/>
                <a:ext cx="3142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9BF74373-5369-114E-832C-08B78902FDD8}"/>
                  </a:ext>
                </a:extLst>
              </p14:cNvPr>
              <p14:cNvContentPartPr/>
              <p14:nvPr/>
            </p14:nvContentPartPr>
            <p14:xfrm>
              <a:off x="4903242" y="3666652"/>
              <a:ext cx="70200" cy="2484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9BF74373-5369-114E-832C-08B78902FD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95682" y="3659452"/>
                <a:ext cx="85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723DFA56-E537-5249-9DCC-084ADB218ECA}"/>
                  </a:ext>
                </a:extLst>
              </p14:cNvPr>
              <p14:cNvContentPartPr/>
              <p14:nvPr/>
            </p14:nvContentPartPr>
            <p14:xfrm>
              <a:off x="4289442" y="1494412"/>
              <a:ext cx="970560" cy="91584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723DFA56-E537-5249-9DCC-084ADB218E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81882" y="1486852"/>
                <a:ext cx="98568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14339B2B-6581-1A46-978F-3DA5BC3F204E}"/>
                  </a:ext>
                </a:extLst>
              </p14:cNvPr>
              <p14:cNvContentPartPr/>
              <p14:nvPr/>
            </p14:nvContentPartPr>
            <p14:xfrm>
              <a:off x="8872602" y="1677292"/>
              <a:ext cx="1110960" cy="817920"/>
            </p14:xfrm>
          </p:contentPart>
        </mc:Choice>
        <mc:Fallback xmlns=""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14339B2B-6581-1A46-978F-3DA5BC3F204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5042" y="1669732"/>
                <a:ext cx="112608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墨迹 93">
                <a:extLst>
                  <a:ext uri="{FF2B5EF4-FFF2-40B4-BE49-F238E27FC236}">
                    <a16:creationId xmlns:a16="http://schemas.microsoft.com/office/drawing/2014/main" id="{2F8B7E21-FDB5-DE41-B33D-60AF23F00E88}"/>
                  </a:ext>
                </a:extLst>
              </p14:cNvPr>
              <p14:cNvContentPartPr/>
              <p14:nvPr/>
            </p14:nvContentPartPr>
            <p14:xfrm>
              <a:off x="7188162" y="2794012"/>
              <a:ext cx="1312560" cy="757080"/>
            </p14:xfrm>
          </p:contentPart>
        </mc:Choice>
        <mc:Fallback xmlns="">
          <p:pic>
            <p:nvPicPr>
              <p:cNvPr id="94" name="墨迹 93">
                <a:extLst>
                  <a:ext uri="{FF2B5EF4-FFF2-40B4-BE49-F238E27FC236}">
                    <a16:creationId xmlns:a16="http://schemas.microsoft.com/office/drawing/2014/main" id="{2F8B7E21-FDB5-DE41-B33D-60AF23F00E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80602" y="2786452"/>
                <a:ext cx="1327320" cy="77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9" name="墨迹 99">
                <a:extLst>
                  <a:ext uri="{FF2B5EF4-FFF2-40B4-BE49-F238E27FC236}">
                    <a16:creationId xmlns:a16="http://schemas.microsoft.com/office/drawing/2014/main" id="{B2C4DCFF-2B11-7F4E-9381-6AD5BEB3150C}"/>
                  </a:ext>
                </a:extLst>
              </p14:cNvPr>
              <p14:cNvContentPartPr/>
              <p14:nvPr/>
            </p14:nvContentPartPr>
            <p14:xfrm>
              <a:off x="6303282" y="2513572"/>
              <a:ext cx="470160" cy="451800"/>
            </p14:xfrm>
          </p:contentPart>
        </mc:Choice>
        <mc:Fallback xmlns="">
          <p:pic>
            <p:nvPicPr>
              <p:cNvPr id="99" name="墨迹 99">
                <a:extLst>
                  <a:ext uri="{FF2B5EF4-FFF2-40B4-BE49-F238E27FC236}">
                    <a16:creationId xmlns:a16="http://schemas.microsoft.com/office/drawing/2014/main" id="{B2C4DCFF-2B11-7F4E-9381-6AD5BEB3150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95722" y="2506012"/>
                <a:ext cx="48528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4" name="墨迹 104">
                <a:extLst>
                  <a:ext uri="{FF2B5EF4-FFF2-40B4-BE49-F238E27FC236}">
                    <a16:creationId xmlns:a16="http://schemas.microsoft.com/office/drawing/2014/main" id="{B7E79F7D-A6EA-D14B-AC43-8EEBBC6EDBCB}"/>
                  </a:ext>
                </a:extLst>
              </p14:cNvPr>
              <p14:cNvContentPartPr/>
              <p14:nvPr/>
            </p14:nvContentPartPr>
            <p14:xfrm>
              <a:off x="1793562" y="4350292"/>
              <a:ext cx="860760" cy="457200"/>
            </p14:xfrm>
          </p:contentPart>
        </mc:Choice>
        <mc:Fallback xmlns="">
          <p:pic>
            <p:nvPicPr>
              <p:cNvPr id="104" name="墨迹 104">
                <a:extLst>
                  <a:ext uri="{FF2B5EF4-FFF2-40B4-BE49-F238E27FC236}">
                    <a16:creationId xmlns:a16="http://schemas.microsoft.com/office/drawing/2014/main" id="{B7E79F7D-A6EA-D14B-AC43-8EEBBC6EDBC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86002" y="4342732"/>
                <a:ext cx="8758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1" name="墨迹 111">
                <a:extLst>
                  <a:ext uri="{FF2B5EF4-FFF2-40B4-BE49-F238E27FC236}">
                    <a16:creationId xmlns:a16="http://schemas.microsoft.com/office/drawing/2014/main" id="{8BDD0E97-AA33-0549-A525-D4534B97EE97}"/>
                  </a:ext>
                </a:extLst>
              </p14:cNvPr>
              <p14:cNvContentPartPr/>
              <p14:nvPr/>
            </p14:nvContentPartPr>
            <p14:xfrm>
              <a:off x="3038442" y="4033132"/>
              <a:ext cx="1123200" cy="762840"/>
            </p14:xfrm>
          </p:contentPart>
        </mc:Choice>
        <mc:Fallback xmlns="">
          <p:pic>
            <p:nvPicPr>
              <p:cNvPr id="111" name="墨迹 111">
                <a:extLst>
                  <a:ext uri="{FF2B5EF4-FFF2-40B4-BE49-F238E27FC236}">
                    <a16:creationId xmlns:a16="http://schemas.microsoft.com/office/drawing/2014/main" id="{8BDD0E97-AA33-0549-A525-D4534B97EE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30882" y="4025576"/>
                <a:ext cx="1138320" cy="777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7" name="墨迹 117">
                <a:extLst>
                  <a:ext uri="{FF2B5EF4-FFF2-40B4-BE49-F238E27FC236}">
                    <a16:creationId xmlns:a16="http://schemas.microsoft.com/office/drawing/2014/main" id="{624B623F-AEA5-4945-B621-77710816A586}"/>
                  </a:ext>
                </a:extLst>
              </p14:cNvPr>
              <p14:cNvContentPartPr/>
              <p14:nvPr/>
            </p14:nvContentPartPr>
            <p14:xfrm>
              <a:off x="4454322" y="4380892"/>
              <a:ext cx="879120" cy="366480"/>
            </p14:xfrm>
          </p:contentPart>
        </mc:Choice>
        <mc:Fallback xmlns="">
          <p:pic>
            <p:nvPicPr>
              <p:cNvPr id="117" name="墨迹 117">
                <a:extLst>
                  <a:ext uri="{FF2B5EF4-FFF2-40B4-BE49-F238E27FC236}">
                    <a16:creationId xmlns:a16="http://schemas.microsoft.com/office/drawing/2014/main" id="{624B623F-AEA5-4945-B621-77710816A58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46762" y="4373332"/>
                <a:ext cx="89424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墨迹 128">
                <a:extLst>
                  <a:ext uri="{FF2B5EF4-FFF2-40B4-BE49-F238E27FC236}">
                    <a16:creationId xmlns:a16="http://schemas.microsoft.com/office/drawing/2014/main" id="{DD41D1CA-1C02-0C46-9E63-66C79C2B485F}"/>
                  </a:ext>
                </a:extLst>
              </p14:cNvPr>
              <p14:cNvContentPartPr/>
              <p14:nvPr/>
            </p14:nvContentPartPr>
            <p14:xfrm>
              <a:off x="5735922" y="4472332"/>
              <a:ext cx="2044440" cy="415440"/>
            </p14:xfrm>
          </p:contentPart>
        </mc:Choice>
        <mc:Fallback xmlns="">
          <p:pic>
            <p:nvPicPr>
              <p:cNvPr id="128" name="墨迹 128">
                <a:extLst>
                  <a:ext uri="{FF2B5EF4-FFF2-40B4-BE49-F238E27FC236}">
                    <a16:creationId xmlns:a16="http://schemas.microsoft.com/office/drawing/2014/main" id="{DD41D1CA-1C02-0C46-9E63-66C79C2B485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28363" y="4464772"/>
                <a:ext cx="2059557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5" name="墨迹 135">
                <a:extLst>
                  <a:ext uri="{FF2B5EF4-FFF2-40B4-BE49-F238E27FC236}">
                    <a16:creationId xmlns:a16="http://schemas.microsoft.com/office/drawing/2014/main" id="{DAAFA3E8-ECE7-A541-A8C0-7154C9F22943}"/>
                  </a:ext>
                </a:extLst>
              </p14:cNvPr>
              <p14:cNvContentPartPr/>
              <p14:nvPr/>
            </p14:nvContentPartPr>
            <p14:xfrm>
              <a:off x="5870202" y="3978052"/>
              <a:ext cx="531360" cy="427680"/>
            </p14:xfrm>
          </p:contentPart>
        </mc:Choice>
        <mc:Fallback xmlns="">
          <p:pic>
            <p:nvPicPr>
              <p:cNvPr id="135" name="墨迹 135">
                <a:extLst>
                  <a:ext uri="{FF2B5EF4-FFF2-40B4-BE49-F238E27FC236}">
                    <a16:creationId xmlns:a16="http://schemas.microsoft.com/office/drawing/2014/main" id="{DAAFA3E8-ECE7-A541-A8C0-7154C9F229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862642" y="3970492"/>
                <a:ext cx="5464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A4AD8797-4EF5-7340-8C82-F00F06BD555C}"/>
                  </a:ext>
                </a:extLst>
              </p14:cNvPr>
              <p14:cNvContentPartPr/>
              <p14:nvPr/>
            </p14:nvContentPartPr>
            <p14:xfrm>
              <a:off x="3154362" y="5680492"/>
              <a:ext cx="37080" cy="648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A4AD8797-4EF5-7340-8C82-F00F06BD55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46802" y="5673292"/>
                <a:ext cx="52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7CDC45CA-A26A-8143-BC2C-87AC9E974315}"/>
                  </a:ext>
                </a:extLst>
              </p14:cNvPr>
              <p14:cNvContentPartPr/>
              <p14:nvPr/>
            </p14:nvContentPartPr>
            <p14:xfrm>
              <a:off x="3175962" y="5882092"/>
              <a:ext cx="21240" cy="1872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7CDC45CA-A26A-8143-BC2C-87AC9E9743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168402" y="5874532"/>
                <a:ext cx="363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9" name="墨迹 150">
                <a:extLst>
                  <a:ext uri="{FF2B5EF4-FFF2-40B4-BE49-F238E27FC236}">
                    <a16:creationId xmlns:a16="http://schemas.microsoft.com/office/drawing/2014/main" id="{D3B32F23-8F88-8E4E-A381-9C1407632086}"/>
                  </a:ext>
                </a:extLst>
              </p14:cNvPr>
              <p14:cNvContentPartPr/>
              <p14:nvPr/>
            </p14:nvContentPartPr>
            <p14:xfrm>
              <a:off x="2343282" y="5351092"/>
              <a:ext cx="463680" cy="427680"/>
            </p14:xfrm>
          </p:contentPart>
        </mc:Choice>
        <mc:Fallback xmlns="">
          <p:pic>
            <p:nvPicPr>
              <p:cNvPr id="149" name="墨迹 150">
                <a:extLst>
                  <a:ext uri="{FF2B5EF4-FFF2-40B4-BE49-F238E27FC236}">
                    <a16:creationId xmlns:a16="http://schemas.microsoft.com/office/drawing/2014/main" id="{D3B32F23-8F88-8E4E-A381-9C14076320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36076" y="5343532"/>
                <a:ext cx="478812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0" name="墨迹 151">
                <a:extLst>
                  <a:ext uri="{FF2B5EF4-FFF2-40B4-BE49-F238E27FC236}">
                    <a16:creationId xmlns:a16="http://schemas.microsoft.com/office/drawing/2014/main" id="{4F1F668A-BC3F-B240-BA37-9EAC07D46D1B}"/>
                  </a:ext>
                </a:extLst>
              </p14:cNvPr>
              <p14:cNvContentPartPr/>
              <p14:nvPr/>
            </p14:nvContentPartPr>
            <p14:xfrm>
              <a:off x="1732362" y="5338852"/>
              <a:ext cx="427680" cy="409320"/>
            </p14:xfrm>
          </p:contentPart>
        </mc:Choice>
        <mc:Fallback xmlns="">
          <p:pic>
            <p:nvPicPr>
              <p:cNvPr id="150" name="墨迹 151">
                <a:extLst>
                  <a:ext uri="{FF2B5EF4-FFF2-40B4-BE49-F238E27FC236}">
                    <a16:creationId xmlns:a16="http://schemas.microsoft.com/office/drawing/2014/main" id="{4F1F668A-BC3F-B240-BA37-9EAC07D46D1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25162" y="5331292"/>
                <a:ext cx="4424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5" name="墨迹 165">
                <a:extLst>
                  <a:ext uri="{FF2B5EF4-FFF2-40B4-BE49-F238E27FC236}">
                    <a16:creationId xmlns:a16="http://schemas.microsoft.com/office/drawing/2014/main" id="{369C63A2-0005-AD4A-A712-FD456C70A45A}"/>
                  </a:ext>
                </a:extLst>
              </p14:cNvPr>
              <p14:cNvContentPartPr/>
              <p14:nvPr/>
            </p14:nvContentPartPr>
            <p14:xfrm>
              <a:off x="4039242" y="5119252"/>
              <a:ext cx="1770120" cy="744840"/>
            </p14:xfrm>
          </p:contentPart>
        </mc:Choice>
        <mc:Fallback xmlns="">
          <p:pic>
            <p:nvPicPr>
              <p:cNvPr id="165" name="墨迹 165">
                <a:extLst>
                  <a:ext uri="{FF2B5EF4-FFF2-40B4-BE49-F238E27FC236}">
                    <a16:creationId xmlns:a16="http://schemas.microsoft.com/office/drawing/2014/main" id="{369C63A2-0005-AD4A-A712-FD456C70A4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31682" y="5111692"/>
                <a:ext cx="17852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1" name="墨迹 171">
                <a:extLst>
                  <a:ext uri="{FF2B5EF4-FFF2-40B4-BE49-F238E27FC236}">
                    <a16:creationId xmlns:a16="http://schemas.microsoft.com/office/drawing/2014/main" id="{5D042FAB-16D9-A143-A2AA-6894A073B140}"/>
                  </a:ext>
                </a:extLst>
              </p14:cNvPr>
              <p14:cNvContentPartPr/>
              <p14:nvPr/>
            </p14:nvContentPartPr>
            <p14:xfrm>
              <a:off x="6077562" y="5210692"/>
              <a:ext cx="1233000" cy="677880"/>
            </p14:xfrm>
          </p:contentPart>
        </mc:Choice>
        <mc:Fallback xmlns="">
          <p:pic>
            <p:nvPicPr>
              <p:cNvPr id="171" name="墨迹 171">
                <a:extLst>
                  <a:ext uri="{FF2B5EF4-FFF2-40B4-BE49-F238E27FC236}">
                    <a16:creationId xmlns:a16="http://schemas.microsoft.com/office/drawing/2014/main" id="{5D042FAB-16D9-A143-A2AA-6894A073B14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070002" y="5203132"/>
                <a:ext cx="124812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1" name="墨迹 181">
                <a:extLst>
                  <a:ext uri="{FF2B5EF4-FFF2-40B4-BE49-F238E27FC236}">
                    <a16:creationId xmlns:a16="http://schemas.microsoft.com/office/drawing/2014/main" id="{34D23D4D-F7C7-1042-91D3-0A696A542024}"/>
                  </a:ext>
                </a:extLst>
              </p14:cNvPr>
              <p14:cNvContentPartPr/>
              <p14:nvPr/>
            </p14:nvContentPartPr>
            <p14:xfrm>
              <a:off x="7657962" y="5076412"/>
              <a:ext cx="1440720" cy="720360"/>
            </p14:xfrm>
          </p:contentPart>
        </mc:Choice>
        <mc:Fallback xmlns="">
          <p:pic>
            <p:nvPicPr>
              <p:cNvPr id="181" name="墨迹 181">
                <a:extLst>
                  <a:ext uri="{FF2B5EF4-FFF2-40B4-BE49-F238E27FC236}">
                    <a16:creationId xmlns:a16="http://schemas.microsoft.com/office/drawing/2014/main" id="{34D23D4D-F7C7-1042-91D3-0A696A54202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650402" y="5068852"/>
                <a:ext cx="145548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8" name="墨迹 188">
                <a:extLst>
                  <a:ext uri="{FF2B5EF4-FFF2-40B4-BE49-F238E27FC236}">
                    <a16:creationId xmlns:a16="http://schemas.microsoft.com/office/drawing/2014/main" id="{92F47597-FBE8-4B40-AA02-E8FBF77D2754}"/>
                  </a:ext>
                </a:extLst>
              </p14:cNvPr>
              <p14:cNvContentPartPr/>
              <p14:nvPr/>
            </p14:nvContentPartPr>
            <p14:xfrm>
              <a:off x="9342402" y="5088652"/>
              <a:ext cx="1110960" cy="726480"/>
            </p14:xfrm>
          </p:contentPart>
        </mc:Choice>
        <mc:Fallback xmlns="">
          <p:pic>
            <p:nvPicPr>
              <p:cNvPr id="188" name="墨迹 188">
                <a:extLst>
                  <a:ext uri="{FF2B5EF4-FFF2-40B4-BE49-F238E27FC236}">
                    <a16:creationId xmlns:a16="http://schemas.microsoft.com/office/drawing/2014/main" id="{92F47597-FBE8-4B40-AA02-E8FBF77D27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34842" y="5081092"/>
                <a:ext cx="1126080" cy="7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79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5">
                <a:extLst>
                  <a:ext uri="{FF2B5EF4-FFF2-40B4-BE49-F238E27FC236}">
                    <a16:creationId xmlns:a16="http://schemas.microsoft.com/office/drawing/2014/main" id="{CE881302-8349-A541-B5B4-33A80B7942D3}"/>
                  </a:ext>
                </a:extLst>
              </p14:cNvPr>
              <p14:cNvContentPartPr/>
              <p14:nvPr/>
            </p14:nvContentPartPr>
            <p14:xfrm>
              <a:off x="692740" y="347031"/>
              <a:ext cx="541440" cy="788400"/>
            </p14:xfrm>
          </p:contentPart>
        </mc:Choice>
        <mc:Fallback xmlns="">
          <p:pic>
            <p:nvPicPr>
              <p:cNvPr id="5" name="墨迹 5">
                <a:extLst>
                  <a:ext uri="{FF2B5EF4-FFF2-40B4-BE49-F238E27FC236}">
                    <a16:creationId xmlns:a16="http://schemas.microsoft.com/office/drawing/2014/main" id="{CE881302-8349-A541-B5B4-33A80B794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180" y="339831"/>
                <a:ext cx="55620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墨迹 19">
                <a:extLst>
                  <a:ext uri="{FF2B5EF4-FFF2-40B4-BE49-F238E27FC236}">
                    <a16:creationId xmlns:a16="http://schemas.microsoft.com/office/drawing/2014/main" id="{667F3720-3AEF-4447-89FB-2C6D26CC99F2}"/>
                  </a:ext>
                </a:extLst>
              </p14:cNvPr>
              <p14:cNvContentPartPr/>
              <p14:nvPr/>
            </p14:nvContentPartPr>
            <p14:xfrm>
              <a:off x="1769140" y="197631"/>
              <a:ext cx="3013560" cy="648000"/>
            </p14:xfrm>
          </p:contentPart>
        </mc:Choice>
        <mc:Fallback xmlns="">
          <p:pic>
            <p:nvPicPr>
              <p:cNvPr id="19" name="墨迹 19">
                <a:extLst>
                  <a:ext uri="{FF2B5EF4-FFF2-40B4-BE49-F238E27FC236}">
                    <a16:creationId xmlns:a16="http://schemas.microsoft.com/office/drawing/2014/main" id="{667F3720-3AEF-4447-89FB-2C6D26CC9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1580" y="190427"/>
                <a:ext cx="3028680" cy="663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墨迹 27">
                <a:extLst>
                  <a:ext uri="{FF2B5EF4-FFF2-40B4-BE49-F238E27FC236}">
                    <a16:creationId xmlns:a16="http://schemas.microsoft.com/office/drawing/2014/main" id="{F9A99B87-D48C-CB42-A5AA-4DBDDB0FFFDA}"/>
                  </a:ext>
                </a:extLst>
              </p14:cNvPr>
              <p14:cNvContentPartPr/>
              <p14:nvPr/>
            </p14:nvContentPartPr>
            <p14:xfrm>
              <a:off x="4913020" y="135711"/>
              <a:ext cx="1015200" cy="666360"/>
            </p14:xfrm>
          </p:contentPart>
        </mc:Choice>
        <mc:Fallback xmlns="">
          <p:pic>
            <p:nvPicPr>
              <p:cNvPr id="27" name="墨迹 27">
                <a:extLst>
                  <a:ext uri="{FF2B5EF4-FFF2-40B4-BE49-F238E27FC236}">
                    <a16:creationId xmlns:a16="http://schemas.microsoft.com/office/drawing/2014/main" id="{F9A99B87-D48C-CB42-A5AA-4DBDDB0FFF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5460" y="128151"/>
                <a:ext cx="103032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E7B42B13-64EA-3647-A07E-F55D5058D500}"/>
                  </a:ext>
                </a:extLst>
              </p14:cNvPr>
              <p14:cNvContentPartPr/>
              <p14:nvPr/>
            </p14:nvContentPartPr>
            <p14:xfrm>
              <a:off x="1202500" y="1604871"/>
              <a:ext cx="2279160" cy="2396880"/>
            </p14:xfrm>
          </p:contentPart>
        </mc:Choice>
        <mc:Fallback xmlns=""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E7B42B13-64EA-3647-A07E-F55D5058D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94939" y="1597312"/>
                <a:ext cx="2294282" cy="2411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墨迹 48">
                <a:extLst>
                  <a:ext uri="{FF2B5EF4-FFF2-40B4-BE49-F238E27FC236}">
                    <a16:creationId xmlns:a16="http://schemas.microsoft.com/office/drawing/2014/main" id="{F903D82D-6CE6-5C43-B869-D59D9FFDB456}"/>
                  </a:ext>
                </a:extLst>
              </p14:cNvPr>
              <p14:cNvContentPartPr/>
              <p14:nvPr/>
            </p14:nvContentPartPr>
            <p14:xfrm>
              <a:off x="1314820" y="1735551"/>
              <a:ext cx="2117160" cy="2178720"/>
            </p14:xfrm>
          </p:contentPart>
        </mc:Choice>
        <mc:Fallback xmlns="">
          <p:pic>
            <p:nvPicPr>
              <p:cNvPr id="48" name="墨迹 48">
                <a:extLst>
                  <a:ext uri="{FF2B5EF4-FFF2-40B4-BE49-F238E27FC236}">
                    <a16:creationId xmlns:a16="http://schemas.microsoft.com/office/drawing/2014/main" id="{F903D82D-6CE6-5C43-B869-D59D9FFDB4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7260" y="1727991"/>
                <a:ext cx="2131920" cy="21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5" name="墨迹 66">
                <a:extLst>
                  <a:ext uri="{FF2B5EF4-FFF2-40B4-BE49-F238E27FC236}">
                    <a16:creationId xmlns:a16="http://schemas.microsoft.com/office/drawing/2014/main" id="{20C202A9-5362-4444-8B96-7AE56A05C393}"/>
                  </a:ext>
                </a:extLst>
              </p14:cNvPr>
              <p14:cNvContentPartPr/>
              <p14:nvPr/>
            </p14:nvContentPartPr>
            <p14:xfrm>
              <a:off x="2873620" y="4144671"/>
              <a:ext cx="1142640" cy="648000"/>
            </p14:xfrm>
          </p:contentPart>
        </mc:Choice>
        <mc:Fallback xmlns="">
          <p:pic>
            <p:nvPicPr>
              <p:cNvPr id="65" name="墨迹 66">
                <a:extLst>
                  <a:ext uri="{FF2B5EF4-FFF2-40B4-BE49-F238E27FC236}">
                    <a16:creationId xmlns:a16="http://schemas.microsoft.com/office/drawing/2014/main" id="{20C202A9-5362-4444-8B96-7AE56A05C3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66418" y="4137107"/>
                <a:ext cx="1157765" cy="663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6" name="墨迹 67">
                <a:extLst>
                  <a:ext uri="{FF2B5EF4-FFF2-40B4-BE49-F238E27FC236}">
                    <a16:creationId xmlns:a16="http://schemas.microsoft.com/office/drawing/2014/main" id="{981845C4-8FD1-2F41-B445-37F315315503}"/>
                  </a:ext>
                </a:extLst>
              </p14:cNvPr>
              <p14:cNvContentPartPr/>
              <p14:nvPr/>
            </p14:nvContentPartPr>
            <p14:xfrm>
              <a:off x="1594900" y="4281831"/>
              <a:ext cx="1027440" cy="402120"/>
            </p14:xfrm>
          </p:contentPart>
        </mc:Choice>
        <mc:Fallback xmlns="">
          <p:pic>
            <p:nvPicPr>
              <p:cNvPr id="66" name="墨迹 67">
                <a:extLst>
                  <a:ext uri="{FF2B5EF4-FFF2-40B4-BE49-F238E27FC236}">
                    <a16:creationId xmlns:a16="http://schemas.microsoft.com/office/drawing/2014/main" id="{981845C4-8FD1-2F41-B445-37F3153155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87340" y="4274271"/>
                <a:ext cx="104256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3" name="墨迹 73">
                <a:extLst>
                  <a:ext uri="{FF2B5EF4-FFF2-40B4-BE49-F238E27FC236}">
                    <a16:creationId xmlns:a16="http://schemas.microsoft.com/office/drawing/2014/main" id="{BEDA4A8B-4DCF-1843-A849-3D2D193E1B50}"/>
                  </a:ext>
                </a:extLst>
              </p14:cNvPr>
              <p14:cNvContentPartPr/>
              <p14:nvPr/>
            </p14:nvContentPartPr>
            <p14:xfrm>
              <a:off x="5292820" y="1561311"/>
              <a:ext cx="927720" cy="491400"/>
            </p14:xfrm>
          </p:contentPart>
        </mc:Choice>
        <mc:Fallback xmlns="">
          <p:pic>
            <p:nvPicPr>
              <p:cNvPr id="73" name="墨迹 73">
                <a:extLst>
                  <a:ext uri="{FF2B5EF4-FFF2-40B4-BE49-F238E27FC236}">
                    <a16:creationId xmlns:a16="http://schemas.microsoft.com/office/drawing/2014/main" id="{BEDA4A8B-4DCF-1843-A849-3D2D193E1B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85263" y="1553751"/>
                <a:ext cx="942834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5E1218D2-628D-A94A-B749-F482AD0C40D4}"/>
                  </a:ext>
                </a:extLst>
              </p14:cNvPr>
              <p14:cNvContentPartPr/>
              <p14:nvPr/>
            </p14:nvContentPartPr>
            <p14:xfrm>
              <a:off x="7415740" y="1735551"/>
              <a:ext cx="25200" cy="12492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5E1218D2-628D-A94A-B749-F482AD0C40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08180" y="1727991"/>
                <a:ext cx="40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8" name="墨迹 78">
                <a:extLst>
                  <a:ext uri="{FF2B5EF4-FFF2-40B4-BE49-F238E27FC236}">
                    <a16:creationId xmlns:a16="http://schemas.microsoft.com/office/drawing/2014/main" id="{EBED7AE1-1D7C-5A4B-B1F5-F9EE0C83C276}"/>
                  </a:ext>
                </a:extLst>
              </p14:cNvPr>
              <p14:cNvContentPartPr/>
              <p14:nvPr/>
            </p14:nvContentPartPr>
            <p14:xfrm>
              <a:off x="7639660" y="1704231"/>
              <a:ext cx="155880" cy="149760"/>
            </p14:xfrm>
          </p:contentPart>
        </mc:Choice>
        <mc:Fallback xmlns="">
          <p:pic>
            <p:nvPicPr>
              <p:cNvPr id="78" name="墨迹 78">
                <a:extLst>
                  <a:ext uri="{FF2B5EF4-FFF2-40B4-BE49-F238E27FC236}">
                    <a16:creationId xmlns:a16="http://schemas.microsoft.com/office/drawing/2014/main" id="{EBED7AE1-1D7C-5A4B-B1F5-F9EE0C83C2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32100" y="1696671"/>
                <a:ext cx="171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C664217-EC8F-5844-AE75-6087DE5F6823}"/>
                  </a:ext>
                </a:extLst>
              </p14:cNvPr>
              <p14:cNvContentPartPr/>
              <p14:nvPr/>
            </p14:nvContentPartPr>
            <p14:xfrm>
              <a:off x="8001460" y="1716831"/>
              <a:ext cx="155160" cy="162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C664217-EC8F-5844-AE75-6087DE5F68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93900" y="1709271"/>
                <a:ext cx="170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墨迹 87">
                <a:extLst>
                  <a:ext uri="{FF2B5EF4-FFF2-40B4-BE49-F238E27FC236}">
                    <a16:creationId xmlns:a16="http://schemas.microsoft.com/office/drawing/2014/main" id="{234A1521-477B-C04D-95F8-353D87F4E889}"/>
                  </a:ext>
                </a:extLst>
              </p14:cNvPr>
              <p14:cNvContentPartPr/>
              <p14:nvPr/>
            </p14:nvContentPartPr>
            <p14:xfrm>
              <a:off x="8505100" y="1399311"/>
              <a:ext cx="504360" cy="950040"/>
            </p14:xfrm>
          </p:contentPart>
        </mc:Choice>
        <mc:Fallback xmlns="">
          <p:pic>
            <p:nvPicPr>
              <p:cNvPr id="87" name="墨迹 87">
                <a:extLst>
                  <a:ext uri="{FF2B5EF4-FFF2-40B4-BE49-F238E27FC236}">
                    <a16:creationId xmlns:a16="http://schemas.microsoft.com/office/drawing/2014/main" id="{234A1521-477B-C04D-95F8-353D87F4E88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97545" y="1391751"/>
                <a:ext cx="519469" cy="9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FBF442A4-019C-7D49-826A-634F8B5EDED7}"/>
                  </a:ext>
                </a:extLst>
              </p14:cNvPr>
              <p14:cNvContentPartPr/>
              <p14:nvPr/>
            </p14:nvContentPartPr>
            <p14:xfrm>
              <a:off x="5174380" y="3061431"/>
              <a:ext cx="50040" cy="28044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FBF442A4-019C-7D49-826A-634F8B5EDE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66820" y="3053871"/>
                <a:ext cx="6516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52F4A41B-1B2B-4F40-A0B7-236A2C8A8967}"/>
                  </a:ext>
                </a:extLst>
              </p14:cNvPr>
              <p14:cNvContentPartPr/>
              <p14:nvPr/>
            </p14:nvContentPartPr>
            <p14:xfrm>
              <a:off x="5386060" y="3242151"/>
              <a:ext cx="56520" cy="2520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52F4A41B-1B2B-4F40-A0B7-236A2C8A89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78500" y="3234591"/>
                <a:ext cx="712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11D40200-36C8-184F-9B14-3EDA620E0DEA}"/>
                  </a:ext>
                </a:extLst>
              </p14:cNvPr>
              <p14:cNvContentPartPr/>
              <p14:nvPr/>
            </p14:nvContentPartPr>
            <p14:xfrm>
              <a:off x="5778460" y="2893311"/>
              <a:ext cx="392400" cy="47340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11D40200-36C8-184F-9B14-3EDA620E0DE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70900" y="2885751"/>
                <a:ext cx="40752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5" name="墨迹 95">
                <a:extLst>
                  <a:ext uri="{FF2B5EF4-FFF2-40B4-BE49-F238E27FC236}">
                    <a16:creationId xmlns:a16="http://schemas.microsoft.com/office/drawing/2014/main" id="{B7C54A09-5594-DE47-9EB3-B101BE821764}"/>
                  </a:ext>
                </a:extLst>
              </p14:cNvPr>
              <p14:cNvContentPartPr/>
              <p14:nvPr/>
            </p14:nvContentPartPr>
            <p14:xfrm>
              <a:off x="6438340" y="2893311"/>
              <a:ext cx="299160" cy="423720"/>
            </p14:xfrm>
          </p:contentPart>
        </mc:Choice>
        <mc:Fallback xmlns="">
          <p:pic>
            <p:nvPicPr>
              <p:cNvPr id="95" name="墨迹 95">
                <a:extLst>
                  <a:ext uri="{FF2B5EF4-FFF2-40B4-BE49-F238E27FC236}">
                    <a16:creationId xmlns:a16="http://schemas.microsoft.com/office/drawing/2014/main" id="{B7C54A09-5594-DE47-9EB3-B101BE8217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30780" y="2885751"/>
                <a:ext cx="3142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8" name="墨迹 110">
                <a:extLst>
                  <a:ext uri="{FF2B5EF4-FFF2-40B4-BE49-F238E27FC236}">
                    <a16:creationId xmlns:a16="http://schemas.microsoft.com/office/drawing/2014/main" id="{9267925B-404A-DF45-9678-A5629509EB92}"/>
                  </a:ext>
                </a:extLst>
              </p14:cNvPr>
              <p14:cNvContentPartPr/>
              <p14:nvPr/>
            </p14:nvContentPartPr>
            <p14:xfrm>
              <a:off x="8735500" y="2662911"/>
              <a:ext cx="392400" cy="691560"/>
            </p14:xfrm>
          </p:contentPart>
        </mc:Choice>
        <mc:Fallback xmlns="">
          <p:pic>
            <p:nvPicPr>
              <p:cNvPr id="108" name="墨迹 110">
                <a:extLst>
                  <a:ext uri="{FF2B5EF4-FFF2-40B4-BE49-F238E27FC236}">
                    <a16:creationId xmlns:a16="http://schemas.microsoft.com/office/drawing/2014/main" id="{9267925B-404A-DF45-9678-A5629509EB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27940" y="2655711"/>
                <a:ext cx="40752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9" name="墨迹 111">
                <a:extLst>
                  <a:ext uri="{FF2B5EF4-FFF2-40B4-BE49-F238E27FC236}">
                    <a16:creationId xmlns:a16="http://schemas.microsoft.com/office/drawing/2014/main" id="{DBD5CE33-5696-B346-8BD0-FA7640228956}"/>
                  </a:ext>
                </a:extLst>
              </p14:cNvPr>
              <p14:cNvContentPartPr/>
              <p14:nvPr/>
            </p14:nvContentPartPr>
            <p14:xfrm>
              <a:off x="7533820" y="2725191"/>
              <a:ext cx="940320" cy="703800"/>
            </p14:xfrm>
          </p:contentPart>
        </mc:Choice>
        <mc:Fallback xmlns="">
          <p:pic>
            <p:nvPicPr>
              <p:cNvPr id="109" name="墨迹 111">
                <a:extLst>
                  <a:ext uri="{FF2B5EF4-FFF2-40B4-BE49-F238E27FC236}">
                    <a16:creationId xmlns:a16="http://schemas.microsoft.com/office/drawing/2014/main" id="{DBD5CE33-5696-B346-8BD0-FA76402289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6260" y="2717631"/>
                <a:ext cx="9554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" name="墨迹 112">
                <a:extLst>
                  <a:ext uri="{FF2B5EF4-FFF2-40B4-BE49-F238E27FC236}">
                    <a16:creationId xmlns:a16="http://schemas.microsoft.com/office/drawing/2014/main" id="{589FC13B-AEA9-4E47-9F5A-9849DD668377}"/>
                  </a:ext>
                </a:extLst>
              </p14:cNvPr>
              <p14:cNvContentPartPr/>
              <p14:nvPr/>
            </p14:nvContentPartPr>
            <p14:xfrm>
              <a:off x="6998500" y="2775231"/>
              <a:ext cx="317880" cy="548280"/>
            </p14:xfrm>
          </p:contentPart>
        </mc:Choice>
        <mc:Fallback xmlns="">
          <p:pic>
            <p:nvPicPr>
              <p:cNvPr id="110" name="墨迹 112">
                <a:extLst>
                  <a:ext uri="{FF2B5EF4-FFF2-40B4-BE49-F238E27FC236}">
                    <a16:creationId xmlns:a16="http://schemas.microsoft.com/office/drawing/2014/main" id="{589FC13B-AEA9-4E47-9F5A-9849DD66837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90940" y="2767671"/>
                <a:ext cx="333000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4FD855E7-3BD0-E045-B880-1C8D80373304}"/>
                  </a:ext>
                </a:extLst>
              </p14:cNvPr>
              <p14:cNvContentPartPr/>
              <p14:nvPr/>
            </p14:nvContentPartPr>
            <p14:xfrm>
              <a:off x="9339220" y="2905911"/>
              <a:ext cx="137160" cy="17460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4FD855E7-3BD0-E045-B880-1C8D8037330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31660" y="2898351"/>
                <a:ext cx="152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13C3D529-F5A7-4143-962D-02349F79DBCD}"/>
                  </a:ext>
                </a:extLst>
              </p14:cNvPr>
              <p14:cNvContentPartPr/>
              <p14:nvPr/>
            </p14:nvContentPartPr>
            <p14:xfrm>
              <a:off x="9463780" y="3235671"/>
              <a:ext cx="43920" cy="5004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13C3D529-F5A7-4143-962D-02349F79DBC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56220" y="3228471"/>
                <a:ext cx="590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8" name="墨迹 118">
                <a:extLst>
                  <a:ext uri="{FF2B5EF4-FFF2-40B4-BE49-F238E27FC236}">
                    <a16:creationId xmlns:a16="http://schemas.microsoft.com/office/drawing/2014/main" id="{91DEA2DF-191C-3249-AAD9-15EE660CDB78}"/>
                  </a:ext>
                </a:extLst>
              </p14:cNvPr>
              <p14:cNvContentPartPr/>
              <p14:nvPr/>
            </p14:nvContentPartPr>
            <p14:xfrm>
              <a:off x="5186980" y="3833631"/>
              <a:ext cx="348840" cy="193320"/>
            </p14:xfrm>
          </p:contentPart>
        </mc:Choice>
        <mc:Fallback xmlns="">
          <p:pic>
            <p:nvPicPr>
              <p:cNvPr id="118" name="墨迹 118">
                <a:extLst>
                  <a:ext uri="{FF2B5EF4-FFF2-40B4-BE49-F238E27FC236}">
                    <a16:creationId xmlns:a16="http://schemas.microsoft.com/office/drawing/2014/main" id="{91DEA2DF-191C-3249-AAD9-15EE660CDB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79420" y="3826071"/>
                <a:ext cx="3639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DA1A9248-12C0-2F40-8D40-F56550DE213E}"/>
                  </a:ext>
                </a:extLst>
              </p14:cNvPr>
              <p14:cNvContentPartPr/>
              <p14:nvPr/>
            </p14:nvContentPartPr>
            <p14:xfrm>
              <a:off x="5822020" y="3646791"/>
              <a:ext cx="286560" cy="46728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DA1A9248-12C0-2F40-8D40-F56550DE213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14460" y="3639231"/>
                <a:ext cx="30168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EE15A2DC-EE9A-184A-87B8-91B981C4AC97}"/>
                  </a:ext>
                </a:extLst>
              </p14:cNvPr>
              <p14:cNvContentPartPr/>
              <p14:nvPr/>
            </p14:nvContentPartPr>
            <p14:xfrm>
              <a:off x="5996260" y="3634911"/>
              <a:ext cx="548280" cy="62856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EE15A2DC-EE9A-184A-87B8-91B981C4AC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88700" y="3627351"/>
                <a:ext cx="5634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D99E6936-69CC-3A41-B7E4-E2EBAC8F6BD5}"/>
                  </a:ext>
                </a:extLst>
              </p14:cNvPr>
              <p14:cNvContentPartPr/>
              <p14:nvPr/>
            </p14:nvContentPartPr>
            <p14:xfrm>
              <a:off x="6431860" y="4082391"/>
              <a:ext cx="56520" cy="36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D99E6936-69CC-3A41-B7E4-E2EBAC8F6B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24300" y="4074831"/>
                <a:ext cx="712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15C7C258-951A-9149-8F50-4676164AC3DC}"/>
                  </a:ext>
                </a:extLst>
              </p14:cNvPr>
              <p14:cNvContentPartPr/>
              <p14:nvPr/>
            </p14:nvContentPartPr>
            <p14:xfrm>
              <a:off x="6786820" y="3628071"/>
              <a:ext cx="249480" cy="523440"/>
            </p14:xfrm>
          </p:contentPart>
        </mc:Choice>
        <mc:Fallback xmlns=""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15C7C258-951A-9149-8F50-4676164AC3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79260" y="3620511"/>
                <a:ext cx="26460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E2A29722-2390-1648-A8B2-F4A55BA65EB6}"/>
                  </a:ext>
                </a:extLst>
              </p14:cNvPr>
              <p14:cNvContentPartPr/>
              <p14:nvPr/>
            </p14:nvContentPartPr>
            <p14:xfrm>
              <a:off x="7073380" y="3727791"/>
              <a:ext cx="56520" cy="12960"/>
            </p14:xfrm>
          </p:contentPart>
        </mc:Choice>
        <mc:Fallback xmlns=""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E2A29722-2390-1648-A8B2-F4A55BA65EB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65820" y="3720231"/>
                <a:ext cx="712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ACA61636-8A45-F24C-A912-21261DD0EDF5}"/>
                  </a:ext>
                </a:extLst>
              </p14:cNvPr>
              <p14:cNvContentPartPr/>
              <p14:nvPr/>
            </p14:nvContentPartPr>
            <p14:xfrm>
              <a:off x="7334740" y="3727791"/>
              <a:ext cx="112320" cy="317880"/>
            </p14:xfrm>
          </p:contentPart>
        </mc:Choice>
        <mc:Fallback xmlns=""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ACA61636-8A45-F24C-A912-21261DD0ED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27180" y="3720231"/>
                <a:ext cx="1274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93FEFE84-EF6E-4343-8A4A-D5B7415C3CC5}"/>
                  </a:ext>
                </a:extLst>
              </p14:cNvPr>
              <p14:cNvContentPartPr/>
              <p14:nvPr/>
            </p14:nvContentPartPr>
            <p14:xfrm>
              <a:off x="7347700" y="3957831"/>
              <a:ext cx="286200" cy="5652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93FEFE84-EF6E-4343-8A4A-D5B7415C3CC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40140" y="3950631"/>
                <a:ext cx="300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CE83A0EC-AB97-1845-81EA-1EBA8D5691B9}"/>
                  </a:ext>
                </a:extLst>
              </p14:cNvPr>
              <p14:cNvContentPartPr/>
              <p14:nvPr/>
            </p14:nvContentPartPr>
            <p14:xfrm>
              <a:off x="7845220" y="3715191"/>
              <a:ext cx="37800" cy="28404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CE83A0EC-AB97-1845-81EA-1EBA8D5691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37660" y="3707631"/>
                <a:ext cx="52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B491A76C-6B40-AF40-8283-8696F3985077}"/>
                  </a:ext>
                </a:extLst>
              </p14:cNvPr>
              <p14:cNvContentPartPr/>
              <p14:nvPr/>
            </p14:nvContentPartPr>
            <p14:xfrm>
              <a:off x="7994620" y="3590631"/>
              <a:ext cx="336600" cy="51012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B491A76C-6B40-AF40-8283-8696F39850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987060" y="3583071"/>
                <a:ext cx="35172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9E8F80CE-F320-1943-830E-AD272423CB3F}"/>
                  </a:ext>
                </a:extLst>
              </p14:cNvPr>
              <p14:cNvContentPartPr/>
              <p14:nvPr/>
            </p14:nvContentPartPr>
            <p14:xfrm>
              <a:off x="8013340" y="3821031"/>
              <a:ext cx="205920" cy="16236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9E8F80CE-F320-1943-830E-AD272423CB3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05780" y="3813471"/>
                <a:ext cx="221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7EFC5E2E-16F6-E446-969B-B325BA4CBAC6}"/>
                  </a:ext>
                </a:extLst>
              </p14:cNvPr>
              <p14:cNvContentPartPr/>
              <p14:nvPr/>
            </p14:nvContentPartPr>
            <p14:xfrm>
              <a:off x="8617060" y="3690351"/>
              <a:ext cx="75240" cy="6264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7EFC5E2E-16F6-E446-969B-B325BA4CBAC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09500" y="3682791"/>
                <a:ext cx="900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4A7C5D89-CDCC-3A41-B155-2CA51980F1BB}"/>
                  </a:ext>
                </a:extLst>
              </p14:cNvPr>
              <p14:cNvContentPartPr/>
              <p14:nvPr/>
            </p14:nvContentPartPr>
            <p14:xfrm>
              <a:off x="8548660" y="3889431"/>
              <a:ext cx="311760" cy="7524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4A7C5D89-CDCC-3A41-B155-2CA51980F1B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41100" y="3881871"/>
                <a:ext cx="3268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8340C711-FFBD-CB46-A7AE-4C3C9FEA0B43}"/>
                  </a:ext>
                </a:extLst>
              </p14:cNvPr>
              <p14:cNvContentPartPr/>
              <p14:nvPr/>
            </p14:nvContentPartPr>
            <p14:xfrm>
              <a:off x="9065260" y="3596751"/>
              <a:ext cx="130320" cy="6264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8340C711-FFBD-CB46-A7AE-4C3C9FEA0B4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057700" y="3589551"/>
                <a:ext cx="1454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7A737383-498E-AC4F-9F87-D7C8E2ECD472}"/>
                  </a:ext>
                </a:extLst>
              </p14:cNvPr>
              <p14:cNvContentPartPr/>
              <p14:nvPr/>
            </p14:nvContentPartPr>
            <p14:xfrm>
              <a:off x="9065260" y="3752631"/>
              <a:ext cx="218160" cy="68760"/>
            </p14:xfrm>
          </p:contentPart>
        </mc:Choice>
        <mc:Fallback xmlns=""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7A737383-498E-AC4F-9F87-D7C8E2ECD47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057700" y="3745071"/>
                <a:ext cx="233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76593D23-D216-F242-9B93-78BC5C5D3793}"/>
                  </a:ext>
                </a:extLst>
              </p14:cNvPr>
              <p14:cNvContentPartPr/>
              <p14:nvPr/>
            </p14:nvContentPartPr>
            <p14:xfrm>
              <a:off x="9189820" y="3883311"/>
              <a:ext cx="117360" cy="17460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76593D23-D216-F242-9B93-78BC5C5D37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82260" y="3875751"/>
                <a:ext cx="132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F94D3873-29A0-BB48-BA70-E0EC429D8BB0}"/>
                  </a:ext>
                </a:extLst>
              </p14:cNvPr>
              <p14:cNvContentPartPr/>
              <p14:nvPr/>
            </p14:nvContentPartPr>
            <p14:xfrm>
              <a:off x="9189820" y="3839751"/>
              <a:ext cx="93600" cy="8748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F94D3873-29A0-BB48-BA70-E0EC429D8B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82260" y="3832191"/>
                <a:ext cx="1087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F8F0B6AB-D9D9-264B-9E4A-D86A28825334}"/>
                  </a:ext>
                </a:extLst>
              </p14:cNvPr>
              <p14:cNvContentPartPr/>
              <p14:nvPr/>
            </p14:nvContentPartPr>
            <p14:xfrm>
              <a:off x="9507340" y="3596751"/>
              <a:ext cx="137160" cy="414720"/>
            </p14:xfrm>
          </p:contentPart>
        </mc:Choice>
        <mc:Fallback xmlns=""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F8F0B6AB-D9D9-264B-9E4A-D86A2882533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99780" y="3589551"/>
                <a:ext cx="1522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032454AF-6C44-4C49-AB0C-966E30079488}"/>
                  </a:ext>
                </a:extLst>
              </p14:cNvPr>
              <p14:cNvContentPartPr/>
              <p14:nvPr/>
            </p14:nvContentPartPr>
            <p14:xfrm>
              <a:off x="9706780" y="3553191"/>
              <a:ext cx="249480" cy="442440"/>
            </p14:xfrm>
          </p:contentPart>
        </mc:Choice>
        <mc:Fallback xmlns=""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032454AF-6C44-4C49-AB0C-966E3007948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99220" y="3545631"/>
                <a:ext cx="2646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10CA7AC9-32ED-3744-AFA3-DA1F0D293579}"/>
                  </a:ext>
                </a:extLst>
              </p14:cNvPr>
              <p14:cNvContentPartPr/>
              <p14:nvPr/>
            </p14:nvContentPartPr>
            <p14:xfrm>
              <a:off x="10323100" y="3665511"/>
              <a:ext cx="168480" cy="12492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10CA7AC9-32ED-3744-AFA3-DA1F0D2935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15540" y="3657951"/>
                <a:ext cx="1836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7042D0E4-63D9-6E48-9BAB-09D2A20084A4}"/>
                  </a:ext>
                </a:extLst>
              </p14:cNvPr>
              <p14:cNvContentPartPr/>
              <p14:nvPr/>
            </p14:nvContentPartPr>
            <p14:xfrm>
              <a:off x="10348660" y="4026591"/>
              <a:ext cx="24480" cy="5652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7042D0E4-63D9-6E48-9BAB-09D2A20084A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41100" y="4019031"/>
                <a:ext cx="39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墨迹 146">
                <a:extLst>
                  <a:ext uri="{FF2B5EF4-FFF2-40B4-BE49-F238E27FC236}">
                    <a16:creationId xmlns:a16="http://schemas.microsoft.com/office/drawing/2014/main" id="{DB9CC579-3C37-D54C-B31C-95F8B70A30F3}"/>
                  </a:ext>
                </a:extLst>
              </p14:cNvPr>
              <p14:cNvContentPartPr/>
              <p14:nvPr/>
            </p14:nvContentPartPr>
            <p14:xfrm>
              <a:off x="5417380" y="4867551"/>
              <a:ext cx="212040" cy="397440"/>
            </p14:xfrm>
          </p:contentPart>
        </mc:Choice>
        <mc:Fallback xmlns="">
          <p:pic>
            <p:nvPicPr>
              <p:cNvPr id="147" name="墨迹 146">
                <a:extLst>
                  <a:ext uri="{FF2B5EF4-FFF2-40B4-BE49-F238E27FC236}">
                    <a16:creationId xmlns:a16="http://schemas.microsoft.com/office/drawing/2014/main" id="{DB9CC579-3C37-D54C-B31C-95F8B70A30F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409820" y="4859991"/>
                <a:ext cx="2271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786E99F7-AE9B-8D4B-AC52-A630AEC3779C}"/>
                  </a:ext>
                </a:extLst>
              </p14:cNvPr>
              <p14:cNvContentPartPr/>
              <p14:nvPr/>
            </p14:nvContentPartPr>
            <p14:xfrm>
              <a:off x="5809420" y="4948551"/>
              <a:ext cx="118800" cy="241920"/>
            </p14:xfrm>
          </p:contentPart>
        </mc:Choice>
        <mc:Fallback xmlns=""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786E99F7-AE9B-8D4B-AC52-A630AEC3779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801860" y="4940991"/>
                <a:ext cx="133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E7853156-7CE4-C54E-9413-63DEE898949E}"/>
                  </a:ext>
                </a:extLst>
              </p14:cNvPr>
              <p14:cNvContentPartPr/>
              <p14:nvPr/>
            </p14:nvContentPartPr>
            <p14:xfrm>
              <a:off x="5809420" y="5066271"/>
              <a:ext cx="75240" cy="100080"/>
            </p14:xfrm>
          </p:contentPart>
        </mc:Choice>
        <mc:Fallback xmlns=""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E7853156-7CE4-C54E-9413-63DEE898949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01860" y="5058711"/>
                <a:ext cx="900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1C3B13D2-FC83-2143-80EB-3C679AF50155}"/>
                  </a:ext>
                </a:extLst>
              </p14:cNvPr>
              <p14:cNvContentPartPr/>
              <p14:nvPr/>
            </p14:nvContentPartPr>
            <p14:xfrm>
              <a:off x="6139540" y="4885551"/>
              <a:ext cx="205920" cy="34884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1C3B13D2-FC83-2143-80EB-3C679AF5015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31980" y="4877991"/>
                <a:ext cx="2210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960A7513-628C-2246-85C0-219245AEACDC}"/>
                  </a:ext>
                </a:extLst>
              </p14:cNvPr>
              <p14:cNvContentPartPr/>
              <p14:nvPr/>
            </p14:nvContentPartPr>
            <p14:xfrm>
              <a:off x="6488020" y="4891671"/>
              <a:ext cx="167760" cy="8136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960A7513-628C-2246-85C0-219245AEACD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80460" y="4884111"/>
                <a:ext cx="1828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2" name="墨迹 151">
                <a:extLst>
                  <a:ext uri="{FF2B5EF4-FFF2-40B4-BE49-F238E27FC236}">
                    <a16:creationId xmlns:a16="http://schemas.microsoft.com/office/drawing/2014/main" id="{FC27C2B7-36AE-B24C-BF52-9EA6892D5F09}"/>
                  </a:ext>
                </a:extLst>
              </p14:cNvPr>
              <p14:cNvContentPartPr/>
              <p14:nvPr/>
            </p14:nvContentPartPr>
            <p14:xfrm>
              <a:off x="6556420" y="4841991"/>
              <a:ext cx="62640" cy="361440"/>
            </p14:xfrm>
          </p:contentPart>
        </mc:Choice>
        <mc:Fallback xmlns="">
          <p:pic>
            <p:nvPicPr>
              <p:cNvPr id="152" name="墨迹 151">
                <a:extLst>
                  <a:ext uri="{FF2B5EF4-FFF2-40B4-BE49-F238E27FC236}">
                    <a16:creationId xmlns:a16="http://schemas.microsoft.com/office/drawing/2014/main" id="{FC27C2B7-36AE-B24C-BF52-9EA6892D5F0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548860" y="4834431"/>
                <a:ext cx="777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0871D060-1330-034D-B8F2-7194E3A578A0}"/>
                  </a:ext>
                </a:extLst>
              </p14:cNvPr>
              <p14:cNvContentPartPr/>
              <p14:nvPr/>
            </p14:nvContentPartPr>
            <p14:xfrm>
              <a:off x="6544180" y="5059791"/>
              <a:ext cx="106200" cy="10548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0871D060-1330-034D-B8F2-7194E3A578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36620" y="5052231"/>
                <a:ext cx="1213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4" name="墨迹 153">
                <a:extLst>
                  <a:ext uri="{FF2B5EF4-FFF2-40B4-BE49-F238E27FC236}">
                    <a16:creationId xmlns:a16="http://schemas.microsoft.com/office/drawing/2014/main" id="{FA97D65A-DB14-DE4E-A359-8F75A6880AFC}"/>
                  </a:ext>
                </a:extLst>
              </p14:cNvPr>
              <p14:cNvContentPartPr/>
              <p14:nvPr/>
            </p14:nvContentPartPr>
            <p14:xfrm>
              <a:off x="6743260" y="4798431"/>
              <a:ext cx="174600" cy="62640"/>
            </p14:xfrm>
          </p:contentPart>
        </mc:Choice>
        <mc:Fallback xmlns="">
          <p:pic>
            <p:nvPicPr>
              <p:cNvPr id="154" name="墨迹 153">
                <a:extLst>
                  <a:ext uri="{FF2B5EF4-FFF2-40B4-BE49-F238E27FC236}">
                    <a16:creationId xmlns:a16="http://schemas.microsoft.com/office/drawing/2014/main" id="{FA97D65A-DB14-DE4E-A359-8F75A6880AF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35700" y="4790871"/>
                <a:ext cx="1897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A061AC10-6D08-FC43-B135-B79312C5FB42}"/>
                  </a:ext>
                </a:extLst>
              </p14:cNvPr>
              <p14:cNvContentPartPr/>
              <p14:nvPr/>
            </p14:nvContentPartPr>
            <p14:xfrm>
              <a:off x="6749380" y="4823271"/>
              <a:ext cx="62640" cy="16236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A061AC10-6D08-FC43-B135-B79312C5FB4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741820" y="4815711"/>
                <a:ext cx="77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43435EE1-1DBF-324E-A5B8-4D9A3BBC47C8}"/>
                  </a:ext>
                </a:extLst>
              </p14:cNvPr>
              <p14:cNvContentPartPr/>
              <p14:nvPr/>
            </p14:nvContentPartPr>
            <p14:xfrm>
              <a:off x="6755860" y="4711311"/>
              <a:ext cx="112320" cy="34884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43435EE1-1DBF-324E-A5B8-4D9A3BBC47C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748300" y="4703751"/>
                <a:ext cx="127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6038901D-E9F2-D341-8EAE-AF715C944898}"/>
                  </a:ext>
                </a:extLst>
              </p14:cNvPr>
              <p14:cNvContentPartPr/>
              <p14:nvPr/>
            </p14:nvContentPartPr>
            <p14:xfrm>
              <a:off x="6719140" y="5022711"/>
              <a:ext cx="279720" cy="10620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6038901D-E9F2-D341-8EAE-AF715C94489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11580" y="5015151"/>
                <a:ext cx="294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3D09E139-7773-B641-893E-48719D809EB9}"/>
                  </a:ext>
                </a:extLst>
              </p14:cNvPr>
              <p14:cNvContentPartPr/>
              <p14:nvPr/>
            </p14:nvContentPartPr>
            <p14:xfrm>
              <a:off x="6801940" y="5190471"/>
              <a:ext cx="72360" cy="19080"/>
            </p14:xfrm>
          </p:contentPart>
        </mc:Choice>
        <mc:Fallback xmlns=""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3D09E139-7773-B641-893E-48719D809EB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94380" y="5183271"/>
                <a:ext cx="87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9" name="墨迹 158">
                <a:extLst>
                  <a:ext uri="{FF2B5EF4-FFF2-40B4-BE49-F238E27FC236}">
                    <a16:creationId xmlns:a16="http://schemas.microsoft.com/office/drawing/2014/main" id="{44EAEA2D-9385-0049-A50B-B8EBAA929DC7}"/>
                  </a:ext>
                </a:extLst>
              </p14:cNvPr>
              <p14:cNvContentPartPr/>
              <p14:nvPr/>
            </p14:nvContentPartPr>
            <p14:xfrm>
              <a:off x="6936220" y="5184351"/>
              <a:ext cx="6480" cy="22320"/>
            </p14:xfrm>
          </p:contentPart>
        </mc:Choice>
        <mc:Fallback xmlns="">
          <p:pic>
            <p:nvPicPr>
              <p:cNvPr id="159" name="墨迹 158">
                <a:extLst>
                  <a:ext uri="{FF2B5EF4-FFF2-40B4-BE49-F238E27FC236}">
                    <a16:creationId xmlns:a16="http://schemas.microsoft.com/office/drawing/2014/main" id="{44EAEA2D-9385-0049-A50B-B8EBAA929DC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28660" y="5176791"/>
                <a:ext cx="21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0" name="墨迹 159">
                <a:extLst>
                  <a:ext uri="{FF2B5EF4-FFF2-40B4-BE49-F238E27FC236}">
                    <a16:creationId xmlns:a16="http://schemas.microsoft.com/office/drawing/2014/main" id="{DB134F12-360F-BC41-AE79-921E2570603B}"/>
                  </a:ext>
                </a:extLst>
              </p14:cNvPr>
              <p14:cNvContentPartPr/>
              <p14:nvPr/>
            </p14:nvContentPartPr>
            <p14:xfrm>
              <a:off x="7175620" y="4642911"/>
              <a:ext cx="165600" cy="442440"/>
            </p14:xfrm>
          </p:contentPart>
        </mc:Choice>
        <mc:Fallback xmlns="">
          <p:pic>
            <p:nvPicPr>
              <p:cNvPr id="160" name="墨迹 159">
                <a:extLst>
                  <a:ext uri="{FF2B5EF4-FFF2-40B4-BE49-F238E27FC236}">
                    <a16:creationId xmlns:a16="http://schemas.microsoft.com/office/drawing/2014/main" id="{DB134F12-360F-BC41-AE79-921E2570603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68060" y="4635351"/>
                <a:ext cx="18072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3885B51E-1583-2743-AB6A-62252A8FC887}"/>
                  </a:ext>
                </a:extLst>
              </p14:cNvPr>
              <p14:cNvContentPartPr/>
              <p14:nvPr/>
            </p14:nvContentPartPr>
            <p14:xfrm>
              <a:off x="7117660" y="5022711"/>
              <a:ext cx="441720" cy="249480"/>
            </p14:xfrm>
          </p:contentPart>
        </mc:Choice>
        <mc:Fallback xmlns=""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3885B51E-1583-2743-AB6A-62252A8FC88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110100" y="5015151"/>
                <a:ext cx="456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102B18EB-E1D7-6340-BCBD-AA7B0ECA2159}"/>
                  </a:ext>
                </a:extLst>
              </p14:cNvPr>
              <p14:cNvContentPartPr/>
              <p14:nvPr/>
            </p14:nvContentPartPr>
            <p14:xfrm>
              <a:off x="7758100" y="5124951"/>
              <a:ext cx="31320" cy="4752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102B18EB-E1D7-6340-BCBD-AA7B0ECA215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50540" y="5117391"/>
                <a:ext cx="464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31F58683-74C6-DB4B-B26F-799FA18FDF88}"/>
                  </a:ext>
                </a:extLst>
              </p14:cNvPr>
              <p14:cNvContentPartPr/>
              <p14:nvPr/>
            </p14:nvContentPartPr>
            <p14:xfrm>
              <a:off x="7789060" y="5265351"/>
              <a:ext cx="37800" cy="19080"/>
            </p14:xfrm>
          </p:contentPart>
        </mc:Choice>
        <mc:Fallback xmlns=""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31F58683-74C6-DB4B-B26F-799FA18FDF8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781500" y="5257791"/>
                <a:ext cx="52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397A1809-BD85-AC4E-BC93-FCDC046B9E2D}"/>
                  </a:ext>
                </a:extLst>
              </p14:cNvPr>
              <p14:cNvContentPartPr/>
              <p14:nvPr/>
            </p14:nvContentPartPr>
            <p14:xfrm>
              <a:off x="8237980" y="4841991"/>
              <a:ext cx="261000" cy="249480"/>
            </p14:xfrm>
          </p:contentPart>
        </mc:Choice>
        <mc:Fallback xmlns=""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397A1809-BD85-AC4E-BC93-FCDC046B9E2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30420" y="4834431"/>
                <a:ext cx="276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2B21844F-53EF-2C48-A614-38F2730274CE}"/>
                  </a:ext>
                </a:extLst>
              </p14:cNvPr>
              <p14:cNvContentPartPr/>
              <p14:nvPr/>
            </p14:nvContentPartPr>
            <p14:xfrm>
              <a:off x="8580340" y="4525191"/>
              <a:ext cx="233640" cy="223920"/>
            </p14:xfrm>
          </p:contentPart>
        </mc:Choice>
        <mc:Fallback xmlns=""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2B21844F-53EF-2C48-A614-38F2730274C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572780" y="4517631"/>
                <a:ext cx="24840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6793190B-9A53-C746-8EB4-EE69B997D841}"/>
                  </a:ext>
                </a:extLst>
              </p14:cNvPr>
              <p14:cNvContentPartPr/>
              <p14:nvPr/>
            </p14:nvContentPartPr>
            <p14:xfrm>
              <a:off x="8729380" y="4642911"/>
              <a:ext cx="25200" cy="17460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6793190B-9A53-C746-8EB4-EE69B997D84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21820" y="4635351"/>
                <a:ext cx="40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78E00AFF-0586-6645-9293-99EE2136DF7D}"/>
                  </a:ext>
                </a:extLst>
              </p14:cNvPr>
              <p14:cNvContentPartPr/>
              <p14:nvPr/>
            </p14:nvContentPartPr>
            <p14:xfrm>
              <a:off x="8915860" y="4941711"/>
              <a:ext cx="118800" cy="19332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78E00AFF-0586-6645-9293-99EE2136DF7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08300" y="4934151"/>
                <a:ext cx="1335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68" name="墨迹 167">
                <a:extLst>
                  <a:ext uri="{FF2B5EF4-FFF2-40B4-BE49-F238E27FC236}">
                    <a16:creationId xmlns:a16="http://schemas.microsoft.com/office/drawing/2014/main" id="{3F8FD4DC-BDCB-EE43-B282-D84FF776AA23}"/>
                  </a:ext>
                </a:extLst>
              </p14:cNvPr>
              <p14:cNvContentPartPr/>
              <p14:nvPr/>
            </p14:nvContentPartPr>
            <p14:xfrm>
              <a:off x="8886340" y="4991391"/>
              <a:ext cx="104760" cy="100080"/>
            </p14:xfrm>
          </p:contentPart>
        </mc:Choice>
        <mc:Fallback xmlns="">
          <p:pic>
            <p:nvPicPr>
              <p:cNvPr id="168" name="墨迹 167">
                <a:extLst>
                  <a:ext uri="{FF2B5EF4-FFF2-40B4-BE49-F238E27FC236}">
                    <a16:creationId xmlns:a16="http://schemas.microsoft.com/office/drawing/2014/main" id="{3F8FD4DC-BDCB-EE43-B282-D84FF776AA2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878780" y="4983831"/>
                <a:ext cx="1198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墨迹 185">
                <a:extLst>
                  <a:ext uri="{FF2B5EF4-FFF2-40B4-BE49-F238E27FC236}">
                    <a16:creationId xmlns:a16="http://schemas.microsoft.com/office/drawing/2014/main" id="{D698FAAF-B7E6-BA4C-8C64-A4DE4CBCE239}"/>
                  </a:ext>
                </a:extLst>
              </p14:cNvPr>
              <p14:cNvContentPartPr/>
              <p14:nvPr/>
            </p14:nvContentPartPr>
            <p14:xfrm>
              <a:off x="9270820" y="4512591"/>
              <a:ext cx="1737360" cy="622080"/>
            </p14:xfrm>
          </p:contentPart>
        </mc:Choice>
        <mc:Fallback xmlns="">
          <p:pic>
            <p:nvPicPr>
              <p:cNvPr id="185" name="墨迹 185">
                <a:extLst>
                  <a:ext uri="{FF2B5EF4-FFF2-40B4-BE49-F238E27FC236}">
                    <a16:creationId xmlns:a16="http://schemas.microsoft.com/office/drawing/2014/main" id="{D698FAAF-B7E6-BA4C-8C64-A4DE4CBCE23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263260" y="4505391"/>
                <a:ext cx="175248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88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B5B418FF-0D9B-5B46-97D1-0C7EB84A67B3}"/>
                  </a:ext>
                </a:extLst>
              </p14:cNvPr>
              <p14:cNvContentPartPr/>
              <p14:nvPr/>
            </p14:nvContentPartPr>
            <p14:xfrm>
              <a:off x="1389340" y="608751"/>
              <a:ext cx="1251000" cy="871920"/>
            </p14:xfrm>
          </p:contentPart>
        </mc:Choice>
        <mc:Fallback xmlns=""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B5B418FF-0D9B-5B46-97D1-0C7EB84A6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780" y="601191"/>
                <a:ext cx="1266120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B5B7095-03ED-9B4F-9311-B6E3F376CAE1}"/>
                  </a:ext>
                </a:extLst>
              </p14:cNvPr>
              <p14:cNvContentPartPr/>
              <p14:nvPr/>
            </p14:nvContentPartPr>
            <p14:xfrm>
              <a:off x="3163780" y="1231191"/>
              <a:ext cx="23040" cy="87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B5B7095-03ED-9B4F-9311-B6E3F376C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220" y="1223631"/>
                <a:ext cx="381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BB76DBE-4D4D-D843-B13A-49D371E5B93E}"/>
                  </a:ext>
                </a:extLst>
              </p14:cNvPr>
              <p14:cNvContentPartPr/>
              <p14:nvPr/>
            </p14:nvContentPartPr>
            <p14:xfrm>
              <a:off x="3867220" y="658431"/>
              <a:ext cx="293040" cy="5356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BB76DBE-4D4D-D843-B13A-49D371E5B9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9660" y="650871"/>
                <a:ext cx="308160" cy="5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D605C9A-8772-AC49-93E6-012757F1BDD5}"/>
                  </a:ext>
                </a:extLst>
              </p14:cNvPr>
              <p14:cNvContentPartPr/>
              <p14:nvPr/>
            </p14:nvContentPartPr>
            <p14:xfrm>
              <a:off x="5093380" y="813951"/>
              <a:ext cx="342720" cy="3366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D605C9A-8772-AC49-93E6-012757F1BD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85820" y="806751"/>
                <a:ext cx="3578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墨迹 16">
                <a:extLst>
                  <a:ext uri="{FF2B5EF4-FFF2-40B4-BE49-F238E27FC236}">
                    <a16:creationId xmlns:a16="http://schemas.microsoft.com/office/drawing/2014/main" id="{F76D575C-F5A6-A345-A2E7-9347A345586F}"/>
                  </a:ext>
                </a:extLst>
              </p14:cNvPr>
              <p14:cNvContentPartPr/>
              <p14:nvPr/>
            </p14:nvContentPartPr>
            <p14:xfrm>
              <a:off x="5741020" y="1156671"/>
              <a:ext cx="25200" cy="162000"/>
            </p14:xfrm>
          </p:contentPart>
        </mc:Choice>
        <mc:Fallback xmlns="">
          <p:pic>
            <p:nvPicPr>
              <p:cNvPr id="15" name="墨迹 16">
                <a:extLst>
                  <a:ext uri="{FF2B5EF4-FFF2-40B4-BE49-F238E27FC236}">
                    <a16:creationId xmlns:a16="http://schemas.microsoft.com/office/drawing/2014/main" id="{F76D575C-F5A6-A345-A2E7-9347A345586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3460" y="1149128"/>
                <a:ext cx="40320" cy="176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墨迹 17">
                <a:extLst>
                  <a:ext uri="{FF2B5EF4-FFF2-40B4-BE49-F238E27FC236}">
                    <a16:creationId xmlns:a16="http://schemas.microsoft.com/office/drawing/2014/main" id="{F3186B51-F2E3-DB42-830F-4EAC33551772}"/>
                  </a:ext>
                </a:extLst>
              </p14:cNvPr>
              <p14:cNvContentPartPr/>
              <p14:nvPr/>
            </p14:nvContentPartPr>
            <p14:xfrm>
              <a:off x="4527100" y="975951"/>
              <a:ext cx="230400" cy="173880"/>
            </p14:xfrm>
          </p:contentPart>
        </mc:Choice>
        <mc:Fallback xmlns="">
          <p:pic>
            <p:nvPicPr>
              <p:cNvPr id="16" name="墨迹 17">
                <a:extLst>
                  <a:ext uri="{FF2B5EF4-FFF2-40B4-BE49-F238E27FC236}">
                    <a16:creationId xmlns:a16="http://schemas.microsoft.com/office/drawing/2014/main" id="{F3186B51-F2E3-DB42-830F-4EAC335517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9552" y="968391"/>
                <a:ext cx="245496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9B6D19E-BD18-7D45-896B-3DF7730294A8}"/>
                  </a:ext>
                </a:extLst>
              </p14:cNvPr>
              <p14:cNvContentPartPr/>
              <p14:nvPr/>
            </p14:nvContentPartPr>
            <p14:xfrm>
              <a:off x="3145060" y="1113111"/>
              <a:ext cx="62640" cy="313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9B6D19E-BD18-7D45-896B-3DF7730294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7500" y="1105551"/>
                <a:ext cx="777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013AEA8D-A721-A440-9B35-AB77D38C1A49}"/>
                  </a:ext>
                </a:extLst>
              </p14:cNvPr>
              <p14:cNvContentPartPr/>
              <p14:nvPr/>
            </p14:nvContentPartPr>
            <p14:xfrm>
              <a:off x="3163780" y="1318311"/>
              <a:ext cx="31320" cy="19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013AEA8D-A721-A440-9B35-AB77D38C1A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6220" y="1310751"/>
                <a:ext cx="464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61660C2-BF86-6849-9592-36B637FE0530}"/>
                  </a:ext>
                </a:extLst>
              </p14:cNvPr>
              <p14:cNvContentPartPr/>
              <p14:nvPr/>
            </p14:nvContentPartPr>
            <p14:xfrm>
              <a:off x="3780100" y="2084031"/>
              <a:ext cx="174600" cy="2520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61660C2-BF86-6849-9592-36B637FE053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2540" y="2076471"/>
                <a:ext cx="189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8E282C69-820C-BF40-A897-658E266D3A94}"/>
                  </a:ext>
                </a:extLst>
              </p14:cNvPr>
              <p14:cNvContentPartPr/>
              <p14:nvPr/>
            </p14:nvContentPartPr>
            <p14:xfrm>
              <a:off x="3807460" y="2276991"/>
              <a:ext cx="203040" cy="3132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8E282C69-820C-BF40-A897-658E266D3A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99900" y="2269431"/>
                <a:ext cx="218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墨迹 28">
                <a:extLst>
                  <a:ext uri="{FF2B5EF4-FFF2-40B4-BE49-F238E27FC236}">
                    <a16:creationId xmlns:a16="http://schemas.microsoft.com/office/drawing/2014/main" id="{5FACB091-0930-F44B-B0CD-E4939B005D30}"/>
                  </a:ext>
                </a:extLst>
              </p14:cNvPr>
              <p14:cNvContentPartPr/>
              <p14:nvPr/>
            </p14:nvContentPartPr>
            <p14:xfrm>
              <a:off x="4259260" y="2022471"/>
              <a:ext cx="791280" cy="353880"/>
            </p14:xfrm>
          </p:contentPart>
        </mc:Choice>
        <mc:Fallback xmlns="">
          <p:pic>
            <p:nvPicPr>
              <p:cNvPr id="27" name="墨迹 28">
                <a:extLst>
                  <a:ext uri="{FF2B5EF4-FFF2-40B4-BE49-F238E27FC236}">
                    <a16:creationId xmlns:a16="http://schemas.microsoft.com/office/drawing/2014/main" id="{5FACB091-0930-F44B-B0CD-E4939B005D3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1697" y="2014911"/>
                <a:ext cx="806407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墨迹 29">
                <a:extLst>
                  <a:ext uri="{FF2B5EF4-FFF2-40B4-BE49-F238E27FC236}">
                    <a16:creationId xmlns:a16="http://schemas.microsoft.com/office/drawing/2014/main" id="{BABCE11E-B02F-6641-8821-B78D8D669B31}"/>
                  </a:ext>
                </a:extLst>
              </p14:cNvPr>
              <p14:cNvContentPartPr/>
              <p14:nvPr/>
            </p14:nvContentPartPr>
            <p14:xfrm>
              <a:off x="2952100" y="1972071"/>
              <a:ext cx="473400" cy="330120"/>
            </p14:xfrm>
          </p:contentPart>
        </mc:Choice>
        <mc:Fallback xmlns="">
          <p:pic>
            <p:nvPicPr>
              <p:cNvPr id="28" name="墨迹 29">
                <a:extLst>
                  <a:ext uri="{FF2B5EF4-FFF2-40B4-BE49-F238E27FC236}">
                    <a16:creationId xmlns:a16="http://schemas.microsoft.com/office/drawing/2014/main" id="{BABCE11E-B02F-6641-8821-B78D8D669B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4540" y="1964519"/>
                <a:ext cx="488520" cy="344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墨迹 34">
                <a:extLst>
                  <a:ext uri="{FF2B5EF4-FFF2-40B4-BE49-F238E27FC236}">
                    <a16:creationId xmlns:a16="http://schemas.microsoft.com/office/drawing/2014/main" id="{6279F1BD-F289-D74E-A8F8-4E4B3F59E13D}"/>
                  </a:ext>
                </a:extLst>
              </p14:cNvPr>
              <p14:cNvContentPartPr/>
              <p14:nvPr/>
            </p14:nvContentPartPr>
            <p14:xfrm>
              <a:off x="5846860" y="1679391"/>
              <a:ext cx="1537920" cy="912240"/>
            </p14:xfrm>
          </p:contentPart>
        </mc:Choice>
        <mc:Fallback xmlns="">
          <p:pic>
            <p:nvPicPr>
              <p:cNvPr id="34" name="墨迹 34">
                <a:extLst>
                  <a:ext uri="{FF2B5EF4-FFF2-40B4-BE49-F238E27FC236}">
                    <a16:creationId xmlns:a16="http://schemas.microsoft.com/office/drawing/2014/main" id="{6279F1BD-F289-D74E-A8F8-4E4B3F59E1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39300" y="1671828"/>
                <a:ext cx="1553040" cy="9273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47E57CE4-C18A-FB4B-A955-E4DCE348C8F3}"/>
                  </a:ext>
                </a:extLst>
              </p14:cNvPr>
              <p14:cNvContentPartPr/>
              <p14:nvPr/>
            </p14:nvContentPartPr>
            <p14:xfrm>
              <a:off x="1918540" y="3341511"/>
              <a:ext cx="299160" cy="498240"/>
            </p14:xfrm>
          </p:contentPart>
        </mc:Choice>
        <mc:Fallback xmlns=""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47E57CE4-C18A-FB4B-A955-E4DCE348C8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10980" y="3333951"/>
                <a:ext cx="3142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墨迹 42">
                <a:extLst>
                  <a:ext uri="{FF2B5EF4-FFF2-40B4-BE49-F238E27FC236}">
                    <a16:creationId xmlns:a16="http://schemas.microsoft.com/office/drawing/2014/main" id="{6DD7F21B-C1B6-1F40-A076-D10DF7EC54E4}"/>
                  </a:ext>
                </a:extLst>
              </p14:cNvPr>
              <p14:cNvContentPartPr/>
              <p14:nvPr/>
            </p14:nvContentPartPr>
            <p14:xfrm>
              <a:off x="2516140" y="3092751"/>
              <a:ext cx="548280" cy="847080"/>
            </p14:xfrm>
          </p:contentPart>
        </mc:Choice>
        <mc:Fallback xmlns="">
          <p:pic>
            <p:nvPicPr>
              <p:cNvPr id="42" name="墨迹 42">
                <a:extLst>
                  <a:ext uri="{FF2B5EF4-FFF2-40B4-BE49-F238E27FC236}">
                    <a16:creationId xmlns:a16="http://schemas.microsoft.com/office/drawing/2014/main" id="{6DD7F21B-C1B6-1F40-A076-D10DF7EC54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08580" y="3085191"/>
                <a:ext cx="563400" cy="86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墨迹 48">
                <a:extLst>
                  <a:ext uri="{FF2B5EF4-FFF2-40B4-BE49-F238E27FC236}">
                    <a16:creationId xmlns:a16="http://schemas.microsoft.com/office/drawing/2014/main" id="{58497B48-9F28-0649-99D3-1B16478F362B}"/>
                  </a:ext>
                </a:extLst>
              </p14:cNvPr>
              <p14:cNvContentPartPr/>
              <p14:nvPr/>
            </p14:nvContentPartPr>
            <p14:xfrm>
              <a:off x="3257020" y="3366711"/>
              <a:ext cx="971640" cy="448560"/>
            </p14:xfrm>
          </p:contentPart>
        </mc:Choice>
        <mc:Fallback xmlns="">
          <p:pic>
            <p:nvPicPr>
              <p:cNvPr id="48" name="墨迹 48">
                <a:extLst>
                  <a:ext uri="{FF2B5EF4-FFF2-40B4-BE49-F238E27FC236}">
                    <a16:creationId xmlns:a16="http://schemas.microsoft.com/office/drawing/2014/main" id="{58497B48-9F28-0649-99D3-1B16478F362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49460" y="3359151"/>
                <a:ext cx="98676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墨迹 56">
                <a:extLst>
                  <a:ext uri="{FF2B5EF4-FFF2-40B4-BE49-F238E27FC236}">
                    <a16:creationId xmlns:a16="http://schemas.microsoft.com/office/drawing/2014/main" id="{5DDE87D1-B735-794E-B330-0EE21269C3B6}"/>
                  </a:ext>
                </a:extLst>
              </p14:cNvPr>
              <p14:cNvContentPartPr/>
              <p14:nvPr/>
            </p14:nvContentPartPr>
            <p14:xfrm>
              <a:off x="4919140" y="3143151"/>
              <a:ext cx="1973880" cy="989640"/>
            </p14:xfrm>
          </p:contentPart>
        </mc:Choice>
        <mc:Fallback xmlns="">
          <p:pic>
            <p:nvPicPr>
              <p:cNvPr id="56" name="墨迹 56">
                <a:extLst>
                  <a:ext uri="{FF2B5EF4-FFF2-40B4-BE49-F238E27FC236}">
                    <a16:creationId xmlns:a16="http://schemas.microsoft.com/office/drawing/2014/main" id="{5DDE87D1-B735-794E-B330-0EE21269C3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11580" y="3135591"/>
                <a:ext cx="1989000" cy="10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566D08E8-935F-474F-AECD-F5C25580ABBE}"/>
                  </a:ext>
                </a:extLst>
              </p14:cNvPr>
              <p14:cNvContentPartPr/>
              <p14:nvPr/>
            </p14:nvContentPartPr>
            <p14:xfrm>
              <a:off x="1906660" y="4860711"/>
              <a:ext cx="311040" cy="439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566D08E8-935F-474F-AECD-F5C25580AB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899100" y="4853151"/>
                <a:ext cx="326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E38CB8BC-BC4B-2F42-B60E-3C5315CE68CF}"/>
                  </a:ext>
                </a:extLst>
              </p14:cNvPr>
              <p14:cNvContentPartPr/>
              <p14:nvPr/>
            </p14:nvContentPartPr>
            <p14:xfrm>
              <a:off x="2074060" y="4953951"/>
              <a:ext cx="37800" cy="31176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E38CB8BC-BC4B-2F42-B60E-3C5315CE68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66500" y="4946391"/>
                <a:ext cx="529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78134611-A005-7246-B2AD-ED7D13646F39}"/>
                  </a:ext>
                </a:extLst>
              </p14:cNvPr>
              <p14:cNvContentPartPr/>
              <p14:nvPr/>
            </p14:nvContentPartPr>
            <p14:xfrm>
              <a:off x="2142460" y="4953951"/>
              <a:ext cx="62640" cy="33048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78134611-A005-7246-B2AD-ED7D13646F3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5260" y="4946391"/>
                <a:ext cx="777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0D32C51A-CE7A-7847-914A-70C2C72A5807}"/>
                  </a:ext>
                </a:extLst>
              </p14:cNvPr>
              <p14:cNvContentPartPr/>
              <p14:nvPr/>
            </p14:nvContentPartPr>
            <p14:xfrm>
              <a:off x="1987660" y="5315031"/>
              <a:ext cx="366840" cy="5652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0D32C51A-CE7A-7847-914A-70C2C72A58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80100" y="5307471"/>
                <a:ext cx="381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516F59F5-07EE-8942-A531-F6953F85087D}"/>
                  </a:ext>
                </a:extLst>
              </p14:cNvPr>
              <p14:cNvContentPartPr/>
              <p14:nvPr/>
            </p14:nvContentPartPr>
            <p14:xfrm>
              <a:off x="2796220" y="4431231"/>
              <a:ext cx="93600" cy="15588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516F59F5-07EE-8942-A531-F6953F85087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88660" y="4423671"/>
                <a:ext cx="1087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AC237C23-9180-FD48-B6BC-84BB4C8EA1EF}"/>
                  </a:ext>
                </a:extLst>
              </p14:cNvPr>
              <p14:cNvContentPartPr/>
              <p14:nvPr/>
            </p14:nvContentPartPr>
            <p14:xfrm>
              <a:off x="2678140" y="4698711"/>
              <a:ext cx="218160" cy="34272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AC237C23-9180-FD48-B6BC-84BB4C8EA1E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70580" y="4691151"/>
                <a:ext cx="2332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41B35DC9-3A2A-9B4A-ACD9-248F7B7A0E37}"/>
                  </a:ext>
                </a:extLst>
              </p14:cNvPr>
              <p14:cNvContentPartPr/>
              <p14:nvPr/>
            </p14:nvContentPartPr>
            <p14:xfrm>
              <a:off x="2665540" y="5109831"/>
              <a:ext cx="597960" cy="26172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41B35DC9-3A2A-9B4A-ACD9-248F7B7A0E3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57980" y="5102271"/>
                <a:ext cx="613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B2613C25-D5C7-6943-B3F9-BC778EE71FF7}"/>
                  </a:ext>
                </a:extLst>
              </p14:cNvPr>
              <p14:cNvContentPartPr/>
              <p14:nvPr/>
            </p14:nvContentPartPr>
            <p14:xfrm>
              <a:off x="3064060" y="5234391"/>
              <a:ext cx="50040" cy="25200"/>
            </p14:xfrm>
          </p:contentPart>
        </mc:Choice>
        <mc:Fallback xmlns=""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B2613C25-D5C7-6943-B3F9-BC778EE71F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56500" y="5226831"/>
                <a:ext cx="65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525F31B8-51BA-7E43-9D08-6034065DA99F}"/>
                  </a:ext>
                </a:extLst>
              </p14:cNvPr>
              <p14:cNvContentPartPr/>
              <p14:nvPr/>
            </p14:nvContentPartPr>
            <p14:xfrm>
              <a:off x="3786220" y="4960431"/>
              <a:ext cx="622800" cy="5652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525F31B8-51BA-7E43-9D08-6034065DA9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78660" y="4952871"/>
                <a:ext cx="6379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73ECAFEC-A655-534D-AC0C-BFDDB96FF4C7}"/>
                  </a:ext>
                </a:extLst>
              </p14:cNvPr>
              <p14:cNvContentPartPr/>
              <p14:nvPr/>
            </p14:nvContentPartPr>
            <p14:xfrm>
              <a:off x="3767500" y="5053671"/>
              <a:ext cx="703800" cy="6876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73ECAFEC-A655-534D-AC0C-BFDDB96FF4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59940" y="5046111"/>
                <a:ext cx="7189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8F64A896-3140-C54A-A80A-B1657D604A86}"/>
                  </a:ext>
                </a:extLst>
              </p14:cNvPr>
              <p14:cNvContentPartPr/>
              <p14:nvPr/>
            </p14:nvContentPartPr>
            <p14:xfrm>
              <a:off x="4265380" y="4811031"/>
              <a:ext cx="311760" cy="4982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8F64A896-3140-C54A-A80A-B1657D604A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257820" y="4803471"/>
                <a:ext cx="3268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3796E97-9B86-B948-A449-9D2178F76B71}"/>
                  </a:ext>
                </a:extLst>
              </p14:cNvPr>
              <p14:cNvContentPartPr/>
              <p14:nvPr/>
            </p14:nvContentPartPr>
            <p14:xfrm>
              <a:off x="3575260" y="4854591"/>
              <a:ext cx="578520" cy="42984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3796E97-9B86-B948-A449-9D2178F76B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67700" y="4847031"/>
                <a:ext cx="5936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B8F7C797-D230-054A-B311-A4979D517AF5}"/>
                  </a:ext>
                </a:extLst>
              </p14:cNvPr>
              <p14:cNvContentPartPr/>
              <p14:nvPr/>
            </p14:nvContentPartPr>
            <p14:xfrm>
              <a:off x="5292820" y="4723551"/>
              <a:ext cx="212040" cy="7218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B8F7C797-D230-054A-B311-A4979D517A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285260" y="4716351"/>
                <a:ext cx="227160" cy="7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ACC22B44-58A2-5243-BF03-3ED0C14CAE44}"/>
                  </a:ext>
                </a:extLst>
              </p14:cNvPr>
              <p14:cNvContentPartPr/>
              <p14:nvPr/>
            </p14:nvContentPartPr>
            <p14:xfrm>
              <a:off x="5809420" y="4642911"/>
              <a:ext cx="124200" cy="523440"/>
            </p14:xfrm>
          </p:contentPart>
        </mc:Choice>
        <mc:Fallback xmlns=""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ACC22B44-58A2-5243-BF03-3ED0C14CAE4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01860" y="4635351"/>
                <a:ext cx="13932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ADDF20FB-1AD5-364D-A40F-DCE33BD2C9C5}"/>
                  </a:ext>
                </a:extLst>
              </p14:cNvPr>
              <p14:cNvContentPartPr/>
              <p14:nvPr/>
            </p14:nvContentPartPr>
            <p14:xfrm>
              <a:off x="6089500" y="4518351"/>
              <a:ext cx="299160" cy="629280"/>
            </p14:xfrm>
          </p:contentPart>
        </mc:Choice>
        <mc:Fallback xmlns=""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ADDF20FB-1AD5-364D-A40F-DCE33BD2C9C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81940" y="4510791"/>
                <a:ext cx="31428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C9A0F837-6D23-3B4A-9B4A-01B146F2D09D}"/>
                  </a:ext>
                </a:extLst>
              </p14:cNvPr>
              <p14:cNvContentPartPr/>
              <p14:nvPr/>
            </p14:nvContentPartPr>
            <p14:xfrm>
              <a:off x="6500620" y="4592871"/>
              <a:ext cx="230760" cy="72864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C9A0F837-6D23-3B4A-9B4A-01B146F2D09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3060" y="4585311"/>
                <a:ext cx="2458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0D652E4D-35CB-F14A-8EFA-BE5A180F0273}"/>
                  </a:ext>
                </a:extLst>
              </p14:cNvPr>
              <p14:cNvContentPartPr/>
              <p14:nvPr/>
            </p14:nvContentPartPr>
            <p14:xfrm>
              <a:off x="7123060" y="5227911"/>
              <a:ext cx="31320" cy="12960"/>
            </p14:xfrm>
          </p:contentPart>
        </mc:Choice>
        <mc:Fallback xmlns=""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0D652E4D-35CB-F14A-8EFA-BE5A180F027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15500" y="5220351"/>
                <a:ext cx="464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66D6F04D-205D-E64B-91FB-0054EFC80DFB}"/>
                  </a:ext>
                </a:extLst>
              </p14:cNvPr>
              <p14:cNvContentPartPr/>
              <p14:nvPr/>
            </p14:nvContentPartPr>
            <p14:xfrm>
              <a:off x="7123060" y="5327631"/>
              <a:ext cx="19080" cy="309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66D6F04D-205D-E64B-91FB-0054EFC80D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15500" y="5320071"/>
                <a:ext cx="3420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9458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B61F580-B9B5-8D44-8A7D-D8453B02701E}"/>
                  </a:ext>
                </a:extLst>
              </p14:cNvPr>
              <p14:cNvContentPartPr/>
              <p14:nvPr/>
            </p14:nvContentPartPr>
            <p14:xfrm>
              <a:off x="3419020" y="527751"/>
              <a:ext cx="398880" cy="5227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B61F580-B9B5-8D44-8A7D-D8453B027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1460" y="520191"/>
                <a:ext cx="414000" cy="5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9">
                <a:extLst>
                  <a:ext uri="{FF2B5EF4-FFF2-40B4-BE49-F238E27FC236}">
                    <a16:creationId xmlns:a16="http://schemas.microsoft.com/office/drawing/2014/main" id="{1815CBD0-7D82-764B-AA49-E1DD92947E75}"/>
                  </a:ext>
                </a:extLst>
              </p14:cNvPr>
              <p14:cNvContentPartPr/>
              <p14:nvPr/>
            </p14:nvContentPartPr>
            <p14:xfrm>
              <a:off x="1308340" y="521631"/>
              <a:ext cx="1731240" cy="722520"/>
            </p14:xfrm>
          </p:contentPart>
        </mc:Choice>
        <mc:Fallback xmlns="">
          <p:pic>
            <p:nvPicPr>
              <p:cNvPr id="9" name="墨迹 9">
                <a:extLst>
                  <a:ext uri="{FF2B5EF4-FFF2-40B4-BE49-F238E27FC236}">
                    <a16:creationId xmlns:a16="http://schemas.microsoft.com/office/drawing/2014/main" id="{1815CBD0-7D82-764B-AA49-E1DD92947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778" y="514071"/>
                <a:ext cx="1746363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墨迹 15">
                <a:extLst>
                  <a:ext uri="{FF2B5EF4-FFF2-40B4-BE49-F238E27FC236}">
                    <a16:creationId xmlns:a16="http://schemas.microsoft.com/office/drawing/2014/main" id="{BF6B0463-E006-5742-A5FD-D19FAE77978F}"/>
                  </a:ext>
                </a:extLst>
              </p14:cNvPr>
              <p14:cNvContentPartPr/>
              <p14:nvPr/>
            </p14:nvContentPartPr>
            <p14:xfrm>
              <a:off x="2427660" y="1726968"/>
              <a:ext cx="281880" cy="294840"/>
            </p14:xfrm>
          </p:contentPart>
        </mc:Choice>
        <mc:Fallback xmlns="">
          <p:pic>
            <p:nvPicPr>
              <p:cNvPr id="15" name="墨迹 15">
                <a:extLst>
                  <a:ext uri="{FF2B5EF4-FFF2-40B4-BE49-F238E27FC236}">
                    <a16:creationId xmlns:a16="http://schemas.microsoft.com/office/drawing/2014/main" id="{BF6B0463-E006-5742-A5FD-D19FAE7797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0100" y="1719417"/>
                <a:ext cx="297000" cy="30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19">
                <a:extLst>
                  <a:ext uri="{FF2B5EF4-FFF2-40B4-BE49-F238E27FC236}">
                    <a16:creationId xmlns:a16="http://schemas.microsoft.com/office/drawing/2014/main" id="{1826A83D-6475-1E46-97C2-12E085751A88}"/>
                  </a:ext>
                </a:extLst>
              </p14:cNvPr>
              <p14:cNvContentPartPr/>
              <p14:nvPr/>
            </p14:nvContentPartPr>
            <p14:xfrm>
              <a:off x="2995380" y="1860168"/>
              <a:ext cx="228960" cy="95400"/>
            </p14:xfrm>
          </p:contentPart>
        </mc:Choice>
        <mc:Fallback xmlns="">
          <p:pic>
            <p:nvPicPr>
              <p:cNvPr id="19" name="墨迹 19">
                <a:extLst>
                  <a:ext uri="{FF2B5EF4-FFF2-40B4-BE49-F238E27FC236}">
                    <a16:creationId xmlns:a16="http://schemas.microsoft.com/office/drawing/2014/main" id="{1826A83D-6475-1E46-97C2-12E085751A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87832" y="1852636"/>
                <a:ext cx="244056" cy="1104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DDBBA67-EB8D-004C-A2E4-7B0BCF47DB4D}"/>
                  </a:ext>
                </a:extLst>
              </p14:cNvPr>
              <p14:cNvContentPartPr/>
              <p14:nvPr/>
            </p14:nvContentPartPr>
            <p14:xfrm>
              <a:off x="3553380" y="1678728"/>
              <a:ext cx="133920" cy="2865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DDBBA67-EB8D-004C-A2E4-7B0BCF47DB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45820" y="1671168"/>
                <a:ext cx="149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墨迹 26">
                <a:extLst>
                  <a:ext uri="{FF2B5EF4-FFF2-40B4-BE49-F238E27FC236}">
                    <a16:creationId xmlns:a16="http://schemas.microsoft.com/office/drawing/2014/main" id="{90D99F98-F640-2E40-8C44-15A96EA9AE95}"/>
                  </a:ext>
                </a:extLst>
              </p14:cNvPr>
              <p14:cNvContentPartPr/>
              <p14:nvPr/>
            </p14:nvContentPartPr>
            <p14:xfrm>
              <a:off x="3920580" y="1769448"/>
              <a:ext cx="186480" cy="167400"/>
            </p14:xfrm>
          </p:contentPart>
        </mc:Choice>
        <mc:Fallback xmlns="">
          <p:pic>
            <p:nvPicPr>
              <p:cNvPr id="26" name="墨迹 26">
                <a:extLst>
                  <a:ext uri="{FF2B5EF4-FFF2-40B4-BE49-F238E27FC236}">
                    <a16:creationId xmlns:a16="http://schemas.microsoft.com/office/drawing/2014/main" id="{90D99F98-F640-2E40-8C44-15A96EA9AE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3020" y="1761888"/>
                <a:ext cx="2016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6FDAD23-5D62-5D4B-90B3-E59C50370842}"/>
                  </a:ext>
                </a:extLst>
              </p14:cNvPr>
              <p14:cNvContentPartPr/>
              <p14:nvPr/>
            </p14:nvContentPartPr>
            <p14:xfrm>
              <a:off x="5208300" y="1774128"/>
              <a:ext cx="205560" cy="17208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6FDAD23-5D62-5D4B-90B3-E59C503708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00740" y="1766568"/>
                <a:ext cx="22068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墨迹 39">
                <a:extLst>
                  <a:ext uri="{FF2B5EF4-FFF2-40B4-BE49-F238E27FC236}">
                    <a16:creationId xmlns:a16="http://schemas.microsoft.com/office/drawing/2014/main" id="{D62100F1-E12C-FA4A-AAE8-B47034FBFAF7}"/>
                  </a:ext>
                </a:extLst>
              </p14:cNvPr>
              <p14:cNvContentPartPr/>
              <p14:nvPr/>
            </p14:nvContentPartPr>
            <p14:xfrm>
              <a:off x="5604300" y="1745688"/>
              <a:ext cx="410400" cy="209880"/>
            </p14:xfrm>
          </p:contentPart>
        </mc:Choice>
        <mc:Fallback xmlns="">
          <p:pic>
            <p:nvPicPr>
              <p:cNvPr id="38" name="墨迹 39">
                <a:extLst>
                  <a:ext uri="{FF2B5EF4-FFF2-40B4-BE49-F238E27FC236}">
                    <a16:creationId xmlns:a16="http://schemas.microsoft.com/office/drawing/2014/main" id="{D62100F1-E12C-FA4A-AAE8-B47034FBFA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96740" y="1738115"/>
                <a:ext cx="425520" cy="22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墨迹 40">
                <a:extLst>
                  <a:ext uri="{FF2B5EF4-FFF2-40B4-BE49-F238E27FC236}">
                    <a16:creationId xmlns:a16="http://schemas.microsoft.com/office/drawing/2014/main" id="{223E3CCF-AE87-8E48-85CB-F21E8B89F8C3}"/>
                  </a:ext>
                </a:extLst>
              </p14:cNvPr>
              <p14:cNvContentPartPr/>
              <p14:nvPr/>
            </p14:nvContentPartPr>
            <p14:xfrm>
              <a:off x="4402260" y="1774128"/>
              <a:ext cx="619920" cy="209520"/>
            </p14:xfrm>
          </p:contentPart>
        </mc:Choice>
        <mc:Fallback xmlns="">
          <p:pic>
            <p:nvPicPr>
              <p:cNvPr id="39" name="墨迹 40">
                <a:extLst>
                  <a:ext uri="{FF2B5EF4-FFF2-40B4-BE49-F238E27FC236}">
                    <a16:creationId xmlns:a16="http://schemas.microsoft.com/office/drawing/2014/main" id="{223E3CCF-AE87-8E48-85CB-F21E8B89F8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4700" y="1766568"/>
                <a:ext cx="6350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墨迹 60">
                <a:extLst>
                  <a:ext uri="{FF2B5EF4-FFF2-40B4-BE49-F238E27FC236}">
                    <a16:creationId xmlns:a16="http://schemas.microsoft.com/office/drawing/2014/main" id="{EA4AFE76-2D94-A540-8A2A-38F088BD4B9C}"/>
                  </a:ext>
                </a:extLst>
              </p14:cNvPr>
              <p14:cNvContentPartPr/>
              <p14:nvPr/>
            </p14:nvContentPartPr>
            <p14:xfrm>
              <a:off x="5795100" y="2346528"/>
              <a:ext cx="706320" cy="339120"/>
            </p14:xfrm>
          </p:contentPart>
        </mc:Choice>
        <mc:Fallback xmlns="">
          <p:pic>
            <p:nvPicPr>
              <p:cNvPr id="58" name="墨迹 60">
                <a:extLst>
                  <a:ext uri="{FF2B5EF4-FFF2-40B4-BE49-F238E27FC236}">
                    <a16:creationId xmlns:a16="http://schemas.microsoft.com/office/drawing/2014/main" id="{EA4AFE76-2D94-A540-8A2A-38F088BD4B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87540" y="2338968"/>
                <a:ext cx="7214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墨迹 61">
                <a:extLst>
                  <a:ext uri="{FF2B5EF4-FFF2-40B4-BE49-F238E27FC236}">
                    <a16:creationId xmlns:a16="http://schemas.microsoft.com/office/drawing/2014/main" id="{E01EC356-388B-7C49-A5DB-1D252E219FFF}"/>
                  </a:ext>
                </a:extLst>
              </p14:cNvPr>
              <p14:cNvContentPartPr/>
              <p14:nvPr/>
            </p14:nvContentPartPr>
            <p14:xfrm>
              <a:off x="3615300" y="2308368"/>
              <a:ext cx="1955880" cy="415080"/>
            </p14:xfrm>
          </p:contentPart>
        </mc:Choice>
        <mc:Fallback xmlns="">
          <p:pic>
            <p:nvPicPr>
              <p:cNvPr id="59" name="墨迹 61">
                <a:extLst>
                  <a:ext uri="{FF2B5EF4-FFF2-40B4-BE49-F238E27FC236}">
                    <a16:creationId xmlns:a16="http://schemas.microsoft.com/office/drawing/2014/main" id="{E01EC356-388B-7C49-A5DB-1D252E219F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07740" y="2300815"/>
                <a:ext cx="1971000" cy="430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墨迹 62">
                <a:extLst>
                  <a:ext uri="{FF2B5EF4-FFF2-40B4-BE49-F238E27FC236}">
                    <a16:creationId xmlns:a16="http://schemas.microsoft.com/office/drawing/2014/main" id="{0596EF22-72E4-AD4B-866A-92E569FE98F4}"/>
                  </a:ext>
                </a:extLst>
              </p14:cNvPr>
              <p14:cNvContentPartPr/>
              <p14:nvPr/>
            </p14:nvContentPartPr>
            <p14:xfrm>
              <a:off x="3104820" y="2561088"/>
              <a:ext cx="248400" cy="129240"/>
            </p14:xfrm>
          </p:contentPart>
        </mc:Choice>
        <mc:Fallback xmlns="">
          <p:pic>
            <p:nvPicPr>
              <p:cNvPr id="60" name="墨迹 62">
                <a:extLst>
                  <a:ext uri="{FF2B5EF4-FFF2-40B4-BE49-F238E27FC236}">
                    <a16:creationId xmlns:a16="http://schemas.microsoft.com/office/drawing/2014/main" id="{0596EF22-72E4-AD4B-866A-92E569FE98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7260" y="2553528"/>
                <a:ext cx="263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C63C53F4-7C93-574D-8D0F-C1F479EE50D1}"/>
                  </a:ext>
                </a:extLst>
              </p14:cNvPr>
              <p14:cNvContentPartPr/>
              <p14:nvPr/>
            </p14:nvContentPartPr>
            <p14:xfrm>
              <a:off x="7450020" y="2437248"/>
              <a:ext cx="47880" cy="2145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C63C53F4-7C93-574D-8D0F-C1F479EE50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42460" y="2429688"/>
                <a:ext cx="63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45E8BEE0-F8BC-C440-A61E-8B788A540160}"/>
                  </a:ext>
                </a:extLst>
              </p14:cNvPr>
              <p14:cNvContentPartPr/>
              <p14:nvPr/>
            </p14:nvContentPartPr>
            <p14:xfrm>
              <a:off x="7736220" y="2418168"/>
              <a:ext cx="33840" cy="18648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45E8BEE0-F8BC-C440-A61E-8B788A5401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28660" y="2410608"/>
                <a:ext cx="489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8BD9B982-8911-794B-8613-3E9B500B7A4F}"/>
                  </a:ext>
                </a:extLst>
              </p14:cNvPr>
              <p14:cNvContentPartPr/>
              <p14:nvPr/>
            </p14:nvContentPartPr>
            <p14:xfrm>
              <a:off x="7989300" y="2413488"/>
              <a:ext cx="52920" cy="18576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8BD9B982-8911-794B-8613-3E9B500B7A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81740" y="2405928"/>
                <a:ext cx="68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46A3931-CA3E-8E46-9584-3C67966C5CA7}"/>
                  </a:ext>
                </a:extLst>
              </p14:cNvPr>
              <p14:cNvContentPartPr/>
              <p14:nvPr/>
            </p14:nvContentPartPr>
            <p14:xfrm>
              <a:off x="8256420" y="2370288"/>
              <a:ext cx="43200" cy="26280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46A3931-CA3E-8E46-9584-3C67966C5CA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48860" y="2362728"/>
                <a:ext cx="583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墨迹 70">
                <a:extLst>
                  <a:ext uri="{FF2B5EF4-FFF2-40B4-BE49-F238E27FC236}">
                    <a16:creationId xmlns:a16="http://schemas.microsoft.com/office/drawing/2014/main" id="{1CEF35E6-053D-D147-89E5-3669F7A93828}"/>
                  </a:ext>
                </a:extLst>
              </p14:cNvPr>
              <p14:cNvContentPartPr/>
              <p14:nvPr/>
            </p14:nvContentPartPr>
            <p14:xfrm>
              <a:off x="6853860" y="2499168"/>
              <a:ext cx="339120" cy="167400"/>
            </p14:xfrm>
          </p:contentPart>
        </mc:Choice>
        <mc:Fallback xmlns="">
          <p:pic>
            <p:nvPicPr>
              <p:cNvPr id="70" name="墨迹 70">
                <a:extLst>
                  <a:ext uri="{FF2B5EF4-FFF2-40B4-BE49-F238E27FC236}">
                    <a16:creationId xmlns:a16="http://schemas.microsoft.com/office/drawing/2014/main" id="{1CEF35E6-053D-D147-89E5-3669F7A9382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46300" y="2491608"/>
                <a:ext cx="3542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68F9E381-1605-B44A-81D3-84A36FE91E54}"/>
                  </a:ext>
                </a:extLst>
              </p14:cNvPr>
              <p14:cNvContentPartPr/>
              <p14:nvPr/>
            </p14:nvContentPartPr>
            <p14:xfrm>
              <a:off x="3534300" y="3476928"/>
              <a:ext cx="157680" cy="28188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68F9E381-1605-B44A-81D3-84A36FE91E5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26740" y="3469368"/>
                <a:ext cx="1728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墨迹 78">
                <a:extLst>
                  <a:ext uri="{FF2B5EF4-FFF2-40B4-BE49-F238E27FC236}">
                    <a16:creationId xmlns:a16="http://schemas.microsoft.com/office/drawing/2014/main" id="{C4BB331D-9002-9B47-8AA3-E281F3A77EDB}"/>
                  </a:ext>
                </a:extLst>
              </p14:cNvPr>
              <p14:cNvContentPartPr/>
              <p14:nvPr/>
            </p14:nvContentPartPr>
            <p14:xfrm>
              <a:off x="3014460" y="3596088"/>
              <a:ext cx="153000" cy="124200"/>
            </p14:xfrm>
          </p:contentPart>
        </mc:Choice>
        <mc:Fallback xmlns="">
          <p:pic>
            <p:nvPicPr>
              <p:cNvPr id="77" name="墨迹 78">
                <a:extLst>
                  <a:ext uri="{FF2B5EF4-FFF2-40B4-BE49-F238E27FC236}">
                    <a16:creationId xmlns:a16="http://schemas.microsoft.com/office/drawing/2014/main" id="{C4BB331D-9002-9B47-8AA3-E281F3A77E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06900" y="3588528"/>
                <a:ext cx="1681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墨迹 79">
                <a:extLst>
                  <a:ext uri="{FF2B5EF4-FFF2-40B4-BE49-F238E27FC236}">
                    <a16:creationId xmlns:a16="http://schemas.microsoft.com/office/drawing/2014/main" id="{8910217B-4A00-C64B-84B7-46CC940EB7E5}"/>
                  </a:ext>
                </a:extLst>
              </p14:cNvPr>
              <p14:cNvContentPartPr/>
              <p14:nvPr/>
            </p14:nvContentPartPr>
            <p14:xfrm>
              <a:off x="2456100" y="3524808"/>
              <a:ext cx="338760" cy="281520"/>
            </p14:xfrm>
          </p:contentPart>
        </mc:Choice>
        <mc:Fallback xmlns="">
          <p:pic>
            <p:nvPicPr>
              <p:cNvPr id="78" name="墨迹 79">
                <a:extLst>
                  <a:ext uri="{FF2B5EF4-FFF2-40B4-BE49-F238E27FC236}">
                    <a16:creationId xmlns:a16="http://schemas.microsoft.com/office/drawing/2014/main" id="{8910217B-4A00-C64B-84B7-46CC940EB7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48532" y="3517258"/>
                <a:ext cx="353896" cy="296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墨迹 83">
                <a:extLst>
                  <a:ext uri="{FF2B5EF4-FFF2-40B4-BE49-F238E27FC236}">
                    <a16:creationId xmlns:a16="http://schemas.microsoft.com/office/drawing/2014/main" id="{0C469C88-E237-784F-8A17-F81535F8A191}"/>
                  </a:ext>
                </a:extLst>
              </p14:cNvPr>
              <p14:cNvContentPartPr/>
              <p14:nvPr/>
            </p14:nvContentPartPr>
            <p14:xfrm>
              <a:off x="3910860" y="3586728"/>
              <a:ext cx="200520" cy="148320"/>
            </p14:xfrm>
          </p:contentPart>
        </mc:Choice>
        <mc:Fallback xmlns="">
          <p:pic>
            <p:nvPicPr>
              <p:cNvPr id="83" name="墨迹 83">
                <a:extLst>
                  <a:ext uri="{FF2B5EF4-FFF2-40B4-BE49-F238E27FC236}">
                    <a16:creationId xmlns:a16="http://schemas.microsoft.com/office/drawing/2014/main" id="{0C469C88-E237-784F-8A17-F81535F8A1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03660" y="3579168"/>
                <a:ext cx="215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墨迹 91">
                <a:extLst>
                  <a:ext uri="{FF2B5EF4-FFF2-40B4-BE49-F238E27FC236}">
                    <a16:creationId xmlns:a16="http://schemas.microsoft.com/office/drawing/2014/main" id="{D0392853-BC4E-854D-A0DC-20BE779B2136}"/>
                  </a:ext>
                </a:extLst>
              </p14:cNvPr>
              <p14:cNvContentPartPr/>
              <p14:nvPr/>
            </p14:nvContentPartPr>
            <p14:xfrm>
              <a:off x="4793580" y="3472608"/>
              <a:ext cx="324360" cy="219240"/>
            </p14:xfrm>
          </p:contentPart>
        </mc:Choice>
        <mc:Fallback xmlns="">
          <p:pic>
            <p:nvPicPr>
              <p:cNvPr id="90" name="墨迹 91">
                <a:extLst>
                  <a:ext uri="{FF2B5EF4-FFF2-40B4-BE49-F238E27FC236}">
                    <a16:creationId xmlns:a16="http://schemas.microsoft.com/office/drawing/2014/main" id="{D0392853-BC4E-854D-A0DC-20BE779B21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86028" y="3465048"/>
                <a:ext cx="339463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墨迹 92">
                <a:extLst>
                  <a:ext uri="{FF2B5EF4-FFF2-40B4-BE49-F238E27FC236}">
                    <a16:creationId xmlns:a16="http://schemas.microsoft.com/office/drawing/2014/main" id="{B9852229-4B4C-DB44-ABE4-7051936BE3BF}"/>
                  </a:ext>
                </a:extLst>
              </p14:cNvPr>
              <p14:cNvContentPartPr/>
              <p14:nvPr/>
            </p14:nvContentPartPr>
            <p14:xfrm>
              <a:off x="4335660" y="3505728"/>
              <a:ext cx="257400" cy="219600"/>
            </p14:xfrm>
          </p:contentPart>
        </mc:Choice>
        <mc:Fallback xmlns="">
          <p:pic>
            <p:nvPicPr>
              <p:cNvPr id="91" name="墨迹 92">
                <a:extLst>
                  <a:ext uri="{FF2B5EF4-FFF2-40B4-BE49-F238E27FC236}">
                    <a16:creationId xmlns:a16="http://schemas.microsoft.com/office/drawing/2014/main" id="{B9852229-4B4C-DB44-ABE4-7051936BE3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28100" y="3498168"/>
                <a:ext cx="272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墨迹 101">
                <a:extLst>
                  <a:ext uri="{FF2B5EF4-FFF2-40B4-BE49-F238E27FC236}">
                    <a16:creationId xmlns:a16="http://schemas.microsoft.com/office/drawing/2014/main" id="{85110E18-DB47-9743-8450-B70013F946E0}"/>
                  </a:ext>
                </a:extLst>
              </p14:cNvPr>
              <p14:cNvContentPartPr/>
              <p14:nvPr/>
            </p14:nvContentPartPr>
            <p14:xfrm>
              <a:off x="6233940" y="3243288"/>
              <a:ext cx="752040" cy="448560"/>
            </p14:xfrm>
          </p:contentPart>
        </mc:Choice>
        <mc:Fallback xmlns="">
          <p:pic>
            <p:nvPicPr>
              <p:cNvPr id="100" name="墨迹 101">
                <a:extLst>
                  <a:ext uri="{FF2B5EF4-FFF2-40B4-BE49-F238E27FC236}">
                    <a16:creationId xmlns:a16="http://schemas.microsoft.com/office/drawing/2014/main" id="{85110E18-DB47-9743-8450-B70013F946E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26380" y="3235728"/>
                <a:ext cx="76680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1" name="墨迹 102">
                <a:extLst>
                  <a:ext uri="{FF2B5EF4-FFF2-40B4-BE49-F238E27FC236}">
                    <a16:creationId xmlns:a16="http://schemas.microsoft.com/office/drawing/2014/main" id="{5C45A726-6C19-B240-8E8E-F520DC7B2120}"/>
                  </a:ext>
                </a:extLst>
              </p14:cNvPr>
              <p14:cNvContentPartPr/>
              <p14:nvPr/>
            </p14:nvContentPartPr>
            <p14:xfrm>
              <a:off x="5608980" y="3505728"/>
              <a:ext cx="214920" cy="114840"/>
            </p14:xfrm>
          </p:contentPart>
        </mc:Choice>
        <mc:Fallback xmlns="">
          <p:pic>
            <p:nvPicPr>
              <p:cNvPr id="101" name="墨迹 102">
                <a:extLst>
                  <a:ext uri="{FF2B5EF4-FFF2-40B4-BE49-F238E27FC236}">
                    <a16:creationId xmlns:a16="http://schemas.microsoft.com/office/drawing/2014/main" id="{5C45A726-6C19-B240-8E8E-F520DC7B21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01420" y="3498168"/>
                <a:ext cx="2300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96BF2BBE-7C68-FA4F-8D6D-C0E98FE4B20B}"/>
                  </a:ext>
                </a:extLst>
              </p14:cNvPr>
              <p14:cNvContentPartPr/>
              <p14:nvPr/>
            </p14:nvContentPartPr>
            <p14:xfrm>
              <a:off x="7402500" y="3243288"/>
              <a:ext cx="176760" cy="86040"/>
            </p14:xfrm>
          </p:contentPart>
        </mc:Choice>
        <mc:Fallback xmlns=""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96BF2BBE-7C68-FA4F-8D6D-C0E98FE4B2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394940" y="3235728"/>
                <a:ext cx="19188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36CCA06B-34AA-3E4B-9F25-9E52A8DD10AE}"/>
                  </a:ext>
                </a:extLst>
              </p14:cNvPr>
              <p14:cNvContentPartPr/>
              <p14:nvPr/>
            </p14:nvContentPartPr>
            <p14:xfrm>
              <a:off x="7955820" y="3491328"/>
              <a:ext cx="124200" cy="10044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36CCA06B-34AA-3E4B-9F25-9E52A8DD10A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948260" y="3483768"/>
                <a:ext cx="139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601F711D-E10B-044A-9DB7-ABC302B2D804}"/>
                  </a:ext>
                </a:extLst>
              </p14:cNvPr>
              <p14:cNvContentPartPr/>
              <p14:nvPr/>
            </p14:nvContentPartPr>
            <p14:xfrm>
              <a:off x="8184780" y="3243648"/>
              <a:ext cx="90360" cy="8532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601F711D-E10B-044A-9DB7-ABC302B2D80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77220" y="3236088"/>
                <a:ext cx="1054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0598FEEC-A98B-DE43-8035-8DABCBA58B21}"/>
                  </a:ext>
                </a:extLst>
              </p14:cNvPr>
              <p14:cNvContentPartPr/>
              <p14:nvPr/>
            </p14:nvContentPartPr>
            <p14:xfrm>
              <a:off x="8861940" y="3434088"/>
              <a:ext cx="33840" cy="18144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0598FEEC-A98B-DE43-8035-8DABCBA58B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54380" y="3426528"/>
                <a:ext cx="4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AD650B4D-EB4C-BA45-8152-9380FD666790}"/>
                  </a:ext>
                </a:extLst>
              </p14:cNvPr>
              <p14:cNvContentPartPr/>
              <p14:nvPr/>
            </p14:nvContentPartPr>
            <p14:xfrm>
              <a:off x="9124380" y="3429408"/>
              <a:ext cx="24120" cy="15768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AD650B4D-EB4C-BA45-8152-9380FD6667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16820" y="3421848"/>
                <a:ext cx="392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80C130B9-BCA2-B14B-B4C1-DB0FAE913EC1}"/>
                  </a:ext>
                </a:extLst>
              </p14:cNvPr>
              <p14:cNvContentPartPr/>
              <p14:nvPr/>
            </p14:nvContentPartPr>
            <p14:xfrm>
              <a:off x="9306180" y="3448488"/>
              <a:ext cx="151920" cy="13392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80C130B9-BCA2-B14B-B4C1-DB0FAE913EC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98620" y="3440928"/>
                <a:ext cx="1670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7" name="墨迹 116">
                <a:extLst>
                  <a:ext uri="{FF2B5EF4-FFF2-40B4-BE49-F238E27FC236}">
                    <a16:creationId xmlns:a16="http://schemas.microsoft.com/office/drawing/2014/main" id="{26D783F2-3D9E-3143-8C40-DB6E48339D2A}"/>
                  </a:ext>
                </a:extLst>
              </p14:cNvPr>
              <p14:cNvContentPartPr/>
              <p14:nvPr/>
            </p14:nvContentPartPr>
            <p14:xfrm>
              <a:off x="9596700" y="3400608"/>
              <a:ext cx="19440" cy="257760"/>
            </p14:xfrm>
          </p:contentPart>
        </mc:Choice>
        <mc:Fallback xmlns="">
          <p:pic>
            <p:nvPicPr>
              <p:cNvPr id="117" name="墨迹 116">
                <a:extLst>
                  <a:ext uri="{FF2B5EF4-FFF2-40B4-BE49-F238E27FC236}">
                    <a16:creationId xmlns:a16="http://schemas.microsoft.com/office/drawing/2014/main" id="{26D783F2-3D9E-3143-8C40-DB6E48339D2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89140" y="3393048"/>
                <a:ext cx="345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8" name="墨迹 119">
                <a:extLst>
                  <a:ext uri="{FF2B5EF4-FFF2-40B4-BE49-F238E27FC236}">
                    <a16:creationId xmlns:a16="http://schemas.microsoft.com/office/drawing/2014/main" id="{AB89AABF-4363-0445-9BD0-E8A58D91B967}"/>
                  </a:ext>
                </a:extLst>
              </p14:cNvPr>
              <p14:cNvContentPartPr/>
              <p14:nvPr/>
            </p14:nvContentPartPr>
            <p14:xfrm>
              <a:off x="8519220" y="3491328"/>
              <a:ext cx="185760" cy="109800"/>
            </p14:xfrm>
          </p:contentPart>
        </mc:Choice>
        <mc:Fallback xmlns="">
          <p:pic>
            <p:nvPicPr>
              <p:cNvPr id="118" name="墨迹 119">
                <a:extLst>
                  <a:ext uri="{FF2B5EF4-FFF2-40B4-BE49-F238E27FC236}">
                    <a16:creationId xmlns:a16="http://schemas.microsoft.com/office/drawing/2014/main" id="{AB89AABF-4363-0445-9BD0-E8A58D91B9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511660" y="3483793"/>
                <a:ext cx="200880" cy="1248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9" name="墨迹 120">
                <a:extLst>
                  <a:ext uri="{FF2B5EF4-FFF2-40B4-BE49-F238E27FC236}">
                    <a16:creationId xmlns:a16="http://schemas.microsoft.com/office/drawing/2014/main" id="{C53E1C63-8308-8045-9E1E-1EBB6FC0E34F}"/>
                  </a:ext>
                </a:extLst>
              </p14:cNvPr>
              <p14:cNvContentPartPr/>
              <p14:nvPr/>
            </p14:nvContentPartPr>
            <p14:xfrm>
              <a:off x="7213860" y="3463248"/>
              <a:ext cx="532440" cy="233280"/>
            </p14:xfrm>
          </p:contentPart>
        </mc:Choice>
        <mc:Fallback xmlns="">
          <p:pic>
            <p:nvPicPr>
              <p:cNvPr id="119" name="墨迹 120">
                <a:extLst>
                  <a:ext uri="{FF2B5EF4-FFF2-40B4-BE49-F238E27FC236}">
                    <a16:creationId xmlns:a16="http://schemas.microsoft.com/office/drawing/2014/main" id="{C53E1C63-8308-8045-9E1E-1EBB6FC0E34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06300" y="3455700"/>
                <a:ext cx="547560" cy="248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6" name="墨迹 127">
                <a:extLst>
                  <a:ext uri="{FF2B5EF4-FFF2-40B4-BE49-F238E27FC236}">
                    <a16:creationId xmlns:a16="http://schemas.microsoft.com/office/drawing/2014/main" id="{553BCAE0-5CFE-0046-9C41-351781482F37}"/>
                  </a:ext>
                </a:extLst>
              </p14:cNvPr>
              <p14:cNvContentPartPr/>
              <p14:nvPr/>
            </p14:nvContentPartPr>
            <p14:xfrm>
              <a:off x="3720060" y="4287648"/>
              <a:ext cx="186480" cy="86400"/>
            </p14:xfrm>
          </p:contentPart>
        </mc:Choice>
        <mc:Fallback xmlns="">
          <p:pic>
            <p:nvPicPr>
              <p:cNvPr id="126" name="墨迹 127">
                <a:extLst>
                  <a:ext uri="{FF2B5EF4-FFF2-40B4-BE49-F238E27FC236}">
                    <a16:creationId xmlns:a16="http://schemas.microsoft.com/office/drawing/2014/main" id="{553BCAE0-5CFE-0046-9C41-351781482F3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712860" y="4280418"/>
                <a:ext cx="201600" cy="101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7" name="墨迹 128">
                <a:extLst>
                  <a:ext uri="{FF2B5EF4-FFF2-40B4-BE49-F238E27FC236}">
                    <a16:creationId xmlns:a16="http://schemas.microsoft.com/office/drawing/2014/main" id="{76A50D70-6FBA-D34A-9638-D541414F2DAF}"/>
                  </a:ext>
                </a:extLst>
              </p14:cNvPr>
              <p14:cNvContentPartPr/>
              <p14:nvPr/>
            </p14:nvContentPartPr>
            <p14:xfrm>
              <a:off x="3128940" y="4221048"/>
              <a:ext cx="386280" cy="224280"/>
            </p14:xfrm>
          </p:contentPart>
        </mc:Choice>
        <mc:Fallback xmlns="">
          <p:pic>
            <p:nvPicPr>
              <p:cNvPr id="127" name="墨迹 128">
                <a:extLst>
                  <a:ext uri="{FF2B5EF4-FFF2-40B4-BE49-F238E27FC236}">
                    <a16:creationId xmlns:a16="http://schemas.microsoft.com/office/drawing/2014/main" id="{76A50D70-6FBA-D34A-9638-D541414F2DA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1387" y="4213500"/>
                <a:ext cx="401386" cy="239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9B683187-5B95-DF40-A0F5-14A80935E76A}"/>
                  </a:ext>
                </a:extLst>
              </p14:cNvPr>
              <p14:cNvContentPartPr/>
              <p14:nvPr/>
            </p14:nvContentPartPr>
            <p14:xfrm>
              <a:off x="3181140" y="4748448"/>
              <a:ext cx="172080" cy="22176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9B683187-5B95-DF40-A0F5-14A80935E76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73580" y="4740888"/>
                <a:ext cx="1872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068C2655-4FA3-EC47-90FE-52D1E98BE6FE}"/>
                  </a:ext>
                </a:extLst>
              </p14:cNvPr>
              <p14:cNvContentPartPr/>
              <p14:nvPr/>
            </p14:nvContentPartPr>
            <p14:xfrm>
              <a:off x="3515220" y="4879128"/>
              <a:ext cx="167400" cy="95760"/>
            </p14:xfrm>
          </p:contentPart>
        </mc:Choice>
        <mc:Fallback xmlns=""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068C2655-4FA3-EC47-90FE-52D1E98BE6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507660" y="4871568"/>
                <a:ext cx="1825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5647FD74-71B2-934D-8A3C-391FD2CD4541}"/>
                  </a:ext>
                </a:extLst>
              </p14:cNvPr>
              <p14:cNvContentPartPr/>
              <p14:nvPr/>
            </p14:nvContentPartPr>
            <p14:xfrm>
              <a:off x="3987180" y="4903248"/>
              <a:ext cx="91080" cy="19440"/>
            </p14:xfrm>
          </p:contentPart>
        </mc:Choice>
        <mc:Fallback xmlns=""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5647FD74-71B2-934D-8A3C-391FD2CD454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979620" y="4895688"/>
                <a:ext cx="106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8B6C770E-6CEF-8E4E-BA95-07720A980986}"/>
                  </a:ext>
                </a:extLst>
              </p14:cNvPr>
              <p14:cNvContentPartPr/>
              <p14:nvPr/>
            </p14:nvContentPartPr>
            <p14:xfrm>
              <a:off x="3987180" y="5003328"/>
              <a:ext cx="86040" cy="1476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8B6C770E-6CEF-8E4E-BA95-07720A98098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979620" y="4995768"/>
                <a:ext cx="1011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2" name="墨迹 158">
                <a:extLst>
                  <a:ext uri="{FF2B5EF4-FFF2-40B4-BE49-F238E27FC236}">
                    <a16:creationId xmlns:a16="http://schemas.microsoft.com/office/drawing/2014/main" id="{38A1D6A2-9ED1-514D-971D-BFD21CCFEFCA}"/>
                  </a:ext>
                </a:extLst>
              </p14:cNvPr>
              <p14:cNvContentPartPr/>
              <p14:nvPr/>
            </p14:nvContentPartPr>
            <p14:xfrm>
              <a:off x="6229260" y="4712448"/>
              <a:ext cx="267480" cy="271440"/>
            </p14:xfrm>
          </p:contentPart>
        </mc:Choice>
        <mc:Fallback xmlns="">
          <p:pic>
            <p:nvPicPr>
              <p:cNvPr id="152" name="墨迹 158">
                <a:extLst>
                  <a:ext uri="{FF2B5EF4-FFF2-40B4-BE49-F238E27FC236}">
                    <a16:creationId xmlns:a16="http://schemas.microsoft.com/office/drawing/2014/main" id="{38A1D6A2-9ED1-514D-971D-BFD21CCFEFC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21700" y="4704898"/>
                <a:ext cx="282600" cy="286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3" name="墨迹 159">
                <a:extLst>
                  <a:ext uri="{FF2B5EF4-FFF2-40B4-BE49-F238E27FC236}">
                    <a16:creationId xmlns:a16="http://schemas.microsoft.com/office/drawing/2014/main" id="{0CF5F325-7AC1-6A4E-A875-1194040392A3}"/>
                  </a:ext>
                </a:extLst>
              </p14:cNvPr>
              <p14:cNvContentPartPr/>
              <p14:nvPr/>
            </p14:nvContentPartPr>
            <p14:xfrm>
              <a:off x="5776380" y="4726488"/>
              <a:ext cx="271800" cy="291240"/>
            </p14:xfrm>
          </p:contentPart>
        </mc:Choice>
        <mc:Fallback xmlns="">
          <p:pic>
            <p:nvPicPr>
              <p:cNvPr id="153" name="墨迹 159">
                <a:extLst>
                  <a:ext uri="{FF2B5EF4-FFF2-40B4-BE49-F238E27FC236}">
                    <a16:creationId xmlns:a16="http://schemas.microsoft.com/office/drawing/2014/main" id="{0CF5F325-7AC1-6A4E-A875-1194040392A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68820" y="4719288"/>
                <a:ext cx="2869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54" name="墨迹 160">
                <a:extLst>
                  <a:ext uri="{FF2B5EF4-FFF2-40B4-BE49-F238E27FC236}">
                    <a16:creationId xmlns:a16="http://schemas.microsoft.com/office/drawing/2014/main" id="{958EDD48-DE7B-A646-9BD4-59729AB86BAC}"/>
                  </a:ext>
                </a:extLst>
              </p14:cNvPr>
              <p14:cNvContentPartPr/>
              <p14:nvPr/>
            </p14:nvContentPartPr>
            <p14:xfrm>
              <a:off x="5127300" y="4960488"/>
              <a:ext cx="372600" cy="57240"/>
            </p14:xfrm>
          </p:contentPart>
        </mc:Choice>
        <mc:Fallback xmlns="">
          <p:pic>
            <p:nvPicPr>
              <p:cNvPr id="154" name="墨迹 160">
                <a:extLst>
                  <a:ext uri="{FF2B5EF4-FFF2-40B4-BE49-F238E27FC236}">
                    <a16:creationId xmlns:a16="http://schemas.microsoft.com/office/drawing/2014/main" id="{958EDD48-DE7B-A646-9BD4-59729AB86BA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119733" y="4952975"/>
                <a:ext cx="387735" cy="72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墨迹 161">
                <a:extLst>
                  <a:ext uri="{FF2B5EF4-FFF2-40B4-BE49-F238E27FC236}">
                    <a16:creationId xmlns:a16="http://schemas.microsoft.com/office/drawing/2014/main" id="{C89C94ED-B0BA-0B49-9054-58BFA925C2F8}"/>
                  </a:ext>
                </a:extLst>
              </p14:cNvPr>
              <p14:cNvContentPartPr/>
              <p14:nvPr/>
            </p14:nvContentPartPr>
            <p14:xfrm>
              <a:off x="4402260" y="4769688"/>
              <a:ext cx="310680" cy="286560"/>
            </p14:xfrm>
          </p:contentPart>
        </mc:Choice>
        <mc:Fallback xmlns="">
          <p:pic>
            <p:nvPicPr>
              <p:cNvPr id="155" name="墨迹 161">
                <a:extLst>
                  <a:ext uri="{FF2B5EF4-FFF2-40B4-BE49-F238E27FC236}">
                    <a16:creationId xmlns:a16="http://schemas.microsoft.com/office/drawing/2014/main" id="{C89C94ED-B0BA-0B49-9054-58BFA925C2F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94691" y="4762128"/>
                <a:ext cx="325818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墨迹 162">
                <a:extLst>
                  <a:ext uri="{FF2B5EF4-FFF2-40B4-BE49-F238E27FC236}">
                    <a16:creationId xmlns:a16="http://schemas.microsoft.com/office/drawing/2014/main" id="{70FB369B-4EB2-3E45-93F0-D106BBD5BA55}"/>
                  </a:ext>
                </a:extLst>
              </p14:cNvPr>
              <p14:cNvContentPartPr/>
              <p14:nvPr/>
            </p14:nvContentPartPr>
            <p14:xfrm>
              <a:off x="5599620" y="4163808"/>
              <a:ext cx="811080" cy="214920"/>
            </p14:xfrm>
          </p:contentPart>
        </mc:Choice>
        <mc:Fallback xmlns="">
          <p:pic>
            <p:nvPicPr>
              <p:cNvPr id="156" name="墨迹 162">
                <a:extLst>
                  <a:ext uri="{FF2B5EF4-FFF2-40B4-BE49-F238E27FC236}">
                    <a16:creationId xmlns:a16="http://schemas.microsoft.com/office/drawing/2014/main" id="{70FB369B-4EB2-3E45-93F0-D106BBD5BA5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92060" y="4156248"/>
                <a:ext cx="826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墨迹 163">
                <a:extLst>
                  <a:ext uri="{FF2B5EF4-FFF2-40B4-BE49-F238E27FC236}">
                    <a16:creationId xmlns:a16="http://schemas.microsoft.com/office/drawing/2014/main" id="{022F314E-6E1B-E046-9B98-3F0AD514B01B}"/>
                  </a:ext>
                </a:extLst>
              </p14:cNvPr>
              <p14:cNvContentPartPr/>
              <p14:nvPr/>
            </p14:nvContentPartPr>
            <p14:xfrm>
              <a:off x="4845780" y="4292688"/>
              <a:ext cx="420120" cy="38160"/>
            </p14:xfrm>
          </p:contentPart>
        </mc:Choice>
        <mc:Fallback xmlns="">
          <p:pic>
            <p:nvPicPr>
              <p:cNvPr id="157" name="墨迹 163">
                <a:extLst>
                  <a:ext uri="{FF2B5EF4-FFF2-40B4-BE49-F238E27FC236}">
                    <a16:creationId xmlns:a16="http://schemas.microsoft.com/office/drawing/2014/main" id="{022F314E-6E1B-E046-9B98-3F0AD514B01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38220" y="4285199"/>
                <a:ext cx="435240" cy="53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8" name="墨迹 164">
                <a:extLst>
                  <a:ext uri="{FF2B5EF4-FFF2-40B4-BE49-F238E27FC236}">
                    <a16:creationId xmlns:a16="http://schemas.microsoft.com/office/drawing/2014/main" id="{163D4C0A-765D-B04C-9436-447022C8C99B}"/>
                  </a:ext>
                </a:extLst>
              </p14:cNvPr>
              <p14:cNvContentPartPr/>
              <p14:nvPr/>
            </p14:nvContentPartPr>
            <p14:xfrm>
              <a:off x="4221180" y="4187568"/>
              <a:ext cx="367200" cy="262800"/>
            </p14:xfrm>
          </p:contentPart>
        </mc:Choice>
        <mc:Fallback xmlns="">
          <p:pic>
            <p:nvPicPr>
              <p:cNvPr id="158" name="墨迹 164">
                <a:extLst>
                  <a:ext uri="{FF2B5EF4-FFF2-40B4-BE49-F238E27FC236}">
                    <a16:creationId xmlns:a16="http://schemas.microsoft.com/office/drawing/2014/main" id="{163D4C0A-765D-B04C-9436-447022C8C9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13620" y="4180008"/>
                <a:ext cx="3823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64770884-A010-3F46-A100-79E8CAA32E4C}"/>
                  </a:ext>
                </a:extLst>
              </p14:cNvPr>
              <p14:cNvContentPartPr/>
              <p14:nvPr/>
            </p14:nvContentPartPr>
            <p14:xfrm>
              <a:off x="3429180" y="5537568"/>
              <a:ext cx="9720" cy="28800"/>
            </p14:xfrm>
          </p:contentPart>
        </mc:Choice>
        <mc:Fallback xmlns=""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64770884-A010-3F46-A100-79E8CAA32E4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421620" y="5530008"/>
                <a:ext cx="24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BE58A149-BC22-C343-90D2-CB2BD77E470E}"/>
                  </a:ext>
                </a:extLst>
              </p14:cNvPr>
              <p14:cNvContentPartPr/>
              <p14:nvPr/>
            </p14:nvContentPartPr>
            <p14:xfrm>
              <a:off x="3415500" y="5661408"/>
              <a:ext cx="23760" cy="14760"/>
            </p14:xfrm>
          </p:contentPart>
        </mc:Choice>
        <mc:Fallback xmlns=""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BE58A149-BC22-C343-90D2-CB2BD77E47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07940" y="5653848"/>
                <a:ext cx="388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3" name="墨迹 173">
                <a:extLst>
                  <a:ext uri="{FF2B5EF4-FFF2-40B4-BE49-F238E27FC236}">
                    <a16:creationId xmlns:a16="http://schemas.microsoft.com/office/drawing/2014/main" id="{315AE012-3AEB-2342-84BC-38C9932D6AD6}"/>
                  </a:ext>
                </a:extLst>
              </p14:cNvPr>
              <p14:cNvContentPartPr/>
              <p14:nvPr/>
            </p14:nvContentPartPr>
            <p14:xfrm>
              <a:off x="3262500" y="5981088"/>
              <a:ext cx="453240" cy="234000"/>
            </p14:xfrm>
          </p:contentPart>
        </mc:Choice>
        <mc:Fallback xmlns="">
          <p:pic>
            <p:nvPicPr>
              <p:cNvPr id="173" name="墨迹 173">
                <a:extLst>
                  <a:ext uri="{FF2B5EF4-FFF2-40B4-BE49-F238E27FC236}">
                    <a16:creationId xmlns:a16="http://schemas.microsoft.com/office/drawing/2014/main" id="{315AE012-3AEB-2342-84BC-38C9932D6AD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254946" y="5973528"/>
                <a:ext cx="468348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4" name="墨迹 186">
                <a:extLst>
                  <a:ext uri="{FF2B5EF4-FFF2-40B4-BE49-F238E27FC236}">
                    <a16:creationId xmlns:a16="http://schemas.microsoft.com/office/drawing/2014/main" id="{1881E44D-C777-5E48-8B9F-6CB7D1097C80}"/>
                  </a:ext>
                </a:extLst>
              </p14:cNvPr>
              <p14:cNvContentPartPr/>
              <p14:nvPr/>
            </p14:nvContentPartPr>
            <p14:xfrm>
              <a:off x="5801940" y="5886048"/>
              <a:ext cx="928440" cy="271800"/>
            </p14:xfrm>
          </p:contentPart>
        </mc:Choice>
        <mc:Fallback xmlns="">
          <p:pic>
            <p:nvPicPr>
              <p:cNvPr id="184" name="墨迹 186">
                <a:extLst>
                  <a:ext uri="{FF2B5EF4-FFF2-40B4-BE49-F238E27FC236}">
                    <a16:creationId xmlns:a16="http://schemas.microsoft.com/office/drawing/2014/main" id="{1881E44D-C777-5E48-8B9F-6CB7D1097C8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94380" y="5878848"/>
                <a:ext cx="943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5" name="墨迹 187">
                <a:extLst>
                  <a:ext uri="{FF2B5EF4-FFF2-40B4-BE49-F238E27FC236}">
                    <a16:creationId xmlns:a16="http://schemas.microsoft.com/office/drawing/2014/main" id="{3C3720D4-CDB6-A94F-9006-32CD5E843F64}"/>
                  </a:ext>
                </a:extLst>
              </p14:cNvPr>
              <p14:cNvContentPartPr/>
              <p14:nvPr/>
            </p14:nvContentPartPr>
            <p14:xfrm>
              <a:off x="5022540" y="6090888"/>
              <a:ext cx="443880" cy="19440"/>
            </p14:xfrm>
          </p:contentPart>
        </mc:Choice>
        <mc:Fallback xmlns="">
          <p:pic>
            <p:nvPicPr>
              <p:cNvPr id="185" name="墨迹 187">
                <a:extLst>
                  <a:ext uri="{FF2B5EF4-FFF2-40B4-BE49-F238E27FC236}">
                    <a16:creationId xmlns:a16="http://schemas.microsoft.com/office/drawing/2014/main" id="{3C3720D4-CDB6-A94F-9006-32CD5E843F6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14980" y="6083328"/>
                <a:ext cx="4590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6" name="墨迹 188">
                <a:extLst>
                  <a:ext uri="{FF2B5EF4-FFF2-40B4-BE49-F238E27FC236}">
                    <a16:creationId xmlns:a16="http://schemas.microsoft.com/office/drawing/2014/main" id="{9A652D87-1DCB-8844-9AC3-69D3C1D3F225}"/>
                  </a:ext>
                </a:extLst>
              </p14:cNvPr>
              <p14:cNvContentPartPr/>
              <p14:nvPr/>
            </p14:nvContentPartPr>
            <p14:xfrm>
              <a:off x="4103820" y="5952648"/>
              <a:ext cx="656280" cy="295920"/>
            </p14:xfrm>
          </p:contentPart>
        </mc:Choice>
        <mc:Fallback xmlns="">
          <p:pic>
            <p:nvPicPr>
              <p:cNvPr id="186" name="墨迹 188">
                <a:extLst>
                  <a:ext uri="{FF2B5EF4-FFF2-40B4-BE49-F238E27FC236}">
                    <a16:creationId xmlns:a16="http://schemas.microsoft.com/office/drawing/2014/main" id="{9A652D87-1DCB-8844-9AC3-69D3C1D3F22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096264" y="5945088"/>
                <a:ext cx="671032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F605BFB2-5461-0546-B3F4-AE067ECB8681}"/>
                  </a:ext>
                </a:extLst>
              </p14:cNvPr>
              <p14:cNvContentPartPr/>
              <p14:nvPr/>
            </p14:nvContentPartPr>
            <p14:xfrm>
              <a:off x="2800260" y="4306728"/>
              <a:ext cx="214560" cy="1870200"/>
            </p14:xfrm>
          </p:contentPart>
        </mc:Choice>
        <mc:Fallback xmlns=""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F605BFB2-5461-0546-B3F4-AE067ECB868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92700" y="4299528"/>
                <a:ext cx="229680" cy="18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3248FB6B-F56D-2941-8EB6-B1DCD1BE0D2F}"/>
                  </a:ext>
                </a:extLst>
              </p14:cNvPr>
              <p14:cNvContentPartPr/>
              <p14:nvPr/>
            </p14:nvContentPartPr>
            <p14:xfrm>
              <a:off x="7354620" y="4931688"/>
              <a:ext cx="162360" cy="28800"/>
            </p14:xfrm>
          </p:contentPart>
        </mc:Choice>
        <mc:Fallback xmlns=""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3248FB6B-F56D-2941-8EB6-B1DCD1BE0D2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47420" y="4924128"/>
                <a:ext cx="177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465257B1-C9EC-3F4B-BC56-9382C4FFCE06}"/>
                  </a:ext>
                </a:extLst>
              </p14:cNvPr>
              <p14:cNvContentPartPr/>
              <p14:nvPr/>
            </p14:nvContentPartPr>
            <p14:xfrm>
              <a:off x="7376580" y="5027088"/>
              <a:ext cx="226800" cy="43200"/>
            </p14:xfrm>
          </p:contentPart>
        </mc:Choice>
        <mc:Fallback xmlns=""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465257B1-C9EC-3F4B-BC56-9382C4FFCE0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369020" y="5019528"/>
                <a:ext cx="2415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3" name="墨迹 192">
                <a:extLst>
                  <a:ext uri="{FF2B5EF4-FFF2-40B4-BE49-F238E27FC236}">
                    <a16:creationId xmlns:a16="http://schemas.microsoft.com/office/drawing/2014/main" id="{6B6D89D7-8A0B-4C4E-A45D-157645486957}"/>
                  </a:ext>
                </a:extLst>
              </p14:cNvPr>
              <p14:cNvContentPartPr/>
              <p14:nvPr/>
            </p14:nvContentPartPr>
            <p14:xfrm>
              <a:off x="7908660" y="4812528"/>
              <a:ext cx="151920" cy="33840"/>
            </p14:xfrm>
          </p:contentPart>
        </mc:Choice>
        <mc:Fallback xmlns="">
          <p:pic>
            <p:nvPicPr>
              <p:cNvPr id="193" name="墨迹 192">
                <a:extLst>
                  <a:ext uri="{FF2B5EF4-FFF2-40B4-BE49-F238E27FC236}">
                    <a16:creationId xmlns:a16="http://schemas.microsoft.com/office/drawing/2014/main" id="{6B6D89D7-8A0B-4C4E-A45D-15764548695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901100" y="4804968"/>
                <a:ext cx="167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4" name="墨迹 193">
                <a:extLst>
                  <a:ext uri="{FF2B5EF4-FFF2-40B4-BE49-F238E27FC236}">
                    <a16:creationId xmlns:a16="http://schemas.microsoft.com/office/drawing/2014/main" id="{35DD718C-64F0-584C-B8A5-4CA85485E8F5}"/>
                  </a:ext>
                </a:extLst>
              </p14:cNvPr>
              <p14:cNvContentPartPr/>
              <p14:nvPr/>
            </p14:nvContentPartPr>
            <p14:xfrm>
              <a:off x="7903260" y="4879128"/>
              <a:ext cx="167400" cy="86040"/>
            </p14:xfrm>
          </p:contentPart>
        </mc:Choice>
        <mc:Fallback xmlns="">
          <p:pic>
            <p:nvPicPr>
              <p:cNvPr id="194" name="墨迹 193">
                <a:extLst>
                  <a:ext uri="{FF2B5EF4-FFF2-40B4-BE49-F238E27FC236}">
                    <a16:creationId xmlns:a16="http://schemas.microsoft.com/office/drawing/2014/main" id="{35DD718C-64F0-584C-B8A5-4CA85485E8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895700" y="4871568"/>
                <a:ext cx="1825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5" name="墨迹 194">
                <a:extLst>
                  <a:ext uri="{FF2B5EF4-FFF2-40B4-BE49-F238E27FC236}">
                    <a16:creationId xmlns:a16="http://schemas.microsoft.com/office/drawing/2014/main" id="{17A8743A-A94C-F947-8213-5697C2D5BF2B}"/>
                  </a:ext>
                </a:extLst>
              </p14:cNvPr>
              <p14:cNvContentPartPr/>
              <p14:nvPr/>
            </p14:nvContentPartPr>
            <p14:xfrm>
              <a:off x="7907940" y="4821888"/>
              <a:ext cx="43200" cy="162360"/>
            </p14:xfrm>
          </p:contentPart>
        </mc:Choice>
        <mc:Fallback xmlns="">
          <p:pic>
            <p:nvPicPr>
              <p:cNvPr id="195" name="墨迹 194">
                <a:extLst>
                  <a:ext uri="{FF2B5EF4-FFF2-40B4-BE49-F238E27FC236}">
                    <a16:creationId xmlns:a16="http://schemas.microsoft.com/office/drawing/2014/main" id="{17A8743A-A94C-F947-8213-5697C2D5BF2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900380" y="4814328"/>
                <a:ext cx="58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6" name="墨迹 195">
                <a:extLst>
                  <a:ext uri="{FF2B5EF4-FFF2-40B4-BE49-F238E27FC236}">
                    <a16:creationId xmlns:a16="http://schemas.microsoft.com/office/drawing/2014/main" id="{02797B12-EA68-E646-AC4C-75FA26EA6EBC}"/>
                  </a:ext>
                </a:extLst>
              </p14:cNvPr>
              <p14:cNvContentPartPr/>
              <p14:nvPr/>
            </p14:nvContentPartPr>
            <p14:xfrm>
              <a:off x="7941420" y="4779048"/>
              <a:ext cx="43200" cy="281160"/>
            </p14:xfrm>
          </p:contentPart>
        </mc:Choice>
        <mc:Fallback xmlns="">
          <p:pic>
            <p:nvPicPr>
              <p:cNvPr id="196" name="墨迹 195">
                <a:extLst>
                  <a:ext uri="{FF2B5EF4-FFF2-40B4-BE49-F238E27FC236}">
                    <a16:creationId xmlns:a16="http://schemas.microsoft.com/office/drawing/2014/main" id="{02797B12-EA68-E646-AC4C-75FA26EA6EB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933860" y="4771488"/>
                <a:ext cx="58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690147E2-E7F6-BD4A-8AFB-BF5676616736}"/>
                  </a:ext>
                </a:extLst>
              </p14:cNvPr>
              <p14:cNvContentPartPr/>
              <p14:nvPr/>
            </p14:nvContentPartPr>
            <p14:xfrm>
              <a:off x="7745940" y="4988928"/>
              <a:ext cx="305640" cy="8136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690147E2-E7F6-BD4A-8AFB-BF567661673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738380" y="4981368"/>
                <a:ext cx="3207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7" name="墨迹 207">
                <a:extLst>
                  <a:ext uri="{FF2B5EF4-FFF2-40B4-BE49-F238E27FC236}">
                    <a16:creationId xmlns:a16="http://schemas.microsoft.com/office/drawing/2014/main" id="{7BCA9C79-4BEC-5A4E-BDB5-90793BE36DAB}"/>
                  </a:ext>
                </a:extLst>
              </p14:cNvPr>
              <p14:cNvContentPartPr/>
              <p14:nvPr/>
            </p14:nvContentPartPr>
            <p14:xfrm>
              <a:off x="8289540" y="4683648"/>
              <a:ext cx="1026000" cy="663480"/>
            </p14:xfrm>
          </p:contentPart>
        </mc:Choice>
        <mc:Fallback xmlns="">
          <p:pic>
            <p:nvPicPr>
              <p:cNvPr id="207" name="墨迹 207">
                <a:extLst>
                  <a:ext uri="{FF2B5EF4-FFF2-40B4-BE49-F238E27FC236}">
                    <a16:creationId xmlns:a16="http://schemas.microsoft.com/office/drawing/2014/main" id="{7BCA9C79-4BEC-5A4E-BDB5-90793BE36DA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281980" y="4676088"/>
                <a:ext cx="1040760" cy="67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824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95BD433-E15B-6540-82D8-B39F55F13428}"/>
                  </a:ext>
                </a:extLst>
              </p14:cNvPr>
              <p14:cNvContentPartPr/>
              <p14:nvPr/>
            </p14:nvContentPartPr>
            <p14:xfrm>
              <a:off x="3331540" y="919791"/>
              <a:ext cx="81360" cy="1188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95BD433-E15B-6540-82D8-B39F55F134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24340" y="912591"/>
                <a:ext cx="96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墨迹 21">
                <a:extLst>
                  <a:ext uri="{FF2B5EF4-FFF2-40B4-BE49-F238E27FC236}">
                    <a16:creationId xmlns:a16="http://schemas.microsoft.com/office/drawing/2014/main" id="{289AF445-C5AB-E144-90C9-FB7E99DEB3D6}"/>
                  </a:ext>
                </a:extLst>
              </p14:cNvPr>
              <p14:cNvContentPartPr/>
              <p14:nvPr/>
            </p14:nvContentPartPr>
            <p14:xfrm>
              <a:off x="5548060" y="733311"/>
              <a:ext cx="372960" cy="286560"/>
            </p14:xfrm>
          </p:contentPart>
        </mc:Choice>
        <mc:Fallback xmlns="">
          <p:pic>
            <p:nvPicPr>
              <p:cNvPr id="16" name="墨迹 21">
                <a:extLst>
                  <a:ext uri="{FF2B5EF4-FFF2-40B4-BE49-F238E27FC236}">
                    <a16:creationId xmlns:a16="http://schemas.microsoft.com/office/drawing/2014/main" id="{289AF445-C5AB-E144-90C9-FB7E99DEB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0507" y="725751"/>
                <a:ext cx="388065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22">
                <a:extLst>
                  <a:ext uri="{FF2B5EF4-FFF2-40B4-BE49-F238E27FC236}">
                    <a16:creationId xmlns:a16="http://schemas.microsoft.com/office/drawing/2014/main" id="{E0ED44DA-D6B4-0B48-AA2C-DF0B3E8FB834}"/>
                  </a:ext>
                </a:extLst>
              </p14:cNvPr>
              <p14:cNvContentPartPr/>
              <p14:nvPr/>
            </p14:nvContentPartPr>
            <p14:xfrm>
              <a:off x="5012740" y="820431"/>
              <a:ext cx="155160" cy="174600"/>
            </p14:xfrm>
          </p:contentPart>
        </mc:Choice>
        <mc:Fallback xmlns="">
          <p:pic>
            <p:nvPicPr>
              <p:cNvPr id="17" name="墨迹 22">
                <a:extLst>
                  <a:ext uri="{FF2B5EF4-FFF2-40B4-BE49-F238E27FC236}">
                    <a16:creationId xmlns:a16="http://schemas.microsoft.com/office/drawing/2014/main" id="{E0ED44DA-D6B4-0B48-AA2C-DF0B3E8FB8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5180" y="812871"/>
                <a:ext cx="170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墨迹 23">
                <a:extLst>
                  <a:ext uri="{FF2B5EF4-FFF2-40B4-BE49-F238E27FC236}">
                    <a16:creationId xmlns:a16="http://schemas.microsoft.com/office/drawing/2014/main" id="{3E55AF37-3C9F-9347-A2F0-B48943EBA937}"/>
                  </a:ext>
                </a:extLst>
              </p14:cNvPr>
              <p14:cNvContentPartPr/>
              <p14:nvPr/>
            </p14:nvContentPartPr>
            <p14:xfrm>
              <a:off x="4315420" y="926271"/>
              <a:ext cx="255600" cy="37800"/>
            </p14:xfrm>
          </p:contentPart>
        </mc:Choice>
        <mc:Fallback xmlns="">
          <p:pic>
            <p:nvPicPr>
              <p:cNvPr id="18" name="墨迹 23">
                <a:extLst>
                  <a:ext uri="{FF2B5EF4-FFF2-40B4-BE49-F238E27FC236}">
                    <a16:creationId xmlns:a16="http://schemas.microsoft.com/office/drawing/2014/main" id="{3E55AF37-3C9F-9347-A2F0-B48943EBA9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7860" y="918711"/>
                <a:ext cx="270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墨迹 24">
                <a:extLst>
                  <a:ext uri="{FF2B5EF4-FFF2-40B4-BE49-F238E27FC236}">
                    <a16:creationId xmlns:a16="http://schemas.microsoft.com/office/drawing/2014/main" id="{5E2B466A-313D-8943-B319-F1141B5A8664}"/>
                  </a:ext>
                </a:extLst>
              </p14:cNvPr>
              <p14:cNvContentPartPr/>
              <p14:nvPr/>
            </p14:nvContentPartPr>
            <p14:xfrm>
              <a:off x="3732940" y="821151"/>
              <a:ext cx="184320" cy="211320"/>
            </p14:xfrm>
          </p:contentPart>
        </mc:Choice>
        <mc:Fallback xmlns="">
          <p:pic>
            <p:nvPicPr>
              <p:cNvPr id="19" name="墨迹 24">
                <a:extLst>
                  <a:ext uri="{FF2B5EF4-FFF2-40B4-BE49-F238E27FC236}">
                    <a16:creationId xmlns:a16="http://schemas.microsoft.com/office/drawing/2014/main" id="{5E2B466A-313D-8943-B319-F1141B5A86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25380" y="813591"/>
                <a:ext cx="199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墨迹 25">
                <a:extLst>
                  <a:ext uri="{FF2B5EF4-FFF2-40B4-BE49-F238E27FC236}">
                    <a16:creationId xmlns:a16="http://schemas.microsoft.com/office/drawing/2014/main" id="{0EF98FAB-28C4-C848-841E-A52E2BFB8017}"/>
                  </a:ext>
                </a:extLst>
              </p14:cNvPr>
              <p14:cNvContentPartPr/>
              <p14:nvPr/>
            </p14:nvContentPartPr>
            <p14:xfrm>
              <a:off x="2692540" y="683271"/>
              <a:ext cx="464400" cy="323640"/>
            </p14:xfrm>
          </p:contentPart>
        </mc:Choice>
        <mc:Fallback xmlns="">
          <p:pic>
            <p:nvPicPr>
              <p:cNvPr id="20" name="墨迹 25">
                <a:extLst>
                  <a:ext uri="{FF2B5EF4-FFF2-40B4-BE49-F238E27FC236}">
                    <a16:creationId xmlns:a16="http://schemas.microsoft.com/office/drawing/2014/main" id="{0EF98FAB-28C4-C848-841E-A52E2BFB80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84980" y="675703"/>
                <a:ext cx="479520" cy="338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墨迹 26">
                <a:extLst>
                  <a:ext uri="{FF2B5EF4-FFF2-40B4-BE49-F238E27FC236}">
                    <a16:creationId xmlns:a16="http://schemas.microsoft.com/office/drawing/2014/main" id="{34457B70-8C36-7A4F-AB82-20215E1EC24C}"/>
                  </a:ext>
                </a:extLst>
              </p14:cNvPr>
              <p14:cNvContentPartPr/>
              <p14:nvPr/>
            </p14:nvContentPartPr>
            <p14:xfrm>
              <a:off x="1993060" y="758151"/>
              <a:ext cx="448560" cy="249480"/>
            </p14:xfrm>
          </p:contentPart>
        </mc:Choice>
        <mc:Fallback xmlns="">
          <p:pic>
            <p:nvPicPr>
              <p:cNvPr id="21" name="墨迹 26">
                <a:extLst>
                  <a:ext uri="{FF2B5EF4-FFF2-40B4-BE49-F238E27FC236}">
                    <a16:creationId xmlns:a16="http://schemas.microsoft.com/office/drawing/2014/main" id="{34457B70-8C36-7A4F-AB82-20215E1EC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5860" y="750591"/>
                <a:ext cx="463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墨迹 44">
                <a:extLst>
                  <a:ext uri="{FF2B5EF4-FFF2-40B4-BE49-F238E27FC236}">
                    <a16:creationId xmlns:a16="http://schemas.microsoft.com/office/drawing/2014/main" id="{87C23731-49D6-E041-8189-429CD437BFEE}"/>
                  </a:ext>
                </a:extLst>
              </p14:cNvPr>
              <p14:cNvContentPartPr/>
              <p14:nvPr/>
            </p14:nvContentPartPr>
            <p14:xfrm>
              <a:off x="5189500" y="1467711"/>
              <a:ext cx="252720" cy="261720"/>
            </p14:xfrm>
          </p:contentPart>
        </mc:Choice>
        <mc:Fallback xmlns="">
          <p:pic>
            <p:nvPicPr>
              <p:cNvPr id="40" name="墨迹 44">
                <a:extLst>
                  <a:ext uri="{FF2B5EF4-FFF2-40B4-BE49-F238E27FC236}">
                    <a16:creationId xmlns:a16="http://schemas.microsoft.com/office/drawing/2014/main" id="{87C23731-49D6-E041-8189-429CD437BF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82300" y="1460151"/>
                <a:ext cx="267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墨迹 45">
                <a:extLst>
                  <a:ext uri="{FF2B5EF4-FFF2-40B4-BE49-F238E27FC236}">
                    <a16:creationId xmlns:a16="http://schemas.microsoft.com/office/drawing/2014/main" id="{874D9C2B-246D-9949-8158-6ADA4FB25C19}"/>
                  </a:ext>
                </a:extLst>
              </p14:cNvPr>
              <p14:cNvContentPartPr/>
              <p14:nvPr/>
            </p14:nvContentPartPr>
            <p14:xfrm>
              <a:off x="4570660" y="1667151"/>
              <a:ext cx="423720" cy="25200"/>
            </p14:xfrm>
          </p:contentPart>
        </mc:Choice>
        <mc:Fallback xmlns="">
          <p:pic>
            <p:nvPicPr>
              <p:cNvPr id="41" name="墨迹 45">
                <a:extLst>
                  <a:ext uri="{FF2B5EF4-FFF2-40B4-BE49-F238E27FC236}">
                    <a16:creationId xmlns:a16="http://schemas.microsoft.com/office/drawing/2014/main" id="{874D9C2B-246D-9949-8158-6ADA4FB25C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3100" y="1659591"/>
                <a:ext cx="4388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墨迹 46">
                <a:extLst>
                  <a:ext uri="{FF2B5EF4-FFF2-40B4-BE49-F238E27FC236}">
                    <a16:creationId xmlns:a16="http://schemas.microsoft.com/office/drawing/2014/main" id="{87BB8778-D688-2749-BC4E-63E9AA504193}"/>
                  </a:ext>
                </a:extLst>
              </p14:cNvPr>
              <p14:cNvContentPartPr/>
              <p14:nvPr/>
            </p14:nvContentPartPr>
            <p14:xfrm>
              <a:off x="3873340" y="1567431"/>
              <a:ext cx="193320" cy="292320"/>
            </p14:xfrm>
          </p:contentPart>
        </mc:Choice>
        <mc:Fallback xmlns="">
          <p:pic>
            <p:nvPicPr>
              <p:cNvPr id="42" name="墨迹 46">
                <a:extLst>
                  <a:ext uri="{FF2B5EF4-FFF2-40B4-BE49-F238E27FC236}">
                    <a16:creationId xmlns:a16="http://schemas.microsoft.com/office/drawing/2014/main" id="{87BB8778-D688-2749-BC4E-63E9AA5041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65780" y="1559871"/>
                <a:ext cx="2084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墨迹 47">
                <a:extLst>
                  <a:ext uri="{FF2B5EF4-FFF2-40B4-BE49-F238E27FC236}">
                    <a16:creationId xmlns:a16="http://schemas.microsoft.com/office/drawing/2014/main" id="{DCB7E394-0F1A-C445-BF63-CEC0BF78DF99}"/>
                  </a:ext>
                </a:extLst>
              </p14:cNvPr>
              <p14:cNvContentPartPr/>
              <p14:nvPr/>
            </p14:nvContentPartPr>
            <p14:xfrm>
              <a:off x="2896660" y="1529991"/>
              <a:ext cx="597240" cy="411120"/>
            </p14:xfrm>
          </p:contentPart>
        </mc:Choice>
        <mc:Fallback xmlns="">
          <p:pic>
            <p:nvPicPr>
              <p:cNvPr id="43" name="墨迹 47">
                <a:extLst>
                  <a:ext uri="{FF2B5EF4-FFF2-40B4-BE49-F238E27FC236}">
                    <a16:creationId xmlns:a16="http://schemas.microsoft.com/office/drawing/2014/main" id="{DCB7E394-0F1A-C445-BF63-CEC0BF78DF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89100" y="1522431"/>
                <a:ext cx="6123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墨迹 48">
                <a:extLst>
                  <a:ext uri="{FF2B5EF4-FFF2-40B4-BE49-F238E27FC236}">
                    <a16:creationId xmlns:a16="http://schemas.microsoft.com/office/drawing/2014/main" id="{03B4DD9D-D264-D348-80FB-28B6654B7FF8}"/>
                  </a:ext>
                </a:extLst>
              </p14:cNvPr>
              <p14:cNvContentPartPr/>
              <p14:nvPr/>
            </p14:nvContentPartPr>
            <p14:xfrm>
              <a:off x="2005660" y="1555551"/>
              <a:ext cx="448560" cy="323280"/>
            </p14:xfrm>
          </p:contentPart>
        </mc:Choice>
        <mc:Fallback xmlns="">
          <p:pic>
            <p:nvPicPr>
              <p:cNvPr id="44" name="墨迹 48">
                <a:extLst>
                  <a:ext uri="{FF2B5EF4-FFF2-40B4-BE49-F238E27FC236}">
                    <a16:creationId xmlns:a16="http://schemas.microsoft.com/office/drawing/2014/main" id="{03B4DD9D-D264-D348-80FB-28B6654B7FF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8100" y="1547991"/>
                <a:ext cx="46368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D5F02B8B-0A1D-1E47-ACDF-C6B09434A2CF}"/>
                  </a:ext>
                </a:extLst>
              </p14:cNvPr>
              <p14:cNvContentPartPr/>
              <p14:nvPr/>
            </p14:nvContentPartPr>
            <p14:xfrm>
              <a:off x="3095020" y="2831031"/>
              <a:ext cx="93600" cy="25200"/>
            </p14:xfrm>
          </p:contentPart>
        </mc:Choice>
        <mc:Fallback xmlns=""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D5F02B8B-0A1D-1E47-ACDF-C6B09434A2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87460" y="2823471"/>
                <a:ext cx="108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2DECFFD1-1A2F-E047-BB65-6BC9DAB9E715}"/>
                  </a:ext>
                </a:extLst>
              </p14:cNvPr>
              <p14:cNvContentPartPr/>
              <p14:nvPr/>
            </p14:nvContentPartPr>
            <p14:xfrm>
              <a:off x="3537100" y="2831031"/>
              <a:ext cx="405000" cy="43920"/>
            </p14:xfrm>
          </p:contentPart>
        </mc:Choice>
        <mc:Fallback xmlns=""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2DECFFD1-1A2F-E047-BB65-6BC9DAB9E7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9540" y="2823471"/>
                <a:ext cx="4201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0AF791E-89A3-F247-844B-BA4223AE054A}"/>
                  </a:ext>
                </a:extLst>
              </p14:cNvPr>
              <p14:cNvContentPartPr/>
              <p14:nvPr/>
            </p14:nvContentPartPr>
            <p14:xfrm>
              <a:off x="4325140" y="3590631"/>
              <a:ext cx="46800" cy="360"/>
            </p14:xfrm>
          </p:contentPart>
        </mc:Choice>
        <mc:Fallback xmlns=""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0AF791E-89A3-F247-844B-BA4223AE05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7580" y="3583071"/>
                <a:ext cx="6192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2005A193-067C-AF41-9B76-0357D65079E2}"/>
                  </a:ext>
                </a:extLst>
              </p14:cNvPr>
              <p14:cNvContentPartPr/>
              <p14:nvPr/>
            </p14:nvContentPartPr>
            <p14:xfrm>
              <a:off x="4738780" y="3565791"/>
              <a:ext cx="112320" cy="648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2005A193-067C-AF41-9B76-0357D65079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31220" y="3558231"/>
                <a:ext cx="127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墨迹 73">
                <a:extLst>
                  <a:ext uri="{FF2B5EF4-FFF2-40B4-BE49-F238E27FC236}">
                    <a16:creationId xmlns:a16="http://schemas.microsoft.com/office/drawing/2014/main" id="{8E1859F4-C2A1-EB43-BCFE-F555222CA37B}"/>
                  </a:ext>
                </a:extLst>
              </p14:cNvPr>
              <p14:cNvContentPartPr/>
              <p14:nvPr/>
            </p14:nvContentPartPr>
            <p14:xfrm>
              <a:off x="5765860" y="3291831"/>
              <a:ext cx="535680" cy="392760"/>
            </p14:xfrm>
          </p:contentPart>
        </mc:Choice>
        <mc:Fallback xmlns="">
          <p:pic>
            <p:nvPicPr>
              <p:cNvPr id="68" name="墨迹 73">
                <a:extLst>
                  <a:ext uri="{FF2B5EF4-FFF2-40B4-BE49-F238E27FC236}">
                    <a16:creationId xmlns:a16="http://schemas.microsoft.com/office/drawing/2014/main" id="{8E1859F4-C2A1-EB43-BCFE-F555222CA3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758300" y="3284264"/>
                <a:ext cx="550800" cy="407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墨迹 74">
                <a:extLst>
                  <a:ext uri="{FF2B5EF4-FFF2-40B4-BE49-F238E27FC236}">
                    <a16:creationId xmlns:a16="http://schemas.microsoft.com/office/drawing/2014/main" id="{6F4E1134-897F-9A42-B90D-7C927B069EC4}"/>
                  </a:ext>
                </a:extLst>
              </p14:cNvPr>
              <p14:cNvContentPartPr/>
              <p14:nvPr/>
            </p14:nvContentPartPr>
            <p14:xfrm>
              <a:off x="5326660" y="3341511"/>
              <a:ext cx="184320" cy="218160"/>
            </p14:xfrm>
          </p:contentPart>
        </mc:Choice>
        <mc:Fallback xmlns="">
          <p:pic>
            <p:nvPicPr>
              <p:cNvPr id="69" name="墨迹 74">
                <a:extLst>
                  <a:ext uri="{FF2B5EF4-FFF2-40B4-BE49-F238E27FC236}">
                    <a16:creationId xmlns:a16="http://schemas.microsoft.com/office/drawing/2014/main" id="{6F4E1134-897F-9A42-B90D-7C927B069EC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19100" y="3333951"/>
                <a:ext cx="199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墨迹 75">
                <a:extLst>
                  <a:ext uri="{FF2B5EF4-FFF2-40B4-BE49-F238E27FC236}">
                    <a16:creationId xmlns:a16="http://schemas.microsoft.com/office/drawing/2014/main" id="{8101D08D-FC08-5A4C-8888-74EDFA7236F0}"/>
                  </a:ext>
                </a:extLst>
              </p14:cNvPr>
              <p14:cNvContentPartPr/>
              <p14:nvPr/>
            </p14:nvContentPartPr>
            <p14:xfrm>
              <a:off x="3798460" y="3516111"/>
              <a:ext cx="214920" cy="205920"/>
            </p14:xfrm>
          </p:contentPart>
        </mc:Choice>
        <mc:Fallback xmlns="">
          <p:pic>
            <p:nvPicPr>
              <p:cNvPr id="70" name="墨迹 75">
                <a:extLst>
                  <a:ext uri="{FF2B5EF4-FFF2-40B4-BE49-F238E27FC236}">
                    <a16:creationId xmlns:a16="http://schemas.microsoft.com/office/drawing/2014/main" id="{8101D08D-FC08-5A4C-8888-74EDFA7236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790900" y="3508551"/>
                <a:ext cx="2300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墨迹 76">
                <a:extLst>
                  <a:ext uri="{FF2B5EF4-FFF2-40B4-BE49-F238E27FC236}">
                    <a16:creationId xmlns:a16="http://schemas.microsoft.com/office/drawing/2014/main" id="{6A753216-C239-1745-8686-4F4BC913A907}"/>
                  </a:ext>
                </a:extLst>
              </p14:cNvPr>
              <p14:cNvContentPartPr/>
              <p14:nvPr/>
            </p14:nvContentPartPr>
            <p14:xfrm>
              <a:off x="2803060" y="3410271"/>
              <a:ext cx="790560" cy="355320"/>
            </p14:xfrm>
          </p:contentPart>
        </mc:Choice>
        <mc:Fallback xmlns="">
          <p:pic>
            <p:nvPicPr>
              <p:cNvPr id="71" name="墨迹 76">
                <a:extLst>
                  <a:ext uri="{FF2B5EF4-FFF2-40B4-BE49-F238E27FC236}">
                    <a16:creationId xmlns:a16="http://schemas.microsoft.com/office/drawing/2014/main" id="{6A753216-C239-1745-8686-4F4BC913A90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95857" y="3402711"/>
                <a:ext cx="805687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墨迹 77">
                <a:extLst>
                  <a:ext uri="{FF2B5EF4-FFF2-40B4-BE49-F238E27FC236}">
                    <a16:creationId xmlns:a16="http://schemas.microsoft.com/office/drawing/2014/main" id="{20E39AA9-1E19-8348-A6AC-53B9B461AD08}"/>
                  </a:ext>
                </a:extLst>
              </p14:cNvPr>
              <p14:cNvContentPartPr/>
              <p14:nvPr/>
            </p14:nvContentPartPr>
            <p14:xfrm>
              <a:off x="2011780" y="3453831"/>
              <a:ext cx="470160" cy="379080"/>
            </p14:xfrm>
          </p:contentPart>
        </mc:Choice>
        <mc:Fallback xmlns="">
          <p:pic>
            <p:nvPicPr>
              <p:cNvPr id="72" name="墨迹 77">
                <a:extLst>
                  <a:ext uri="{FF2B5EF4-FFF2-40B4-BE49-F238E27FC236}">
                    <a16:creationId xmlns:a16="http://schemas.microsoft.com/office/drawing/2014/main" id="{20E39AA9-1E19-8348-A6AC-53B9B461AD0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04220" y="3446278"/>
                <a:ext cx="485280" cy="394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墨迹 78">
                <a:extLst>
                  <a:ext uri="{FF2B5EF4-FFF2-40B4-BE49-F238E27FC236}">
                    <a16:creationId xmlns:a16="http://schemas.microsoft.com/office/drawing/2014/main" id="{7D3AD392-6B2D-B643-86F1-17E5C14DFB52}"/>
                  </a:ext>
                </a:extLst>
              </p14:cNvPr>
              <p14:cNvContentPartPr/>
              <p14:nvPr/>
            </p14:nvContentPartPr>
            <p14:xfrm>
              <a:off x="5635180" y="1511271"/>
              <a:ext cx="492120" cy="367560"/>
            </p14:xfrm>
          </p:contentPart>
        </mc:Choice>
        <mc:Fallback xmlns="">
          <p:pic>
            <p:nvPicPr>
              <p:cNvPr id="73" name="墨迹 78">
                <a:extLst>
                  <a:ext uri="{FF2B5EF4-FFF2-40B4-BE49-F238E27FC236}">
                    <a16:creationId xmlns:a16="http://schemas.microsoft.com/office/drawing/2014/main" id="{7D3AD392-6B2D-B643-86F1-17E5C14DFB5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27620" y="1503711"/>
                <a:ext cx="5072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BCF06112-0944-D44E-A01C-964D4C3A5A54}"/>
                  </a:ext>
                </a:extLst>
              </p14:cNvPr>
              <p14:cNvContentPartPr/>
              <p14:nvPr/>
            </p14:nvContentPartPr>
            <p14:xfrm>
              <a:off x="6643540" y="851391"/>
              <a:ext cx="492120" cy="244080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BCF06112-0944-D44E-A01C-964D4C3A5A5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35980" y="843831"/>
                <a:ext cx="507240" cy="24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墨迹 86">
                <a:extLst>
                  <a:ext uri="{FF2B5EF4-FFF2-40B4-BE49-F238E27FC236}">
                    <a16:creationId xmlns:a16="http://schemas.microsoft.com/office/drawing/2014/main" id="{48C7DF0D-0573-814C-9A14-CF8F29CE572F}"/>
                  </a:ext>
                </a:extLst>
              </p14:cNvPr>
              <p14:cNvContentPartPr/>
              <p14:nvPr/>
            </p14:nvContentPartPr>
            <p14:xfrm>
              <a:off x="7720660" y="982071"/>
              <a:ext cx="1425960" cy="672120"/>
            </p14:xfrm>
          </p:contentPart>
        </mc:Choice>
        <mc:Fallback xmlns="">
          <p:pic>
            <p:nvPicPr>
              <p:cNvPr id="86" name="墨迹 86">
                <a:extLst>
                  <a:ext uri="{FF2B5EF4-FFF2-40B4-BE49-F238E27FC236}">
                    <a16:creationId xmlns:a16="http://schemas.microsoft.com/office/drawing/2014/main" id="{48C7DF0D-0573-814C-9A14-CF8F29CE57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13100" y="974511"/>
                <a:ext cx="1441080" cy="6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墨迹 92">
                <a:extLst>
                  <a:ext uri="{FF2B5EF4-FFF2-40B4-BE49-F238E27FC236}">
                    <a16:creationId xmlns:a16="http://schemas.microsoft.com/office/drawing/2014/main" id="{F0C767E4-2961-A240-BE05-6C16F11B6D82}"/>
                  </a:ext>
                </a:extLst>
              </p14:cNvPr>
              <p14:cNvContentPartPr/>
              <p14:nvPr/>
            </p14:nvContentPartPr>
            <p14:xfrm>
              <a:off x="8029180" y="2526111"/>
              <a:ext cx="1501200" cy="629280"/>
            </p14:xfrm>
          </p:contentPart>
        </mc:Choice>
        <mc:Fallback xmlns="">
          <p:pic>
            <p:nvPicPr>
              <p:cNvPr id="92" name="墨迹 92">
                <a:extLst>
                  <a:ext uri="{FF2B5EF4-FFF2-40B4-BE49-F238E27FC236}">
                    <a16:creationId xmlns:a16="http://schemas.microsoft.com/office/drawing/2014/main" id="{F0C767E4-2961-A240-BE05-6C16F11B6D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21622" y="2518551"/>
                <a:ext cx="1515956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墨迹 110">
                <a:extLst>
                  <a:ext uri="{FF2B5EF4-FFF2-40B4-BE49-F238E27FC236}">
                    <a16:creationId xmlns:a16="http://schemas.microsoft.com/office/drawing/2014/main" id="{0B6D34AE-5CE6-954D-A12C-7356C1E8F73C}"/>
                  </a:ext>
                </a:extLst>
              </p14:cNvPr>
              <p14:cNvContentPartPr/>
              <p14:nvPr/>
            </p14:nvContentPartPr>
            <p14:xfrm>
              <a:off x="9594460" y="2476431"/>
              <a:ext cx="2447280" cy="918000"/>
            </p14:xfrm>
          </p:contentPart>
        </mc:Choice>
        <mc:Fallback xmlns="">
          <p:pic>
            <p:nvPicPr>
              <p:cNvPr id="110" name="墨迹 110">
                <a:extLst>
                  <a:ext uri="{FF2B5EF4-FFF2-40B4-BE49-F238E27FC236}">
                    <a16:creationId xmlns:a16="http://schemas.microsoft.com/office/drawing/2014/main" id="{0B6D34AE-5CE6-954D-A12C-7356C1E8F73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86899" y="2468874"/>
                <a:ext cx="2462402" cy="933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09EF8A39-92FD-2F4D-8816-1B8DEF922E5F}"/>
                  </a:ext>
                </a:extLst>
              </p14:cNvPr>
              <p14:cNvContentPartPr/>
              <p14:nvPr/>
            </p14:nvContentPartPr>
            <p14:xfrm>
              <a:off x="5049820" y="4723551"/>
              <a:ext cx="137160" cy="3780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09EF8A39-92FD-2F4D-8816-1B8DEF922E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42260" y="4716351"/>
                <a:ext cx="1522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9DA4423D-F481-6246-BF7B-42B52090D944}"/>
                  </a:ext>
                </a:extLst>
              </p14:cNvPr>
              <p14:cNvContentPartPr/>
              <p14:nvPr/>
            </p14:nvContentPartPr>
            <p14:xfrm>
              <a:off x="5056300" y="4873311"/>
              <a:ext cx="174600" cy="648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9DA4423D-F481-6246-BF7B-42B52090D94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8740" y="4865751"/>
                <a:ext cx="189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C2B8D3E5-EC25-7C4C-9353-F96CF2ACDC52}"/>
                  </a:ext>
                </a:extLst>
              </p14:cNvPr>
              <p14:cNvContentPartPr/>
              <p14:nvPr/>
            </p14:nvContentPartPr>
            <p14:xfrm>
              <a:off x="5485780" y="4580631"/>
              <a:ext cx="180720" cy="85320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C2B8D3E5-EC25-7C4C-9353-F96CF2ACDC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78220" y="4573071"/>
                <a:ext cx="19584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墨迹 124">
                <a:extLst>
                  <a:ext uri="{FF2B5EF4-FFF2-40B4-BE49-F238E27FC236}">
                    <a16:creationId xmlns:a16="http://schemas.microsoft.com/office/drawing/2014/main" id="{57857F49-5673-FF4F-A951-986DC8E218A6}"/>
                  </a:ext>
                </a:extLst>
              </p14:cNvPr>
              <p14:cNvContentPartPr/>
              <p14:nvPr/>
            </p14:nvContentPartPr>
            <p14:xfrm>
              <a:off x="4010140" y="4587471"/>
              <a:ext cx="698040" cy="366840"/>
            </p14:xfrm>
          </p:contentPart>
        </mc:Choice>
        <mc:Fallback xmlns="">
          <p:pic>
            <p:nvPicPr>
              <p:cNvPr id="123" name="墨迹 124">
                <a:extLst>
                  <a:ext uri="{FF2B5EF4-FFF2-40B4-BE49-F238E27FC236}">
                    <a16:creationId xmlns:a16="http://schemas.microsoft.com/office/drawing/2014/main" id="{57857F49-5673-FF4F-A951-986DC8E218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02576" y="4579911"/>
                <a:ext cx="713168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4" name="墨迹 125">
                <a:extLst>
                  <a:ext uri="{FF2B5EF4-FFF2-40B4-BE49-F238E27FC236}">
                    <a16:creationId xmlns:a16="http://schemas.microsoft.com/office/drawing/2014/main" id="{4ACB8A69-24AF-F546-A5A0-BDB74C405133}"/>
                  </a:ext>
                </a:extLst>
              </p14:cNvPr>
              <p14:cNvContentPartPr/>
              <p14:nvPr/>
            </p14:nvContentPartPr>
            <p14:xfrm>
              <a:off x="1763020" y="4586751"/>
              <a:ext cx="1500480" cy="504720"/>
            </p14:xfrm>
          </p:contentPart>
        </mc:Choice>
        <mc:Fallback xmlns="">
          <p:pic>
            <p:nvPicPr>
              <p:cNvPr id="124" name="墨迹 125">
                <a:extLst>
                  <a:ext uri="{FF2B5EF4-FFF2-40B4-BE49-F238E27FC236}">
                    <a16:creationId xmlns:a16="http://schemas.microsoft.com/office/drawing/2014/main" id="{4ACB8A69-24AF-F546-A5A0-BDB74C40513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755462" y="4579191"/>
                <a:ext cx="1515236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7" name="墨迹 126">
                <a:extLst>
                  <a:ext uri="{FF2B5EF4-FFF2-40B4-BE49-F238E27FC236}">
                    <a16:creationId xmlns:a16="http://schemas.microsoft.com/office/drawing/2014/main" id="{25310CF4-38F5-8241-9CD1-A5171B7F02E3}"/>
                  </a:ext>
                </a:extLst>
              </p14:cNvPr>
              <p14:cNvContentPartPr/>
              <p14:nvPr/>
            </p14:nvContentPartPr>
            <p14:xfrm>
              <a:off x="6058540" y="4983111"/>
              <a:ext cx="68760" cy="89640"/>
            </p14:xfrm>
          </p:contentPart>
        </mc:Choice>
        <mc:Fallback xmlns="">
          <p:pic>
            <p:nvPicPr>
              <p:cNvPr id="127" name="墨迹 126">
                <a:extLst>
                  <a:ext uri="{FF2B5EF4-FFF2-40B4-BE49-F238E27FC236}">
                    <a16:creationId xmlns:a16="http://schemas.microsoft.com/office/drawing/2014/main" id="{25310CF4-38F5-8241-9CD1-A5171B7F02E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50980" y="4975551"/>
                <a:ext cx="8388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8" name="墨迹 127">
                <a:extLst>
                  <a:ext uri="{FF2B5EF4-FFF2-40B4-BE49-F238E27FC236}">
                    <a16:creationId xmlns:a16="http://schemas.microsoft.com/office/drawing/2014/main" id="{24280B25-75D7-F943-A3D2-5B6C074739A9}"/>
                  </a:ext>
                </a:extLst>
              </p14:cNvPr>
              <p14:cNvContentPartPr/>
              <p14:nvPr/>
            </p14:nvContentPartPr>
            <p14:xfrm>
              <a:off x="6587740" y="4646151"/>
              <a:ext cx="249480" cy="233640"/>
            </p14:xfrm>
          </p:contentPart>
        </mc:Choice>
        <mc:Fallback xmlns="">
          <p:pic>
            <p:nvPicPr>
              <p:cNvPr id="128" name="墨迹 127">
                <a:extLst>
                  <a:ext uri="{FF2B5EF4-FFF2-40B4-BE49-F238E27FC236}">
                    <a16:creationId xmlns:a16="http://schemas.microsoft.com/office/drawing/2014/main" id="{24280B25-75D7-F943-A3D2-5B6C074739A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580180" y="4638591"/>
                <a:ext cx="2646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墨迹 128">
                <a:extLst>
                  <a:ext uri="{FF2B5EF4-FFF2-40B4-BE49-F238E27FC236}">
                    <a16:creationId xmlns:a16="http://schemas.microsoft.com/office/drawing/2014/main" id="{A8890F58-F94F-CC40-817A-32012C16AD1A}"/>
                  </a:ext>
                </a:extLst>
              </p14:cNvPr>
              <p14:cNvContentPartPr/>
              <p14:nvPr/>
            </p14:nvContentPartPr>
            <p14:xfrm>
              <a:off x="7154020" y="4773591"/>
              <a:ext cx="100080" cy="299160"/>
            </p14:xfrm>
          </p:contentPart>
        </mc:Choice>
        <mc:Fallback xmlns="">
          <p:pic>
            <p:nvPicPr>
              <p:cNvPr id="129" name="墨迹 128">
                <a:extLst>
                  <a:ext uri="{FF2B5EF4-FFF2-40B4-BE49-F238E27FC236}">
                    <a16:creationId xmlns:a16="http://schemas.microsoft.com/office/drawing/2014/main" id="{A8890F58-F94F-CC40-817A-32012C16AD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146460" y="4766031"/>
                <a:ext cx="115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0" name="墨迹 129">
                <a:extLst>
                  <a:ext uri="{FF2B5EF4-FFF2-40B4-BE49-F238E27FC236}">
                    <a16:creationId xmlns:a16="http://schemas.microsoft.com/office/drawing/2014/main" id="{D4A38704-8F3A-B74E-B3E2-DD9C37E14271}"/>
                  </a:ext>
                </a:extLst>
              </p14:cNvPr>
              <p14:cNvContentPartPr/>
              <p14:nvPr/>
            </p14:nvContentPartPr>
            <p14:xfrm>
              <a:off x="7558660" y="4754871"/>
              <a:ext cx="106200" cy="19080"/>
            </p14:xfrm>
          </p:contentPart>
        </mc:Choice>
        <mc:Fallback xmlns="">
          <p:pic>
            <p:nvPicPr>
              <p:cNvPr id="130" name="墨迹 129">
                <a:extLst>
                  <a:ext uri="{FF2B5EF4-FFF2-40B4-BE49-F238E27FC236}">
                    <a16:creationId xmlns:a16="http://schemas.microsoft.com/office/drawing/2014/main" id="{D4A38704-8F3A-B74E-B3E2-DD9C37E1427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551100" y="4747311"/>
                <a:ext cx="121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1" name="墨迹 130">
                <a:extLst>
                  <a:ext uri="{FF2B5EF4-FFF2-40B4-BE49-F238E27FC236}">
                    <a16:creationId xmlns:a16="http://schemas.microsoft.com/office/drawing/2014/main" id="{FA3EE121-F034-FE4A-B376-C718CB9BCE88}"/>
                  </a:ext>
                </a:extLst>
              </p14:cNvPr>
              <p14:cNvContentPartPr/>
              <p14:nvPr/>
            </p14:nvContentPartPr>
            <p14:xfrm>
              <a:off x="7559380" y="4910391"/>
              <a:ext cx="217440" cy="19080"/>
            </p14:xfrm>
          </p:contentPart>
        </mc:Choice>
        <mc:Fallback xmlns="">
          <p:pic>
            <p:nvPicPr>
              <p:cNvPr id="131" name="墨迹 130">
                <a:extLst>
                  <a:ext uri="{FF2B5EF4-FFF2-40B4-BE49-F238E27FC236}">
                    <a16:creationId xmlns:a16="http://schemas.microsoft.com/office/drawing/2014/main" id="{FA3EE121-F034-FE4A-B376-C718CB9BCE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551820" y="4902831"/>
                <a:ext cx="2325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C73DFB3E-E480-D942-BADB-635A029F5A9C}"/>
                  </a:ext>
                </a:extLst>
              </p14:cNvPr>
              <p14:cNvContentPartPr/>
              <p14:nvPr/>
            </p14:nvContentPartPr>
            <p14:xfrm>
              <a:off x="8841340" y="4845591"/>
              <a:ext cx="56520" cy="52920"/>
            </p14:xfrm>
          </p:contentPart>
        </mc:Choice>
        <mc:Fallback xmlns=""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C73DFB3E-E480-D942-BADB-635A029F5A9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33780" y="4838031"/>
                <a:ext cx="712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ACFC19A9-1C93-EF4C-BC50-990EBD85A631}"/>
                  </a:ext>
                </a:extLst>
              </p14:cNvPr>
              <p14:cNvContentPartPr/>
              <p14:nvPr/>
            </p14:nvContentPartPr>
            <p14:xfrm>
              <a:off x="9426340" y="4615191"/>
              <a:ext cx="218160" cy="25848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ACFC19A9-1C93-EF4C-BC50-990EBD85A63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18780" y="4607631"/>
                <a:ext cx="23328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D46BF8F4-A2A5-3D4A-9784-0C37D4717B71}"/>
                  </a:ext>
                </a:extLst>
              </p14:cNvPr>
              <p14:cNvContentPartPr/>
              <p14:nvPr/>
            </p14:nvContentPartPr>
            <p14:xfrm>
              <a:off x="10372780" y="4679991"/>
              <a:ext cx="93600" cy="37800"/>
            </p14:xfrm>
          </p:contentPart>
        </mc:Choice>
        <mc:Fallback xmlns=""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D46BF8F4-A2A5-3D4A-9784-0C37D4717B7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365220" y="4672431"/>
                <a:ext cx="108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58F2204D-E020-4547-B071-82FF680C4E92}"/>
                  </a:ext>
                </a:extLst>
              </p14:cNvPr>
              <p14:cNvContentPartPr/>
              <p14:nvPr/>
            </p14:nvContentPartPr>
            <p14:xfrm>
              <a:off x="10323100" y="4841991"/>
              <a:ext cx="205920" cy="648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58F2204D-E020-4547-B071-82FF680C4E9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15540" y="4834431"/>
                <a:ext cx="221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3" name="墨迹 145">
                <a:extLst>
                  <a:ext uri="{FF2B5EF4-FFF2-40B4-BE49-F238E27FC236}">
                    <a16:creationId xmlns:a16="http://schemas.microsoft.com/office/drawing/2014/main" id="{806D2FA1-9C66-914B-BD8D-3726B4A452C7}"/>
                  </a:ext>
                </a:extLst>
              </p14:cNvPr>
              <p14:cNvContentPartPr/>
              <p14:nvPr/>
            </p14:nvContentPartPr>
            <p14:xfrm>
              <a:off x="10721260" y="4446351"/>
              <a:ext cx="698040" cy="532440"/>
            </p14:xfrm>
          </p:contentPart>
        </mc:Choice>
        <mc:Fallback xmlns="">
          <p:pic>
            <p:nvPicPr>
              <p:cNvPr id="143" name="墨迹 145">
                <a:extLst>
                  <a:ext uri="{FF2B5EF4-FFF2-40B4-BE49-F238E27FC236}">
                    <a16:creationId xmlns:a16="http://schemas.microsoft.com/office/drawing/2014/main" id="{806D2FA1-9C66-914B-BD8D-3726B4A452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713696" y="4438791"/>
                <a:ext cx="713168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4" name="墨迹 146">
                <a:extLst>
                  <a:ext uri="{FF2B5EF4-FFF2-40B4-BE49-F238E27FC236}">
                    <a16:creationId xmlns:a16="http://schemas.microsoft.com/office/drawing/2014/main" id="{D9FFF4AD-23E1-DD49-A6A9-AA4BA1484DDC}"/>
                  </a:ext>
                </a:extLst>
              </p14:cNvPr>
              <p14:cNvContentPartPr/>
              <p14:nvPr/>
            </p14:nvContentPartPr>
            <p14:xfrm>
              <a:off x="9844300" y="4687191"/>
              <a:ext cx="236160" cy="229680"/>
            </p14:xfrm>
          </p:contentPart>
        </mc:Choice>
        <mc:Fallback xmlns="">
          <p:pic>
            <p:nvPicPr>
              <p:cNvPr id="144" name="墨迹 146">
                <a:extLst>
                  <a:ext uri="{FF2B5EF4-FFF2-40B4-BE49-F238E27FC236}">
                    <a16:creationId xmlns:a16="http://schemas.microsoft.com/office/drawing/2014/main" id="{D9FFF4AD-23E1-DD49-A6A9-AA4BA1484D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36740" y="4679643"/>
                <a:ext cx="251280" cy="2447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5" name="墨迹 147">
                <a:extLst>
                  <a:ext uri="{FF2B5EF4-FFF2-40B4-BE49-F238E27FC236}">
                    <a16:creationId xmlns:a16="http://schemas.microsoft.com/office/drawing/2014/main" id="{F6EF5BE8-2630-4141-9409-4B2E268A4806}"/>
                  </a:ext>
                </a:extLst>
              </p14:cNvPr>
              <p14:cNvContentPartPr/>
              <p14:nvPr/>
            </p14:nvContentPartPr>
            <p14:xfrm>
              <a:off x="7988500" y="4624191"/>
              <a:ext cx="541800" cy="311760"/>
            </p14:xfrm>
          </p:contentPart>
        </mc:Choice>
        <mc:Fallback xmlns="">
          <p:pic>
            <p:nvPicPr>
              <p:cNvPr id="145" name="墨迹 147">
                <a:extLst>
                  <a:ext uri="{FF2B5EF4-FFF2-40B4-BE49-F238E27FC236}">
                    <a16:creationId xmlns:a16="http://schemas.microsoft.com/office/drawing/2014/main" id="{F6EF5BE8-2630-4141-9409-4B2E268A480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80940" y="4616631"/>
                <a:ext cx="5569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55" name="墨迹 154">
                <a:extLst>
                  <a:ext uri="{FF2B5EF4-FFF2-40B4-BE49-F238E27FC236}">
                    <a16:creationId xmlns:a16="http://schemas.microsoft.com/office/drawing/2014/main" id="{A1F0F33B-85AA-904A-B079-906D410568BE}"/>
                  </a:ext>
                </a:extLst>
              </p14:cNvPr>
              <p14:cNvContentPartPr/>
              <p14:nvPr/>
            </p14:nvContentPartPr>
            <p14:xfrm>
              <a:off x="3101500" y="5856831"/>
              <a:ext cx="62640" cy="405000"/>
            </p14:xfrm>
          </p:contentPart>
        </mc:Choice>
        <mc:Fallback xmlns="">
          <p:pic>
            <p:nvPicPr>
              <p:cNvPr id="155" name="墨迹 154">
                <a:extLst>
                  <a:ext uri="{FF2B5EF4-FFF2-40B4-BE49-F238E27FC236}">
                    <a16:creationId xmlns:a16="http://schemas.microsoft.com/office/drawing/2014/main" id="{A1F0F33B-85AA-904A-B079-906D410568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93940" y="5849271"/>
                <a:ext cx="777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A1A9BBC6-936A-A840-B1C3-8230ED8613FA}"/>
                  </a:ext>
                </a:extLst>
              </p14:cNvPr>
              <p14:cNvContentPartPr/>
              <p14:nvPr/>
            </p14:nvContentPartPr>
            <p14:xfrm>
              <a:off x="3636820" y="6220071"/>
              <a:ext cx="81360" cy="8532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A1A9BBC6-936A-A840-B1C3-8230ED8613F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629260" y="6212511"/>
                <a:ext cx="964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7" name="墨迹 156">
                <a:extLst>
                  <a:ext uri="{FF2B5EF4-FFF2-40B4-BE49-F238E27FC236}">
                    <a16:creationId xmlns:a16="http://schemas.microsoft.com/office/drawing/2014/main" id="{81B6B27E-9625-224F-8A29-EE17A6987B68}"/>
                  </a:ext>
                </a:extLst>
              </p14:cNvPr>
              <p14:cNvContentPartPr/>
              <p14:nvPr/>
            </p14:nvContentPartPr>
            <p14:xfrm>
              <a:off x="4178260" y="5826231"/>
              <a:ext cx="199440" cy="644400"/>
            </p14:xfrm>
          </p:contentPart>
        </mc:Choice>
        <mc:Fallback xmlns="">
          <p:pic>
            <p:nvPicPr>
              <p:cNvPr id="157" name="墨迹 156">
                <a:extLst>
                  <a:ext uri="{FF2B5EF4-FFF2-40B4-BE49-F238E27FC236}">
                    <a16:creationId xmlns:a16="http://schemas.microsoft.com/office/drawing/2014/main" id="{81B6B27E-9625-224F-8A29-EE17A6987B6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70700" y="5818671"/>
                <a:ext cx="21456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4" name="墨迹 166">
                <a:extLst>
                  <a:ext uri="{FF2B5EF4-FFF2-40B4-BE49-F238E27FC236}">
                    <a16:creationId xmlns:a16="http://schemas.microsoft.com/office/drawing/2014/main" id="{7D8E11BA-A132-C647-BCA6-9F63066EE77C}"/>
                  </a:ext>
                </a:extLst>
              </p14:cNvPr>
              <p14:cNvContentPartPr/>
              <p14:nvPr/>
            </p14:nvContentPartPr>
            <p14:xfrm>
              <a:off x="4608100" y="5851071"/>
              <a:ext cx="1369800" cy="497880"/>
            </p14:xfrm>
          </p:contentPart>
        </mc:Choice>
        <mc:Fallback xmlns="">
          <p:pic>
            <p:nvPicPr>
              <p:cNvPr id="164" name="墨迹 166">
                <a:extLst>
                  <a:ext uri="{FF2B5EF4-FFF2-40B4-BE49-F238E27FC236}">
                    <a16:creationId xmlns:a16="http://schemas.microsoft.com/office/drawing/2014/main" id="{7D8E11BA-A132-C647-BCA6-9F63066EE77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00540" y="5843871"/>
                <a:ext cx="138492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5" name="墨迹 167">
                <a:extLst>
                  <a:ext uri="{FF2B5EF4-FFF2-40B4-BE49-F238E27FC236}">
                    <a16:creationId xmlns:a16="http://schemas.microsoft.com/office/drawing/2014/main" id="{3C84F2FA-2D56-CC4E-9592-6804484FCE91}"/>
                  </a:ext>
                </a:extLst>
              </p14:cNvPr>
              <p14:cNvContentPartPr/>
              <p14:nvPr/>
            </p14:nvContentPartPr>
            <p14:xfrm>
              <a:off x="2646820" y="5912631"/>
              <a:ext cx="262080" cy="274680"/>
            </p14:xfrm>
          </p:contentPart>
        </mc:Choice>
        <mc:Fallback xmlns="">
          <p:pic>
            <p:nvPicPr>
              <p:cNvPr id="165" name="墨迹 167">
                <a:extLst>
                  <a:ext uri="{FF2B5EF4-FFF2-40B4-BE49-F238E27FC236}">
                    <a16:creationId xmlns:a16="http://schemas.microsoft.com/office/drawing/2014/main" id="{3C84F2FA-2D56-CC4E-9592-6804484FCE9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639250" y="5905422"/>
                <a:ext cx="277221" cy="289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6" name="墨迹 168">
                <a:extLst>
                  <a:ext uri="{FF2B5EF4-FFF2-40B4-BE49-F238E27FC236}">
                    <a16:creationId xmlns:a16="http://schemas.microsoft.com/office/drawing/2014/main" id="{AE201DD9-963A-B346-AA16-37EE1D84A8F6}"/>
                  </a:ext>
                </a:extLst>
              </p14:cNvPr>
              <p14:cNvContentPartPr/>
              <p14:nvPr/>
            </p14:nvContentPartPr>
            <p14:xfrm>
              <a:off x="1576180" y="5862951"/>
              <a:ext cx="834480" cy="498240"/>
            </p14:xfrm>
          </p:contentPart>
        </mc:Choice>
        <mc:Fallback xmlns="">
          <p:pic>
            <p:nvPicPr>
              <p:cNvPr id="166" name="墨迹 168">
                <a:extLst>
                  <a:ext uri="{FF2B5EF4-FFF2-40B4-BE49-F238E27FC236}">
                    <a16:creationId xmlns:a16="http://schemas.microsoft.com/office/drawing/2014/main" id="{AE201DD9-963A-B346-AA16-37EE1D84A8F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568620" y="5855391"/>
                <a:ext cx="84960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70C50FFD-AF6A-8F49-BA44-0A151178BA3B}"/>
                  </a:ext>
                </a:extLst>
              </p14:cNvPr>
              <p14:cNvContentPartPr/>
              <p14:nvPr/>
            </p14:nvContentPartPr>
            <p14:xfrm>
              <a:off x="6369580" y="6124311"/>
              <a:ext cx="62640" cy="10008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70C50FFD-AF6A-8F49-BA44-0A151178BA3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62380" y="6116751"/>
                <a:ext cx="777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8" name="墨迹 190">
                <a:extLst>
                  <a:ext uri="{FF2B5EF4-FFF2-40B4-BE49-F238E27FC236}">
                    <a16:creationId xmlns:a16="http://schemas.microsoft.com/office/drawing/2014/main" id="{9041EB40-5D19-D345-A512-FF678332DACB}"/>
                  </a:ext>
                </a:extLst>
              </p14:cNvPr>
              <p14:cNvContentPartPr/>
              <p14:nvPr/>
            </p14:nvContentPartPr>
            <p14:xfrm>
              <a:off x="9407620" y="5763951"/>
              <a:ext cx="1874160" cy="516600"/>
            </p14:xfrm>
          </p:contentPart>
        </mc:Choice>
        <mc:Fallback xmlns="">
          <p:pic>
            <p:nvPicPr>
              <p:cNvPr id="188" name="墨迹 190">
                <a:extLst>
                  <a:ext uri="{FF2B5EF4-FFF2-40B4-BE49-F238E27FC236}">
                    <a16:creationId xmlns:a16="http://schemas.microsoft.com/office/drawing/2014/main" id="{9041EB40-5D19-D345-A512-FF678332DAC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400420" y="5756386"/>
                <a:ext cx="1889280" cy="531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9" name="墨迹 191">
                <a:extLst>
                  <a:ext uri="{FF2B5EF4-FFF2-40B4-BE49-F238E27FC236}">
                    <a16:creationId xmlns:a16="http://schemas.microsoft.com/office/drawing/2014/main" id="{338152D2-59D6-0B47-8D08-554560C45D96}"/>
                  </a:ext>
                </a:extLst>
              </p14:cNvPr>
              <p14:cNvContentPartPr/>
              <p14:nvPr/>
            </p14:nvContentPartPr>
            <p14:xfrm>
              <a:off x="7826500" y="5769711"/>
              <a:ext cx="1046520" cy="324000"/>
            </p14:xfrm>
          </p:contentPart>
        </mc:Choice>
        <mc:Fallback xmlns="">
          <p:pic>
            <p:nvPicPr>
              <p:cNvPr id="189" name="墨迹 191">
                <a:extLst>
                  <a:ext uri="{FF2B5EF4-FFF2-40B4-BE49-F238E27FC236}">
                    <a16:creationId xmlns:a16="http://schemas.microsoft.com/office/drawing/2014/main" id="{338152D2-59D6-0B47-8D08-554560C45D9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818937" y="5762151"/>
                <a:ext cx="1061645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0" name="墨迹 192">
                <a:extLst>
                  <a:ext uri="{FF2B5EF4-FFF2-40B4-BE49-F238E27FC236}">
                    <a16:creationId xmlns:a16="http://schemas.microsoft.com/office/drawing/2014/main" id="{9435B11D-9E17-BA48-839D-EE6122C0EF86}"/>
                  </a:ext>
                </a:extLst>
              </p14:cNvPr>
              <p14:cNvContentPartPr/>
              <p14:nvPr/>
            </p14:nvContentPartPr>
            <p14:xfrm>
              <a:off x="6699700" y="5875551"/>
              <a:ext cx="884160" cy="255240"/>
            </p14:xfrm>
          </p:contentPart>
        </mc:Choice>
        <mc:Fallback xmlns="">
          <p:pic>
            <p:nvPicPr>
              <p:cNvPr id="190" name="墨迹 192">
                <a:extLst>
                  <a:ext uri="{FF2B5EF4-FFF2-40B4-BE49-F238E27FC236}">
                    <a16:creationId xmlns:a16="http://schemas.microsoft.com/office/drawing/2014/main" id="{9435B11D-9E17-BA48-839D-EE6122C0EF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92143" y="5868002"/>
                <a:ext cx="898914" cy="2703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91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4">
                <a:extLst>
                  <a:ext uri="{FF2B5EF4-FFF2-40B4-BE49-F238E27FC236}">
                    <a16:creationId xmlns:a16="http://schemas.microsoft.com/office/drawing/2014/main" id="{DEC086E0-39A7-2747-8A49-795361D18E2A}"/>
                  </a:ext>
                </a:extLst>
              </p14:cNvPr>
              <p14:cNvContentPartPr/>
              <p14:nvPr/>
            </p14:nvContentPartPr>
            <p14:xfrm>
              <a:off x="1121500" y="365751"/>
              <a:ext cx="8376480" cy="6150600"/>
            </p14:xfrm>
          </p:contentPart>
        </mc:Choice>
        <mc:Fallback xmlns="">
          <p:pic>
            <p:nvPicPr>
              <p:cNvPr id="4" name="墨迹 4">
                <a:extLst>
                  <a:ext uri="{FF2B5EF4-FFF2-40B4-BE49-F238E27FC236}">
                    <a16:creationId xmlns:a16="http://schemas.microsoft.com/office/drawing/2014/main" id="{DEC086E0-39A7-2747-8A49-795361D18E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940" y="358191"/>
                <a:ext cx="8391600" cy="61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2">
                <a:extLst>
                  <a:ext uri="{FF2B5EF4-FFF2-40B4-BE49-F238E27FC236}">
                    <a16:creationId xmlns:a16="http://schemas.microsoft.com/office/drawing/2014/main" id="{120C38C0-98DB-1245-87D2-3798035399FD}"/>
                  </a:ext>
                </a:extLst>
              </p14:cNvPr>
              <p14:cNvContentPartPr/>
              <p14:nvPr/>
            </p14:nvContentPartPr>
            <p14:xfrm>
              <a:off x="3375460" y="309951"/>
              <a:ext cx="2365920" cy="6777000"/>
            </p14:xfrm>
          </p:contentPart>
        </mc:Choice>
        <mc:Fallback xmlns="">
          <p:pic>
            <p:nvPicPr>
              <p:cNvPr id="12" name="墨迹 12">
                <a:extLst>
                  <a:ext uri="{FF2B5EF4-FFF2-40B4-BE49-F238E27FC236}">
                    <a16:creationId xmlns:a16="http://schemas.microsoft.com/office/drawing/2014/main" id="{120C38C0-98DB-1245-87D2-379803539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7900" y="302391"/>
                <a:ext cx="2381040" cy="67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墨迹 29">
                <a:extLst>
                  <a:ext uri="{FF2B5EF4-FFF2-40B4-BE49-F238E27FC236}">
                    <a16:creationId xmlns:a16="http://schemas.microsoft.com/office/drawing/2014/main" id="{F1F28D93-E26D-EA4A-A104-5BBD8F6F01B7}"/>
                  </a:ext>
                </a:extLst>
              </p14:cNvPr>
              <p14:cNvContentPartPr/>
              <p14:nvPr/>
            </p14:nvContentPartPr>
            <p14:xfrm>
              <a:off x="8685460" y="956151"/>
              <a:ext cx="797400" cy="268200"/>
            </p14:xfrm>
          </p:contentPart>
        </mc:Choice>
        <mc:Fallback xmlns="">
          <p:pic>
            <p:nvPicPr>
              <p:cNvPr id="28" name="墨迹 29">
                <a:extLst>
                  <a:ext uri="{FF2B5EF4-FFF2-40B4-BE49-F238E27FC236}">
                    <a16:creationId xmlns:a16="http://schemas.microsoft.com/office/drawing/2014/main" id="{F1F28D93-E26D-EA4A-A104-5BBD8F6F01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78260" y="948591"/>
                <a:ext cx="8121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墨迹 30">
                <a:extLst>
                  <a:ext uri="{FF2B5EF4-FFF2-40B4-BE49-F238E27FC236}">
                    <a16:creationId xmlns:a16="http://schemas.microsoft.com/office/drawing/2014/main" id="{3AEF3AAF-1F79-D84D-9378-7B02BB66DCC6}"/>
                  </a:ext>
                </a:extLst>
              </p14:cNvPr>
              <p14:cNvContentPartPr/>
              <p14:nvPr/>
            </p14:nvContentPartPr>
            <p14:xfrm>
              <a:off x="5510620" y="414711"/>
              <a:ext cx="2870280" cy="5684400"/>
            </p14:xfrm>
          </p:contentPart>
        </mc:Choice>
        <mc:Fallback xmlns="">
          <p:pic>
            <p:nvPicPr>
              <p:cNvPr id="29" name="墨迹 30">
                <a:extLst>
                  <a:ext uri="{FF2B5EF4-FFF2-40B4-BE49-F238E27FC236}">
                    <a16:creationId xmlns:a16="http://schemas.microsoft.com/office/drawing/2014/main" id="{3AEF3AAF-1F79-D84D-9378-7B02BB66DC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03060" y="407151"/>
                <a:ext cx="2885400" cy="56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墨迹 39">
                <a:extLst>
                  <a:ext uri="{FF2B5EF4-FFF2-40B4-BE49-F238E27FC236}">
                    <a16:creationId xmlns:a16="http://schemas.microsoft.com/office/drawing/2014/main" id="{B2FDDB21-7B4E-C346-81CF-279EF465AB06}"/>
                  </a:ext>
                </a:extLst>
              </p14:cNvPr>
              <p14:cNvContentPartPr/>
              <p14:nvPr/>
            </p14:nvContentPartPr>
            <p14:xfrm>
              <a:off x="9289540" y="259191"/>
              <a:ext cx="2630880" cy="6051600"/>
            </p14:xfrm>
          </p:contentPart>
        </mc:Choice>
        <mc:Fallback xmlns="">
          <p:pic>
            <p:nvPicPr>
              <p:cNvPr id="39" name="墨迹 39">
                <a:extLst>
                  <a:ext uri="{FF2B5EF4-FFF2-40B4-BE49-F238E27FC236}">
                    <a16:creationId xmlns:a16="http://schemas.microsoft.com/office/drawing/2014/main" id="{B2FDDB21-7B4E-C346-81CF-279EF465A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81980" y="251631"/>
                <a:ext cx="2646000" cy="60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6" name="墨迹 47">
                <a:extLst>
                  <a:ext uri="{FF2B5EF4-FFF2-40B4-BE49-F238E27FC236}">
                    <a16:creationId xmlns:a16="http://schemas.microsoft.com/office/drawing/2014/main" id="{54958E73-5BCE-3541-9C5B-A1F9E10077B7}"/>
                  </a:ext>
                </a:extLst>
              </p14:cNvPr>
              <p14:cNvContentPartPr/>
              <p14:nvPr/>
            </p14:nvContentPartPr>
            <p14:xfrm>
              <a:off x="1949500" y="2058111"/>
              <a:ext cx="529200" cy="516960"/>
            </p14:xfrm>
          </p:contentPart>
        </mc:Choice>
        <mc:Fallback xmlns="">
          <p:pic>
            <p:nvPicPr>
              <p:cNvPr id="46" name="墨迹 47">
                <a:extLst>
                  <a:ext uri="{FF2B5EF4-FFF2-40B4-BE49-F238E27FC236}">
                    <a16:creationId xmlns:a16="http://schemas.microsoft.com/office/drawing/2014/main" id="{54958E73-5BCE-3541-9C5B-A1F9E10077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41935" y="2050551"/>
                <a:ext cx="54433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墨迹 48">
                <a:extLst>
                  <a:ext uri="{FF2B5EF4-FFF2-40B4-BE49-F238E27FC236}">
                    <a16:creationId xmlns:a16="http://schemas.microsoft.com/office/drawing/2014/main" id="{09C896FC-7E53-324A-976D-7763A40C8C1A}"/>
                  </a:ext>
                </a:extLst>
              </p14:cNvPr>
              <p14:cNvContentPartPr/>
              <p14:nvPr/>
            </p14:nvContentPartPr>
            <p14:xfrm>
              <a:off x="1239940" y="2120391"/>
              <a:ext cx="442440" cy="336600"/>
            </p14:xfrm>
          </p:contentPart>
        </mc:Choice>
        <mc:Fallback xmlns="">
          <p:pic>
            <p:nvPicPr>
              <p:cNvPr id="47" name="墨迹 48">
                <a:extLst>
                  <a:ext uri="{FF2B5EF4-FFF2-40B4-BE49-F238E27FC236}">
                    <a16:creationId xmlns:a16="http://schemas.microsoft.com/office/drawing/2014/main" id="{09C896FC-7E53-324A-976D-7763A40C8C1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32380" y="2112831"/>
                <a:ext cx="457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99A6E0F9-BB1D-884C-ADC7-5BCAD2C56DC7}"/>
                  </a:ext>
                </a:extLst>
              </p14:cNvPr>
              <p14:cNvContentPartPr/>
              <p14:nvPr/>
            </p14:nvContentPartPr>
            <p14:xfrm>
              <a:off x="935020" y="2269791"/>
              <a:ext cx="11063160" cy="660240"/>
            </p14:xfrm>
          </p:contentPart>
        </mc:Choice>
        <mc:Fallback xmlns=""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99A6E0F9-BB1D-884C-ADC7-5BCAD2C56D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7460" y="2262231"/>
                <a:ext cx="1107828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34ACE8DD-8524-7744-94C1-7FD8CFFA7CFD}"/>
                  </a:ext>
                </a:extLst>
              </p14:cNvPr>
              <p14:cNvContentPartPr/>
              <p14:nvPr/>
            </p14:nvContentPartPr>
            <p14:xfrm>
              <a:off x="766900" y="4031631"/>
              <a:ext cx="11237400" cy="4176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34ACE8DD-8524-7744-94C1-7FD8CFFA7CF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9340" y="4024071"/>
                <a:ext cx="112525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墨迹 58">
                <a:extLst>
                  <a:ext uri="{FF2B5EF4-FFF2-40B4-BE49-F238E27FC236}">
                    <a16:creationId xmlns:a16="http://schemas.microsoft.com/office/drawing/2014/main" id="{CD4CE941-25CE-4E40-98BB-59E3DFC92FA1}"/>
                  </a:ext>
                </a:extLst>
              </p14:cNvPr>
              <p14:cNvContentPartPr/>
              <p14:nvPr/>
            </p14:nvContentPartPr>
            <p14:xfrm>
              <a:off x="1196380" y="3117231"/>
              <a:ext cx="1557000" cy="762480"/>
            </p14:xfrm>
          </p:contentPart>
        </mc:Choice>
        <mc:Fallback xmlns="">
          <p:pic>
            <p:nvPicPr>
              <p:cNvPr id="58" name="墨迹 58">
                <a:extLst>
                  <a:ext uri="{FF2B5EF4-FFF2-40B4-BE49-F238E27FC236}">
                    <a16:creationId xmlns:a16="http://schemas.microsoft.com/office/drawing/2014/main" id="{CD4CE941-25CE-4E40-98BB-59E3DFC92F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88818" y="3109671"/>
                <a:ext cx="1572123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墨迹 66">
                <a:extLst>
                  <a:ext uri="{FF2B5EF4-FFF2-40B4-BE49-F238E27FC236}">
                    <a16:creationId xmlns:a16="http://schemas.microsoft.com/office/drawing/2014/main" id="{F622C42F-BB86-C141-9F88-7D06B9C22241}"/>
                  </a:ext>
                </a:extLst>
              </p14:cNvPr>
              <p14:cNvContentPartPr/>
              <p14:nvPr/>
            </p14:nvContentPartPr>
            <p14:xfrm>
              <a:off x="661060" y="4828671"/>
              <a:ext cx="10913760" cy="840600"/>
            </p14:xfrm>
          </p:contentPart>
        </mc:Choice>
        <mc:Fallback xmlns="">
          <p:pic>
            <p:nvPicPr>
              <p:cNvPr id="66" name="墨迹 66">
                <a:extLst>
                  <a:ext uri="{FF2B5EF4-FFF2-40B4-BE49-F238E27FC236}">
                    <a16:creationId xmlns:a16="http://schemas.microsoft.com/office/drawing/2014/main" id="{F622C42F-BB86-C141-9F88-7D06B9C222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3500" y="4821114"/>
                <a:ext cx="10928880" cy="855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D6E1AC40-7CBF-9D4C-9DAE-541B21175958}"/>
                  </a:ext>
                </a:extLst>
              </p14:cNvPr>
              <p14:cNvContentPartPr/>
              <p14:nvPr/>
            </p14:nvContentPartPr>
            <p14:xfrm>
              <a:off x="1296100" y="6099111"/>
              <a:ext cx="299160" cy="298440"/>
            </p14:xfrm>
          </p:contentPart>
        </mc:Choice>
        <mc:Fallback xmlns=""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D6E1AC40-7CBF-9D4C-9DAE-541B2117595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8540" y="6091551"/>
                <a:ext cx="3142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6" name="墨迹 77">
                <a:extLst>
                  <a:ext uri="{FF2B5EF4-FFF2-40B4-BE49-F238E27FC236}">
                    <a16:creationId xmlns:a16="http://schemas.microsoft.com/office/drawing/2014/main" id="{94824C6C-9031-1E4D-9D65-0F0B280298F3}"/>
                  </a:ext>
                </a:extLst>
              </p14:cNvPr>
              <p14:cNvContentPartPr/>
              <p14:nvPr/>
            </p14:nvContentPartPr>
            <p14:xfrm>
              <a:off x="2273500" y="5762511"/>
              <a:ext cx="840600" cy="510840"/>
            </p14:xfrm>
          </p:contentPart>
        </mc:Choice>
        <mc:Fallback xmlns="">
          <p:pic>
            <p:nvPicPr>
              <p:cNvPr id="76" name="墨迹 77">
                <a:extLst>
                  <a:ext uri="{FF2B5EF4-FFF2-40B4-BE49-F238E27FC236}">
                    <a16:creationId xmlns:a16="http://schemas.microsoft.com/office/drawing/2014/main" id="{94824C6C-9031-1E4D-9D65-0F0B280298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65943" y="5754951"/>
                <a:ext cx="855354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7" name="墨迹 78">
                <a:extLst>
                  <a:ext uri="{FF2B5EF4-FFF2-40B4-BE49-F238E27FC236}">
                    <a16:creationId xmlns:a16="http://schemas.microsoft.com/office/drawing/2014/main" id="{4AD8B561-5320-C246-AAD0-28276A7C2C5B}"/>
                  </a:ext>
                </a:extLst>
              </p14:cNvPr>
              <p14:cNvContentPartPr/>
              <p14:nvPr/>
            </p14:nvContentPartPr>
            <p14:xfrm>
              <a:off x="1825300" y="6092271"/>
              <a:ext cx="243000" cy="286920"/>
            </p14:xfrm>
          </p:contentPart>
        </mc:Choice>
        <mc:Fallback xmlns="">
          <p:pic>
            <p:nvPicPr>
              <p:cNvPr id="77" name="墨迹 78">
                <a:extLst>
                  <a:ext uri="{FF2B5EF4-FFF2-40B4-BE49-F238E27FC236}">
                    <a16:creationId xmlns:a16="http://schemas.microsoft.com/office/drawing/2014/main" id="{4AD8B561-5320-C246-AAD0-28276A7C2C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17740" y="6084702"/>
                <a:ext cx="258120" cy="3020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83B38A27-FE14-234D-80AF-113734AE9852}"/>
                  </a:ext>
                </a:extLst>
              </p14:cNvPr>
              <p14:cNvContentPartPr/>
              <p14:nvPr/>
            </p14:nvContentPartPr>
            <p14:xfrm>
              <a:off x="3761380" y="1889991"/>
              <a:ext cx="249480" cy="29304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83B38A27-FE14-234D-80AF-113734AE98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53820" y="1882431"/>
                <a:ext cx="2646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E93BB1EB-50FD-D343-B5E3-65ABB8D81FCD}"/>
                  </a:ext>
                </a:extLst>
              </p14:cNvPr>
              <p14:cNvContentPartPr/>
              <p14:nvPr/>
            </p14:nvContentPartPr>
            <p14:xfrm>
              <a:off x="4109860" y="3284631"/>
              <a:ext cx="25200" cy="398880"/>
            </p14:xfrm>
          </p:contentPart>
        </mc:Choice>
        <mc:Fallback xmlns=""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E93BB1EB-50FD-D343-B5E3-65ABB8D81F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02300" y="3277071"/>
                <a:ext cx="4032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A42417E6-C301-7B4F-8B45-6D1DC198A4C0}"/>
                  </a:ext>
                </a:extLst>
              </p14:cNvPr>
              <p14:cNvContentPartPr/>
              <p14:nvPr/>
            </p14:nvContentPartPr>
            <p14:xfrm>
              <a:off x="4185460" y="4560831"/>
              <a:ext cx="43200" cy="516960"/>
            </p14:xfrm>
          </p:contentPart>
        </mc:Choice>
        <mc:Fallback xmlns=""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A42417E6-C301-7B4F-8B45-6D1DC198A4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77900" y="4553271"/>
                <a:ext cx="5832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A998F877-0402-F246-A562-2F4867F578E5}"/>
                  </a:ext>
                </a:extLst>
              </p14:cNvPr>
              <p14:cNvContentPartPr/>
              <p14:nvPr/>
            </p14:nvContentPartPr>
            <p14:xfrm>
              <a:off x="4178260" y="5819031"/>
              <a:ext cx="50040" cy="54144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A998F877-0402-F246-A562-2F4867F578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70700" y="5811471"/>
                <a:ext cx="6516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D932A48-4EE0-644C-B1D2-85CE135A2444}"/>
                  </a:ext>
                </a:extLst>
              </p14:cNvPr>
              <p14:cNvContentPartPr/>
              <p14:nvPr/>
            </p14:nvContentPartPr>
            <p14:xfrm>
              <a:off x="6170500" y="1827711"/>
              <a:ext cx="37800" cy="28044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D932A48-4EE0-644C-B1D2-85CE135A24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62940" y="1820511"/>
                <a:ext cx="529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9286CB7E-AE8E-BD45-B083-54273DD6760D}"/>
                  </a:ext>
                </a:extLst>
              </p14:cNvPr>
              <p14:cNvContentPartPr/>
              <p14:nvPr/>
            </p14:nvContentPartPr>
            <p14:xfrm>
              <a:off x="6214780" y="3260511"/>
              <a:ext cx="217440" cy="34200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9286CB7E-AE8E-BD45-B083-54273DD676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07220" y="3252951"/>
                <a:ext cx="23256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FFC586B4-166D-7740-882E-8CC4D53B73B4}"/>
                  </a:ext>
                </a:extLst>
              </p14:cNvPr>
              <p14:cNvContentPartPr/>
              <p14:nvPr/>
            </p14:nvContentPartPr>
            <p14:xfrm>
              <a:off x="6288940" y="4604391"/>
              <a:ext cx="6480" cy="30528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FFC586B4-166D-7740-882E-8CC4D53B73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81380" y="4596831"/>
                <a:ext cx="21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BA6617E8-9565-4D47-B473-CFFFCD45A9A3}"/>
                  </a:ext>
                </a:extLst>
              </p14:cNvPr>
              <p14:cNvContentPartPr/>
              <p14:nvPr/>
            </p14:nvContentPartPr>
            <p14:xfrm>
              <a:off x="6413500" y="5812191"/>
              <a:ext cx="25200" cy="42372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BA6617E8-9565-4D47-B473-CFFFCD45A9A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05940" y="5804631"/>
                <a:ext cx="4032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B94C947B-0EE2-9C48-8C40-775FC0B1F537}"/>
                  </a:ext>
                </a:extLst>
              </p14:cNvPr>
              <p14:cNvContentPartPr/>
              <p14:nvPr/>
            </p14:nvContentPartPr>
            <p14:xfrm>
              <a:off x="8430220" y="3023991"/>
              <a:ext cx="286560" cy="52128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B94C947B-0EE2-9C48-8C40-775FC0B1F5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23020" y="3016431"/>
                <a:ext cx="3016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035D467B-F4A4-D048-8901-C9D679F238E5}"/>
                  </a:ext>
                </a:extLst>
              </p14:cNvPr>
              <p14:cNvContentPartPr/>
              <p14:nvPr/>
            </p14:nvContentPartPr>
            <p14:xfrm>
              <a:off x="8523820" y="4349871"/>
              <a:ext cx="236160" cy="491400"/>
            </p14:xfrm>
          </p:contentPart>
        </mc:Choice>
        <mc:Fallback xmlns=""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035D467B-F4A4-D048-8901-C9D679F238E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16260" y="4342311"/>
                <a:ext cx="25128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DF3394AA-2C31-9B46-BB85-E06554A3A690}"/>
                  </a:ext>
                </a:extLst>
              </p14:cNvPr>
              <p14:cNvContentPartPr/>
              <p14:nvPr/>
            </p14:nvContentPartPr>
            <p14:xfrm>
              <a:off x="8648380" y="5569551"/>
              <a:ext cx="249480" cy="591840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DF3394AA-2C31-9B46-BB85-E06554A3A69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40820" y="5561991"/>
                <a:ext cx="26460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3" name="墨迹 93">
                <a:extLst>
                  <a:ext uri="{FF2B5EF4-FFF2-40B4-BE49-F238E27FC236}">
                    <a16:creationId xmlns:a16="http://schemas.microsoft.com/office/drawing/2014/main" id="{40D2F9CC-0494-E043-9AAE-FA3ECA505A07}"/>
                  </a:ext>
                </a:extLst>
              </p14:cNvPr>
              <p14:cNvContentPartPr/>
              <p14:nvPr/>
            </p14:nvContentPartPr>
            <p14:xfrm>
              <a:off x="8511220" y="1793151"/>
              <a:ext cx="87480" cy="408600"/>
            </p14:xfrm>
          </p:contentPart>
        </mc:Choice>
        <mc:Fallback xmlns="">
          <p:pic>
            <p:nvPicPr>
              <p:cNvPr id="93" name="墨迹 93">
                <a:extLst>
                  <a:ext uri="{FF2B5EF4-FFF2-40B4-BE49-F238E27FC236}">
                    <a16:creationId xmlns:a16="http://schemas.microsoft.com/office/drawing/2014/main" id="{40D2F9CC-0494-E043-9AAE-FA3ECA505A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03660" y="1785591"/>
                <a:ext cx="1026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78739218-8073-534D-B0C8-08AF2F92E17B}"/>
                  </a:ext>
                </a:extLst>
              </p14:cNvPr>
              <p14:cNvContentPartPr/>
              <p14:nvPr/>
            </p14:nvContentPartPr>
            <p14:xfrm>
              <a:off x="10748260" y="1809351"/>
              <a:ext cx="60480" cy="423720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78739218-8073-534D-B0C8-08AF2F92E1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40700" y="1801791"/>
                <a:ext cx="756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1FC8D0A1-8729-3D47-B41F-E6F3EE36BF8E}"/>
                  </a:ext>
                </a:extLst>
              </p14:cNvPr>
              <p14:cNvContentPartPr/>
              <p14:nvPr/>
            </p14:nvContentPartPr>
            <p14:xfrm>
              <a:off x="10796140" y="3094551"/>
              <a:ext cx="6480" cy="38340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1FC8D0A1-8729-3D47-B41F-E6F3EE36BF8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88580" y="3086991"/>
                <a:ext cx="216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9C452476-F870-1C40-B3D5-4FF93F7AB352}"/>
                  </a:ext>
                </a:extLst>
              </p14:cNvPr>
              <p14:cNvContentPartPr/>
              <p14:nvPr/>
            </p14:nvContentPartPr>
            <p14:xfrm>
              <a:off x="10746100" y="4594671"/>
              <a:ext cx="187200" cy="36972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9C452476-F870-1C40-B3D5-4FF93F7AB35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38900" y="4587111"/>
                <a:ext cx="20232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695A1679-47CE-8A42-B665-554F5E6D82F0}"/>
                  </a:ext>
                </a:extLst>
              </p14:cNvPr>
              <p14:cNvContentPartPr/>
              <p14:nvPr/>
            </p14:nvContentPartPr>
            <p14:xfrm>
              <a:off x="10920700" y="5662791"/>
              <a:ext cx="43920" cy="51084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695A1679-47CE-8A42-B665-554F5E6D82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913140" y="5655231"/>
                <a:ext cx="5904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9" name="墨迹 149">
                <a:extLst>
                  <a:ext uri="{FF2B5EF4-FFF2-40B4-BE49-F238E27FC236}">
                    <a16:creationId xmlns:a16="http://schemas.microsoft.com/office/drawing/2014/main" id="{0C718846-9555-0641-A612-872680993302}"/>
                  </a:ext>
                </a:extLst>
              </p14:cNvPr>
              <p14:cNvContentPartPr/>
              <p14:nvPr/>
            </p14:nvContentPartPr>
            <p14:xfrm>
              <a:off x="4259260" y="3284631"/>
              <a:ext cx="890640" cy="374040"/>
            </p14:xfrm>
          </p:contentPart>
        </mc:Choice>
        <mc:Fallback xmlns="">
          <p:pic>
            <p:nvPicPr>
              <p:cNvPr id="149" name="墨迹 149">
                <a:extLst>
                  <a:ext uri="{FF2B5EF4-FFF2-40B4-BE49-F238E27FC236}">
                    <a16:creationId xmlns:a16="http://schemas.microsoft.com/office/drawing/2014/main" id="{0C718846-9555-0641-A612-87268099330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51700" y="3277071"/>
                <a:ext cx="9057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9" name="墨迹 159">
                <a:extLst>
                  <a:ext uri="{FF2B5EF4-FFF2-40B4-BE49-F238E27FC236}">
                    <a16:creationId xmlns:a16="http://schemas.microsoft.com/office/drawing/2014/main" id="{F8023B13-2C20-104A-B267-C4CEC2C817A6}"/>
                  </a:ext>
                </a:extLst>
              </p14:cNvPr>
              <p14:cNvContentPartPr/>
              <p14:nvPr/>
            </p14:nvContentPartPr>
            <p14:xfrm>
              <a:off x="3207340" y="2724471"/>
              <a:ext cx="1021320" cy="467280"/>
            </p14:xfrm>
          </p:contentPart>
        </mc:Choice>
        <mc:Fallback xmlns="">
          <p:pic>
            <p:nvPicPr>
              <p:cNvPr id="159" name="墨迹 159">
                <a:extLst>
                  <a:ext uri="{FF2B5EF4-FFF2-40B4-BE49-F238E27FC236}">
                    <a16:creationId xmlns:a16="http://schemas.microsoft.com/office/drawing/2014/main" id="{F8023B13-2C20-104A-B267-C4CEC2C817A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199780" y="2716911"/>
                <a:ext cx="10364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1" name="墨迹 160">
                <a:extLst>
                  <a:ext uri="{FF2B5EF4-FFF2-40B4-BE49-F238E27FC236}">
                    <a16:creationId xmlns:a16="http://schemas.microsoft.com/office/drawing/2014/main" id="{420D8E7A-2BD1-5948-82B7-09F3B93F3E59}"/>
                  </a:ext>
                </a:extLst>
              </p14:cNvPr>
              <p14:cNvContentPartPr/>
              <p14:nvPr/>
            </p14:nvContentPartPr>
            <p14:xfrm>
              <a:off x="6836500" y="6447231"/>
              <a:ext cx="205200" cy="336600"/>
            </p14:xfrm>
          </p:contentPart>
        </mc:Choice>
        <mc:Fallback xmlns="">
          <p:pic>
            <p:nvPicPr>
              <p:cNvPr id="161" name="墨迹 160">
                <a:extLst>
                  <a:ext uri="{FF2B5EF4-FFF2-40B4-BE49-F238E27FC236}">
                    <a16:creationId xmlns:a16="http://schemas.microsoft.com/office/drawing/2014/main" id="{420D8E7A-2BD1-5948-82B7-09F3B93F3E5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28940" y="6439671"/>
                <a:ext cx="2203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A75E6815-F961-E740-9859-6C5A5516ED67}"/>
                  </a:ext>
                </a:extLst>
              </p14:cNvPr>
              <p14:cNvContentPartPr/>
              <p14:nvPr/>
            </p14:nvContentPartPr>
            <p14:xfrm>
              <a:off x="7316020" y="3334311"/>
              <a:ext cx="37800" cy="37404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A75E6815-F961-E740-9859-6C5A5516ED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308460" y="3326751"/>
                <a:ext cx="529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9" name="墨迹 179">
                <a:extLst>
                  <a:ext uri="{FF2B5EF4-FFF2-40B4-BE49-F238E27FC236}">
                    <a16:creationId xmlns:a16="http://schemas.microsoft.com/office/drawing/2014/main" id="{69CCFFAC-64E5-004C-95D6-E07D6E99D951}"/>
                  </a:ext>
                </a:extLst>
              </p14:cNvPr>
              <p14:cNvContentPartPr/>
              <p14:nvPr/>
            </p14:nvContentPartPr>
            <p14:xfrm>
              <a:off x="6494140" y="3340791"/>
              <a:ext cx="517320" cy="541800"/>
            </p14:xfrm>
          </p:contentPart>
        </mc:Choice>
        <mc:Fallback xmlns="">
          <p:pic>
            <p:nvPicPr>
              <p:cNvPr id="179" name="墨迹 179">
                <a:extLst>
                  <a:ext uri="{FF2B5EF4-FFF2-40B4-BE49-F238E27FC236}">
                    <a16:creationId xmlns:a16="http://schemas.microsoft.com/office/drawing/2014/main" id="{69CCFFAC-64E5-004C-95D6-E07D6E99D95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86575" y="3330711"/>
                <a:ext cx="534972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5" name="墨迹 195">
                <a:extLst>
                  <a:ext uri="{FF2B5EF4-FFF2-40B4-BE49-F238E27FC236}">
                    <a16:creationId xmlns:a16="http://schemas.microsoft.com/office/drawing/2014/main" id="{C2073D12-BF31-6947-A017-3E84F9628989}"/>
                  </a:ext>
                </a:extLst>
              </p14:cNvPr>
              <p14:cNvContentPartPr/>
              <p14:nvPr/>
            </p14:nvContentPartPr>
            <p14:xfrm>
              <a:off x="5803300" y="2519631"/>
              <a:ext cx="1519560" cy="534960"/>
            </p14:xfrm>
          </p:contentPart>
        </mc:Choice>
        <mc:Fallback xmlns="">
          <p:pic>
            <p:nvPicPr>
              <p:cNvPr id="195" name="墨迹 195">
                <a:extLst>
                  <a:ext uri="{FF2B5EF4-FFF2-40B4-BE49-F238E27FC236}">
                    <a16:creationId xmlns:a16="http://schemas.microsoft.com/office/drawing/2014/main" id="{C2073D12-BF31-6947-A017-3E84F962898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95738" y="2512071"/>
                <a:ext cx="1534684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995DBA26-85AA-9344-80DD-AAEE69A3F3E5}"/>
                  </a:ext>
                </a:extLst>
              </p14:cNvPr>
              <p14:cNvContentPartPr/>
              <p14:nvPr/>
            </p14:nvContentPartPr>
            <p14:xfrm>
              <a:off x="9233380" y="6054831"/>
              <a:ext cx="187200" cy="224640"/>
            </p14:xfrm>
          </p:contentPart>
        </mc:Choice>
        <mc:Fallback xmlns=""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995DBA26-85AA-9344-80DD-AAEE69A3F3E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225820" y="6047271"/>
                <a:ext cx="202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8" name="墨迹 197">
                <a:extLst>
                  <a:ext uri="{FF2B5EF4-FFF2-40B4-BE49-F238E27FC236}">
                    <a16:creationId xmlns:a16="http://schemas.microsoft.com/office/drawing/2014/main" id="{68CD4CC3-4432-F64B-991A-D9D8FA0BC8D6}"/>
                  </a:ext>
                </a:extLst>
              </p14:cNvPr>
              <p14:cNvContentPartPr/>
              <p14:nvPr/>
            </p14:nvContentPartPr>
            <p14:xfrm>
              <a:off x="11150740" y="6303951"/>
              <a:ext cx="149040" cy="417600"/>
            </p14:xfrm>
          </p:contentPart>
        </mc:Choice>
        <mc:Fallback xmlns="">
          <p:pic>
            <p:nvPicPr>
              <p:cNvPr id="198" name="墨迹 197">
                <a:extLst>
                  <a:ext uri="{FF2B5EF4-FFF2-40B4-BE49-F238E27FC236}">
                    <a16:creationId xmlns:a16="http://schemas.microsoft.com/office/drawing/2014/main" id="{68CD4CC3-4432-F64B-991A-D9D8FA0BC8D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43540" y="6296391"/>
                <a:ext cx="16416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3" name="墨迹 203">
                <a:extLst>
                  <a:ext uri="{FF2B5EF4-FFF2-40B4-BE49-F238E27FC236}">
                    <a16:creationId xmlns:a16="http://schemas.microsoft.com/office/drawing/2014/main" id="{16942EED-77FB-054D-8800-77D6A1BEF921}"/>
                  </a:ext>
                </a:extLst>
              </p14:cNvPr>
              <p14:cNvContentPartPr/>
              <p14:nvPr/>
            </p14:nvContentPartPr>
            <p14:xfrm>
              <a:off x="10989100" y="3191391"/>
              <a:ext cx="853200" cy="417600"/>
            </p14:xfrm>
          </p:contentPart>
        </mc:Choice>
        <mc:Fallback xmlns="">
          <p:pic>
            <p:nvPicPr>
              <p:cNvPr id="203" name="墨迹 203">
                <a:extLst>
                  <a:ext uri="{FF2B5EF4-FFF2-40B4-BE49-F238E27FC236}">
                    <a16:creationId xmlns:a16="http://schemas.microsoft.com/office/drawing/2014/main" id="{16942EED-77FB-054D-8800-77D6A1BEF92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981540" y="3183831"/>
                <a:ext cx="868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3" name="墨迹 213">
                <a:extLst>
                  <a:ext uri="{FF2B5EF4-FFF2-40B4-BE49-F238E27FC236}">
                    <a16:creationId xmlns:a16="http://schemas.microsoft.com/office/drawing/2014/main" id="{6EA315E1-24F5-C444-A519-7C32E3122B4D}"/>
                  </a:ext>
                </a:extLst>
              </p14:cNvPr>
              <p14:cNvContentPartPr/>
              <p14:nvPr/>
            </p14:nvContentPartPr>
            <p14:xfrm>
              <a:off x="10310500" y="2487951"/>
              <a:ext cx="871920" cy="616680"/>
            </p14:xfrm>
          </p:contentPart>
        </mc:Choice>
        <mc:Fallback xmlns="">
          <p:pic>
            <p:nvPicPr>
              <p:cNvPr id="213" name="墨迹 213">
                <a:extLst>
                  <a:ext uri="{FF2B5EF4-FFF2-40B4-BE49-F238E27FC236}">
                    <a16:creationId xmlns:a16="http://schemas.microsoft.com/office/drawing/2014/main" id="{6EA315E1-24F5-C444-A519-7C32E3122B4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02940" y="2480391"/>
                <a:ext cx="88704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3" name="墨迹 223">
                <a:extLst>
                  <a:ext uri="{FF2B5EF4-FFF2-40B4-BE49-F238E27FC236}">
                    <a16:creationId xmlns:a16="http://schemas.microsoft.com/office/drawing/2014/main" id="{50DCE843-44B9-FC49-BD97-357F4A2115E7}"/>
                  </a:ext>
                </a:extLst>
              </p14:cNvPr>
              <p14:cNvContentPartPr/>
              <p14:nvPr/>
            </p14:nvContentPartPr>
            <p14:xfrm>
              <a:off x="3705220" y="6415911"/>
              <a:ext cx="704160" cy="448560"/>
            </p14:xfrm>
          </p:contentPart>
        </mc:Choice>
        <mc:Fallback xmlns="">
          <p:pic>
            <p:nvPicPr>
              <p:cNvPr id="223" name="墨迹 223">
                <a:extLst>
                  <a:ext uri="{FF2B5EF4-FFF2-40B4-BE49-F238E27FC236}">
                    <a16:creationId xmlns:a16="http://schemas.microsoft.com/office/drawing/2014/main" id="{50DCE843-44B9-FC49-BD97-357F4A2115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97656" y="6408351"/>
                <a:ext cx="719288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9" name="墨迹 229">
                <a:extLst>
                  <a:ext uri="{FF2B5EF4-FFF2-40B4-BE49-F238E27FC236}">
                    <a16:creationId xmlns:a16="http://schemas.microsoft.com/office/drawing/2014/main" id="{8CB786EC-184B-9248-9712-B96AA26CDAEF}"/>
                  </a:ext>
                </a:extLst>
              </p14:cNvPr>
              <p14:cNvContentPartPr/>
              <p14:nvPr/>
            </p14:nvContentPartPr>
            <p14:xfrm>
              <a:off x="4172140" y="6453351"/>
              <a:ext cx="1338480" cy="411120"/>
            </p14:xfrm>
          </p:contentPart>
        </mc:Choice>
        <mc:Fallback xmlns="">
          <p:pic>
            <p:nvPicPr>
              <p:cNvPr id="229" name="墨迹 229">
                <a:extLst>
                  <a:ext uri="{FF2B5EF4-FFF2-40B4-BE49-F238E27FC236}">
                    <a16:creationId xmlns:a16="http://schemas.microsoft.com/office/drawing/2014/main" id="{8CB786EC-184B-9248-9712-B96AA26CDAE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64580" y="6445791"/>
                <a:ext cx="13536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36" name="墨迹 236">
                <a:extLst>
                  <a:ext uri="{FF2B5EF4-FFF2-40B4-BE49-F238E27FC236}">
                    <a16:creationId xmlns:a16="http://schemas.microsoft.com/office/drawing/2014/main" id="{95A4DEFC-BF57-A541-A3D4-4ECCFBAA9FDE}"/>
                  </a:ext>
                </a:extLst>
              </p14:cNvPr>
              <p14:cNvContentPartPr/>
              <p14:nvPr/>
            </p14:nvContentPartPr>
            <p14:xfrm>
              <a:off x="7116940" y="6384951"/>
              <a:ext cx="781920" cy="336600"/>
            </p14:xfrm>
          </p:contentPart>
        </mc:Choice>
        <mc:Fallback xmlns="">
          <p:pic>
            <p:nvPicPr>
              <p:cNvPr id="236" name="墨迹 236">
                <a:extLst>
                  <a:ext uri="{FF2B5EF4-FFF2-40B4-BE49-F238E27FC236}">
                    <a16:creationId xmlns:a16="http://schemas.microsoft.com/office/drawing/2014/main" id="{95A4DEFC-BF57-A541-A3D4-4ECCFBAA9FD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09380" y="6377391"/>
                <a:ext cx="797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42" name="墨迹 242">
                <a:extLst>
                  <a:ext uri="{FF2B5EF4-FFF2-40B4-BE49-F238E27FC236}">
                    <a16:creationId xmlns:a16="http://schemas.microsoft.com/office/drawing/2014/main" id="{A2C3DDD2-482A-3E48-B500-9D5D25AB1C9F}"/>
                  </a:ext>
                </a:extLst>
              </p14:cNvPr>
              <p14:cNvContentPartPr/>
              <p14:nvPr/>
            </p14:nvContentPartPr>
            <p14:xfrm>
              <a:off x="11406340" y="6291711"/>
              <a:ext cx="740880" cy="361440"/>
            </p14:xfrm>
          </p:contentPart>
        </mc:Choice>
        <mc:Fallback xmlns="">
          <p:pic>
            <p:nvPicPr>
              <p:cNvPr id="242" name="墨迹 242">
                <a:extLst>
                  <a:ext uri="{FF2B5EF4-FFF2-40B4-BE49-F238E27FC236}">
                    <a16:creationId xmlns:a16="http://schemas.microsoft.com/office/drawing/2014/main" id="{A2C3DDD2-482A-3E48-B500-9D5D25AB1C9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398784" y="6284151"/>
                <a:ext cx="755993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52" name="墨迹 252">
                <a:extLst>
                  <a:ext uri="{FF2B5EF4-FFF2-40B4-BE49-F238E27FC236}">
                    <a16:creationId xmlns:a16="http://schemas.microsoft.com/office/drawing/2014/main" id="{99ABCC92-3197-5340-A9AA-11975FA4F18D}"/>
                  </a:ext>
                </a:extLst>
              </p14:cNvPr>
              <p14:cNvContentPartPr/>
              <p14:nvPr/>
            </p14:nvContentPartPr>
            <p14:xfrm>
              <a:off x="1470340" y="284031"/>
              <a:ext cx="1786680" cy="703800"/>
            </p14:xfrm>
          </p:contentPart>
        </mc:Choice>
        <mc:Fallback xmlns="">
          <p:pic>
            <p:nvPicPr>
              <p:cNvPr id="252" name="墨迹 252">
                <a:extLst>
                  <a:ext uri="{FF2B5EF4-FFF2-40B4-BE49-F238E27FC236}">
                    <a16:creationId xmlns:a16="http://schemas.microsoft.com/office/drawing/2014/main" id="{99ABCC92-3197-5340-A9AA-11975FA4F18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62782" y="276471"/>
                <a:ext cx="1801797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4" name="墨迹 253">
                <a:extLst>
                  <a:ext uri="{FF2B5EF4-FFF2-40B4-BE49-F238E27FC236}">
                    <a16:creationId xmlns:a16="http://schemas.microsoft.com/office/drawing/2014/main" id="{DE86E9BA-01DB-5C41-9810-E1AC5AE80BF2}"/>
                  </a:ext>
                </a:extLst>
              </p14:cNvPr>
              <p14:cNvContentPartPr/>
              <p14:nvPr/>
            </p14:nvContentPartPr>
            <p14:xfrm>
              <a:off x="3811060" y="3328191"/>
              <a:ext cx="25200" cy="6480"/>
            </p14:xfrm>
          </p:contentPart>
        </mc:Choice>
        <mc:Fallback xmlns="">
          <p:pic>
            <p:nvPicPr>
              <p:cNvPr id="254" name="墨迹 253">
                <a:extLst>
                  <a:ext uri="{FF2B5EF4-FFF2-40B4-BE49-F238E27FC236}">
                    <a16:creationId xmlns:a16="http://schemas.microsoft.com/office/drawing/2014/main" id="{DE86E9BA-01DB-5C41-9810-E1AC5AE80BF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803500" y="3320631"/>
                <a:ext cx="403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0" name="墨迹 260">
                <a:extLst>
                  <a:ext uri="{FF2B5EF4-FFF2-40B4-BE49-F238E27FC236}">
                    <a16:creationId xmlns:a16="http://schemas.microsoft.com/office/drawing/2014/main" id="{2A54C598-82BB-C042-A83A-A9F17FAE4DB0}"/>
                  </a:ext>
                </a:extLst>
              </p14:cNvPr>
              <p14:cNvContentPartPr/>
              <p14:nvPr/>
            </p14:nvContentPartPr>
            <p14:xfrm>
              <a:off x="3892060" y="203031"/>
              <a:ext cx="1848960" cy="622800"/>
            </p14:xfrm>
          </p:contentPart>
        </mc:Choice>
        <mc:Fallback xmlns="">
          <p:pic>
            <p:nvPicPr>
              <p:cNvPr id="260" name="墨迹 260">
                <a:extLst>
                  <a:ext uri="{FF2B5EF4-FFF2-40B4-BE49-F238E27FC236}">
                    <a16:creationId xmlns:a16="http://schemas.microsoft.com/office/drawing/2014/main" id="{2A54C598-82BB-C042-A83A-A9F17FAE4DB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884501" y="195471"/>
                <a:ext cx="1864077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65" name="墨迹 264">
                <a:extLst>
                  <a:ext uri="{FF2B5EF4-FFF2-40B4-BE49-F238E27FC236}">
                    <a16:creationId xmlns:a16="http://schemas.microsoft.com/office/drawing/2014/main" id="{B8F7D880-9842-FA45-B662-7FB207D3E070}"/>
                  </a:ext>
                </a:extLst>
              </p14:cNvPr>
              <p14:cNvContentPartPr/>
              <p14:nvPr/>
            </p14:nvContentPartPr>
            <p14:xfrm>
              <a:off x="7179220" y="476991"/>
              <a:ext cx="330480" cy="37800"/>
            </p14:xfrm>
          </p:contentPart>
        </mc:Choice>
        <mc:Fallback xmlns="">
          <p:pic>
            <p:nvPicPr>
              <p:cNvPr id="265" name="墨迹 264">
                <a:extLst>
                  <a:ext uri="{FF2B5EF4-FFF2-40B4-BE49-F238E27FC236}">
                    <a16:creationId xmlns:a16="http://schemas.microsoft.com/office/drawing/2014/main" id="{B8F7D880-9842-FA45-B662-7FB207D3E07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171660" y="469431"/>
                <a:ext cx="345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66" name="墨迹 265">
                <a:extLst>
                  <a:ext uri="{FF2B5EF4-FFF2-40B4-BE49-F238E27FC236}">
                    <a16:creationId xmlns:a16="http://schemas.microsoft.com/office/drawing/2014/main" id="{6930B653-EA83-F442-B460-AA31386A03F7}"/>
                  </a:ext>
                </a:extLst>
              </p14:cNvPr>
              <p14:cNvContentPartPr/>
              <p14:nvPr/>
            </p14:nvContentPartPr>
            <p14:xfrm>
              <a:off x="7017220" y="707391"/>
              <a:ext cx="597960" cy="25200"/>
            </p14:xfrm>
          </p:contentPart>
        </mc:Choice>
        <mc:Fallback xmlns="">
          <p:pic>
            <p:nvPicPr>
              <p:cNvPr id="266" name="墨迹 265">
                <a:extLst>
                  <a:ext uri="{FF2B5EF4-FFF2-40B4-BE49-F238E27FC236}">
                    <a16:creationId xmlns:a16="http://schemas.microsoft.com/office/drawing/2014/main" id="{6930B653-EA83-F442-B460-AA31386A03F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009660" y="699831"/>
                <a:ext cx="613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9" name="墨迹 270">
                <a:extLst>
                  <a:ext uri="{FF2B5EF4-FFF2-40B4-BE49-F238E27FC236}">
                    <a16:creationId xmlns:a16="http://schemas.microsoft.com/office/drawing/2014/main" id="{B4C625FB-24AC-2341-8DCE-27BCB2292511}"/>
                  </a:ext>
                </a:extLst>
              </p14:cNvPr>
              <p14:cNvContentPartPr/>
              <p14:nvPr/>
            </p14:nvContentPartPr>
            <p14:xfrm>
              <a:off x="8038180" y="227871"/>
              <a:ext cx="429840" cy="573120"/>
            </p14:xfrm>
          </p:contentPart>
        </mc:Choice>
        <mc:Fallback xmlns="">
          <p:pic>
            <p:nvPicPr>
              <p:cNvPr id="269" name="墨迹 270">
                <a:extLst>
                  <a:ext uri="{FF2B5EF4-FFF2-40B4-BE49-F238E27FC236}">
                    <a16:creationId xmlns:a16="http://schemas.microsoft.com/office/drawing/2014/main" id="{B4C625FB-24AC-2341-8DCE-27BCB229251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30620" y="220311"/>
                <a:ext cx="44496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0" name="墨迹 271">
                <a:extLst>
                  <a:ext uri="{FF2B5EF4-FFF2-40B4-BE49-F238E27FC236}">
                    <a16:creationId xmlns:a16="http://schemas.microsoft.com/office/drawing/2014/main" id="{56D8A2FC-CEFB-8E4B-8721-D9C9ED87F8A4}"/>
                  </a:ext>
                </a:extLst>
              </p14:cNvPr>
              <p14:cNvContentPartPr/>
              <p14:nvPr/>
            </p14:nvContentPartPr>
            <p14:xfrm>
              <a:off x="5846860" y="233991"/>
              <a:ext cx="709920" cy="610560"/>
            </p14:xfrm>
          </p:contentPart>
        </mc:Choice>
        <mc:Fallback xmlns="">
          <p:pic>
            <p:nvPicPr>
              <p:cNvPr id="270" name="墨迹 271">
                <a:extLst>
                  <a:ext uri="{FF2B5EF4-FFF2-40B4-BE49-F238E27FC236}">
                    <a16:creationId xmlns:a16="http://schemas.microsoft.com/office/drawing/2014/main" id="{56D8A2FC-CEFB-8E4B-8721-D9C9ED87F8A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39300" y="226791"/>
                <a:ext cx="72504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E05FD2BF-A629-0C47-B0C1-B9BED34D7024}"/>
                  </a:ext>
                </a:extLst>
              </p14:cNvPr>
              <p14:cNvContentPartPr/>
              <p14:nvPr/>
            </p14:nvContentPartPr>
            <p14:xfrm>
              <a:off x="4047580" y="2960991"/>
              <a:ext cx="12960" cy="6480"/>
            </p14:xfrm>
          </p:contentPart>
        </mc:Choice>
        <mc:Fallback xmlns=""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E05FD2BF-A629-0C47-B0C1-B9BED34D70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037500" y="2950911"/>
                <a:ext cx="331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74" name="墨迹 273">
                <a:extLst>
                  <a:ext uri="{FF2B5EF4-FFF2-40B4-BE49-F238E27FC236}">
                    <a16:creationId xmlns:a16="http://schemas.microsoft.com/office/drawing/2014/main" id="{A68DCB48-7F41-0C48-B125-AD30D2A299F0}"/>
                  </a:ext>
                </a:extLst>
              </p14:cNvPr>
              <p14:cNvContentPartPr/>
              <p14:nvPr/>
            </p14:nvContentPartPr>
            <p14:xfrm>
              <a:off x="4321540" y="2917431"/>
              <a:ext cx="12960" cy="37800"/>
            </p14:xfrm>
          </p:contentPart>
        </mc:Choice>
        <mc:Fallback xmlns="">
          <p:pic>
            <p:nvPicPr>
              <p:cNvPr id="274" name="墨迹 273">
                <a:extLst>
                  <a:ext uri="{FF2B5EF4-FFF2-40B4-BE49-F238E27FC236}">
                    <a16:creationId xmlns:a16="http://schemas.microsoft.com/office/drawing/2014/main" id="{A68DCB48-7F41-0C48-B125-AD30D2A299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311460" y="2907351"/>
                <a:ext cx="33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75" name="墨迹 274">
                <a:extLst>
                  <a:ext uri="{FF2B5EF4-FFF2-40B4-BE49-F238E27FC236}">
                    <a16:creationId xmlns:a16="http://schemas.microsoft.com/office/drawing/2014/main" id="{A57021CC-10C7-D64D-9ECA-F0718EAF5CFE}"/>
                  </a:ext>
                </a:extLst>
              </p14:cNvPr>
              <p14:cNvContentPartPr/>
              <p14:nvPr/>
            </p14:nvContentPartPr>
            <p14:xfrm>
              <a:off x="6805540" y="2867391"/>
              <a:ext cx="50040" cy="75240"/>
            </p14:xfrm>
          </p:contentPart>
        </mc:Choice>
        <mc:Fallback xmlns="">
          <p:pic>
            <p:nvPicPr>
              <p:cNvPr id="275" name="墨迹 274">
                <a:extLst>
                  <a:ext uri="{FF2B5EF4-FFF2-40B4-BE49-F238E27FC236}">
                    <a16:creationId xmlns:a16="http://schemas.microsoft.com/office/drawing/2014/main" id="{A57021CC-10C7-D64D-9ECA-F0718EAF5CF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97980" y="2859831"/>
                <a:ext cx="65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6" name="墨迹 285">
                <a:extLst>
                  <a:ext uri="{FF2B5EF4-FFF2-40B4-BE49-F238E27FC236}">
                    <a16:creationId xmlns:a16="http://schemas.microsoft.com/office/drawing/2014/main" id="{B17ED620-D392-E746-B449-6BEB9639C833}"/>
                  </a:ext>
                </a:extLst>
              </p14:cNvPr>
              <p14:cNvContentPartPr/>
              <p14:nvPr/>
            </p14:nvContentPartPr>
            <p14:xfrm>
              <a:off x="9208540" y="2650311"/>
              <a:ext cx="261720" cy="111600"/>
            </p14:xfrm>
          </p:contentPart>
        </mc:Choice>
        <mc:Fallback xmlns="">
          <p:pic>
            <p:nvPicPr>
              <p:cNvPr id="286" name="墨迹 285">
                <a:extLst>
                  <a:ext uri="{FF2B5EF4-FFF2-40B4-BE49-F238E27FC236}">
                    <a16:creationId xmlns:a16="http://schemas.microsoft.com/office/drawing/2014/main" id="{B17ED620-D392-E746-B449-6BEB9639C8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00980" y="2642751"/>
                <a:ext cx="276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7" name="墨迹 287">
                <a:extLst>
                  <a:ext uri="{FF2B5EF4-FFF2-40B4-BE49-F238E27FC236}">
                    <a16:creationId xmlns:a16="http://schemas.microsoft.com/office/drawing/2014/main" id="{B5F00518-459C-1248-9562-3F0D3BAB9121}"/>
                  </a:ext>
                </a:extLst>
              </p14:cNvPr>
              <p14:cNvContentPartPr/>
              <p14:nvPr/>
            </p14:nvContentPartPr>
            <p14:xfrm>
              <a:off x="8025580" y="2475351"/>
              <a:ext cx="896760" cy="454680"/>
            </p14:xfrm>
          </p:contentPart>
        </mc:Choice>
        <mc:Fallback xmlns="">
          <p:pic>
            <p:nvPicPr>
              <p:cNvPr id="287" name="墨迹 287">
                <a:extLst>
                  <a:ext uri="{FF2B5EF4-FFF2-40B4-BE49-F238E27FC236}">
                    <a16:creationId xmlns:a16="http://schemas.microsoft.com/office/drawing/2014/main" id="{B5F00518-459C-1248-9562-3F0D3BAB912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018020" y="2467791"/>
                <a:ext cx="9118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03" name="墨迹 303">
                <a:extLst>
                  <a:ext uri="{FF2B5EF4-FFF2-40B4-BE49-F238E27FC236}">
                    <a16:creationId xmlns:a16="http://schemas.microsoft.com/office/drawing/2014/main" id="{ADDD8B21-9100-AC48-BB93-21D7227CE788}"/>
                  </a:ext>
                </a:extLst>
              </p14:cNvPr>
              <p14:cNvContentPartPr/>
              <p14:nvPr/>
            </p14:nvContentPartPr>
            <p14:xfrm>
              <a:off x="10616140" y="1834191"/>
              <a:ext cx="1375560" cy="847080"/>
            </p14:xfrm>
          </p:contentPart>
        </mc:Choice>
        <mc:Fallback xmlns="">
          <p:pic>
            <p:nvPicPr>
              <p:cNvPr id="303" name="墨迹 303">
                <a:extLst>
                  <a:ext uri="{FF2B5EF4-FFF2-40B4-BE49-F238E27FC236}">
                    <a16:creationId xmlns:a16="http://schemas.microsoft.com/office/drawing/2014/main" id="{ADDD8B21-9100-AC48-BB93-21D7227CE78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608580" y="1826631"/>
                <a:ext cx="1390680" cy="8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54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墨迹 20">
                <a:extLst>
                  <a:ext uri="{FF2B5EF4-FFF2-40B4-BE49-F238E27FC236}">
                    <a16:creationId xmlns:a16="http://schemas.microsoft.com/office/drawing/2014/main" id="{DE8AB720-EC10-9E4C-8CD2-19B8383FAD45}"/>
                  </a:ext>
                </a:extLst>
              </p14:cNvPr>
              <p14:cNvContentPartPr/>
              <p14:nvPr/>
            </p14:nvContentPartPr>
            <p14:xfrm>
              <a:off x="1657180" y="652311"/>
              <a:ext cx="4245480" cy="1655640"/>
            </p14:xfrm>
          </p:contentPart>
        </mc:Choice>
        <mc:Fallback xmlns="">
          <p:pic>
            <p:nvPicPr>
              <p:cNvPr id="20" name="墨迹 20">
                <a:extLst>
                  <a:ext uri="{FF2B5EF4-FFF2-40B4-BE49-F238E27FC236}">
                    <a16:creationId xmlns:a16="http://schemas.microsoft.com/office/drawing/2014/main" id="{DE8AB720-EC10-9E4C-8CD2-19B8383FAD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9620" y="644751"/>
                <a:ext cx="4260600" cy="16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墨迹 28">
                <a:extLst>
                  <a:ext uri="{FF2B5EF4-FFF2-40B4-BE49-F238E27FC236}">
                    <a16:creationId xmlns:a16="http://schemas.microsoft.com/office/drawing/2014/main" id="{E34FF4E8-44D1-7349-ABCC-77838A489640}"/>
                  </a:ext>
                </a:extLst>
              </p14:cNvPr>
              <p14:cNvContentPartPr/>
              <p14:nvPr/>
            </p14:nvContentPartPr>
            <p14:xfrm>
              <a:off x="6233500" y="1187631"/>
              <a:ext cx="1151280" cy="713520"/>
            </p14:xfrm>
          </p:contentPart>
        </mc:Choice>
        <mc:Fallback xmlns="">
          <p:pic>
            <p:nvPicPr>
              <p:cNvPr id="28" name="墨迹 28">
                <a:extLst>
                  <a:ext uri="{FF2B5EF4-FFF2-40B4-BE49-F238E27FC236}">
                    <a16:creationId xmlns:a16="http://schemas.microsoft.com/office/drawing/2014/main" id="{E34FF4E8-44D1-7349-ABCC-77838A4896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25940" y="1180071"/>
                <a:ext cx="11664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墨迹 37">
                <a:extLst>
                  <a:ext uri="{FF2B5EF4-FFF2-40B4-BE49-F238E27FC236}">
                    <a16:creationId xmlns:a16="http://schemas.microsoft.com/office/drawing/2014/main" id="{FD0E71D5-7AEA-F34F-84AB-DD735EF43D64}"/>
                  </a:ext>
                </a:extLst>
              </p14:cNvPr>
              <p14:cNvContentPartPr/>
              <p14:nvPr/>
            </p14:nvContentPartPr>
            <p14:xfrm>
              <a:off x="7733260" y="646191"/>
              <a:ext cx="878040" cy="1139400"/>
            </p14:xfrm>
          </p:contentPart>
        </mc:Choice>
        <mc:Fallback xmlns="">
          <p:pic>
            <p:nvPicPr>
              <p:cNvPr id="37" name="墨迹 37">
                <a:extLst>
                  <a:ext uri="{FF2B5EF4-FFF2-40B4-BE49-F238E27FC236}">
                    <a16:creationId xmlns:a16="http://schemas.microsoft.com/office/drawing/2014/main" id="{FD0E71D5-7AEA-F34F-84AB-DD735EF43D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25700" y="638633"/>
                <a:ext cx="893160" cy="1154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5" name="墨迹 46">
                <a:extLst>
                  <a:ext uri="{FF2B5EF4-FFF2-40B4-BE49-F238E27FC236}">
                    <a16:creationId xmlns:a16="http://schemas.microsoft.com/office/drawing/2014/main" id="{27246EE8-0D83-B34E-9104-EDA7018D92F7}"/>
                  </a:ext>
                </a:extLst>
              </p14:cNvPr>
              <p14:cNvContentPartPr/>
              <p14:nvPr/>
            </p14:nvContentPartPr>
            <p14:xfrm>
              <a:off x="9857980" y="1056951"/>
              <a:ext cx="770400" cy="890640"/>
            </p14:xfrm>
          </p:contentPart>
        </mc:Choice>
        <mc:Fallback xmlns="">
          <p:pic>
            <p:nvPicPr>
              <p:cNvPr id="45" name="墨迹 46">
                <a:extLst>
                  <a:ext uri="{FF2B5EF4-FFF2-40B4-BE49-F238E27FC236}">
                    <a16:creationId xmlns:a16="http://schemas.microsoft.com/office/drawing/2014/main" id="{27246EE8-0D83-B34E-9104-EDA7018D92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50420" y="1049391"/>
                <a:ext cx="78516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6" name="墨迹 47">
                <a:extLst>
                  <a:ext uri="{FF2B5EF4-FFF2-40B4-BE49-F238E27FC236}">
                    <a16:creationId xmlns:a16="http://schemas.microsoft.com/office/drawing/2014/main" id="{B7146742-C75C-9546-862F-6F75C1FA7C88}"/>
                  </a:ext>
                </a:extLst>
              </p14:cNvPr>
              <p14:cNvContentPartPr/>
              <p14:nvPr/>
            </p14:nvContentPartPr>
            <p14:xfrm>
              <a:off x="8884900" y="1225071"/>
              <a:ext cx="734760" cy="641520"/>
            </p14:xfrm>
          </p:contentPart>
        </mc:Choice>
        <mc:Fallback xmlns="">
          <p:pic>
            <p:nvPicPr>
              <p:cNvPr id="46" name="墨迹 47">
                <a:extLst>
                  <a:ext uri="{FF2B5EF4-FFF2-40B4-BE49-F238E27FC236}">
                    <a16:creationId xmlns:a16="http://schemas.microsoft.com/office/drawing/2014/main" id="{B7146742-C75C-9546-862F-6F75C1FA7C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77344" y="1217511"/>
                <a:ext cx="749513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墨迹 53">
                <a:extLst>
                  <a:ext uri="{FF2B5EF4-FFF2-40B4-BE49-F238E27FC236}">
                    <a16:creationId xmlns:a16="http://schemas.microsoft.com/office/drawing/2014/main" id="{FD41E7D0-86F0-9A45-9F95-477823192F72}"/>
                  </a:ext>
                </a:extLst>
              </p14:cNvPr>
              <p14:cNvContentPartPr/>
              <p14:nvPr/>
            </p14:nvContentPartPr>
            <p14:xfrm>
              <a:off x="3269620" y="3061431"/>
              <a:ext cx="1014840" cy="486000"/>
            </p14:xfrm>
          </p:contentPart>
        </mc:Choice>
        <mc:Fallback xmlns="">
          <p:pic>
            <p:nvPicPr>
              <p:cNvPr id="53" name="墨迹 53">
                <a:extLst>
                  <a:ext uri="{FF2B5EF4-FFF2-40B4-BE49-F238E27FC236}">
                    <a16:creationId xmlns:a16="http://schemas.microsoft.com/office/drawing/2014/main" id="{FD41E7D0-86F0-9A45-9F95-477823192F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62063" y="3053871"/>
                <a:ext cx="1029955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墨迹 74">
                <a:extLst>
                  <a:ext uri="{FF2B5EF4-FFF2-40B4-BE49-F238E27FC236}">
                    <a16:creationId xmlns:a16="http://schemas.microsoft.com/office/drawing/2014/main" id="{382E2B4B-C6B8-D542-BF23-F9C13C682DAB}"/>
                  </a:ext>
                </a:extLst>
              </p14:cNvPr>
              <p14:cNvContentPartPr/>
              <p14:nvPr/>
            </p14:nvContentPartPr>
            <p14:xfrm>
              <a:off x="9544780" y="3061431"/>
              <a:ext cx="933840" cy="50040"/>
            </p14:xfrm>
          </p:contentPart>
        </mc:Choice>
        <mc:Fallback xmlns="">
          <p:pic>
            <p:nvPicPr>
              <p:cNvPr id="70" name="墨迹 74">
                <a:extLst>
                  <a:ext uri="{FF2B5EF4-FFF2-40B4-BE49-F238E27FC236}">
                    <a16:creationId xmlns:a16="http://schemas.microsoft.com/office/drawing/2014/main" id="{382E2B4B-C6B8-D542-BF23-F9C13C682D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37223" y="3053871"/>
                <a:ext cx="948954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1" name="墨迹 75">
                <a:extLst>
                  <a:ext uri="{FF2B5EF4-FFF2-40B4-BE49-F238E27FC236}">
                    <a16:creationId xmlns:a16="http://schemas.microsoft.com/office/drawing/2014/main" id="{5101211D-06DB-114F-B25B-F335AB2DFE80}"/>
                  </a:ext>
                </a:extLst>
              </p14:cNvPr>
              <p14:cNvContentPartPr/>
              <p14:nvPr/>
            </p14:nvContentPartPr>
            <p14:xfrm>
              <a:off x="8766460" y="2981151"/>
              <a:ext cx="436320" cy="361080"/>
            </p14:xfrm>
          </p:contentPart>
        </mc:Choice>
        <mc:Fallback xmlns="">
          <p:pic>
            <p:nvPicPr>
              <p:cNvPr id="71" name="墨迹 75">
                <a:extLst>
                  <a:ext uri="{FF2B5EF4-FFF2-40B4-BE49-F238E27FC236}">
                    <a16:creationId xmlns:a16="http://schemas.microsoft.com/office/drawing/2014/main" id="{5101211D-06DB-114F-B25B-F335AB2DFE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58900" y="2973583"/>
                <a:ext cx="451080" cy="376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2" name="墨迹 76">
                <a:extLst>
                  <a:ext uri="{FF2B5EF4-FFF2-40B4-BE49-F238E27FC236}">
                    <a16:creationId xmlns:a16="http://schemas.microsoft.com/office/drawing/2014/main" id="{9DC06722-D414-7141-B103-BD94099A7C19}"/>
                  </a:ext>
                </a:extLst>
              </p14:cNvPr>
              <p14:cNvContentPartPr/>
              <p14:nvPr/>
            </p14:nvContentPartPr>
            <p14:xfrm>
              <a:off x="7839100" y="2956311"/>
              <a:ext cx="535680" cy="410760"/>
            </p14:xfrm>
          </p:contentPart>
        </mc:Choice>
        <mc:Fallback xmlns="">
          <p:pic>
            <p:nvPicPr>
              <p:cNvPr id="72" name="墨迹 76">
                <a:extLst>
                  <a:ext uri="{FF2B5EF4-FFF2-40B4-BE49-F238E27FC236}">
                    <a16:creationId xmlns:a16="http://schemas.microsoft.com/office/drawing/2014/main" id="{9DC06722-D414-7141-B103-BD94099A7C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1540" y="2948744"/>
                <a:ext cx="550800" cy="425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3" name="墨迹 77">
                <a:extLst>
                  <a:ext uri="{FF2B5EF4-FFF2-40B4-BE49-F238E27FC236}">
                    <a16:creationId xmlns:a16="http://schemas.microsoft.com/office/drawing/2014/main" id="{362E0794-1A4F-5144-A0CA-2B3860BDCE44}"/>
                  </a:ext>
                </a:extLst>
              </p14:cNvPr>
              <p14:cNvContentPartPr/>
              <p14:nvPr/>
            </p14:nvContentPartPr>
            <p14:xfrm>
              <a:off x="6260500" y="2999871"/>
              <a:ext cx="843480" cy="379440"/>
            </p14:xfrm>
          </p:contentPart>
        </mc:Choice>
        <mc:Fallback xmlns="">
          <p:pic>
            <p:nvPicPr>
              <p:cNvPr id="73" name="墨迹 77">
                <a:extLst>
                  <a:ext uri="{FF2B5EF4-FFF2-40B4-BE49-F238E27FC236}">
                    <a16:creationId xmlns:a16="http://schemas.microsoft.com/office/drawing/2014/main" id="{362E0794-1A4F-5144-A0CA-2B3860BDCE4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52940" y="2992311"/>
                <a:ext cx="8586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4" name="墨迹 78">
                <a:extLst>
                  <a:ext uri="{FF2B5EF4-FFF2-40B4-BE49-F238E27FC236}">
                    <a16:creationId xmlns:a16="http://schemas.microsoft.com/office/drawing/2014/main" id="{74650BC4-AADF-3D4F-A8E3-D4C4E363C17B}"/>
                  </a:ext>
                </a:extLst>
              </p14:cNvPr>
              <p14:cNvContentPartPr/>
              <p14:nvPr/>
            </p14:nvContentPartPr>
            <p14:xfrm>
              <a:off x="4421260" y="3248271"/>
              <a:ext cx="1021320" cy="56520"/>
            </p14:xfrm>
          </p:contentPart>
        </mc:Choice>
        <mc:Fallback xmlns="">
          <p:pic>
            <p:nvPicPr>
              <p:cNvPr id="74" name="墨迹 78">
                <a:extLst>
                  <a:ext uri="{FF2B5EF4-FFF2-40B4-BE49-F238E27FC236}">
                    <a16:creationId xmlns:a16="http://schemas.microsoft.com/office/drawing/2014/main" id="{74650BC4-AADF-3D4F-A8E3-D4C4E363C1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13700" y="3240711"/>
                <a:ext cx="10364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墨迹 87">
                <a:extLst>
                  <a:ext uri="{FF2B5EF4-FFF2-40B4-BE49-F238E27FC236}">
                    <a16:creationId xmlns:a16="http://schemas.microsoft.com/office/drawing/2014/main" id="{1E1EF4C4-E7E9-2441-83B2-9542CF24BEF9}"/>
                  </a:ext>
                </a:extLst>
              </p14:cNvPr>
              <p14:cNvContentPartPr/>
              <p14:nvPr/>
            </p14:nvContentPartPr>
            <p14:xfrm>
              <a:off x="8897140" y="2899791"/>
              <a:ext cx="2284560" cy="2782800"/>
            </p14:xfrm>
          </p:contentPart>
        </mc:Choice>
        <mc:Fallback xmlns="">
          <p:pic>
            <p:nvPicPr>
              <p:cNvPr id="87" name="墨迹 87">
                <a:extLst>
                  <a:ext uri="{FF2B5EF4-FFF2-40B4-BE49-F238E27FC236}">
                    <a16:creationId xmlns:a16="http://schemas.microsoft.com/office/drawing/2014/main" id="{1E1EF4C4-E7E9-2441-83B2-9542CF24BE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889580" y="2892232"/>
                <a:ext cx="2299320" cy="2797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5" name="墨迹 95">
                <a:extLst>
                  <a:ext uri="{FF2B5EF4-FFF2-40B4-BE49-F238E27FC236}">
                    <a16:creationId xmlns:a16="http://schemas.microsoft.com/office/drawing/2014/main" id="{1DE7954E-CAAE-1042-A54D-9D2A160F1887}"/>
                  </a:ext>
                </a:extLst>
              </p14:cNvPr>
              <p14:cNvContentPartPr/>
              <p14:nvPr/>
            </p14:nvContentPartPr>
            <p14:xfrm>
              <a:off x="6569020" y="2389311"/>
              <a:ext cx="473400" cy="454680"/>
            </p14:xfrm>
          </p:contentPart>
        </mc:Choice>
        <mc:Fallback xmlns="">
          <p:pic>
            <p:nvPicPr>
              <p:cNvPr id="95" name="墨迹 95">
                <a:extLst>
                  <a:ext uri="{FF2B5EF4-FFF2-40B4-BE49-F238E27FC236}">
                    <a16:creationId xmlns:a16="http://schemas.microsoft.com/office/drawing/2014/main" id="{1DE7954E-CAAE-1042-A54D-9D2A160F18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1460" y="2381751"/>
                <a:ext cx="4885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1" name="墨迹 113">
                <a:extLst>
                  <a:ext uri="{FF2B5EF4-FFF2-40B4-BE49-F238E27FC236}">
                    <a16:creationId xmlns:a16="http://schemas.microsoft.com/office/drawing/2014/main" id="{3F355B0A-1528-C44B-A478-8300190077A0}"/>
                  </a:ext>
                </a:extLst>
              </p14:cNvPr>
              <p14:cNvContentPartPr/>
              <p14:nvPr/>
            </p14:nvContentPartPr>
            <p14:xfrm>
              <a:off x="4490380" y="5694831"/>
              <a:ext cx="435600" cy="641520"/>
            </p14:xfrm>
          </p:contentPart>
        </mc:Choice>
        <mc:Fallback xmlns="">
          <p:pic>
            <p:nvPicPr>
              <p:cNvPr id="111" name="墨迹 113">
                <a:extLst>
                  <a:ext uri="{FF2B5EF4-FFF2-40B4-BE49-F238E27FC236}">
                    <a16:creationId xmlns:a16="http://schemas.microsoft.com/office/drawing/2014/main" id="{3F355B0A-1528-C44B-A478-8300190077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82820" y="5687271"/>
                <a:ext cx="4503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2" name="墨迹 114">
                <a:extLst>
                  <a:ext uri="{FF2B5EF4-FFF2-40B4-BE49-F238E27FC236}">
                    <a16:creationId xmlns:a16="http://schemas.microsoft.com/office/drawing/2014/main" id="{48509A4B-7FFA-7D44-AE0B-414325B9931A}"/>
                  </a:ext>
                </a:extLst>
              </p14:cNvPr>
              <p14:cNvContentPartPr/>
              <p14:nvPr/>
            </p14:nvContentPartPr>
            <p14:xfrm>
              <a:off x="2672380" y="5750991"/>
              <a:ext cx="1128600" cy="591840"/>
            </p14:xfrm>
          </p:contentPart>
        </mc:Choice>
        <mc:Fallback xmlns="">
          <p:pic>
            <p:nvPicPr>
              <p:cNvPr id="112" name="墨迹 114">
                <a:extLst>
                  <a:ext uri="{FF2B5EF4-FFF2-40B4-BE49-F238E27FC236}">
                    <a16:creationId xmlns:a16="http://schemas.microsoft.com/office/drawing/2014/main" id="{48509A4B-7FFA-7D44-AE0B-414325B9931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64820" y="5743431"/>
                <a:ext cx="1143720" cy="60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3" name="墨迹 115">
                <a:extLst>
                  <a:ext uri="{FF2B5EF4-FFF2-40B4-BE49-F238E27FC236}">
                    <a16:creationId xmlns:a16="http://schemas.microsoft.com/office/drawing/2014/main" id="{70F2E5CD-8665-B541-AD15-5D1DE9153FEE}"/>
                  </a:ext>
                </a:extLst>
              </p14:cNvPr>
              <p14:cNvContentPartPr/>
              <p14:nvPr/>
            </p14:nvContentPartPr>
            <p14:xfrm>
              <a:off x="1131220" y="5533191"/>
              <a:ext cx="968400" cy="870840"/>
            </p14:xfrm>
          </p:contentPart>
        </mc:Choice>
        <mc:Fallback xmlns="">
          <p:pic>
            <p:nvPicPr>
              <p:cNvPr id="113" name="墨迹 115">
                <a:extLst>
                  <a:ext uri="{FF2B5EF4-FFF2-40B4-BE49-F238E27FC236}">
                    <a16:creationId xmlns:a16="http://schemas.microsoft.com/office/drawing/2014/main" id="{70F2E5CD-8665-B541-AD15-5D1DE9153F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23657" y="5525634"/>
                <a:ext cx="983526" cy="885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墨迹 124">
                <a:extLst>
                  <a:ext uri="{FF2B5EF4-FFF2-40B4-BE49-F238E27FC236}">
                    <a16:creationId xmlns:a16="http://schemas.microsoft.com/office/drawing/2014/main" id="{A9394CB2-827B-4642-A423-B640BA18F967}"/>
                  </a:ext>
                </a:extLst>
              </p14:cNvPr>
              <p14:cNvContentPartPr/>
              <p14:nvPr/>
            </p14:nvContentPartPr>
            <p14:xfrm>
              <a:off x="5267980" y="5308911"/>
              <a:ext cx="880920" cy="1046520"/>
            </p14:xfrm>
          </p:contentPart>
        </mc:Choice>
        <mc:Fallback xmlns="">
          <p:pic>
            <p:nvPicPr>
              <p:cNvPr id="124" name="墨迹 124">
                <a:extLst>
                  <a:ext uri="{FF2B5EF4-FFF2-40B4-BE49-F238E27FC236}">
                    <a16:creationId xmlns:a16="http://schemas.microsoft.com/office/drawing/2014/main" id="{A9394CB2-827B-4642-A423-B640BA18F9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60420" y="5301348"/>
                <a:ext cx="896040" cy="10616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110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8">
                <a:extLst>
                  <a:ext uri="{FF2B5EF4-FFF2-40B4-BE49-F238E27FC236}">
                    <a16:creationId xmlns:a16="http://schemas.microsoft.com/office/drawing/2014/main" id="{52DF8E14-1523-1644-AAC8-E956069D139D}"/>
                  </a:ext>
                </a:extLst>
              </p14:cNvPr>
              <p14:cNvContentPartPr/>
              <p14:nvPr/>
            </p14:nvContentPartPr>
            <p14:xfrm>
              <a:off x="1538740" y="944991"/>
              <a:ext cx="772560" cy="902520"/>
            </p14:xfrm>
          </p:contentPart>
        </mc:Choice>
        <mc:Fallback xmlns="">
          <p:pic>
            <p:nvPicPr>
              <p:cNvPr id="8" name="墨迹 8">
                <a:extLst>
                  <a:ext uri="{FF2B5EF4-FFF2-40B4-BE49-F238E27FC236}">
                    <a16:creationId xmlns:a16="http://schemas.microsoft.com/office/drawing/2014/main" id="{52DF8E14-1523-1644-AAC8-E956069D13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1176" y="937431"/>
                <a:ext cx="787687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E4CD9127-F459-A14F-B5D0-28262053F330}"/>
                  </a:ext>
                </a:extLst>
              </p14:cNvPr>
              <p14:cNvContentPartPr/>
              <p14:nvPr/>
            </p14:nvContentPartPr>
            <p14:xfrm>
              <a:off x="2478700" y="1056951"/>
              <a:ext cx="118800" cy="2059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E4CD9127-F459-A14F-B5D0-28262053F3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1140" y="1049391"/>
                <a:ext cx="1335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D5C25CF-39DB-E94E-958E-BA482CABDF09}"/>
                  </a:ext>
                </a:extLst>
              </p14:cNvPr>
              <p14:cNvContentPartPr/>
              <p14:nvPr/>
            </p14:nvContentPartPr>
            <p14:xfrm>
              <a:off x="2410300" y="944991"/>
              <a:ext cx="685080" cy="6354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D5C25CF-39DB-E94E-958E-BA482CABDF0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2740" y="937431"/>
                <a:ext cx="70020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F1AF2C02-0156-CD4F-B97F-0CDB884C948B}"/>
                  </a:ext>
                </a:extLst>
              </p14:cNvPr>
              <p14:cNvContentPartPr/>
              <p14:nvPr/>
            </p14:nvContentPartPr>
            <p14:xfrm>
              <a:off x="3313180" y="982071"/>
              <a:ext cx="118800" cy="50400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F1AF2C02-0156-CD4F-B97F-0CDB884C94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5620" y="974511"/>
                <a:ext cx="13356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B676940-C624-0146-9DA0-5DCAA61B8B29}"/>
                  </a:ext>
                </a:extLst>
              </p14:cNvPr>
              <p14:cNvContentPartPr/>
              <p14:nvPr/>
            </p14:nvContentPartPr>
            <p14:xfrm>
              <a:off x="3537100" y="832671"/>
              <a:ext cx="236880" cy="67284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B676940-C624-0146-9DA0-5DCAA61B8B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9540" y="825111"/>
                <a:ext cx="2520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F598163-7C45-BC47-AF8D-1B552DFFF5C1}"/>
                  </a:ext>
                </a:extLst>
              </p14:cNvPr>
              <p14:cNvContentPartPr/>
              <p14:nvPr/>
            </p14:nvContentPartPr>
            <p14:xfrm>
              <a:off x="3916900" y="951111"/>
              <a:ext cx="230760" cy="77868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F598163-7C45-BC47-AF8D-1B552DFFF5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09340" y="943551"/>
                <a:ext cx="245880" cy="79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8CDFD0A-66E1-E746-B262-FA66A8C77B44}"/>
                  </a:ext>
                </a:extLst>
              </p14:cNvPr>
              <p14:cNvContentPartPr/>
              <p14:nvPr/>
            </p14:nvContentPartPr>
            <p14:xfrm>
              <a:off x="4925260" y="1168911"/>
              <a:ext cx="423720" cy="500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8CDFD0A-66E1-E746-B262-FA66A8C77B4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18060" y="1161351"/>
                <a:ext cx="4388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E447F4D-B37E-BD46-97CB-5495075041BE}"/>
                  </a:ext>
                </a:extLst>
              </p14:cNvPr>
              <p14:cNvContentPartPr/>
              <p14:nvPr/>
            </p14:nvContentPartPr>
            <p14:xfrm>
              <a:off x="4763620" y="1330911"/>
              <a:ext cx="735120" cy="500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E447F4D-B37E-BD46-97CB-5495075041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56060" y="1323351"/>
                <a:ext cx="7498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E964633-CE06-324E-BAE4-E619B9281AD8}"/>
                  </a:ext>
                </a:extLst>
              </p14:cNvPr>
              <p14:cNvContentPartPr/>
              <p14:nvPr/>
            </p14:nvContentPartPr>
            <p14:xfrm>
              <a:off x="5049820" y="969831"/>
              <a:ext cx="672120" cy="6976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E964633-CE06-324E-BAE4-E619B9281A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42260" y="962271"/>
                <a:ext cx="6872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9E2F3FCD-83FF-8A4E-8131-933840905FF8}"/>
                  </a:ext>
                </a:extLst>
              </p14:cNvPr>
              <p14:cNvContentPartPr/>
              <p14:nvPr/>
            </p14:nvContentPartPr>
            <p14:xfrm>
              <a:off x="4355380" y="1113111"/>
              <a:ext cx="732240" cy="51084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9E2F3FCD-83FF-8A4E-8131-933840905F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7820" y="1105551"/>
                <a:ext cx="7473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D1F15DD-EE6B-E94B-8452-868A71939C2C}"/>
                  </a:ext>
                </a:extLst>
              </p14:cNvPr>
              <p14:cNvContentPartPr/>
              <p14:nvPr/>
            </p14:nvContentPartPr>
            <p14:xfrm>
              <a:off x="6438340" y="988551"/>
              <a:ext cx="249480" cy="5047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D1F15DD-EE6B-E94B-8452-868A71939C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30780" y="980991"/>
                <a:ext cx="2646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DE314040-0C43-FC43-A656-C19E69203756}"/>
                  </a:ext>
                </a:extLst>
              </p14:cNvPr>
              <p14:cNvContentPartPr/>
              <p14:nvPr/>
            </p14:nvContentPartPr>
            <p14:xfrm>
              <a:off x="6450580" y="1529991"/>
              <a:ext cx="286560" cy="1908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DE314040-0C43-FC43-A656-C19E692037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3020" y="1522431"/>
                <a:ext cx="3016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E5B884C6-78C5-2147-9863-347DC487E367}"/>
                  </a:ext>
                </a:extLst>
              </p14:cNvPr>
              <p14:cNvContentPartPr/>
              <p14:nvPr/>
            </p14:nvContentPartPr>
            <p14:xfrm>
              <a:off x="7017220" y="1156671"/>
              <a:ext cx="604080" cy="2991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E5B884C6-78C5-2147-9863-347DC487E36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09660" y="1149111"/>
                <a:ext cx="619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3E34747-18CC-4745-8FED-4F78054C642B}"/>
                  </a:ext>
                </a:extLst>
              </p14:cNvPr>
              <p14:cNvContentPartPr/>
              <p14:nvPr/>
            </p14:nvContentPartPr>
            <p14:xfrm>
              <a:off x="7334740" y="1081791"/>
              <a:ext cx="137160" cy="6876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3E34747-18CC-4745-8FED-4F78054C64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7180" y="1074231"/>
                <a:ext cx="15228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4BD734BC-1ED0-3F4A-94D1-573031C530B2}"/>
                  </a:ext>
                </a:extLst>
              </p14:cNvPr>
              <p14:cNvContentPartPr/>
              <p14:nvPr/>
            </p14:nvContentPartPr>
            <p14:xfrm>
              <a:off x="7558660" y="1069191"/>
              <a:ext cx="112320" cy="8748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4BD734BC-1ED0-3F4A-94D1-573031C530B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1100" y="1061991"/>
                <a:ext cx="1274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91C09231-FB86-464F-86B5-6B21DA309C55}"/>
                  </a:ext>
                </a:extLst>
              </p14:cNvPr>
              <p14:cNvContentPartPr/>
              <p14:nvPr/>
            </p14:nvContentPartPr>
            <p14:xfrm>
              <a:off x="7179220" y="863991"/>
              <a:ext cx="348840" cy="90288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91C09231-FB86-464F-86B5-6B21DA309C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71660" y="856431"/>
                <a:ext cx="363960" cy="9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E299BCE1-2B30-C148-A058-1203E36331E8}"/>
                  </a:ext>
                </a:extLst>
              </p14:cNvPr>
              <p14:cNvContentPartPr/>
              <p14:nvPr/>
            </p14:nvContentPartPr>
            <p14:xfrm>
              <a:off x="8225020" y="627471"/>
              <a:ext cx="112320" cy="19944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E299BCE1-2B30-C148-A058-1203E36331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17460" y="619911"/>
                <a:ext cx="1274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8D28A18C-4247-3146-9826-50BBFDE485B4}"/>
                  </a:ext>
                </a:extLst>
              </p14:cNvPr>
              <p14:cNvContentPartPr/>
              <p14:nvPr/>
            </p14:nvContentPartPr>
            <p14:xfrm>
              <a:off x="8151580" y="938511"/>
              <a:ext cx="244440" cy="36144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8D28A18C-4247-3146-9826-50BBFDE485B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4020" y="930951"/>
                <a:ext cx="25956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9AC84153-CBF6-5D4D-A72C-38659439CC4A}"/>
                  </a:ext>
                </a:extLst>
              </p14:cNvPr>
              <p14:cNvContentPartPr/>
              <p14:nvPr/>
            </p14:nvContentPartPr>
            <p14:xfrm>
              <a:off x="8019460" y="1262511"/>
              <a:ext cx="131040" cy="3780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9AC84153-CBF6-5D4D-A72C-38659439CC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11900" y="1254951"/>
                <a:ext cx="1461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D697A44C-E861-F448-8724-E66A5A2CADCE}"/>
                  </a:ext>
                </a:extLst>
              </p14:cNvPr>
              <p14:cNvContentPartPr/>
              <p14:nvPr/>
            </p14:nvContentPartPr>
            <p14:xfrm>
              <a:off x="8009740" y="1231191"/>
              <a:ext cx="315000" cy="198720"/>
            </p14:xfrm>
          </p:contentPart>
        </mc:Choice>
        <mc:Fallback xmlns=""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D697A44C-E861-F448-8724-E66A5A2CADC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02180" y="1223631"/>
                <a:ext cx="330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59B1ADFB-08F0-E940-8E79-9FD081E287B4}"/>
                  </a:ext>
                </a:extLst>
              </p14:cNvPr>
              <p14:cNvContentPartPr/>
              <p14:nvPr/>
            </p14:nvContentPartPr>
            <p14:xfrm>
              <a:off x="8448940" y="1150191"/>
              <a:ext cx="87480" cy="1558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59B1ADFB-08F0-E940-8E79-9FD081E287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41380" y="1142631"/>
                <a:ext cx="102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10DE92BF-D3EA-A344-BE62-079730B0C056}"/>
                  </a:ext>
                </a:extLst>
              </p14:cNvPr>
              <p14:cNvContentPartPr/>
              <p14:nvPr/>
            </p14:nvContentPartPr>
            <p14:xfrm>
              <a:off x="8100460" y="1361871"/>
              <a:ext cx="759240" cy="330480"/>
            </p14:xfrm>
          </p:contentPart>
        </mc:Choice>
        <mc:Fallback xmlns=""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10DE92BF-D3EA-A344-BE62-079730B0C05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92900" y="1354311"/>
                <a:ext cx="774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D544965D-8688-7944-9116-3B073E396667}"/>
                  </a:ext>
                </a:extLst>
              </p14:cNvPr>
              <p14:cNvContentPartPr/>
              <p14:nvPr/>
            </p14:nvContentPartPr>
            <p14:xfrm>
              <a:off x="8492500" y="1474191"/>
              <a:ext cx="50040" cy="5004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D544965D-8688-7944-9116-3B073E3966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84940" y="1466631"/>
                <a:ext cx="6516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41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C2D4DC8A-82CA-E542-8DB8-63F1453EFC45}"/>
                  </a:ext>
                </a:extLst>
              </p14:cNvPr>
              <p14:cNvContentPartPr/>
              <p14:nvPr/>
            </p14:nvContentPartPr>
            <p14:xfrm>
              <a:off x="1320940" y="701991"/>
              <a:ext cx="2702160" cy="2920320"/>
            </p14:xfrm>
          </p:contentPart>
        </mc:Choice>
        <mc:Fallback xmlns=""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C2D4DC8A-82CA-E542-8DB8-63F1453EFC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3380" y="694430"/>
                <a:ext cx="2717280" cy="2935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墨迹 15">
                <a:extLst>
                  <a:ext uri="{FF2B5EF4-FFF2-40B4-BE49-F238E27FC236}">
                    <a16:creationId xmlns:a16="http://schemas.microsoft.com/office/drawing/2014/main" id="{647F8C1D-60F4-AB4B-9274-F8E99BA293CF}"/>
                  </a:ext>
                </a:extLst>
              </p14:cNvPr>
              <p14:cNvContentPartPr/>
              <p14:nvPr/>
            </p14:nvContentPartPr>
            <p14:xfrm>
              <a:off x="1401940" y="745551"/>
              <a:ext cx="2502360" cy="2808000"/>
            </p14:xfrm>
          </p:contentPart>
        </mc:Choice>
        <mc:Fallback xmlns="">
          <p:pic>
            <p:nvPicPr>
              <p:cNvPr id="15" name="墨迹 15">
                <a:extLst>
                  <a:ext uri="{FF2B5EF4-FFF2-40B4-BE49-F238E27FC236}">
                    <a16:creationId xmlns:a16="http://schemas.microsoft.com/office/drawing/2014/main" id="{647F8C1D-60F4-AB4B-9274-F8E99BA293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4380" y="737991"/>
                <a:ext cx="2517480" cy="28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E096CDA4-E6F7-5042-A3BA-0EE019499B78}"/>
                  </a:ext>
                </a:extLst>
              </p14:cNvPr>
              <p14:cNvContentPartPr/>
              <p14:nvPr/>
            </p14:nvContentPartPr>
            <p14:xfrm>
              <a:off x="3375460" y="820431"/>
              <a:ext cx="6480" cy="648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E096CDA4-E6F7-5042-A3BA-0EE019499B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67900" y="812871"/>
                <a:ext cx="216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墨迹 24">
                <a:extLst>
                  <a:ext uri="{FF2B5EF4-FFF2-40B4-BE49-F238E27FC236}">
                    <a16:creationId xmlns:a16="http://schemas.microsoft.com/office/drawing/2014/main" id="{E38EDF3B-9FDF-1045-A60D-7C04E940C5A8}"/>
                  </a:ext>
                </a:extLst>
              </p14:cNvPr>
              <p14:cNvContentPartPr/>
              <p14:nvPr/>
            </p14:nvContentPartPr>
            <p14:xfrm>
              <a:off x="3157300" y="795951"/>
              <a:ext cx="560880" cy="535320"/>
            </p14:xfrm>
          </p:contentPart>
        </mc:Choice>
        <mc:Fallback xmlns="">
          <p:pic>
            <p:nvPicPr>
              <p:cNvPr id="24" name="墨迹 24">
                <a:extLst>
                  <a:ext uri="{FF2B5EF4-FFF2-40B4-BE49-F238E27FC236}">
                    <a16:creationId xmlns:a16="http://schemas.microsoft.com/office/drawing/2014/main" id="{E38EDF3B-9FDF-1045-A60D-7C04E940C5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49735" y="788746"/>
                <a:ext cx="576010" cy="550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墨迹 32">
                <a:extLst>
                  <a:ext uri="{FF2B5EF4-FFF2-40B4-BE49-F238E27FC236}">
                    <a16:creationId xmlns:a16="http://schemas.microsoft.com/office/drawing/2014/main" id="{D64C65BA-6431-4544-8B54-E29A4AF88D99}"/>
                  </a:ext>
                </a:extLst>
              </p14:cNvPr>
              <p14:cNvContentPartPr/>
              <p14:nvPr/>
            </p14:nvContentPartPr>
            <p14:xfrm>
              <a:off x="1457740" y="2943351"/>
              <a:ext cx="522720" cy="578520"/>
            </p14:xfrm>
          </p:contentPart>
        </mc:Choice>
        <mc:Fallback xmlns="">
          <p:pic>
            <p:nvPicPr>
              <p:cNvPr id="32" name="墨迹 32">
                <a:extLst>
                  <a:ext uri="{FF2B5EF4-FFF2-40B4-BE49-F238E27FC236}">
                    <a16:creationId xmlns:a16="http://schemas.microsoft.com/office/drawing/2014/main" id="{D64C65BA-6431-4544-8B54-E29A4AF88D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0180" y="2935791"/>
                <a:ext cx="5378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墨迹 55">
                <a:extLst>
                  <a:ext uri="{FF2B5EF4-FFF2-40B4-BE49-F238E27FC236}">
                    <a16:creationId xmlns:a16="http://schemas.microsoft.com/office/drawing/2014/main" id="{8358329B-F9B9-7149-86DD-5F1582B267BE}"/>
                  </a:ext>
                </a:extLst>
              </p14:cNvPr>
              <p14:cNvContentPartPr/>
              <p14:nvPr/>
            </p14:nvContentPartPr>
            <p14:xfrm>
              <a:off x="1576180" y="1131471"/>
              <a:ext cx="199440" cy="317880"/>
            </p14:xfrm>
          </p:contentPart>
        </mc:Choice>
        <mc:Fallback xmlns="">
          <p:pic>
            <p:nvPicPr>
              <p:cNvPr id="55" name="墨迹 55">
                <a:extLst>
                  <a:ext uri="{FF2B5EF4-FFF2-40B4-BE49-F238E27FC236}">
                    <a16:creationId xmlns:a16="http://schemas.microsoft.com/office/drawing/2014/main" id="{8358329B-F9B9-7149-86DD-5F1582B267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68620" y="1123911"/>
                <a:ext cx="2145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2" name="墨迹 62">
                <a:extLst>
                  <a:ext uri="{FF2B5EF4-FFF2-40B4-BE49-F238E27FC236}">
                    <a16:creationId xmlns:a16="http://schemas.microsoft.com/office/drawing/2014/main" id="{9D3826E9-10A2-224A-99F9-DCBDDE288E48}"/>
                  </a:ext>
                </a:extLst>
              </p14:cNvPr>
              <p14:cNvContentPartPr/>
              <p14:nvPr/>
            </p14:nvContentPartPr>
            <p14:xfrm>
              <a:off x="5921380" y="739431"/>
              <a:ext cx="1171080" cy="430200"/>
            </p14:xfrm>
          </p:contentPart>
        </mc:Choice>
        <mc:Fallback xmlns="">
          <p:pic>
            <p:nvPicPr>
              <p:cNvPr id="62" name="墨迹 62">
                <a:extLst>
                  <a:ext uri="{FF2B5EF4-FFF2-40B4-BE49-F238E27FC236}">
                    <a16:creationId xmlns:a16="http://schemas.microsoft.com/office/drawing/2014/main" id="{9D3826E9-10A2-224A-99F9-DCBDDE288E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13818" y="731865"/>
                <a:ext cx="1186205" cy="44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3134C09B-F2C1-0849-ABA9-8C1730E0C1B2}"/>
                  </a:ext>
                </a:extLst>
              </p14:cNvPr>
              <p14:cNvContentPartPr/>
              <p14:nvPr/>
            </p14:nvContentPartPr>
            <p14:xfrm>
              <a:off x="6631300" y="795591"/>
              <a:ext cx="280440" cy="23688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3134C09B-F2C1-0849-ABA9-8C1730E0C1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23740" y="788031"/>
                <a:ext cx="2955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墨迹 67">
                <a:extLst>
                  <a:ext uri="{FF2B5EF4-FFF2-40B4-BE49-F238E27FC236}">
                    <a16:creationId xmlns:a16="http://schemas.microsoft.com/office/drawing/2014/main" id="{3C862AFB-FA19-8247-8E79-963FB575C301}"/>
                  </a:ext>
                </a:extLst>
              </p14:cNvPr>
              <p14:cNvContentPartPr/>
              <p14:nvPr/>
            </p14:nvContentPartPr>
            <p14:xfrm>
              <a:off x="6139540" y="839151"/>
              <a:ext cx="162360" cy="236880"/>
            </p14:xfrm>
          </p:contentPart>
        </mc:Choice>
        <mc:Fallback xmlns="">
          <p:pic>
            <p:nvPicPr>
              <p:cNvPr id="67" name="墨迹 67">
                <a:extLst>
                  <a:ext uri="{FF2B5EF4-FFF2-40B4-BE49-F238E27FC236}">
                    <a16:creationId xmlns:a16="http://schemas.microsoft.com/office/drawing/2014/main" id="{3C862AFB-FA19-8247-8E79-963FB575C30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31980" y="831591"/>
                <a:ext cx="177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118EA7BC-DAE1-0B49-9A60-9F179118A6F0}"/>
                  </a:ext>
                </a:extLst>
              </p14:cNvPr>
              <p14:cNvContentPartPr/>
              <p14:nvPr/>
            </p14:nvContentPartPr>
            <p14:xfrm>
              <a:off x="2092780" y="1044351"/>
              <a:ext cx="299160" cy="31788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118EA7BC-DAE1-0B49-9A60-9F179118A6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85220" y="1036791"/>
                <a:ext cx="314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0CDB8575-96FF-BB49-8A4B-9F9F49734F94}"/>
                  </a:ext>
                </a:extLst>
              </p14:cNvPr>
              <p14:cNvContentPartPr/>
              <p14:nvPr/>
            </p14:nvContentPartPr>
            <p14:xfrm>
              <a:off x="1576180" y="1735551"/>
              <a:ext cx="299160" cy="32400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0CDB8575-96FF-BB49-8A4B-9F9F49734F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68620" y="1727991"/>
                <a:ext cx="314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墨迹 74">
                <a:extLst>
                  <a:ext uri="{FF2B5EF4-FFF2-40B4-BE49-F238E27FC236}">
                    <a16:creationId xmlns:a16="http://schemas.microsoft.com/office/drawing/2014/main" id="{F7260EA9-DD41-6C4B-80BA-0B04EB475D96}"/>
                  </a:ext>
                </a:extLst>
              </p14:cNvPr>
              <p14:cNvContentPartPr/>
              <p14:nvPr/>
            </p14:nvContentPartPr>
            <p14:xfrm>
              <a:off x="2715220" y="988551"/>
              <a:ext cx="193680" cy="305280"/>
            </p14:xfrm>
          </p:contentPart>
        </mc:Choice>
        <mc:Fallback xmlns="">
          <p:pic>
            <p:nvPicPr>
              <p:cNvPr id="74" name="墨迹 74">
                <a:extLst>
                  <a:ext uri="{FF2B5EF4-FFF2-40B4-BE49-F238E27FC236}">
                    <a16:creationId xmlns:a16="http://schemas.microsoft.com/office/drawing/2014/main" id="{F7260EA9-DD41-6C4B-80BA-0B04EB475D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08007" y="980991"/>
                <a:ext cx="208828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墨迹 78">
                <a:extLst>
                  <a:ext uri="{FF2B5EF4-FFF2-40B4-BE49-F238E27FC236}">
                    <a16:creationId xmlns:a16="http://schemas.microsoft.com/office/drawing/2014/main" id="{D88DF95F-94D2-3841-A709-380E62E914A7}"/>
                  </a:ext>
                </a:extLst>
              </p14:cNvPr>
              <p14:cNvContentPartPr/>
              <p14:nvPr/>
            </p14:nvContentPartPr>
            <p14:xfrm>
              <a:off x="2285740" y="1641951"/>
              <a:ext cx="224280" cy="280440"/>
            </p14:xfrm>
          </p:contentPart>
        </mc:Choice>
        <mc:Fallback xmlns="">
          <p:pic>
            <p:nvPicPr>
              <p:cNvPr id="78" name="墨迹 78">
                <a:extLst>
                  <a:ext uri="{FF2B5EF4-FFF2-40B4-BE49-F238E27FC236}">
                    <a16:creationId xmlns:a16="http://schemas.microsoft.com/office/drawing/2014/main" id="{D88DF95F-94D2-3841-A709-380E62E914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78192" y="1634391"/>
                <a:ext cx="239016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2" name="墨迹 82">
                <a:extLst>
                  <a:ext uri="{FF2B5EF4-FFF2-40B4-BE49-F238E27FC236}">
                    <a16:creationId xmlns:a16="http://schemas.microsoft.com/office/drawing/2014/main" id="{9AF4DF6C-9E06-3046-8DDB-FE0D86E6142F}"/>
                  </a:ext>
                </a:extLst>
              </p14:cNvPr>
              <p14:cNvContentPartPr/>
              <p14:nvPr/>
            </p14:nvContentPartPr>
            <p14:xfrm>
              <a:off x="1601020" y="2445111"/>
              <a:ext cx="236880" cy="311760"/>
            </p14:xfrm>
          </p:contentPart>
        </mc:Choice>
        <mc:Fallback xmlns="">
          <p:pic>
            <p:nvPicPr>
              <p:cNvPr id="82" name="墨迹 82">
                <a:extLst>
                  <a:ext uri="{FF2B5EF4-FFF2-40B4-BE49-F238E27FC236}">
                    <a16:creationId xmlns:a16="http://schemas.microsoft.com/office/drawing/2014/main" id="{9AF4DF6C-9E06-3046-8DDB-FE0D86E61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93460" y="2437551"/>
                <a:ext cx="252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CA384482-5D37-3741-A5D2-7B4EE606D8C9}"/>
                  </a:ext>
                </a:extLst>
              </p14:cNvPr>
              <p14:cNvContentPartPr/>
              <p14:nvPr/>
            </p14:nvContentPartPr>
            <p14:xfrm>
              <a:off x="878860" y="515151"/>
              <a:ext cx="1438560" cy="15256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CA384482-5D37-3741-A5D2-7B4EE606D8C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4860" y="407511"/>
                <a:ext cx="1546200" cy="17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17B74B42-87B8-CE49-A4CC-45FA4EB22A45}"/>
                  </a:ext>
                </a:extLst>
              </p14:cNvPr>
              <p14:cNvContentPartPr/>
              <p14:nvPr/>
            </p14:nvContentPartPr>
            <p14:xfrm>
              <a:off x="1046980" y="2513511"/>
              <a:ext cx="360" cy="36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17B74B42-87B8-CE49-A4CC-45FA4EB22A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2980" y="24058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27968BF9-1004-024A-A6B9-D7196DED370E}"/>
                  </a:ext>
                </a:extLst>
              </p14:cNvPr>
              <p14:cNvContentPartPr/>
              <p14:nvPr/>
            </p14:nvContentPartPr>
            <p14:xfrm>
              <a:off x="981100" y="403191"/>
              <a:ext cx="2238840" cy="2154240"/>
            </p14:xfrm>
          </p:contentPart>
        </mc:Choice>
        <mc:Fallback xmlns=""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27968BF9-1004-024A-A6B9-D7196DED37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7460" y="295551"/>
                <a:ext cx="2346480" cy="23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137EAB04-656A-384C-87F5-386A91442C6A}"/>
                  </a:ext>
                </a:extLst>
              </p14:cNvPr>
              <p14:cNvContentPartPr/>
              <p14:nvPr/>
            </p14:nvContentPartPr>
            <p14:xfrm>
              <a:off x="984700" y="297351"/>
              <a:ext cx="2615040" cy="2926440"/>
            </p14:xfrm>
          </p:contentPart>
        </mc:Choice>
        <mc:Fallback xmlns=""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137EAB04-656A-384C-87F5-386A91442C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54100" y="266751"/>
                <a:ext cx="2676600" cy="29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CE3FDB85-7E7E-DE4A-830A-AFB50B07BDED}"/>
                  </a:ext>
                </a:extLst>
              </p14:cNvPr>
              <p14:cNvContentPartPr/>
              <p14:nvPr/>
            </p14:nvContentPartPr>
            <p14:xfrm>
              <a:off x="2211220" y="2370591"/>
              <a:ext cx="212040" cy="348840"/>
            </p14:xfrm>
          </p:contentPart>
        </mc:Choice>
        <mc:Fallback xmlns=""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CE3FDB85-7E7E-DE4A-830A-AFB50B07BD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203660" y="2363031"/>
                <a:ext cx="2271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ADB7F8DD-A64E-BB46-BE10-C1DEDB37DF62}"/>
                  </a:ext>
                </a:extLst>
              </p14:cNvPr>
              <p14:cNvContentPartPr/>
              <p14:nvPr/>
            </p14:nvContentPartPr>
            <p14:xfrm>
              <a:off x="2827540" y="1573551"/>
              <a:ext cx="280440" cy="33660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ADB7F8DD-A64E-BB46-BE10-C1DEDB37DF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9980" y="1565991"/>
                <a:ext cx="2955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B7D98944-7F23-5042-9E13-D6B60C5239FD}"/>
                  </a:ext>
                </a:extLst>
              </p14:cNvPr>
              <p14:cNvContentPartPr/>
              <p14:nvPr/>
            </p14:nvContentPartPr>
            <p14:xfrm>
              <a:off x="3468700" y="2301831"/>
              <a:ext cx="230760" cy="280440"/>
            </p14:xfrm>
          </p:contentPart>
        </mc:Choice>
        <mc:Fallback xmlns=""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B7D98944-7F23-5042-9E13-D6B60C5239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61140" y="2294631"/>
                <a:ext cx="2458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墨迹 96">
                <a:extLst>
                  <a:ext uri="{FF2B5EF4-FFF2-40B4-BE49-F238E27FC236}">
                    <a16:creationId xmlns:a16="http://schemas.microsoft.com/office/drawing/2014/main" id="{C9E2ECEB-8CA2-3047-B381-1A5A2C2649C6}"/>
                  </a:ext>
                </a:extLst>
              </p14:cNvPr>
              <p14:cNvContentPartPr/>
              <p14:nvPr/>
            </p14:nvContentPartPr>
            <p14:xfrm>
              <a:off x="2852380" y="2968191"/>
              <a:ext cx="230760" cy="311040"/>
            </p14:xfrm>
          </p:contentPart>
        </mc:Choice>
        <mc:Fallback xmlns="">
          <p:pic>
            <p:nvPicPr>
              <p:cNvPr id="97" name="墨迹 96">
                <a:extLst>
                  <a:ext uri="{FF2B5EF4-FFF2-40B4-BE49-F238E27FC236}">
                    <a16:creationId xmlns:a16="http://schemas.microsoft.com/office/drawing/2014/main" id="{C9E2ECEB-8CA2-3047-B381-1A5A2C2649C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44820" y="2960631"/>
                <a:ext cx="245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墨迹 103">
                <a:extLst>
                  <a:ext uri="{FF2B5EF4-FFF2-40B4-BE49-F238E27FC236}">
                    <a16:creationId xmlns:a16="http://schemas.microsoft.com/office/drawing/2014/main" id="{FE9BBDB2-1C91-0546-8015-22F668E96D19}"/>
                  </a:ext>
                </a:extLst>
              </p14:cNvPr>
              <p14:cNvContentPartPr/>
              <p14:nvPr/>
            </p14:nvContentPartPr>
            <p14:xfrm>
              <a:off x="3518380" y="3030471"/>
              <a:ext cx="187200" cy="324000"/>
            </p14:xfrm>
          </p:contentPart>
        </mc:Choice>
        <mc:Fallback xmlns="">
          <p:pic>
            <p:nvPicPr>
              <p:cNvPr id="100" name="墨迹 103">
                <a:extLst>
                  <a:ext uri="{FF2B5EF4-FFF2-40B4-BE49-F238E27FC236}">
                    <a16:creationId xmlns:a16="http://schemas.microsoft.com/office/drawing/2014/main" id="{FE9BBDB2-1C91-0546-8015-22F668E96D1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10820" y="3022911"/>
                <a:ext cx="202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1" name="墨迹 104">
                <a:extLst>
                  <a:ext uri="{FF2B5EF4-FFF2-40B4-BE49-F238E27FC236}">
                    <a16:creationId xmlns:a16="http://schemas.microsoft.com/office/drawing/2014/main" id="{0FCB76F7-F019-6B4F-A31C-BC2D116902DA}"/>
                  </a:ext>
                </a:extLst>
              </p14:cNvPr>
              <p14:cNvContentPartPr/>
              <p14:nvPr/>
            </p14:nvContentPartPr>
            <p14:xfrm>
              <a:off x="2254780" y="3130551"/>
              <a:ext cx="193320" cy="304560"/>
            </p14:xfrm>
          </p:contentPart>
        </mc:Choice>
        <mc:Fallback xmlns="">
          <p:pic>
            <p:nvPicPr>
              <p:cNvPr id="101" name="墨迹 104">
                <a:extLst>
                  <a:ext uri="{FF2B5EF4-FFF2-40B4-BE49-F238E27FC236}">
                    <a16:creationId xmlns:a16="http://schemas.microsoft.com/office/drawing/2014/main" id="{0FCB76F7-F019-6B4F-A31C-BC2D116902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47220" y="3122991"/>
                <a:ext cx="2084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墨迹 105">
                <a:extLst>
                  <a:ext uri="{FF2B5EF4-FFF2-40B4-BE49-F238E27FC236}">
                    <a16:creationId xmlns:a16="http://schemas.microsoft.com/office/drawing/2014/main" id="{E021A2A0-8507-F94F-B4DA-97F0E5560C98}"/>
                  </a:ext>
                </a:extLst>
              </p14:cNvPr>
              <p14:cNvContentPartPr/>
              <p14:nvPr/>
            </p14:nvContentPartPr>
            <p14:xfrm>
              <a:off x="2852380" y="2357991"/>
              <a:ext cx="187200" cy="249480"/>
            </p14:xfrm>
          </p:contentPart>
        </mc:Choice>
        <mc:Fallback xmlns="">
          <p:pic>
            <p:nvPicPr>
              <p:cNvPr id="102" name="墨迹 105">
                <a:extLst>
                  <a:ext uri="{FF2B5EF4-FFF2-40B4-BE49-F238E27FC236}">
                    <a16:creationId xmlns:a16="http://schemas.microsoft.com/office/drawing/2014/main" id="{E021A2A0-8507-F94F-B4DA-97F0E5560C9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44820" y="2350431"/>
                <a:ext cx="202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墨迹 106">
                <a:extLst>
                  <a:ext uri="{FF2B5EF4-FFF2-40B4-BE49-F238E27FC236}">
                    <a16:creationId xmlns:a16="http://schemas.microsoft.com/office/drawing/2014/main" id="{8837967A-DBF5-C44A-83B8-AC26B8895E3A}"/>
                  </a:ext>
                </a:extLst>
              </p14:cNvPr>
              <p14:cNvContentPartPr/>
              <p14:nvPr/>
            </p14:nvContentPartPr>
            <p14:xfrm>
              <a:off x="3412540" y="1667151"/>
              <a:ext cx="180720" cy="255600"/>
            </p14:xfrm>
          </p:contentPart>
        </mc:Choice>
        <mc:Fallback xmlns="">
          <p:pic>
            <p:nvPicPr>
              <p:cNvPr id="103" name="墨迹 106">
                <a:extLst>
                  <a:ext uri="{FF2B5EF4-FFF2-40B4-BE49-F238E27FC236}">
                    <a16:creationId xmlns:a16="http://schemas.microsoft.com/office/drawing/2014/main" id="{8837967A-DBF5-C44A-83B8-AC26B8895E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04980" y="1659591"/>
                <a:ext cx="1958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2" name="墨迹 111">
                <a:extLst>
                  <a:ext uri="{FF2B5EF4-FFF2-40B4-BE49-F238E27FC236}">
                    <a16:creationId xmlns:a16="http://schemas.microsoft.com/office/drawing/2014/main" id="{AFB21313-A51F-B148-A64B-E473B16D697F}"/>
                  </a:ext>
                </a:extLst>
              </p14:cNvPr>
              <p14:cNvContentPartPr/>
              <p14:nvPr/>
            </p14:nvContentPartPr>
            <p14:xfrm>
              <a:off x="6587740" y="1828791"/>
              <a:ext cx="293040" cy="330480"/>
            </p14:xfrm>
          </p:contentPart>
        </mc:Choice>
        <mc:Fallback xmlns="">
          <p:pic>
            <p:nvPicPr>
              <p:cNvPr id="112" name="墨迹 111">
                <a:extLst>
                  <a:ext uri="{FF2B5EF4-FFF2-40B4-BE49-F238E27FC236}">
                    <a16:creationId xmlns:a16="http://schemas.microsoft.com/office/drawing/2014/main" id="{AFB21313-A51F-B148-A64B-E473B16D69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80180" y="1821231"/>
                <a:ext cx="3081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3" name="墨迹 113">
                <a:extLst>
                  <a:ext uri="{FF2B5EF4-FFF2-40B4-BE49-F238E27FC236}">
                    <a16:creationId xmlns:a16="http://schemas.microsoft.com/office/drawing/2014/main" id="{ED0B2049-11C1-0E44-827C-1A04016E70CD}"/>
                  </a:ext>
                </a:extLst>
              </p14:cNvPr>
              <p14:cNvContentPartPr/>
              <p14:nvPr/>
            </p14:nvContentPartPr>
            <p14:xfrm>
              <a:off x="5737420" y="1791351"/>
              <a:ext cx="594720" cy="367920"/>
            </p14:xfrm>
          </p:contentPart>
        </mc:Choice>
        <mc:Fallback xmlns="">
          <p:pic>
            <p:nvPicPr>
              <p:cNvPr id="113" name="墨迹 113">
                <a:extLst>
                  <a:ext uri="{FF2B5EF4-FFF2-40B4-BE49-F238E27FC236}">
                    <a16:creationId xmlns:a16="http://schemas.microsoft.com/office/drawing/2014/main" id="{ED0B2049-11C1-0E44-827C-1A04016E70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29860" y="1784144"/>
                <a:ext cx="609480" cy="38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B8680064-B4BE-8741-B64E-79F2B9048DC1}"/>
                  </a:ext>
                </a:extLst>
              </p14:cNvPr>
              <p14:cNvContentPartPr/>
              <p14:nvPr/>
            </p14:nvContentPartPr>
            <p14:xfrm>
              <a:off x="7191460" y="2202471"/>
              <a:ext cx="25200" cy="50040"/>
            </p14:xfrm>
          </p:contentPart>
        </mc:Choice>
        <mc:Fallback xmlns=""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B8680064-B4BE-8741-B64E-79F2B9048D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3900" y="2194911"/>
                <a:ext cx="40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4CE720F1-B3FF-7143-B140-DCD63C9565C9}"/>
                  </a:ext>
                </a:extLst>
              </p14:cNvPr>
              <p14:cNvContentPartPr/>
              <p14:nvPr/>
            </p14:nvContentPartPr>
            <p14:xfrm>
              <a:off x="7988500" y="1803951"/>
              <a:ext cx="405000" cy="336600"/>
            </p14:xfrm>
          </p:contentPart>
        </mc:Choice>
        <mc:Fallback xmlns=""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4CE720F1-B3FF-7143-B140-DCD63C9565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80940" y="1796391"/>
                <a:ext cx="420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0" name="墨迹 120">
                <a:extLst>
                  <a:ext uri="{FF2B5EF4-FFF2-40B4-BE49-F238E27FC236}">
                    <a16:creationId xmlns:a16="http://schemas.microsoft.com/office/drawing/2014/main" id="{AC0CF6CD-E553-D04D-8469-BE4EAB1E4B77}"/>
                  </a:ext>
                </a:extLst>
              </p14:cNvPr>
              <p14:cNvContentPartPr/>
              <p14:nvPr/>
            </p14:nvContentPartPr>
            <p14:xfrm>
              <a:off x="8673220" y="1779111"/>
              <a:ext cx="510840" cy="405000"/>
            </p14:xfrm>
          </p:contentPart>
        </mc:Choice>
        <mc:Fallback xmlns="">
          <p:pic>
            <p:nvPicPr>
              <p:cNvPr id="120" name="墨迹 120">
                <a:extLst>
                  <a:ext uri="{FF2B5EF4-FFF2-40B4-BE49-F238E27FC236}">
                    <a16:creationId xmlns:a16="http://schemas.microsoft.com/office/drawing/2014/main" id="{AC0CF6CD-E553-D04D-8469-BE4EAB1E4B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65660" y="1771551"/>
                <a:ext cx="5259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2" name="墨迹 133">
                <a:extLst>
                  <a:ext uri="{FF2B5EF4-FFF2-40B4-BE49-F238E27FC236}">
                    <a16:creationId xmlns:a16="http://schemas.microsoft.com/office/drawing/2014/main" id="{3676E1FA-E36A-6348-A55E-EEC12B4D4541}"/>
                  </a:ext>
                </a:extLst>
              </p14:cNvPr>
              <p14:cNvContentPartPr/>
              <p14:nvPr/>
            </p14:nvContentPartPr>
            <p14:xfrm>
              <a:off x="2584540" y="4076271"/>
              <a:ext cx="1083960" cy="585360"/>
            </p14:xfrm>
          </p:contentPart>
        </mc:Choice>
        <mc:Fallback xmlns="">
          <p:pic>
            <p:nvPicPr>
              <p:cNvPr id="132" name="墨迹 133">
                <a:extLst>
                  <a:ext uri="{FF2B5EF4-FFF2-40B4-BE49-F238E27FC236}">
                    <a16:creationId xmlns:a16="http://schemas.microsoft.com/office/drawing/2014/main" id="{3676E1FA-E36A-6348-A55E-EEC12B4D45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76977" y="4068716"/>
                <a:ext cx="1099085" cy="600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3" name="墨迹 134">
                <a:extLst>
                  <a:ext uri="{FF2B5EF4-FFF2-40B4-BE49-F238E27FC236}">
                    <a16:creationId xmlns:a16="http://schemas.microsoft.com/office/drawing/2014/main" id="{AB2ABDBB-6351-044A-9EC4-690DA27F5287}"/>
                  </a:ext>
                </a:extLst>
              </p14:cNvPr>
              <p14:cNvContentPartPr/>
              <p14:nvPr/>
            </p14:nvContentPartPr>
            <p14:xfrm>
              <a:off x="1489060" y="4300551"/>
              <a:ext cx="765720" cy="423360"/>
            </p14:xfrm>
          </p:contentPart>
        </mc:Choice>
        <mc:Fallback xmlns="">
          <p:pic>
            <p:nvPicPr>
              <p:cNvPr id="133" name="墨迹 134">
                <a:extLst>
                  <a:ext uri="{FF2B5EF4-FFF2-40B4-BE49-F238E27FC236}">
                    <a16:creationId xmlns:a16="http://schemas.microsoft.com/office/drawing/2014/main" id="{AB2ABDBB-6351-044A-9EC4-690DA27F528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81504" y="4292997"/>
                <a:ext cx="780833" cy="438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7EED5215-F3CC-4348-BEE9-D9328272A44C}"/>
                  </a:ext>
                </a:extLst>
              </p14:cNvPr>
              <p14:cNvContentPartPr/>
              <p14:nvPr/>
            </p14:nvContentPartPr>
            <p14:xfrm>
              <a:off x="7490260" y="4247271"/>
              <a:ext cx="56520" cy="41040"/>
            </p14:xfrm>
          </p:contentPart>
        </mc:Choice>
        <mc:Fallback xmlns=""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7EED5215-F3CC-4348-BEE9-D9328272A44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82700" y="4239711"/>
                <a:ext cx="712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3783C579-1494-8C42-B227-0A594AA61A0B}"/>
                  </a:ext>
                </a:extLst>
              </p14:cNvPr>
              <p14:cNvContentPartPr/>
              <p14:nvPr/>
            </p14:nvContentPartPr>
            <p14:xfrm>
              <a:off x="8293420" y="3957831"/>
              <a:ext cx="429840" cy="304560"/>
            </p14:xfrm>
          </p:contentPart>
        </mc:Choice>
        <mc:Fallback xmlns=""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3783C579-1494-8C42-B227-0A594AA61A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85860" y="3950631"/>
                <a:ext cx="444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8" name="墨迹 151">
                <a:extLst>
                  <a:ext uri="{FF2B5EF4-FFF2-40B4-BE49-F238E27FC236}">
                    <a16:creationId xmlns:a16="http://schemas.microsoft.com/office/drawing/2014/main" id="{6B4FE26D-8FCC-814B-955B-801756560079}"/>
                  </a:ext>
                </a:extLst>
              </p14:cNvPr>
              <p14:cNvContentPartPr/>
              <p14:nvPr/>
            </p14:nvContentPartPr>
            <p14:xfrm>
              <a:off x="9289540" y="4020111"/>
              <a:ext cx="460080" cy="311760"/>
            </p14:xfrm>
          </p:contentPart>
        </mc:Choice>
        <mc:Fallback xmlns="">
          <p:pic>
            <p:nvPicPr>
              <p:cNvPr id="148" name="墨迹 151">
                <a:extLst>
                  <a:ext uri="{FF2B5EF4-FFF2-40B4-BE49-F238E27FC236}">
                    <a16:creationId xmlns:a16="http://schemas.microsoft.com/office/drawing/2014/main" id="{6B4FE26D-8FCC-814B-955B-80175656007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281986" y="4012551"/>
                <a:ext cx="475188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9" name="墨迹 152">
                <a:extLst>
                  <a:ext uri="{FF2B5EF4-FFF2-40B4-BE49-F238E27FC236}">
                    <a16:creationId xmlns:a16="http://schemas.microsoft.com/office/drawing/2014/main" id="{848E23FC-BB0E-9D44-94F4-8E4BA3519D3B}"/>
                  </a:ext>
                </a:extLst>
              </p14:cNvPr>
              <p14:cNvContentPartPr/>
              <p14:nvPr/>
            </p14:nvContentPartPr>
            <p14:xfrm>
              <a:off x="8947180" y="4113711"/>
              <a:ext cx="112320" cy="174600"/>
            </p14:xfrm>
          </p:contentPart>
        </mc:Choice>
        <mc:Fallback xmlns="">
          <p:pic>
            <p:nvPicPr>
              <p:cNvPr id="149" name="墨迹 152">
                <a:extLst>
                  <a:ext uri="{FF2B5EF4-FFF2-40B4-BE49-F238E27FC236}">
                    <a16:creationId xmlns:a16="http://schemas.microsoft.com/office/drawing/2014/main" id="{848E23FC-BB0E-9D44-94F4-8E4BA3519D3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39620" y="4106151"/>
                <a:ext cx="127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0" name="墨迹 153">
                <a:extLst>
                  <a:ext uri="{FF2B5EF4-FFF2-40B4-BE49-F238E27FC236}">
                    <a16:creationId xmlns:a16="http://schemas.microsoft.com/office/drawing/2014/main" id="{B8F7757E-BEE0-864F-A4C3-7CB72ACDC977}"/>
                  </a:ext>
                </a:extLst>
              </p14:cNvPr>
              <p14:cNvContentPartPr/>
              <p14:nvPr/>
            </p14:nvContentPartPr>
            <p14:xfrm>
              <a:off x="6500620" y="4076271"/>
              <a:ext cx="473040" cy="271440"/>
            </p14:xfrm>
          </p:contentPart>
        </mc:Choice>
        <mc:Fallback xmlns="">
          <p:pic>
            <p:nvPicPr>
              <p:cNvPr id="150" name="墨迹 153">
                <a:extLst>
                  <a:ext uri="{FF2B5EF4-FFF2-40B4-BE49-F238E27FC236}">
                    <a16:creationId xmlns:a16="http://schemas.microsoft.com/office/drawing/2014/main" id="{B8F7757E-BEE0-864F-A4C3-7CB72ACDC9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93066" y="4068711"/>
                <a:ext cx="488149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1" name="墨迹 154">
                <a:extLst>
                  <a:ext uri="{FF2B5EF4-FFF2-40B4-BE49-F238E27FC236}">
                    <a16:creationId xmlns:a16="http://schemas.microsoft.com/office/drawing/2014/main" id="{116A0EAE-232C-5B4C-8A67-FFC1D9561B78}"/>
                  </a:ext>
                </a:extLst>
              </p14:cNvPr>
              <p14:cNvContentPartPr/>
              <p14:nvPr/>
            </p14:nvContentPartPr>
            <p14:xfrm>
              <a:off x="5765860" y="4032711"/>
              <a:ext cx="504720" cy="293040"/>
            </p14:xfrm>
          </p:contentPart>
        </mc:Choice>
        <mc:Fallback xmlns="">
          <p:pic>
            <p:nvPicPr>
              <p:cNvPr id="151" name="墨迹 154">
                <a:extLst>
                  <a:ext uri="{FF2B5EF4-FFF2-40B4-BE49-F238E27FC236}">
                    <a16:creationId xmlns:a16="http://schemas.microsoft.com/office/drawing/2014/main" id="{116A0EAE-232C-5B4C-8A67-FFC1D9561B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758300" y="4025151"/>
                <a:ext cx="519840" cy="3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62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C6120631-DCB8-2146-8BD7-DC982A30EA23}"/>
                  </a:ext>
                </a:extLst>
              </p14:cNvPr>
              <p14:cNvContentPartPr/>
              <p14:nvPr/>
            </p14:nvContentPartPr>
            <p14:xfrm>
              <a:off x="1077940" y="540351"/>
              <a:ext cx="3138120" cy="3548880"/>
            </p14:xfrm>
          </p:contentPart>
        </mc:Choice>
        <mc:Fallback xmlns=""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C6120631-DCB8-2146-8BD7-DC982A30E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7860" y="532791"/>
                <a:ext cx="3155760" cy="35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墨迹 18">
                <a:extLst>
                  <a:ext uri="{FF2B5EF4-FFF2-40B4-BE49-F238E27FC236}">
                    <a16:creationId xmlns:a16="http://schemas.microsoft.com/office/drawing/2014/main" id="{43767CFF-AAA8-0B43-A8E0-E791EC4BC6ED}"/>
                  </a:ext>
                </a:extLst>
              </p14:cNvPr>
              <p14:cNvContentPartPr/>
              <p14:nvPr/>
            </p14:nvContentPartPr>
            <p14:xfrm>
              <a:off x="1040860" y="608751"/>
              <a:ext cx="3175200" cy="3359520"/>
            </p14:xfrm>
          </p:contentPart>
        </mc:Choice>
        <mc:Fallback xmlns="">
          <p:pic>
            <p:nvPicPr>
              <p:cNvPr id="18" name="墨迹 18">
                <a:extLst>
                  <a:ext uri="{FF2B5EF4-FFF2-40B4-BE49-F238E27FC236}">
                    <a16:creationId xmlns:a16="http://schemas.microsoft.com/office/drawing/2014/main" id="{43767CFF-AAA8-0B43-A8E0-E791EC4BC6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3300" y="601191"/>
                <a:ext cx="3190320" cy="33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墨迹 37">
                <a:extLst>
                  <a:ext uri="{FF2B5EF4-FFF2-40B4-BE49-F238E27FC236}">
                    <a16:creationId xmlns:a16="http://schemas.microsoft.com/office/drawing/2014/main" id="{C2219FCF-1A5D-0941-AD05-BDFB31363BCE}"/>
                  </a:ext>
                </a:extLst>
              </p14:cNvPr>
              <p14:cNvContentPartPr/>
              <p14:nvPr/>
            </p14:nvContentPartPr>
            <p14:xfrm>
              <a:off x="2858500" y="1567431"/>
              <a:ext cx="212040" cy="311760"/>
            </p14:xfrm>
          </p:contentPart>
        </mc:Choice>
        <mc:Fallback xmlns="">
          <p:pic>
            <p:nvPicPr>
              <p:cNvPr id="33" name="墨迹 37">
                <a:extLst>
                  <a:ext uri="{FF2B5EF4-FFF2-40B4-BE49-F238E27FC236}">
                    <a16:creationId xmlns:a16="http://schemas.microsoft.com/office/drawing/2014/main" id="{C2219FCF-1A5D-0941-AD05-BDFB31363B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0940" y="1559871"/>
                <a:ext cx="2271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墨迹 38">
                <a:extLst>
                  <a:ext uri="{FF2B5EF4-FFF2-40B4-BE49-F238E27FC236}">
                    <a16:creationId xmlns:a16="http://schemas.microsoft.com/office/drawing/2014/main" id="{E9EF2446-8C84-D642-BF8F-EC74030F7A46}"/>
                  </a:ext>
                </a:extLst>
              </p14:cNvPr>
              <p14:cNvContentPartPr/>
              <p14:nvPr/>
            </p14:nvContentPartPr>
            <p14:xfrm>
              <a:off x="2890540" y="2289591"/>
              <a:ext cx="285840" cy="317880"/>
            </p14:xfrm>
          </p:contentPart>
        </mc:Choice>
        <mc:Fallback xmlns="">
          <p:pic>
            <p:nvPicPr>
              <p:cNvPr id="34" name="墨迹 38">
                <a:extLst>
                  <a:ext uri="{FF2B5EF4-FFF2-40B4-BE49-F238E27FC236}">
                    <a16:creationId xmlns:a16="http://schemas.microsoft.com/office/drawing/2014/main" id="{E9EF2446-8C84-D642-BF8F-EC74030F7A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2990" y="2282031"/>
                <a:ext cx="300581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墨迹 39">
                <a:extLst>
                  <a:ext uri="{FF2B5EF4-FFF2-40B4-BE49-F238E27FC236}">
                    <a16:creationId xmlns:a16="http://schemas.microsoft.com/office/drawing/2014/main" id="{61DD4197-199B-2347-AB54-23DDB78BC46C}"/>
                  </a:ext>
                </a:extLst>
              </p14:cNvPr>
              <p14:cNvContentPartPr/>
              <p14:nvPr/>
            </p14:nvContentPartPr>
            <p14:xfrm>
              <a:off x="1545580" y="2569671"/>
              <a:ext cx="248760" cy="317880"/>
            </p14:xfrm>
          </p:contentPart>
        </mc:Choice>
        <mc:Fallback xmlns="">
          <p:pic>
            <p:nvPicPr>
              <p:cNvPr id="35" name="墨迹 39">
                <a:extLst>
                  <a:ext uri="{FF2B5EF4-FFF2-40B4-BE49-F238E27FC236}">
                    <a16:creationId xmlns:a16="http://schemas.microsoft.com/office/drawing/2014/main" id="{61DD4197-199B-2347-AB54-23DDB78BC4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8020" y="2562111"/>
                <a:ext cx="2638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墨迹 40">
                <a:extLst>
                  <a:ext uri="{FF2B5EF4-FFF2-40B4-BE49-F238E27FC236}">
                    <a16:creationId xmlns:a16="http://schemas.microsoft.com/office/drawing/2014/main" id="{AA7B42BE-AF1E-D441-8F0B-5FD45B5D3CE7}"/>
                  </a:ext>
                </a:extLst>
              </p14:cNvPr>
              <p14:cNvContentPartPr/>
              <p14:nvPr/>
            </p14:nvContentPartPr>
            <p14:xfrm>
              <a:off x="2080540" y="1100511"/>
              <a:ext cx="236160" cy="268200"/>
            </p14:xfrm>
          </p:contentPart>
        </mc:Choice>
        <mc:Fallback xmlns="">
          <p:pic>
            <p:nvPicPr>
              <p:cNvPr id="36" name="墨迹 40">
                <a:extLst>
                  <a:ext uri="{FF2B5EF4-FFF2-40B4-BE49-F238E27FC236}">
                    <a16:creationId xmlns:a16="http://schemas.microsoft.com/office/drawing/2014/main" id="{AA7B42BE-AF1E-D441-8F0B-5FD45B5D3C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2980" y="1092951"/>
                <a:ext cx="2512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墨迹 41">
                <a:extLst>
                  <a:ext uri="{FF2B5EF4-FFF2-40B4-BE49-F238E27FC236}">
                    <a16:creationId xmlns:a16="http://schemas.microsoft.com/office/drawing/2014/main" id="{E6DD97A0-E22C-6C45-8AEA-B25C0077B9FA}"/>
                  </a:ext>
                </a:extLst>
              </p14:cNvPr>
              <p14:cNvContentPartPr/>
              <p14:nvPr/>
            </p14:nvContentPartPr>
            <p14:xfrm>
              <a:off x="3493540" y="926271"/>
              <a:ext cx="280440" cy="311040"/>
            </p14:xfrm>
          </p:contentPart>
        </mc:Choice>
        <mc:Fallback xmlns="">
          <p:pic>
            <p:nvPicPr>
              <p:cNvPr id="37" name="墨迹 41">
                <a:extLst>
                  <a:ext uri="{FF2B5EF4-FFF2-40B4-BE49-F238E27FC236}">
                    <a16:creationId xmlns:a16="http://schemas.microsoft.com/office/drawing/2014/main" id="{E6DD97A0-E22C-6C45-8AEA-B25C0077B9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5980" y="918711"/>
                <a:ext cx="2955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墨迹 46">
                <a:extLst>
                  <a:ext uri="{FF2B5EF4-FFF2-40B4-BE49-F238E27FC236}">
                    <a16:creationId xmlns:a16="http://schemas.microsoft.com/office/drawing/2014/main" id="{0B909F9E-D545-4146-9440-8E0E1A231409}"/>
                  </a:ext>
                </a:extLst>
              </p14:cNvPr>
              <p14:cNvContentPartPr/>
              <p14:nvPr/>
            </p14:nvContentPartPr>
            <p14:xfrm>
              <a:off x="2292220" y="3385071"/>
              <a:ext cx="286560" cy="274680"/>
            </p14:xfrm>
          </p:contentPart>
        </mc:Choice>
        <mc:Fallback xmlns="">
          <p:pic>
            <p:nvPicPr>
              <p:cNvPr id="46" name="墨迹 46">
                <a:extLst>
                  <a:ext uri="{FF2B5EF4-FFF2-40B4-BE49-F238E27FC236}">
                    <a16:creationId xmlns:a16="http://schemas.microsoft.com/office/drawing/2014/main" id="{0B909F9E-D545-4146-9440-8E0E1A2314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84660" y="3377862"/>
                <a:ext cx="301680" cy="289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墨迹 60">
                <a:extLst>
                  <a:ext uri="{FF2B5EF4-FFF2-40B4-BE49-F238E27FC236}">
                    <a16:creationId xmlns:a16="http://schemas.microsoft.com/office/drawing/2014/main" id="{7795AAA3-E228-B849-A450-02EA85E8BC9E}"/>
                  </a:ext>
                </a:extLst>
              </p14:cNvPr>
              <p14:cNvContentPartPr/>
              <p14:nvPr/>
            </p14:nvContentPartPr>
            <p14:xfrm>
              <a:off x="1345780" y="994671"/>
              <a:ext cx="386280" cy="411120"/>
            </p14:xfrm>
          </p:contentPart>
        </mc:Choice>
        <mc:Fallback xmlns="">
          <p:pic>
            <p:nvPicPr>
              <p:cNvPr id="60" name="墨迹 60">
                <a:extLst>
                  <a:ext uri="{FF2B5EF4-FFF2-40B4-BE49-F238E27FC236}">
                    <a16:creationId xmlns:a16="http://schemas.microsoft.com/office/drawing/2014/main" id="{7795AAA3-E228-B849-A450-02EA85E8BC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38220" y="987111"/>
                <a:ext cx="4014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墨迹 65">
                <a:extLst>
                  <a:ext uri="{FF2B5EF4-FFF2-40B4-BE49-F238E27FC236}">
                    <a16:creationId xmlns:a16="http://schemas.microsoft.com/office/drawing/2014/main" id="{881D4144-16A4-9146-8C61-AB3719AA8289}"/>
                  </a:ext>
                </a:extLst>
              </p14:cNvPr>
              <p14:cNvContentPartPr/>
              <p14:nvPr/>
            </p14:nvContentPartPr>
            <p14:xfrm>
              <a:off x="2759500" y="907551"/>
              <a:ext cx="423000" cy="367920"/>
            </p14:xfrm>
          </p:contentPart>
        </mc:Choice>
        <mc:Fallback xmlns="">
          <p:pic>
            <p:nvPicPr>
              <p:cNvPr id="65" name="墨迹 65">
                <a:extLst>
                  <a:ext uri="{FF2B5EF4-FFF2-40B4-BE49-F238E27FC236}">
                    <a16:creationId xmlns:a16="http://schemas.microsoft.com/office/drawing/2014/main" id="{881D4144-16A4-9146-8C61-AB3719AA82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51940" y="899984"/>
                <a:ext cx="438120" cy="383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墨迹 69">
                <a:extLst>
                  <a:ext uri="{FF2B5EF4-FFF2-40B4-BE49-F238E27FC236}">
                    <a16:creationId xmlns:a16="http://schemas.microsoft.com/office/drawing/2014/main" id="{5E2738B0-FEB0-8D45-9FAB-F4407BFBB570}"/>
                  </a:ext>
                </a:extLst>
              </p14:cNvPr>
              <p14:cNvContentPartPr/>
              <p14:nvPr/>
            </p14:nvContentPartPr>
            <p14:xfrm>
              <a:off x="1339660" y="1679391"/>
              <a:ext cx="504360" cy="299160"/>
            </p14:xfrm>
          </p:contentPart>
        </mc:Choice>
        <mc:Fallback xmlns="">
          <p:pic>
            <p:nvPicPr>
              <p:cNvPr id="69" name="墨迹 69">
                <a:extLst>
                  <a:ext uri="{FF2B5EF4-FFF2-40B4-BE49-F238E27FC236}">
                    <a16:creationId xmlns:a16="http://schemas.microsoft.com/office/drawing/2014/main" id="{5E2738B0-FEB0-8D45-9FAB-F4407BFBB57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2105" y="1671831"/>
                <a:ext cx="51946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4" name="墨迹 74">
                <a:extLst>
                  <a:ext uri="{FF2B5EF4-FFF2-40B4-BE49-F238E27FC236}">
                    <a16:creationId xmlns:a16="http://schemas.microsoft.com/office/drawing/2014/main" id="{CCABFEE4-8871-7E4E-A19E-8D69E6A3CA6E}"/>
                  </a:ext>
                </a:extLst>
              </p14:cNvPr>
              <p14:cNvContentPartPr/>
              <p14:nvPr/>
            </p14:nvContentPartPr>
            <p14:xfrm>
              <a:off x="2173780" y="1654551"/>
              <a:ext cx="380160" cy="299160"/>
            </p14:xfrm>
          </p:contentPart>
        </mc:Choice>
        <mc:Fallback xmlns="">
          <p:pic>
            <p:nvPicPr>
              <p:cNvPr id="74" name="墨迹 74">
                <a:extLst>
                  <a:ext uri="{FF2B5EF4-FFF2-40B4-BE49-F238E27FC236}">
                    <a16:creationId xmlns:a16="http://schemas.microsoft.com/office/drawing/2014/main" id="{CCABFEE4-8871-7E4E-A19E-8D69E6A3CA6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66220" y="1646991"/>
                <a:ext cx="3952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墨迹 80">
                <a:extLst>
                  <a:ext uri="{FF2B5EF4-FFF2-40B4-BE49-F238E27FC236}">
                    <a16:creationId xmlns:a16="http://schemas.microsoft.com/office/drawing/2014/main" id="{2D19FAC3-D85E-334B-8117-F4A663DDB21C}"/>
                  </a:ext>
                </a:extLst>
              </p14:cNvPr>
              <p14:cNvContentPartPr/>
              <p14:nvPr/>
            </p14:nvContentPartPr>
            <p14:xfrm>
              <a:off x="3499660" y="1567431"/>
              <a:ext cx="520560" cy="398880"/>
            </p14:xfrm>
          </p:contentPart>
        </mc:Choice>
        <mc:Fallback xmlns="">
          <p:pic>
            <p:nvPicPr>
              <p:cNvPr id="80" name="墨迹 80">
                <a:extLst>
                  <a:ext uri="{FF2B5EF4-FFF2-40B4-BE49-F238E27FC236}">
                    <a16:creationId xmlns:a16="http://schemas.microsoft.com/office/drawing/2014/main" id="{2D19FAC3-D85E-334B-8117-F4A663DDB2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92100" y="1559871"/>
                <a:ext cx="5356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4" name="墨迹 84">
                <a:extLst>
                  <a:ext uri="{FF2B5EF4-FFF2-40B4-BE49-F238E27FC236}">
                    <a16:creationId xmlns:a16="http://schemas.microsoft.com/office/drawing/2014/main" id="{7F602FA2-D5F5-A644-B063-9FE39C2CE041}"/>
                  </a:ext>
                </a:extLst>
              </p14:cNvPr>
              <p14:cNvContentPartPr/>
              <p14:nvPr/>
            </p14:nvContentPartPr>
            <p14:xfrm>
              <a:off x="2180620" y="2333871"/>
              <a:ext cx="491400" cy="423000"/>
            </p14:xfrm>
          </p:contentPart>
        </mc:Choice>
        <mc:Fallback xmlns="">
          <p:pic>
            <p:nvPicPr>
              <p:cNvPr id="84" name="墨迹 84">
                <a:extLst>
                  <a:ext uri="{FF2B5EF4-FFF2-40B4-BE49-F238E27FC236}">
                    <a16:creationId xmlns:a16="http://schemas.microsoft.com/office/drawing/2014/main" id="{7F602FA2-D5F5-A644-B063-9FE39C2CE0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73060" y="2326311"/>
                <a:ext cx="5065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墨迹 88">
                <a:extLst>
                  <a:ext uri="{FF2B5EF4-FFF2-40B4-BE49-F238E27FC236}">
                    <a16:creationId xmlns:a16="http://schemas.microsoft.com/office/drawing/2014/main" id="{5B30BB5C-3FD8-5144-85A9-0FF26214B466}"/>
                  </a:ext>
                </a:extLst>
              </p14:cNvPr>
              <p14:cNvContentPartPr/>
              <p14:nvPr/>
            </p14:nvContentPartPr>
            <p14:xfrm>
              <a:off x="3630700" y="2276991"/>
              <a:ext cx="472680" cy="542160"/>
            </p14:xfrm>
          </p:contentPart>
        </mc:Choice>
        <mc:Fallback xmlns="">
          <p:pic>
            <p:nvPicPr>
              <p:cNvPr id="88" name="墨迹 88">
                <a:extLst>
                  <a:ext uri="{FF2B5EF4-FFF2-40B4-BE49-F238E27FC236}">
                    <a16:creationId xmlns:a16="http://schemas.microsoft.com/office/drawing/2014/main" id="{5B30BB5C-3FD8-5144-85A9-0FF26214B46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23140" y="2269426"/>
                <a:ext cx="487800" cy="557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3" name="墨迹 93">
                <a:extLst>
                  <a:ext uri="{FF2B5EF4-FFF2-40B4-BE49-F238E27FC236}">
                    <a16:creationId xmlns:a16="http://schemas.microsoft.com/office/drawing/2014/main" id="{66BEAB52-C751-584D-BE00-7A777E6645C9}"/>
                  </a:ext>
                </a:extLst>
              </p14:cNvPr>
              <p14:cNvContentPartPr/>
              <p14:nvPr/>
            </p14:nvContentPartPr>
            <p14:xfrm>
              <a:off x="1345780" y="3248991"/>
              <a:ext cx="467280" cy="453960"/>
            </p14:xfrm>
          </p:contentPart>
        </mc:Choice>
        <mc:Fallback xmlns="">
          <p:pic>
            <p:nvPicPr>
              <p:cNvPr id="93" name="墨迹 93">
                <a:extLst>
                  <a:ext uri="{FF2B5EF4-FFF2-40B4-BE49-F238E27FC236}">
                    <a16:creationId xmlns:a16="http://schemas.microsoft.com/office/drawing/2014/main" id="{66BEAB52-C751-584D-BE00-7A777E6645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8220" y="3241431"/>
                <a:ext cx="4824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墨迹 99">
                <a:extLst>
                  <a:ext uri="{FF2B5EF4-FFF2-40B4-BE49-F238E27FC236}">
                    <a16:creationId xmlns:a16="http://schemas.microsoft.com/office/drawing/2014/main" id="{717C8096-C7C7-FF40-ACF8-45DAB25A3CFC}"/>
                  </a:ext>
                </a:extLst>
              </p14:cNvPr>
              <p14:cNvContentPartPr/>
              <p14:nvPr/>
            </p14:nvContentPartPr>
            <p14:xfrm>
              <a:off x="2914660" y="3242871"/>
              <a:ext cx="498240" cy="435600"/>
            </p14:xfrm>
          </p:contentPart>
        </mc:Choice>
        <mc:Fallback xmlns="">
          <p:pic>
            <p:nvPicPr>
              <p:cNvPr id="99" name="墨迹 99">
                <a:extLst>
                  <a:ext uri="{FF2B5EF4-FFF2-40B4-BE49-F238E27FC236}">
                    <a16:creationId xmlns:a16="http://schemas.microsoft.com/office/drawing/2014/main" id="{717C8096-C7C7-FF40-ACF8-45DAB25A3C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07100" y="3235311"/>
                <a:ext cx="51336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墨迹 105">
                <a:extLst>
                  <a:ext uri="{FF2B5EF4-FFF2-40B4-BE49-F238E27FC236}">
                    <a16:creationId xmlns:a16="http://schemas.microsoft.com/office/drawing/2014/main" id="{0A8418F4-91F8-D840-BF48-D1FFED7A2181}"/>
                  </a:ext>
                </a:extLst>
              </p14:cNvPr>
              <p14:cNvContentPartPr/>
              <p14:nvPr/>
            </p14:nvContentPartPr>
            <p14:xfrm>
              <a:off x="3699100" y="3304431"/>
              <a:ext cx="435960" cy="429840"/>
            </p14:xfrm>
          </p:contentPart>
        </mc:Choice>
        <mc:Fallback xmlns="">
          <p:pic>
            <p:nvPicPr>
              <p:cNvPr id="105" name="墨迹 105">
                <a:extLst>
                  <a:ext uri="{FF2B5EF4-FFF2-40B4-BE49-F238E27FC236}">
                    <a16:creationId xmlns:a16="http://schemas.microsoft.com/office/drawing/2014/main" id="{0A8418F4-91F8-D840-BF48-D1FFED7A21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91546" y="3296871"/>
                <a:ext cx="450708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6772C30E-A00E-6B44-BE5D-68EE04B2DBF9}"/>
                  </a:ext>
                </a:extLst>
              </p14:cNvPr>
              <p14:cNvContentPartPr/>
              <p14:nvPr/>
            </p14:nvContentPartPr>
            <p14:xfrm>
              <a:off x="6805540" y="1237311"/>
              <a:ext cx="155880" cy="137160"/>
            </p14:xfrm>
          </p:contentPart>
        </mc:Choice>
        <mc:Fallback xmlns=""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6772C30E-A00E-6B44-BE5D-68EE04B2DB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97980" y="1229751"/>
                <a:ext cx="1710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8BCDD9BD-6338-1C41-AB4B-95962036CB1D}"/>
                  </a:ext>
                </a:extLst>
              </p14:cNvPr>
              <p14:cNvContentPartPr/>
              <p14:nvPr/>
            </p14:nvContentPartPr>
            <p14:xfrm>
              <a:off x="6849820" y="2189871"/>
              <a:ext cx="80640" cy="112320"/>
            </p14:xfrm>
          </p:contentPart>
        </mc:Choice>
        <mc:Fallback xmlns=""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8BCDD9BD-6338-1C41-AB4B-95962036CB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42260" y="2182311"/>
                <a:ext cx="95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墨迹 132">
                <a:extLst>
                  <a:ext uri="{FF2B5EF4-FFF2-40B4-BE49-F238E27FC236}">
                    <a16:creationId xmlns:a16="http://schemas.microsoft.com/office/drawing/2014/main" id="{577F12BC-CDF5-534E-955E-2FA99693D176}"/>
                  </a:ext>
                </a:extLst>
              </p14:cNvPr>
              <p14:cNvContentPartPr/>
              <p14:nvPr/>
            </p14:nvContentPartPr>
            <p14:xfrm>
              <a:off x="6407020" y="5028831"/>
              <a:ext cx="193680" cy="292680"/>
            </p14:xfrm>
          </p:contentPart>
        </mc:Choice>
        <mc:Fallback xmlns="">
          <p:pic>
            <p:nvPicPr>
              <p:cNvPr id="127" name="墨迹 132">
                <a:extLst>
                  <a:ext uri="{FF2B5EF4-FFF2-40B4-BE49-F238E27FC236}">
                    <a16:creationId xmlns:a16="http://schemas.microsoft.com/office/drawing/2014/main" id="{577F12BC-CDF5-534E-955E-2FA99693D1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99446" y="5021280"/>
                <a:ext cx="208828" cy="3077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墨迹 133">
                <a:extLst>
                  <a:ext uri="{FF2B5EF4-FFF2-40B4-BE49-F238E27FC236}">
                    <a16:creationId xmlns:a16="http://schemas.microsoft.com/office/drawing/2014/main" id="{793FFDCB-0964-B74A-AAE9-14E381A146A8}"/>
                  </a:ext>
                </a:extLst>
              </p14:cNvPr>
              <p14:cNvContentPartPr/>
              <p14:nvPr/>
            </p14:nvContentPartPr>
            <p14:xfrm>
              <a:off x="5921380" y="4873311"/>
              <a:ext cx="293040" cy="429840"/>
            </p14:xfrm>
          </p:contentPart>
        </mc:Choice>
        <mc:Fallback xmlns="">
          <p:pic>
            <p:nvPicPr>
              <p:cNvPr id="128" name="墨迹 133">
                <a:extLst>
                  <a:ext uri="{FF2B5EF4-FFF2-40B4-BE49-F238E27FC236}">
                    <a16:creationId xmlns:a16="http://schemas.microsoft.com/office/drawing/2014/main" id="{793FFDCB-0964-B74A-AAE9-14E381A146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13820" y="4865751"/>
                <a:ext cx="3081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9" name="墨迹 134">
                <a:extLst>
                  <a:ext uri="{FF2B5EF4-FFF2-40B4-BE49-F238E27FC236}">
                    <a16:creationId xmlns:a16="http://schemas.microsoft.com/office/drawing/2014/main" id="{7321ECCB-0A90-834B-8357-54DBF2A10056}"/>
                  </a:ext>
                </a:extLst>
              </p14:cNvPr>
              <p14:cNvContentPartPr/>
              <p14:nvPr/>
            </p14:nvContentPartPr>
            <p14:xfrm>
              <a:off x="5927860" y="3920751"/>
              <a:ext cx="492120" cy="460800"/>
            </p14:xfrm>
          </p:contentPart>
        </mc:Choice>
        <mc:Fallback xmlns="">
          <p:pic>
            <p:nvPicPr>
              <p:cNvPr id="129" name="墨迹 134">
                <a:extLst>
                  <a:ext uri="{FF2B5EF4-FFF2-40B4-BE49-F238E27FC236}">
                    <a16:creationId xmlns:a16="http://schemas.microsoft.com/office/drawing/2014/main" id="{7321ECCB-0A90-834B-8357-54DBF2A1005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20300" y="3913197"/>
                <a:ext cx="507240" cy="47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0" name="墨迹 135">
                <a:extLst>
                  <a:ext uri="{FF2B5EF4-FFF2-40B4-BE49-F238E27FC236}">
                    <a16:creationId xmlns:a16="http://schemas.microsoft.com/office/drawing/2014/main" id="{AEFBE5AC-3792-5C41-B0AD-A9889E0914B1}"/>
                  </a:ext>
                </a:extLst>
              </p14:cNvPr>
              <p14:cNvContentPartPr/>
              <p14:nvPr/>
            </p14:nvContentPartPr>
            <p14:xfrm>
              <a:off x="5834260" y="3023991"/>
              <a:ext cx="429840" cy="585720"/>
            </p14:xfrm>
          </p:contentPart>
        </mc:Choice>
        <mc:Fallback xmlns="">
          <p:pic>
            <p:nvPicPr>
              <p:cNvPr id="130" name="墨迹 135">
                <a:extLst>
                  <a:ext uri="{FF2B5EF4-FFF2-40B4-BE49-F238E27FC236}">
                    <a16:creationId xmlns:a16="http://schemas.microsoft.com/office/drawing/2014/main" id="{AEFBE5AC-3792-5C41-B0AD-A9889E0914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26700" y="3016791"/>
                <a:ext cx="4449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1" name="墨迹 136">
                <a:extLst>
                  <a:ext uri="{FF2B5EF4-FFF2-40B4-BE49-F238E27FC236}">
                    <a16:creationId xmlns:a16="http://schemas.microsoft.com/office/drawing/2014/main" id="{B8D5C502-D8A1-1F4C-97EF-321AE13B4AB1}"/>
                  </a:ext>
                </a:extLst>
              </p14:cNvPr>
              <p14:cNvContentPartPr/>
              <p14:nvPr/>
            </p14:nvContentPartPr>
            <p14:xfrm>
              <a:off x="5958820" y="2015631"/>
              <a:ext cx="442440" cy="398880"/>
            </p14:xfrm>
          </p:contentPart>
        </mc:Choice>
        <mc:Fallback xmlns="">
          <p:pic>
            <p:nvPicPr>
              <p:cNvPr id="131" name="墨迹 136">
                <a:extLst>
                  <a:ext uri="{FF2B5EF4-FFF2-40B4-BE49-F238E27FC236}">
                    <a16:creationId xmlns:a16="http://schemas.microsoft.com/office/drawing/2014/main" id="{B8D5C502-D8A1-1F4C-97EF-321AE13B4A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51260" y="2008071"/>
                <a:ext cx="4575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2" name="墨迹 137">
                <a:extLst>
                  <a:ext uri="{FF2B5EF4-FFF2-40B4-BE49-F238E27FC236}">
                    <a16:creationId xmlns:a16="http://schemas.microsoft.com/office/drawing/2014/main" id="{AD272891-5215-2F44-A6FB-4C7FFFEBD757}"/>
                  </a:ext>
                </a:extLst>
              </p14:cNvPr>
              <p14:cNvContentPartPr/>
              <p14:nvPr/>
            </p14:nvContentPartPr>
            <p14:xfrm>
              <a:off x="5996260" y="1218591"/>
              <a:ext cx="355320" cy="473400"/>
            </p14:xfrm>
          </p:contentPart>
        </mc:Choice>
        <mc:Fallback xmlns="">
          <p:pic>
            <p:nvPicPr>
              <p:cNvPr id="132" name="墨迹 137">
                <a:extLst>
                  <a:ext uri="{FF2B5EF4-FFF2-40B4-BE49-F238E27FC236}">
                    <a16:creationId xmlns:a16="http://schemas.microsoft.com/office/drawing/2014/main" id="{AD272891-5215-2F44-A6FB-4C7FFFEBD7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88700" y="1211391"/>
                <a:ext cx="3704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8" name="墨迹 162">
                <a:extLst>
                  <a:ext uri="{FF2B5EF4-FFF2-40B4-BE49-F238E27FC236}">
                    <a16:creationId xmlns:a16="http://schemas.microsoft.com/office/drawing/2014/main" id="{4ADE85DF-E69A-A74D-9969-F9BC84F80413}"/>
                  </a:ext>
                </a:extLst>
              </p14:cNvPr>
              <p14:cNvContentPartPr/>
              <p14:nvPr/>
            </p14:nvContentPartPr>
            <p14:xfrm>
              <a:off x="10023940" y="4836591"/>
              <a:ext cx="623160" cy="584640"/>
            </p14:xfrm>
          </p:contentPart>
        </mc:Choice>
        <mc:Fallback xmlns="">
          <p:pic>
            <p:nvPicPr>
              <p:cNvPr id="158" name="墨迹 162">
                <a:extLst>
                  <a:ext uri="{FF2B5EF4-FFF2-40B4-BE49-F238E27FC236}">
                    <a16:creationId xmlns:a16="http://schemas.microsoft.com/office/drawing/2014/main" id="{4ADE85DF-E69A-A74D-9969-F9BC84F8041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16736" y="4829036"/>
                <a:ext cx="638289" cy="599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墨迹 163">
                <a:extLst>
                  <a:ext uri="{FF2B5EF4-FFF2-40B4-BE49-F238E27FC236}">
                    <a16:creationId xmlns:a16="http://schemas.microsoft.com/office/drawing/2014/main" id="{0DACF834-57E3-C344-85ED-E6100CFF58B9}"/>
                  </a:ext>
                </a:extLst>
              </p14:cNvPr>
              <p14:cNvContentPartPr/>
              <p14:nvPr/>
            </p14:nvContentPartPr>
            <p14:xfrm>
              <a:off x="10011700" y="4023711"/>
              <a:ext cx="772560" cy="544680"/>
            </p14:xfrm>
          </p:contentPart>
        </mc:Choice>
        <mc:Fallback xmlns="">
          <p:pic>
            <p:nvPicPr>
              <p:cNvPr id="159" name="墨迹 163">
                <a:extLst>
                  <a:ext uri="{FF2B5EF4-FFF2-40B4-BE49-F238E27FC236}">
                    <a16:creationId xmlns:a16="http://schemas.microsoft.com/office/drawing/2014/main" id="{0DACF834-57E3-C344-85ED-E6100CFF58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04136" y="4016151"/>
                <a:ext cx="787687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0" name="墨迹 164">
                <a:extLst>
                  <a:ext uri="{FF2B5EF4-FFF2-40B4-BE49-F238E27FC236}">
                    <a16:creationId xmlns:a16="http://schemas.microsoft.com/office/drawing/2014/main" id="{A768CF8A-1585-4947-AAEF-29B179A59427}"/>
                  </a:ext>
                </a:extLst>
              </p14:cNvPr>
              <p14:cNvContentPartPr/>
              <p14:nvPr/>
            </p14:nvContentPartPr>
            <p14:xfrm>
              <a:off x="9968140" y="3092751"/>
              <a:ext cx="622800" cy="597600"/>
            </p14:xfrm>
          </p:contentPart>
        </mc:Choice>
        <mc:Fallback xmlns="">
          <p:pic>
            <p:nvPicPr>
              <p:cNvPr id="160" name="墨迹 164">
                <a:extLst>
                  <a:ext uri="{FF2B5EF4-FFF2-40B4-BE49-F238E27FC236}">
                    <a16:creationId xmlns:a16="http://schemas.microsoft.com/office/drawing/2014/main" id="{A768CF8A-1585-4947-AAEF-29B179A5942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60580" y="3085196"/>
                <a:ext cx="637920" cy="612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1" name="墨迹 165">
                <a:extLst>
                  <a:ext uri="{FF2B5EF4-FFF2-40B4-BE49-F238E27FC236}">
                    <a16:creationId xmlns:a16="http://schemas.microsoft.com/office/drawing/2014/main" id="{FC44A0F0-2555-B842-9C8D-15ADED4DE216}"/>
                  </a:ext>
                </a:extLst>
              </p14:cNvPr>
              <p14:cNvContentPartPr/>
              <p14:nvPr/>
            </p14:nvContentPartPr>
            <p14:xfrm>
              <a:off x="10011700" y="1929231"/>
              <a:ext cx="697680" cy="496800"/>
            </p14:xfrm>
          </p:contentPart>
        </mc:Choice>
        <mc:Fallback xmlns="">
          <p:pic>
            <p:nvPicPr>
              <p:cNvPr id="161" name="墨迹 165">
                <a:extLst>
                  <a:ext uri="{FF2B5EF4-FFF2-40B4-BE49-F238E27FC236}">
                    <a16:creationId xmlns:a16="http://schemas.microsoft.com/office/drawing/2014/main" id="{FC44A0F0-2555-B842-9C8D-15ADED4DE2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04140" y="1921676"/>
                <a:ext cx="712800" cy="511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2" name="墨迹 166">
                <a:extLst>
                  <a:ext uri="{FF2B5EF4-FFF2-40B4-BE49-F238E27FC236}">
                    <a16:creationId xmlns:a16="http://schemas.microsoft.com/office/drawing/2014/main" id="{341576C2-3590-274D-96A9-58B6FCF7142C}"/>
                  </a:ext>
                </a:extLst>
              </p14:cNvPr>
              <p14:cNvContentPartPr/>
              <p14:nvPr/>
            </p14:nvContentPartPr>
            <p14:xfrm>
              <a:off x="9887860" y="1072071"/>
              <a:ext cx="615960" cy="520560"/>
            </p14:xfrm>
          </p:contentPart>
        </mc:Choice>
        <mc:Fallback xmlns="">
          <p:pic>
            <p:nvPicPr>
              <p:cNvPr id="162" name="墨迹 166">
                <a:extLst>
                  <a:ext uri="{FF2B5EF4-FFF2-40B4-BE49-F238E27FC236}">
                    <a16:creationId xmlns:a16="http://schemas.microsoft.com/office/drawing/2014/main" id="{341576C2-3590-274D-96A9-58B6FCF714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77780" y="1064511"/>
                <a:ext cx="6336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0" name="墨迹 170">
                <a:extLst>
                  <a:ext uri="{FF2B5EF4-FFF2-40B4-BE49-F238E27FC236}">
                    <a16:creationId xmlns:a16="http://schemas.microsoft.com/office/drawing/2014/main" id="{3A46A2AE-C946-3C47-8B87-621A818ECE40}"/>
                  </a:ext>
                </a:extLst>
              </p14:cNvPr>
              <p14:cNvContentPartPr/>
              <p14:nvPr/>
            </p14:nvContentPartPr>
            <p14:xfrm>
              <a:off x="6917500" y="1168911"/>
              <a:ext cx="2397240" cy="155880"/>
            </p14:xfrm>
          </p:contentPart>
        </mc:Choice>
        <mc:Fallback xmlns="">
          <p:pic>
            <p:nvPicPr>
              <p:cNvPr id="170" name="墨迹 170">
                <a:extLst>
                  <a:ext uri="{FF2B5EF4-FFF2-40B4-BE49-F238E27FC236}">
                    <a16:creationId xmlns:a16="http://schemas.microsoft.com/office/drawing/2014/main" id="{3A46A2AE-C946-3C47-8B87-621A818ECE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09940" y="1161351"/>
                <a:ext cx="24123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3" name="墨迹 173">
                <a:extLst>
                  <a:ext uri="{FF2B5EF4-FFF2-40B4-BE49-F238E27FC236}">
                    <a16:creationId xmlns:a16="http://schemas.microsoft.com/office/drawing/2014/main" id="{76B0D66A-D7BF-E148-9B77-B9A23E973420}"/>
                  </a:ext>
                </a:extLst>
              </p14:cNvPr>
              <p14:cNvContentPartPr/>
              <p14:nvPr/>
            </p14:nvContentPartPr>
            <p14:xfrm>
              <a:off x="6849100" y="1137951"/>
              <a:ext cx="2527200" cy="2234880"/>
            </p14:xfrm>
          </p:contentPart>
        </mc:Choice>
        <mc:Fallback xmlns="">
          <p:pic>
            <p:nvPicPr>
              <p:cNvPr id="173" name="墨迹 173">
                <a:extLst>
                  <a:ext uri="{FF2B5EF4-FFF2-40B4-BE49-F238E27FC236}">
                    <a16:creationId xmlns:a16="http://schemas.microsoft.com/office/drawing/2014/main" id="{76B0D66A-D7BF-E148-9B77-B9A23E9734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41540" y="1130392"/>
                <a:ext cx="2542320" cy="2249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5B0EA7D6-AEA0-2E4B-ADA2-9476517168F4}"/>
                  </a:ext>
                </a:extLst>
              </p14:cNvPr>
              <p14:cNvContentPartPr/>
              <p14:nvPr/>
            </p14:nvContentPartPr>
            <p14:xfrm>
              <a:off x="6830380" y="2177631"/>
              <a:ext cx="2397240" cy="112716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5B0EA7D6-AEA0-2E4B-ADA2-9476517168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22820" y="2170071"/>
                <a:ext cx="241236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4FF68761-5839-B346-B0FA-53C48C20A36C}"/>
                  </a:ext>
                </a:extLst>
              </p14:cNvPr>
              <p14:cNvContentPartPr/>
              <p14:nvPr/>
            </p14:nvContentPartPr>
            <p14:xfrm>
              <a:off x="6786820" y="3266991"/>
              <a:ext cx="2540520" cy="840960"/>
            </p14:xfrm>
          </p:contentPart>
        </mc:Choice>
        <mc:Fallback xmlns=""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4FF68761-5839-B346-B0FA-53C48C20A36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79260" y="3259431"/>
                <a:ext cx="2555280" cy="85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8" name="墨迹 178">
                <a:extLst>
                  <a:ext uri="{FF2B5EF4-FFF2-40B4-BE49-F238E27FC236}">
                    <a16:creationId xmlns:a16="http://schemas.microsoft.com/office/drawing/2014/main" id="{BE0B327B-6062-4D4E-82E4-4A64A058CF37}"/>
                  </a:ext>
                </a:extLst>
              </p14:cNvPr>
              <p14:cNvContentPartPr/>
              <p14:nvPr/>
            </p14:nvContentPartPr>
            <p14:xfrm>
              <a:off x="6799420" y="3192111"/>
              <a:ext cx="212040" cy="1787040"/>
            </p14:xfrm>
          </p:contentPart>
        </mc:Choice>
        <mc:Fallback xmlns="">
          <p:pic>
            <p:nvPicPr>
              <p:cNvPr id="178" name="墨迹 178">
                <a:extLst>
                  <a:ext uri="{FF2B5EF4-FFF2-40B4-BE49-F238E27FC236}">
                    <a16:creationId xmlns:a16="http://schemas.microsoft.com/office/drawing/2014/main" id="{BE0B327B-6062-4D4E-82E4-4A64A058CF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91860" y="3184551"/>
                <a:ext cx="227160" cy="18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2" name="墨迹 182">
                <a:extLst>
                  <a:ext uri="{FF2B5EF4-FFF2-40B4-BE49-F238E27FC236}">
                    <a16:creationId xmlns:a16="http://schemas.microsoft.com/office/drawing/2014/main" id="{69FF6B9A-DB9A-5E41-8661-21A19407B8A1}"/>
                  </a:ext>
                </a:extLst>
              </p14:cNvPr>
              <p14:cNvContentPartPr/>
              <p14:nvPr/>
            </p14:nvContentPartPr>
            <p14:xfrm>
              <a:off x="6930100" y="3310551"/>
              <a:ext cx="2552760" cy="1855800"/>
            </p14:xfrm>
          </p:contentPart>
        </mc:Choice>
        <mc:Fallback xmlns="">
          <p:pic>
            <p:nvPicPr>
              <p:cNvPr id="182" name="墨迹 182">
                <a:extLst>
                  <a:ext uri="{FF2B5EF4-FFF2-40B4-BE49-F238E27FC236}">
                    <a16:creationId xmlns:a16="http://schemas.microsoft.com/office/drawing/2014/main" id="{69FF6B9A-DB9A-5E41-8661-21A19407B8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22540" y="3302990"/>
                <a:ext cx="2567880" cy="1870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墨迹 194">
                <a:extLst>
                  <a:ext uri="{FF2B5EF4-FFF2-40B4-BE49-F238E27FC236}">
                    <a16:creationId xmlns:a16="http://schemas.microsoft.com/office/drawing/2014/main" id="{FD27422F-BA90-144F-B896-0DFDD26829D4}"/>
                  </a:ext>
                </a:extLst>
              </p14:cNvPr>
              <p14:cNvContentPartPr/>
              <p14:nvPr/>
            </p14:nvContentPartPr>
            <p14:xfrm>
              <a:off x="1221220" y="876231"/>
              <a:ext cx="585720" cy="1139760"/>
            </p14:xfrm>
          </p:contentPart>
        </mc:Choice>
        <mc:Fallback xmlns="">
          <p:pic>
            <p:nvPicPr>
              <p:cNvPr id="194" name="墨迹 194">
                <a:extLst>
                  <a:ext uri="{FF2B5EF4-FFF2-40B4-BE49-F238E27FC236}">
                    <a16:creationId xmlns:a16="http://schemas.microsoft.com/office/drawing/2014/main" id="{FD27422F-BA90-144F-B896-0DFDD26829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13660" y="868671"/>
                <a:ext cx="60048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9" name="墨迹 199">
                <a:extLst>
                  <a:ext uri="{FF2B5EF4-FFF2-40B4-BE49-F238E27FC236}">
                    <a16:creationId xmlns:a16="http://schemas.microsoft.com/office/drawing/2014/main" id="{27F30ABB-5F9D-8A48-996D-0A1809EE55E0}"/>
                  </a:ext>
                </a:extLst>
              </p14:cNvPr>
              <p14:cNvContentPartPr/>
              <p14:nvPr/>
            </p14:nvContentPartPr>
            <p14:xfrm>
              <a:off x="7876180" y="1081791"/>
              <a:ext cx="181080" cy="280440"/>
            </p14:xfrm>
          </p:contentPart>
        </mc:Choice>
        <mc:Fallback xmlns="">
          <p:pic>
            <p:nvPicPr>
              <p:cNvPr id="199" name="墨迹 199">
                <a:extLst>
                  <a:ext uri="{FF2B5EF4-FFF2-40B4-BE49-F238E27FC236}">
                    <a16:creationId xmlns:a16="http://schemas.microsoft.com/office/drawing/2014/main" id="{27F30ABB-5F9D-8A48-996D-0A1809EE55E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68605" y="1074231"/>
                <a:ext cx="19623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1" name="墨迹 200">
                <a:extLst>
                  <a:ext uri="{FF2B5EF4-FFF2-40B4-BE49-F238E27FC236}">
                    <a16:creationId xmlns:a16="http://schemas.microsoft.com/office/drawing/2014/main" id="{32ADC522-5844-914D-9AE5-9D2453708B90}"/>
                  </a:ext>
                </a:extLst>
              </p14:cNvPr>
              <p14:cNvContentPartPr/>
              <p14:nvPr/>
            </p14:nvContentPartPr>
            <p14:xfrm>
              <a:off x="3636820" y="2501271"/>
              <a:ext cx="81360" cy="741240"/>
            </p14:xfrm>
          </p:contentPart>
        </mc:Choice>
        <mc:Fallback xmlns="">
          <p:pic>
            <p:nvPicPr>
              <p:cNvPr id="201" name="墨迹 200">
                <a:extLst>
                  <a:ext uri="{FF2B5EF4-FFF2-40B4-BE49-F238E27FC236}">
                    <a16:creationId xmlns:a16="http://schemas.microsoft.com/office/drawing/2014/main" id="{32ADC522-5844-914D-9AE5-9D2453708B9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29260" y="2493711"/>
                <a:ext cx="9648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9" name="墨迹 209">
                <a:extLst>
                  <a:ext uri="{FF2B5EF4-FFF2-40B4-BE49-F238E27FC236}">
                    <a16:creationId xmlns:a16="http://schemas.microsoft.com/office/drawing/2014/main" id="{822BCDE2-4FBA-AC45-BAD7-18F444E0C4E7}"/>
                  </a:ext>
                </a:extLst>
              </p14:cNvPr>
              <p14:cNvContentPartPr/>
              <p14:nvPr/>
            </p14:nvContentPartPr>
            <p14:xfrm>
              <a:off x="3655540" y="2457711"/>
              <a:ext cx="429840" cy="1164240"/>
            </p14:xfrm>
          </p:contentPart>
        </mc:Choice>
        <mc:Fallback xmlns="">
          <p:pic>
            <p:nvPicPr>
              <p:cNvPr id="209" name="墨迹 209">
                <a:extLst>
                  <a:ext uri="{FF2B5EF4-FFF2-40B4-BE49-F238E27FC236}">
                    <a16:creationId xmlns:a16="http://schemas.microsoft.com/office/drawing/2014/main" id="{822BCDE2-4FBA-AC45-BAD7-18F444E0C4E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47980" y="2450153"/>
                <a:ext cx="444960" cy="1179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3" name="墨迹 213">
                <a:extLst>
                  <a:ext uri="{FF2B5EF4-FFF2-40B4-BE49-F238E27FC236}">
                    <a16:creationId xmlns:a16="http://schemas.microsoft.com/office/drawing/2014/main" id="{13745447-A1A3-2A46-AE3D-B820BCAF0B93}"/>
                  </a:ext>
                </a:extLst>
              </p14:cNvPr>
              <p14:cNvContentPartPr/>
              <p14:nvPr/>
            </p14:nvContentPartPr>
            <p14:xfrm>
              <a:off x="7870060" y="3964311"/>
              <a:ext cx="243000" cy="405000"/>
            </p14:xfrm>
          </p:contentPart>
        </mc:Choice>
        <mc:Fallback xmlns="">
          <p:pic>
            <p:nvPicPr>
              <p:cNvPr id="213" name="墨迹 213">
                <a:extLst>
                  <a:ext uri="{FF2B5EF4-FFF2-40B4-BE49-F238E27FC236}">
                    <a16:creationId xmlns:a16="http://schemas.microsoft.com/office/drawing/2014/main" id="{13745447-A1A3-2A46-AE3D-B820BCAF0B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62500" y="3956751"/>
                <a:ext cx="25812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7" name="墨迹 217">
                <a:extLst>
                  <a:ext uri="{FF2B5EF4-FFF2-40B4-BE49-F238E27FC236}">
                    <a16:creationId xmlns:a16="http://schemas.microsoft.com/office/drawing/2014/main" id="{EA0F3ED7-C110-5F47-B706-258CF79237E8}"/>
                  </a:ext>
                </a:extLst>
              </p14:cNvPr>
              <p14:cNvContentPartPr/>
              <p14:nvPr/>
            </p14:nvContentPartPr>
            <p14:xfrm>
              <a:off x="7689700" y="3596751"/>
              <a:ext cx="280440" cy="243000"/>
            </p14:xfrm>
          </p:contentPart>
        </mc:Choice>
        <mc:Fallback xmlns="">
          <p:pic>
            <p:nvPicPr>
              <p:cNvPr id="217" name="墨迹 217">
                <a:extLst>
                  <a:ext uri="{FF2B5EF4-FFF2-40B4-BE49-F238E27FC236}">
                    <a16:creationId xmlns:a16="http://schemas.microsoft.com/office/drawing/2014/main" id="{EA0F3ED7-C110-5F47-B706-258CF79237E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82140" y="3589551"/>
                <a:ext cx="295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6" name="墨迹 226">
                <a:extLst>
                  <a:ext uri="{FF2B5EF4-FFF2-40B4-BE49-F238E27FC236}">
                    <a16:creationId xmlns:a16="http://schemas.microsoft.com/office/drawing/2014/main" id="{75B647DC-EDAE-8D44-AFEA-AF95AC844204}"/>
                  </a:ext>
                </a:extLst>
              </p14:cNvPr>
              <p14:cNvContentPartPr/>
              <p14:nvPr/>
            </p14:nvContentPartPr>
            <p14:xfrm>
              <a:off x="3500380" y="1641951"/>
              <a:ext cx="615960" cy="1189800"/>
            </p14:xfrm>
          </p:contentPart>
        </mc:Choice>
        <mc:Fallback xmlns="">
          <p:pic>
            <p:nvPicPr>
              <p:cNvPr id="226" name="墨迹 226">
                <a:extLst>
                  <a:ext uri="{FF2B5EF4-FFF2-40B4-BE49-F238E27FC236}">
                    <a16:creationId xmlns:a16="http://schemas.microsoft.com/office/drawing/2014/main" id="{75B647DC-EDAE-8D44-AFEA-AF95AC84420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92820" y="1631868"/>
                <a:ext cx="631080" cy="120744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6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墨迹 7">
                <a:extLst>
                  <a:ext uri="{FF2B5EF4-FFF2-40B4-BE49-F238E27FC236}">
                    <a16:creationId xmlns:a16="http://schemas.microsoft.com/office/drawing/2014/main" id="{9F273B6C-6442-014B-9842-325F75A47AB9}"/>
                  </a:ext>
                </a:extLst>
              </p14:cNvPr>
              <p14:cNvContentPartPr/>
              <p14:nvPr/>
            </p14:nvContentPartPr>
            <p14:xfrm>
              <a:off x="1358380" y="944991"/>
              <a:ext cx="803160" cy="255240"/>
            </p14:xfrm>
          </p:contentPart>
        </mc:Choice>
        <mc:Fallback xmlns="">
          <p:pic>
            <p:nvPicPr>
              <p:cNvPr id="7" name="墨迹 7">
                <a:extLst>
                  <a:ext uri="{FF2B5EF4-FFF2-40B4-BE49-F238E27FC236}">
                    <a16:creationId xmlns:a16="http://schemas.microsoft.com/office/drawing/2014/main" id="{9F273B6C-6442-014B-9842-325F75A47A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0823" y="937442"/>
                <a:ext cx="818273" cy="270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墨迹 17">
                <a:extLst>
                  <a:ext uri="{FF2B5EF4-FFF2-40B4-BE49-F238E27FC236}">
                    <a16:creationId xmlns:a16="http://schemas.microsoft.com/office/drawing/2014/main" id="{561B40F3-CFEA-E84F-B0F8-56DAFCE0C5A0}"/>
                  </a:ext>
                </a:extLst>
              </p14:cNvPr>
              <p14:cNvContentPartPr/>
              <p14:nvPr/>
            </p14:nvContentPartPr>
            <p14:xfrm>
              <a:off x="2833660" y="633591"/>
              <a:ext cx="1288800" cy="660240"/>
            </p14:xfrm>
          </p:contentPart>
        </mc:Choice>
        <mc:Fallback xmlns="">
          <p:pic>
            <p:nvPicPr>
              <p:cNvPr id="17" name="墨迹 17">
                <a:extLst>
                  <a:ext uri="{FF2B5EF4-FFF2-40B4-BE49-F238E27FC236}">
                    <a16:creationId xmlns:a16="http://schemas.microsoft.com/office/drawing/2014/main" id="{561B40F3-CFEA-E84F-B0F8-56DAFCE0C5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6102" y="626031"/>
                <a:ext cx="1303916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B10DE8C0-E5FC-A342-8421-4D3142409439}"/>
                  </a:ext>
                </a:extLst>
              </p14:cNvPr>
              <p14:cNvContentPartPr/>
              <p14:nvPr/>
            </p14:nvContentPartPr>
            <p14:xfrm>
              <a:off x="5647420" y="845271"/>
              <a:ext cx="50040" cy="2617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B10DE8C0-E5FC-A342-8421-4D31424094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40220" y="837711"/>
                <a:ext cx="6516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CF685FE-84D3-D741-8C8B-E4104DDD1B7D}"/>
                  </a:ext>
                </a:extLst>
              </p14:cNvPr>
              <p14:cNvContentPartPr/>
              <p14:nvPr/>
            </p14:nvContentPartPr>
            <p14:xfrm>
              <a:off x="6139540" y="876231"/>
              <a:ext cx="268200" cy="155880"/>
            </p14:xfrm>
          </p:contentPart>
        </mc:Choice>
        <mc:Fallback xmlns=""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CF685FE-84D3-D741-8C8B-E4104DDD1B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1980" y="868671"/>
                <a:ext cx="282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F8443D2C-5D10-A943-ADA7-6DFF6E719A80}"/>
                  </a:ext>
                </a:extLst>
              </p14:cNvPr>
              <p14:cNvContentPartPr/>
              <p14:nvPr/>
            </p14:nvContentPartPr>
            <p14:xfrm>
              <a:off x="7427980" y="845271"/>
              <a:ext cx="174600" cy="19944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F8443D2C-5D10-A943-ADA7-6DFF6E719A8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0420" y="837711"/>
                <a:ext cx="1897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墨迹 31">
                <a:extLst>
                  <a:ext uri="{FF2B5EF4-FFF2-40B4-BE49-F238E27FC236}">
                    <a16:creationId xmlns:a16="http://schemas.microsoft.com/office/drawing/2014/main" id="{841A6A1A-D51A-3841-AF63-917DD136EDF4}"/>
                  </a:ext>
                </a:extLst>
              </p14:cNvPr>
              <p14:cNvContentPartPr/>
              <p14:nvPr/>
            </p14:nvContentPartPr>
            <p14:xfrm>
              <a:off x="6712300" y="701991"/>
              <a:ext cx="442440" cy="430200"/>
            </p14:xfrm>
          </p:contentPart>
        </mc:Choice>
        <mc:Fallback xmlns="">
          <p:pic>
            <p:nvPicPr>
              <p:cNvPr id="30" name="墨迹 31">
                <a:extLst>
                  <a:ext uri="{FF2B5EF4-FFF2-40B4-BE49-F238E27FC236}">
                    <a16:creationId xmlns:a16="http://schemas.microsoft.com/office/drawing/2014/main" id="{841A6A1A-D51A-3841-AF63-917DD136ED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4740" y="694425"/>
                <a:ext cx="457560" cy="4453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墨迹 32">
                <a:extLst>
                  <a:ext uri="{FF2B5EF4-FFF2-40B4-BE49-F238E27FC236}">
                    <a16:creationId xmlns:a16="http://schemas.microsoft.com/office/drawing/2014/main" id="{D8026952-894C-E047-A1EC-6A89F7C697D1}"/>
                  </a:ext>
                </a:extLst>
              </p14:cNvPr>
              <p14:cNvContentPartPr/>
              <p14:nvPr/>
            </p14:nvContentPartPr>
            <p14:xfrm>
              <a:off x="5877820" y="839151"/>
              <a:ext cx="93960" cy="192960"/>
            </p14:xfrm>
          </p:contentPart>
        </mc:Choice>
        <mc:Fallback xmlns="">
          <p:pic>
            <p:nvPicPr>
              <p:cNvPr id="31" name="墨迹 32">
                <a:extLst>
                  <a:ext uri="{FF2B5EF4-FFF2-40B4-BE49-F238E27FC236}">
                    <a16:creationId xmlns:a16="http://schemas.microsoft.com/office/drawing/2014/main" id="{D8026952-894C-E047-A1EC-6A89F7C697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0231" y="831605"/>
                <a:ext cx="109138" cy="208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A4EE02D-E6DB-904C-B3C6-ED2C9F1A1572}"/>
                  </a:ext>
                </a:extLst>
              </p14:cNvPr>
              <p14:cNvContentPartPr/>
              <p14:nvPr/>
            </p14:nvContentPartPr>
            <p14:xfrm>
              <a:off x="7751980" y="558711"/>
              <a:ext cx="492120" cy="6105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A4EE02D-E6DB-904C-B3C6-ED2C9F1A15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44420" y="551511"/>
                <a:ext cx="50724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墨迹 38">
                <a:extLst>
                  <a:ext uri="{FF2B5EF4-FFF2-40B4-BE49-F238E27FC236}">
                    <a16:creationId xmlns:a16="http://schemas.microsoft.com/office/drawing/2014/main" id="{03F10C70-1D7F-5A41-BA57-968A73377373}"/>
                  </a:ext>
                </a:extLst>
              </p14:cNvPr>
              <p14:cNvContentPartPr/>
              <p14:nvPr/>
            </p14:nvContentPartPr>
            <p14:xfrm>
              <a:off x="8511220" y="552591"/>
              <a:ext cx="536040" cy="691560"/>
            </p14:xfrm>
          </p:contentPart>
        </mc:Choice>
        <mc:Fallback xmlns="">
          <p:pic>
            <p:nvPicPr>
              <p:cNvPr id="38" name="墨迹 38">
                <a:extLst>
                  <a:ext uri="{FF2B5EF4-FFF2-40B4-BE49-F238E27FC236}">
                    <a16:creationId xmlns:a16="http://schemas.microsoft.com/office/drawing/2014/main" id="{03F10C70-1D7F-5A41-BA57-968A733773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03655" y="545031"/>
                <a:ext cx="55117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7F227816-E6FC-2F4F-9C53-8790E9359B31}"/>
                  </a:ext>
                </a:extLst>
              </p14:cNvPr>
              <p14:cNvContentPartPr/>
              <p14:nvPr/>
            </p14:nvContentPartPr>
            <p14:xfrm>
              <a:off x="3817180" y="2122191"/>
              <a:ext cx="199440" cy="11808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7F227816-E6FC-2F4F-9C53-8790E9359B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620" y="2114631"/>
                <a:ext cx="214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5D4BBEAC-7743-B44B-959F-3C43AEB2B117}"/>
                  </a:ext>
                </a:extLst>
              </p14:cNvPr>
              <p14:cNvContentPartPr/>
              <p14:nvPr/>
            </p14:nvContentPartPr>
            <p14:xfrm>
              <a:off x="3966580" y="2432871"/>
              <a:ext cx="12960" cy="68760"/>
            </p14:xfrm>
          </p:contentPart>
        </mc:Choice>
        <mc:Fallback xmlns=""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5D4BBEAC-7743-B44B-959F-3C43AEB2B1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59020" y="2425311"/>
                <a:ext cx="27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墨迹 52">
                <a:extLst>
                  <a:ext uri="{FF2B5EF4-FFF2-40B4-BE49-F238E27FC236}">
                    <a16:creationId xmlns:a16="http://schemas.microsoft.com/office/drawing/2014/main" id="{A3053CF3-9743-F44F-AC78-751BB3D321D1}"/>
                  </a:ext>
                </a:extLst>
              </p14:cNvPr>
              <p14:cNvContentPartPr/>
              <p14:nvPr/>
            </p14:nvContentPartPr>
            <p14:xfrm>
              <a:off x="2889820" y="1853631"/>
              <a:ext cx="510840" cy="585720"/>
            </p14:xfrm>
          </p:contentPart>
        </mc:Choice>
        <mc:Fallback xmlns="">
          <p:pic>
            <p:nvPicPr>
              <p:cNvPr id="50" name="墨迹 52">
                <a:extLst>
                  <a:ext uri="{FF2B5EF4-FFF2-40B4-BE49-F238E27FC236}">
                    <a16:creationId xmlns:a16="http://schemas.microsoft.com/office/drawing/2014/main" id="{A3053CF3-9743-F44F-AC78-751BB3D321D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82260" y="1846071"/>
                <a:ext cx="5259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墨迹 53">
                <a:extLst>
                  <a:ext uri="{FF2B5EF4-FFF2-40B4-BE49-F238E27FC236}">
                    <a16:creationId xmlns:a16="http://schemas.microsoft.com/office/drawing/2014/main" id="{2F6A632A-481A-1A43-8D5D-2C9DF5A8C225}"/>
                  </a:ext>
                </a:extLst>
              </p14:cNvPr>
              <p14:cNvContentPartPr/>
              <p14:nvPr/>
            </p14:nvContentPartPr>
            <p14:xfrm>
              <a:off x="2148940" y="1891791"/>
              <a:ext cx="423360" cy="423000"/>
            </p14:xfrm>
          </p:contentPart>
        </mc:Choice>
        <mc:Fallback xmlns="">
          <p:pic>
            <p:nvPicPr>
              <p:cNvPr id="51" name="墨迹 53">
                <a:extLst>
                  <a:ext uri="{FF2B5EF4-FFF2-40B4-BE49-F238E27FC236}">
                    <a16:creationId xmlns:a16="http://schemas.microsoft.com/office/drawing/2014/main" id="{2F6A632A-481A-1A43-8D5D-2C9DF5A8C22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1386" y="1884231"/>
                <a:ext cx="438467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墨迹 54">
                <a:extLst>
                  <a:ext uri="{FF2B5EF4-FFF2-40B4-BE49-F238E27FC236}">
                    <a16:creationId xmlns:a16="http://schemas.microsoft.com/office/drawing/2014/main" id="{899AD229-FB18-BC48-81E9-B207559C44F1}"/>
                  </a:ext>
                </a:extLst>
              </p14:cNvPr>
              <p14:cNvContentPartPr/>
              <p14:nvPr/>
            </p14:nvContentPartPr>
            <p14:xfrm>
              <a:off x="1570060" y="1866231"/>
              <a:ext cx="367560" cy="585720"/>
            </p14:xfrm>
          </p:contentPart>
        </mc:Choice>
        <mc:Fallback xmlns="">
          <p:pic>
            <p:nvPicPr>
              <p:cNvPr id="52" name="墨迹 54">
                <a:extLst>
                  <a:ext uri="{FF2B5EF4-FFF2-40B4-BE49-F238E27FC236}">
                    <a16:creationId xmlns:a16="http://schemas.microsoft.com/office/drawing/2014/main" id="{899AD229-FB18-BC48-81E9-B207559C44F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62500" y="1858671"/>
                <a:ext cx="38268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5BC1C5AE-DD12-3A49-AA74-3E34A3EA98E8}"/>
                  </a:ext>
                </a:extLst>
              </p14:cNvPr>
              <p14:cNvContentPartPr/>
              <p14:nvPr/>
            </p14:nvContentPartPr>
            <p14:xfrm>
              <a:off x="6425740" y="1965951"/>
              <a:ext cx="174600" cy="12492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5BC1C5AE-DD12-3A49-AA74-3E34A3EA98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8180" y="1958391"/>
                <a:ext cx="189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59414C3-83AB-8D42-82A9-E510F6A7EB80}"/>
                  </a:ext>
                </a:extLst>
              </p14:cNvPr>
              <p14:cNvContentPartPr/>
              <p14:nvPr/>
            </p14:nvContentPartPr>
            <p14:xfrm>
              <a:off x="6512860" y="2333151"/>
              <a:ext cx="19080" cy="6264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59414C3-83AB-8D42-82A9-E510F6A7EB8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05300" y="2325591"/>
                <a:ext cx="34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墨迹 60">
                <a:extLst>
                  <a:ext uri="{FF2B5EF4-FFF2-40B4-BE49-F238E27FC236}">
                    <a16:creationId xmlns:a16="http://schemas.microsoft.com/office/drawing/2014/main" id="{FD964F50-AD83-1549-B040-2574823EBFF3}"/>
                  </a:ext>
                </a:extLst>
              </p14:cNvPr>
              <p14:cNvContentPartPr/>
              <p14:nvPr/>
            </p14:nvContentPartPr>
            <p14:xfrm>
              <a:off x="4757500" y="1617111"/>
              <a:ext cx="1220400" cy="1052640"/>
            </p14:xfrm>
          </p:contentPart>
        </mc:Choice>
        <mc:Fallback xmlns="">
          <p:pic>
            <p:nvPicPr>
              <p:cNvPr id="60" name="墨迹 60">
                <a:extLst>
                  <a:ext uri="{FF2B5EF4-FFF2-40B4-BE49-F238E27FC236}">
                    <a16:creationId xmlns:a16="http://schemas.microsoft.com/office/drawing/2014/main" id="{FD964F50-AD83-1549-B040-2574823EBF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49940" y="1609551"/>
                <a:ext cx="1235520" cy="10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74ADEC2B-7FD8-D24F-AAE0-EC01A44525B9}"/>
                  </a:ext>
                </a:extLst>
              </p14:cNvPr>
              <p14:cNvContentPartPr/>
              <p14:nvPr/>
            </p14:nvContentPartPr>
            <p14:xfrm>
              <a:off x="9800020" y="1822671"/>
              <a:ext cx="193320" cy="149760"/>
            </p14:xfrm>
          </p:contentPart>
        </mc:Choice>
        <mc:Fallback xmlns=""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74ADEC2B-7FD8-D24F-AAE0-EC01A44525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92460" y="1815111"/>
                <a:ext cx="2084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8295B2A4-E6FB-6341-8770-D4918FC3C5F6}"/>
                  </a:ext>
                </a:extLst>
              </p14:cNvPr>
              <p14:cNvContentPartPr/>
              <p14:nvPr/>
            </p14:nvContentPartPr>
            <p14:xfrm>
              <a:off x="9911980" y="2202471"/>
              <a:ext cx="25200" cy="62640"/>
            </p14:xfrm>
          </p:contentPart>
        </mc:Choice>
        <mc:Fallback xmlns=""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8295B2A4-E6FB-6341-8770-D4918FC3C5F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04420" y="2194911"/>
                <a:ext cx="403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墨迹 72">
                <a:extLst>
                  <a:ext uri="{FF2B5EF4-FFF2-40B4-BE49-F238E27FC236}">
                    <a16:creationId xmlns:a16="http://schemas.microsoft.com/office/drawing/2014/main" id="{5ABF31F8-75D9-1242-940C-22814A990491}"/>
                  </a:ext>
                </a:extLst>
              </p14:cNvPr>
              <p14:cNvContentPartPr/>
              <p14:nvPr/>
            </p14:nvContentPartPr>
            <p14:xfrm>
              <a:off x="8274700" y="1649151"/>
              <a:ext cx="1164600" cy="749880"/>
            </p14:xfrm>
          </p:contentPart>
        </mc:Choice>
        <mc:Fallback xmlns="">
          <p:pic>
            <p:nvPicPr>
              <p:cNvPr id="71" name="墨迹 72">
                <a:extLst>
                  <a:ext uri="{FF2B5EF4-FFF2-40B4-BE49-F238E27FC236}">
                    <a16:creationId xmlns:a16="http://schemas.microsoft.com/office/drawing/2014/main" id="{5ABF31F8-75D9-1242-940C-22814A9904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67140" y="1641595"/>
                <a:ext cx="1179720" cy="764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墨迹 73">
                <a:extLst>
                  <a:ext uri="{FF2B5EF4-FFF2-40B4-BE49-F238E27FC236}">
                    <a16:creationId xmlns:a16="http://schemas.microsoft.com/office/drawing/2014/main" id="{4331032F-FECF-4040-B8B6-C68947DD8507}"/>
                  </a:ext>
                </a:extLst>
              </p14:cNvPr>
              <p14:cNvContentPartPr/>
              <p14:nvPr/>
            </p14:nvContentPartPr>
            <p14:xfrm>
              <a:off x="7677100" y="1588671"/>
              <a:ext cx="212040" cy="955800"/>
            </p14:xfrm>
          </p:contentPart>
        </mc:Choice>
        <mc:Fallback xmlns="">
          <p:pic>
            <p:nvPicPr>
              <p:cNvPr id="72" name="墨迹 73">
                <a:extLst>
                  <a:ext uri="{FF2B5EF4-FFF2-40B4-BE49-F238E27FC236}">
                    <a16:creationId xmlns:a16="http://schemas.microsoft.com/office/drawing/2014/main" id="{4331032F-FECF-4040-B8B6-C68947DD850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69540" y="1581471"/>
                <a:ext cx="227160" cy="9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A9817BF2-323C-244E-9F5E-1A1814DF0950}"/>
                  </a:ext>
                </a:extLst>
              </p14:cNvPr>
              <p14:cNvContentPartPr/>
              <p14:nvPr/>
            </p14:nvContentPartPr>
            <p14:xfrm>
              <a:off x="1694260" y="3540951"/>
              <a:ext cx="386280" cy="236160"/>
            </p14:xfrm>
          </p:contentPart>
        </mc:Choice>
        <mc:Fallback xmlns=""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A9817BF2-323C-244E-9F5E-1A1814DF09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686700" y="3533391"/>
                <a:ext cx="4014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3DEC9B0D-ECC4-D84C-BCBA-96CC956F6ABD}"/>
                  </a:ext>
                </a:extLst>
              </p14:cNvPr>
              <p14:cNvContentPartPr/>
              <p14:nvPr/>
            </p14:nvContentPartPr>
            <p14:xfrm>
              <a:off x="2292220" y="3522231"/>
              <a:ext cx="178200" cy="199440"/>
            </p14:xfrm>
          </p:contentPart>
        </mc:Choice>
        <mc:Fallback xmlns=""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3DEC9B0D-ECC4-D84C-BCBA-96CC956F6AB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84660" y="3514671"/>
                <a:ext cx="1933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338E39ED-9378-F24A-B101-698527D7D177}"/>
                  </a:ext>
                </a:extLst>
              </p14:cNvPr>
              <p14:cNvContentPartPr/>
              <p14:nvPr/>
            </p14:nvContentPartPr>
            <p14:xfrm>
              <a:off x="2294740" y="3596751"/>
              <a:ext cx="115920" cy="143640"/>
            </p14:xfrm>
          </p:contentPart>
        </mc:Choice>
        <mc:Fallback xmlns=""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338E39ED-9378-F24A-B101-698527D7D1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87180" y="3589551"/>
                <a:ext cx="131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F94E25F4-0355-6546-838C-6C240EDFA62D}"/>
                  </a:ext>
                </a:extLst>
              </p14:cNvPr>
              <p14:cNvContentPartPr/>
              <p14:nvPr/>
            </p14:nvContentPartPr>
            <p14:xfrm>
              <a:off x="2690380" y="3534831"/>
              <a:ext cx="261720" cy="168480"/>
            </p14:xfrm>
          </p:contentPart>
        </mc:Choice>
        <mc:Fallback xmlns=""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F94E25F4-0355-6546-838C-6C240EDFA6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82820" y="3527271"/>
                <a:ext cx="276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" name="墨迹 93">
                <a:extLst>
                  <a:ext uri="{FF2B5EF4-FFF2-40B4-BE49-F238E27FC236}">
                    <a16:creationId xmlns:a16="http://schemas.microsoft.com/office/drawing/2014/main" id="{C22AAEC7-A3BA-7D43-8DA4-68CDCA2F92F7}"/>
                  </a:ext>
                </a:extLst>
              </p14:cNvPr>
              <p14:cNvContentPartPr/>
              <p14:nvPr/>
            </p14:nvContentPartPr>
            <p14:xfrm>
              <a:off x="4495780" y="3155031"/>
              <a:ext cx="1874160" cy="672480"/>
            </p14:xfrm>
          </p:contentPart>
        </mc:Choice>
        <mc:Fallback xmlns="">
          <p:pic>
            <p:nvPicPr>
              <p:cNvPr id="92" name="墨迹 93">
                <a:extLst>
                  <a:ext uri="{FF2B5EF4-FFF2-40B4-BE49-F238E27FC236}">
                    <a16:creationId xmlns:a16="http://schemas.microsoft.com/office/drawing/2014/main" id="{C22AAEC7-A3BA-7D43-8DA4-68CDCA2F92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88220" y="3147475"/>
                <a:ext cx="1889280" cy="6875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墨迹 94">
                <a:extLst>
                  <a:ext uri="{FF2B5EF4-FFF2-40B4-BE49-F238E27FC236}">
                    <a16:creationId xmlns:a16="http://schemas.microsoft.com/office/drawing/2014/main" id="{BA5D8ED0-63D2-2B40-ABA4-9D8F73792816}"/>
                  </a:ext>
                </a:extLst>
              </p14:cNvPr>
              <p14:cNvContentPartPr/>
              <p14:nvPr/>
            </p14:nvContentPartPr>
            <p14:xfrm>
              <a:off x="3661660" y="3509631"/>
              <a:ext cx="367560" cy="205920"/>
            </p14:xfrm>
          </p:contentPart>
        </mc:Choice>
        <mc:Fallback xmlns="">
          <p:pic>
            <p:nvPicPr>
              <p:cNvPr id="93" name="墨迹 94">
                <a:extLst>
                  <a:ext uri="{FF2B5EF4-FFF2-40B4-BE49-F238E27FC236}">
                    <a16:creationId xmlns:a16="http://schemas.microsoft.com/office/drawing/2014/main" id="{BA5D8ED0-63D2-2B40-ABA4-9D8F737928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54100" y="3502071"/>
                <a:ext cx="382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墨迹 117">
                <a:extLst>
                  <a:ext uri="{FF2B5EF4-FFF2-40B4-BE49-F238E27FC236}">
                    <a16:creationId xmlns:a16="http://schemas.microsoft.com/office/drawing/2014/main" id="{D4FDBDF6-1D1D-C045-A8A7-84F2407DF097}"/>
                  </a:ext>
                </a:extLst>
              </p14:cNvPr>
              <p14:cNvContentPartPr/>
              <p14:nvPr/>
            </p14:nvContentPartPr>
            <p14:xfrm>
              <a:off x="5211820" y="5041071"/>
              <a:ext cx="43920" cy="143640"/>
            </p14:xfrm>
          </p:contentPart>
        </mc:Choice>
        <mc:Fallback xmlns="">
          <p:pic>
            <p:nvPicPr>
              <p:cNvPr id="114" name="墨迹 117">
                <a:extLst>
                  <a:ext uri="{FF2B5EF4-FFF2-40B4-BE49-F238E27FC236}">
                    <a16:creationId xmlns:a16="http://schemas.microsoft.com/office/drawing/2014/main" id="{D4FDBDF6-1D1D-C045-A8A7-84F2407DF09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04260" y="5033511"/>
                <a:ext cx="59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墨迹 118">
                <a:extLst>
                  <a:ext uri="{FF2B5EF4-FFF2-40B4-BE49-F238E27FC236}">
                    <a16:creationId xmlns:a16="http://schemas.microsoft.com/office/drawing/2014/main" id="{578016F2-C236-9746-94C3-C74507FDEBA4}"/>
                  </a:ext>
                </a:extLst>
              </p14:cNvPr>
              <p14:cNvContentPartPr/>
              <p14:nvPr/>
            </p14:nvContentPartPr>
            <p14:xfrm>
              <a:off x="4085020" y="4505751"/>
              <a:ext cx="392760" cy="678960"/>
            </p14:xfrm>
          </p:contentPart>
        </mc:Choice>
        <mc:Fallback xmlns="">
          <p:pic>
            <p:nvPicPr>
              <p:cNvPr id="115" name="墨迹 118">
                <a:extLst>
                  <a:ext uri="{FF2B5EF4-FFF2-40B4-BE49-F238E27FC236}">
                    <a16:creationId xmlns:a16="http://schemas.microsoft.com/office/drawing/2014/main" id="{578016F2-C236-9746-94C3-C74507FDEB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077453" y="4498191"/>
                <a:ext cx="407894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墨迹 119">
                <a:extLst>
                  <a:ext uri="{FF2B5EF4-FFF2-40B4-BE49-F238E27FC236}">
                    <a16:creationId xmlns:a16="http://schemas.microsoft.com/office/drawing/2014/main" id="{777D8051-7144-654C-8AE8-94D33264FB0B}"/>
                  </a:ext>
                </a:extLst>
              </p14:cNvPr>
              <p14:cNvContentPartPr/>
              <p14:nvPr/>
            </p14:nvContentPartPr>
            <p14:xfrm>
              <a:off x="3088900" y="4580631"/>
              <a:ext cx="697680" cy="588240"/>
            </p14:xfrm>
          </p:contentPart>
        </mc:Choice>
        <mc:Fallback xmlns="">
          <p:pic>
            <p:nvPicPr>
              <p:cNvPr id="116" name="墨迹 119">
                <a:extLst>
                  <a:ext uri="{FF2B5EF4-FFF2-40B4-BE49-F238E27FC236}">
                    <a16:creationId xmlns:a16="http://schemas.microsoft.com/office/drawing/2014/main" id="{777D8051-7144-654C-8AE8-94D33264FB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81340" y="4573071"/>
                <a:ext cx="71280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墨迹 120">
                <a:extLst>
                  <a:ext uri="{FF2B5EF4-FFF2-40B4-BE49-F238E27FC236}">
                    <a16:creationId xmlns:a16="http://schemas.microsoft.com/office/drawing/2014/main" id="{304A9A7F-8C4E-6B4F-B225-641327B8DA7F}"/>
                  </a:ext>
                </a:extLst>
              </p14:cNvPr>
              <p14:cNvContentPartPr/>
              <p14:nvPr/>
            </p14:nvContentPartPr>
            <p14:xfrm>
              <a:off x="1650700" y="4916871"/>
              <a:ext cx="984240" cy="249120"/>
            </p14:xfrm>
          </p:contentPart>
        </mc:Choice>
        <mc:Fallback xmlns="">
          <p:pic>
            <p:nvPicPr>
              <p:cNvPr id="117" name="墨迹 120">
                <a:extLst>
                  <a:ext uri="{FF2B5EF4-FFF2-40B4-BE49-F238E27FC236}">
                    <a16:creationId xmlns:a16="http://schemas.microsoft.com/office/drawing/2014/main" id="{304A9A7F-8C4E-6B4F-B225-641327B8DA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43137" y="4909322"/>
                <a:ext cx="999366" cy="264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2" name="墨迹 121">
                <a:extLst>
                  <a:ext uri="{FF2B5EF4-FFF2-40B4-BE49-F238E27FC236}">
                    <a16:creationId xmlns:a16="http://schemas.microsoft.com/office/drawing/2014/main" id="{AA9BBA34-3EBD-6744-9AA1-FAA01F980221}"/>
                  </a:ext>
                </a:extLst>
              </p14:cNvPr>
              <p14:cNvContentPartPr/>
              <p14:nvPr/>
            </p14:nvContentPartPr>
            <p14:xfrm>
              <a:off x="6687100" y="4586751"/>
              <a:ext cx="12960" cy="187200"/>
            </p14:xfrm>
          </p:contentPart>
        </mc:Choice>
        <mc:Fallback xmlns="">
          <p:pic>
            <p:nvPicPr>
              <p:cNvPr id="122" name="墨迹 121">
                <a:extLst>
                  <a:ext uri="{FF2B5EF4-FFF2-40B4-BE49-F238E27FC236}">
                    <a16:creationId xmlns:a16="http://schemas.microsoft.com/office/drawing/2014/main" id="{AA9BBA34-3EBD-6744-9AA1-FAA01F9802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79540" y="4579191"/>
                <a:ext cx="27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DB8373E4-360D-F94A-9632-D597B88CA8C1}"/>
                  </a:ext>
                </a:extLst>
              </p14:cNvPr>
              <p14:cNvContentPartPr/>
              <p14:nvPr/>
            </p14:nvContentPartPr>
            <p14:xfrm>
              <a:off x="8635780" y="4419351"/>
              <a:ext cx="280440" cy="25488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DB8373E4-360D-F94A-9632-D597B88CA8C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28220" y="4411791"/>
                <a:ext cx="2955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6" name="墨迹 137">
                <a:extLst>
                  <a:ext uri="{FF2B5EF4-FFF2-40B4-BE49-F238E27FC236}">
                    <a16:creationId xmlns:a16="http://schemas.microsoft.com/office/drawing/2014/main" id="{C1AEE9F4-AC42-7141-8815-FDFC9A99299B}"/>
                  </a:ext>
                </a:extLst>
              </p14:cNvPr>
              <p14:cNvContentPartPr/>
              <p14:nvPr/>
            </p14:nvContentPartPr>
            <p14:xfrm>
              <a:off x="7683220" y="4188231"/>
              <a:ext cx="674640" cy="585720"/>
            </p14:xfrm>
          </p:contentPart>
        </mc:Choice>
        <mc:Fallback xmlns="">
          <p:pic>
            <p:nvPicPr>
              <p:cNvPr id="136" name="墨迹 137">
                <a:extLst>
                  <a:ext uri="{FF2B5EF4-FFF2-40B4-BE49-F238E27FC236}">
                    <a16:creationId xmlns:a16="http://schemas.microsoft.com/office/drawing/2014/main" id="{C1AEE9F4-AC42-7141-8815-FDFC9A9929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675660" y="4180671"/>
                <a:ext cx="68976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7" name="墨迹 138">
                <a:extLst>
                  <a:ext uri="{FF2B5EF4-FFF2-40B4-BE49-F238E27FC236}">
                    <a16:creationId xmlns:a16="http://schemas.microsoft.com/office/drawing/2014/main" id="{2E053198-2397-2142-BE33-77DCB993CCC0}"/>
                  </a:ext>
                </a:extLst>
              </p14:cNvPr>
              <p14:cNvContentPartPr/>
              <p14:nvPr/>
            </p14:nvContentPartPr>
            <p14:xfrm>
              <a:off x="6905260" y="4474791"/>
              <a:ext cx="422640" cy="330480"/>
            </p14:xfrm>
          </p:contentPart>
        </mc:Choice>
        <mc:Fallback xmlns="">
          <p:pic>
            <p:nvPicPr>
              <p:cNvPr id="137" name="墨迹 138">
                <a:extLst>
                  <a:ext uri="{FF2B5EF4-FFF2-40B4-BE49-F238E27FC236}">
                    <a16:creationId xmlns:a16="http://schemas.microsoft.com/office/drawing/2014/main" id="{2E053198-2397-2142-BE33-77DCB993CCC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97706" y="4467231"/>
                <a:ext cx="437747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2" name="墨迹 142">
                <a:extLst>
                  <a:ext uri="{FF2B5EF4-FFF2-40B4-BE49-F238E27FC236}">
                    <a16:creationId xmlns:a16="http://schemas.microsoft.com/office/drawing/2014/main" id="{C6D24B76-632C-FC48-B3D3-4EC48E513EFF}"/>
                  </a:ext>
                </a:extLst>
              </p14:cNvPr>
              <p14:cNvContentPartPr/>
              <p14:nvPr/>
            </p14:nvContentPartPr>
            <p14:xfrm>
              <a:off x="6537700" y="5284071"/>
              <a:ext cx="3324600" cy="654120"/>
            </p14:xfrm>
          </p:contentPart>
        </mc:Choice>
        <mc:Fallback xmlns="">
          <p:pic>
            <p:nvPicPr>
              <p:cNvPr id="142" name="墨迹 142">
                <a:extLst>
                  <a:ext uri="{FF2B5EF4-FFF2-40B4-BE49-F238E27FC236}">
                    <a16:creationId xmlns:a16="http://schemas.microsoft.com/office/drawing/2014/main" id="{C6D24B76-632C-FC48-B3D3-4EC48E513E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530140" y="5276511"/>
                <a:ext cx="333972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墨迹 153">
                <a:extLst>
                  <a:ext uri="{FF2B5EF4-FFF2-40B4-BE49-F238E27FC236}">
                    <a16:creationId xmlns:a16="http://schemas.microsoft.com/office/drawing/2014/main" id="{A607AA48-BC2F-664E-92D1-A4846B01CCF2}"/>
                  </a:ext>
                </a:extLst>
              </p14:cNvPr>
              <p14:cNvContentPartPr/>
              <p14:nvPr/>
            </p14:nvContentPartPr>
            <p14:xfrm>
              <a:off x="6587740" y="5601591"/>
              <a:ext cx="3287520" cy="921240"/>
            </p14:xfrm>
          </p:contentPart>
        </mc:Choice>
        <mc:Fallback xmlns="">
          <p:pic>
            <p:nvPicPr>
              <p:cNvPr id="153" name="墨迹 153">
                <a:extLst>
                  <a:ext uri="{FF2B5EF4-FFF2-40B4-BE49-F238E27FC236}">
                    <a16:creationId xmlns:a16="http://schemas.microsoft.com/office/drawing/2014/main" id="{A607AA48-BC2F-664E-92D1-A4846B01CCF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80180" y="5594028"/>
                <a:ext cx="3302640" cy="9363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4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9">
                <a:extLst>
                  <a:ext uri="{FF2B5EF4-FFF2-40B4-BE49-F238E27FC236}">
                    <a16:creationId xmlns:a16="http://schemas.microsoft.com/office/drawing/2014/main" id="{22039619-38CF-D14A-AE91-167CED326E9F}"/>
                  </a:ext>
                </a:extLst>
              </p14:cNvPr>
              <p14:cNvContentPartPr/>
              <p14:nvPr/>
            </p14:nvContentPartPr>
            <p14:xfrm>
              <a:off x="1763020" y="590031"/>
              <a:ext cx="1027440" cy="261000"/>
            </p14:xfrm>
          </p:contentPart>
        </mc:Choice>
        <mc:Fallback xmlns="">
          <p:pic>
            <p:nvPicPr>
              <p:cNvPr id="8" name="墨迹 9">
                <a:extLst>
                  <a:ext uri="{FF2B5EF4-FFF2-40B4-BE49-F238E27FC236}">
                    <a16:creationId xmlns:a16="http://schemas.microsoft.com/office/drawing/2014/main" id="{22039619-38CF-D14A-AE91-167CED326E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5460" y="582471"/>
                <a:ext cx="1042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10">
                <a:extLst>
                  <a:ext uri="{FF2B5EF4-FFF2-40B4-BE49-F238E27FC236}">
                    <a16:creationId xmlns:a16="http://schemas.microsoft.com/office/drawing/2014/main" id="{8502B224-3BBA-2C4A-82F0-5C55C96F193F}"/>
                  </a:ext>
                </a:extLst>
              </p14:cNvPr>
              <p14:cNvContentPartPr/>
              <p14:nvPr/>
            </p14:nvContentPartPr>
            <p14:xfrm>
              <a:off x="1003420" y="197631"/>
              <a:ext cx="473400" cy="1039320"/>
            </p14:xfrm>
          </p:contentPart>
        </mc:Choice>
        <mc:Fallback xmlns="">
          <p:pic>
            <p:nvPicPr>
              <p:cNvPr id="9" name="墨迹 10">
                <a:extLst>
                  <a:ext uri="{FF2B5EF4-FFF2-40B4-BE49-F238E27FC236}">
                    <a16:creationId xmlns:a16="http://schemas.microsoft.com/office/drawing/2014/main" id="{8502B224-3BBA-2C4A-82F0-5C55C96F19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860" y="190431"/>
                <a:ext cx="48852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19">
                <a:extLst>
                  <a:ext uri="{FF2B5EF4-FFF2-40B4-BE49-F238E27FC236}">
                    <a16:creationId xmlns:a16="http://schemas.microsoft.com/office/drawing/2014/main" id="{0E124889-DE3D-6C40-B629-D977BBD7DBB7}"/>
                  </a:ext>
                </a:extLst>
              </p14:cNvPr>
              <p14:cNvContentPartPr/>
              <p14:nvPr/>
            </p14:nvContentPartPr>
            <p14:xfrm>
              <a:off x="3833380" y="216351"/>
              <a:ext cx="1465920" cy="871920"/>
            </p14:xfrm>
          </p:contentPart>
        </mc:Choice>
        <mc:Fallback xmlns="">
          <p:pic>
            <p:nvPicPr>
              <p:cNvPr id="18" name="墨迹 19">
                <a:extLst>
                  <a:ext uri="{FF2B5EF4-FFF2-40B4-BE49-F238E27FC236}">
                    <a16:creationId xmlns:a16="http://schemas.microsoft.com/office/drawing/2014/main" id="{0E124889-DE3D-6C40-B629-D977BBD7DB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822" y="208791"/>
                <a:ext cx="1480676" cy="88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墨迹 20">
                <a:extLst>
                  <a:ext uri="{FF2B5EF4-FFF2-40B4-BE49-F238E27FC236}">
                    <a16:creationId xmlns:a16="http://schemas.microsoft.com/office/drawing/2014/main" id="{C1746682-E3CC-8644-8FE4-8CAB9BC512D0}"/>
                  </a:ext>
                </a:extLst>
              </p14:cNvPr>
              <p14:cNvContentPartPr/>
              <p14:nvPr/>
            </p14:nvContentPartPr>
            <p14:xfrm>
              <a:off x="3176020" y="745551"/>
              <a:ext cx="93600" cy="193320"/>
            </p14:xfrm>
          </p:contentPart>
        </mc:Choice>
        <mc:Fallback xmlns="">
          <p:pic>
            <p:nvPicPr>
              <p:cNvPr id="19" name="墨迹 20">
                <a:extLst>
                  <a:ext uri="{FF2B5EF4-FFF2-40B4-BE49-F238E27FC236}">
                    <a16:creationId xmlns:a16="http://schemas.microsoft.com/office/drawing/2014/main" id="{C1746682-E3CC-8644-8FE4-8CAB9BC512D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8460" y="737991"/>
                <a:ext cx="1087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55515525-0C2D-B04A-B3DC-32D553F1F9CB}"/>
                  </a:ext>
                </a:extLst>
              </p14:cNvPr>
              <p14:cNvContentPartPr/>
              <p14:nvPr/>
            </p14:nvContentPartPr>
            <p14:xfrm>
              <a:off x="1875700" y="1542591"/>
              <a:ext cx="242640" cy="486000"/>
            </p14:xfrm>
          </p:contentPart>
        </mc:Choice>
        <mc:Fallback xmlns=""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55515525-0C2D-B04A-B3DC-32D553F1F9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8140" y="1535031"/>
                <a:ext cx="25740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墨迹 35">
                <a:extLst>
                  <a:ext uri="{FF2B5EF4-FFF2-40B4-BE49-F238E27FC236}">
                    <a16:creationId xmlns:a16="http://schemas.microsoft.com/office/drawing/2014/main" id="{40EE2B11-B04F-3246-A306-FB26A41F475F}"/>
                  </a:ext>
                </a:extLst>
              </p14:cNvPr>
              <p14:cNvContentPartPr/>
              <p14:nvPr/>
            </p14:nvContentPartPr>
            <p14:xfrm>
              <a:off x="2435140" y="1343151"/>
              <a:ext cx="1886760" cy="659520"/>
            </p14:xfrm>
          </p:contentPart>
        </mc:Choice>
        <mc:Fallback xmlns="">
          <p:pic>
            <p:nvPicPr>
              <p:cNvPr id="34" name="墨迹 35">
                <a:extLst>
                  <a:ext uri="{FF2B5EF4-FFF2-40B4-BE49-F238E27FC236}">
                    <a16:creationId xmlns:a16="http://schemas.microsoft.com/office/drawing/2014/main" id="{40EE2B11-B04F-3246-A306-FB26A41F475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7580" y="1335591"/>
                <a:ext cx="190188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" name="墨迹 36">
                <a:extLst>
                  <a:ext uri="{FF2B5EF4-FFF2-40B4-BE49-F238E27FC236}">
                    <a16:creationId xmlns:a16="http://schemas.microsoft.com/office/drawing/2014/main" id="{1E0129EA-8FAC-F44A-AF31-758108F04407}"/>
                  </a:ext>
                </a:extLst>
              </p14:cNvPr>
              <p14:cNvContentPartPr/>
              <p14:nvPr/>
            </p14:nvContentPartPr>
            <p14:xfrm>
              <a:off x="685900" y="1754271"/>
              <a:ext cx="417600" cy="330480"/>
            </p14:xfrm>
          </p:contentPart>
        </mc:Choice>
        <mc:Fallback xmlns="">
          <p:pic>
            <p:nvPicPr>
              <p:cNvPr id="35" name="墨迹 36">
                <a:extLst>
                  <a:ext uri="{FF2B5EF4-FFF2-40B4-BE49-F238E27FC236}">
                    <a16:creationId xmlns:a16="http://schemas.microsoft.com/office/drawing/2014/main" id="{1E0129EA-8FAC-F44A-AF31-758108F044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0" y="1746711"/>
                <a:ext cx="4323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墨迹 44">
                <a:extLst>
                  <a:ext uri="{FF2B5EF4-FFF2-40B4-BE49-F238E27FC236}">
                    <a16:creationId xmlns:a16="http://schemas.microsoft.com/office/drawing/2014/main" id="{DF65C552-9B68-694C-99EC-F6496C176A9D}"/>
                  </a:ext>
                </a:extLst>
              </p14:cNvPr>
              <p14:cNvContentPartPr/>
              <p14:nvPr/>
            </p14:nvContentPartPr>
            <p14:xfrm>
              <a:off x="5647420" y="1243791"/>
              <a:ext cx="1824480" cy="1064160"/>
            </p14:xfrm>
          </p:contentPart>
        </mc:Choice>
        <mc:Fallback xmlns="">
          <p:pic>
            <p:nvPicPr>
              <p:cNvPr id="44" name="墨迹 44">
                <a:extLst>
                  <a:ext uri="{FF2B5EF4-FFF2-40B4-BE49-F238E27FC236}">
                    <a16:creationId xmlns:a16="http://schemas.microsoft.com/office/drawing/2014/main" id="{DF65C552-9B68-694C-99EC-F6496C176A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0220" y="1236231"/>
                <a:ext cx="183960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墨迹 61">
                <a:extLst>
                  <a:ext uri="{FF2B5EF4-FFF2-40B4-BE49-F238E27FC236}">
                    <a16:creationId xmlns:a16="http://schemas.microsoft.com/office/drawing/2014/main" id="{49B944E4-0837-1D4B-BCAD-FD61FBDE13C0}"/>
                  </a:ext>
                </a:extLst>
              </p14:cNvPr>
              <p14:cNvContentPartPr/>
              <p14:nvPr/>
            </p14:nvContentPartPr>
            <p14:xfrm>
              <a:off x="8853580" y="1125351"/>
              <a:ext cx="2621520" cy="1139760"/>
            </p14:xfrm>
          </p:contentPart>
        </mc:Choice>
        <mc:Fallback xmlns="">
          <p:pic>
            <p:nvPicPr>
              <p:cNvPr id="60" name="墨迹 61">
                <a:extLst>
                  <a:ext uri="{FF2B5EF4-FFF2-40B4-BE49-F238E27FC236}">
                    <a16:creationId xmlns:a16="http://schemas.microsoft.com/office/drawing/2014/main" id="{49B944E4-0837-1D4B-BCAD-FD61FBDE13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46019" y="1117791"/>
                <a:ext cx="2636642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墨迹 62">
                <a:extLst>
                  <a:ext uri="{FF2B5EF4-FFF2-40B4-BE49-F238E27FC236}">
                    <a16:creationId xmlns:a16="http://schemas.microsoft.com/office/drawing/2014/main" id="{D6C19C18-9F5E-4A42-9D31-DE4D05E86BAF}"/>
                  </a:ext>
                </a:extLst>
              </p14:cNvPr>
              <p14:cNvContentPartPr/>
              <p14:nvPr/>
            </p14:nvContentPartPr>
            <p14:xfrm>
              <a:off x="7714540" y="1529991"/>
              <a:ext cx="759240" cy="380160"/>
            </p14:xfrm>
          </p:contentPart>
        </mc:Choice>
        <mc:Fallback xmlns="">
          <p:pic>
            <p:nvPicPr>
              <p:cNvPr id="61" name="墨迹 62">
                <a:extLst>
                  <a:ext uri="{FF2B5EF4-FFF2-40B4-BE49-F238E27FC236}">
                    <a16:creationId xmlns:a16="http://schemas.microsoft.com/office/drawing/2014/main" id="{D6C19C18-9F5E-4A42-9D31-DE4D05E86B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06980" y="1522431"/>
                <a:ext cx="774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6E660FEB-7E32-9C41-954C-9CE1B51BADEA}"/>
                  </a:ext>
                </a:extLst>
              </p14:cNvPr>
              <p14:cNvContentPartPr/>
              <p14:nvPr/>
            </p14:nvContentPartPr>
            <p14:xfrm>
              <a:off x="1906660" y="2625831"/>
              <a:ext cx="211320" cy="367560"/>
            </p14:xfrm>
          </p:contentPart>
        </mc:Choice>
        <mc:Fallback xmlns=""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6E660FEB-7E32-9C41-954C-9CE1B51BAD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9100" y="2618271"/>
                <a:ext cx="226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墨迹 79">
                <a:extLst>
                  <a:ext uri="{FF2B5EF4-FFF2-40B4-BE49-F238E27FC236}">
                    <a16:creationId xmlns:a16="http://schemas.microsoft.com/office/drawing/2014/main" id="{1BDA0789-F7D9-6B4F-829E-C17B4EC87F76}"/>
                  </a:ext>
                </a:extLst>
              </p14:cNvPr>
              <p14:cNvContentPartPr/>
              <p14:nvPr/>
            </p14:nvContentPartPr>
            <p14:xfrm>
              <a:off x="2444860" y="2457711"/>
              <a:ext cx="2163240" cy="616320"/>
            </p14:xfrm>
          </p:contentPart>
        </mc:Choice>
        <mc:Fallback xmlns="">
          <p:pic>
            <p:nvPicPr>
              <p:cNvPr id="78" name="墨迹 79">
                <a:extLst>
                  <a:ext uri="{FF2B5EF4-FFF2-40B4-BE49-F238E27FC236}">
                    <a16:creationId xmlns:a16="http://schemas.microsoft.com/office/drawing/2014/main" id="{1BDA0789-F7D9-6B4F-829E-C17B4EC87F7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7300" y="2450155"/>
                <a:ext cx="2178360" cy="6314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墨迹 80">
                <a:extLst>
                  <a:ext uri="{FF2B5EF4-FFF2-40B4-BE49-F238E27FC236}">
                    <a16:creationId xmlns:a16="http://schemas.microsoft.com/office/drawing/2014/main" id="{75F5FD3A-33BE-314B-9EC0-B583016FAC6D}"/>
                  </a:ext>
                </a:extLst>
              </p14:cNvPr>
              <p14:cNvContentPartPr/>
              <p14:nvPr/>
            </p14:nvContentPartPr>
            <p14:xfrm>
              <a:off x="604900" y="2669391"/>
              <a:ext cx="374040" cy="348840"/>
            </p14:xfrm>
          </p:contentPart>
        </mc:Choice>
        <mc:Fallback xmlns="">
          <p:pic>
            <p:nvPicPr>
              <p:cNvPr id="79" name="墨迹 80">
                <a:extLst>
                  <a:ext uri="{FF2B5EF4-FFF2-40B4-BE49-F238E27FC236}">
                    <a16:creationId xmlns:a16="http://schemas.microsoft.com/office/drawing/2014/main" id="{75F5FD3A-33BE-314B-9EC0-B583016FAC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340" y="2661831"/>
                <a:ext cx="3888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6" name="墨迹 86">
                <a:extLst>
                  <a:ext uri="{FF2B5EF4-FFF2-40B4-BE49-F238E27FC236}">
                    <a16:creationId xmlns:a16="http://schemas.microsoft.com/office/drawing/2014/main" id="{580ABCB5-7C80-EE48-B8F7-C73091BB2890}"/>
                  </a:ext>
                </a:extLst>
              </p14:cNvPr>
              <p14:cNvContentPartPr/>
              <p14:nvPr/>
            </p14:nvContentPartPr>
            <p14:xfrm>
              <a:off x="1619740" y="3497391"/>
              <a:ext cx="523080" cy="448560"/>
            </p14:xfrm>
          </p:contentPart>
        </mc:Choice>
        <mc:Fallback xmlns="">
          <p:pic>
            <p:nvPicPr>
              <p:cNvPr id="86" name="墨迹 86">
                <a:extLst>
                  <a:ext uri="{FF2B5EF4-FFF2-40B4-BE49-F238E27FC236}">
                    <a16:creationId xmlns:a16="http://schemas.microsoft.com/office/drawing/2014/main" id="{580ABCB5-7C80-EE48-B8F7-C73091BB28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12185" y="3489831"/>
                <a:ext cx="53783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5" name="墨迹 95">
                <a:extLst>
                  <a:ext uri="{FF2B5EF4-FFF2-40B4-BE49-F238E27FC236}">
                    <a16:creationId xmlns:a16="http://schemas.microsoft.com/office/drawing/2014/main" id="{78AFF140-5CCE-474D-9B68-67E25A95F4A2}"/>
                  </a:ext>
                </a:extLst>
              </p14:cNvPr>
              <p14:cNvContentPartPr/>
              <p14:nvPr/>
            </p14:nvContentPartPr>
            <p14:xfrm>
              <a:off x="2584540" y="3615471"/>
              <a:ext cx="759960" cy="212040"/>
            </p14:xfrm>
          </p:contentPart>
        </mc:Choice>
        <mc:Fallback xmlns="">
          <p:pic>
            <p:nvPicPr>
              <p:cNvPr id="95" name="墨迹 95">
                <a:extLst>
                  <a:ext uri="{FF2B5EF4-FFF2-40B4-BE49-F238E27FC236}">
                    <a16:creationId xmlns:a16="http://schemas.microsoft.com/office/drawing/2014/main" id="{78AFF140-5CCE-474D-9B68-67E25A95F4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6980" y="3607911"/>
                <a:ext cx="7750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墨迹 102">
                <a:extLst>
                  <a:ext uri="{FF2B5EF4-FFF2-40B4-BE49-F238E27FC236}">
                    <a16:creationId xmlns:a16="http://schemas.microsoft.com/office/drawing/2014/main" id="{577EF9B9-728D-384A-B689-EA04257E9EDE}"/>
                  </a:ext>
                </a:extLst>
              </p14:cNvPr>
              <p14:cNvContentPartPr/>
              <p14:nvPr/>
            </p14:nvContentPartPr>
            <p14:xfrm>
              <a:off x="3624220" y="3490911"/>
              <a:ext cx="722520" cy="572400"/>
            </p14:xfrm>
          </p:contentPart>
        </mc:Choice>
        <mc:Fallback xmlns="">
          <p:pic>
            <p:nvPicPr>
              <p:cNvPr id="102" name="墨迹 102">
                <a:extLst>
                  <a:ext uri="{FF2B5EF4-FFF2-40B4-BE49-F238E27FC236}">
                    <a16:creationId xmlns:a16="http://schemas.microsoft.com/office/drawing/2014/main" id="{577EF9B9-728D-384A-B689-EA04257E9E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16660" y="3483711"/>
                <a:ext cx="73764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墨迹 107">
                <a:extLst>
                  <a:ext uri="{FF2B5EF4-FFF2-40B4-BE49-F238E27FC236}">
                    <a16:creationId xmlns:a16="http://schemas.microsoft.com/office/drawing/2014/main" id="{C5E69742-A626-8D49-9C3A-FB5904CA0AAC}"/>
                  </a:ext>
                </a:extLst>
              </p14:cNvPr>
              <p14:cNvContentPartPr/>
              <p14:nvPr/>
            </p14:nvContentPartPr>
            <p14:xfrm>
              <a:off x="4564180" y="3553191"/>
              <a:ext cx="666720" cy="255600"/>
            </p14:xfrm>
          </p:contentPart>
        </mc:Choice>
        <mc:Fallback xmlns="">
          <p:pic>
            <p:nvPicPr>
              <p:cNvPr id="107" name="墨迹 107">
                <a:extLst>
                  <a:ext uri="{FF2B5EF4-FFF2-40B4-BE49-F238E27FC236}">
                    <a16:creationId xmlns:a16="http://schemas.microsoft.com/office/drawing/2014/main" id="{C5E69742-A626-8D49-9C3A-FB5904CA0A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56976" y="3545631"/>
                <a:ext cx="681848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A114AA50-CBB8-DF40-B68B-942D09D03EEB}"/>
                  </a:ext>
                </a:extLst>
              </p14:cNvPr>
              <p14:cNvContentPartPr/>
              <p14:nvPr/>
            </p14:nvContentPartPr>
            <p14:xfrm>
              <a:off x="6070780" y="3764871"/>
              <a:ext cx="56520" cy="87480"/>
            </p14:xfrm>
          </p:contentPart>
        </mc:Choice>
        <mc:Fallback xmlns=""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A114AA50-CBB8-DF40-B68B-942D09D03E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63220" y="3757311"/>
                <a:ext cx="7128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BE691907-0D79-444C-8419-9DEC88C4EC1F}"/>
                  </a:ext>
                </a:extLst>
              </p14:cNvPr>
              <p14:cNvContentPartPr/>
              <p14:nvPr/>
            </p14:nvContentPartPr>
            <p14:xfrm>
              <a:off x="6581260" y="3559671"/>
              <a:ext cx="261720" cy="198720"/>
            </p14:xfrm>
          </p:contentPart>
        </mc:Choice>
        <mc:Fallback xmlns=""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BE691907-0D79-444C-8419-9DEC88C4EC1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73700" y="3552111"/>
                <a:ext cx="276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DC39A452-C643-A843-AE6A-3DE0655DEBF1}"/>
                  </a:ext>
                </a:extLst>
              </p14:cNvPr>
              <p14:cNvContentPartPr/>
              <p14:nvPr/>
            </p14:nvContentPartPr>
            <p14:xfrm>
              <a:off x="8747740" y="3522951"/>
              <a:ext cx="136800" cy="261000"/>
            </p14:xfrm>
          </p:contentPart>
        </mc:Choice>
        <mc:Fallback xmlns=""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DC39A452-C643-A843-AE6A-3DE0655DEB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40180" y="3515391"/>
                <a:ext cx="1515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1" name="墨迹 123">
                <a:extLst>
                  <a:ext uri="{FF2B5EF4-FFF2-40B4-BE49-F238E27FC236}">
                    <a16:creationId xmlns:a16="http://schemas.microsoft.com/office/drawing/2014/main" id="{9121D45B-FD1D-5F4E-BBBE-3DFF45E0AEB7}"/>
                  </a:ext>
                </a:extLst>
              </p14:cNvPr>
              <p14:cNvContentPartPr/>
              <p14:nvPr/>
            </p14:nvContentPartPr>
            <p14:xfrm>
              <a:off x="8386660" y="3590631"/>
              <a:ext cx="149760" cy="199440"/>
            </p14:xfrm>
          </p:contentPart>
        </mc:Choice>
        <mc:Fallback xmlns="">
          <p:pic>
            <p:nvPicPr>
              <p:cNvPr id="121" name="墨迹 123">
                <a:extLst>
                  <a:ext uri="{FF2B5EF4-FFF2-40B4-BE49-F238E27FC236}">
                    <a16:creationId xmlns:a16="http://schemas.microsoft.com/office/drawing/2014/main" id="{9121D45B-FD1D-5F4E-BBBE-3DFF45E0AE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79100" y="3583071"/>
                <a:ext cx="1648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2" name="墨迹 124">
                <a:extLst>
                  <a:ext uri="{FF2B5EF4-FFF2-40B4-BE49-F238E27FC236}">
                    <a16:creationId xmlns:a16="http://schemas.microsoft.com/office/drawing/2014/main" id="{52EBEBC8-A0D1-934C-BD7D-9739E7F1BB11}"/>
                  </a:ext>
                </a:extLst>
              </p14:cNvPr>
              <p14:cNvContentPartPr/>
              <p14:nvPr/>
            </p14:nvContentPartPr>
            <p14:xfrm>
              <a:off x="7484140" y="3441231"/>
              <a:ext cx="685080" cy="467280"/>
            </p14:xfrm>
          </p:contentPart>
        </mc:Choice>
        <mc:Fallback xmlns="">
          <p:pic>
            <p:nvPicPr>
              <p:cNvPr id="122" name="墨迹 124">
                <a:extLst>
                  <a:ext uri="{FF2B5EF4-FFF2-40B4-BE49-F238E27FC236}">
                    <a16:creationId xmlns:a16="http://schemas.microsoft.com/office/drawing/2014/main" id="{52EBEBC8-A0D1-934C-BD7D-9739E7F1BB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76580" y="3433671"/>
                <a:ext cx="7002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3" name="墨迹 125">
                <a:extLst>
                  <a:ext uri="{FF2B5EF4-FFF2-40B4-BE49-F238E27FC236}">
                    <a16:creationId xmlns:a16="http://schemas.microsoft.com/office/drawing/2014/main" id="{580D79BC-41DE-D64F-A12A-A19F45E11296}"/>
                  </a:ext>
                </a:extLst>
              </p14:cNvPr>
              <p14:cNvContentPartPr/>
              <p14:nvPr/>
            </p14:nvContentPartPr>
            <p14:xfrm>
              <a:off x="7132060" y="3603231"/>
              <a:ext cx="159120" cy="155160"/>
            </p14:xfrm>
          </p:contentPart>
        </mc:Choice>
        <mc:Fallback xmlns="">
          <p:pic>
            <p:nvPicPr>
              <p:cNvPr id="123" name="墨迹 125">
                <a:extLst>
                  <a:ext uri="{FF2B5EF4-FFF2-40B4-BE49-F238E27FC236}">
                    <a16:creationId xmlns:a16="http://schemas.microsoft.com/office/drawing/2014/main" id="{580D79BC-41DE-D64F-A12A-A19F45E112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24517" y="3595671"/>
                <a:ext cx="174206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2" name="墨迹 145">
                <a:extLst>
                  <a:ext uri="{FF2B5EF4-FFF2-40B4-BE49-F238E27FC236}">
                    <a16:creationId xmlns:a16="http://schemas.microsoft.com/office/drawing/2014/main" id="{DD64D34C-FC95-CF47-9934-C20129C5008E}"/>
                  </a:ext>
                </a:extLst>
              </p14:cNvPr>
              <p14:cNvContentPartPr/>
              <p14:nvPr/>
            </p14:nvContentPartPr>
            <p14:xfrm>
              <a:off x="3642940" y="5470911"/>
              <a:ext cx="1120320" cy="585720"/>
            </p14:xfrm>
          </p:contentPart>
        </mc:Choice>
        <mc:Fallback xmlns="">
          <p:pic>
            <p:nvPicPr>
              <p:cNvPr id="142" name="墨迹 145">
                <a:extLst>
                  <a:ext uri="{FF2B5EF4-FFF2-40B4-BE49-F238E27FC236}">
                    <a16:creationId xmlns:a16="http://schemas.microsoft.com/office/drawing/2014/main" id="{DD64D34C-FC95-CF47-9934-C20129C500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35380" y="5463351"/>
                <a:ext cx="113544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3" name="墨迹 146">
                <a:extLst>
                  <a:ext uri="{FF2B5EF4-FFF2-40B4-BE49-F238E27FC236}">
                    <a16:creationId xmlns:a16="http://schemas.microsoft.com/office/drawing/2014/main" id="{B198F06D-C045-D04C-87F0-3F1F2824594B}"/>
                  </a:ext>
                </a:extLst>
              </p14:cNvPr>
              <p14:cNvContentPartPr/>
              <p14:nvPr/>
            </p14:nvContentPartPr>
            <p14:xfrm>
              <a:off x="4620340" y="4238271"/>
              <a:ext cx="884520" cy="815760"/>
            </p14:xfrm>
          </p:contentPart>
        </mc:Choice>
        <mc:Fallback xmlns="">
          <p:pic>
            <p:nvPicPr>
              <p:cNvPr id="143" name="墨迹 146">
                <a:extLst>
                  <a:ext uri="{FF2B5EF4-FFF2-40B4-BE49-F238E27FC236}">
                    <a16:creationId xmlns:a16="http://schemas.microsoft.com/office/drawing/2014/main" id="{B198F06D-C045-D04C-87F0-3F1F2824594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12780" y="4230711"/>
                <a:ext cx="899280" cy="83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4" name="墨迹 147">
                <a:extLst>
                  <a:ext uri="{FF2B5EF4-FFF2-40B4-BE49-F238E27FC236}">
                    <a16:creationId xmlns:a16="http://schemas.microsoft.com/office/drawing/2014/main" id="{690AEFD1-9C14-9348-92B2-E266A935A4EF}"/>
                  </a:ext>
                </a:extLst>
              </p14:cNvPr>
              <p14:cNvContentPartPr/>
              <p14:nvPr/>
            </p14:nvContentPartPr>
            <p14:xfrm>
              <a:off x="3400300" y="4306671"/>
              <a:ext cx="510840" cy="834480"/>
            </p14:xfrm>
          </p:contentPart>
        </mc:Choice>
        <mc:Fallback xmlns="">
          <p:pic>
            <p:nvPicPr>
              <p:cNvPr id="144" name="墨迹 147">
                <a:extLst>
                  <a:ext uri="{FF2B5EF4-FFF2-40B4-BE49-F238E27FC236}">
                    <a16:creationId xmlns:a16="http://schemas.microsoft.com/office/drawing/2014/main" id="{690AEFD1-9C14-9348-92B2-E266A935A4E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92740" y="4299111"/>
                <a:ext cx="525960" cy="84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5" name="墨迹 148">
                <a:extLst>
                  <a:ext uri="{FF2B5EF4-FFF2-40B4-BE49-F238E27FC236}">
                    <a16:creationId xmlns:a16="http://schemas.microsoft.com/office/drawing/2014/main" id="{06724B9B-8307-6047-86D7-E3E419F88437}"/>
                  </a:ext>
                </a:extLst>
              </p14:cNvPr>
              <p14:cNvContentPartPr/>
              <p14:nvPr/>
            </p14:nvContentPartPr>
            <p14:xfrm>
              <a:off x="1881100" y="4337631"/>
              <a:ext cx="971640" cy="859320"/>
            </p14:xfrm>
          </p:contentPart>
        </mc:Choice>
        <mc:Fallback xmlns="">
          <p:pic>
            <p:nvPicPr>
              <p:cNvPr id="145" name="墨迹 148">
                <a:extLst>
                  <a:ext uri="{FF2B5EF4-FFF2-40B4-BE49-F238E27FC236}">
                    <a16:creationId xmlns:a16="http://schemas.microsoft.com/office/drawing/2014/main" id="{06724B9B-8307-6047-86D7-E3E419F884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73540" y="4330071"/>
                <a:ext cx="98676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0" name="墨迹 149">
                <a:extLst>
                  <a:ext uri="{FF2B5EF4-FFF2-40B4-BE49-F238E27FC236}">
                    <a16:creationId xmlns:a16="http://schemas.microsoft.com/office/drawing/2014/main" id="{CD47526F-67F8-8843-97DA-F7ADD6009915}"/>
                  </a:ext>
                </a:extLst>
              </p14:cNvPr>
              <p14:cNvContentPartPr/>
              <p14:nvPr/>
            </p14:nvContentPartPr>
            <p14:xfrm>
              <a:off x="5423500" y="5471631"/>
              <a:ext cx="280440" cy="410400"/>
            </p14:xfrm>
          </p:contentPart>
        </mc:Choice>
        <mc:Fallback xmlns="">
          <p:pic>
            <p:nvPicPr>
              <p:cNvPr id="150" name="墨迹 149">
                <a:extLst>
                  <a:ext uri="{FF2B5EF4-FFF2-40B4-BE49-F238E27FC236}">
                    <a16:creationId xmlns:a16="http://schemas.microsoft.com/office/drawing/2014/main" id="{CD47526F-67F8-8843-97DA-F7ADD60099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5940" y="5464071"/>
                <a:ext cx="29556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3" name="墨迹 152">
                <a:extLst>
                  <a:ext uri="{FF2B5EF4-FFF2-40B4-BE49-F238E27FC236}">
                    <a16:creationId xmlns:a16="http://schemas.microsoft.com/office/drawing/2014/main" id="{C0FB7944-3098-7240-9B39-E52A04D5B90D}"/>
                  </a:ext>
                </a:extLst>
              </p14:cNvPr>
              <p14:cNvContentPartPr/>
              <p14:nvPr/>
            </p14:nvContentPartPr>
            <p14:xfrm>
              <a:off x="6488020" y="5589711"/>
              <a:ext cx="106200" cy="198720"/>
            </p14:xfrm>
          </p:contentPart>
        </mc:Choice>
        <mc:Fallback xmlns="">
          <p:pic>
            <p:nvPicPr>
              <p:cNvPr id="153" name="墨迹 152">
                <a:extLst>
                  <a:ext uri="{FF2B5EF4-FFF2-40B4-BE49-F238E27FC236}">
                    <a16:creationId xmlns:a16="http://schemas.microsoft.com/office/drawing/2014/main" id="{C0FB7944-3098-7240-9B39-E52A04D5B9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80460" y="5582151"/>
                <a:ext cx="121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ECE4823A-F8BD-7448-BE2C-15F4111C34C8}"/>
                  </a:ext>
                </a:extLst>
              </p14:cNvPr>
              <p14:cNvContentPartPr/>
              <p14:nvPr/>
            </p14:nvContentPartPr>
            <p14:xfrm>
              <a:off x="9177580" y="5601591"/>
              <a:ext cx="167760" cy="174600"/>
            </p14:xfrm>
          </p:contentPart>
        </mc:Choice>
        <mc:Fallback xmlns=""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ECE4823A-F8BD-7448-BE2C-15F4111C34C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70020" y="5594031"/>
                <a:ext cx="182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3" name="墨迹 165">
                <a:extLst>
                  <a:ext uri="{FF2B5EF4-FFF2-40B4-BE49-F238E27FC236}">
                    <a16:creationId xmlns:a16="http://schemas.microsoft.com/office/drawing/2014/main" id="{13E74C71-2124-394F-BE81-9B17EFCE7BDA}"/>
                  </a:ext>
                </a:extLst>
              </p14:cNvPr>
              <p14:cNvContentPartPr/>
              <p14:nvPr/>
            </p14:nvContentPartPr>
            <p14:xfrm>
              <a:off x="8207020" y="5484591"/>
              <a:ext cx="678240" cy="384840"/>
            </p14:xfrm>
          </p:contentPart>
        </mc:Choice>
        <mc:Fallback xmlns="">
          <p:pic>
            <p:nvPicPr>
              <p:cNvPr id="163" name="墨迹 165">
                <a:extLst>
                  <a:ext uri="{FF2B5EF4-FFF2-40B4-BE49-F238E27FC236}">
                    <a16:creationId xmlns:a16="http://schemas.microsoft.com/office/drawing/2014/main" id="{13E74C71-2124-394F-BE81-9B17EFCE7BD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99460" y="5477031"/>
                <a:ext cx="6933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4" name="墨迹 166">
                <a:extLst>
                  <a:ext uri="{FF2B5EF4-FFF2-40B4-BE49-F238E27FC236}">
                    <a16:creationId xmlns:a16="http://schemas.microsoft.com/office/drawing/2014/main" id="{46F688FF-1BD1-A445-8DAA-CD3FA61204FB}"/>
                  </a:ext>
                </a:extLst>
              </p14:cNvPr>
              <p14:cNvContentPartPr/>
              <p14:nvPr/>
            </p14:nvContentPartPr>
            <p14:xfrm>
              <a:off x="7098220" y="5169231"/>
              <a:ext cx="579240" cy="980640"/>
            </p14:xfrm>
          </p:contentPart>
        </mc:Choice>
        <mc:Fallback xmlns="">
          <p:pic>
            <p:nvPicPr>
              <p:cNvPr id="164" name="墨迹 166">
                <a:extLst>
                  <a:ext uri="{FF2B5EF4-FFF2-40B4-BE49-F238E27FC236}">
                    <a16:creationId xmlns:a16="http://schemas.microsoft.com/office/drawing/2014/main" id="{46F688FF-1BD1-A445-8DAA-CD3FA61204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90660" y="5161671"/>
                <a:ext cx="594360" cy="9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5" name="墨迹 167">
                <a:extLst>
                  <a:ext uri="{FF2B5EF4-FFF2-40B4-BE49-F238E27FC236}">
                    <a16:creationId xmlns:a16="http://schemas.microsoft.com/office/drawing/2014/main" id="{2E2C806A-31A5-1D46-8F1F-E19E455000EE}"/>
                  </a:ext>
                </a:extLst>
              </p14:cNvPr>
              <p14:cNvContentPartPr/>
              <p14:nvPr/>
            </p14:nvContentPartPr>
            <p14:xfrm>
              <a:off x="5958820" y="5626431"/>
              <a:ext cx="199440" cy="193320"/>
            </p14:xfrm>
          </p:contentPart>
        </mc:Choice>
        <mc:Fallback xmlns="">
          <p:pic>
            <p:nvPicPr>
              <p:cNvPr id="165" name="墨迹 167">
                <a:extLst>
                  <a:ext uri="{FF2B5EF4-FFF2-40B4-BE49-F238E27FC236}">
                    <a16:creationId xmlns:a16="http://schemas.microsoft.com/office/drawing/2014/main" id="{2E2C806A-31A5-1D46-8F1F-E19E455000E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51260" y="5618871"/>
                <a:ext cx="214560" cy="2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96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A2EAF57-58EE-CE47-838F-A46FD70FFAED}"/>
                  </a:ext>
                </a:extLst>
              </p14:cNvPr>
              <p14:cNvContentPartPr/>
              <p14:nvPr/>
            </p14:nvContentPartPr>
            <p14:xfrm>
              <a:off x="1367380" y="664551"/>
              <a:ext cx="290160" cy="25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A2EAF57-58EE-CE47-838F-A46FD70FFA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9820" y="656991"/>
                <a:ext cx="305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1376C9A1-78D8-2E4A-8D52-9EA511F30843}"/>
                  </a:ext>
                </a:extLst>
              </p14:cNvPr>
              <p14:cNvContentPartPr/>
              <p14:nvPr/>
            </p14:nvContentPartPr>
            <p14:xfrm>
              <a:off x="1862380" y="771111"/>
              <a:ext cx="143640" cy="30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1376C9A1-78D8-2E4A-8D52-9EA511F308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4820" y="763551"/>
                <a:ext cx="158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65FBCDE-AA12-AD4F-BA65-153A13C8FB21}"/>
                  </a:ext>
                </a:extLst>
              </p14:cNvPr>
              <p14:cNvContentPartPr/>
              <p14:nvPr/>
            </p14:nvContentPartPr>
            <p14:xfrm>
              <a:off x="1912420" y="894951"/>
              <a:ext cx="155880" cy="12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65FBCDE-AA12-AD4F-BA65-153A13C8FB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4860" y="887391"/>
                <a:ext cx="1710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51402B4-B9E2-D444-A94C-F0FC9C411BFE}"/>
                  </a:ext>
                </a:extLst>
              </p14:cNvPr>
              <p14:cNvContentPartPr/>
              <p14:nvPr/>
            </p14:nvContentPartPr>
            <p14:xfrm>
              <a:off x="2958220" y="935991"/>
              <a:ext cx="6480" cy="34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51402B4-B9E2-D444-A94C-F0FC9C411B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50660" y="928431"/>
                <a:ext cx="21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5ADF6E59-16D6-D444-BC76-A2677461D9A0}"/>
                  </a:ext>
                </a:extLst>
              </p14:cNvPr>
              <p14:cNvContentPartPr/>
              <p14:nvPr/>
            </p14:nvContentPartPr>
            <p14:xfrm>
              <a:off x="3487420" y="764271"/>
              <a:ext cx="218160" cy="162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5ADF6E59-16D6-D444-BC76-A2677461D9A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9860" y="756711"/>
                <a:ext cx="23328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183867B-2860-974B-AF4D-59D8D3B031F1}"/>
                  </a:ext>
                </a:extLst>
              </p14:cNvPr>
              <p14:cNvContentPartPr/>
              <p14:nvPr/>
            </p14:nvContentPartPr>
            <p14:xfrm>
              <a:off x="5286340" y="876231"/>
              <a:ext cx="6480" cy="4392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183867B-2860-974B-AF4D-59D8D3B031F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9140" y="868671"/>
                <a:ext cx="21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B45BB426-5FD0-D54B-91AD-768360F5B87E}"/>
                  </a:ext>
                </a:extLst>
              </p14:cNvPr>
              <p14:cNvContentPartPr/>
              <p14:nvPr/>
            </p14:nvContentPartPr>
            <p14:xfrm>
              <a:off x="5884300" y="540351"/>
              <a:ext cx="205920" cy="37404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B45BB426-5FD0-D54B-91AD-768360F5B87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6740" y="532791"/>
                <a:ext cx="22104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墨迹 19">
                <a:extLst>
                  <a:ext uri="{FF2B5EF4-FFF2-40B4-BE49-F238E27FC236}">
                    <a16:creationId xmlns:a16="http://schemas.microsoft.com/office/drawing/2014/main" id="{5E6D3F4D-DF1D-F345-BD05-88FC627D6975}"/>
                  </a:ext>
                </a:extLst>
              </p14:cNvPr>
              <p14:cNvContentPartPr/>
              <p14:nvPr/>
            </p14:nvContentPartPr>
            <p14:xfrm>
              <a:off x="6575140" y="714591"/>
              <a:ext cx="268200" cy="162000"/>
            </p14:xfrm>
          </p:contentPart>
        </mc:Choice>
        <mc:Fallback xmlns="">
          <p:pic>
            <p:nvPicPr>
              <p:cNvPr id="17" name="墨迹 19">
                <a:extLst>
                  <a:ext uri="{FF2B5EF4-FFF2-40B4-BE49-F238E27FC236}">
                    <a16:creationId xmlns:a16="http://schemas.microsoft.com/office/drawing/2014/main" id="{5E6D3F4D-DF1D-F345-BD05-88FC627D69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67580" y="707048"/>
                <a:ext cx="282960" cy="176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墨迹 20">
                <a:extLst>
                  <a:ext uri="{FF2B5EF4-FFF2-40B4-BE49-F238E27FC236}">
                    <a16:creationId xmlns:a16="http://schemas.microsoft.com/office/drawing/2014/main" id="{EE9F21BB-768C-0D4F-983B-1830300BC821}"/>
                  </a:ext>
                </a:extLst>
              </p14:cNvPr>
              <p14:cNvContentPartPr/>
              <p14:nvPr/>
            </p14:nvContentPartPr>
            <p14:xfrm>
              <a:off x="3941740" y="708111"/>
              <a:ext cx="629280" cy="324000"/>
            </p14:xfrm>
          </p:contentPart>
        </mc:Choice>
        <mc:Fallback xmlns="">
          <p:pic>
            <p:nvPicPr>
              <p:cNvPr id="18" name="墨迹 20">
                <a:extLst>
                  <a:ext uri="{FF2B5EF4-FFF2-40B4-BE49-F238E27FC236}">
                    <a16:creationId xmlns:a16="http://schemas.microsoft.com/office/drawing/2014/main" id="{EE9F21BB-768C-0D4F-983B-1830300BC8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34180" y="700911"/>
                <a:ext cx="64404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墨迹 21">
                <a:extLst>
                  <a:ext uri="{FF2B5EF4-FFF2-40B4-BE49-F238E27FC236}">
                    <a16:creationId xmlns:a16="http://schemas.microsoft.com/office/drawing/2014/main" id="{45C267AB-7A12-2F45-89F9-458ADD0A7C22}"/>
                  </a:ext>
                </a:extLst>
              </p14:cNvPr>
              <p14:cNvContentPartPr/>
              <p14:nvPr/>
            </p14:nvContentPartPr>
            <p14:xfrm>
              <a:off x="2348020" y="752031"/>
              <a:ext cx="299160" cy="212040"/>
            </p14:xfrm>
          </p:contentPart>
        </mc:Choice>
        <mc:Fallback xmlns="">
          <p:pic>
            <p:nvPicPr>
              <p:cNvPr id="19" name="墨迹 21">
                <a:extLst>
                  <a:ext uri="{FF2B5EF4-FFF2-40B4-BE49-F238E27FC236}">
                    <a16:creationId xmlns:a16="http://schemas.microsoft.com/office/drawing/2014/main" id="{45C267AB-7A12-2F45-89F9-458ADD0A7C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40460" y="744471"/>
                <a:ext cx="314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墨迹 25">
                <a:extLst>
                  <a:ext uri="{FF2B5EF4-FFF2-40B4-BE49-F238E27FC236}">
                    <a16:creationId xmlns:a16="http://schemas.microsoft.com/office/drawing/2014/main" id="{F48ABA1B-280A-6545-BF1B-45F6B4C2F2DA}"/>
                  </a:ext>
                </a:extLst>
              </p14:cNvPr>
              <p14:cNvContentPartPr/>
              <p14:nvPr/>
            </p14:nvContentPartPr>
            <p14:xfrm>
              <a:off x="7210180" y="608751"/>
              <a:ext cx="393120" cy="386280"/>
            </p14:xfrm>
          </p:contentPart>
        </mc:Choice>
        <mc:Fallback xmlns="">
          <p:pic>
            <p:nvPicPr>
              <p:cNvPr id="25" name="墨迹 25">
                <a:extLst>
                  <a:ext uri="{FF2B5EF4-FFF2-40B4-BE49-F238E27FC236}">
                    <a16:creationId xmlns:a16="http://schemas.microsoft.com/office/drawing/2014/main" id="{F48ABA1B-280A-6545-BF1B-45F6B4C2F2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2620" y="601191"/>
                <a:ext cx="40824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墨迹 29">
                <a:extLst>
                  <a:ext uri="{FF2B5EF4-FFF2-40B4-BE49-F238E27FC236}">
                    <a16:creationId xmlns:a16="http://schemas.microsoft.com/office/drawing/2014/main" id="{915BEEA6-4E23-E348-9523-2837153E7C7E}"/>
                  </a:ext>
                </a:extLst>
              </p14:cNvPr>
              <p14:cNvContentPartPr/>
              <p14:nvPr/>
            </p14:nvContentPartPr>
            <p14:xfrm>
              <a:off x="5828140" y="1200231"/>
              <a:ext cx="3891240" cy="678960"/>
            </p14:xfrm>
          </p:contentPart>
        </mc:Choice>
        <mc:Fallback xmlns="">
          <p:pic>
            <p:nvPicPr>
              <p:cNvPr id="29" name="墨迹 29">
                <a:extLst>
                  <a:ext uri="{FF2B5EF4-FFF2-40B4-BE49-F238E27FC236}">
                    <a16:creationId xmlns:a16="http://schemas.microsoft.com/office/drawing/2014/main" id="{915BEEA6-4E23-E348-9523-2837153E7C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0580" y="1192671"/>
                <a:ext cx="3906360" cy="6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墨迹 36">
                <a:extLst>
                  <a:ext uri="{FF2B5EF4-FFF2-40B4-BE49-F238E27FC236}">
                    <a16:creationId xmlns:a16="http://schemas.microsoft.com/office/drawing/2014/main" id="{92A4683F-0109-B54E-AEB7-6840C6AFB290}"/>
                  </a:ext>
                </a:extLst>
              </p14:cNvPr>
              <p14:cNvContentPartPr/>
              <p14:nvPr/>
            </p14:nvContentPartPr>
            <p14:xfrm>
              <a:off x="5828140" y="1542591"/>
              <a:ext cx="3816360" cy="504720"/>
            </p14:xfrm>
          </p:contentPart>
        </mc:Choice>
        <mc:Fallback xmlns="">
          <p:pic>
            <p:nvPicPr>
              <p:cNvPr id="36" name="墨迹 36">
                <a:extLst>
                  <a:ext uri="{FF2B5EF4-FFF2-40B4-BE49-F238E27FC236}">
                    <a16:creationId xmlns:a16="http://schemas.microsoft.com/office/drawing/2014/main" id="{92A4683F-0109-B54E-AEB7-6840C6AFB2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20581" y="1535031"/>
                <a:ext cx="3831119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墨迹 40">
                <a:extLst>
                  <a:ext uri="{FF2B5EF4-FFF2-40B4-BE49-F238E27FC236}">
                    <a16:creationId xmlns:a16="http://schemas.microsoft.com/office/drawing/2014/main" id="{D732E613-87B4-CF4D-8A4A-8D8D0D2E1FE2}"/>
                  </a:ext>
                </a:extLst>
              </p14:cNvPr>
              <p14:cNvContentPartPr/>
              <p14:nvPr/>
            </p14:nvContentPartPr>
            <p14:xfrm>
              <a:off x="6705820" y="1474191"/>
              <a:ext cx="374040" cy="374040"/>
            </p14:xfrm>
          </p:contentPart>
        </mc:Choice>
        <mc:Fallback xmlns="">
          <p:pic>
            <p:nvPicPr>
              <p:cNvPr id="40" name="墨迹 40">
                <a:extLst>
                  <a:ext uri="{FF2B5EF4-FFF2-40B4-BE49-F238E27FC236}">
                    <a16:creationId xmlns:a16="http://schemas.microsoft.com/office/drawing/2014/main" id="{D732E613-87B4-CF4D-8A4A-8D8D0D2E1FE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98260" y="1466631"/>
                <a:ext cx="388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墨迹 50">
                <a:extLst>
                  <a:ext uri="{FF2B5EF4-FFF2-40B4-BE49-F238E27FC236}">
                    <a16:creationId xmlns:a16="http://schemas.microsoft.com/office/drawing/2014/main" id="{E912D625-9DA0-4449-88C0-1ADB8F3A47C0}"/>
                  </a:ext>
                </a:extLst>
              </p14:cNvPr>
              <p14:cNvContentPartPr/>
              <p14:nvPr/>
            </p14:nvContentPartPr>
            <p14:xfrm>
              <a:off x="9314380" y="1312191"/>
              <a:ext cx="212040" cy="286560"/>
            </p14:xfrm>
          </p:contentPart>
        </mc:Choice>
        <mc:Fallback xmlns="">
          <p:pic>
            <p:nvPicPr>
              <p:cNvPr id="50" name="墨迹 50">
                <a:extLst>
                  <a:ext uri="{FF2B5EF4-FFF2-40B4-BE49-F238E27FC236}">
                    <a16:creationId xmlns:a16="http://schemas.microsoft.com/office/drawing/2014/main" id="{E912D625-9DA0-4449-88C0-1ADB8F3A47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06820" y="1304631"/>
                <a:ext cx="2271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墨迹 56">
                <a:extLst>
                  <a:ext uri="{FF2B5EF4-FFF2-40B4-BE49-F238E27FC236}">
                    <a16:creationId xmlns:a16="http://schemas.microsoft.com/office/drawing/2014/main" id="{5088CB34-60FA-E74D-A52A-EBB76D3354B5}"/>
                  </a:ext>
                </a:extLst>
              </p14:cNvPr>
              <p14:cNvContentPartPr/>
              <p14:nvPr/>
            </p14:nvContentPartPr>
            <p14:xfrm>
              <a:off x="1327060" y="1772991"/>
              <a:ext cx="3057120" cy="653760"/>
            </p14:xfrm>
          </p:contentPart>
        </mc:Choice>
        <mc:Fallback xmlns="">
          <p:pic>
            <p:nvPicPr>
              <p:cNvPr id="56" name="墨迹 56">
                <a:extLst>
                  <a:ext uri="{FF2B5EF4-FFF2-40B4-BE49-F238E27FC236}">
                    <a16:creationId xmlns:a16="http://schemas.microsoft.com/office/drawing/2014/main" id="{5088CB34-60FA-E74D-A52A-EBB76D3354B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19500" y="1762917"/>
                <a:ext cx="3074760" cy="671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C79BE963-F71B-F142-94E7-16026275A18E}"/>
                  </a:ext>
                </a:extLst>
              </p14:cNvPr>
              <p14:cNvContentPartPr/>
              <p14:nvPr/>
            </p14:nvContentPartPr>
            <p14:xfrm>
              <a:off x="1787860" y="2108871"/>
              <a:ext cx="12960" cy="234000"/>
            </p14:xfrm>
          </p:contentPart>
        </mc:Choice>
        <mc:Fallback xmlns=""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C79BE963-F71B-F142-94E7-16026275A1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0300" y="2101311"/>
                <a:ext cx="277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C7D5E003-DC4B-794F-A130-A12AA06CF9CC}"/>
                  </a:ext>
                </a:extLst>
              </p14:cNvPr>
              <p14:cNvContentPartPr/>
              <p14:nvPr/>
            </p14:nvContentPartPr>
            <p14:xfrm>
              <a:off x="3493540" y="2059191"/>
              <a:ext cx="75240" cy="19080"/>
            </p14:xfrm>
          </p:contentPart>
        </mc:Choice>
        <mc:Fallback xmlns=""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C7D5E003-DC4B-794F-A130-A12AA06CF9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85980" y="2051631"/>
                <a:ext cx="900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墨迹 69">
                <a:extLst>
                  <a:ext uri="{FF2B5EF4-FFF2-40B4-BE49-F238E27FC236}">
                    <a16:creationId xmlns:a16="http://schemas.microsoft.com/office/drawing/2014/main" id="{26C99A46-CFA7-BE42-9645-2D6D026A692E}"/>
                  </a:ext>
                </a:extLst>
              </p14:cNvPr>
              <p14:cNvContentPartPr/>
              <p14:nvPr/>
            </p14:nvContentPartPr>
            <p14:xfrm>
              <a:off x="3823660" y="1860111"/>
              <a:ext cx="405000" cy="324000"/>
            </p14:xfrm>
          </p:contentPart>
        </mc:Choice>
        <mc:Fallback xmlns="">
          <p:pic>
            <p:nvPicPr>
              <p:cNvPr id="67" name="墨迹 69">
                <a:extLst>
                  <a:ext uri="{FF2B5EF4-FFF2-40B4-BE49-F238E27FC236}">
                    <a16:creationId xmlns:a16="http://schemas.microsoft.com/office/drawing/2014/main" id="{26C99A46-CFA7-BE42-9645-2D6D026A69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16100" y="1852551"/>
                <a:ext cx="4201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墨迹 70">
                <a:extLst>
                  <a:ext uri="{FF2B5EF4-FFF2-40B4-BE49-F238E27FC236}">
                    <a16:creationId xmlns:a16="http://schemas.microsoft.com/office/drawing/2014/main" id="{D53084E7-4BBA-274C-AA99-25518A939628}"/>
                  </a:ext>
                </a:extLst>
              </p14:cNvPr>
              <p14:cNvContentPartPr/>
              <p14:nvPr/>
            </p14:nvContentPartPr>
            <p14:xfrm>
              <a:off x="2958220" y="2053071"/>
              <a:ext cx="336600" cy="25200"/>
            </p14:xfrm>
          </p:contentPart>
        </mc:Choice>
        <mc:Fallback xmlns="">
          <p:pic>
            <p:nvPicPr>
              <p:cNvPr id="68" name="墨迹 70">
                <a:extLst>
                  <a:ext uri="{FF2B5EF4-FFF2-40B4-BE49-F238E27FC236}">
                    <a16:creationId xmlns:a16="http://schemas.microsoft.com/office/drawing/2014/main" id="{D53084E7-4BBA-274C-AA99-25518A9396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50660" y="2045511"/>
                <a:ext cx="3517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墨迹 71">
                <a:extLst>
                  <a:ext uri="{FF2B5EF4-FFF2-40B4-BE49-F238E27FC236}">
                    <a16:creationId xmlns:a16="http://schemas.microsoft.com/office/drawing/2014/main" id="{5F273207-95F3-B649-9EDE-3969CE2868F6}"/>
                  </a:ext>
                </a:extLst>
              </p14:cNvPr>
              <p14:cNvContentPartPr/>
              <p14:nvPr/>
            </p14:nvContentPartPr>
            <p14:xfrm>
              <a:off x="2086660" y="1934631"/>
              <a:ext cx="628920" cy="405000"/>
            </p14:xfrm>
          </p:contentPart>
        </mc:Choice>
        <mc:Fallback xmlns="">
          <p:pic>
            <p:nvPicPr>
              <p:cNvPr id="69" name="墨迹 71">
                <a:extLst>
                  <a:ext uri="{FF2B5EF4-FFF2-40B4-BE49-F238E27FC236}">
                    <a16:creationId xmlns:a16="http://schemas.microsoft.com/office/drawing/2014/main" id="{5F273207-95F3-B649-9EDE-3969CE2868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79104" y="1927071"/>
                <a:ext cx="643672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6" name="墨迹 76">
                <a:extLst>
                  <a:ext uri="{FF2B5EF4-FFF2-40B4-BE49-F238E27FC236}">
                    <a16:creationId xmlns:a16="http://schemas.microsoft.com/office/drawing/2014/main" id="{A052BBA7-4914-5442-9E34-11EA1D7E16F9}"/>
                  </a:ext>
                </a:extLst>
              </p14:cNvPr>
              <p14:cNvContentPartPr/>
              <p14:nvPr/>
            </p14:nvContentPartPr>
            <p14:xfrm>
              <a:off x="1495180" y="2426391"/>
              <a:ext cx="3069000" cy="504720"/>
            </p14:xfrm>
          </p:contentPart>
        </mc:Choice>
        <mc:Fallback xmlns="">
          <p:pic>
            <p:nvPicPr>
              <p:cNvPr id="76" name="墨迹 76">
                <a:extLst>
                  <a:ext uri="{FF2B5EF4-FFF2-40B4-BE49-F238E27FC236}">
                    <a16:creationId xmlns:a16="http://schemas.microsoft.com/office/drawing/2014/main" id="{A052BBA7-4914-5442-9E34-11EA1D7E16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87620" y="2418831"/>
                <a:ext cx="308376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802804CA-926F-C741-898A-29FE98DCAEC0}"/>
                  </a:ext>
                </a:extLst>
              </p14:cNvPr>
              <p14:cNvContentPartPr/>
              <p14:nvPr/>
            </p14:nvContentPartPr>
            <p14:xfrm>
              <a:off x="1831420" y="2488671"/>
              <a:ext cx="149760" cy="27432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802804CA-926F-C741-898A-29FE98DCAE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23860" y="2481111"/>
                <a:ext cx="1648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1" name="墨迹 81">
                <a:extLst>
                  <a:ext uri="{FF2B5EF4-FFF2-40B4-BE49-F238E27FC236}">
                    <a16:creationId xmlns:a16="http://schemas.microsoft.com/office/drawing/2014/main" id="{60A309B5-77D0-0342-8977-19CBFEC0343F}"/>
                  </a:ext>
                </a:extLst>
              </p14:cNvPr>
              <p14:cNvContentPartPr/>
              <p14:nvPr/>
            </p14:nvContentPartPr>
            <p14:xfrm>
              <a:off x="2161180" y="2258271"/>
              <a:ext cx="81360" cy="529560"/>
            </p14:xfrm>
          </p:contentPart>
        </mc:Choice>
        <mc:Fallback xmlns="">
          <p:pic>
            <p:nvPicPr>
              <p:cNvPr id="81" name="墨迹 81">
                <a:extLst>
                  <a:ext uri="{FF2B5EF4-FFF2-40B4-BE49-F238E27FC236}">
                    <a16:creationId xmlns:a16="http://schemas.microsoft.com/office/drawing/2014/main" id="{60A309B5-77D0-0342-8977-19CBFEC0343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53620" y="2251071"/>
                <a:ext cx="964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墨迹 85">
                <a:extLst>
                  <a:ext uri="{FF2B5EF4-FFF2-40B4-BE49-F238E27FC236}">
                    <a16:creationId xmlns:a16="http://schemas.microsoft.com/office/drawing/2014/main" id="{97545DC7-4A9B-1E47-9DC3-5C9BB1127B42}"/>
                  </a:ext>
                </a:extLst>
              </p14:cNvPr>
              <p14:cNvContentPartPr/>
              <p14:nvPr/>
            </p14:nvContentPartPr>
            <p14:xfrm>
              <a:off x="2453860" y="2065311"/>
              <a:ext cx="317880" cy="647640"/>
            </p14:xfrm>
          </p:contentPart>
        </mc:Choice>
        <mc:Fallback xmlns="">
          <p:pic>
            <p:nvPicPr>
              <p:cNvPr id="85" name="墨迹 85">
                <a:extLst>
                  <a:ext uri="{FF2B5EF4-FFF2-40B4-BE49-F238E27FC236}">
                    <a16:creationId xmlns:a16="http://schemas.microsoft.com/office/drawing/2014/main" id="{97545DC7-4A9B-1E47-9DC3-5C9BB1127B4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46300" y="2057751"/>
                <a:ext cx="33300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墨迹 94">
                <a:extLst>
                  <a:ext uri="{FF2B5EF4-FFF2-40B4-BE49-F238E27FC236}">
                    <a16:creationId xmlns:a16="http://schemas.microsoft.com/office/drawing/2014/main" id="{577E47DF-CE59-EF4D-BCEB-27F385530635}"/>
                  </a:ext>
                </a:extLst>
              </p14:cNvPr>
              <p14:cNvContentPartPr/>
              <p14:nvPr/>
            </p14:nvContentPartPr>
            <p14:xfrm>
              <a:off x="3188620" y="2003031"/>
              <a:ext cx="1307520" cy="735120"/>
            </p14:xfrm>
          </p:contentPart>
        </mc:Choice>
        <mc:Fallback xmlns="">
          <p:pic>
            <p:nvPicPr>
              <p:cNvPr id="94" name="墨迹 94">
                <a:extLst>
                  <a:ext uri="{FF2B5EF4-FFF2-40B4-BE49-F238E27FC236}">
                    <a16:creationId xmlns:a16="http://schemas.microsoft.com/office/drawing/2014/main" id="{577E47DF-CE59-EF4D-BCEB-27F3855306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181062" y="1995471"/>
                <a:ext cx="1322276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8" name="墨迹 108">
                <a:extLst>
                  <a:ext uri="{FF2B5EF4-FFF2-40B4-BE49-F238E27FC236}">
                    <a16:creationId xmlns:a16="http://schemas.microsoft.com/office/drawing/2014/main" id="{4DBAC439-D60D-334B-8884-92D425F3817B}"/>
                  </a:ext>
                </a:extLst>
              </p14:cNvPr>
              <p14:cNvContentPartPr/>
              <p14:nvPr/>
            </p14:nvContentPartPr>
            <p14:xfrm>
              <a:off x="1538740" y="2613231"/>
              <a:ext cx="3300120" cy="1827720"/>
            </p14:xfrm>
          </p:contentPart>
        </mc:Choice>
        <mc:Fallback xmlns="">
          <p:pic>
            <p:nvPicPr>
              <p:cNvPr id="108" name="墨迹 108">
                <a:extLst>
                  <a:ext uri="{FF2B5EF4-FFF2-40B4-BE49-F238E27FC236}">
                    <a16:creationId xmlns:a16="http://schemas.microsoft.com/office/drawing/2014/main" id="{4DBAC439-D60D-334B-8884-92D425F381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31179" y="2605671"/>
                <a:ext cx="3315242" cy="18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2" name="墨迹 112">
                <a:extLst>
                  <a:ext uri="{FF2B5EF4-FFF2-40B4-BE49-F238E27FC236}">
                    <a16:creationId xmlns:a16="http://schemas.microsoft.com/office/drawing/2014/main" id="{32BEFDBB-D08F-2941-9BF5-00E2378DFD0B}"/>
                  </a:ext>
                </a:extLst>
              </p14:cNvPr>
              <p14:cNvContentPartPr/>
              <p14:nvPr/>
            </p14:nvContentPartPr>
            <p14:xfrm>
              <a:off x="1719820" y="3023991"/>
              <a:ext cx="454320" cy="249480"/>
            </p14:xfrm>
          </p:contentPart>
        </mc:Choice>
        <mc:Fallback xmlns="">
          <p:pic>
            <p:nvPicPr>
              <p:cNvPr id="112" name="墨迹 112">
                <a:extLst>
                  <a:ext uri="{FF2B5EF4-FFF2-40B4-BE49-F238E27FC236}">
                    <a16:creationId xmlns:a16="http://schemas.microsoft.com/office/drawing/2014/main" id="{32BEFDBB-D08F-2941-9BF5-00E2378DFD0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12614" y="3016791"/>
                <a:ext cx="469452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C48777EB-416E-4542-98EA-D2E6AF161924}"/>
                  </a:ext>
                </a:extLst>
              </p14:cNvPr>
              <p14:cNvContentPartPr/>
              <p14:nvPr/>
            </p14:nvContentPartPr>
            <p14:xfrm>
              <a:off x="2453860" y="2912031"/>
              <a:ext cx="180360" cy="268200"/>
            </p14:xfrm>
          </p:contentPart>
        </mc:Choice>
        <mc:Fallback xmlns=""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C48777EB-416E-4542-98EA-D2E6AF1619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46300" y="2904471"/>
                <a:ext cx="1951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1" name="墨迹 122">
                <a:extLst>
                  <a:ext uri="{FF2B5EF4-FFF2-40B4-BE49-F238E27FC236}">
                    <a16:creationId xmlns:a16="http://schemas.microsoft.com/office/drawing/2014/main" id="{F768BAAE-447D-E249-91B8-650693267A88}"/>
                  </a:ext>
                </a:extLst>
              </p14:cNvPr>
              <p14:cNvContentPartPr/>
              <p14:nvPr/>
            </p14:nvContentPartPr>
            <p14:xfrm>
              <a:off x="4072420" y="2743911"/>
              <a:ext cx="423720" cy="249480"/>
            </p14:xfrm>
          </p:contentPart>
        </mc:Choice>
        <mc:Fallback xmlns="">
          <p:pic>
            <p:nvPicPr>
              <p:cNvPr id="121" name="墨迹 122">
                <a:extLst>
                  <a:ext uri="{FF2B5EF4-FFF2-40B4-BE49-F238E27FC236}">
                    <a16:creationId xmlns:a16="http://schemas.microsoft.com/office/drawing/2014/main" id="{F768BAAE-447D-E249-91B8-650693267A8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64860" y="2736351"/>
                <a:ext cx="438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2" name="墨迹 123">
                <a:extLst>
                  <a:ext uri="{FF2B5EF4-FFF2-40B4-BE49-F238E27FC236}">
                    <a16:creationId xmlns:a16="http://schemas.microsoft.com/office/drawing/2014/main" id="{1CEA95D9-3919-2545-AA20-C4E79D01DF18}"/>
                  </a:ext>
                </a:extLst>
              </p14:cNvPr>
              <p14:cNvContentPartPr/>
              <p14:nvPr/>
            </p14:nvContentPartPr>
            <p14:xfrm>
              <a:off x="3145060" y="2974311"/>
              <a:ext cx="473400" cy="37800"/>
            </p14:xfrm>
          </p:contentPart>
        </mc:Choice>
        <mc:Fallback xmlns="">
          <p:pic>
            <p:nvPicPr>
              <p:cNvPr id="122" name="墨迹 123">
                <a:extLst>
                  <a:ext uri="{FF2B5EF4-FFF2-40B4-BE49-F238E27FC236}">
                    <a16:creationId xmlns:a16="http://schemas.microsoft.com/office/drawing/2014/main" id="{1CEA95D9-3919-2545-AA20-C4E79D01DF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37500" y="2966751"/>
                <a:ext cx="488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墨迹 131">
                <a:extLst>
                  <a:ext uri="{FF2B5EF4-FFF2-40B4-BE49-F238E27FC236}">
                    <a16:creationId xmlns:a16="http://schemas.microsoft.com/office/drawing/2014/main" id="{E7D32122-63E9-CB4E-9687-162E67219E75}"/>
                  </a:ext>
                </a:extLst>
              </p14:cNvPr>
              <p14:cNvContentPartPr/>
              <p14:nvPr/>
            </p14:nvContentPartPr>
            <p14:xfrm>
              <a:off x="3487420" y="4076271"/>
              <a:ext cx="405000" cy="25560"/>
            </p14:xfrm>
          </p:contentPart>
        </mc:Choice>
        <mc:Fallback xmlns="">
          <p:pic>
            <p:nvPicPr>
              <p:cNvPr id="131" name="墨迹 131">
                <a:extLst>
                  <a:ext uri="{FF2B5EF4-FFF2-40B4-BE49-F238E27FC236}">
                    <a16:creationId xmlns:a16="http://schemas.microsoft.com/office/drawing/2014/main" id="{E7D32122-63E9-CB4E-9687-162E67219E7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479860" y="4068603"/>
                <a:ext cx="420120" cy="408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4" name="墨迹 134">
                <a:extLst>
                  <a:ext uri="{FF2B5EF4-FFF2-40B4-BE49-F238E27FC236}">
                    <a16:creationId xmlns:a16="http://schemas.microsoft.com/office/drawing/2014/main" id="{98FA3944-2916-A947-9644-45DE1498F19B}"/>
                  </a:ext>
                </a:extLst>
              </p14:cNvPr>
              <p14:cNvContentPartPr/>
              <p14:nvPr/>
            </p14:nvContentPartPr>
            <p14:xfrm>
              <a:off x="1669420" y="3684231"/>
              <a:ext cx="3042000" cy="579240"/>
            </p14:xfrm>
          </p:contentPart>
        </mc:Choice>
        <mc:Fallback xmlns="">
          <p:pic>
            <p:nvPicPr>
              <p:cNvPr id="134" name="墨迹 134">
                <a:extLst>
                  <a:ext uri="{FF2B5EF4-FFF2-40B4-BE49-F238E27FC236}">
                    <a16:creationId xmlns:a16="http://schemas.microsoft.com/office/drawing/2014/main" id="{98FA3944-2916-A947-9644-45DE1498F19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61860" y="3676671"/>
                <a:ext cx="305676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BD35CDE5-BA58-A749-A740-B78F6095FD56}"/>
                  </a:ext>
                </a:extLst>
              </p14:cNvPr>
              <p14:cNvContentPartPr/>
              <p14:nvPr/>
            </p14:nvContentPartPr>
            <p14:xfrm>
              <a:off x="2684260" y="4630311"/>
              <a:ext cx="155880" cy="342000"/>
            </p14:xfrm>
          </p:contentPart>
        </mc:Choice>
        <mc:Fallback xmlns=""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BD35CDE5-BA58-A749-A740-B78F6095FD5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76700" y="4622751"/>
                <a:ext cx="1710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0" name="墨迹 140">
                <a:extLst>
                  <a:ext uri="{FF2B5EF4-FFF2-40B4-BE49-F238E27FC236}">
                    <a16:creationId xmlns:a16="http://schemas.microsoft.com/office/drawing/2014/main" id="{7377A88C-D0B6-FE44-ACBE-791305B83387}"/>
                  </a:ext>
                </a:extLst>
              </p14:cNvPr>
              <p14:cNvContentPartPr/>
              <p14:nvPr/>
            </p14:nvContentPartPr>
            <p14:xfrm>
              <a:off x="2005660" y="4711311"/>
              <a:ext cx="473400" cy="408600"/>
            </p14:xfrm>
          </p:contentPart>
        </mc:Choice>
        <mc:Fallback xmlns="">
          <p:pic>
            <p:nvPicPr>
              <p:cNvPr id="140" name="墨迹 140">
                <a:extLst>
                  <a:ext uri="{FF2B5EF4-FFF2-40B4-BE49-F238E27FC236}">
                    <a16:creationId xmlns:a16="http://schemas.microsoft.com/office/drawing/2014/main" id="{7377A88C-D0B6-FE44-ACBE-791305B833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8100" y="4703751"/>
                <a:ext cx="48852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墨迹 148">
                <a:extLst>
                  <a:ext uri="{FF2B5EF4-FFF2-40B4-BE49-F238E27FC236}">
                    <a16:creationId xmlns:a16="http://schemas.microsoft.com/office/drawing/2014/main" id="{980BA65C-11CD-BC45-87AF-652EE933CAE9}"/>
                  </a:ext>
                </a:extLst>
              </p14:cNvPr>
              <p14:cNvContentPartPr/>
              <p14:nvPr/>
            </p14:nvContentPartPr>
            <p14:xfrm>
              <a:off x="3786220" y="4481631"/>
              <a:ext cx="498240" cy="516240"/>
            </p14:xfrm>
          </p:contentPart>
        </mc:Choice>
        <mc:Fallback xmlns="">
          <p:pic>
            <p:nvPicPr>
              <p:cNvPr id="147" name="墨迹 148">
                <a:extLst>
                  <a:ext uri="{FF2B5EF4-FFF2-40B4-BE49-F238E27FC236}">
                    <a16:creationId xmlns:a16="http://schemas.microsoft.com/office/drawing/2014/main" id="{980BA65C-11CD-BC45-87AF-652EE933CAE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778660" y="4474071"/>
                <a:ext cx="5133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8" name="墨迹 149">
                <a:extLst>
                  <a:ext uri="{FF2B5EF4-FFF2-40B4-BE49-F238E27FC236}">
                    <a16:creationId xmlns:a16="http://schemas.microsoft.com/office/drawing/2014/main" id="{18BEEDBB-CB49-E544-86C7-F074CA038731}"/>
                  </a:ext>
                </a:extLst>
              </p14:cNvPr>
              <p14:cNvContentPartPr/>
              <p14:nvPr/>
            </p14:nvContentPartPr>
            <p14:xfrm>
              <a:off x="3250900" y="4512231"/>
              <a:ext cx="342720" cy="460800"/>
            </p14:xfrm>
          </p:contentPart>
        </mc:Choice>
        <mc:Fallback xmlns="">
          <p:pic>
            <p:nvPicPr>
              <p:cNvPr id="148" name="墨迹 149">
                <a:extLst>
                  <a:ext uri="{FF2B5EF4-FFF2-40B4-BE49-F238E27FC236}">
                    <a16:creationId xmlns:a16="http://schemas.microsoft.com/office/drawing/2014/main" id="{18BEEDBB-CB49-E544-86C7-F074CA0387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43340" y="4504677"/>
                <a:ext cx="357840" cy="475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3" name="墨迹 153">
                <a:extLst>
                  <a:ext uri="{FF2B5EF4-FFF2-40B4-BE49-F238E27FC236}">
                    <a16:creationId xmlns:a16="http://schemas.microsoft.com/office/drawing/2014/main" id="{88760B0B-E4C0-E245-A46F-0A42036B0D8C}"/>
                  </a:ext>
                </a:extLst>
              </p14:cNvPr>
              <p14:cNvContentPartPr/>
              <p14:nvPr/>
            </p14:nvContentPartPr>
            <p14:xfrm>
              <a:off x="6643540" y="2445111"/>
              <a:ext cx="43920" cy="56520"/>
            </p14:xfrm>
          </p:contentPart>
        </mc:Choice>
        <mc:Fallback xmlns="">
          <p:pic>
            <p:nvPicPr>
              <p:cNvPr id="153" name="墨迹 153">
                <a:extLst>
                  <a:ext uri="{FF2B5EF4-FFF2-40B4-BE49-F238E27FC236}">
                    <a16:creationId xmlns:a16="http://schemas.microsoft.com/office/drawing/2014/main" id="{88760B0B-E4C0-E245-A46F-0A42036B0D8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35980" y="2437551"/>
                <a:ext cx="590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6" name="墨迹 155">
                <a:extLst>
                  <a:ext uri="{FF2B5EF4-FFF2-40B4-BE49-F238E27FC236}">
                    <a16:creationId xmlns:a16="http://schemas.microsoft.com/office/drawing/2014/main" id="{2BB261C3-B758-594B-9E43-AF1187808F54}"/>
                  </a:ext>
                </a:extLst>
              </p14:cNvPr>
              <p14:cNvContentPartPr/>
              <p14:nvPr/>
            </p14:nvContentPartPr>
            <p14:xfrm>
              <a:off x="6670080" y="2384048"/>
              <a:ext cx="187200" cy="3677040"/>
            </p14:xfrm>
          </p:contentPart>
        </mc:Choice>
        <mc:Fallback xmlns="">
          <p:pic>
            <p:nvPicPr>
              <p:cNvPr id="156" name="墨迹 155">
                <a:extLst>
                  <a:ext uri="{FF2B5EF4-FFF2-40B4-BE49-F238E27FC236}">
                    <a16:creationId xmlns:a16="http://schemas.microsoft.com/office/drawing/2014/main" id="{2BB261C3-B758-594B-9E43-AF1187808F5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62520" y="2376848"/>
                <a:ext cx="202320" cy="36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墨迹 160">
                <a:extLst>
                  <a:ext uri="{FF2B5EF4-FFF2-40B4-BE49-F238E27FC236}">
                    <a16:creationId xmlns:a16="http://schemas.microsoft.com/office/drawing/2014/main" id="{6FC68AF5-9EEF-F54C-809C-A9086B13EDE5}"/>
                  </a:ext>
                </a:extLst>
              </p14:cNvPr>
              <p14:cNvContentPartPr/>
              <p14:nvPr/>
            </p14:nvContentPartPr>
            <p14:xfrm>
              <a:off x="6761466" y="2275169"/>
              <a:ext cx="3647880" cy="169560"/>
            </p14:xfrm>
          </p:contentPart>
        </mc:Choice>
        <mc:Fallback xmlns="">
          <p:pic>
            <p:nvPicPr>
              <p:cNvPr id="160" name="墨迹 160">
                <a:extLst>
                  <a:ext uri="{FF2B5EF4-FFF2-40B4-BE49-F238E27FC236}">
                    <a16:creationId xmlns:a16="http://schemas.microsoft.com/office/drawing/2014/main" id="{6FC68AF5-9EEF-F54C-809C-A9086B13ED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53906" y="2267969"/>
                <a:ext cx="3662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4" name="墨迹 164">
                <a:extLst>
                  <a:ext uri="{FF2B5EF4-FFF2-40B4-BE49-F238E27FC236}">
                    <a16:creationId xmlns:a16="http://schemas.microsoft.com/office/drawing/2014/main" id="{39BD3C60-353C-764F-8D6A-7A433636456A}"/>
                  </a:ext>
                </a:extLst>
              </p14:cNvPr>
              <p14:cNvContentPartPr/>
              <p14:nvPr/>
            </p14:nvContentPartPr>
            <p14:xfrm>
              <a:off x="6897742" y="2366768"/>
              <a:ext cx="3752640" cy="3753000"/>
            </p14:xfrm>
          </p:contentPart>
        </mc:Choice>
        <mc:Fallback xmlns="">
          <p:pic>
            <p:nvPicPr>
              <p:cNvPr id="164" name="墨迹 164">
                <a:extLst>
                  <a:ext uri="{FF2B5EF4-FFF2-40B4-BE49-F238E27FC236}">
                    <a16:creationId xmlns:a16="http://schemas.microsoft.com/office/drawing/2014/main" id="{39BD3C60-353C-764F-8D6A-7A43363645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890182" y="2359207"/>
                <a:ext cx="3767760" cy="3768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0" name="墨迹 170">
                <a:extLst>
                  <a:ext uri="{FF2B5EF4-FFF2-40B4-BE49-F238E27FC236}">
                    <a16:creationId xmlns:a16="http://schemas.microsoft.com/office/drawing/2014/main" id="{8F8B34FA-229F-394C-A0F5-8D139036E0C6}"/>
                  </a:ext>
                </a:extLst>
              </p14:cNvPr>
              <p14:cNvContentPartPr/>
              <p14:nvPr/>
            </p14:nvContentPartPr>
            <p14:xfrm>
              <a:off x="6705142" y="3160208"/>
              <a:ext cx="3697200" cy="140400"/>
            </p14:xfrm>
          </p:contentPart>
        </mc:Choice>
        <mc:Fallback xmlns="">
          <p:pic>
            <p:nvPicPr>
              <p:cNvPr id="170" name="墨迹 170">
                <a:extLst>
                  <a:ext uri="{FF2B5EF4-FFF2-40B4-BE49-F238E27FC236}">
                    <a16:creationId xmlns:a16="http://schemas.microsoft.com/office/drawing/2014/main" id="{8F8B34FA-229F-394C-A0F5-8D139036E0C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97582" y="3153008"/>
                <a:ext cx="37119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墨迹 173">
                <a:extLst>
                  <a:ext uri="{FF2B5EF4-FFF2-40B4-BE49-F238E27FC236}">
                    <a16:creationId xmlns:a16="http://schemas.microsoft.com/office/drawing/2014/main" id="{19153F75-C34E-E142-870D-DFBA34A1D12C}"/>
                  </a:ext>
                </a:extLst>
              </p14:cNvPr>
              <p14:cNvContentPartPr/>
              <p14:nvPr/>
            </p14:nvContentPartPr>
            <p14:xfrm>
              <a:off x="6751942" y="3924848"/>
              <a:ext cx="3530880" cy="122760"/>
            </p14:xfrm>
          </p:contentPart>
        </mc:Choice>
        <mc:Fallback xmlns="">
          <p:pic>
            <p:nvPicPr>
              <p:cNvPr id="173" name="墨迹 173">
                <a:extLst>
                  <a:ext uri="{FF2B5EF4-FFF2-40B4-BE49-F238E27FC236}">
                    <a16:creationId xmlns:a16="http://schemas.microsoft.com/office/drawing/2014/main" id="{19153F75-C34E-E142-870D-DFBA34A1D12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44382" y="3917288"/>
                <a:ext cx="35460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5" name="墨迹 174">
                <a:extLst>
                  <a:ext uri="{FF2B5EF4-FFF2-40B4-BE49-F238E27FC236}">
                    <a16:creationId xmlns:a16="http://schemas.microsoft.com/office/drawing/2014/main" id="{2E84B85B-F6E1-5449-B80A-7C150CD1012C}"/>
                  </a:ext>
                </a:extLst>
              </p14:cNvPr>
              <p14:cNvContentPartPr/>
              <p14:nvPr/>
            </p14:nvContentPartPr>
            <p14:xfrm>
              <a:off x="6763462" y="4753568"/>
              <a:ext cx="3560040" cy="163800"/>
            </p14:xfrm>
          </p:contentPart>
        </mc:Choice>
        <mc:Fallback xmlns="">
          <p:pic>
            <p:nvPicPr>
              <p:cNvPr id="175" name="墨迹 174">
                <a:extLst>
                  <a:ext uri="{FF2B5EF4-FFF2-40B4-BE49-F238E27FC236}">
                    <a16:creationId xmlns:a16="http://schemas.microsoft.com/office/drawing/2014/main" id="{2E84B85B-F6E1-5449-B80A-7C150CD1012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55902" y="4746008"/>
                <a:ext cx="3575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0" name="墨迹 180">
                <a:extLst>
                  <a:ext uri="{FF2B5EF4-FFF2-40B4-BE49-F238E27FC236}">
                    <a16:creationId xmlns:a16="http://schemas.microsoft.com/office/drawing/2014/main" id="{F5A8D1A5-B15D-5B42-B6BC-6B341A5288E3}"/>
                  </a:ext>
                </a:extLst>
              </p14:cNvPr>
              <p14:cNvContentPartPr/>
              <p14:nvPr/>
            </p14:nvContentPartPr>
            <p14:xfrm>
              <a:off x="7353460" y="1343151"/>
              <a:ext cx="2200002" cy="4863377"/>
            </p14:xfrm>
          </p:contentPart>
        </mc:Choice>
        <mc:Fallback xmlns="">
          <p:pic>
            <p:nvPicPr>
              <p:cNvPr id="180" name="墨迹 180">
                <a:extLst>
                  <a:ext uri="{FF2B5EF4-FFF2-40B4-BE49-F238E27FC236}">
                    <a16:creationId xmlns:a16="http://schemas.microsoft.com/office/drawing/2014/main" id="{F5A8D1A5-B15D-5B42-B6BC-6B341A5288E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45900" y="1335590"/>
                <a:ext cx="2215122" cy="4878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84" name="墨迹 184">
                <a:extLst>
                  <a:ext uri="{FF2B5EF4-FFF2-40B4-BE49-F238E27FC236}">
                    <a16:creationId xmlns:a16="http://schemas.microsoft.com/office/drawing/2014/main" id="{6559FEEB-0D86-3E45-A96D-74E55CD4DDA7}"/>
                  </a:ext>
                </a:extLst>
              </p14:cNvPr>
              <p14:cNvContentPartPr/>
              <p14:nvPr/>
            </p14:nvContentPartPr>
            <p14:xfrm>
              <a:off x="6675982" y="5482928"/>
              <a:ext cx="3817080" cy="64440"/>
            </p14:xfrm>
          </p:contentPart>
        </mc:Choice>
        <mc:Fallback xmlns="">
          <p:pic>
            <p:nvPicPr>
              <p:cNvPr id="184" name="墨迹 184">
                <a:extLst>
                  <a:ext uri="{FF2B5EF4-FFF2-40B4-BE49-F238E27FC236}">
                    <a16:creationId xmlns:a16="http://schemas.microsoft.com/office/drawing/2014/main" id="{6559FEEB-0D86-3E45-A96D-74E55CD4DD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68422" y="5475368"/>
                <a:ext cx="38322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2" name="墨迹 192">
                <a:extLst>
                  <a:ext uri="{FF2B5EF4-FFF2-40B4-BE49-F238E27FC236}">
                    <a16:creationId xmlns:a16="http://schemas.microsoft.com/office/drawing/2014/main" id="{F9F1983E-62DB-794A-ACD5-5895FB201BC9}"/>
                  </a:ext>
                </a:extLst>
              </p14:cNvPr>
              <p14:cNvContentPartPr/>
              <p14:nvPr/>
            </p14:nvContentPartPr>
            <p14:xfrm>
              <a:off x="5970022" y="2676008"/>
              <a:ext cx="636480" cy="356400"/>
            </p14:xfrm>
          </p:contentPart>
        </mc:Choice>
        <mc:Fallback xmlns="">
          <p:pic>
            <p:nvPicPr>
              <p:cNvPr id="192" name="墨迹 192">
                <a:extLst>
                  <a:ext uri="{FF2B5EF4-FFF2-40B4-BE49-F238E27FC236}">
                    <a16:creationId xmlns:a16="http://schemas.microsoft.com/office/drawing/2014/main" id="{F9F1983E-62DB-794A-ACD5-5895FB201BC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62462" y="2668448"/>
                <a:ext cx="6516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0" name="墨迹 200">
                <a:extLst>
                  <a:ext uri="{FF2B5EF4-FFF2-40B4-BE49-F238E27FC236}">
                    <a16:creationId xmlns:a16="http://schemas.microsoft.com/office/drawing/2014/main" id="{16000B01-5420-6446-8A5F-E2E51F30446A}"/>
                  </a:ext>
                </a:extLst>
              </p14:cNvPr>
              <p14:cNvContentPartPr/>
              <p14:nvPr/>
            </p14:nvContentPartPr>
            <p14:xfrm>
              <a:off x="9640582" y="5560328"/>
              <a:ext cx="759240" cy="421560"/>
            </p14:xfrm>
          </p:contentPart>
        </mc:Choice>
        <mc:Fallback xmlns="">
          <p:pic>
            <p:nvPicPr>
              <p:cNvPr id="200" name="墨迹 200">
                <a:extLst>
                  <a:ext uri="{FF2B5EF4-FFF2-40B4-BE49-F238E27FC236}">
                    <a16:creationId xmlns:a16="http://schemas.microsoft.com/office/drawing/2014/main" id="{16000B01-5420-6446-8A5F-E2E51F30446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33018" y="5552774"/>
                <a:ext cx="776888" cy="436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1" name="墨迹 211">
                <a:extLst>
                  <a:ext uri="{FF2B5EF4-FFF2-40B4-BE49-F238E27FC236}">
                    <a16:creationId xmlns:a16="http://schemas.microsoft.com/office/drawing/2014/main" id="{4C4EB592-2AF8-0D46-BFC1-580105B4FB75}"/>
                  </a:ext>
                </a:extLst>
              </p14:cNvPr>
              <p14:cNvContentPartPr/>
              <p14:nvPr/>
            </p14:nvContentPartPr>
            <p14:xfrm>
              <a:off x="9640582" y="6346568"/>
              <a:ext cx="962640" cy="333360"/>
            </p14:xfrm>
          </p:contentPart>
        </mc:Choice>
        <mc:Fallback xmlns="">
          <p:pic>
            <p:nvPicPr>
              <p:cNvPr id="211" name="墨迹 211">
                <a:extLst>
                  <a:ext uri="{FF2B5EF4-FFF2-40B4-BE49-F238E27FC236}">
                    <a16:creationId xmlns:a16="http://schemas.microsoft.com/office/drawing/2014/main" id="{4C4EB592-2AF8-0D46-BFC1-580105B4FB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33022" y="6339360"/>
                <a:ext cx="977760" cy="348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6" name="墨迹 216">
                <a:extLst>
                  <a:ext uri="{FF2B5EF4-FFF2-40B4-BE49-F238E27FC236}">
                    <a16:creationId xmlns:a16="http://schemas.microsoft.com/office/drawing/2014/main" id="{97125F01-8B44-FF41-A4B2-E1CD58DB5E12}"/>
                  </a:ext>
                </a:extLst>
              </p14:cNvPr>
              <p14:cNvContentPartPr/>
              <p14:nvPr/>
            </p14:nvContentPartPr>
            <p14:xfrm>
              <a:off x="1604662" y="5774888"/>
              <a:ext cx="836640" cy="490680"/>
            </p14:xfrm>
          </p:contentPart>
        </mc:Choice>
        <mc:Fallback xmlns="">
          <p:pic>
            <p:nvPicPr>
              <p:cNvPr id="216" name="墨迹 216">
                <a:extLst>
                  <a:ext uri="{FF2B5EF4-FFF2-40B4-BE49-F238E27FC236}">
                    <a16:creationId xmlns:a16="http://schemas.microsoft.com/office/drawing/2014/main" id="{97125F01-8B44-FF41-A4B2-E1CD58DB5E1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597105" y="5767328"/>
                <a:ext cx="851394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0" name="墨迹 232">
                <a:extLst>
                  <a:ext uri="{FF2B5EF4-FFF2-40B4-BE49-F238E27FC236}">
                    <a16:creationId xmlns:a16="http://schemas.microsoft.com/office/drawing/2014/main" id="{F8F45422-8E9A-434C-8446-1E0C5E94B15D}"/>
                  </a:ext>
                </a:extLst>
              </p14:cNvPr>
              <p14:cNvContentPartPr/>
              <p14:nvPr/>
            </p14:nvContentPartPr>
            <p14:xfrm>
              <a:off x="5193862" y="5717288"/>
              <a:ext cx="857520" cy="303120"/>
            </p14:xfrm>
          </p:contentPart>
        </mc:Choice>
        <mc:Fallback xmlns="">
          <p:pic>
            <p:nvPicPr>
              <p:cNvPr id="230" name="墨迹 232">
                <a:extLst>
                  <a:ext uri="{FF2B5EF4-FFF2-40B4-BE49-F238E27FC236}">
                    <a16:creationId xmlns:a16="http://schemas.microsoft.com/office/drawing/2014/main" id="{F8F45422-8E9A-434C-8446-1E0C5E94B1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86302" y="5709728"/>
                <a:ext cx="8726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1" name="墨迹 233">
                <a:extLst>
                  <a:ext uri="{FF2B5EF4-FFF2-40B4-BE49-F238E27FC236}">
                    <a16:creationId xmlns:a16="http://schemas.microsoft.com/office/drawing/2014/main" id="{73122EAF-DD78-9444-AB9E-FE90D208D155}"/>
                  </a:ext>
                </a:extLst>
              </p14:cNvPr>
              <p14:cNvContentPartPr/>
              <p14:nvPr/>
            </p14:nvContentPartPr>
            <p14:xfrm>
              <a:off x="4320862" y="5431088"/>
              <a:ext cx="523080" cy="892080"/>
            </p14:xfrm>
          </p:contentPart>
        </mc:Choice>
        <mc:Fallback xmlns="">
          <p:pic>
            <p:nvPicPr>
              <p:cNvPr id="231" name="墨迹 233">
                <a:extLst>
                  <a:ext uri="{FF2B5EF4-FFF2-40B4-BE49-F238E27FC236}">
                    <a16:creationId xmlns:a16="http://schemas.microsoft.com/office/drawing/2014/main" id="{73122EAF-DD78-9444-AB9E-FE90D208D15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313302" y="5423528"/>
                <a:ext cx="538200" cy="90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2" name="墨迹 234">
                <a:extLst>
                  <a:ext uri="{FF2B5EF4-FFF2-40B4-BE49-F238E27FC236}">
                    <a16:creationId xmlns:a16="http://schemas.microsoft.com/office/drawing/2014/main" id="{31F168F1-CBB0-684E-AC8F-2331CDE91C8B}"/>
                  </a:ext>
                </a:extLst>
              </p14:cNvPr>
              <p14:cNvContentPartPr/>
              <p14:nvPr/>
            </p14:nvContentPartPr>
            <p14:xfrm>
              <a:off x="2882662" y="5704688"/>
              <a:ext cx="1050840" cy="385560"/>
            </p14:xfrm>
          </p:contentPart>
        </mc:Choice>
        <mc:Fallback xmlns="">
          <p:pic>
            <p:nvPicPr>
              <p:cNvPr id="232" name="墨迹 234">
                <a:extLst>
                  <a:ext uri="{FF2B5EF4-FFF2-40B4-BE49-F238E27FC236}">
                    <a16:creationId xmlns:a16="http://schemas.microsoft.com/office/drawing/2014/main" id="{31F168F1-CBB0-684E-AC8F-2331CDE91C8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75102" y="5697128"/>
                <a:ext cx="1065960" cy="4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893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6">
                <a:extLst>
                  <a:ext uri="{FF2B5EF4-FFF2-40B4-BE49-F238E27FC236}">
                    <a16:creationId xmlns:a16="http://schemas.microsoft.com/office/drawing/2014/main" id="{95E7C69C-A812-3148-B847-66DE8ADFA23B}"/>
                  </a:ext>
                </a:extLst>
              </p14:cNvPr>
              <p14:cNvContentPartPr/>
              <p14:nvPr/>
            </p14:nvContentPartPr>
            <p14:xfrm>
              <a:off x="1177660" y="714591"/>
              <a:ext cx="2994840" cy="2901240"/>
            </p14:xfrm>
          </p:contentPart>
        </mc:Choice>
        <mc:Fallback xmlns="">
          <p:pic>
            <p:nvPicPr>
              <p:cNvPr id="6" name="墨迹 6">
                <a:extLst>
                  <a:ext uri="{FF2B5EF4-FFF2-40B4-BE49-F238E27FC236}">
                    <a16:creationId xmlns:a16="http://schemas.microsoft.com/office/drawing/2014/main" id="{95E7C69C-A812-3148-B847-66DE8ADFA2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0100" y="707032"/>
                <a:ext cx="3009960" cy="2915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10">
                <a:extLst>
                  <a:ext uri="{FF2B5EF4-FFF2-40B4-BE49-F238E27FC236}">
                    <a16:creationId xmlns:a16="http://schemas.microsoft.com/office/drawing/2014/main" id="{C41D6E3B-32AC-8848-9315-3BF9527E28EA}"/>
                  </a:ext>
                </a:extLst>
              </p14:cNvPr>
              <p14:cNvContentPartPr/>
              <p14:nvPr/>
            </p14:nvContentPartPr>
            <p14:xfrm>
              <a:off x="1364500" y="3329271"/>
              <a:ext cx="2745720" cy="455040"/>
            </p14:xfrm>
          </p:contentPart>
        </mc:Choice>
        <mc:Fallback xmlns="">
          <p:pic>
            <p:nvPicPr>
              <p:cNvPr id="10" name="墨迹 10">
                <a:extLst>
                  <a:ext uri="{FF2B5EF4-FFF2-40B4-BE49-F238E27FC236}">
                    <a16:creationId xmlns:a16="http://schemas.microsoft.com/office/drawing/2014/main" id="{C41D6E3B-32AC-8848-9315-3BF9527E28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940" y="3321705"/>
                <a:ext cx="2760840" cy="470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墨迹 18">
                <a:extLst>
                  <a:ext uri="{FF2B5EF4-FFF2-40B4-BE49-F238E27FC236}">
                    <a16:creationId xmlns:a16="http://schemas.microsoft.com/office/drawing/2014/main" id="{A950E464-1BE2-204B-8CD8-A08F5E7455E5}"/>
                  </a:ext>
                </a:extLst>
              </p14:cNvPr>
              <p14:cNvContentPartPr/>
              <p14:nvPr/>
            </p14:nvContentPartPr>
            <p14:xfrm>
              <a:off x="1230220" y="791991"/>
              <a:ext cx="2842560" cy="3054240"/>
            </p14:xfrm>
          </p:contentPart>
        </mc:Choice>
        <mc:Fallback xmlns="">
          <p:pic>
            <p:nvPicPr>
              <p:cNvPr id="18" name="墨迹 18">
                <a:extLst>
                  <a:ext uri="{FF2B5EF4-FFF2-40B4-BE49-F238E27FC236}">
                    <a16:creationId xmlns:a16="http://schemas.microsoft.com/office/drawing/2014/main" id="{A950E464-1BE2-204B-8CD8-A08F5E7455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22660" y="784431"/>
                <a:ext cx="2857680" cy="30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墨迹 26">
                <a:extLst>
                  <a:ext uri="{FF2B5EF4-FFF2-40B4-BE49-F238E27FC236}">
                    <a16:creationId xmlns:a16="http://schemas.microsoft.com/office/drawing/2014/main" id="{CBD67657-039A-E147-A65B-19A0FB041B13}"/>
                  </a:ext>
                </a:extLst>
              </p14:cNvPr>
              <p14:cNvContentPartPr/>
              <p14:nvPr/>
            </p14:nvContentPartPr>
            <p14:xfrm>
              <a:off x="1333180" y="1144071"/>
              <a:ext cx="486360" cy="983880"/>
            </p14:xfrm>
          </p:contentPart>
        </mc:Choice>
        <mc:Fallback xmlns="">
          <p:pic>
            <p:nvPicPr>
              <p:cNvPr id="26" name="墨迹 26">
                <a:extLst>
                  <a:ext uri="{FF2B5EF4-FFF2-40B4-BE49-F238E27FC236}">
                    <a16:creationId xmlns:a16="http://schemas.microsoft.com/office/drawing/2014/main" id="{CBD67657-039A-E147-A65B-19A0FB041B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5614" y="1136511"/>
                <a:ext cx="501491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墨迹 78">
                <a:extLst>
                  <a:ext uri="{FF2B5EF4-FFF2-40B4-BE49-F238E27FC236}">
                    <a16:creationId xmlns:a16="http://schemas.microsoft.com/office/drawing/2014/main" id="{70510162-0C22-7B46-B975-0CF527472874}"/>
                  </a:ext>
                </a:extLst>
              </p14:cNvPr>
              <p14:cNvContentPartPr/>
              <p14:nvPr/>
            </p14:nvContentPartPr>
            <p14:xfrm>
              <a:off x="1706860" y="3161151"/>
              <a:ext cx="2408760" cy="461160"/>
            </p14:xfrm>
          </p:contentPart>
        </mc:Choice>
        <mc:Fallback xmlns="">
          <p:pic>
            <p:nvPicPr>
              <p:cNvPr id="75" name="墨迹 78">
                <a:extLst>
                  <a:ext uri="{FF2B5EF4-FFF2-40B4-BE49-F238E27FC236}">
                    <a16:creationId xmlns:a16="http://schemas.microsoft.com/office/drawing/2014/main" id="{70510162-0C22-7B46-B975-0CF5274728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9300" y="3153591"/>
                <a:ext cx="242388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墨迹 79">
                <a:extLst>
                  <a:ext uri="{FF2B5EF4-FFF2-40B4-BE49-F238E27FC236}">
                    <a16:creationId xmlns:a16="http://schemas.microsoft.com/office/drawing/2014/main" id="{AE82A5DD-1134-494C-BC60-BD155927CC87}"/>
                  </a:ext>
                </a:extLst>
              </p14:cNvPr>
              <p14:cNvContentPartPr/>
              <p14:nvPr/>
            </p14:nvContentPartPr>
            <p14:xfrm>
              <a:off x="3039220" y="2314431"/>
              <a:ext cx="951480" cy="610200"/>
            </p14:xfrm>
          </p:contentPart>
        </mc:Choice>
        <mc:Fallback xmlns="">
          <p:pic>
            <p:nvPicPr>
              <p:cNvPr id="76" name="墨迹 79">
                <a:extLst>
                  <a:ext uri="{FF2B5EF4-FFF2-40B4-BE49-F238E27FC236}">
                    <a16:creationId xmlns:a16="http://schemas.microsoft.com/office/drawing/2014/main" id="{AE82A5DD-1134-494C-BC60-BD155927CC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31660" y="2306875"/>
                <a:ext cx="966600" cy="625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7" name="墨迹 80">
                <a:extLst>
                  <a:ext uri="{FF2B5EF4-FFF2-40B4-BE49-F238E27FC236}">
                    <a16:creationId xmlns:a16="http://schemas.microsoft.com/office/drawing/2014/main" id="{D6A20DF2-3613-6F4B-80BB-A2435098989F}"/>
                  </a:ext>
                </a:extLst>
              </p14:cNvPr>
              <p14:cNvContentPartPr/>
              <p14:nvPr/>
            </p14:nvContentPartPr>
            <p14:xfrm>
              <a:off x="1470340" y="2457711"/>
              <a:ext cx="1096200" cy="516240"/>
            </p14:xfrm>
          </p:contentPart>
        </mc:Choice>
        <mc:Fallback xmlns="">
          <p:pic>
            <p:nvPicPr>
              <p:cNvPr id="77" name="墨迹 80">
                <a:extLst>
                  <a:ext uri="{FF2B5EF4-FFF2-40B4-BE49-F238E27FC236}">
                    <a16:creationId xmlns:a16="http://schemas.microsoft.com/office/drawing/2014/main" id="{D6A20DF2-3613-6F4B-80BB-A2435098989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62780" y="2450151"/>
                <a:ext cx="111096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8" name="墨迹 81">
                <a:extLst>
                  <a:ext uri="{FF2B5EF4-FFF2-40B4-BE49-F238E27FC236}">
                    <a16:creationId xmlns:a16="http://schemas.microsoft.com/office/drawing/2014/main" id="{C7BBEAD7-D788-D24F-B704-4F5058277A81}"/>
                  </a:ext>
                </a:extLst>
              </p14:cNvPr>
              <p14:cNvContentPartPr/>
              <p14:nvPr/>
            </p14:nvContentPartPr>
            <p14:xfrm>
              <a:off x="2117620" y="994671"/>
              <a:ext cx="1874520" cy="1090080"/>
            </p14:xfrm>
          </p:contentPart>
        </mc:Choice>
        <mc:Fallback xmlns="">
          <p:pic>
            <p:nvPicPr>
              <p:cNvPr id="78" name="墨迹 81">
                <a:extLst>
                  <a:ext uri="{FF2B5EF4-FFF2-40B4-BE49-F238E27FC236}">
                    <a16:creationId xmlns:a16="http://schemas.microsoft.com/office/drawing/2014/main" id="{C7BBEAD7-D788-D24F-B704-4F5058277A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0059" y="987109"/>
                <a:ext cx="1889643" cy="1105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31955521-1CB6-5D49-8101-7A87BAD42ED4}"/>
                  </a:ext>
                </a:extLst>
              </p14:cNvPr>
              <p14:cNvContentPartPr/>
              <p14:nvPr/>
            </p14:nvContentPartPr>
            <p14:xfrm>
              <a:off x="2447740" y="322191"/>
              <a:ext cx="25200" cy="6480"/>
            </p14:xfrm>
          </p:contentPart>
        </mc:Choice>
        <mc:Fallback xmlns=""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31955521-1CB6-5D49-8101-7A87BAD42E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93740" y="214551"/>
                <a:ext cx="1328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DB9297A5-E5BA-9245-B2D4-D8146E127FF4}"/>
                  </a:ext>
                </a:extLst>
              </p14:cNvPr>
              <p14:cNvContentPartPr/>
              <p14:nvPr/>
            </p14:nvContentPartPr>
            <p14:xfrm>
              <a:off x="2453860" y="259911"/>
              <a:ext cx="442440" cy="4286880"/>
            </p14:xfrm>
          </p:contentPart>
        </mc:Choice>
        <mc:Fallback xmlns=""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DB9297A5-E5BA-9245-B2D4-D8146E127F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00220" y="152271"/>
                <a:ext cx="550080" cy="45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7FE1F4DE-F8F1-6148-A054-962646C9F808}"/>
                  </a:ext>
                </a:extLst>
              </p14:cNvPr>
              <p14:cNvContentPartPr/>
              <p14:nvPr/>
            </p14:nvContentPartPr>
            <p14:xfrm>
              <a:off x="810460" y="2096631"/>
              <a:ext cx="3486600" cy="293040"/>
            </p14:xfrm>
          </p:contentPart>
        </mc:Choice>
        <mc:Fallback xmlns=""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7FE1F4DE-F8F1-6148-A054-962646C9F8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6460" y="1988631"/>
                <a:ext cx="359424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墨迹 94">
                <a:extLst>
                  <a:ext uri="{FF2B5EF4-FFF2-40B4-BE49-F238E27FC236}">
                    <a16:creationId xmlns:a16="http://schemas.microsoft.com/office/drawing/2014/main" id="{B8BBB96B-E77E-954E-83FC-C726288DBD38}"/>
                  </a:ext>
                </a:extLst>
              </p14:cNvPr>
              <p14:cNvContentPartPr/>
              <p14:nvPr/>
            </p14:nvContentPartPr>
            <p14:xfrm>
              <a:off x="5168980" y="697311"/>
              <a:ext cx="2582640" cy="1081440"/>
            </p14:xfrm>
          </p:contentPart>
        </mc:Choice>
        <mc:Fallback xmlns="">
          <p:pic>
            <p:nvPicPr>
              <p:cNvPr id="94" name="墨迹 94">
                <a:extLst>
                  <a:ext uri="{FF2B5EF4-FFF2-40B4-BE49-F238E27FC236}">
                    <a16:creationId xmlns:a16="http://schemas.microsoft.com/office/drawing/2014/main" id="{B8BBB96B-E77E-954E-83FC-C726288DBD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61420" y="689751"/>
                <a:ext cx="2597760" cy="10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1" name="墨迹 112">
                <a:extLst>
                  <a:ext uri="{FF2B5EF4-FFF2-40B4-BE49-F238E27FC236}">
                    <a16:creationId xmlns:a16="http://schemas.microsoft.com/office/drawing/2014/main" id="{1CC22E95-C466-8545-8AC7-547FC5A617A9}"/>
                  </a:ext>
                </a:extLst>
              </p14:cNvPr>
              <p14:cNvContentPartPr/>
              <p14:nvPr/>
            </p14:nvContentPartPr>
            <p14:xfrm>
              <a:off x="6662980" y="1974231"/>
              <a:ext cx="3156120" cy="904320"/>
            </p14:xfrm>
          </p:contentPart>
        </mc:Choice>
        <mc:Fallback xmlns="">
          <p:pic>
            <p:nvPicPr>
              <p:cNvPr id="111" name="墨迹 112">
                <a:extLst>
                  <a:ext uri="{FF2B5EF4-FFF2-40B4-BE49-F238E27FC236}">
                    <a16:creationId xmlns:a16="http://schemas.microsoft.com/office/drawing/2014/main" id="{1CC22E95-C466-8545-8AC7-547FC5A617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55420" y="1966671"/>
                <a:ext cx="317124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2" name="墨迹 113">
                <a:extLst>
                  <a:ext uri="{FF2B5EF4-FFF2-40B4-BE49-F238E27FC236}">
                    <a16:creationId xmlns:a16="http://schemas.microsoft.com/office/drawing/2014/main" id="{4B9620F6-7AB7-8B45-A0E2-F1686B1A17C0}"/>
                  </a:ext>
                </a:extLst>
              </p14:cNvPr>
              <p14:cNvContentPartPr/>
              <p14:nvPr/>
            </p14:nvContentPartPr>
            <p14:xfrm>
              <a:off x="5697460" y="2040471"/>
              <a:ext cx="660240" cy="660240"/>
            </p14:xfrm>
          </p:contentPart>
        </mc:Choice>
        <mc:Fallback xmlns="">
          <p:pic>
            <p:nvPicPr>
              <p:cNvPr id="112" name="墨迹 113">
                <a:extLst>
                  <a:ext uri="{FF2B5EF4-FFF2-40B4-BE49-F238E27FC236}">
                    <a16:creationId xmlns:a16="http://schemas.microsoft.com/office/drawing/2014/main" id="{4B9620F6-7AB7-8B45-A0E2-F1686B1A17C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89900" y="2032911"/>
                <a:ext cx="6753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8" name="墨迹 117">
                <a:extLst>
                  <a:ext uri="{FF2B5EF4-FFF2-40B4-BE49-F238E27FC236}">
                    <a16:creationId xmlns:a16="http://schemas.microsoft.com/office/drawing/2014/main" id="{014BB20F-EA7C-6447-B65A-3DC09E8F9D20}"/>
                  </a:ext>
                </a:extLst>
              </p14:cNvPr>
              <p14:cNvContentPartPr/>
              <p14:nvPr/>
            </p14:nvContentPartPr>
            <p14:xfrm>
              <a:off x="4875580" y="1412631"/>
              <a:ext cx="56520" cy="236160"/>
            </p14:xfrm>
          </p:contentPart>
        </mc:Choice>
        <mc:Fallback xmlns="">
          <p:pic>
            <p:nvPicPr>
              <p:cNvPr id="118" name="墨迹 117">
                <a:extLst>
                  <a:ext uri="{FF2B5EF4-FFF2-40B4-BE49-F238E27FC236}">
                    <a16:creationId xmlns:a16="http://schemas.microsoft.com/office/drawing/2014/main" id="{014BB20F-EA7C-6447-B65A-3DC09E8F9D2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68020" y="1405071"/>
                <a:ext cx="712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墨迹 119">
                <a:extLst>
                  <a:ext uri="{FF2B5EF4-FFF2-40B4-BE49-F238E27FC236}">
                    <a16:creationId xmlns:a16="http://schemas.microsoft.com/office/drawing/2014/main" id="{CEF54C25-9A1D-FE45-93DF-B4EE30327D18}"/>
                  </a:ext>
                </a:extLst>
              </p14:cNvPr>
              <p14:cNvContentPartPr/>
              <p14:nvPr/>
            </p14:nvContentPartPr>
            <p14:xfrm>
              <a:off x="4421260" y="1218591"/>
              <a:ext cx="293040" cy="317880"/>
            </p14:xfrm>
          </p:contentPart>
        </mc:Choice>
        <mc:Fallback xmlns="">
          <p:pic>
            <p:nvPicPr>
              <p:cNvPr id="119" name="墨迹 119">
                <a:extLst>
                  <a:ext uri="{FF2B5EF4-FFF2-40B4-BE49-F238E27FC236}">
                    <a16:creationId xmlns:a16="http://schemas.microsoft.com/office/drawing/2014/main" id="{CEF54C25-9A1D-FE45-93DF-B4EE30327D1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13700" y="1211391"/>
                <a:ext cx="3081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墨迹 124">
                <a:extLst>
                  <a:ext uri="{FF2B5EF4-FFF2-40B4-BE49-F238E27FC236}">
                    <a16:creationId xmlns:a16="http://schemas.microsoft.com/office/drawing/2014/main" id="{561F0176-7238-2D45-B2F8-3AFE23907B3F}"/>
                  </a:ext>
                </a:extLst>
              </p14:cNvPr>
              <p14:cNvContentPartPr/>
              <p14:nvPr/>
            </p14:nvContentPartPr>
            <p14:xfrm>
              <a:off x="4433500" y="2015631"/>
              <a:ext cx="473400" cy="305640"/>
            </p14:xfrm>
          </p:contentPart>
        </mc:Choice>
        <mc:Fallback xmlns="">
          <p:pic>
            <p:nvPicPr>
              <p:cNvPr id="124" name="墨迹 124">
                <a:extLst>
                  <a:ext uri="{FF2B5EF4-FFF2-40B4-BE49-F238E27FC236}">
                    <a16:creationId xmlns:a16="http://schemas.microsoft.com/office/drawing/2014/main" id="{561F0176-7238-2D45-B2F8-3AFE23907B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25940" y="2008062"/>
                <a:ext cx="488520" cy="320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73555026-1D8E-B94A-A2D9-BE0F98DD59B0}"/>
                  </a:ext>
                </a:extLst>
              </p14:cNvPr>
              <p14:cNvContentPartPr/>
              <p14:nvPr/>
            </p14:nvContentPartPr>
            <p14:xfrm>
              <a:off x="4732300" y="2165031"/>
              <a:ext cx="68760" cy="56520"/>
            </p14:xfrm>
          </p:contentPart>
        </mc:Choice>
        <mc:Fallback xmlns=""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73555026-1D8E-B94A-A2D9-BE0F98DD59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4740" y="2157471"/>
                <a:ext cx="8388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0" name="墨迹 130">
                <a:extLst>
                  <a:ext uri="{FF2B5EF4-FFF2-40B4-BE49-F238E27FC236}">
                    <a16:creationId xmlns:a16="http://schemas.microsoft.com/office/drawing/2014/main" id="{45DFE75D-B9D3-624F-8BAE-86F847088294}"/>
                  </a:ext>
                </a:extLst>
              </p14:cNvPr>
              <p14:cNvContentPartPr/>
              <p14:nvPr/>
            </p14:nvContentPartPr>
            <p14:xfrm>
              <a:off x="4458340" y="2800071"/>
              <a:ext cx="417600" cy="380160"/>
            </p14:xfrm>
          </p:contentPart>
        </mc:Choice>
        <mc:Fallback xmlns="">
          <p:pic>
            <p:nvPicPr>
              <p:cNvPr id="130" name="墨迹 130">
                <a:extLst>
                  <a:ext uri="{FF2B5EF4-FFF2-40B4-BE49-F238E27FC236}">
                    <a16:creationId xmlns:a16="http://schemas.microsoft.com/office/drawing/2014/main" id="{45DFE75D-B9D3-624F-8BAE-86F8470882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51140" y="2792511"/>
                <a:ext cx="432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DA895350-3013-4E45-882D-1D5B25DE2F77}"/>
                  </a:ext>
                </a:extLst>
              </p14:cNvPr>
              <p14:cNvContentPartPr/>
              <p14:nvPr/>
            </p14:nvContentPartPr>
            <p14:xfrm>
              <a:off x="4782340" y="2955591"/>
              <a:ext cx="155160" cy="336600"/>
            </p14:xfrm>
          </p:contentPart>
        </mc:Choice>
        <mc:Fallback xmlns=""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DA895350-3013-4E45-882D-1D5B25DE2F7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74780" y="2948031"/>
                <a:ext cx="1702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9" name="墨迹 141">
                <a:extLst>
                  <a:ext uri="{FF2B5EF4-FFF2-40B4-BE49-F238E27FC236}">
                    <a16:creationId xmlns:a16="http://schemas.microsoft.com/office/drawing/2014/main" id="{075F109A-F8FF-9D49-A24A-074CE3951909}"/>
                  </a:ext>
                </a:extLst>
              </p14:cNvPr>
              <p14:cNvContentPartPr/>
              <p14:nvPr/>
            </p14:nvContentPartPr>
            <p14:xfrm>
              <a:off x="3344140" y="3911031"/>
              <a:ext cx="348840" cy="446040"/>
            </p14:xfrm>
          </p:contentPart>
        </mc:Choice>
        <mc:Fallback xmlns="">
          <p:pic>
            <p:nvPicPr>
              <p:cNvPr id="139" name="墨迹 141">
                <a:extLst>
                  <a:ext uri="{FF2B5EF4-FFF2-40B4-BE49-F238E27FC236}">
                    <a16:creationId xmlns:a16="http://schemas.microsoft.com/office/drawing/2014/main" id="{075F109A-F8FF-9D49-A24A-074CE39519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36580" y="3903465"/>
                <a:ext cx="363960" cy="461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0" name="墨迹 142">
                <a:extLst>
                  <a:ext uri="{FF2B5EF4-FFF2-40B4-BE49-F238E27FC236}">
                    <a16:creationId xmlns:a16="http://schemas.microsoft.com/office/drawing/2014/main" id="{7574A014-7DEF-8145-80E5-9A85AD07B37B}"/>
                  </a:ext>
                </a:extLst>
              </p14:cNvPr>
              <p14:cNvContentPartPr/>
              <p14:nvPr/>
            </p14:nvContentPartPr>
            <p14:xfrm>
              <a:off x="2727820" y="3932991"/>
              <a:ext cx="461160" cy="380160"/>
            </p14:xfrm>
          </p:contentPart>
        </mc:Choice>
        <mc:Fallback xmlns="">
          <p:pic>
            <p:nvPicPr>
              <p:cNvPr id="140" name="墨迹 142">
                <a:extLst>
                  <a:ext uri="{FF2B5EF4-FFF2-40B4-BE49-F238E27FC236}">
                    <a16:creationId xmlns:a16="http://schemas.microsoft.com/office/drawing/2014/main" id="{7574A014-7DEF-8145-80E5-9A85AD07B3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20260" y="3925431"/>
                <a:ext cx="476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1" name="墨迹 143">
                <a:extLst>
                  <a:ext uri="{FF2B5EF4-FFF2-40B4-BE49-F238E27FC236}">
                    <a16:creationId xmlns:a16="http://schemas.microsoft.com/office/drawing/2014/main" id="{F31AA1F7-ED07-714F-B7D0-6B34C3C5AB4B}"/>
                  </a:ext>
                </a:extLst>
              </p14:cNvPr>
              <p14:cNvContentPartPr/>
              <p14:nvPr/>
            </p14:nvContentPartPr>
            <p14:xfrm>
              <a:off x="1862380" y="3957831"/>
              <a:ext cx="299160" cy="423720"/>
            </p14:xfrm>
          </p:contentPart>
        </mc:Choice>
        <mc:Fallback xmlns="">
          <p:pic>
            <p:nvPicPr>
              <p:cNvPr id="141" name="墨迹 143">
                <a:extLst>
                  <a:ext uri="{FF2B5EF4-FFF2-40B4-BE49-F238E27FC236}">
                    <a16:creationId xmlns:a16="http://schemas.microsoft.com/office/drawing/2014/main" id="{F31AA1F7-ED07-714F-B7D0-6B34C3C5AB4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54820" y="3950631"/>
                <a:ext cx="3142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墨迹 150">
                <a:extLst>
                  <a:ext uri="{FF2B5EF4-FFF2-40B4-BE49-F238E27FC236}">
                    <a16:creationId xmlns:a16="http://schemas.microsoft.com/office/drawing/2014/main" id="{934C13D1-DB6F-7E42-9D1C-C670B6A6FDC2}"/>
                  </a:ext>
                </a:extLst>
              </p14:cNvPr>
              <p14:cNvContentPartPr/>
              <p14:nvPr/>
            </p14:nvContentPartPr>
            <p14:xfrm>
              <a:off x="7403140" y="4107231"/>
              <a:ext cx="56520" cy="81360"/>
            </p14:xfrm>
          </p:contentPart>
        </mc:Choice>
        <mc:Fallback xmlns="">
          <p:pic>
            <p:nvPicPr>
              <p:cNvPr id="151" name="墨迹 150">
                <a:extLst>
                  <a:ext uri="{FF2B5EF4-FFF2-40B4-BE49-F238E27FC236}">
                    <a16:creationId xmlns:a16="http://schemas.microsoft.com/office/drawing/2014/main" id="{934C13D1-DB6F-7E42-9D1C-C670B6A6FD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95580" y="4100031"/>
                <a:ext cx="71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5" name="墨迹 157">
                <a:extLst>
                  <a:ext uri="{FF2B5EF4-FFF2-40B4-BE49-F238E27FC236}">
                    <a16:creationId xmlns:a16="http://schemas.microsoft.com/office/drawing/2014/main" id="{052C2C4C-1080-444E-8A0D-0DF4567B4BAE}"/>
                  </a:ext>
                </a:extLst>
              </p14:cNvPr>
              <p14:cNvContentPartPr/>
              <p14:nvPr/>
            </p14:nvContentPartPr>
            <p14:xfrm>
              <a:off x="7764220" y="3746151"/>
              <a:ext cx="460440" cy="567000"/>
            </p14:xfrm>
          </p:contentPart>
        </mc:Choice>
        <mc:Fallback xmlns="">
          <p:pic>
            <p:nvPicPr>
              <p:cNvPr id="155" name="墨迹 157">
                <a:extLst>
                  <a:ext uri="{FF2B5EF4-FFF2-40B4-BE49-F238E27FC236}">
                    <a16:creationId xmlns:a16="http://schemas.microsoft.com/office/drawing/2014/main" id="{052C2C4C-1080-444E-8A0D-0DF4567B4B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756660" y="3738951"/>
                <a:ext cx="4755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6" name="墨迹 158">
                <a:extLst>
                  <a:ext uri="{FF2B5EF4-FFF2-40B4-BE49-F238E27FC236}">
                    <a16:creationId xmlns:a16="http://schemas.microsoft.com/office/drawing/2014/main" id="{853FB73F-EB56-574A-883E-C564D2B35567}"/>
                  </a:ext>
                </a:extLst>
              </p14:cNvPr>
              <p14:cNvContentPartPr/>
              <p14:nvPr/>
            </p14:nvContentPartPr>
            <p14:xfrm>
              <a:off x="6587740" y="3821031"/>
              <a:ext cx="489960" cy="317880"/>
            </p14:xfrm>
          </p:contentPart>
        </mc:Choice>
        <mc:Fallback xmlns="">
          <p:pic>
            <p:nvPicPr>
              <p:cNvPr id="156" name="墨迹 158">
                <a:extLst>
                  <a:ext uri="{FF2B5EF4-FFF2-40B4-BE49-F238E27FC236}">
                    <a16:creationId xmlns:a16="http://schemas.microsoft.com/office/drawing/2014/main" id="{853FB73F-EB56-574A-883E-C564D2B355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80180" y="3813471"/>
                <a:ext cx="5050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墨迹 159">
                <a:extLst>
                  <a:ext uri="{FF2B5EF4-FFF2-40B4-BE49-F238E27FC236}">
                    <a16:creationId xmlns:a16="http://schemas.microsoft.com/office/drawing/2014/main" id="{1928DC27-0860-AB4B-AFE7-07E07D19644D}"/>
                  </a:ext>
                </a:extLst>
              </p14:cNvPr>
              <p14:cNvContentPartPr/>
              <p14:nvPr/>
            </p14:nvContentPartPr>
            <p14:xfrm>
              <a:off x="5330260" y="3945591"/>
              <a:ext cx="461160" cy="317880"/>
            </p14:xfrm>
          </p:contentPart>
        </mc:Choice>
        <mc:Fallback xmlns="">
          <p:pic>
            <p:nvPicPr>
              <p:cNvPr id="157" name="墨迹 159">
                <a:extLst>
                  <a:ext uri="{FF2B5EF4-FFF2-40B4-BE49-F238E27FC236}">
                    <a16:creationId xmlns:a16="http://schemas.microsoft.com/office/drawing/2014/main" id="{1928DC27-0860-AB4B-AFE7-07E07D1964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22700" y="3938031"/>
                <a:ext cx="4762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6" name="墨迹 166">
                <a:extLst>
                  <a:ext uri="{FF2B5EF4-FFF2-40B4-BE49-F238E27FC236}">
                    <a16:creationId xmlns:a16="http://schemas.microsoft.com/office/drawing/2014/main" id="{F3B4CE31-265C-F841-BAE2-717F3577455E}"/>
                  </a:ext>
                </a:extLst>
              </p14:cNvPr>
              <p14:cNvContentPartPr/>
              <p14:nvPr/>
            </p14:nvContentPartPr>
            <p14:xfrm>
              <a:off x="8716780" y="3535191"/>
              <a:ext cx="1787400" cy="578880"/>
            </p14:xfrm>
          </p:contentPart>
        </mc:Choice>
        <mc:Fallback xmlns="">
          <p:pic>
            <p:nvPicPr>
              <p:cNvPr id="166" name="墨迹 166">
                <a:extLst>
                  <a:ext uri="{FF2B5EF4-FFF2-40B4-BE49-F238E27FC236}">
                    <a16:creationId xmlns:a16="http://schemas.microsoft.com/office/drawing/2014/main" id="{F3B4CE31-265C-F841-BAE2-717F357745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709220" y="3527631"/>
                <a:ext cx="180252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6" name="墨迹 175">
                <a:extLst>
                  <a:ext uri="{FF2B5EF4-FFF2-40B4-BE49-F238E27FC236}">
                    <a16:creationId xmlns:a16="http://schemas.microsoft.com/office/drawing/2014/main" id="{298AF26B-2474-9942-A6BF-C469FB3B1DF2}"/>
                  </a:ext>
                </a:extLst>
              </p14:cNvPr>
              <p14:cNvContentPartPr/>
              <p14:nvPr/>
            </p14:nvContentPartPr>
            <p14:xfrm>
              <a:off x="3350260" y="5066271"/>
              <a:ext cx="131040" cy="218160"/>
            </p14:xfrm>
          </p:contentPart>
        </mc:Choice>
        <mc:Fallback xmlns="">
          <p:pic>
            <p:nvPicPr>
              <p:cNvPr id="176" name="墨迹 175">
                <a:extLst>
                  <a:ext uri="{FF2B5EF4-FFF2-40B4-BE49-F238E27FC236}">
                    <a16:creationId xmlns:a16="http://schemas.microsoft.com/office/drawing/2014/main" id="{298AF26B-2474-9942-A6BF-C469FB3B1DF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42700" y="5058711"/>
                <a:ext cx="1461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F14364BA-F99F-4F4E-A1F9-381B85FAED56}"/>
                  </a:ext>
                </a:extLst>
              </p14:cNvPr>
              <p14:cNvContentPartPr/>
              <p14:nvPr/>
            </p14:nvContentPartPr>
            <p14:xfrm>
              <a:off x="3736180" y="5022711"/>
              <a:ext cx="118080" cy="180720"/>
            </p14:xfrm>
          </p:contentPart>
        </mc:Choice>
        <mc:Fallback xmlns=""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F14364BA-F99F-4F4E-A1F9-381B85FAED5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28980" y="5015151"/>
                <a:ext cx="1332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0DFC2844-46AC-754E-87BC-A4478BCDC646}"/>
                  </a:ext>
                </a:extLst>
              </p14:cNvPr>
              <p14:cNvContentPartPr/>
              <p14:nvPr/>
            </p14:nvContentPartPr>
            <p14:xfrm>
              <a:off x="4215700" y="5324031"/>
              <a:ext cx="31320" cy="34920"/>
            </p14:xfrm>
          </p:contentPart>
        </mc:Choice>
        <mc:Fallback xmlns=""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0DFC2844-46AC-754E-87BC-A4478BCDC64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08140" y="5316471"/>
                <a:ext cx="46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3" name="墨迹 224">
                <a:extLst>
                  <a:ext uri="{FF2B5EF4-FFF2-40B4-BE49-F238E27FC236}">
                    <a16:creationId xmlns:a16="http://schemas.microsoft.com/office/drawing/2014/main" id="{547C7185-C32B-E341-94EC-71AD411E45F7}"/>
                  </a:ext>
                </a:extLst>
              </p14:cNvPr>
              <p14:cNvContentPartPr/>
              <p14:nvPr/>
            </p14:nvContentPartPr>
            <p14:xfrm>
              <a:off x="10011700" y="5452191"/>
              <a:ext cx="442440" cy="435960"/>
            </p14:xfrm>
          </p:contentPart>
        </mc:Choice>
        <mc:Fallback xmlns="">
          <p:pic>
            <p:nvPicPr>
              <p:cNvPr id="213" name="墨迹 224">
                <a:extLst>
                  <a:ext uri="{FF2B5EF4-FFF2-40B4-BE49-F238E27FC236}">
                    <a16:creationId xmlns:a16="http://schemas.microsoft.com/office/drawing/2014/main" id="{547C7185-C32B-E341-94EC-71AD411E45F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04140" y="5444637"/>
                <a:ext cx="457560" cy="45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4" name="墨迹 225">
                <a:extLst>
                  <a:ext uri="{FF2B5EF4-FFF2-40B4-BE49-F238E27FC236}">
                    <a16:creationId xmlns:a16="http://schemas.microsoft.com/office/drawing/2014/main" id="{29358AF0-F565-3E43-A68A-ACC594E62333}"/>
                  </a:ext>
                </a:extLst>
              </p14:cNvPr>
              <p14:cNvContentPartPr/>
              <p14:nvPr/>
            </p14:nvContentPartPr>
            <p14:xfrm>
              <a:off x="8965900" y="5473431"/>
              <a:ext cx="797040" cy="358560"/>
            </p14:xfrm>
          </p:contentPart>
        </mc:Choice>
        <mc:Fallback xmlns="">
          <p:pic>
            <p:nvPicPr>
              <p:cNvPr id="214" name="墨迹 225">
                <a:extLst>
                  <a:ext uri="{FF2B5EF4-FFF2-40B4-BE49-F238E27FC236}">
                    <a16:creationId xmlns:a16="http://schemas.microsoft.com/office/drawing/2014/main" id="{29358AF0-F565-3E43-A68A-ACC594E623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58343" y="5465871"/>
                <a:ext cx="811793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5" name="墨迹 226">
                <a:extLst>
                  <a:ext uri="{FF2B5EF4-FFF2-40B4-BE49-F238E27FC236}">
                    <a16:creationId xmlns:a16="http://schemas.microsoft.com/office/drawing/2014/main" id="{23D5F68F-307D-8940-BBA9-2D9521C7A982}"/>
                  </a:ext>
                </a:extLst>
              </p14:cNvPr>
              <p14:cNvContentPartPr/>
              <p14:nvPr/>
            </p14:nvContentPartPr>
            <p14:xfrm>
              <a:off x="8498980" y="5582871"/>
              <a:ext cx="193320" cy="162360"/>
            </p14:xfrm>
          </p:contentPart>
        </mc:Choice>
        <mc:Fallback xmlns="">
          <p:pic>
            <p:nvPicPr>
              <p:cNvPr id="215" name="墨迹 226">
                <a:extLst>
                  <a:ext uri="{FF2B5EF4-FFF2-40B4-BE49-F238E27FC236}">
                    <a16:creationId xmlns:a16="http://schemas.microsoft.com/office/drawing/2014/main" id="{23D5F68F-307D-8940-BBA9-2D9521C7A9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91420" y="5575311"/>
                <a:ext cx="2084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6" name="墨迹 227">
                <a:extLst>
                  <a:ext uri="{FF2B5EF4-FFF2-40B4-BE49-F238E27FC236}">
                    <a16:creationId xmlns:a16="http://schemas.microsoft.com/office/drawing/2014/main" id="{4C7E4C1D-D8B1-D94B-A4D8-20B301DC9562}"/>
                  </a:ext>
                </a:extLst>
              </p14:cNvPr>
              <p14:cNvContentPartPr/>
              <p14:nvPr/>
            </p14:nvContentPartPr>
            <p14:xfrm>
              <a:off x="7751980" y="5526711"/>
              <a:ext cx="504360" cy="366840"/>
            </p14:xfrm>
          </p:contentPart>
        </mc:Choice>
        <mc:Fallback xmlns="">
          <p:pic>
            <p:nvPicPr>
              <p:cNvPr id="216" name="墨迹 227">
                <a:extLst>
                  <a:ext uri="{FF2B5EF4-FFF2-40B4-BE49-F238E27FC236}">
                    <a16:creationId xmlns:a16="http://schemas.microsoft.com/office/drawing/2014/main" id="{4C7E4C1D-D8B1-D94B-A4D8-20B301DC956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44425" y="5519151"/>
                <a:ext cx="519469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7" name="墨迹 228">
                <a:extLst>
                  <a:ext uri="{FF2B5EF4-FFF2-40B4-BE49-F238E27FC236}">
                    <a16:creationId xmlns:a16="http://schemas.microsoft.com/office/drawing/2014/main" id="{215BD954-8D12-0948-8287-6ED2C3A0C18C}"/>
                  </a:ext>
                </a:extLst>
              </p14:cNvPr>
              <p14:cNvContentPartPr/>
              <p14:nvPr/>
            </p14:nvContentPartPr>
            <p14:xfrm>
              <a:off x="6998500" y="5676111"/>
              <a:ext cx="324000" cy="249480"/>
            </p14:xfrm>
          </p:contentPart>
        </mc:Choice>
        <mc:Fallback xmlns="">
          <p:pic>
            <p:nvPicPr>
              <p:cNvPr id="217" name="墨迹 228">
                <a:extLst>
                  <a:ext uri="{FF2B5EF4-FFF2-40B4-BE49-F238E27FC236}">
                    <a16:creationId xmlns:a16="http://schemas.microsoft.com/office/drawing/2014/main" id="{215BD954-8D12-0948-8287-6ED2C3A0C1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90940" y="5668551"/>
                <a:ext cx="339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8" name="墨迹 229">
                <a:extLst>
                  <a:ext uri="{FF2B5EF4-FFF2-40B4-BE49-F238E27FC236}">
                    <a16:creationId xmlns:a16="http://schemas.microsoft.com/office/drawing/2014/main" id="{DDB19E97-D3AF-1045-8855-531BF9572345}"/>
                  </a:ext>
                </a:extLst>
              </p14:cNvPr>
              <p14:cNvContentPartPr/>
              <p14:nvPr/>
            </p14:nvContentPartPr>
            <p14:xfrm>
              <a:off x="8648380" y="4698711"/>
              <a:ext cx="1661760" cy="442800"/>
            </p14:xfrm>
          </p:contentPart>
        </mc:Choice>
        <mc:Fallback xmlns="">
          <p:pic>
            <p:nvPicPr>
              <p:cNvPr id="218" name="墨迹 229">
                <a:extLst>
                  <a:ext uri="{FF2B5EF4-FFF2-40B4-BE49-F238E27FC236}">
                    <a16:creationId xmlns:a16="http://schemas.microsoft.com/office/drawing/2014/main" id="{DDB19E97-D3AF-1045-8855-531BF957234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640820" y="4691145"/>
                <a:ext cx="1676880" cy="457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9" name="墨迹 230">
                <a:extLst>
                  <a:ext uri="{FF2B5EF4-FFF2-40B4-BE49-F238E27FC236}">
                    <a16:creationId xmlns:a16="http://schemas.microsoft.com/office/drawing/2014/main" id="{B89D8BBA-30C0-9743-AC09-A0CC2111E164}"/>
                  </a:ext>
                </a:extLst>
              </p14:cNvPr>
              <p14:cNvContentPartPr/>
              <p14:nvPr/>
            </p14:nvContentPartPr>
            <p14:xfrm>
              <a:off x="7683220" y="4866831"/>
              <a:ext cx="710280" cy="324360"/>
            </p14:xfrm>
          </p:contentPart>
        </mc:Choice>
        <mc:Fallback xmlns="">
          <p:pic>
            <p:nvPicPr>
              <p:cNvPr id="219" name="墨迹 230">
                <a:extLst>
                  <a:ext uri="{FF2B5EF4-FFF2-40B4-BE49-F238E27FC236}">
                    <a16:creationId xmlns:a16="http://schemas.microsoft.com/office/drawing/2014/main" id="{B89D8BBA-30C0-9743-AC09-A0CC2111E16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75656" y="4859263"/>
                <a:ext cx="725408" cy="339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20" name="墨迹 231">
                <a:extLst>
                  <a:ext uri="{FF2B5EF4-FFF2-40B4-BE49-F238E27FC236}">
                    <a16:creationId xmlns:a16="http://schemas.microsoft.com/office/drawing/2014/main" id="{E7661514-AFC8-E741-A78D-A9D5D527B535}"/>
                  </a:ext>
                </a:extLst>
              </p14:cNvPr>
              <p14:cNvContentPartPr/>
              <p14:nvPr/>
            </p14:nvContentPartPr>
            <p14:xfrm>
              <a:off x="6687100" y="4898151"/>
              <a:ext cx="591840" cy="436320"/>
            </p14:xfrm>
          </p:contentPart>
        </mc:Choice>
        <mc:Fallback xmlns="">
          <p:pic>
            <p:nvPicPr>
              <p:cNvPr id="220" name="墨迹 231">
                <a:extLst>
                  <a:ext uri="{FF2B5EF4-FFF2-40B4-BE49-F238E27FC236}">
                    <a16:creationId xmlns:a16="http://schemas.microsoft.com/office/drawing/2014/main" id="{E7661514-AFC8-E741-A78D-A9D5D527B53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9540" y="4890591"/>
                <a:ext cx="606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21" name="墨迹 232">
                <a:extLst>
                  <a:ext uri="{FF2B5EF4-FFF2-40B4-BE49-F238E27FC236}">
                    <a16:creationId xmlns:a16="http://schemas.microsoft.com/office/drawing/2014/main" id="{51E41B50-B43E-E146-8B2F-C98B21B1FDED}"/>
                  </a:ext>
                </a:extLst>
              </p14:cNvPr>
              <p14:cNvContentPartPr/>
              <p14:nvPr/>
            </p14:nvContentPartPr>
            <p14:xfrm>
              <a:off x="5704300" y="4972671"/>
              <a:ext cx="441360" cy="249480"/>
            </p14:xfrm>
          </p:contentPart>
        </mc:Choice>
        <mc:Fallback xmlns="">
          <p:pic>
            <p:nvPicPr>
              <p:cNvPr id="221" name="墨迹 232">
                <a:extLst>
                  <a:ext uri="{FF2B5EF4-FFF2-40B4-BE49-F238E27FC236}">
                    <a16:creationId xmlns:a16="http://schemas.microsoft.com/office/drawing/2014/main" id="{51E41B50-B43E-E146-8B2F-C98B21B1FDE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96746" y="4965111"/>
                <a:ext cx="456468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22" name="墨迹 233">
                <a:extLst>
                  <a:ext uri="{FF2B5EF4-FFF2-40B4-BE49-F238E27FC236}">
                    <a16:creationId xmlns:a16="http://schemas.microsoft.com/office/drawing/2014/main" id="{FE6AA18B-FD77-BD49-8EF8-51058F9EF37B}"/>
                  </a:ext>
                </a:extLst>
              </p14:cNvPr>
              <p14:cNvContentPartPr/>
              <p14:nvPr/>
            </p14:nvContentPartPr>
            <p14:xfrm>
              <a:off x="4838860" y="4842711"/>
              <a:ext cx="454320" cy="582120"/>
            </p14:xfrm>
          </p:contentPart>
        </mc:Choice>
        <mc:Fallback xmlns="">
          <p:pic>
            <p:nvPicPr>
              <p:cNvPr id="222" name="墨迹 233">
                <a:extLst>
                  <a:ext uri="{FF2B5EF4-FFF2-40B4-BE49-F238E27FC236}">
                    <a16:creationId xmlns:a16="http://schemas.microsoft.com/office/drawing/2014/main" id="{FE6AA18B-FD77-BD49-8EF8-51058F9EF3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831294" y="4835151"/>
                <a:ext cx="469452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23" name="墨迹 234">
                <a:extLst>
                  <a:ext uri="{FF2B5EF4-FFF2-40B4-BE49-F238E27FC236}">
                    <a16:creationId xmlns:a16="http://schemas.microsoft.com/office/drawing/2014/main" id="{72D72268-332B-1E48-B1E1-C8C2BE71605F}"/>
                  </a:ext>
                </a:extLst>
              </p14:cNvPr>
              <p14:cNvContentPartPr/>
              <p14:nvPr/>
            </p14:nvContentPartPr>
            <p14:xfrm>
              <a:off x="2665540" y="4978791"/>
              <a:ext cx="398880" cy="349200"/>
            </p14:xfrm>
          </p:contentPart>
        </mc:Choice>
        <mc:Fallback xmlns="">
          <p:pic>
            <p:nvPicPr>
              <p:cNvPr id="223" name="墨迹 234">
                <a:extLst>
                  <a:ext uri="{FF2B5EF4-FFF2-40B4-BE49-F238E27FC236}">
                    <a16:creationId xmlns:a16="http://schemas.microsoft.com/office/drawing/2014/main" id="{72D72268-332B-1E48-B1E1-C8C2BE71605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657980" y="4971584"/>
                <a:ext cx="414000" cy="3643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4" name="墨迹 235">
                <a:extLst>
                  <a:ext uri="{FF2B5EF4-FFF2-40B4-BE49-F238E27FC236}">
                    <a16:creationId xmlns:a16="http://schemas.microsoft.com/office/drawing/2014/main" id="{C2C6A842-6C38-1E43-95C2-0AC7DF62322F}"/>
                  </a:ext>
                </a:extLst>
              </p14:cNvPr>
              <p14:cNvContentPartPr/>
              <p14:nvPr/>
            </p14:nvContentPartPr>
            <p14:xfrm>
              <a:off x="1915660" y="4785831"/>
              <a:ext cx="432720" cy="691560"/>
            </p14:xfrm>
          </p:contentPart>
        </mc:Choice>
        <mc:Fallback xmlns="">
          <p:pic>
            <p:nvPicPr>
              <p:cNvPr id="224" name="墨迹 235">
                <a:extLst>
                  <a:ext uri="{FF2B5EF4-FFF2-40B4-BE49-F238E27FC236}">
                    <a16:creationId xmlns:a16="http://schemas.microsoft.com/office/drawing/2014/main" id="{C2C6A842-6C38-1E43-95C2-0AC7DF6232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08100" y="4778271"/>
                <a:ext cx="447840" cy="7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39" name="墨迹 239">
                <a:extLst>
                  <a:ext uri="{FF2B5EF4-FFF2-40B4-BE49-F238E27FC236}">
                    <a16:creationId xmlns:a16="http://schemas.microsoft.com/office/drawing/2014/main" id="{6695531E-0399-454A-9E1B-739A4F905878}"/>
                  </a:ext>
                </a:extLst>
              </p14:cNvPr>
              <p14:cNvContentPartPr/>
              <p14:nvPr/>
            </p14:nvContentPartPr>
            <p14:xfrm>
              <a:off x="10709740" y="5072391"/>
              <a:ext cx="323280" cy="386280"/>
            </p14:xfrm>
          </p:contentPart>
        </mc:Choice>
        <mc:Fallback xmlns="">
          <p:pic>
            <p:nvPicPr>
              <p:cNvPr id="239" name="墨迹 239">
                <a:extLst>
                  <a:ext uri="{FF2B5EF4-FFF2-40B4-BE49-F238E27FC236}">
                    <a16:creationId xmlns:a16="http://schemas.microsoft.com/office/drawing/2014/main" id="{6695531E-0399-454A-9E1B-739A4F9058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702180" y="5064831"/>
                <a:ext cx="3384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43" name="墨迹 243">
                <a:extLst>
                  <a:ext uri="{FF2B5EF4-FFF2-40B4-BE49-F238E27FC236}">
                    <a16:creationId xmlns:a16="http://schemas.microsoft.com/office/drawing/2014/main" id="{59D6B4B5-E787-884A-82C1-0252F39B338F}"/>
                  </a:ext>
                </a:extLst>
              </p14:cNvPr>
              <p14:cNvContentPartPr/>
              <p14:nvPr/>
            </p14:nvContentPartPr>
            <p14:xfrm>
              <a:off x="11132380" y="5091111"/>
              <a:ext cx="523080" cy="274320"/>
            </p14:xfrm>
          </p:contentPart>
        </mc:Choice>
        <mc:Fallback xmlns="">
          <p:pic>
            <p:nvPicPr>
              <p:cNvPr id="243" name="墨迹 243">
                <a:extLst>
                  <a:ext uri="{FF2B5EF4-FFF2-40B4-BE49-F238E27FC236}">
                    <a16:creationId xmlns:a16="http://schemas.microsoft.com/office/drawing/2014/main" id="{59D6B4B5-E787-884A-82C1-0252F39B338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24825" y="5083551"/>
                <a:ext cx="53783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4" name="墨迹 279">
                <a:extLst>
                  <a:ext uri="{FF2B5EF4-FFF2-40B4-BE49-F238E27FC236}">
                    <a16:creationId xmlns:a16="http://schemas.microsoft.com/office/drawing/2014/main" id="{09A045A7-911B-9C42-982F-C49240DE161C}"/>
                  </a:ext>
                </a:extLst>
              </p14:cNvPr>
              <p14:cNvContentPartPr/>
              <p14:nvPr/>
            </p14:nvContentPartPr>
            <p14:xfrm>
              <a:off x="4657780" y="6049791"/>
              <a:ext cx="1226520" cy="722160"/>
            </p14:xfrm>
          </p:contentPart>
        </mc:Choice>
        <mc:Fallback xmlns="">
          <p:pic>
            <p:nvPicPr>
              <p:cNvPr id="274" name="墨迹 279">
                <a:extLst>
                  <a:ext uri="{FF2B5EF4-FFF2-40B4-BE49-F238E27FC236}">
                    <a16:creationId xmlns:a16="http://schemas.microsoft.com/office/drawing/2014/main" id="{09A045A7-911B-9C42-982F-C49240DE16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650222" y="6042235"/>
                <a:ext cx="1241636" cy="737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5" name="墨迹 280">
                <a:extLst>
                  <a:ext uri="{FF2B5EF4-FFF2-40B4-BE49-F238E27FC236}">
                    <a16:creationId xmlns:a16="http://schemas.microsoft.com/office/drawing/2014/main" id="{0806A7FD-EBB2-3342-8B1F-AC48145B7219}"/>
                  </a:ext>
                </a:extLst>
              </p14:cNvPr>
              <p14:cNvContentPartPr/>
              <p14:nvPr/>
            </p14:nvContentPartPr>
            <p14:xfrm>
              <a:off x="7079500" y="6404751"/>
              <a:ext cx="597240" cy="236880"/>
            </p14:xfrm>
          </p:contentPart>
        </mc:Choice>
        <mc:Fallback xmlns="">
          <p:pic>
            <p:nvPicPr>
              <p:cNvPr id="275" name="墨迹 280">
                <a:extLst>
                  <a:ext uri="{FF2B5EF4-FFF2-40B4-BE49-F238E27FC236}">
                    <a16:creationId xmlns:a16="http://schemas.microsoft.com/office/drawing/2014/main" id="{0806A7FD-EBB2-3342-8B1F-AC48145B721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071940" y="6397191"/>
                <a:ext cx="612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6" name="墨迹 281">
                <a:extLst>
                  <a:ext uri="{FF2B5EF4-FFF2-40B4-BE49-F238E27FC236}">
                    <a16:creationId xmlns:a16="http://schemas.microsoft.com/office/drawing/2014/main" id="{DCA5079A-623F-FD4B-8A85-DE4A3BD134EB}"/>
                  </a:ext>
                </a:extLst>
              </p14:cNvPr>
              <p14:cNvContentPartPr/>
              <p14:nvPr/>
            </p14:nvContentPartPr>
            <p14:xfrm>
              <a:off x="6158620" y="6200631"/>
              <a:ext cx="560160" cy="577800"/>
            </p14:xfrm>
          </p:contentPart>
        </mc:Choice>
        <mc:Fallback xmlns="">
          <p:pic>
            <p:nvPicPr>
              <p:cNvPr id="276" name="墨迹 281">
                <a:extLst>
                  <a:ext uri="{FF2B5EF4-FFF2-40B4-BE49-F238E27FC236}">
                    <a16:creationId xmlns:a16="http://schemas.microsoft.com/office/drawing/2014/main" id="{DCA5079A-623F-FD4B-8A85-DE4A3BD134E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51055" y="6193071"/>
                <a:ext cx="57529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7" name="墨迹 282">
                <a:extLst>
                  <a:ext uri="{FF2B5EF4-FFF2-40B4-BE49-F238E27FC236}">
                    <a16:creationId xmlns:a16="http://schemas.microsoft.com/office/drawing/2014/main" id="{9417CC36-045A-7E4E-A916-762895765659}"/>
                  </a:ext>
                </a:extLst>
              </p14:cNvPr>
              <p14:cNvContentPartPr/>
              <p14:nvPr/>
            </p14:nvContentPartPr>
            <p14:xfrm>
              <a:off x="3780100" y="6189471"/>
              <a:ext cx="554040" cy="352440"/>
            </p14:xfrm>
          </p:contentPart>
        </mc:Choice>
        <mc:Fallback xmlns="">
          <p:pic>
            <p:nvPicPr>
              <p:cNvPr id="277" name="墨迹 282">
                <a:extLst>
                  <a:ext uri="{FF2B5EF4-FFF2-40B4-BE49-F238E27FC236}">
                    <a16:creationId xmlns:a16="http://schemas.microsoft.com/office/drawing/2014/main" id="{9417CC36-045A-7E4E-A916-76289576565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772545" y="6181911"/>
                <a:ext cx="56915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8" name="墨迹 283">
                <a:extLst>
                  <a:ext uri="{FF2B5EF4-FFF2-40B4-BE49-F238E27FC236}">
                    <a16:creationId xmlns:a16="http://schemas.microsoft.com/office/drawing/2014/main" id="{59688836-9F32-AF49-B0F6-1455B8CCA413}"/>
                  </a:ext>
                </a:extLst>
              </p14:cNvPr>
              <p14:cNvContentPartPr/>
              <p14:nvPr/>
            </p14:nvContentPartPr>
            <p14:xfrm>
              <a:off x="2074060" y="6043671"/>
              <a:ext cx="1257840" cy="597960"/>
            </p14:xfrm>
          </p:contentPart>
        </mc:Choice>
        <mc:Fallback xmlns="">
          <p:pic>
            <p:nvPicPr>
              <p:cNvPr id="278" name="墨迹 283">
                <a:extLst>
                  <a:ext uri="{FF2B5EF4-FFF2-40B4-BE49-F238E27FC236}">
                    <a16:creationId xmlns:a16="http://schemas.microsoft.com/office/drawing/2014/main" id="{59688836-9F32-AF49-B0F6-1455B8CCA4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66500" y="6036111"/>
                <a:ext cx="127296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79" name="墨迹 284">
                <a:extLst>
                  <a:ext uri="{FF2B5EF4-FFF2-40B4-BE49-F238E27FC236}">
                    <a16:creationId xmlns:a16="http://schemas.microsoft.com/office/drawing/2014/main" id="{9E4032D5-8E56-5E42-8674-56ACD3FA0B7B}"/>
                  </a:ext>
                </a:extLst>
              </p14:cNvPr>
              <p14:cNvContentPartPr/>
              <p14:nvPr/>
            </p14:nvContentPartPr>
            <p14:xfrm>
              <a:off x="847900" y="6087231"/>
              <a:ext cx="746640" cy="529560"/>
            </p14:xfrm>
          </p:contentPart>
        </mc:Choice>
        <mc:Fallback xmlns="">
          <p:pic>
            <p:nvPicPr>
              <p:cNvPr id="279" name="墨迹 284">
                <a:extLst>
                  <a:ext uri="{FF2B5EF4-FFF2-40B4-BE49-F238E27FC236}">
                    <a16:creationId xmlns:a16="http://schemas.microsoft.com/office/drawing/2014/main" id="{9E4032D5-8E56-5E42-8674-56ACD3FA0B7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0340" y="6079671"/>
                <a:ext cx="761760" cy="5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383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35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Yongkun</dc:creator>
  <cp:lastModifiedBy>Li Yongkun</cp:lastModifiedBy>
  <cp:revision>2</cp:revision>
  <dcterms:created xsi:type="dcterms:W3CDTF">2020-02-27T01:27:22Z</dcterms:created>
  <dcterms:modified xsi:type="dcterms:W3CDTF">2020-02-27T04:06:26Z</dcterms:modified>
</cp:coreProperties>
</file>