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7" d="100"/>
          <a:sy n="37" d="100"/>
        </p:scale>
        <p:origin x="632"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D99D9E3-972C-42D9-B494-AD6CBAE85FC5}"/>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zh-CN" altLang="en-US"/>
          </a:p>
        </p:txBody>
      </p:sp>
      <p:sp>
        <p:nvSpPr>
          <p:cNvPr id="3" name="日期占位符 2">
            <a:extLst>
              <a:ext uri="{FF2B5EF4-FFF2-40B4-BE49-F238E27FC236}">
                <a16:creationId xmlns:a16="http://schemas.microsoft.com/office/drawing/2014/main" id="{6EFFB6B9-4B66-4E58-8553-294B3B489E55}"/>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5C35C848-79BA-4208-95C9-DE0D4161F768}" type="datetimeFigureOut">
              <a:rPr lang="zh-CN" altLang="en-US"/>
              <a:pPr>
                <a:defRPr/>
              </a:pPr>
              <a:t>2018/10/9</a:t>
            </a:fld>
            <a:endParaRPr lang="zh-CN" altLang="en-US"/>
          </a:p>
        </p:txBody>
      </p:sp>
      <p:sp>
        <p:nvSpPr>
          <p:cNvPr id="4" name="幻灯片图像占位符 3">
            <a:extLst>
              <a:ext uri="{FF2B5EF4-FFF2-40B4-BE49-F238E27FC236}">
                <a16:creationId xmlns:a16="http://schemas.microsoft.com/office/drawing/2014/main" id="{15BD4158-5B01-4E53-8395-31E6AA7F4C25}"/>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338DB3AC-948C-4A53-B8CC-5EE3C457051F}"/>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2CDCFC27-58EE-45CB-B419-F96D0D03374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zh-CN" altLang="en-US"/>
          </a:p>
        </p:txBody>
      </p:sp>
      <p:sp>
        <p:nvSpPr>
          <p:cNvPr id="7" name="灯片编号占位符 6">
            <a:extLst>
              <a:ext uri="{FF2B5EF4-FFF2-40B4-BE49-F238E27FC236}">
                <a16:creationId xmlns:a16="http://schemas.microsoft.com/office/drawing/2014/main" id="{FFCAB896-58E9-4268-82A3-7E5C50EDC784}"/>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1619B35-4C26-4F22-B602-2F0E759A6049}"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039" indent="0" algn="ctr">
              <a:buNone/>
              <a:defRPr>
                <a:solidFill>
                  <a:schemeClr val="tx1">
                    <a:tint val="75000"/>
                  </a:schemeClr>
                </a:solidFill>
              </a:defRPr>
            </a:lvl2pPr>
            <a:lvl3pPr marL="914079" indent="0" algn="ctr">
              <a:buNone/>
              <a:defRPr>
                <a:solidFill>
                  <a:schemeClr val="tx1">
                    <a:tint val="75000"/>
                  </a:schemeClr>
                </a:solidFill>
              </a:defRPr>
            </a:lvl3pPr>
            <a:lvl4pPr marL="1371119" indent="0" algn="ctr">
              <a:buNone/>
              <a:defRPr>
                <a:solidFill>
                  <a:schemeClr val="tx1">
                    <a:tint val="75000"/>
                  </a:schemeClr>
                </a:solidFill>
              </a:defRPr>
            </a:lvl4pPr>
            <a:lvl5pPr marL="1828159" indent="0" algn="ctr">
              <a:buNone/>
              <a:defRPr>
                <a:solidFill>
                  <a:schemeClr val="tx1">
                    <a:tint val="75000"/>
                  </a:schemeClr>
                </a:solidFill>
              </a:defRPr>
            </a:lvl5pPr>
            <a:lvl6pPr marL="2285199" indent="0" algn="ctr">
              <a:buNone/>
              <a:defRPr>
                <a:solidFill>
                  <a:schemeClr val="tx1">
                    <a:tint val="75000"/>
                  </a:schemeClr>
                </a:solidFill>
              </a:defRPr>
            </a:lvl6pPr>
            <a:lvl7pPr marL="2742237" indent="0" algn="ctr">
              <a:buNone/>
              <a:defRPr>
                <a:solidFill>
                  <a:schemeClr val="tx1">
                    <a:tint val="75000"/>
                  </a:schemeClr>
                </a:solidFill>
              </a:defRPr>
            </a:lvl7pPr>
            <a:lvl8pPr marL="3199278" indent="0" algn="ctr">
              <a:buNone/>
              <a:defRPr>
                <a:solidFill>
                  <a:schemeClr val="tx1">
                    <a:tint val="75000"/>
                  </a:schemeClr>
                </a:solidFill>
              </a:defRPr>
            </a:lvl8pPr>
            <a:lvl9pPr marL="3656316"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E68FFD8C-FDD2-4863-B4E4-6FF9B1CCB568}"/>
              </a:ext>
            </a:extLst>
          </p:cNvPr>
          <p:cNvSpPr>
            <a:spLocks noGrp="1"/>
          </p:cNvSpPr>
          <p:nvPr>
            <p:ph type="dt" sz="half" idx="10"/>
          </p:nvPr>
        </p:nvSpPr>
        <p:spPr/>
        <p:txBody>
          <a:bodyPr/>
          <a:lstStyle>
            <a:lvl1pPr fontAlgn="auto">
              <a:spcBef>
                <a:spcPts val="0"/>
              </a:spcBef>
              <a:spcAft>
                <a:spcPts val="0"/>
              </a:spcAft>
              <a:defRPr smtClean="0">
                <a:latin typeface="Calibri" pitchFamily="34" charset="0"/>
                <a:ea typeface="宋体" pitchFamily="2" charset="-122"/>
                <a:cs typeface="+mn-cs"/>
              </a:defRPr>
            </a:lvl1pPr>
          </a:lstStyle>
          <a:p>
            <a:pPr>
              <a:defRPr/>
            </a:pPr>
            <a:fld id="{C8C1B3B6-3EB5-4B45-A68F-18EDBA5C6286}"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10487248-9FAC-4517-A605-75DC2F358CB8}"/>
              </a:ext>
            </a:extLst>
          </p:cNvPr>
          <p:cNvSpPr>
            <a:spLocks noGrp="1"/>
          </p:cNvSpPr>
          <p:nvPr>
            <p:ph type="ftr" sz="quarter" idx="11"/>
          </p:nvPr>
        </p:nvSpPr>
        <p:spPr/>
        <p:txBody>
          <a:bodyPr/>
          <a:lstStyle>
            <a:lvl1pPr fontAlgn="auto">
              <a:spcBef>
                <a:spcPts val="0"/>
              </a:spcBef>
              <a:spcAft>
                <a:spcPts val="0"/>
              </a:spcAft>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CE7E866F-D2EF-4400-B98F-C9DBDF5CBDC8}"/>
              </a:ext>
            </a:extLst>
          </p:cNvPr>
          <p:cNvSpPr>
            <a:spLocks noGrp="1"/>
          </p:cNvSpPr>
          <p:nvPr>
            <p:ph type="sldNum" sz="quarter" idx="12"/>
          </p:nvPr>
        </p:nvSpPr>
        <p:spPr/>
        <p:txBody>
          <a:bodyPr/>
          <a:lstStyle>
            <a:lvl1pPr>
              <a:defRPr>
                <a:latin typeface="Calibri" panose="020F0502020204030204" pitchFamily="34" charset="0"/>
              </a:defRPr>
            </a:lvl1pPr>
          </a:lstStyle>
          <a:p>
            <a:fld id="{A83EA693-902C-4A09-A907-A5F04B6F1AB1}" type="slidenum">
              <a:rPr lang="zh-CN" altLang="en-US"/>
              <a:pPr/>
              <a:t>‹#›</a:t>
            </a:fld>
            <a:endParaRPr lang="zh-CN" altLang="en-US"/>
          </a:p>
        </p:txBody>
      </p:sp>
    </p:spTree>
    <p:extLst>
      <p:ext uri="{BB962C8B-B14F-4D97-AF65-F5344CB8AC3E}">
        <p14:creationId xmlns:p14="http://schemas.microsoft.com/office/powerpoint/2010/main" val="2513896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43E4C86-D160-4485-BD58-D6E7A0C6A6C8}"/>
              </a:ext>
            </a:extLst>
          </p:cNvPr>
          <p:cNvSpPr>
            <a:spLocks noGrp="1"/>
          </p:cNvSpPr>
          <p:nvPr>
            <p:ph type="dt" sz="half" idx="10"/>
          </p:nvPr>
        </p:nvSpPr>
        <p:spPr/>
        <p:txBody>
          <a:bodyPr/>
          <a:lstStyle>
            <a:lvl1pPr fontAlgn="auto">
              <a:spcBef>
                <a:spcPts val="0"/>
              </a:spcBef>
              <a:spcAft>
                <a:spcPts val="0"/>
              </a:spcAft>
              <a:defRPr smtClean="0">
                <a:latin typeface="Calibri" pitchFamily="34" charset="0"/>
                <a:ea typeface="宋体" pitchFamily="2" charset="-122"/>
                <a:cs typeface="+mn-cs"/>
              </a:defRPr>
            </a:lvl1pPr>
          </a:lstStyle>
          <a:p>
            <a:pPr>
              <a:defRPr/>
            </a:pPr>
            <a:fld id="{44B8FF4F-C424-4592-B092-BDBD89A10935}"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6B3332ED-FA61-4DB2-B6A4-008633578BCE}"/>
              </a:ext>
            </a:extLst>
          </p:cNvPr>
          <p:cNvSpPr>
            <a:spLocks noGrp="1"/>
          </p:cNvSpPr>
          <p:nvPr>
            <p:ph type="ftr" sz="quarter" idx="11"/>
          </p:nvPr>
        </p:nvSpPr>
        <p:spPr/>
        <p:txBody>
          <a:bodyPr/>
          <a:lstStyle>
            <a:lvl1pPr fontAlgn="auto">
              <a:spcBef>
                <a:spcPts val="0"/>
              </a:spcBef>
              <a:spcAft>
                <a:spcPts val="0"/>
              </a:spcAft>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0A8AF1A6-6C22-486A-ADE8-2A6B7C67E43F}"/>
              </a:ext>
            </a:extLst>
          </p:cNvPr>
          <p:cNvSpPr>
            <a:spLocks noGrp="1"/>
          </p:cNvSpPr>
          <p:nvPr>
            <p:ph type="sldNum" sz="quarter" idx="12"/>
          </p:nvPr>
        </p:nvSpPr>
        <p:spPr/>
        <p:txBody>
          <a:bodyPr/>
          <a:lstStyle>
            <a:lvl1pPr>
              <a:defRPr>
                <a:latin typeface="Calibri" panose="020F0502020204030204" pitchFamily="34" charset="0"/>
              </a:defRPr>
            </a:lvl1pPr>
          </a:lstStyle>
          <a:p>
            <a:fld id="{853D6ABF-ADA6-465B-8127-5EBC83636519}" type="slidenum">
              <a:rPr lang="zh-CN" altLang="en-US"/>
              <a:pPr/>
              <a:t>‹#›</a:t>
            </a:fld>
            <a:endParaRPr lang="zh-CN" altLang="en-US"/>
          </a:p>
        </p:txBody>
      </p:sp>
    </p:spTree>
    <p:extLst>
      <p:ext uri="{BB962C8B-B14F-4D97-AF65-F5344CB8AC3E}">
        <p14:creationId xmlns:p14="http://schemas.microsoft.com/office/powerpoint/2010/main" val="1031219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D38B493-498E-4718-8569-5E9DD39B4BB1}"/>
              </a:ext>
            </a:extLst>
          </p:cNvPr>
          <p:cNvSpPr>
            <a:spLocks noGrp="1"/>
          </p:cNvSpPr>
          <p:nvPr>
            <p:ph type="dt" sz="half" idx="10"/>
          </p:nvPr>
        </p:nvSpPr>
        <p:spPr/>
        <p:txBody>
          <a:bodyPr/>
          <a:lstStyle>
            <a:lvl1pPr fontAlgn="auto">
              <a:spcBef>
                <a:spcPts val="0"/>
              </a:spcBef>
              <a:spcAft>
                <a:spcPts val="0"/>
              </a:spcAft>
              <a:defRPr smtClean="0">
                <a:latin typeface="Calibri" pitchFamily="34" charset="0"/>
                <a:ea typeface="宋体" pitchFamily="2" charset="-122"/>
                <a:cs typeface="+mn-cs"/>
              </a:defRPr>
            </a:lvl1pPr>
          </a:lstStyle>
          <a:p>
            <a:pPr>
              <a:defRPr/>
            </a:pPr>
            <a:fld id="{59E5C346-9201-4A32-911C-0B3D73622B65}"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96393957-E33E-4978-91E3-50293BB481F5}"/>
              </a:ext>
            </a:extLst>
          </p:cNvPr>
          <p:cNvSpPr>
            <a:spLocks noGrp="1"/>
          </p:cNvSpPr>
          <p:nvPr>
            <p:ph type="ftr" sz="quarter" idx="11"/>
          </p:nvPr>
        </p:nvSpPr>
        <p:spPr/>
        <p:txBody>
          <a:bodyPr/>
          <a:lstStyle>
            <a:lvl1pPr fontAlgn="auto">
              <a:spcBef>
                <a:spcPts val="0"/>
              </a:spcBef>
              <a:spcAft>
                <a:spcPts val="0"/>
              </a:spcAft>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CCF2F4F0-738B-4270-BC93-49B23ACCB975}"/>
              </a:ext>
            </a:extLst>
          </p:cNvPr>
          <p:cNvSpPr>
            <a:spLocks noGrp="1"/>
          </p:cNvSpPr>
          <p:nvPr>
            <p:ph type="sldNum" sz="quarter" idx="12"/>
          </p:nvPr>
        </p:nvSpPr>
        <p:spPr/>
        <p:txBody>
          <a:bodyPr/>
          <a:lstStyle>
            <a:lvl1pPr>
              <a:defRPr>
                <a:latin typeface="Calibri" panose="020F0502020204030204" pitchFamily="34" charset="0"/>
              </a:defRPr>
            </a:lvl1pPr>
          </a:lstStyle>
          <a:p>
            <a:fld id="{7E108C48-9202-45B1-B0BD-C668B2457A1E}" type="slidenum">
              <a:rPr lang="zh-CN" altLang="en-US"/>
              <a:pPr/>
              <a:t>‹#›</a:t>
            </a:fld>
            <a:endParaRPr lang="zh-CN" altLang="en-US"/>
          </a:p>
        </p:txBody>
      </p:sp>
    </p:spTree>
    <p:extLst>
      <p:ext uri="{BB962C8B-B14F-4D97-AF65-F5344CB8AC3E}">
        <p14:creationId xmlns:p14="http://schemas.microsoft.com/office/powerpoint/2010/main" val="1245916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0C1254E9-9C3F-4A48-BDCD-73648E4034FA}"/>
              </a:ext>
            </a:extLst>
          </p:cNvPr>
          <p:cNvSpPr txBox="1">
            <a:spLocks noChangeArrowheads="1"/>
          </p:cNvSpPr>
          <p:nvPr userDrawn="1"/>
        </p:nvSpPr>
        <p:spPr bwMode="auto">
          <a:xfrm>
            <a:off x="2352675" y="6451600"/>
            <a:ext cx="4022725" cy="246063"/>
          </a:xfrm>
          <a:prstGeom prst="rect">
            <a:avLst/>
          </a:prstGeom>
          <a:noFill/>
          <a:ln>
            <a:noFill/>
          </a:ln>
          <a:effectLst/>
          <a:extLst/>
        </p:spPr>
        <p:txBody>
          <a:bodyPr lIns="91407" tIns="45704" rIns="91407" bIns="45704">
            <a:spAutoFit/>
          </a:bodyPr>
          <a:lstStyle/>
          <a:p>
            <a:pPr algn="ctr" fontAlgn="auto">
              <a:spcBef>
                <a:spcPts val="0"/>
              </a:spcBef>
              <a:spcAft>
                <a:spcPts val="0"/>
              </a:spcAft>
              <a:defRPr/>
            </a:pPr>
            <a:r>
              <a:rPr lang="en-US" altLang="zh-CN" sz="1000">
                <a:solidFill>
                  <a:prstClr val="black"/>
                </a:solidFill>
                <a:latin typeface="+mn-lt"/>
                <a:ea typeface="+mn-ea"/>
                <a:cs typeface="Arial" pitchFamily="34" charset="0"/>
              </a:rPr>
              <a:t>Copyright © 2012, Elsevier Inc. All rights reserved.</a:t>
            </a:r>
            <a:endParaRPr lang="en-US" altLang="zh-CN" sz="1000">
              <a:solidFill>
                <a:prstClr val="black"/>
              </a:solidFill>
              <a:effectLst>
                <a:outerShdw blurRad="38100" dist="38100" dir="2700000" algn="tl">
                  <a:srgbClr val="000000"/>
                </a:outerShdw>
              </a:effectLst>
              <a:latin typeface="+mn-lt"/>
              <a:ea typeface="+mn-ea"/>
              <a:cs typeface="Arial" pitchFamily="34" charset="0"/>
            </a:endParaRPr>
          </a:p>
        </p:txBody>
      </p:sp>
      <p:sp>
        <p:nvSpPr>
          <p:cNvPr id="3" name="Text Box 11">
            <a:extLst>
              <a:ext uri="{FF2B5EF4-FFF2-40B4-BE49-F238E27FC236}">
                <a16:creationId xmlns:a16="http://schemas.microsoft.com/office/drawing/2014/main" id="{D0713373-E46A-4D43-BB66-15ADBDF998C3}"/>
              </a:ext>
            </a:extLst>
          </p:cNvPr>
          <p:cNvSpPr txBox="1">
            <a:spLocks noChangeArrowheads="1"/>
          </p:cNvSpPr>
          <p:nvPr userDrawn="1"/>
        </p:nvSpPr>
        <p:spPr bwMode="auto">
          <a:xfrm>
            <a:off x="8405813" y="6511925"/>
            <a:ext cx="738187" cy="246063"/>
          </a:xfrm>
          <a:prstGeom prst="rect">
            <a:avLst/>
          </a:prstGeom>
          <a:noFill/>
          <a:ln>
            <a:noFill/>
          </a:ln>
          <a:effectLst/>
          <a:extLst/>
        </p:spPr>
        <p:txBody>
          <a:bodyPr lIns="91407" tIns="45704" rIns="91407" bIns="45704">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en-US" altLang="zh-CN" sz="1000">
                <a:solidFill>
                  <a:srgbClr val="000000"/>
                </a:solidFill>
                <a:effectLst>
                  <a:outerShdw blurRad="38100" dist="38100" dir="2700000" algn="tl">
                    <a:srgbClr val="C0C0C0"/>
                  </a:outerShdw>
                </a:effectLst>
                <a:cs typeface="Arial" panose="020B0604020202020204" pitchFamily="34" charset="0"/>
              </a:rPr>
              <a:t>4 - </a:t>
            </a:r>
            <a:fld id="{567506AD-2B21-43CD-949E-B6843CB3505A}" type="slidenum">
              <a:rPr lang="en-US" altLang="zh-CN" sz="1000">
                <a:solidFill>
                  <a:srgbClr val="000000"/>
                </a:solidFill>
                <a:effectLst>
                  <a:outerShdw blurRad="38100" dist="38100" dir="2700000" algn="tl">
                    <a:srgbClr val="C0C0C0"/>
                  </a:outerShdw>
                </a:effectLst>
                <a:cs typeface="Arial" panose="020B0604020202020204" pitchFamily="34" charset="0"/>
              </a:rPr>
              <a:pPr eaLnBrk="1" hangingPunct="1">
                <a:spcBef>
                  <a:spcPct val="50000"/>
                </a:spcBef>
              </a:pPr>
              <a:t>‹#›</a:t>
            </a:fld>
            <a:endParaRPr lang="en-US" altLang="zh-CN" sz="1000">
              <a:solidFill>
                <a:srgbClr val="000000"/>
              </a:solidFill>
              <a:effectLst>
                <a:outerShdw blurRad="38100" dist="38100" dir="2700000" algn="tl">
                  <a:srgbClr val="C0C0C0"/>
                </a:outerShdw>
              </a:effectLst>
              <a:cs typeface="Arial" panose="020B0604020202020204" pitchFamily="34" charset="0"/>
            </a:endParaRPr>
          </a:p>
        </p:txBody>
      </p:sp>
    </p:spTree>
    <p:extLst>
      <p:ext uri="{BB962C8B-B14F-4D97-AF65-F5344CB8AC3E}">
        <p14:creationId xmlns:p14="http://schemas.microsoft.com/office/powerpoint/2010/main" val="1197873684"/>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lvl1pPr>
              <a:defRPr sz="2800"/>
            </a:lvl1pPr>
            <a:lvl2pPr>
              <a:defRPr sz="2800"/>
            </a:lvl2pPr>
            <a:lvl3pPr>
              <a:defRPr sz="2800"/>
            </a:lvl3pPr>
            <a:lvl4pPr>
              <a:defRPr sz="2800"/>
            </a:lvl4pPr>
            <a:lvl5pPr>
              <a:defRPr sz="2800"/>
            </a:lvl5pPr>
          </a:lstStyle>
          <a:p>
            <a:pPr lvl="0"/>
            <a:r>
              <a:rPr lang="en-US"/>
              <a:t>Click to edit Master text styles</a:t>
            </a:r>
          </a:p>
          <a:p>
            <a:pPr lvl="0"/>
            <a:r>
              <a:rPr lang="en-US"/>
              <a:t>Second level</a:t>
            </a:r>
          </a:p>
          <a:p>
            <a:pPr lvl="0"/>
            <a:r>
              <a:rPr lang="en-US"/>
              <a:t>Third level</a:t>
            </a:r>
          </a:p>
          <a:p>
            <a:pPr lvl="0"/>
            <a:r>
              <a:rPr lang="en-US"/>
              <a:t>Fourth level</a:t>
            </a:r>
          </a:p>
          <a:p>
            <a:pPr lvl="0"/>
            <a:r>
              <a:rPr lang="en-US"/>
              <a:t>Fifth level</a:t>
            </a:r>
          </a:p>
        </p:txBody>
      </p:sp>
      <p:sp>
        <p:nvSpPr>
          <p:cNvPr id="4" name="Date Placeholder 1028">
            <a:extLst>
              <a:ext uri="{FF2B5EF4-FFF2-40B4-BE49-F238E27FC236}">
                <a16:creationId xmlns:a16="http://schemas.microsoft.com/office/drawing/2014/main" id="{C335D585-235A-498E-86BD-F3215633D9B6}"/>
              </a:ext>
            </a:extLst>
          </p:cNvPr>
          <p:cNvSpPr>
            <a:spLocks noGrp="1" noChangeArrowheads="1"/>
          </p:cNvSpPr>
          <p:nvPr>
            <p:ph type="dt" sz="half" idx="10"/>
          </p:nvPr>
        </p:nvSpPr>
        <p:spPr/>
        <p:txBody>
          <a:bodyPr/>
          <a:lstStyle>
            <a:lvl1pPr fontAlgn="auto">
              <a:spcBef>
                <a:spcPts val="0"/>
              </a:spcBef>
              <a:spcAft>
                <a:spcPts val="0"/>
              </a:spcAft>
              <a:defRPr smtClean="0">
                <a:latin typeface="Calibri" pitchFamily="34" charset="0"/>
                <a:ea typeface="宋体" pitchFamily="2" charset="-122"/>
                <a:cs typeface="+mn-cs"/>
              </a:defRPr>
            </a:lvl1pPr>
          </a:lstStyle>
          <a:p>
            <a:pPr>
              <a:defRPr/>
            </a:pPr>
            <a:fld id="{89447575-4C41-4570-9CCA-8E8D907C3759}" type="datetime1">
              <a:rPr lang="zh-CN" altLang="en-US"/>
              <a:pPr>
                <a:defRPr/>
              </a:pPr>
              <a:t>2018/10/9</a:t>
            </a:fld>
            <a:endParaRPr lang="zh-CN" altLang="zh-CN"/>
          </a:p>
        </p:txBody>
      </p:sp>
      <p:sp>
        <p:nvSpPr>
          <p:cNvPr id="5" name="Footer Placeholder 1029">
            <a:extLst>
              <a:ext uri="{FF2B5EF4-FFF2-40B4-BE49-F238E27FC236}">
                <a16:creationId xmlns:a16="http://schemas.microsoft.com/office/drawing/2014/main" id="{5242F82F-9735-4B9B-B818-F4FF1D912812}"/>
              </a:ext>
            </a:extLst>
          </p:cNvPr>
          <p:cNvSpPr>
            <a:spLocks noGrp="1" noChangeArrowheads="1"/>
          </p:cNvSpPr>
          <p:nvPr>
            <p:ph type="ftr" sz="quarter" idx="11"/>
          </p:nvPr>
        </p:nvSpPr>
        <p:spPr/>
        <p:txBody>
          <a:bodyPr/>
          <a:lstStyle>
            <a:lvl1pPr fontAlgn="auto">
              <a:spcBef>
                <a:spcPts val="0"/>
              </a:spcBef>
              <a:spcAft>
                <a:spcPts val="0"/>
              </a:spcAft>
              <a:defRPr>
                <a:latin typeface="Calibri" pitchFamily="34" charset="0"/>
                <a:ea typeface="宋体" pitchFamily="2" charset="-122"/>
                <a:cs typeface="+mn-cs"/>
              </a:defRPr>
            </a:lvl1pPr>
          </a:lstStyle>
          <a:p>
            <a:pPr>
              <a:defRPr/>
            </a:pPr>
            <a:endParaRPr lang="zh-CN" altLang="zh-CN"/>
          </a:p>
        </p:txBody>
      </p:sp>
      <p:sp>
        <p:nvSpPr>
          <p:cNvPr id="6" name="Slide Number Placeholder 704">
            <a:extLst>
              <a:ext uri="{FF2B5EF4-FFF2-40B4-BE49-F238E27FC236}">
                <a16:creationId xmlns:a16="http://schemas.microsoft.com/office/drawing/2014/main" id="{F793D0CC-70FB-4AE0-8E9B-823A6CAB8986}"/>
              </a:ext>
            </a:extLst>
          </p:cNvPr>
          <p:cNvSpPr>
            <a:spLocks noGrp="1" noChangeArrowheads="1"/>
          </p:cNvSpPr>
          <p:nvPr>
            <p:ph type="sldNum" sz="quarter" idx="12"/>
          </p:nvPr>
        </p:nvSpPr>
        <p:spPr/>
        <p:txBody>
          <a:bodyPr/>
          <a:lstStyle>
            <a:lvl1pPr>
              <a:defRPr>
                <a:latin typeface="Calibri" panose="020F0502020204030204" pitchFamily="34" charset="0"/>
              </a:defRPr>
            </a:lvl1pPr>
          </a:lstStyle>
          <a:p>
            <a:fld id="{2E1FBE5E-96C2-40AA-BC74-F0ACD0B4EF89}" type="slidenum">
              <a:rPr lang="en-US" altLang="zh-CN"/>
              <a:pPr/>
              <a:t>‹#›</a:t>
            </a:fld>
            <a:endParaRPr lang="en-US" altLang="zh-CN"/>
          </a:p>
        </p:txBody>
      </p:sp>
      <p:sp>
        <p:nvSpPr>
          <p:cNvPr id="7" name="Slide Number Placeholder 492">
            <a:extLst>
              <a:ext uri="{FF2B5EF4-FFF2-40B4-BE49-F238E27FC236}">
                <a16:creationId xmlns:a16="http://schemas.microsoft.com/office/drawing/2014/main" id="{3ABC94D7-60A0-49D0-94E2-C41F1E00CD21}"/>
              </a:ext>
            </a:extLst>
          </p:cNvPr>
          <p:cNvSpPr>
            <a:spLocks noGrp="1" noChangeArrowheads="1"/>
          </p:cNvSpPr>
          <p:nvPr>
            <p:ph type="sldNum" sz="quarter" idx="13"/>
          </p:nvPr>
        </p:nvSpPr>
        <p:spPr/>
        <p:txBody>
          <a:bodyPr/>
          <a:lstStyle>
            <a:lvl1pPr>
              <a:defRPr>
                <a:latin typeface="Calibri" panose="020F0502020204030204" pitchFamily="34" charset="0"/>
              </a:defRPr>
            </a:lvl1pPr>
          </a:lstStyle>
          <a:p>
            <a:fld id="{1398D271-933E-49A3-9FD1-B7CAAEA9C54F}" type="slidenum">
              <a:rPr lang="en-US" altLang="zh-CN"/>
              <a:pPr/>
              <a:t>‹#›</a:t>
            </a:fld>
            <a:endParaRPr lang="en-US" altLang="zh-CN"/>
          </a:p>
        </p:txBody>
      </p:sp>
    </p:spTree>
    <p:extLst>
      <p:ext uri="{BB962C8B-B14F-4D97-AF65-F5344CB8AC3E}">
        <p14:creationId xmlns:p14="http://schemas.microsoft.com/office/powerpoint/2010/main" val="1590962382"/>
      </p:ext>
    </p:extLst>
  </p:cSld>
  <p:clrMapOvr>
    <a:masterClrMapping/>
  </p:clrMapOvr>
  <p:transition spd="slow" advClick="0" advTm="7000">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640648"/>
            <a:ext cx="8229600" cy="565045"/>
          </a:xfrm>
        </p:spPr>
        <p:txBody>
          <a:bodyPr/>
          <a:lstStyle/>
          <a:p>
            <a:r>
              <a:rPr lang="en-US"/>
              <a:t>Click to edit Master title style</a:t>
            </a:r>
            <a:endParaRPr lang="en-US" dirty="0"/>
          </a:p>
        </p:txBody>
      </p:sp>
    </p:spTree>
    <p:extLst>
      <p:ext uri="{BB962C8B-B14F-4D97-AF65-F5344CB8AC3E}">
        <p14:creationId xmlns:p14="http://schemas.microsoft.com/office/powerpoint/2010/main" val="2901851175"/>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w/Subtitle">
    <p:spTree>
      <p:nvGrpSpPr>
        <p:cNvPr id="1" name=""/>
        <p:cNvGrpSpPr/>
        <p:nvPr/>
      </p:nvGrpSpPr>
      <p:grpSpPr>
        <a:xfrm>
          <a:off x="0" y="0"/>
          <a:ext cx="0" cy="0"/>
          <a:chOff x="0" y="0"/>
          <a:chExt cx="0" cy="0"/>
        </a:xfrm>
      </p:grpSpPr>
      <p:sp>
        <p:nvSpPr>
          <p:cNvPr id="2" name="Title 1"/>
          <p:cNvSpPr>
            <a:spLocks noGrp="1"/>
          </p:cNvSpPr>
          <p:nvPr>
            <p:ph type="title"/>
          </p:nvPr>
        </p:nvSpPr>
        <p:spPr>
          <a:xfrm>
            <a:off x="457200" y="640648"/>
            <a:ext cx="8229600" cy="565045"/>
          </a:xfrm>
        </p:spPr>
        <p:txBody>
          <a:bodyPr/>
          <a:lstStyle/>
          <a:p>
            <a:r>
              <a:rPr lang="en-US"/>
              <a:t>Click to edit Master title style</a:t>
            </a:r>
            <a:endParaRPr lang="en-US" dirty="0"/>
          </a:p>
        </p:txBody>
      </p:sp>
      <p:sp>
        <p:nvSpPr>
          <p:cNvPr id="6" name="Content Placeholder 5"/>
          <p:cNvSpPr>
            <a:spLocks noGrp="1"/>
          </p:cNvSpPr>
          <p:nvPr>
            <p:ph sz="quarter" idx="12"/>
          </p:nvPr>
        </p:nvSpPr>
        <p:spPr>
          <a:xfrm>
            <a:off x="457200" y="1882707"/>
            <a:ext cx="8229600" cy="4083475"/>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4"/>
          <p:cNvSpPr>
            <a:spLocks noGrp="1"/>
          </p:cNvSpPr>
          <p:nvPr>
            <p:ph type="body" sz="quarter" idx="13"/>
          </p:nvPr>
        </p:nvSpPr>
        <p:spPr>
          <a:xfrm>
            <a:off x="457200" y="1225547"/>
            <a:ext cx="8229600" cy="406400"/>
          </a:xfrm>
        </p:spPr>
        <p:txBody>
          <a:bodyPr>
            <a:noAutofit/>
          </a:bodyPr>
          <a:lstStyle>
            <a:lvl1pPr marL="0" indent="0">
              <a:spcAft>
                <a:spcPts val="0"/>
              </a:spcAft>
              <a:buFontTx/>
              <a:buNone/>
              <a:defRPr sz="2000">
                <a:solidFill>
                  <a:schemeClr val="accent1"/>
                </a:solidFill>
              </a:defRPr>
            </a:lvl1pPr>
            <a:lvl2pPr marL="457039" indent="0">
              <a:buFontTx/>
              <a:buNone/>
              <a:defRPr/>
            </a:lvl2pPr>
            <a:lvl3pPr marL="914079" indent="0">
              <a:buFontTx/>
              <a:buNone/>
              <a:defRPr/>
            </a:lvl3pPr>
            <a:lvl4pPr marL="1371119" indent="0">
              <a:buFontTx/>
              <a:buNone/>
              <a:defRPr/>
            </a:lvl4pPr>
            <a:lvl5pPr marL="1828159" indent="0">
              <a:buFontTx/>
              <a:buNone/>
              <a:defRPr/>
            </a:lvl5pPr>
          </a:lstStyle>
          <a:p>
            <a:pPr lvl="0"/>
            <a:r>
              <a:rPr lang="en-US"/>
              <a:t>Click to edit Master text styles</a:t>
            </a:r>
          </a:p>
        </p:txBody>
      </p:sp>
    </p:spTree>
    <p:extLst>
      <p:ext uri="{BB962C8B-B14F-4D97-AF65-F5344CB8AC3E}">
        <p14:creationId xmlns:p14="http://schemas.microsoft.com/office/powerpoint/2010/main" val="1042965404"/>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Oracle Logo">
    <p:spTree>
      <p:nvGrpSpPr>
        <p:cNvPr id="1" name=""/>
        <p:cNvGrpSpPr/>
        <p:nvPr/>
      </p:nvGrpSpPr>
      <p:grpSpPr>
        <a:xfrm>
          <a:off x="0" y="0"/>
          <a:ext cx="0" cy="0"/>
          <a:chOff x="0" y="0"/>
          <a:chExt cx="0" cy="0"/>
        </a:xfrm>
      </p:grpSpPr>
      <p:pic>
        <p:nvPicPr>
          <p:cNvPr id="2" name="Picture 23" descr="Java_clr.bmp">
            <a:extLst>
              <a:ext uri="{FF2B5EF4-FFF2-40B4-BE49-F238E27FC236}">
                <a16:creationId xmlns:a16="http://schemas.microsoft.com/office/drawing/2014/main" id="{FF7EB39E-7B7C-4128-8825-FD647C4A27E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82725" y="1624013"/>
            <a:ext cx="5802313" cy="332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8183059"/>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Subtitle">
    <p:spTree>
      <p:nvGrpSpPr>
        <p:cNvPr id="1" name=""/>
        <p:cNvGrpSpPr/>
        <p:nvPr/>
      </p:nvGrpSpPr>
      <p:grpSpPr>
        <a:xfrm>
          <a:off x="0" y="0"/>
          <a:ext cx="0" cy="0"/>
          <a:chOff x="0" y="0"/>
          <a:chExt cx="0" cy="0"/>
        </a:xfrm>
      </p:grpSpPr>
      <p:sp>
        <p:nvSpPr>
          <p:cNvPr id="5" name="Title 1"/>
          <p:cNvSpPr>
            <a:spLocks noGrp="1"/>
          </p:cNvSpPr>
          <p:nvPr>
            <p:ph type="title"/>
          </p:nvPr>
        </p:nvSpPr>
        <p:spPr>
          <a:xfrm>
            <a:off x="457200" y="640648"/>
            <a:ext cx="8229600" cy="565045"/>
          </a:xfrm>
        </p:spPr>
        <p:txBody>
          <a:bodyPr/>
          <a:lstStyle>
            <a:lvl1pPr>
              <a:defRPr/>
            </a:lvl1pPr>
          </a:lstStyle>
          <a:p>
            <a:r>
              <a:rPr lang="en-US"/>
              <a:t>Click to edit Master title style</a:t>
            </a:r>
            <a:endParaRPr lang="en-US" dirty="0"/>
          </a:p>
        </p:txBody>
      </p:sp>
      <p:sp>
        <p:nvSpPr>
          <p:cNvPr id="8" name="Text Placeholder 4"/>
          <p:cNvSpPr>
            <a:spLocks noGrp="1"/>
          </p:cNvSpPr>
          <p:nvPr>
            <p:ph type="body" sz="quarter" idx="13"/>
          </p:nvPr>
        </p:nvSpPr>
        <p:spPr>
          <a:xfrm>
            <a:off x="457200" y="1225547"/>
            <a:ext cx="8229600" cy="406400"/>
          </a:xfrm>
        </p:spPr>
        <p:txBody>
          <a:bodyPr>
            <a:noAutofit/>
          </a:bodyPr>
          <a:lstStyle>
            <a:lvl1pPr marL="0" indent="0">
              <a:spcAft>
                <a:spcPts val="0"/>
              </a:spcAft>
              <a:buFontTx/>
              <a:buNone/>
              <a:defRPr sz="2000">
                <a:solidFill>
                  <a:schemeClr val="accent1"/>
                </a:solidFill>
              </a:defRPr>
            </a:lvl1pPr>
            <a:lvl2pPr marL="457039" indent="0">
              <a:buFontTx/>
              <a:buNone/>
              <a:defRPr/>
            </a:lvl2pPr>
            <a:lvl3pPr marL="914079" indent="0">
              <a:buFontTx/>
              <a:buNone/>
              <a:defRPr/>
            </a:lvl3pPr>
            <a:lvl4pPr marL="1371119" indent="0">
              <a:buFontTx/>
              <a:buNone/>
              <a:defRPr/>
            </a:lvl4pPr>
            <a:lvl5pPr marL="1828159" indent="0">
              <a:buFontTx/>
              <a:buNone/>
              <a:defRPr/>
            </a:lvl5pPr>
          </a:lstStyle>
          <a:p>
            <a:pPr lvl="0"/>
            <a:r>
              <a:rPr lang="en-US"/>
              <a:t>Click to edit Master text styles</a:t>
            </a:r>
          </a:p>
        </p:txBody>
      </p:sp>
    </p:spTree>
    <p:extLst>
      <p:ext uri="{BB962C8B-B14F-4D97-AF65-F5344CB8AC3E}">
        <p14:creationId xmlns:p14="http://schemas.microsoft.com/office/powerpoint/2010/main" val="3600456583"/>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 logo without Image">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8C117E40-2212-4851-941E-2ED3303FBEBD}"/>
              </a:ext>
            </a:extLst>
          </p:cNvPr>
          <p:cNvSpPr/>
          <p:nvPr userDrawn="1"/>
        </p:nvSpPr>
        <p:spPr>
          <a:xfrm>
            <a:off x="0" y="-33338"/>
            <a:ext cx="9144000" cy="6891338"/>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7" name="Rectangle 13">
            <a:extLst>
              <a:ext uri="{FF2B5EF4-FFF2-40B4-BE49-F238E27FC236}">
                <a16:creationId xmlns:a16="http://schemas.microsoft.com/office/drawing/2014/main" id="{ECD6D299-F80A-4077-87A6-11C05661977F}"/>
              </a:ext>
            </a:extLst>
          </p:cNvPr>
          <p:cNvSpPr/>
          <p:nvPr userDrawn="1"/>
        </p:nvSpPr>
        <p:spPr>
          <a:xfrm>
            <a:off x="0" y="-33338"/>
            <a:ext cx="9144000" cy="5543551"/>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8" name="Rectangle 17">
            <a:extLst>
              <a:ext uri="{FF2B5EF4-FFF2-40B4-BE49-F238E27FC236}">
                <a16:creationId xmlns:a16="http://schemas.microsoft.com/office/drawing/2014/main" id="{9E563DBE-C862-40AA-9191-D089A0B66B12}"/>
              </a:ext>
            </a:extLst>
          </p:cNvPr>
          <p:cNvSpPr/>
          <p:nvPr userDrawn="1"/>
        </p:nvSpPr>
        <p:spPr>
          <a:xfrm>
            <a:off x="5943600" y="-33338"/>
            <a:ext cx="3200400" cy="5543551"/>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pic>
        <p:nvPicPr>
          <p:cNvPr id="9" name="Picture 25" descr="O_signature_wht_rgb.png">
            <a:extLst>
              <a:ext uri="{FF2B5EF4-FFF2-40B4-BE49-F238E27FC236}">
                <a16:creationId xmlns:a16="http://schemas.microsoft.com/office/drawing/2014/main" id="{D5631490-4756-41D2-808A-BF874A9153E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0838" y="442913"/>
            <a:ext cx="1338262"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sz="quarter" idx="14"/>
          </p:nvPr>
        </p:nvSpPr>
        <p:spPr>
          <a:xfrm>
            <a:off x="5943600" y="-33863"/>
            <a:ext cx="3200400" cy="5543551"/>
          </a:xfrm>
          <a:effectLst>
            <a:innerShdw blurRad="63500" dist="50800" dir="10800000">
              <a:prstClr val="black">
                <a:alpha val="50000"/>
              </a:prstClr>
            </a:innerShdw>
          </a:effectLst>
        </p:spPr>
        <p:txBody>
          <a:bodyPr rtlCol="0" anchor="ctr" anchorCtr="1">
            <a:noAutofit/>
          </a:bodyPr>
          <a:lstStyle>
            <a:lvl1pPr>
              <a:buFontTx/>
              <a:buNone/>
              <a:defRPr lang="en-US" baseline="0">
                <a:solidFill>
                  <a:schemeClr val="bg1"/>
                </a:solidFill>
              </a:defRPr>
            </a:lvl1pPr>
          </a:lstStyle>
          <a:p>
            <a:pPr lvl="0"/>
            <a:r>
              <a:rPr lang="en-US" noProof="0"/>
              <a:t>Click icon to add picture</a:t>
            </a:r>
            <a:endParaRPr lang="en-US" noProof="0" dirty="0"/>
          </a:p>
        </p:txBody>
      </p:sp>
      <p:sp>
        <p:nvSpPr>
          <p:cNvPr id="17" name="Title 1"/>
          <p:cNvSpPr>
            <a:spLocks noGrp="1"/>
          </p:cNvSpPr>
          <p:nvPr>
            <p:ph type="title"/>
          </p:nvPr>
        </p:nvSpPr>
        <p:spPr>
          <a:xfrm>
            <a:off x="451485" y="2738121"/>
            <a:ext cx="4636982" cy="1013779"/>
          </a:xfrm>
        </p:spPr>
        <p:txBody>
          <a:bodyPr/>
          <a:lstStyle>
            <a:lvl1pPr>
              <a:defRPr sz="2800">
                <a:solidFill>
                  <a:schemeClr val="bg1"/>
                </a:solidFill>
              </a:defRPr>
            </a:lvl1pPr>
          </a:lstStyle>
          <a:p>
            <a:r>
              <a:rPr lang="en-US"/>
              <a:t>Click to edit Master title style</a:t>
            </a:r>
            <a:endParaRPr lang="en-US" dirty="0"/>
          </a:p>
        </p:txBody>
      </p:sp>
      <p:sp>
        <p:nvSpPr>
          <p:cNvPr id="5" name="Text Placeholder 4"/>
          <p:cNvSpPr>
            <a:spLocks noGrp="1"/>
          </p:cNvSpPr>
          <p:nvPr>
            <p:ph type="body" sz="quarter" idx="13"/>
          </p:nvPr>
        </p:nvSpPr>
        <p:spPr>
          <a:xfrm>
            <a:off x="450850" y="3885701"/>
            <a:ext cx="4636982" cy="1397499"/>
          </a:xfrm>
        </p:spPr>
        <p:txBody>
          <a:bodyPr/>
          <a:lstStyle>
            <a:lvl1pPr marL="0" marR="0" indent="0" algn="l" defTabSz="228519" rtl="0" eaLnBrk="1" fontAlgn="auto" latinLnBrk="0" hangingPunct="1">
              <a:lnSpc>
                <a:spcPct val="100000"/>
              </a:lnSpc>
              <a:spcBef>
                <a:spcPts val="0"/>
              </a:spcBef>
              <a:spcAft>
                <a:spcPts val="0"/>
              </a:spcAft>
              <a:buClr>
                <a:srgbClr val="FF0000"/>
              </a:buClr>
              <a:buSzPct val="85000"/>
              <a:buFont typeface="Wingdings" pitchFamily="2" charset="2"/>
              <a:buNone/>
              <a:tabLst/>
              <a:defRPr>
                <a:solidFill>
                  <a:schemeClr val="bg1"/>
                </a:solidFill>
              </a:defRPr>
            </a:lvl1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933851363"/>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Section Divider">
    <p:spTree>
      <p:nvGrpSpPr>
        <p:cNvPr id="1" name=""/>
        <p:cNvGrpSpPr/>
        <p:nvPr/>
      </p:nvGrpSpPr>
      <p:grpSpPr>
        <a:xfrm>
          <a:off x="0" y="0"/>
          <a:ext cx="0" cy="0"/>
          <a:chOff x="0" y="0"/>
          <a:chExt cx="0" cy="0"/>
        </a:xfrm>
      </p:grpSpPr>
      <p:sp>
        <p:nvSpPr>
          <p:cNvPr id="4" name="Rectangle 12">
            <a:extLst>
              <a:ext uri="{FF2B5EF4-FFF2-40B4-BE49-F238E27FC236}">
                <a16:creationId xmlns:a16="http://schemas.microsoft.com/office/drawing/2014/main" id="{900A0A32-129F-49C7-A84A-11712CEBB37B}"/>
              </a:ext>
            </a:extLst>
          </p:cNvPr>
          <p:cNvSpPr/>
          <p:nvPr userDrawn="1"/>
        </p:nvSpPr>
        <p:spPr>
          <a:xfrm>
            <a:off x="8497888" y="0"/>
            <a:ext cx="646112" cy="6175375"/>
          </a:xfrm>
          <a:prstGeom prst="rect">
            <a:avLst/>
          </a:prstGeom>
          <a:gradFill flip="none" rotWithShape="1">
            <a:gsLst>
              <a:gs pos="0">
                <a:srgbClr val="B3B3B3"/>
              </a:gs>
              <a:gs pos="100000">
                <a:srgbClr val="F3F3F3"/>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5" name="Rectangle 13">
            <a:extLst>
              <a:ext uri="{FF2B5EF4-FFF2-40B4-BE49-F238E27FC236}">
                <a16:creationId xmlns:a16="http://schemas.microsoft.com/office/drawing/2014/main" id="{EF242684-1A4D-43E7-B2E9-A9BD497CB86C}"/>
              </a:ext>
            </a:extLst>
          </p:cNvPr>
          <p:cNvSpPr/>
          <p:nvPr userDrawn="1"/>
        </p:nvSpPr>
        <p:spPr>
          <a:xfrm>
            <a:off x="5943600" y="-3175"/>
            <a:ext cx="320675" cy="6175375"/>
          </a:xfrm>
          <a:prstGeom prst="rect">
            <a:avLst/>
          </a:prstGeom>
          <a:gradFill flip="none" rotWithShape="1">
            <a:gsLst>
              <a:gs pos="10000">
                <a:srgbClr val="FFFFFF"/>
              </a:gs>
              <a:gs pos="80000">
                <a:srgbClr val="B3B3B3"/>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6" name="Rectangle 17">
            <a:extLst>
              <a:ext uri="{FF2B5EF4-FFF2-40B4-BE49-F238E27FC236}">
                <a16:creationId xmlns:a16="http://schemas.microsoft.com/office/drawing/2014/main" id="{17795783-2775-44AE-AF43-840B18504158}"/>
              </a:ext>
            </a:extLst>
          </p:cNvPr>
          <p:cNvSpPr/>
          <p:nvPr userDrawn="1"/>
        </p:nvSpPr>
        <p:spPr>
          <a:xfrm>
            <a:off x="6264275" y="-3175"/>
            <a:ext cx="2233613" cy="6175375"/>
          </a:xfrm>
          <a:prstGeom prst="rect">
            <a:avLst/>
          </a:prstGeom>
          <a:gradFill flip="none" rotWithShape="1">
            <a:gsLst>
              <a:gs pos="0">
                <a:srgbClr val="B3B3B3"/>
              </a:gs>
              <a:gs pos="100000">
                <a:srgbClr val="F3F3F3"/>
              </a:gs>
            </a:gsLst>
            <a:lin ang="16200000" scaled="0"/>
            <a:tileRect/>
          </a:gradFill>
          <a:ln>
            <a:noFill/>
          </a:ln>
          <a:effectLst>
            <a:outerShdw blurRad="152400" dist="635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7" name="Rectangle 19">
            <a:extLst>
              <a:ext uri="{FF2B5EF4-FFF2-40B4-BE49-F238E27FC236}">
                <a16:creationId xmlns:a16="http://schemas.microsoft.com/office/drawing/2014/main" id="{18E82095-C7F3-4FC5-8D87-B8981F066BEA}"/>
              </a:ext>
            </a:extLst>
          </p:cNvPr>
          <p:cNvSpPr/>
          <p:nvPr userDrawn="1"/>
        </p:nvSpPr>
        <p:spPr>
          <a:xfrm>
            <a:off x="6264275" y="-3175"/>
            <a:ext cx="2233613" cy="6175375"/>
          </a:xfrm>
          <a:prstGeom prst="rect">
            <a:avLst/>
          </a:prstGeom>
          <a:gradFill flip="none" rotWithShape="1">
            <a:gsLst>
              <a:gs pos="0">
                <a:srgbClr val="B3B3B3"/>
              </a:gs>
              <a:gs pos="100000">
                <a:srgbClr val="F3F3F3"/>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8" name="Rectangle 20">
            <a:extLst>
              <a:ext uri="{FF2B5EF4-FFF2-40B4-BE49-F238E27FC236}">
                <a16:creationId xmlns:a16="http://schemas.microsoft.com/office/drawing/2014/main" id="{1DECF50F-CE7C-47DC-B04E-F0598F92405B}"/>
              </a:ext>
            </a:extLst>
          </p:cNvPr>
          <p:cNvSpPr/>
          <p:nvPr userDrawn="1"/>
        </p:nvSpPr>
        <p:spPr>
          <a:xfrm>
            <a:off x="5148263" y="6175375"/>
            <a:ext cx="3995737" cy="68262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grpSp>
        <p:nvGrpSpPr>
          <p:cNvPr id="9" name="Group 27">
            <a:extLst>
              <a:ext uri="{FF2B5EF4-FFF2-40B4-BE49-F238E27FC236}">
                <a16:creationId xmlns:a16="http://schemas.microsoft.com/office/drawing/2014/main" id="{79117FF5-48ED-479D-BB1D-07D5258CE619}"/>
              </a:ext>
            </a:extLst>
          </p:cNvPr>
          <p:cNvGrpSpPr>
            <a:grpSpLocks noChangeAspect="1"/>
          </p:cNvGrpSpPr>
          <p:nvPr userDrawn="1"/>
        </p:nvGrpSpPr>
        <p:grpSpPr bwMode="auto">
          <a:xfrm>
            <a:off x="6765925" y="6194425"/>
            <a:ext cx="2038350" cy="609600"/>
            <a:chOff x="6446993" y="4546600"/>
            <a:chExt cx="2374390" cy="532552"/>
          </a:xfrm>
        </p:grpSpPr>
        <p:pic>
          <p:nvPicPr>
            <p:cNvPr id="12" name="Picture 27" descr="O_signature_clr_rgb">
              <a:extLst>
                <a:ext uri="{FF2B5EF4-FFF2-40B4-BE49-F238E27FC236}">
                  <a16:creationId xmlns:a16="http://schemas.microsoft.com/office/drawing/2014/main" id="{695708DF-05A8-4E8C-94EE-2FDF42B66F7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48770" y="4749944"/>
              <a:ext cx="1072613" cy="32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9" descr="Java_clr_hori.bmp">
              <a:extLst>
                <a:ext uri="{FF2B5EF4-FFF2-40B4-BE49-F238E27FC236}">
                  <a16:creationId xmlns:a16="http://schemas.microsoft.com/office/drawing/2014/main" id="{15F79F29-C637-4B8C-93EE-78BA0941782E}"/>
                </a:ext>
              </a:extLst>
            </p:cNvPr>
            <p:cNvPicPr>
              <a:picLocks noChangeAspect="1"/>
            </p:cNvPicPr>
            <p:nvPr userDrawn="1"/>
          </p:nvPicPr>
          <p:blipFill>
            <a:blip r:embed="rId3">
              <a:extLst>
                <a:ext uri="{28A0092B-C50C-407E-A947-70E740481C1C}">
                  <a14:useLocalDpi xmlns:a14="http://schemas.microsoft.com/office/drawing/2010/main" val="0"/>
                </a:ext>
              </a:extLst>
            </a:blip>
            <a:srcRect t="14159" b="15044"/>
            <a:stretch>
              <a:fillRect/>
            </a:stretch>
          </p:blipFill>
          <p:spPr bwMode="auto">
            <a:xfrm>
              <a:off x="6446993" y="4546600"/>
              <a:ext cx="110473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itle 1"/>
          <p:cNvSpPr>
            <a:spLocks noGrp="1"/>
          </p:cNvSpPr>
          <p:nvPr>
            <p:ph type="title"/>
          </p:nvPr>
        </p:nvSpPr>
        <p:spPr>
          <a:xfrm>
            <a:off x="455616" y="1565196"/>
            <a:ext cx="5030787" cy="1467631"/>
          </a:xfrm>
        </p:spPr>
        <p:txBody>
          <a:bodyPr anchor="t"/>
          <a:lstStyle>
            <a:lvl1pPr algn="l" defTabSz="914079" rtl="0" eaLnBrk="1" latinLnBrk="0" hangingPunct="1">
              <a:lnSpc>
                <a:spcPct val="90000"/>
              </a:lnSpc>
              <a:spcBef>
                <a:spcPct val="0"/>
              </a:spcBef>
              <a:buNone/>
              <a:defRPr lang="en-US" sz="2800" b="1" kern="1200" dirty="0">
                <a:ln w="0">
                  <a:noFill/>
                </a:ln>
                <a:solidFill>
                  <a:schemeClr val="tx2"/>
                </a:solidFill>
                <a:effectLst/>
                <a:latin typeface="Arial" pitchFamily="34" charset="0"/>
                <a:ea typeface="+mj-ea"/>
                <a:cs typeface="Arial" pitchFamily="34" charset="0"/>
              </a:defRPr>
            </a:lvl1pPr>
          </a:lstStyle>
          <a:p>
            <a:r>
              <a:rPr lang="en-US"/>
              <a:t>Click to edit Master title style</a:t>
            </a:r>
            <a:endParaRPr lang="en-US" dirty="0"/>
          </a:p>
        </p:txBody>
      </p:sp>
      <p:sp>
        <p:nvSpPr>
          <p:cNvPr id="10" name="Picture Placeholder 11"/>
          <p:cNvSpPr>
            <a:spLocks noGrp="1"/>
          </p:cNvSpPr>
          <p:nvPr>
            <p:ph type="pic" sz="quarter" idx="12"/>
          </p:nvPr>
        </p:nvSpPr>
        <p:spPr>
          <a:xfrm>
            <a:off x="6258138" y="0"/>
            <a:ext cx="2240280" cy="6172200"/>
          </a:xfrm>
          <a:ln>
            <a:noFill/>
          </a:ln>
          <a:effectLst/>
        </p:spPr>
        <p:txBody>
          <a:bodyPr rtlCol="0" anchor="ctr">
            <a:noAutofit/>
          </a:bodyPr>
          <a:lstStyle>
            <a:lvl1pPr marL="0" indent="0" algn="ctr">
              <a:buNone/>
              <a:defRPr>
                <a:ln>
                  <a:noFill/>
                </a:ln>
                <a:solidFill>
                  <a:schemeClr val="tx2"/>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459005273"/>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5539" y="-27384"/>
            <a:ext cx="7848872" cy="1143000"/>
          </a:xfrm>
        </p:spPr>
        <p:txBody>
          <a:bodyPr/>
          <a:lstStyle>
            <a:lvl1pPr algn="l">
              <a:defRPr>
                <a:solidFill>
                  <a:schemeClr val="bg1"/>
                </a:solidFil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1CC2CC4-C5CC-46F5-9703-7B9C5286AB8F}"/>
              </a:ext>
            </a:extLst>
          </p:cNvPr>
          <p:cNvSpPr>
            <a:spLocks noGrp="1"/>
          </p:cNvSpPr>
          <p:nvPr>
            <p:ph type="dt" sz="half" idx="10"/>
          </p:nvPr>
        </p:nvSpPr>
        <p:spPr/>
        <p:txBody>
          <a:bodyPr/>
          <a:lstStyle>
            <a:lvl1pPr fontAlgn="auto">
              <a:spcBef>
                <a:spcPts val="0"/>
              </a:spcBef>
              <a:spcAft>
                <a:spcPts val="0"/>
              </a:spcAft>
              <a:defRPr smtClean="0">
                <a:latin typeface="Calibri" pitchFamily="34" charset="0"/>
                <a:ea typeface="宋体" pitchFamily="2" charset="-122"/>
                <a:cs typeface="+mn-cs"/>
              </a:defRPr>
            </a:lvl1pPr>
          </a:lstStyle>
          <a:p>
            <a:pPr>
              <a:defRPr/>
            </a:pPr>
            <a:fld id="{FFA80C45-A4D8-483B-9D76-B62751404FCB}"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F7145AA9-6A43-4AB4-8EB9-FD7BEA5305DC}"/>
              </a:ext>
            </a:extLst>
          </p:cNvPr>
          <p:cNvSpPr>
            <a:spLocks noGrp="1"/>
          </p:cNvSpPr>
          <p:nvPr>
            <p:ph type="ftr" sz="quarter" idx="11"/>
          </p:nvPr>
        </p:nvSpPr>
        <p:spPr/>
        <p:txBody>
          <a:bodyPr/>
          <a:lstStyle>
            <a:lvl1pPr fontAlgn="auto">
              <a:spcBef>
                <a:spcPts val="0"/>
              </a:spcBef>
              <a:spcAft>
                <a:spcPts val="0"/>
              </a:spcAft>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135D317D-7544-4DB2-9CA7-41AEF6F65D2B}"/>
              </a:ext>
            </a:extLst>
          </p:cNvPr>
          <p:cNvSpPr>
            <a:spLocks noGrp="1"/>
          </p:cNvSpPr>
          <p:nvPr>
            <p:ph type="sldNum" sz="quarter" idx="12"/>
          </p:nvPr>
        </p:nvSpPr>
        <p:spPr/>
        <p:txBody>
          <a:bodyPr/>
          <a:lstStyle>
            <a:lvl1pPr>
              <a:defRPr>
                <a:latin typeface="Calibri" panose="020F0502020204030204" pitchFamily="34" charset="0"/>
              </a:defRPr>
            </a:lvl1pPr>
          </a:lstStyle>
          <a:p>
            <a:fld id="{00E44B58-F050-4A67-A5D3-D4FB2405B2A6}" type="slidenum">
              <a:rPr lang="zh-CN" altLang="en-US"/>
              <a:pPr/>
              <a:t>‹#›</a:t>
            </a:fld>
            <a:endParaRPr lang="zh-CN" altLang="en-US"/>
          </a:p>
        </p:txBody>
      </p:sp>
    </p:spTree>
    <p:extLst>
      <p:ext uri="{BB962C8B-B14F-4D97-AF65-F5344CB8AC3E}">
        <p14:creationId xmlns:p14="http://schemas.microsoft.com/office/powerpoint/2010/main" val="6654204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nnouncement Slide">
    <p:spTree>
      <p:nvGrpSpPr>
        <p:cNvPr id="1" name=""/>
        <p:cNvGrpSpPr/>
        <p:nvPr/>
      </p:nvGrpSpPr>
      <p:grpSpPr>
        <a:xfrm>
          <a:off x="0" y="0"/>
          <a:ext cx="0" cy="0"/>
          <a:chOff x="0" y="0"/>
          <a:chExt cx="0" cy="0"/>
        </a:xfrm>
      </p:grpSpPr>
      <p:sp>
        <p:nvSpPr>
          <p:cNvPr id="3" name="Rectangle 12">
            <a:extLst>
              <a:ext uri="{FF2B5EF4-FFF2-40B4-BE49-F238E27FC236}">
                <a16:creationId xmlns:a16="http://schemas.microsoft.com/office/drawing/2014/main" id="{643605DC-D950-48D2-BB90-42D0D5E2A079}"/>
              </a:ext>
            </a:extLst>
          </p:cNvPr>
          <p:cNvSpPr/>
          <p:nvPr userDrawn="1"/>
        </p:nvSpPr>
        <p:spPr>
          <a:xfrm>
            <a:off x="0" y="1546225"/>
            <a:ext cx="9144000" cy="3962400"/>
          </a:xfrm>
          <a:prstGeom prst="rect">
            <a:avLst/>
          </a:prstGeom>
          <a:gradFill>
            <a:gsLst>
              <a:gs pos="100000">
                <a:srgbClr val="BFBFBF"/>
              </a:gs>
              <a:gs pos="0">
                <a:srgbClr val="595959"/>
              </a:gs>
            </a:gsLst>
            <a:lin ang="16200000" scaled="0"/>
          </a:gradFill>
          <a:ln>
            <a:noFill/>
          </a:ln>
          <a:effectLst>
            <a:outerShdw blurRad="152400" dist="63500" dir="54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pic>
        <p:nvPicPr>
          <p:cNvPr id="4" name="Picture 23" descr="Java_blk_rgb.png">
            <a:extLst>
              <a:ext uri="{FF2B5EF4-FFF2-40B4-BE49-F238E27FC236}">
                <a16:creationId xmlns:a16="http://schemas.microsoft.com/office/drawing/2014/main" id="{17833813-30B2-4743-8CE7-3418789F2D9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246688" y="2700338"/>
            <a:ext cx="3573462" cy="244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9"/>
          <p:cNvSpPr>
            <a:spLocks noGrp="1"/>
          </p:cNvSpPr>
          <p:nvPr>
            <p:ph type="body" sz="quarter" idx="11"/>
          </p:nvPr>
        </p:nvSpPr>
        <p:spPr>
          <a:xfrm>
            <a:off x="457200" y="2114998"/>
            <a:ext cx="4822538" cy="3213359"/>
          </a:xfrm>
        </p:spPr>
        <p:txBody>
          <a:bodyPr>
            <a:noAutofit/>
          </a:bodyPr>
          <a:lstStyle>
            <a:lvl1pPr marL="0" marR="0" indent="0" algn="l" defTabSz="228519" rtl="0" eaLnBrk="1" fontAlgn="auto" latinLnBrk="0" hangingPunct="1">
              <a:lnSpc>
                <a:spcPct val="80000"/>
              </a:lnSpc>
              <a:spcBef>
                <a:spcPts val="0"/>
              </a:spcBef>
              <a:spcAft>
                <a:spcPts val="0"/>
              </a:spcAft>
              <a:buClr>
                <a:srgbClr val="FF0000"/>
              </a:buClr>
              <a:buSzPct val="85000"/>
              <a:buFont typeface="Wingdings" pitchFamily="2" charset="2"/>
              <a:buNone/>
              <a:tabLst/>
              <a:defRPr sz="4400" b="1" cap="all" baseline="0">
                <a:gradFill>
                  <a:gsLst>
                    <a:gs pos="0">
                      <a:schemeClr val="bg1"/>
                    </a:gs>
                    <a:gs pos="100000">
                      <a:schemeClr val="bg1">
                        <a:lumMod val="90000"/>
                      </a:schemeClr>
                    </a:gs>
                  </a:gsLst>
                  <a:lin ang="5400000" scaled="0"/>
                </a:gradFill>
              </a:defRPr>
            </a:lvl1pPr>
          </a:lstStyle>
          <a:p>
            <a:pPr lvl="0"/>
            <a:r>
              <a:rPr lang="en-US"/>
              <a:t>Click to edit Master text styles</a:t>
            </a:r>
          </a:p>
        </p:txBody>
      </p:sp>
    </p:spTree>
    <p:extLst>
      <p:ext uri="{BB962C8B-B14F-4D97-AF65-F5344CB8AC3E}">
        <p14:creationId xmlns:p14="http://schemas.microsoft.com/office/powerpoint/2010/main" val="2934675585"/>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nnouncement Key Features">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FC974A56-5AE0-4A65-B01A-4C5A472E8F6E}"/>
              </a:ext>
            </a:extLst>
          </p:cNvPr>
          <p:cNvSpPr/>
          <p:nvPr userDrawn="1"/>
        </p:nvSpPr>
        <p:spPr>
          <a:xfrm>
            <a:off x="2995613" y="1546225"/>
            <a:ext cx="6148387" cy="3962400"/>
          </a:xfrm>
          <a:prstGeom prst="rect">
            <a:avLst/>
          </a:prstGeom>
          <a:gradFill>
            <a:gsLst>
              <a:gs pos="100000">
                <a:srgbClr val="BFBFBF"/>
              </a:gs>
              <a:gs pos="0">
                <a:srgbClr val="595959"/>
              </a:gs>
            </a:gsLst>
            <a:lin ang="16200000" scaled="0"/>
          </a:gradFill>
          <a:ln>
            <a:noFill/>
          </a:ln>
          <a:effectLst>
            <a:outerShdw blurRad="152400" dist="63500" dir="36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10" name="Text Placeholder 9"/>
          <p:cNvSpPr>
            <a:spLocks noGrp="1"/>
          </p:cNvSpPr>
          <p:nvPr>
            <p:ph type="body" sz="quarter" idx="11"/>
          </p:nvPr>
        </p:nvSpPr>
        <p:spPr>
          <a:xfrm>
            <a:off x="3443825" y="1907042"/>
            <a:ext cx="5369979" cy="3364876"/>
          </a:xfrm>
        </p:spPr>
        <p:txBody>
          <a:bodyPr/>
          <a:lstStyle>
            <a:lvl1pPr marL="0" indent="0">
              <a:buNone/>
              <a:defRPr sz="2400" b="0" cap="all" baseline="0">
                <a:solidFill>
                  <a:schemeClr val="bg1"/>
                </a:solidFill>
              </a:defRPr>
            </a:lvl1pPr>
          </a:lstStyle>
          <a:p>
            <a:pPr lvl="0"/>
            <a:r>
              <a:rPr lang="en-US"/>
              <a:t>Click to edit Master text styles</a:t>
            </a:r>
          </a:p>
        </p:txBody>
      </p:sp>
      <p:sp>
        <p:nvSpPr>
          <p:cNvPr id="8" name="Title 1"/>
          <p:cNvSpPr>
            <a:spLocks noGrp="1"/>
          </p:cNvSpPr>
          <p:nvPr>
            <p:ph type="title"/>
          </p:nvPr>
        </p:nvSpPr>
        <p:spPr>
          <a:xfrm>
            <a:off x="457200" y="640648"/>
            <a:ext cx="8229600" cy="565045"/>
          </a:xfrm>
        </p:spPr>
        <p:txBody>
          <a:bodyPr/>
          <a:lstStyle>
            <a:lvl1pPr>
              <a:defRPr/>
            </a:lvl1pPr>
          </a:lstStyle>
          <a:p>
            <a:r>
              <a:rPr lang="en-US"/>
              <a:t>Click to edit Master title style</a:t>
            </a:r>
            <a:endParaRPr lang="en-US" dirty="0"/>
          </a:p>
        </p:txBody>
      </p:sp>
      <p:sp>
        <p:nvSpPr>
          <p:cNvPr id="6" name="Picture Placeholder 11"/>
          <p:cNvSpPr>
            <a:spLocks noGrp="1"/>
          </p:cNvSpPr>
          <p:nvPr>
            <p:ph type="pic" sz="quarter" idx="13"/>
          </p:nvPr>
        </p:nvSpPr>
        <p:spPr>
          <a:xfrm>
            <a:off x="6351" y="1546581"/>
            <a:ext cx="2944368" cy="3962400"/>
          </a:xfrm>
          <a:ln>
            <a:noFill/>
          </a:ln>
          <a:effectLst>
            <a:reflection stA="30000" endPos="4000" dir="5400000" sy="-100000" algn="bl" rotWithShape="0"/>
          </a:effectLst>
        </p:spPr>
        <p:txBody>
          <a:bodyPr rtlCol="0" anchor="ctr">
            <a:noAutofit/>
          </a:bodyPr>
          <a:lstStyle>
            <a:lvl1pPr marL="0" indent="0" algn="ctr">
              <a:buNone/>
              <a:defRPr>
                <a:ln>
                  <a:noFill/>
                </a:ln>
                <a:solidFill>
                  <a:schemeClr val="tx2"/>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2932431192"/>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BBD21E07-08EF-4FF8-A0C9-572BD54A429F}"/>
              </a:ext>
            </a:extLst>
          </p:cNvPr>
          <p:cNvSpPr/>
          <p:nvPr userDrawn="1"/>
        </p:nvSpPr>
        <p:spPr>
          <a:xfrm>
            <a:off x="0" y="2278063"/>
            <a:ext cx="4000500" cy="3225800"/>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7" name="Rectangle 13">
            <a:extLst>
              <a:ext uri="{FF2B5EF4-FFF2-40B4-BE49-F238E27FC236}">
                <a16:creationId xmlns:a16="http://schemas.microsoft.com/office/drawing/2014/main" id="{CB6BF379-EBC6-4CDE-B736-ED039BBF2EBE}"/>
              </a:ext>
            </a:extLst>
          </p:cNvPr>
          <p:cNvSpPr/>
          <p:nvPr userDrawn="1"/>
        </p:nvSpPr>
        <p:spPr bwMode="auto">
          <a:xfrm>
            <a:off x="1588" y="1541463"/>
            <a:ext cx="3998912" cy="736600"/>
          </a:xfrm>
          <a:prstGeom prst="rect">
            <a:avLst/>
          </a:prstGeom>
          <a:gradFill>
            <a:gsLst>
              <a:gs pos="0">
                <a:schemeClr val="accent1"/>
              </a:gs>
              <a:gs pos="100000">
                <a:schemeClr val="accent1">
                  <a:lumMod val="75000"/>
                </a:schemeClr>
              </a:gs>
            </a:gsLst>
            <a:lin ang="5400000" scaled="1"/>
          </a:gradFill>
          <a:ln w="9525" cap="flat" cmpd="sng" algn="ctr">
            <a:noFill/>
            <a:prstDash val="solid"/>
            <a:round/>
            <a:headEnd type="none" w="med" len="med"/>
            <a:tailEnd type="none" w="med" len="med"/>
          </a:ln>
          <a:effectLst/>
        </p:spPr>
        <p:txBody>
          <a:bodyPr lIns="92042" tIns="46022" rIns="92042" bIns="46022" anchor="ctr"/>
          <a:lstStyle>
            <a:lvl1pPr marL="119063" indent="-119063"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sz="4000" b="1">
              <a:solidFill>
                <a:srgbClr val="FFFFFF"/>
              </a:solidFill>
              <a:ea typeface="MS PGothic" pitchFamily="34" charset="-128"/>
            </a:endParaRPr>
          </a:p>
        </p:txBody>
      </p:sp>
      <p:sp>
        <p:nvSpPr>
          <p:cNvPr id="26" name="Picture Placeholder 25"/>
          <p:cNvSpPr>
            <a:spLocks noGrp="1"/>
          </p:cNvSpPr>
          <p:nvPr>
            <p:ph type="pic" sz="quarter" idx="15"/>
          </p:nvPr>
        </p:nvSpPr>
        <p:spPr>
          <a:xfrm>
            <a:off x="4034369" y="1542197"/>
            <a:ext cx="5109632" cy="3962400"/>
          </a:xfrm>
          <a:effectLst>
            <a:reflection blurRad="63500" stA="50000" endPos="7000" dir="5400000" sy="-100000" algn="bl" rotWithShape="0"/>
          </a:effectLst>
        </p:spPr>
        <p:txBody>
          <a:bodyPr rtlCol="0" anchor="ctr" anchorCtr="1">
            <a:noAutofit/>
          </a:bodyPr>
          <a:lstStyle>
            <a:lvl1pPr marL="0" indent="0" algn="ctr">
              <a:buNone/>
              <a:defRPr/>
            </a:lvl1pPr>
          </a:lstStyle>
          <a:p>
            <a:pPr lvl="0"/>
            <a:r>
              <a:rPr lang="en-US" noProof="0"/>
              <a:t>Click icon to add picture</a:t>
            </a:r>
            <a:endParaRPr lang="en-US" noProof="0" dirty="0"/>
          </a:p>
        </p:txBody>
      </p:sp>
      <p:sp>
        <p:nvSpPr>
          <p:cNvPr id="23" name="Text Placeholder 22"/>
          <p:cNvSpPr>
            <a:spLocks noGrp="1"/>
          </p:cNvSpPr>
          <p:nvPr>
            <p:ph type="body" sz="quarter" idx="13"/>
          </p:nvPr>
        </p:nvSpPr>
        <p:spPr>
          <a:xfrm>
            <a:off x="406397" y="2479525"/>
            <a:ext cx="3131820" cy="2849880"/>
          </a:xfrm>
        </p:spPr>
        <p:txBody>
          <a:bodyPr>
            <a:normAutofit/>
          </a:bodyPr>
          <a:lstStyle>
            <a:lvl1pPr>
              <a:defRPr sz="1600"/>
            </a:lvl1pPr>
          </a:lstStyle>
          <a:p>
            <a:pPr lvl="0"/>
            <a:r>
              <a:rPr lang="en-US"/>
              <a:t>Click to edit Master text styles</a:t>
            </a:r>
          </a:p>
        </p:txBody>
      </p:sp>
      <p:sp>
        <p:nvSpPr>
          <p:cNvPr id="24" name="Text Placeholder 22"/>
          <p:cNvSpPr>
            <a:spLocks noGrp="1"/>
          </p:cNvSpPr>
          <p:nvPr>
            <p:ph type="body" sz="quarter" idx="14"/>
          </p:nvPr>
        </p:nvSpPr>
        <p:spPr>
          <a:xfrm>
            <a:off x="457201" y="1551497"/>
            <a:ext cx="3412068" cy="725801"/>
          </a:xfrm>
          <a:noFill/>
        </p:spPr>
        <p:txBody>
          <a:bodyPr anchor="ctr">
            <a:noAutofit/>
          </a:bodyPr>
          <a:lstStyle>
            <a:lvl1pPr marL="0" indent="0">
              <a:buNone/>
              <a:defRPr sz="2000" b="1" cap="none" baseline="0">
                <a:solidFill>
                  <a:schemeClr val="bg1"/>
                </a:solidFill>
              </a:defRPr>
            </a:lvl1pPr>
          </a:lstStyle>
          <a:p>
            <a:pPr lvl="0"/>
            <a:r>
              <a:rPr lang="en-US"/>
              <a:t>Click to edit Master text styles</a:t>
            </a:r>
          </a:p>
        </p:txBody>
      </p:sp>
      <p:sp>
        <p:nvSpPr>
          <p:cNvPr id="11" name="Title 1"/>
          <p:cNvSpPr>
            <a:spLocks noGrp="1"/>
          </p:cNvSpPr>
          <p:nvPr>
            <p:ph type="title"/>
          </p:nvPr>
        </p:nvSpPr>
        <p:spPr>
          <a:xfrm>
            <a:off x="457199" y="640648"/>
            <a:ext cx="8348134" cy="565045"/>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855427388"/>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A3EA72C5-B65B-4354-A3EF-EDC3501CFD07}"/>
              </a:ext>
            </a:extLst>
          </p:cNvPr>
          <p:cNvSpPr/>
          <p:nvPr userDrawn="1"/>
        </p:nvSpPr>
        <p:spPr>
          <a:xfrm>
            <a:off x="0" y="1546225"/>
            <a:ext cx="9144000" cy="3962400"/>
          </a:xfrm>
          <a:prstGeom prst="rect">
            <a:avLst/>
          </a:prstGeom>
          <a:gradFill flip="none" rotWithShape="1">
            <a:gsLst>
              <a:gs pos="0">
                <a:srgbClr val="355469"/>
              </a:gs>
              <a:gs pos="10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11" name="Text Placeholder 9"/>
          <p:cNvSpPr>
            <a:spLocks noGrp="1"/>
          </p:cNvSpPr>
          <p:nvPr>
            <p:ph type="body" sz="quarter" idx="11"/>
          </p:nvPr>
        </p:nvSpPr>
        <p:spPr>
          <a:xfrm>
            <a:off x="450856" y="1896542"/>
            <a:ext cx="7617881" cy="1806223"/>
          </a:xfrm>
        </p:spPr>
        <p:txBody>
          <a:bodyPr>
            <a:normAutofit/>
          </a:bodyPr>
          <a:lstStyle>
            <a:lvl1pPr marL="114261" indent="-114261">
              <a:lnSpc>
                <a:spcPct val="90000"/>
              </a:lnSpc>
              <a:spcBef>
                <a:spcPts val="0"/>
              </a:spcBef>
              <a:spcAft>
                <a:spcPts val="1800"/>
              </a:spcAft>
              <a:buNone/>
              <a:defRPr sz="2400" b="0" cap="none" baseline="0">
                <a:solidFill>
                  <a:schemeClr val="bg1"/>
                </a:solidFill>
              </a:defRPr>
            </a:lvl1pPr>
          </a:lstStyle>
          <a:p>
            <a:pPr lvl="0"/>
            <a:r>
              <a:rPr lang="en-US"/>
              <a:t>Click to edit Master text styles</a:t>
            </a:r>
          </a:p>
        </p:txBody>
      </p:sp>
      <p:sp>
        <p:nvSpPr>
          <p:cNvPr id="17" name="Text Placeholder 22"/>
          <p:cNvSpPr>
            <a:spLocks noGrp="1"/>
          </p:cNvSpPr>
          <p:nvPr>
            <p:ph type="body" sz="quarter" idx="16"/>
          </p:nvPr>
        </p:nvSpPr>
        <p:spPr>
          <a:xfrm>
            <a:off x="552456" y="3793072"/>
            <a:ext cx="3994149" cy="591937"/>
          </a:xfrm>
          <a:noFill/>
        </p:spPr>
        <p:txBody>
          <a:bodyPr anchor="b">
            <a:normAutofit/>
          </a:bodyPr>
          <a:lstStyle>
            <a:lvl1pPr marL="0" indent="0">
              <a:lnSpc>
                <a:spcPct val="90000"/>
              </a:lnSpc>
              <a:spcBef>
                <a:spcPts val="0"/>
              </a:spcBef>
              <a:spcAft>
                <a:spcPts val="1800"/>
              </a:spcAft>
              <a:buFont typeface="Arial" pitchFamily="34" charset="0"/>
              <a:buNone/>
              <a:defRPr lang="en-US" sz="2000" b="1" kern="1200" cap="none" baseline="0" dirty="0" smtClean="0">
                <a:gradFill>
                  <a:gsLst>
                    <a:gs pos="0">
                      <a:schemeClr val="bg1"/>
                    </a:gs>
                    <a:gs pos="100000">
                      <a:schemeClr val="bg1">
                        <a:lumMod val="90000"/>
                      </a:schemeClr>
                    </a:gs>
                  </a:gsLst>
                  <a:lin ang="5400000" scaled="0"/>
                </a:gradFill>
                <a:latin typeface="Arial" pitchFamily="34" charset="0"/>
                <a:ea typeface="+mn-ea"/>
                <a:cs typeface="Arial" pitchFamily="34" charset="0"/>
              </a:defRPr>
            </a:lvl1pPr>
          </a:lstStyle>
          <a:p>
            <a:pPr lvl="0"/>
            <a:r>
              <a:rPr lang="en-US"/>
              <a:t>Click to edit Master text styles</a:t>
            </a:r>
          </a:p>
        </p:txBody>
      </p:sp>
      <p:sp>
        <p:nvSpPr>
          <p:cNvPr id="8" name="Text Placeholder 22"/>
          <p:cNvSpPr>
            <a:spLocks noGrp="1"/>
          </p:cNvSpPr>
          <p:nvPr>
            <p:ph type="body" sz="quarter" idx="17"/>
          </p:nvPr>
        </p:nvSpPr>
        <p:spPr>
          <a:xfrm>
            <a:off x="552456" y="4458167"/>
            <a:ext cx="3994149" cy="937931"/>
          </a:xfrm>
          <a:noFill/>
        </p:spPr>
        <p:txBody>
          <a:bodyPr>
            <a:normAutofit/>
          </a:bodyPr>
          <a:lstStyle>
            <a:lvl1pPr marL="0" indent="0">
              <a:lnSpc>
                <a:spcPct val="90000"/>
              </a:lnSpc>
              <a:spcBef>
                <a:spcPts val="0"/>
              </a:spcBef>
              <a:spcAft>
                <a:spcPts val="1800"/>
              </a:spcAft>
              <a:buFont typeface="Arial" pitchFamily="34" charset="0"/>
              <a:buNone/>
              <a:defRPr lang="en-US" sz="1600" b="0" kern="1200" cap="none" baseline="0" dirty="0" smtClean="0">
                <a:gradFill>
                  <a:gsLst>
                    <a:gs pos="0">
                      <a:schemeClr val="bg1"/>
                    </a:gs>
                    <a:gs pos="100000">
                      <a:schemeClr val="bg1">
                        <a:lumMod val="90000"/>
                      </a:schemeClr>
                    </a:gs>
                  </a:gsLst>
                  <a:lin ang="5400000" scaled="0"/>
                </a:gradFill>
                <a:latin typeface="Arial" pitchFamily="34" charset="0"/>
                <a:ea typeface="+mn-ea"/>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85924887"/>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5" name="Rectangle 26">
            <a:extLst>
              <a:ext uri="{FF2B5EF4-FFF2-40B4-BE49-F238E27FC236}">
                <a16:creationId xmlns:a16="http://schemas.microsoft.com/office/drawing/2014/main" id="{B230B880-A3D6-4E1F-A0BC-22BB9DD79F31}"/>
              </a:ext>
            </a:extLst>
          </p:cNvPr>
          <p:cNvSpPr>
            <a:spLocks noChangeArrowheads="1"/>
          </p:cNvSpPr>
          <p:nvPr userDrawn="1"/>
        </p:nvSpPr>
        <p:spPr bwMode="auto">
          <a:xfrm flipH="1">
            <a:off x="3171825" y="1490663"/>
            <a:ext cx="26988" cy="4206875"/>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34269" tIns="17134" rIns="34269" bIns="1713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zh-CN" altLang="zh-CN">
              <a:solidFill>
                <a:prstClr val="black"/>
              </a:solidFill>
              <a:ea typeface="+mn-ea"/>
            </a:endParaRPr>
          </a:p>
        </p:txBody>
      </p:sp>
      <p:sp>
        <p:nvSpPr>
          <p:cNvPr id="12" name="Text Placeholder 22"/>
          <p:cNvSpPr>
            <a:spLocks noGrp="1"/>
          </p:cNvSpPr>
          <p:nvPr>
            <p:ph type="body" sz="quarter" idx="16"/>
          </p:nvPr>
        </p:nvSpPr>
        <p:spPr>
          <a:xfrm>
            <a:off x="457202" y="2023876"/>
            <a:ext cx="2607406" cy="3318248"/>
          </a:xfrm>
          <a:noFill/>
        </p:spPr>
        <p:txBody>
          <a:bodyPr anchor="ctr">
            <a:noAutofit/>
          </a:bodyPr>
          <a:lstStyle>
            <a:lvl1pPr marL="0" indent="0">
              <a:lnSpc>
                <a:spcPct val="90000"/>
              </a:lnSpc>
              <a:spcBef>
                <a:spcPts val="0"/>
              </a:spcBef>
              <a:spcAft>
                <a:spcPts val="1800"/>
              </a:spcAft>
              <a:buFont typeface="Arial" pitchFamily="34" charset="0"/>
              <a:buNone/>
              <a:defRPr sz="1800" b="0" cap="none" baseline="0">
                <a:solidFill>
                  <a:schemeClr val="tx1">
                    <a:lumMod val="65000"/>
                    <a:lumOff val="35000"/>
                  </a:schemeClr>
                </a:solidFill>
              </a:defRPr>
            </a:lvl1pPr>
          </a:lstStyle>
          <a:p>
            <a:pPr lvl="0"/>
            <a:r>
              <a:rPr lang="en-US"/>
              <a:t>Click to edit Master text styles</a:t>
            </a:r>
          </a:p>
        </p:txBody>
      </p:sp>
      <p:sp>
        <p:nvSpPr>
          <p:cNvPr id="3" name="Chart Placeholder 2"/>
          <p:cNvSpPr>
            <a:spLocks noGrp="1"/>
          </p:cNvSpPr>
          <p:nvPr>
            <p:ph type="chart" sz="quarter" idx="17"/>
          </p:nvPr>
        </p:nvSpPr>
        <p:spPr>
          <a:xfrm>
            <a:off x="3482976" y="1498600"/>
            <a:ext cx="5236560" cy="4379384"/>
          </a:xfrm>
        </p:spPr>
        <p:txBody>
          <a:bodyPr rtlCol="0" anchor="ctr" anchorCtr="1">
            <a:noAutofit/>
          </a:bodyPr>
          <a:lstStyle>
            <a:lvl1pPr marL="60304" indent="0" algn="ctr">
              <a:buNone/>
              <a:defRPr/>
            </a:lvl1pPr>
          </a:lstStyle>
          <a:p>
            <a:pPr lvl="0"/>
            <a:r>
              <a:rPr lang="en-US" noProof="0"/>
              <a:t>Click icon to add chart</a:t>
            </a:r>
            <a:endParaRPr lang="en-US" noProof="0" dirty="0"/>
          </a:p>
        </p:txBody>
      </p:sp>
      <p:sp>
        <p:nvSpPr>
          <p:cNvPr id="9" name="Title 1"/>
          <p:cNvSpPr>
            <a:spLocks noGrp="1"/>
          </p:cNvSpPr>
          <p:nvPr>
            <p:ph type="title"/>
          </p:nvPr>
        </p:nvSpPr>
        <p:spPr>
          <a:xfrm>
            <a:off x="457200" y="640648"/>
            <a:ext cx="8229600" cy="565045"/>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120370496"/>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mplate Instruction, do not us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2453"/>
            <a:ext cx="8229600" cy="3906519"/>
          </a:xfrm>
        </p:spPr>
        <p:txBody>
          <a:bodyPr>
            <a:noAutofit/>
          </a:bodyPr>
          <a:lstStyle>
            <a:lvl1pPr>
              <a:buClr>
                <a:schemeClr val="accent1"/>
              </a:buClr>
              <a:defRPr sz="1400"/>
            </a:lvl1pPr>
            <a:lvl2pPr>
              <a:buClr>
                <a:schemeClr val="accent1"/>
              </a:buClr>
              <a:defRPr sz="1100"/>
            </a:lvl2pPr>
            <a:lvl3pPr>
              <a:buClr>
                <a:schemeClr val="accent1"/>
              </a:buClr>
              <a:defRPr sz="1100"/>
            </a:lvl3pPr>
            <a:lvl4pPr>
              <a:buClr>
                <a:schemeClr val="accent1"/>
              </a:buClr>
              <a:defRPr sz="1100"/>
            </a:lvl4pPr>
            <a:lvl5pPr>
              <a:buClr>
                <a:schemeClr val="accent1"/>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457200" y="640648"/>
            <a:ext cx="8229600" cy="565045"/>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2702159630"/>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mplate Instruction subhead, do not us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4686"/>
            <a:ext cx="8229600" cy="3906519"/>
          </a:xfrm>
        </p:spPr>
        <p:txBody>
          <a:bodyPr>
            <a:noAutofit/>
          </a:bodyPr>
          <a:lstStyle>
            <a:lvl1pPr>
              <a:buClr>
                <a:schemeClr val="accent1"/>
              </a:buClr>
              <a:defRPr sz="1400"/>
            </a:lvl1pPr>
            <a:lvl2pPr>
              <a:buClr>
                <a:schemeClr val="accent1"/>
              </a:buClr>
              <a:defRPr sz="1100"/>
            </a:lvl2pPr>
            <a:lvl3pPr>
              <a:buClr>
                <a:schemeClr val="accent1"/>
              </a:buClr>
              <a:defRPr sz="1100"/>
            </a:lvl3pPr>
            <a:lvl4pPr>
              <a:buClr>
                <a:schemeClr val="accent1"/>
              </a:buClr>
              <a:defRPr sz="1100"/>
            </a:lvl4pPr>
            <a:lvl5pPr>
              <a:buClr>
                <a:schemeClr val="accent1"/>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p:nvPr>
        </p:nvSpPr>
        <p:spPr>
          <a:xfrm>
            <a:off x="457200" y="640648"/>
            <a:ext cx="8229600" cy="565045"/>
          </a:xfrm>
        </p:spPr>
        <p:txBody>
          <a:bodyPr/>
          <a:lstStyle>
            <a:lvl1pPr>
              <a:defRPr/>
            </a:lvl1pPr>
          </a:lstStyle>
          <a:p>
            <a:r>
              <a:rPr lang="en-US"/>
              <a:t>Click to edit Master title style</a:t>
            </a:r>
            <a:endParaRPr lang="en-US" dirty="0"/>
          </a:p>
        </p:txBody>
      </p:sp>
      <p:sp>
        <p:nvSpPr>
          <p:cNvPr id="11" name="Text Placeholder 4"/>
          <p:cNvSpPr>
            <a:spLocks noGrp="1"/>
          </p:cNvSpPr>
          <p:nvPr>
            <p:ph type="body" sz="quarter" idx="13"/>
          </p:nvPr>
        </p:nvSpPr>
        <p:spPr>
          <a:xfrm>
            <a:off x="457200" y="1225547"/>
            <a:ext cx="8229600" cy="406400"/>
          </a:xfrm>
        </p:spPr>
        <p:txBody>
          <a:bodyPr>
            <a:noAutofit/>
          </a:bodyPr>
          <a:lstStyle>
            <a:lvl1pPr marL="0" indent="0">
              <a:spcAft>
                <a:spcPts val="0"/>
              </a:spcAft>
              <a:buFontTx/>
              <a:buNone/>
              <a:defRPr sz="2000">
                <a:solidFill>
                  <a:schemeClr val="accent1"/>
                </a:solidFill>
              </a:defRPr>
            </a:lvl1pPr>
            <a:lvl2pPr marL="457039" indent="0">
              <a:buFontTx/>
              <a:buNone/>
              <a:defRPr/>
            </a:lvl2pPr>
            <a:lvl3pPr marL="914079" indent="0">
              <a:buFontTx/>
              <a:buNone/>
              <a:defRPr/>
            </a:lvl3pPr>
            <a:lvl4pPr marL="1371119" indent="0">
              <a:buFontTx/>
              <a:buNone/>
              <a:defRPr/>
            </a:lvl4pPr>
            <a:lvl5pPr marL="1828159" indent="0">
              <a:buFontTx/>
              <a:buNone/>
              <a:defRPr/>
            </a:lvl5pPr>
          </a:lstStyle>
          <a:p>
            <a:pPr lvl="0"/>
            <a:r>
              <a:rPr lang="en-US"/>
              <a:t>Click to edit Master text styles</a:t>
            </a:r>
          </a:p>
        </p:txBody>
      </p:sp>
    </p:spTree>
    <p:extLst>
      <p:ext uri="{BB962C8B-B14F-4D97-AF65-F5344CB8AC3E}">
        <p14:creationId xmlns:p14="http://schemas.microsoft.com/office/powerpoint/2010/main" val="1623056817"/>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209803" y="-334963"/>
            <a:ext cx="6704013" cy="1095376"/>
          </a:xfrm>
        </p:spPr>
        <p:txBody>
          <a:bodyPr/>
          <a:lstStyle/>
          <a:p>
            <a:r>
              <a:rPr lang="zh-CN" altLang="en-US"/>
              <a:t>单击此处编辑母版标题样式</a:t>
            </a:r>
          </a:p>
        </p:txBody>
      </p:sp>
      <p:sp>
        <p:nvSpPr>
          <p:cNvPr id="3" name="文本占位符 2"/>
          <p:cNvSpPr>
            <a:spLocks noGrp="1"/>
          </p:cNvSpPr>
          <p:nvPr>
            <p:ph type="body" sz="half" idx="1"/>
          </p:nvPr>
        </p:nvSpPr>
        <p:spPr>
          <a:xfrm>
            <a:off x="914403" y="2209803"/>
            <a:ext cx="3922713" cy="3732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89513" y="2209803"/>
            <a:ext cx="3924300" cy="3732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735129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1AE42D97-F99E-4D85-8B05-369C89641EF7}"/>
              </a:ext>
            </a:extLst>
          </p:cNvPr>
          <p:cNvSpPr>
            <a:spLocks noGrp="1"/>
          </p:cNvSpPr>
          <p:nvPr>
            <p:ph type="ftr" sz="quarter" idx="10"/>
          </p:nvPr>
        </p:nvSpPr>
        <p:spPr/>
        <p:txBody>
          <a:bodyPr/>
          <a:lstStyle>
            <a:lvl1pPr fontAlgn="auto">
              <a:spcBef>
                <a:spcPts val="0"/>
              </a:spcBef>
              <a:spcAft>
                <a:spcPts val="0"/>
              </a:spcAft>
              <a:defRPr>
                <a:solidFill>
                  <a:prstClr val="black">
                    <a:tint val="75000"/>
                  </a:prstClr>
                </a:solidFill>
                <a:latin typeface="Calibri" pitchFamily="34" charset="0"/>
                <a:ea typeface="宋体" pitchFamily="2" charset="-122"/>
                <a:cs typeface="+mn-cs"/>
              </a:defRPr>
            </a:lvl1pPr>
          </a:lstStyle>
          <a:p>
            <a:pPr>
              <a:defRPr/>
            </a:pPr>
            <a:endParaRPr/>
          </a:p>
        </p:txBody>
      </p:sp>
      <p:sp>
        <p:nvSpPr>
          <p:cNvPr id="3" name="Holder 5">
            <a:extLst>
              <a:ext uri="{FF2B5EF4-FFF2-40B4-BE49-F238E27FC236}">
                <a16:creationId xmlns:a16="http://schemas.microsoft.com/office/drawing/2014/main" id="{C6017D7E-B6FD-45C0-A965-F1DEEF4FB99E}"/>
              </a:ext>
            </a:extLst>
          </p:cNvPr>
          <p:cNvSpPr>
            <a:spLocks noGrp="1"/>
          </p:cNvSpPr>
          <p:nvPr>
            <p:ph type="dt" sz="half" idx="11"/>
          </p:nvPr>
        </p:nvSpPr>
        <p:spPr/>
        <p:txBody>
          <a:bodyPr/>
          <a:lstStyle>
            <a:lvl1pPr fontAlgn="auto">
              <a:spcBef>
                <a:spcPts val="0"/>
              </a:spcBef>
              <a:spcAft>
                <a:spcPts val="0"/>
              </a:spcAft>
              <a:defRPr smtClean="0">
                <a:solidFill>
                  <a:prstClr val="black">
                    <a:tint val="75000"/>
                  </a:prstClr>
                </a:solidFill>
                <a:latin typeface="Calibri" pitchFamily="34" charset="0"/>
                <a:ea typeface="宋体" pitchFamily="2" charset="-122"/>
                <a:cs typeface="+mn-cs"/>
              </a:defRPr>
            </a:lvl1pPr>
          </a:lstStyle>
          <a:p>
            <a:pPr>
              <a:defRPr/>
            </a:pPr>
            <a:fld id="{B5D8B3E2-38FC-4EA0-A7EF-3A256FBFB9CD}" type="datetime1">
              <a:rPr lang="zh-CN" altLang="en-US"/>
              <a:pPr>
                <a:defRPr/>
              </a:pPr>
              <a:t>2018/10/9</a:t>
            </a:fld>
            <a:endParaRPr lang="en-US"/>
          </a:p>
        </p:txBody>
      </p:sp>
      <p:sp>
        <p:nvSpPr>
          <p:cNvPr id="4" name="Holder 6">
            <a:extLst>
              <a:ext uri="{FF2B5EF4-FFF2-40B4-BE49-F238E27FC236}">
                <a16:creationId xmlns:a16="http://schemas.microsoft.com/office/drawing/2014/main" id="{C7E30540-6FCD-4D2D-850C-799C385115C5}"/>
              </a:ext>
            </a:extLst>
          </p:cNvPr>
          <p:cNvSpPr>
            <a:spLocks noGrp="1"/>
          </p:cNvSpPr>
          <p:nvPr>
            <p:ph type="sldNum" sz="quarter" idx="12"/>
          </p:nvPr>
        </p:nvSpPr>
        <p:spPr/>
        <p:txBody>
          <a:bodyPr/>
          <a:lstStyle>
            <a:lvl1pPr>
              <a:defRPr>
                <a:latin typeface="Calibri" panose="020F0502020204030204" pitchFamily="34" charset="0"/>
              </a:defRPr>
            </a:lvl1pPr>
          </a:lstStyle>
          <a:p>
            <a:fld id="{D0D2398D-144B-42DF-82FC-20AC34629890}" type="slidenum">
              <a:rPr lang="zh-CN" altLang="zh-CN"/>
              <a:pPr/>
              <a:t>‹#›</a:t>
            </a:fld>
            <a:endParaRPr lang="zh-CN" altLang="zh-CN"/>
          </a:p>
        </p:txBody>
      </p:sp>
    </p:spTree>
    <p:extLst>
      <p:ext uri="{BB962C8B-B14F-4D97-AF65-F5344CB8AC3E}">
        <p14:creationId xmlns:p14="http://schemas.microsoft.com/office/powerpoint/2010/main" val="955249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3"/>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039" indent="0">
              <a:buNone/>
              <a:defRPr sz="1800">
                <a:solidFill>
                  <a:schemeClr val="tx1">
                    <a:tint val="75000"/>
                  </a:schemeClr>
                </a:solidFill>
              </a:defRPr>
            </a:lvl2pPr>
            <a:lvl3pPr marL="914079" indent="0">
              <a:buNone/>
              <a:defRPr sz="1600">
                <a:solidFill>
                  <a:schemeClr val="tx1">
                    <a:tint val="75000"/>
                  </a:schemeClr>
                </a:solidFill>
              </a:defRPr>
            </a:lvl3pPr>
            <a:lvl4pPr marL="1371119" indent="0">
              <a:buNone/>
              <a:defRPr sz="1400">
                <a:solidFill>
                  <a:schemeClr val="tx1">
                    <a:tint val="75000"/>
                  </a:schemeClr>
                </a:solidFill>
              </a:defRPr>
            </a:lvl4pPr>
            <a:lvl5pPr marL="1828159" indent="0">
              <a:buNone/>
              <a:defRPr sz="1400">
                <a:solidFill>
                  <a:schemeClr val="tx1">
                    <a:tint val="75000"/>
                  </a:schemeClr>
                </a:solidFill>
              </a:defRPr>
            </a:lvl5pPr>
            <a:lvl6pPr marL="2285199" indent="0">
              <a:buNone/>
              <a:defRPr sz="1400">
                <a:solidFill>
                  <a:schemeClr val="tx1">
                    <a:tint val="75000"/>
                  </a:schemeClr>
                </a:solidFill>
              </a:defRPr>
            </a:lvl6pPr>
            <a:lvl7pPr marL="2742237" indent="0">
              <a:buNone/>
              <a:defRPr sz="1400">
                <a:solidFill>
                  <a:schemeClr val="tx1">
                    <a:tint val="75000"/>
                  </a:schemeClr>
                </a:solidFill>
              </a:defRPr>
            </a:lvl7pPr>
            <a:lvl8pPr marL="3199278" indent="0">
              <a:buNone/>
              <a:defRPr sz="1400">
                <a:solidFill>
                  <a:schemeClr val="tx1">
                    <a:tint val="75000"/>
                  </a:schemeClr>
                </a:solidFill>
              </a:defRPr>
            </a:lvl8pPr>
            <a:lvl9pPr marL="3656316"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733BD1D-23CC-41DB-8BD8-D4CEA8FD253F}"/>
              </a:ext>
            </a:extLst>
          </p:cNvPr>
          <p:cNvSpPr>
            <a:spLocks noGrp="1"/>
          </p:cNvSpPr>
          <p:nvPr>
            <p:ph type="dt" sz="half" idx="10"/>
          </p:nvPr>
        </p:nvSpPr>
        <p:spPr/>
        <p:txBody>
          <a:bodyPr/>
          <a:lstStyle>
            <a:lvl1pPr fontAlgn="auto">
              <a:spcBef>
                <a:spcPts val="0"/>
              </a:spcBef>
              <a:spcAft>
                <a:spcPts val="0"/>
              </a:spcAft>
              <a:defRPr smtClean="0">
                <a:latin typeface="Calibri" pitchFamily="34" charset="0"/>
                <a:ea typeface="宋体" pitchFamily="2" charset="-122"/>
                <a:cs typeface="+mn-cs"/>
              </a:defRPr>
            </a:lvl1pPr>
          </a:lstStyle>
          <a:p>
            <a:pPr>
              <a:defRPr/>
            </a:pPr>
            <a:fld id="{A163B40D-D8CD-455B-903A-55DA6B2672F8}"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894D9F10-3815-424B-AB8C-B6F4FDB89F45}"/>
              </a:ext>
            </a:extLst>
          </p:cNvPr>
          <p:cNvSpPr>
            <a:spLocks noGrp="1"/>
          </p:cNvSpPr>
          <p:nvPr>
            <p:ph type="ftr" sz="quarter" idx="11"/>
          </p:nvPr>
        </p:nvSpPr>
        <p:spPr/>
        <p:txBody>
          <a:bodyPr/>
          <a:lstStyle>
            <a:lvl1pPr fontAlgn="auto">
              <a:spcBef>
                <a:spcPts val="0"/>
              </a:spcBef>
              <a:spcAft>
                <a:spcPts val="0"/>
              </a:spcAft>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E0AF883C-29D8-4A98-8F4C-F5EE1522C464}"/>
              </a:ext>
            </a:extLst>
          </p:cNvPr>
          <p:cNvSpPr>
            <a:spLocks noGrp="1"/>
          </p:cNvSpPr>
          <p:nvPr>
            <p:ph type="sldNum" sz="quarter" idx="12"/>
          </p:nvPr>
        </p:nvSpPr>
        <p:spPr/>
        <p:txBody>
          <a:bodyPr/>
          <a:lstStyle>
            <a:lvl1pPr>
              <a:defRPr>
                <a:latin typeface="Calibri" panose="020F0502020204030204" pitchFamily="34" charset="0"/>
              </a:defRPr>
            </a:lvl1pPr>
          </a:lstStyle>
          <a:p>
            <a:fld id="{BAA6845E-4E3C-46BB-9F1C-858B07F7B9C8}" type="slidenum">
              <a:rPr lang="zh-CN" altLang="en-US"/>
              <a:pPr/>
              <a:t>‹#›</a:t>
            </a:fld>
            <a:endParaRPr lang="zh-CN" altLang="en-US"/>
          </a:p>
        </p:txBody>
      </p:sp>
    </p:spTree>
    <p:extLst>
      <p:ext uri="{BB962C8B-B14F-4D97-AF65-F5344CB8AC3E}">
        <p14:creationId xmlns:p14="http://schemas.microsoft.com/office/powerpoint/2010/main" val="2943870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E0236DC4-8F40-4A26-8D48-E8A8A34612A9}"/>
              </a:ext>
            </a:extLst>
          </p:cNvPr>
          <p:cNvSpPr>
            <a:spLocks noGrp="1"/>
          </p:cNvSpPr>
          <p:nvPr>
            <p:ph type="dt" sz="half" idx="10"/>
          </p:nvPr>
        </p:nvSpPr>
        <p:spPr/>
        <p:txBody>
          <a:bodyPr/>
          <a:lstStyle>
            <a:lvl1pPr fontAlgn="auto">
              <a:spcBef>
                <a:spcPts val="0"/>
              </a:spcBef>
              <a:spcAft>
                <a:spcPts val="0"/>
              </a:spcAft>
              <a:defRPr smtClean="0">
                <a:latin typeface="Calibri" pitchFamily="34" charset="0"/>
                <a:ea typeface="宋体" pitchFamily="2" charset="-122"/>
                <a:cs typeface="+mn-cs"/>
              </a:defRPr>
            </a:lvl1pPr>
          </a:lstStyle>
          <a:p>
            <a:pPr>
              <a:defRPr/>
            </a:pPr>
            <a:fld id="{A0C5E45C-47C1-4C1C-81B9-F59D0112B780}" type="datetime1">
              <a:rPr lang="zh-CN" altLang="en-US"/>
              <a:pPr>
                <a:defRPr/>
              </a:pPr>
              <a:t>2018/10/9</a:t>
            </a:fld>
            <a:endParaRPr lang="zh-CN" altLang="en-US"/>
          </a:p>
        </p:txBody>
      </p:sp>
      <p:sp>
        <p:nvSpPr>
          <p:cNvPr id="6" name="页脚占位符 4">
            <a:extLst>
              <a:ext uri="{FF2B5EF4-FFF2-40B4-BE49-F238E27FC236}">
                <a16:creationId xmlns:a16="http://schemas.microsoft.com/office/drawing/2014/main" id="{7EA16D67-B18C-43FE-B8A0-13D2E5B99638}"/>
              </a:ext>
            </a:extLst>
          </p:cNvPr>
          <p:cNvSpPr>
            <a:spLocks noGrp="1"/>
          </p:cNvSpPr>
          <p:nvPr>
            <p:ph type="ftr" sz="quarter" idx="11"/>
          </p:nvPr>
        </p:nvSpPr>
        <p:spPr/>
        <p:txBody>
          <a:bodyPr/>
          <a:lstStyle>
            <a:lvl1pPr fontAlgn="auto">
              <a:spcBef>
                <a:spcPts val="0"/>
              </a:spcBef>
              <a:spcAft>
                <a:spcPts val="0"/>
              </a:spcAft>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F2E9219C-D136-4628-9552-A5CAAF95E60A}"/>
              </a:ext>
            </a:extLst>
          </p:cNvPr>
          <p:cNvSpPr>
            <a:spLocks noGrp="1"/>
          </p:cNvSpPr>
          <p:nvPr>
            <p:ph type="sldNum" sz="quarter" idx="12"/>
          </p:nvPr>
        </p:nvSpPr>
        <p:spPr/>
        <p:txBody>
          <a:bodyPr/>
          <a:lstStyle>
            <a:lvl1pPr>
              <a:defRPr>
                <a:latin typeface="Calibri" panose="020F0502020204030204" pitchFamily="34" charset="0"/>
              </a:defRPr>
            </a:lvl1pPr>
          </a:lstStyle>
          <a:p>
            <a:fld id="{58E89440-AC2E-4275-B05D-42B2E14C39E0}" type="slidenum">
              <a:rPr lang="zh-CN" altLang="en-US"/>
              <a:pPr/>
              <a:t>‹#›</a:t>
            </a:fld>
            <a:endParaRPr lang="zh-CN" altLang="en-US"/>
          </a:p>
        </p:txBody>
      </p:sp>
    </p:spTree>
    <p:extLst>
      <p:ext uri="{BB962C8B-B14F-4D97-AF65-F5344CB8AC3E}">
        <p14:creationId xmlns:p14="http://schemas.microsoft.com/office/powerpoint/2010/main" val="2280070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1" y="1535113"/>
            <a:ext cx="4040188" cy="639762"/>
          </a:xfrm>
        </p:spPr>
        <p:txBody>
          <a:bodyPr anchor="b"/>
          <a:lstStyle>
            <a:lvl1pPr marL="0" indent="0">
              <a:buNone/>
              <a:defRPr sz="2400" b="1"/>
            </a:lvl1pPr>
            <a:lvl2pPr marL="457039" indent="0">
              <a:buNone/>
              <a:defRPr sz="2000" b="1"/>
            </a:lvl2pPr>
            <a:lvl3pPr marL="914079" indent="0">
              <a:buNone/>
              <a:defRPr sz="1800" b="1"/>
            </a:lvl3pPr>
            <a:lvl4pPr marL="1371119" indent="0">
              <a:buNone/>
              <a:defRPr sz="1600" b="1"/>
            </a:lvl4pPr>
            <a:lvl5pPr marL="1828159" indent="0">
              <a:buNone/>
              <a:defRPr sz="1600" b="1"/>
            </a:lvl5pPr>
            <a:lvl6pPr marL="2285199" indent="0">
              <a:buNone/>
              <a:defRPr sz="1600" b="1"/>
            </a:lvl6pPr>
            <a:lvl7pPr marL="2742237" indent="0">
              <a:buNone/>
              <a:defRPr sz="1600" b="1"/>
            </a:lvl7pPr>
            <a:lvl8pPr marL="3199278" indent="0">
              <a:buNone/>
              <a:defRPr sz="1600" b="1"/>
            </a:lvl8pPr>
            <a:lvl9pPr marL="3656316"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2400" b="1"/>
            </a:lvl1pPr>
            <a:lvl2pPr marL="457039" indent="0">
              <a:buNone/>
              <a:defRPr sz="2000" b="1"/>
            </a:lvl2pPr>
            <a:lvl3pPr marL="914079" indent="0">
              <a:buNone/>
              <a:defRPr sz="1800" b="1"/>
            </a:lvl3pPr>
            <a:lvl4pPr marL="1371119" indent="0">
              <a:buNone/>
              <a:defRPr sz="1600" b="1"/>
            </a:lvl4pPr>
            <a:lvl5pPr marL="1828159" indent="0">
              <a:buNone/>
              <a:defRPr sz="1600" b="1"/>
            </a:lvl5pPr>
            <a:lvl6pPr marL="2285199" indent="0">
              <a:buNone/>
              <a:defRPr sz="1600" b="1"/>
            </a:lvl6pPr>
            <a:lvl7pPr marL="2742237" indent="0">
              <a:buNone/>
              <a:defRPr sz="1600" b="1"/>
            </a:lvl7pPr>
            <a:lvl8pPr marL="3199278" indent="0">
              <a:buNone/>
              <a:defRPr sz="1600" b="1"/>
            </a:lvl8pPr>
            <a:lvl9pPr marL="3656316"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5AFF32AD-4D66-419D-979D-3CF276D29309}"/>
              </a:ext>
            </a:extLst>
          </p:cNvPr>
          <p:cNvSpPr>
            <a:spLocks noGrp="1"/>
          </p:cNvSpPr>
          <p:nvPr>
            <p:ph type="dt" sz="half" idx="10"/>
          </p:nvPr>
        </p:nvSpPr>
        <p:spPr/>
        <p:txBody>
          <a:bodyPr/>
          <a:lstStyle>
            <a:lvl1pPr fontAlgn="auto">
              <a:spcBef>
                <a:spcPts val="0"/>
              </a:spcBef>
              <a:spcAft>
                <a:spcPts val="0"/>
              </a:spcAft>
              <a:defRPr smtClean="0">
                <a:latin typeface="Calibri" pitchFamily="34" charset="0"/>
                <a:ea typeface="宋体" pitchFamily="2" charset="-122"/>
                <a:cs typeface="+mn-cs"/>
              </a:defRPr>
            </a:lvl1pPr>
          </a:lstStyle>
          <a:p>
            <a:pPr>
              <a:defRPr/>
            </a:pPr>
            <a:fld id="{899EB2EB-C36B-489E-AB4B-7ABB11812FDE}" type="datetime1">
              <a:rPr lang="zh-CN" altLang="en-US"/>
              <a:pPr>
                <a:defRPr/>
              </a:pPr>
              <a:t>2018/10/9</a:t>
            </a:fld>
            <a:endParaRPr lang="zh-CN" altLang="en-US"/>
          </a:p>
        </p:txBody>
      </p:sp>
      <p:sp>
        <p:nvSpPr>
          <p:cNvPr id="8" name="页脚占位符 4">
            <a:extLst>
              <a:ext uri="{FF2B5EF4-FFF2-40B4-BE49-F238E27FC236}">
                <a16:creationId xmlns:a16="http://schemas.microsoft.com/office/drawing/2014/main" id="{8E207BAD-D33B-4691-BA5C-41C29ACC265C}"/>
              </a:ext>
            </a:extLst>
          </p:cNvPr>
          <p:cNvSpPr>
            <a:spLocks noGrp="1"/>
          </p:cNvSpPr>
          <p:nvPr>
            <p:ph type="ftr" sz="quarter" idx="11"/>
          </p:nvPr>
        </p:nvSpPr>
        <p:spPr/>
        <p:txBody>
          <a:bodyPr/>
          <a:lstStyle>
            <a:lvl1pPr fontAlgn="auto">
              <a:spcBef>
                <a:spcPts val="0"/>
              </a:spcBef>
              <a:spcAft>
                <a:spcPts val="0"/>
              </a:spcAft>
              <a:defRPr>
                <a:latin typeface="Calibri" pitchFamily="34" charset="0"/>
                <a:ea typeface="宋体" pitchFamily="2" charset="-122"/>
                <a:cs typeface="+mn-cs"/>
              </a:defRPr>
            </a:lvl1pPr>
          </a:lstStyle>
          <a:p>
            <a:pPr>
              <a:defRPr/>
            </a:pPr>
            <a:endParaRPr lang="zh-CN" altLang="en-US"/>
          </a:p>
        </p:txBody>
      </p:sp>
      <p:sp>
        <p:nvSpPr>
          <p:cNvPr id="9" name="灯片编号占位符 5">
            <a:extLst>
              <a:ext uri="{FF2B5EF4-FFF2-40B4-BE49-F238E27FC236}">
                <a16:creationId xmlns:a16="http://schemas.microsoft.com/office/drawing/2014/main" id="{47B5AD45-A8CC-4B0B-BDAE-AF295504BB24}"/>
              </a:ext>
            </a:extLst>
          </p:cNvPr>
          <p:cNvSpPr>
            <a:spLocks noGrp="1"/>
          </p:cNvSpPr>
          <p:nvPr>
            <p:ph type="sldNum" sz="quarter" idx="12"/>
          </p:nvPr>
        </p:nvSpPr>
        <p:spPr/>
        <p:txBody>
          <a:bodyPr/>
          <a:lstStyle>
            <a:lvl1pPr>
              <a:defRPr>
                <a:latin typeface="Calibri" panose="020F0502020204030204" pitchFamily="34" charset="0"/>
              </a:defRPr>
            </a:lvl1pPr>
          </a:lstStyle>
          <a:p>
            <a:fld id="{AAAD91E0-59F0-412E-8900-806E1341966D}" type="slidenum">
              <a:rPr lang="zh-CN" altLang="en-US"/>
              <a:pPr/>
              <a:t>‹#›</a:t>
            </a:fld>
            <a:endParaRPr lang="zh-CN" altLang="en-US"/>
          </a:p>
        </p:txBody>
      </p:sp>
    </p:spTree>
    <p:extLst>
      <p:ext uri="{BB962C8B-B14F-4D97-AF65-F5344CB8AC3E}">
        <p14:creationId xmlns:p14="http://schemas.microsoft.com/office/powerpoint/2010/main" val="3636483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13058E1F-0373-4270-9E6B-5FC919006A9B}"/>
              </a:ext>
            </a:extLst>
          </p:cNvPr>
          <p:cNvSpPr>
            <a:spLocks noGrp="1"/>
          </p:cNvSpPr>
          <p:nvPr>
            <p:ph type="dt" sz="half" idx="10"/>
          </p:nvPr>
        </p:nvSpPr>
        <p:spPr/>
        <p:txBody>
          <a:bodyPr/>
          <a:lstStyle>
            <a:lvl1pPr fontAlgn="auto">
              <a:spcBef>
                <a:spcPts val="0"/>
              </a:spcBef>
              <a:spcAft>
                <a:spcPts val="0"/>
              </a:spcAft>
              <a:defRPr smtClean="0">
                <a:latin typeface="Calibri" pitchFamily="34" charset="0"/>
                <a:ea typeface="宋体" pitchFamily="2" charset="-122"/>
                <a:cs typeface="+mn-cs"/>
              </a:defRPr>
            </a:lvl1pPr>
          </a:lstStyle>
          <a:p>
            <a:pPr>
              <a:defRPr/>
            </a:pPr>
            <a:fld id="{C210D3B4-3A2E-469A-A51A-FF8966D89025}" type="datetime1">
              <a:rPr lang="zh-CN" altLang="en-US"/>
              <a:pPr>
                <a:defRPr/>
              </a:pPr>
              <a:t>2018/10/9</a:t>
            </a:fld>
            <a:endParaRPr lang="zh-CN" altLang="en-US"/>
          </a:p>
        </p:txBody>
      </p:sp>
      <p:sp>
        <p:nvSpPr>
          <p:cNvPr id="4" name="页脚占位符 4">
            <a:extLst>
              <a:ext uri="{FF2B5EF4-FFF2-40B4-BE49-F238E27FC236}">
                <a16:creationId xmlns:a16="http://schemas.microsoft.com/office/drawing/2014/main" id="{58A6DEFC-D733-4F57-88C1-20345F377FEE}"/>
              </a:ext>
            </a:extLst>
          </p:cNvPr>
          <p:cNvSpPr>
            <a:spLocks noGrp="1"/>
          </p:cNvSpPr>
          <p:nvPr>
            <p:ph type="ftr" sz="quarter" idx="11"/>
          </p:nvPr>
        </p:nvSpPr>
        <p:spPr/>
        <p:txBody>
          <a:bodyPr/>
          <a:lstStyle>
            <a:lvl1pPr fontAlgn="auto">
              <a:spcBef>
                <a:spcPts val="0"/>
              </a:spcBef>
              <a:spcAft>
                <a:spcPts val="0"/>
              </a:spcAft>
              <a:defRPr>
                <a:latin typeface="Calibri" pitchFamily="34" charset="0"/>
                <a:ea typeface="宋体" pitchFamily="2" charset="-122"/>
                <a:cs typeface="+mn-cs"/>
              </a:defRPr>
            </a:lvl1pPr>
          </a:lstStyle>
          <a:p>
            <a:pPr>
              <a:defRPr/>
            </a:pPr>
            <a:endParaRPr lang="zh-CN" altLang="en-US"/>
          </a:p>
        </p:txBody>
      </p:sp>
      <p:sp>
        <p:nvSpPr>
          <p:cNvPr id="5" name="灯片编号占位符 5">
            <a:extLst>
              <a:ext uri="{FF2B5EF4-FFF2-40B4-BE49-F238E27FC236}">
                <a16:creationId xmlns:a16="http://schemas.microsoft.com/office/drawing/2014/main" id="{35595900-E569-454E-824C-A43E9EBB218A}"/>
              </a:ext>
            </a:extLst>
          </p:cNvPr>
          <p:cNvSpPr>
            <a:spLocks noGrp="1"/>
          </p:cNvSpPr>
          <p:nvPr>
            <p:ph type="sldNum" sz="quarter" idx="12"/>
          </p:nvPr>
        </p:nvSpPr>
        <p:spPr/>
        <p:txBody>
          <a:bodyPr/>
          <a:lstStyle>
            <a:lvl1pPr>
              <a:defRPr>
                <a:latin typeface="Calibri" panose="020F0502020204030204" pitchFamily="34" charset="0"/>
              </a:defRPr>
            </a:lvl1pPr>
          </a:lstStyle>
          <a:p>
            <a:fld id="{E1B6B989-CC51-42C6-B2C5-6012B6C3FD08}" type="slidenum">
              <a:rPr lang="zh-CN" altLang="en-US"/>
              <a:pPr/>
              <a:t>‹#›</a:t>
            </a:fld>
            <a:endParaRPr lang="zh-CN" altLang="en-US"/>
          </a:p>
        </p:txBody>
      </p:sp>
    </p:spTree>
    <p:extLst>
      <p:ext uri="{BB962C8B-B14F-4D97-AF65-F5344CB8AC3E}">
        <p14:creationId xmlns:p14="http://schemas.microsoft.com/office/powerpoint/2010/main" val="4115717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7E23A736-2615-44BD-AB7D-B2720C3F22FD}"/>
              </a:ext>
            </a:extLst>
          </p:cNvPr>
          <p:cNvSpPr>
            <a:spLocks noGrp="1"/>
          </p:cNvSpPr>
          <p:nvPr>
            <p:ph type="dt" sz="half" idx="10"/>
          </p:nvPr>
        </p:nvSpPr>
        <p:spPr/>
        <p:txBody>
          <a:bodyPr/>
          <a:lstStyle>
            <a:lvl1pPr fontAlgn="auto">
              <a:spcBef>
                <a:spcPts val="0"/>
              </a:spcBef>
              <a:spcAft>
                <a:spcPts val="0"/>
              </a:spcAft>
              <a:defRPr smtClean="0">
                <a:latin typeface="Calibri" pitchFamily="34" charset="0"/>
                <a:ea typeface="宋体" pitchFamily="2" charset="-122"/>
                <a:cs typeface="+mn-cs"/>
              </a:defRPr>
            </a:lvl1pPr>
          </a:lstStyle>
          <a:p>
            <a:pPr>
              <a:defRPr/>
            </a:pPr>
            <a:fld id="{52EA9310-9A9C-455E-82DA-4F788F80214F}" type="datetime1">
              <a:rPr lang="zh-CN" altLang="en-US"/>
              <a:pPr>
                <a:defRPr/>
              </a:pPr>
              <a:t>2018/10/9</a:t>
            </a:fld>
            <a:endParaRPr lang="zh-CN" altLang="en-US"/>
          </a:p>
        </p:txBody>
      </p:sp>
      <p:sp>
        <p:nvSpPr>
          <p:cNvPr id="3" name="页脚占位符 4">
            <a:extLst>
              <a:ext uri="{FF2B5EF4-FFF2-40B4-BE49-F238E27FC236}">
                <a16:creationId xmlns:a16="http://schemas.microsoft.com/office/drawing/2014/main" id="{379327B1-7F8D-4D89-810E-0C277437F4F6}"/>
              </a:ext>
            </a:extLst>
          </p:cNvPr>
          <p:cNvSpPr>
            <a:spLocks noGrp="1"/>
          </p:cNvSpPr>
          <p:nvPr>
            <p:ph type="ftr" sz="quarter" idx="11"/>
          </p:nvPr>
        </p:nvSpPr>
        <p:spPr/>
        <p:txBody>
          <a:bodyPr/>
          <a:lstStyle>
            <a:lvl1pPr fontAlgn="auto">
              <a:spcBef>
                <a:spcPts val="0"/>
              </a:spcBef>
              <a:spcAft>
                <a:spcPts val="0"/>
              </a:spcAft>
              <a:defRPr>
                <a:latin typeface="Calibri" pitchFamily="34" charset="0"/>
                <a:ea typeface="宋体" pitchFamily="2" charset="-122"/>
                <a:cs typeface="+mn-cs"/>
              </a:defRPr>
            </a:lvl1pPr>
          </a:lstStyle>
          <a:p>
            <a:pPr>
              <a:defRPr/>
            </a:pPr>
            <a:endParaRPr lang="zh-CN" altLang="en-US"/>
          </a:p>
        </p:txBody>
      </p:sp>
      <p:sp>
        <p:nvSpPr>
          <p:cNvPr id="4" name="灯片编号占位符 5">
            <a:extLst>
              <a:ext uri="{FF2B5EF4-FFF2-40B4-BE49-F238E27FC236}">
                <a16:creationId xmlns:a16="http://schemas.microsoft.com/office/drawing/2014/main" id="{FA3A8996-0F37-4C71-A6E3-F5EFAEA0C0BE}"/>
              </a:ext>
            </a:extLst>
          </p:cNvPr>
          <p:cNvSpPr>
            <a:spLocks noGrp="1"/>
          </p:cNvSpPr>
          <p:nvPr>
            <p:ph type="sldNum" sz="quarter" idx="12"/>
          </p:nvPr>
        </p:nvSpPr>
        <p:spPr/>
        <p:txBody>
          <a:bodyPr/>
          <a:lstStyle>
            <a:lvl1pPr>
              <a:defRPr>
                <a:latin typeface="Calibri" panose="020F0502020204030204" pitchFamily="34" charset="0"/>
              </a:defRPr>
            </a:lvl1pPr>
          </a:lstStyle>
          <a:p>
            <a:fld id="{1E155AC0-AA97-4604-83AA-08621016E632}" type="slidenum">
              <a:rPr lang="zh-CN" altLang="en-US"/>
              <a:pPr/>
              <a:t>‹#›</a:t>
            </a:fld>
            <a:endParaRPr lang="zh-CN" altLang="en-US"/>
          </a:p>
        </p:txBody>
      </p:sp>
    </p:spTree>
    <p:extLst>
      <p:ext uri="{BB962C8B-B14F-4D97-AF65-F5344CB8AC3E}">
        <p14:creationId xmlns:p14="http://schemas.microsoft.com/office/powerpoint/2010/main" val="1872568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435100"/>
            <a:ext cx="3008313" cy="4691063"/>
          </a:xfrm>
        </p:spPr>
        <p:txBody>
          <a:bodyPr/>
          <a:lstStyle>
            <a:lvl1pPr marL="0" indent="0">
              <a:buNone/>
              <a:defRPr sz="1400"/>
            </a:lvl1pPr>
            <a:lvl2pPr marL="457039" indent="0">
              <a:buNone/>
              <a:defRPr sz="1200"/>
            </a:lvl2pPr>
            <a:lvl3pPr marL="914079" indent="0">
              <a:buNone/>
              <a:defRPr sz="1000"/>
            </a:lvl3pPr>
            <a:lvl4pPr marL="1371119" indent="0">
              <a:buNone/>
              <a:defRPr sz="900"/>
            </a:lvl4pPr>
            <a:lvl5pPr marL="1828159" indent="0">
              <a:buNone/>
              <a:defRPr sz="900"/>
            </a:lvl5pPr>
            <a:lvl6pPr marL="2285199" indent="0">
              <a:buNone/>
              <a:defRPr sz="900"/>
            </a:lvl6pPr>
            <a:lvl7pPr marL="2742237" indent="0">
              <a:buNone/>
              <a:defRPr sz="900"/>
            </a:lvl7pPr>
            <a:lvl8pPr marL="3199278" indent="0">
              <a:buNone/>
              <a:defRPr sz="900"/>
            </a:lvl8pPr>
            <a:lvl9pPr marL="3656316"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3DA4E253-B99D-44CA-A125-07607CB053F6}"/>
              </a:ext>
            </a:extLst>
          </p:cNvPr>
          <p:cNvSpPr>
            <a:spLocks noGrp="1"/>
          </p:cNvSpPr>
          <p:nvPr>
            <p:ph type="dt" sz="half" idx="10"/>
          </p:nvPr>
        </p:nvSpPr>
        <p:spPr/>
        <p:txBody>
          <a:bodyPr/>
          <a:lstStyle>
            <a:lvl1pPr fontAlgn="auto">
              <a:spcBef>
                <a:spcPts val="0"/>
              </a:spcBef>
              <a:spcAft>
                <a:spcPts val="0"/>
              </a:spcAft>
              <a:defRPr smtClean="0">
                <a:latin typeface="Calibri" pitchFamily="34" charset="0"/>
                <a:ea typeface="宋体" pitchFamily="2" charset="-122"/>
                <a:cs typeface="+mn-cs"/>
              </a:defRPr>
            </a:lvl1pPr>
          </a:lstStyle>
          <a:p>
            <a:pPr>
              <a:defRPr/>
            </a:pPr>
            <a:fld id="{A7A99815-9A14-4D07-B1E7-4DF5FB0F056F}" type="datetime1">
              <a:rPr lang="zh-CN" altLang="en-US"/>
              <a:pPr>
                <a:defRPr/>
              </a:pPr>
              <a:t>2018/10/9</a:t>
            </a:fld>
            <a:endParaRPr lang="zh-CN" altLang="en-US"/>
          </a:p>
        </p:txBody>
      </p:sp>
      <p:sp>
        <p:nvSpPr>
          <p:cNvPr id="6" name="页脚占位符 4">
            <a:extLst>
              <a:ext uri="{FF2B5EF4-FFF2-40B4-BE49-F238E27FC236}">
                <a16:creationId xmlns:a16="http://schemas.microsoft.com/office/drawing/2014/main" id="{FAABF473-4F90-4BE3-B1DF-5A8D27CA3ECC}"/>
              </a:ext>
            </a:extLst>
          </p:cNvPr>
          <p:cNvSpPr>
            <a:spLocks noGrp="1"/>
          </p:cNvSpPr>
          <p:nvPr>
            <p:ph type="ftr" sz="quarter" idx="11"/>
          </p:nvPr>
        </p:nvSpPr>
        <p:spPr/>
        <p:txBody>
          <a:bodyPr/>
          <a:lstStyle>
            <a:lvl1pPr fontAlgn="auto">
              <a:spcBef>
                <a:spcPts val="0"/>
              </a:spcBef>
              <a:spcAft>
                <a:spcPts val="0"/>
              </a:spcAft>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1A8DC3D4-EC3F-42A0-AF78-6BF9D65AFC3B}"/>
              </a:ext>
            </a:extLst>
          </p:cNvPr>
          <p:cNvSpPr>
            <a:spLocks noGrp="1"/>
          </p:cNvSpPr>
          <p:nvPr>
            <p:ph type="sldNum" sz="quarter" idx="12"/>
          </p:nvPr>
        </p:nvSpPr>
        <p:spPr/>
        <p:txBody>
          <a:bodyPr/>
          <a:lstStyle>
            <a:lvl1pPr>
              <a:defRPr>
                <a:latin typeface="Calibri" panose="020F0502020204030204" pitchFamily="34" charset="0"/>
              </a:defRPr>
            </a:lvl1pPr>
          </a:lstStyle>
          <a:p>
            <a:fld id="{A8AB65BA-2BBC-4E18-90A6-3C6DDC2B78BE}" type="slidenum">
              <a:rPr lang="zh-CN" altLang="en-US"/>
              <a:pPr/>
              <a:t>‹#›</a:t>
            </a:fld>
            <a:endParaRPr lang="zh-CN" altLang="en-US"/>
          </a:p>
        </p:txBody>
      </p:sp>
    </p:spTree>
    <p:extLst>
      <p:ext uri="{BB962C8B-B14F-4D97-AF65-F5344CB8AC3E}">
        <p14:creationId xmlns:p14="http://schemas.microsoft.com/office/powerpoint/2010/main" val="2185444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039" indent="0">
              <a:buNone/>
              <a:defRPr sz="2800"/>
            </a:lvl2pPr>
            <a:lvl3pPr marL="914079" indent="0">
              <a:buNone/>
              <a:defRPr sz="2400"/>
            </a:lvl3pPr>
            <a:lvl4pPr marL="1371119" indent="0">
              <a:buNone/>
              <a:defRPr sz="2000"/>
            </a:lvl4pPr>
            <a:lvl5pPr marL="1828159" indent="0">
              <a:buNone/>
              <a:defRPr sz="2000"/>
            </a:lvl5pPr>
            <a:lvl6pPr marL="2285199" indent="0">
              <a:buNone/>
              <a:defRPr sz="2000"/>
            </a:lvl6pPr>
            <a:lvl7pPr marL="2742237" indent="0">
              <a:buNone/>
              <a:defRPr sz="2000"/>
            </a:lvl7pPr>
            <a:lvl8pPr marL="3199278" indent="0">
              <a:buNone/>
              <a:defRPr sz="2000"/>
            </a:lvl8pPr>
            <a:lvl9pPr marL="3656316"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039" indent="0">
              <a:buNone/>
              <a:defRPr sz="1200"/>
            </a:lvl2pPr>
            <a:lvl3pPr marL="914079" indent="0">
              <a:buNone/>
              <a:defRPr sz="1000"/>
            </a:lvl3pPr>
            <a:lvl4pPr marL="1371119" indent="0">
              <a:buNone/>
              <a:defRPr sz="900"/>
            </a:lvl4pPr>
            <a:lvl5pPr marL="1828159" indent="0">
              <a:buNone/>
              <a:defRPr sz="900"/>
            </a:lvl5pPr>
            <a:lvl6pPr marL="2285199" indent="0">
              <a:buNone/>
              <a:defRPr sz="900"/>
            </a:lvl6pPr>
            <a:lvl7pPr marL="2742237" indent="0">
              <a:buNone/>
              <a:defRPr sz="900"/>
            </a:lvl7pPr>
            <a:lvl8pPr marL="3199278" indent="0">
              <a:buNone/>
              <a:defRPr sz="900"/>
            </a:lvl8pPr>
            <a:lvl9pPr marL="3656316"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D2B89B76-6B03-41C7-9498-15E13DD93F4A}"/>
              </a:ext>
            </a:extLst>
          </p:cNvPr>
          <p:cNvSpPr>
            <a:spLocks noGrp="1"/>
          </p:cNvSpPr>
          <p:nvPr>
            <p:ph type="dt" sz="half" idx="10"/>
          </p:nvPr>
        </p:nvSpPr>
        <p:spPr/>
        <p:txBody>
          <a:bodyPr/>
          <a:lstStyle>
            <a:lvl1pPr fontAlgn="auto">
              <a:spcBef>
                <a:spcPts val="0"/>
              </a:spcBef>
              <a:spcAft>
                <a:spcPts val="0"/>
              </a:spcAft>
              <a:defRPr smtClean="0">
                <a:latin typeface="Calibri" pitchFamily="34" charset="0"/>
                <a:ea typeface="宋体" pitchFamily="2" charset="-122"/>
                <a:cs typeface="+mn-cs"/>
              </a:defRPr>
            </a:lvl1pPr>
          </a:lstStyle>
          <a:p>
            <a:pPr>
              <a:defRPr/>
            </a:pPr>
            <a:fld id="{758F1A2B-EFD0-4B3A-9EF1-6206F91907C6}" type="datetime1">
              <a:rPr lang="zh-CN" altLang="en-US"/>
              <a:pPr>
                <a:defRPr/>
              </a:pPr>
              <a:t>2018/10/9</a:t>
            </a:fld>
            <a:endParaRPr lang="zh-CN" altLang="en-US"/>
          </a:p>
        </p:txBody>
      </p:sp>
      <p:sp>
        <p:nvSpPr>
          <p:cNvPr id="6" name="页脚占位符 4">
            <a:extLst>
              <a:ext uri="{FF2B5EF4-FFF2-40B4-BE49-F238E27FC236}">
                <a16:creationId xmlns:a16="http://schemas.microsoft.com/office/drawing/2014/main" id="{D25852DF-028B-4F29-9C48-9F61F1A1C188}"/>
              </a:ext>
            </a:extLst>
          </p:cNvPr>
          <p:cNvSpPr>
            <a:spLocks noGrp="1"/>
          </p:cNvSpPr>
          <p:nvPr>
            <p:ph type="ftr" sz="quarter" idx="11"/>
          </p:nvPr>
        </p:nvSpPr>
        <p:spPr/>
        <p:txBody>
          <a:bodyPr/>
          <a:lstStyle>
            <a:lvl1pPr fontAlgn="auto">
              <a:spcBef>
                <a:spcPts val="0"/>
              </a:spcBef>
              <a:spcAft>
                <a:spcPts val="0"/>
              </a:spcAft>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25A71C45-A667-4041-B4B8-D6EFAA00483E}"/>
              </a:ext>
            </a:extLst>
          </p:cNvPr>
          <p:cNvSpPr>
            <a:spLocks noGrp="1"/>
          </p:cNvSpPr>
          <p:nvPr>
            <p:ph type="sldNum" sz="quarter" idx="12"/>
          </p:nvPr>
        </p:nvSpPr>
        <p:spPr/>
        <p:txBody>
          <a:bodyPr/>
          <a:lstStyle>
            <a:lvl1pPr>
              <a:defRPr>
                <a:latin typeface="Calibri" panose="020F0502020204030204" pitchFamily="34" charset="0"/>
              </a:defRPr>
            </a:lvl1pPr>
          </a:lstStyle>
          <a:p>
            <a:fld id="{4B40F5D9-2075-4284-864A-47EE951A9B7A}" type="slidenum">
              <a:rPr lang="zh-CN" altLang="en-US"/>
              <a:pPr/>
              <a:t>‹#›</a:t>
            </a:fld>
            <a:endParaRPr lang="zh-CN" altLang="en-US"/>
          </a:p>
        </p:txBody>
      </p:sp>
    </p:spTree>
    <p:extLst>
      <p:ext uri="{BB962C8B-B14F-4D97-AF65-F5344CB8AC3E}">
        <p14:creationId xmlns:p14="http://schemas.microsoft.com/office/powerpoint/2010/main" val="1540185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30B6FAEE-A04C-4820-AFDD-9772324C3114}"/>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7DA4F2C5-4440-40A4-B194-0A6BBB80B55A}"/>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1A6E32D-B1F1-417E-B4C1-DDE5B8AB6AE1}"/>
              </a:ext>
            </a:extLst>
          </p:cNvPr>
          <p:cNvSpPr>
            <a:spLocks noGrp="1"/>
          </p:cNvSpPr>
          <p:nvPr>
            <p:ph type="dt" sz="half" idx="2"/>
          </p:nvPr>
        </p:nvSpPr>
        <p:spPr>
          <a:xfrm>
            <a:off x="457200" y="6356350"/>
            <a:ext cx="2133600" cy="365125"/>
          </a:xfrm>
          <a:prstGeom prst="rect">
            <a:avLst/>
          </a:prstGeom>
        </p:spPr>
        <p:txBody>
          <a:bodyPr vert="horz" lIns="91429" tIns="45714" rIns="91429" bIns="45714" rtlCol="0" anchor="ctr"/>
          <a:lstStyle>
            <a:lvl1pPr algn="l">
              <a:defRPr sz="1200" smtClean="0">
                <a:solidFill>
                  <a:prstClr val="black">
                    <a:tint val="75000"/>
                  </a:prstClr>
                </a:solidFill>
                <a:latin typeface="Arial" pitchFamily="34" charset="0"/>
                <a:ea typeface="宋体"/>
                <a:cs typeface="Arial" pitchFamily="34" charset="0"/>
              </a:defRPr>
            </a:lvl1pPr>
          </a:lstStyle>
          <a:p>
            <a:pPr>
              <a:defRPr/>
            </a:pPr>
            <a:fld id="{AD2DBA09-F657-476A-A792-A4B9C8F95033}"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091A1E26-B96D-48ED-984D-BE3C032F603C}"/>
              </a:ext>
            </a:extLst>
          </p:cNvPr>
          <p:cNvSpPr>
            <a:spLocks noGrp="1"/>
          </p:cNvSpPr>
          <p:nvPr>
            <p:ph type="ftr" sz="quarter" idx="3"/>
          </p:nvPr>
        </p:nvSpPr>
        <p:spPr>
          <a:xfrm>
            <a:off x="3124200" y="6356350"/>
            <a:ext cx="2895600" cy="365125"/>
          </a:xfrm>
          <a:prstGeom prst="rect">
            <a:avLst/>
          </a:prstGeom>
        </p:spPr>
        <p:txBody>
          <a:bodyPr vert="horz" lIns="91429" tIns="45714" rIns="91429" bIns="45714" rtlCol="0" anchor="ctr"/>
          <a:lstStyle>
            <a:lvl1pPr algn="ctr">
              <a:defRPr sz="1200">
                <a:solidFill>
                  <a:prstClr val="black">
                    <a:tint val="75000"/>
                  </a:prstClr>
                </a:solidFill>
                <a:latin typeface="Arial" pitchFamily="34" charset="0"/>
                <a:ea typeface="宋体"/>
                <a:cs typeface="Arial" pitchFamily="34" charset="0"/>
              </a:defRPr>
            </a:lvl1pPr>
          </a:lstStyle>
          <a:p>
            <a:pPr>
              <a:defRPr/>
            </a:pPr>
            <a:endParaRPr lang="zh-CN" altLang="en-US"/>
          </a:p>
        </p:txBody>
      </p:sp>
      <p:sp>
        <p:nvSpPr>
          <p:cNvPr id="6" name="灯片编号占位符 5">
            <a:extLst>
              <a:ext uri="{FF2B5EF4-FFF2-40B4-BE49-F238E27FC236}">
                <a16:creationId xmlns:a16="http://schemas.microsoft.com/office/drawing/2014/main" id="{C1DCE219-0B94-4445-B113-5698F78A4688}"/>
              </a:ext>
            </a:extLst>
          </p:cNvPr>
          <p:cNvSpPr>
            <a:spLocks noGrp="1"/>
          </p:cNvSpPr>
          <p:nvPr>
            <p:ph type="sldNum" sz="quarter" idx="4"/>
          </p:nvPr>
        </p:nvSpPr>
        <p:spPr>
          <a:xfrm>
            <a:off x="6553200" y="6356350"/>
            <a:ext cx="2133600" cy="365125"/>
          </a:xfrm>
          <a:prstGeom prst="rect">
            <a:avLst/>
          </a:prstGeom>
        </p:spPr>
        <p:txBody>
          <a:bodyPr vert="horz" wrap="square" lIns="91429" tIns="45714" rIns="91429" bIns="45714" numCol="1" anchor="ctr" anchorCtr="0" compatLnSpc="1">
            <a:prstTxWarp prst="textNoShape">
              <a:avLst/>
            </a:prstTxWarp>
          </a:bodyPr>
          <a:lstStyle>
            <a:lvl1pPr algn="r">
              <a:defRPr sz="1200">
                <a:solidFill>
                  <a:srgbClr val="898989"/>
                </a:solidFill>
                <a:latin typeface="Arial" panose="020B0604020202020204" pitchFamily="34" charset="0"/>
                <a:cs typeface="Arial" panose="020B0604020202020204" pitchFamily="34" charset="0"/>
              </a:defRPr>
            </a:lvl1pPr>
          </a:lstStyle>
          <a:p>
            <a:fld id="{4EEC183E-F411-4E58-B42C-6758DF1DF1BD}" type="slidenum">
              <a:rPr lang="zh-CN" altLang="en-US"/>
              <a:pPr/>
              <a:t>‹#›</a:t>
            </a:fld>
            <a:endParaRPr lang="zh-CN" altLang="en-US"/>
          </a:p>
        </p:txBody>
      </p:sp>
      <p:pic>
        <p:nvPicPr>
          <p:cNvPr id="1031" name="Picture 8" descr="PPT内页副本1">
            <a:extLst>
              <a:ext uri="{FF2B5EF4-FFF2-40B4-BE49-F238E27FC236}">
                <a16:creationId xmlns:a16="http://schemas.microsoft.com/office/drawing/2014/main" id="{C6B7C950-0A2B-4623-913F-98072EC551FE}"/>
              </a:ext>
            </a:extLst>
          </p:cNvPr>
          <p:cNvPicPr>
            <a:picLocks noChangeAspect="1" noChangeArrowheads="1"/>
          </p:cNvPicPr>
          <p:nvPr userDrawn="1"/>
        </p:nvPicPr>
        <p:blipFill>
          <a:blip r:embed="rId30">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 id="2147483790" r:id="rId18"/>
    <p:sldLayoutId id="2147483791" r:id="rId19"/>
    <p:sldLayoutId id="2147483792" r:id="rId20"/>
    <p:sldLayoutId id="2147483793" r:id="rId21"/>
    <p:sldLayoutId id="2147483794" r:id="rId22"/>
    <p:sldLayoutId id="2147483795" r:id="rId23"/>
    <p:sldLayoutId id="2147483796" r:id="rId24"/>
    <p:sldLayoutId id="2147483797" r:id="rId25"/>
    <p:sldLayoutId id="2147483798" r:id="rId26"/>
    <p:sldLayoutId id="2147483799" r:id="rId27"/>
    <p:sldLayoutId id="2147483800" r:id="rId28"/>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146" algn="ctr" rtl="0" fontAlgn="base">
        <a:spcBef>
          <a:spcPct val="0"/>
        </a:spcBef>
        <a:spcAft>
          <a:spcPct val="0"/>
        </a:spcAft>
        <a:defRPr sz="4400">
          <a:solidFill>
            <a:schemeClr val="tx1"/>
          </a:solidFill>
          <a:latin typeface="Calibri" pitchFamily="34" charset="0"/>
          <a:ea typeface="宋体" pitchFamily="2" charset="-122"/>
        </a:defRPr>
      </a:lvl6pPr>
      <a:lvl7pPr marL="914293" algn="ctr" rtl="0" fontAlgn="base">
        <a:spcBef>
          <a:spcPct val="0"/>
        </a:spcBef>
        <a:spcAft>
          <a:spcPct val="0"/>
        </a:spcAft>
        <a:defRPr sz="4400">
          <a:solidFill>
            <a:schemeClr val="tx1"/>
          </a:solidFill>
          <a:latin typeface="Calibri" pitchFamily="34" charset="0"/>
          <a:ea typeface="宋体" pitchFamily="2" charset="-122"/>
        </a:defRPr>
      </a:lvl7pPr>
      <a:lvl8pPr marL="1371440" algn="ctr" rtl="0" fontAlgn="base">
        <a:spcBef>
          <a:spcPct val="0"/>
        </a:spcBef>
        <a:spcAft>
          <a:spcPct val="0"/>
        </a:spcAft>
        <a:defRPr sz="4400">
          <a:solidFill>
            <a:schemeClr val="tx1"/>
          </a:solidFill>
          <a:latin typeface="Calibri" pitchFamily="34" charset="0"/>
          <a:ea typeface="宋体" pitchFamily="2" charset="-122"/>
        </a:defRPr>
      </a:lvl8pPr>
      <a:lvl9pPr marL="1828586"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1313" indent="-341313"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1363" indent="-284163"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1413" indent="-227013"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598613" indent="-227013"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5813" indent="-227013"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10" descr="2">
            <a:extLst>
              <a:ext uri="{FF2B5EF4-FFF2-40B4-BE49-F238E27FC236}">
                <a16:creationId xmlns:a16="http://schemas.microsoft.com/office/drawing/2014/main" id="{11FBFC07-38AD-402A-839D-AFCFD56D4F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11">
            <a:extLst>
              <a:ext uri="{FF2B5EF4-FFF2-40B4-BE49-F238E27FC236}">
                <a16:creationId xmlns:a16="http://schemas.microsoft.com/office/drawing/2014/main" id="{8E7D7351-D7F5-4524-A8AC-DE4A6B646753}"/>
              </a:ext>
            </a:extLst>
          </p:cNvPr>
          <p:cNvSpPr>
            <a:spLocks noGrp="1" noChangeArrowheads="1"/>
          </p:cNvSpPr>
          <p:nvPr>
            <p:ph type="ctrTitle"/>
          </p:nvPr>
        </p:nvSpPr>
        <p:spPr>
          <a:xfrm>
            <a:off x="762000" y="2362200"/>
            <a:ext cx="7772400" cy="1470025"/>
          </a:xfrm>
        </p:spPr>
        <p:txBody>
          <a:bodyPr/>
          <a:lstStyle/>
          <a:p>
            <a:pPr/>
            <a:r>
              <a:rPr lang="en-US" altLang="zh-CN" sz="6000">
                <a:solidFill>
                  <a:schemeClr val="bg1"/>
                </a:solidFill>
              </a:rPr>
              <a:t>向上扩展</a:t>
            </a:r>
            <a:endParaRPr lang="zh-CN" altLang="zh-CN" sz="6000">
              <a:solidFill>
                <a:schemeClr val="bg1"/>
              </a:solidFill>
            </a:endParaRPr>
          </a:p>
        </p:txBody>
      </p:sp>
      <p:sp>
        <p:nvSpPr>
          <p:cNvPr id="6156" name="Rectangle 12">
            <a:extLst>
              <a:ext uri="{FF2B5EF4-FFF2-40B4-BE49-F238E27FC236}">
                <a16:creationId xmlns:a16="http://schemas.microsoft.com/office/drawing/2014/main" id="{16B6C814-1997-46F9-AA06-15CBFC9F0B2C}"/>
              </a:ext>
            </a:extLst>
          </p:cNvPr>
          <p:cNvSpPr>
            <a:spLocks noGrp="1" noChangeArrowheads="1"/>
          </p:cNvSpPr>
          <p:nvPr>
            <p:ph type="subTitle" idx="1"/>
          </p:nvPr>
        </p:nvSpPr>
        <p:spPr>
          <a:xfrm>
            <a:off x="1371600" y="5181600"/>
            <a:ext cx="6400800" cy="990600"/>
          </a:xfrm>
        </p:spPr>
        <p:txBody>
          <a:bodyPr rtlCol="0">
            <a:normAutofit/>
          </a:bodyPr>
          <a:lstStyle/>
          <a:p>
            <a:pPr>
              <a:lnSpc>
                <a:spcPct val="80000"/>
              </a:lnSpc>
              <a:buFont typeface="Arial" charset="0"/>
              <a:buNone/>
              <a:defRPr/>
            </a:pPr>
            <a:r>
              <a:rPr lang="en-US" altLang="zh-CN" dirty="0"/>
              <a:t>SSE 科大</a:t>
            </a:r>
            <a:r>
              <a:rPr lang="zh-CN" altLang="en-US" dirty="0"/>
              <a:t>     </a:t>
            </a:r>
            <a:r>
              <a:rPr lang="en-US" altLang="zh-CN" dirty="0"/>
              <a:t>青鼎</a:t>
            </a:r>
          </a:p>
          <a:p>
            <a:pPr>
              <a:lnSpc>
                <a:spcPct val="80000"/>
              </a:lnSpc>
              <a:buFont typeface="Arial" charset="0"/>
              <a:buNone/>
              <a:defRPr/>
            </a:pPr>
            <a:r>
              <a:rPr lang="en-US" altLang="zh-CN" dirty="0"/>
              <a:t>dingqing@ustc.edu.cn dingqing@ustc</a:t>
            </a:r>
            <a:endParaRPr lang="zh-CN" altLang="en-US" dirty="0"/>
          </a:p>
        </p:txBody>
      </p:sp>
      <p:sp>
        <p:nvSpPr>
          <p:cNvPr id="30725" name="灯片编号占位符 1">
            <a:extLst>
              <a:ext uri="{FF2B5EF4-FFF2-40B4-BE49-F238E27FC236}">
                <a16:creationId xmlns:a16="http://schemas.microsoft.com/office/drawing/2014/main" id="{F309AF41-1C30-4042-AB55-8781FB77B17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BA4737F4-C30F-4C06-8E99-4732C1CB9268}" type="slidenum">
              <a:rPr lang="zh-CN" altLang="en-US">
                <a:solidFill>
                  <a:srgbClr val="898989"/>
                </a:solidFill>
              </a:rPr>
              <a:pPr eaLnBrk="1" hangingPunct="1"/>
              <a:t>1</a:t>
            </a:fld>
            <a:endParaRPr lang="zh-CN" altLang="en-US">
              <a:solidFill>
                <a:srgbClr val="898989"/>
              </a:solidFill>
            </a:endParaRPr>
          </a:p>
        </p:txBody>
      </p:sp>
    </p:spTree>
  </p:cSld>
  <p:clrMapOvr>
    <a:masterClrMapping/>
  </p:clrMapOvr>
</p:sld>
</file>

<file path=ppt/slides/slide1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B1CDAE9B-1AE4-4F2C-BA52-4AB9C8CC0037}"/>
              </a:ext>
            </a:extLst>
          </p:cNvPr>
          <p:cNvSpPr>
            <a:spLocks noGrp="1"/>
          </p:cNvSpPr>
          <p:nvPr>
            <p:ph type="title"/>
          </p:nvPr>
        </p:nvSpPr>
        <p:spPr>
          <a:xfrm>
            <a:off x="395288" y="-26988"/>
            <a:ext cx="7848600" cy="1143001"/>
          </a:xfrm>
        </p:spPr>
        <p:txBody>
          <a:bodyPr/>
          <a:lstStyle/>
          <a:p>
            <a:pPr/>
            <a:r>
              <a:rPr lang="en-US" altLang="zh-CN"/>
              <a:t>计划回滚</a:t>
            </a:r>
            <a:endParaRPr lang="zh-CN" altLang="en-US"/>
          </a:p>
        </p:txBody>
      </p:sp>
      <p:sp>
        <p:nvSpPr>
          <p:cNvPr id="39939" name="内容占位符 2">
            <a:extLst>
              <a:ext uri="{FF2B5EF4-FFF2-40B4-BE49-F238E27FC236}">
                <a16:creationId xmlns:a16="http://schemas.microsoft.com/office/drawing/2014/main" id="{3EBAB3BF-3F2E-456C-8531-27BFB398BA43}"/>
              </a:ext>
            </a:extLst>
          </p:cNvPr>
          <p:cNvSpPr>
            <a:spLocks noGrp="1"/>
          </p:cNvSpPr>
          <p:nvPr>
            <p:ph idx="1"/>
          </p:nvPr>
        </p:nvSpPr>
        <p:spPr>
          <a:xfrm>
            <a:off x="457200" y="1268413"/>
            <a:ext cx="8229600" cy="4527550"/>
          </a:xfrm>
        </p:spPr>
        <p:txBody>
          <a:bodyPr/>
          <a:lstStyle/>
          <a:p>
            <a:pPr/>
            <a:r>
              <a:rPr lang="en-US" altLang="zh-CN"/>
              <a:t>当然, 您的代码是所有版本管理的不是吗？</a:t>
            </a:r>
          </a:p>
          <a:p>
            <a:pPr lvl="1"/>
            <a:r>
              <a:rPr lang="en-US" altLang="zh-CN"/>
              <a:t>不编辑工作代码, 创建新的托管版本</a:t>
            </a:r>
          </a:p>
          <a:p>
            <a:pPr lvl="1"/>
            <a:r>
              <a:rPr lang="en-US" altLang="zh-CN"/>
              <a:t>记住那些在代理或浏览器中缓存的文件</a:t>
            </a:r>
          </a:p>
          <a:p>
            <a:pPr lvl="1"/>
            <a:r>
              <a:rPr lang="en-US" altLang="zh-CN"/>
              <a:t>您通过使用对页面中新版本的引用来绕过它们</a:t>
            </a:r>
          </a:p>
          <a:p>
            <a:pPr lvl="2"/>
            <a:r>
              <a:rPr lang="en-US" altLang="zh-CN"/>
              <a:t>最好有可以在任何静态页面中轻松地更改引用的所有文件的脚本。创建动态页的代码应从环境数据 (如应用程序) 中提取文件名. ini</a:t>
            </a:r>
            <a:endParaRPr lang="zh-CN" altLang="en-US"/>
          </a:p>
        </p:txBody>
      </p:sp>
      <p:sp>
        <p:nvSpPr>
          <p:cNvPr id="39940" name="灯片编号占位符 1">
            <a:extLst>
              <a:ext uri="{FF2B5EF4-FFF2-40B4-BE49-F238E27FC236}">
                <a16:creationId xmlns:a16="http://schemas.microsoft.com/office/drawing/2014/main" id="{AF853270-E8AD-4D19-BBAD-CD67FE08E3C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17BFD391-28A0-49B4-A29D-67730BD63E79}" type="slidenum">
              <a:rPr lang="zh-CN" altLang="en-US">
                <a:solidFill>
                  <a:srgbClr val="898989"/>
                </a:solidFill>
              </a:rPr>
              <a:pPr eaLnBrk="1" hangingPunct="1"/>
              <a:t>10</a:t>
            </a:fld>
            <a:endParaRPr lang="zh-CN" altLang="en-US">
              <a:solidFill>
                <a:srgbClr val="898989"/>
              </a:solidFill>
            </a:endParaRPr>
          </a:p>
        </p:txBody>
      </p:sp>
    </p:spTree>
  </p:cSld>
  <p:clrMapOvr>
    <a:masterClrMapping/>
  </p:clrMapOvr>
</p:sld>
</file>

<file path=ppt/slides/slide1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E663982B-D3B5-4E20-9F7E-59EAB5B51234}"/>
              </a:ext>
            </a:extLst>
          </p:cNvPr>
          <p:cNvSpPr>
            <a:spLocks noGrp="1"/>
          </p:cNvSpPr>
          <p:nvPr>
            <p:ph type="title"/>
          </p:nvPr>
        </p:nvSpPr>
        <p:spPr>
          <a:xfrm>
            <a:off x="395288" y="-26988"/>
            <a:ext cx="7848600" cy="1143001"/>
          </a:xfrm>
        </p:spPr>
        <p:txBody>
          <a:bodyPr/>
          <a:lstStyle/>
          <a:p>
            <a:pPr/>
            <a:r>
              <a:rPr lang="en-US" altLang="zh-CN"/>
              <a:t>使用测试软件准备</a:t>
            </a:r>
            <a:br>
              <a:rPr lang="en-US" altLang="zh-CN"/>
            </a:br>
            <a:r>
              <a:rPr lang="en-US" altLang="zh-CN"/>
              <a:t>软件发布</a:t>
            </a:r>
            <a:endParaRPr lang="zh-CN" altLang="en-US"/>
          </a:p>
        </p:txBody>
      </p:sp>
      <p:sp>
        <p:nvSpPr>
          <p:cNvPr id="40963" name="内容占位符 2">
            <a:extLst>
              <a:ext uri="{FF2B5EF4-FFF2-40B4-BE49-F238E27FC236}">
                <a16:creationId xmlns:a16="http://schemas.microsoft.com/office/drawing/2014/main" id="{9DD2B2C8-5608-4279-954D-AE03E5B0E0C4}"/>
              </a:ext>
            </a:extLst>
          </p:cNvPr>
          <p:cNvSpPr>
            <a:spLocks noGrp="1"/>
          </p:cNvSpPr>
          <p:nvPr>
            <p:ph idx="1"/>
          </p:nvPr>
        </p:nvSpPr>
        <p:spPr/>
        <p:txBody>
          <a:bodyPr/>
          <a:lstStyle/>
          <a:p>
            <a:pPr/>
            <a:r>
              <a:rPr lang="en-US" altLang="zh-CN"/>
              <a:t>单元测试</a:t>
            </a:r>
          </a:p>
          <a:p>
            <a:pPr/>
            <a:r>
              <a:rPr lang="en-US" altLang="zh-CN"/>
              <a:t>代码覆盖率测试</a:t>
            </a:r>
          </a:p>
          <a:p>
            <a:pPr/>
            <a:r>
              <a:rPr lang="en-US" altLang="zh-CN"/>
              <a:t>负载测试</a:t>
            </a:r>
          </a:p>
          <a:p>
            <a:pPr lvl="1"/>
            <a:r>
              <a:rPr lang="en-US" altLang="zh-CN"/>
              <a:t>签出可以模拟请求通信方面的软件</a:t>
            </a:r>
          </a:p>
          <a:p>
            <a:pPr lvl="2"/>
            <a:r>
              <a:rPr lang="en-US" altLang="zh-CN"/>
              <a:t>阿帕奇 JMeter</a:t>
            </a:r>
          </a:p>
          <a:p>
            <a:pPr lvl="2"/>
            <a:r>
              <a:rPr lang="en-US" altLang="zh-CN"/>
              <a:t>硒 WebDriver</a:t>
            </a:r>
          </a:p>
          <a:p>
            <a:pPr lvl="2"/>
            <a:r>
              <a:rPr lang="en-US" altLang="zh-CN"/>
              <a:t>...</a:t>
            </a:r>
          </a:p>
        </p:txBody>
      </p:sp>
      <p:sp>
        <p:nvSpPr>
          <p:cNvPr id="40964" name="矩形 3">
            <a:extLst>
              <a:ext uri="{FF2B5EF4-FFF2-40B4-BE49-F238E27FC236}">
                <a16:creationId xmlns:a16="http://schemas.microsoft.com/office/drawing/2014/main" id="{CEFDB81C-E619-4882-AADA-71D306CED353}"/>
              </a:ext>
            </a:extLst>
          </p:cNvPr>
          <p:cNvSpPr>
            <a:spLocks noChangeArrowheads="1"/>
          </p:cNvSpPr>
          <p:nvPr/>
        </p:nvSpPr>
        <p:spPr bwMode="auto">
          <a:xfrm>
            <a:off x="4859338" y="1916113"/>
            <a:ext cx="4284662"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i="1"/>
              <a:t>但当然, 你总是使用单元测试和代码覆盖率, 你不。</a:t>
            </a:r>
          </a:p>
        </p:txBody>
      </p:sp>
      <p:sp>
        <p:nvSpPr>
          <p:cNvPr id="40965" name="矩形 4">
            <a:extLst>
              <a:ext uri="{FF2B5EF4-FFF2-40B4-BE49-F238E27FC236}">
                <a16:creationId xmlns:a16="http://schemas.microsoft.com/office/drawing/2014/main" id="{90081960-3A15-45DB-B666-01A63B9740F1}"/>
              </a:ext>
            </a:extLst>
          </p:cNvPr>
          <p:cNvSpPr>
            <a:spLocks noChangeArrowheads="1"/>
          </p:cNvSpPr>
          <p:nvPr/>
        </p:nvSpPr>
        <p:spPr bwMode="auto">
          <a:xfrm>
            <a:off x="4716463" y="3933825"/>
            <a:ext cx="39592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i="1"/>
              <a:t>客户端服务器和基于 web‐browser 的应用程序需要额外的测试</a:t>
            </a:r>
            <a:endParaRPr lang="zh-CN" altLang="en-US" sz="2400"/>
          </a:p>
        </p:txBody>
      </p:sp>
      <p:sp>
        <p:nvSpPr>
          <p:cNvPr id="40966" name="灯片编号占位符 1">
            <a:extLst>
              <a:ext uri="{FF2B5EF4-FFF2-40B4-BE49-F238E27FC236}">
                <a16:creationId xmlns:a16="http://schemas.microsoft.com/office/drawing/2014/main" id="{5B3DCE32-1BF5-4E20-8084-0AE9A877A80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538644CB-4A0B-47C6-B2A4-CECC1F77939C}" type="slidenum">
              <a:rPr lang="zh-CN" altLang="en-US">
                <a:solidFill>
                  <a:srgbClr val="898989"/>
                </a:solidFill>
              </a:rPr>
              <a:pPr eaLnBrk="1" hangingPunct="1"/>
              <a:t>11</a:t>
            </a:fld>
            <a:endParaRPr lang="zh-CN" altLang="en-US">
              <a:solidFill>
                <a:srgbClr val="898989"/>
              </a:solidFill>
            </a:endParaRPr>
          </a:p>
        </p:txBody>
      </p:sp>
    </p:spTree>
  </p:cSld>
  <p:clrMapOvr>
    <a:masterClrMapping/>
  </p:clrMapOvr>
</p:sld>
</file>

<file path=ppt/slides/slide1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DC419A6C-42A5-4343-9B5B-841805BB53CE}"/>
              </a:ext>
            </a:extLst>
          </p:cNvPr>
          <p:cNvSpPr>
            <a:spLocks noGrp="1"/>
          </p:cNvSpPr>
          <p:nvPr>
            <p:ph type="title"/>
          </p:nvPr>
        </p:nvSpPr>
        <p:spPr>
          <a:xfrm>
            <a:off x="395288" y="-26988"/>
            <a:ext cx="7848600" cy="1143001"/>
          </a:xfrm>
        </p:spPr>
        <p:txBody>
          <a:bodyPr/>
          <a:lstStyle/>
          <a:p>
            <a:pPr/>
            <a:r>
              <a:rPr lang="en-US" altLang="zh-CN"/>
              <a:t>使用您的日志</a:t>
            </a:r>
            <a:endParaRPr lang="zh-CN" altLang="en-US"/>
          </a:p>
        </p:txBody>
      </p:sp>
      <p:sp>
        <p:nvSpPr>
          <p:cNvPr id="41987" name="内容占位符 2">
            <a:extLst>
              <a:ext uri="{FF2B5EF4-FFF2-40B4-BE49-F238E27FC236}">
                <a16:creationId xmlns:a16="http://schemas.microsoft.com/office/drawing/2014/main" id="{6F22CE28-E037-466B-B354-7B27D3F1E708}"/>
              </a:ext>
            </a:extLst>
          </p:cNvPr>
          <p:cNvSpPr>
            <a:spLocks noGrp="1"/>
          </p:cNvSpPr>
          <p:nvPr>
            <p:ph idx="1"/>
          </p:nvPr>
        </p:nvSpPr>
        <p:spPr>
          <a:xfrm>
            <a:off x="250825" y="1125538"/>
            <a:ext cx="8229600" cy="4525962"/>
          </a:xfrm>
        </p:spPr>
        <p:txBody>
          <a:bodyPr/>
          <a:lstStyle/>
          <a:p>
            <a:pPr/>
            <a:r>
              <a:rPr lang="en-US" altLang="zh-CN" sz="2400"/>
              <a:t>收集这些访问和错误日志</a:t>
            </a:r>
          </a:p>
          <a:p>
            <a:pPr lvl="1"/>
            <a:r>
              <a:rPr lang="en-US" altLang="zh-CN" sz="2000"/>
              <a:t>日志可能会变得很大, 有一个 "专栏的工作", 定期从服务器获取较旧的日志, 存档它们并将它们合并到由 Perl 脚本分析的单个日志中。</a:t>
            </a:r>
          </a:p>
          <a:p>
            <a:pPr lvl="2"/>
            <a:r>
              <a:rPr lang="en-US" altLang="zh-CN" sz="1800"/>
              <a:t>存档后删除旧日志 (否则将耗尽磁盘)</a:t>
            </a:r>
          </a:p>
          <a:p>
            <a:pPr/>
            <a:r>
              <a:rPr lang="en-US" altLang="zh-CN" sz="2400"/>
              <a:t>分析收集的日志</a:t>
            </a:r>
          </a:p>
          <a:p>
            <a:pPr lvl="1"/>
            <a:r>
              <a:rPr lang="en-US" altLang="zh-CN" sz="2000"/>
              <a:t>检查黑客探测攻击的典型行为-预先警告即将到来的攻击</a:t>
            </a:r>
          </a:p>
          <a:p>
            <a:pPr lvl="1"/>
            <a:r>
              <a:rPr lang="en-US" altLang="zh-CN" sz="2000"/>
              <a:t>检查错误–</a:t>
            </a:r>
          </a:p>
          <a:p>
            <a:pPr lvl="2"/>
            <a:r>
              <a:rPr lang="en-US" altLang="zh-CN" sz="1800"/>
              <a:t>应用程序记录的错误,</a:t>
            </a:r>
          </a:p>
          <a:p>
            <a:pPr lvl="2"/>
            <a:r>
              <a:rPr lang="en-US" altLang="zh-CN" sz="1800"/>
              <a:t>与未找到或无法访问的文件有关的错误</a:t>
            </a:r>
          </a:p>
          <a:p>
            <a:pPr lvl="1"/>
            <a:r>
              <a:rPr lang="en-US" altLang="zh-CN" sz="2000"/>
              <a:t>检查诸如已中止下载的内容</a:t>
            </a:r>
          </a:p>
          <a:p>
            <a:pPr lvl="2"/>
            <a:r>
              <a:rPr lang="en-US" altLang="zh-CN" sz="1800"/>
              <a:t>可以作为信号, 客户发现您的网站减慢</a:t>
            </a:r>
          </a:p>
          <a:p>
            <a:pPr lvl="1"/>
            <a:r>
              <a:rPr lang="en-US" altLang="zh-CN" sz="2000"/>
              <a:t>也许用你自己的 WebAnalytics</a:t>
            </a:r>
          </a:p>
          <a:p>
            <a:pPr lvl="2"/>
            <a:r>
              <a:rPr lang="en-US" altLang="zh-CN" sz="1800"/>
              <a:t>基于日志的分析不再时髦, 但有时仍然使用</a:t>
            </a:r>
            <a:endParaRPr lang="zh-CN" altLang="en-US" sz="1800"/>
          </a:p>
        </p:txBody>
      </p:sp>
      <p:pic>
        <p:nvPicPr>
          <p:cNvPr id="41988" name="Picture 2">
            <a:extLst>
              <a:ext uri="{FF2B5EF4-FFF2-40B4-BE49-F238E27FC236}">
                <a16:creationId xmlns:a16="http://schemas.microsoft.com/office/drawing/2014/main" id="{A14D7DC9-0355-4587-830A-0757BB96EC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163" y="4005263"/>
            <a:ext cx="2292350"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989" name="灯片编号占位符 1">
            <a:extLst>
              <a:ext uri="{FF2B5EF4-FFF2-40B4-BE49-F238E27FC236}">
                <a16:creationId xmlns:a16="http://schemas.microsoft.com/office/drawing/2014/main" id="{60203457-24D1-449A-A487-20670A7369C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DE5A1896-FC82-4A23-A66F-D5C9560C0D94}" type="slidenum">
              <a:rPr lang="zh-CN" altLang="en-US">
                <a:solidFill>
                  <a:srgbClr val="898989"/>
                </a:solidFill>
              </a:rPr>
              <a:pPr eaLnBrk="1" hangingPunct="1"/>
              <a:t>12</a:t>
            </a:fld>
            <a:endParaRPr lang="zh-CN" altLang="en-US">
              <a:solidFill>
                <a:srgbClr val="898989"/>
              </a:solidFill>
            </a:endParaRPr>
          </a:p>
        </p:txBody>
      </p:sp>
    </p:spTree>
  </p:cSld>
  <p:clrMapOvr>
    <a:masterClrMapping/>
  </p:clrMapOvr>
</p:sld>
</file>

<file path=ppt/slides/slide1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17E70CD9-F5A2-4568-BD1B-8A4D3BD45FC7}"/>
              </a:ext>
            </a:extLst>
          </p:cNvPr>
          <p:cNvSpPr>
            <a:spLocks noGrp="1"/>
          </p:cNvSpPr>
          <p:nvPr>
            <p:ph type="title"/>
          </p:nvPr>
        </p:nvSpPr>
        <p:spPr>
          <a:xfrm>
            <a:off x="395288" y="-26988"/>
            <a:ext cx="7848600" cy="1143001"/>
          </a:xfrm>
        </p:spPr>
        <p:txBody>
          <a:bodyPr/>
          <a:lstStyle/>
          <a:p>
            <a:pPr/>
            <a:r>
              <a:rPr lang="en-US" altLang="zh-CN"/>
              <a:t>处理工作负载</a:t>
            </a:r>
            <a:endParaRPr lang="zh-CN" altLang="en-US"/>
          </a:p>
        </p:txBody>
      </p:sp>
      <p:sp>
        <p:nvSpPr>
          <p:cNvPr id="43011" name="内容占位符 2">
            <a:extLst>
              <a:ext uri="{FF2B5EF4-FFF2-40B4-BE49-F238E27FC236}">
                <a16:creationId xmlns:a16="http://schemas.microsoft.com/office/drawing/2014/main" id="{218EC72E-5F07-4DCF-9730-65CBB9D19D01}"/>
              </a:ext>
            </a:extLst>
          </p:cNvPr>
          <p:cNvSpPr>
            <a:spLocks noGrp="1"/>
          </p:cNvSpPr>
          <p:nvPr>
            <p:ph idx="1"/>
          </p:nvPr>
        </p:nvSpPr>
        <p:spPr/>
        <p:txBody>
          <a:bodyPr/>
          <a:lstStyle/>
          <a:p>
            <a:pPr/>
            <a:r>
              <a:rPr lang="en-US" altLang="zh-CN"/>
              <a:t>服务器计算机</a:t>
            </a:r>
            <a:endParaRPr lang="zh-CN" altLang="en-US"/>
          </a:p>
        </p:txBody>
      </p:sp>
      <p:sp>
        <p:nvSpPr>
          <p:cNvPr id="43012" name="灯片编号占位符 1">
            <a:extLst>
              <a:ext uri="{FF2B5EF4-FFF2-40B4-BE49-F238E27FC236}">
                <a16:creationId xmlns:a16="http://schemas.microsoft.com/office/drawing/2014/main" id="{1BB8773B-EA18-4B6D-BB31-BEB8C6E5AC9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A41DD2E2-A935-4CEC-8589-33197E298FB2}" type="slidenum">
              <a:rPr lang="zh-CN" altLang="en-US">
                <a:solidFill>
                  <a:srgbClr val="898989"/>
                </a:solidFill>
              </a:rPr>
              <a:pPr eaLnBrk="1" hangingPunct="1"/>
              <a:t>13</a:t>
            </a:fld>
            <a:endParaRPr lang="zh-CN" altLang="en-US">
              <a:solidFill>
                <a:srgbClr val="898989"/>
              </a:solidFill>
            </a:endParaRPr>
          </a:p>
        </p:txBody>
      </p:sp>
    </p:spTree>
  </p:cSld>
  <p:clrMapOvr>
    <a:masterClrMapping/>
  </p:clrMapOvr>
</p:sld>
</file>

<file path=ppt/slides/slide1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A5BA8C37-0505-46A1-9B25-E2143E9A803A}"/>
              </a:ext>
            </a:extLst>
          </p:cNvPr>
          <p:cNvSpPr>
            <a:spLocks noGrp="1"/>
          </p:cNvSpPr>
          <p:nvPr>
            <p:ph type="title"/>
          </p:nvPr>
        </p:nvSpPr>
        <p:spPr>
          <a:xfrm>
            <a:off x="395288" y="-26988"/>
            <a:ext cx="7848600" cy="1143001"/>
          </a:xfrm>
        </p:spPr>
        <p:txBody>
          <a:bodyPr/>
          <a:lstStyle/>
          <a:p>
            <a:pPr/>
            <a:r>
              <a:rPr lang="en-US" altLang="zh-CN"/>
              <a:t>很多便宜的电脑。</a:t>
            </a:r>
            <a:br>
              <a:rPr lang="en-US" altLang="zh-CN"/>
            </a:br>
            <a:r>
              <a:rPr lang="en-US" altLang="zh-CN"/>
              <a:t>super‐fast top‐of‐the‐line 模型</a:t>
            </a:r>
            <a:endParaRPr lang="zh-CN" altLang="en-US"/>
          </a:p>
        </p:txBody>
      </p:sp>
      <p:sp>
        <p:nvSpPr>
          <p:cNvPr id="44035" name="内容占位符 2">
            <a:extLst>
              <a:ext uri="{FF2B5EF4-FFF2-40B4-BE49-F238E27FC236}">
                <a16:creationId xmlns:a16="http://schemas.microsoft.com/office/drawing/2014/main" id="{C61C628C-7A51-4D76-A351-C1234F37C35E}"/>
              </a:ext>
            </a:extLst>
          </p:cNvPr>
          <p:cNvSpPr>
            <a:spLocks noGrp="1"/>
          </p:cNvSpPr>
          <p:nvPr>
            <p:ph idx="1"/>
          </p:nvPr>
        </p:nvSpPr>
        <p:spPr/>
        <p:txBody>
          <a:bodyPr/>
          <a:lstStyle/>
          <a:p>
            <a:pPr/>
            <a:r>
              <a:rPr lang="en-US" altLang="zh-CN" sz="2800"/>
              <a:t>这取决于你的公司</a:t>
            </a:r>
          </a:p>
          <a:p>
            <a:pPr lvl="1"/>
            <a:r>
              <a:rPr lang="en-US" altLang="zh-CN" sz="2400"/>
              <a:t>拥有稳定的 IT 基础设施 (智囊团等) 的成熟公司可能会发现最好与 top‐end 机器或大型机合作, 通过购买最大、最好的</a:t>
            </a:r>
          </a:p>
          <a:p>
            <a:pPr lvl="1"/>
            <a:r>
              <a:rPr lang="en-US" altLang="zh-CN" sz="2400"/>
              <a:t>大多数基于网络的公司都是资本化的, (试图) 快速增长, 应该采取不同的策略</a:t>
            </a:r>
          </a:p>
          <a:p>
            <a:pPr lvl="2"/>
            <a:r>
              <a:rPr lang="en-US" altLang="zh-CN" sz="2000"/>
              <a:t>增加小型商品计算机 (刀片等) 的数量, 而不是 high‐end 机器</a:t>
            </a:r>
            <a:endParaRPr lang="zh-CN" altLang="en-US" sz="2000"/>
          </a:p>
        </p:txBody>
      </p:sp>
      <p:sp>
        <p:nvSpPr>
          <p:cNvPr id="44036" name="矩形 3">
            <a:extLst>
              <a:ext uri="{FF2B5EF4-FFF2-40B4-BE49-F238E27FC236}">
                <a16:creationId xmlns:a16="http://schemas.microsoft.com/office/drawing/2014/main" id="{ADEE2355-8E69-4082-A948-1108527F13B9}"/>
              </a:ext>
            </a:extLst>
          </p:cNvPr>
          <p:cNvSpPr>
            <a:spLocks noChangeArrowheads="1"/>
          </p:cNvSpPr>
          <p:nvPr/>
        </p:nvSpPr>
        <p:spPr bwMode="auto">
          <a:xfrm>
            <a:off x="2178050" y="5613400"/>
            <a:ext cx="6858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艾伯特和费舍尔有一个关于无名公司 (可能是 eBay) 的轶事, 在二十世纪九十年代下旬超越其现有的系统基于六最大可能 (IBM) 大型机服务器;它用数以百计的小 (Dell) 机器切换到服务器场。</a:t>
            </a:r>
            <a:endParaRPr lang="zh-CN" altLang="en-US"/>
          </a:p>
        </p:txBody>
      </p:sp>
      <p:sp>
        <p:nvSpPr>
          <p:cNvPr id="44037" name="灯片编号占位符 1">
            <a:extLst>
              <a:ext uri="{FF2B5EF4-FFF2-40B4-BE49-F238E27FC236}">
                <a16:creationId xmlns:a16="http://schemas.microsoft.com/office/drawing/2014/main" id="{EB398D60-7242-46D7-86FD-71998ADE088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BE66A4FE-4D0C-40F1-ABF4-1B5218942EAC}" type="slidenum">
              <a:rPr lang="zh-CN" altLang="en-US">
                <a:solidFill>
                  <a:srgbClr val="898989"/>
                </a:solidFill>
              </a:rPr>
              <a:pPr eaLnBrk="1" hangingPunct="1"/>
              <a:t>14</a:t>
            </a:fld>
            <a:endParaRPr lang="zh-CN" altLang="en-US">
              <a:solidFill>
                <a:srgbClr val="898989"/>
              </a:solidFill>
            </a:endParaRPr>
          </a:p>
        </p:txBody>
      </p:sp>
    </p:spTree>
  </p:cSld>
  <p:clrMapOvr>
    <a:masterClrMapping/>
  </p:clrMapOvr>
</p:sld>
</file>

<file path=ppt/slides/slide1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296C3C8A-BCC2-4EA7-B519-4B01AF83D802}"/>
              </a:ext>
            </a:extLst>
          </p:cNvPr>
          <p:cNvSpPr>
            <a:spLocks noGrp="1"/>
          </p:cNvSpPr>
          <p:nvPr>
            <p:ph type="title"/>
          </p:nvPr>
        </p:nvSpPr>
        <p:spPr>
          <a:xfrm>
            <a:off x="395288" y="-26988"/>
            <a:ext cx="7848600" cy="1143001"/>
          </a:xfrm>
        </p:spPr>
        <p:txBody>
          <a:bodyPr/>
          <a:lstStyle/>
          <a:p>
            <a:pPr/>
            <a:r>
              <a:rPr lang="en-US" altLang="zh-CN"/>
              <a:t>拆分工作</a:t>
            </a:r>
            <a:endParaRPr lang="zh-CN" altLang="en-US"/>
          </a:p>
        </p:txBody>
      </p:sp>
      <p:sp>
        <p:nvSpPr>
          <p:cNvPr id="45059" name="内容占位符 2">
            <a:extLst>
              <a:ext uri="{FF2B5EF4-FFF2-40B4-BE49-F238E27FC236}">
                <a16:creationId xmlns:a16="http://schemas.microsoft.com/office/drawing/2014/main" id="{A32DC60E-7F9E-48FF-9C85-D2DCD743BE7B}"/>
              </a:ext>
            </a:extLst>
          </p:cNvPr>
          <p:cNvSpPr>
            <a:spLocks noGrp="1"/>
          </p:cNvSpPr>
          <p:nvPr>
            <p:ph idx="1"/>
          </p:nvPr>
        </p:nvSpPr>
        <p:spPr/>
        <p:txBody>
          <a:bodyPr/>
          <a:lstStyle/>
          <a:p>
            <a:pPr/>
            <a:r>
              <a:rPr lang="en-US" altLang="zh-CN"/>
              <a:t>早在二十世纪九十年代, 你扩展到处理更大工作量的方式就是买一台更大的电脑。</a:t>
            </a:r>
          </a:p>
          <a:p>
            <a:pPr/>
            <a:r>
              <a:rPr lang="en-US" altLang="zh-CN"/>
              <a:t>现在, 您的目标是使用大量的商品计算机--</a:t>
            </a:r>
          </a:p>
          <a:p>
            <a:pPr lvl="1"/>
            <a:r>
              <a:rPr lang="en-US" altLang="zh-CN"/>
              <a:t>刀片、rack‐mount 服务器等。</a:t>
            </a:r>
          </a:p>
          <a:p>
            <a:pPr/>
            <a:r>
              <a:rPr lang="en-US" altLang="zh-CN"/>
              <a:t>需要机制, 使您可以跨多个机器拆分工作</a:t>
            </a:r>
          </a:p>
          <a:p>
            <a:pPr lvl="1"/>
            <a:r>
              <a:rPr lang="en-US" altLang="zh-CN"/>
              <a:t>注释拆分引发有状态服务的问题</a:t>
            </a:r>
            <a:endParaRPr lang="zh-CN" altLang="en-US"/>
          </a:p>
        </p:txBody>
      </p:sp>
      <p:sp>
        <p:nvSpPr>
          <p:cNvPr id="45060" name="灯片编号占位符 1">
            <a:extLst>
              <a:ext uri="{FF2B5EF4-FFF2-40B4-BE49-F238E27FC236}">
                <a16:creationId xmlns:a16="http://schemas.microsoft.com/office/drawing/2014/main" id="{7DD2276F-82B7-4906-8AAE-EFBCE172827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F5F95720-7AB0-499A-A8A9-C45399F27356}" type="slidenum">
              <a:rPr lang="zh-CN" altLang="en-US">
                <a:solidFill>
                  <a:srgbClr val="898989"/>
                </a:solidFill>
              </a:rPr>
              <a:pPr eaLnBrk="1" hangingPunct="1"/>
              <a:t>15</a:t>
            </a:fld>
            <a:endParaRPr lang="zh-CN" altLang="en-US">
              <a:solidFill>
                <a:srgbClr val="898989"/>
              </a:solidFill>
            </a:endParaRPr>
          </a:p>
        </p:txBody>
      </p:sp>
    </p:spTree>
  </p:cSld>
  <p:clrMapOvr>
    <a:masterClrMapping/>
  </p:clrMapOvr>
</p:sld>
</file>

<file path=ppt/slides/slide1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6A783439-021A-4595-B4E2-7377D7406A2A}"/>
              </a:ext>
            </a:extLst>
          </p:cNvPr>
          <p:cNvSpPr>
            <a:spLocks noGrp="1"/>
          </p:cNvSpPr>
          <p:nvPr>
            <p:ph type="title"/>
          </p:nvPr>
        </p:nvSpPr>
        <p:spPr>
          <a:xfrm>
            <a:off x="395288" y="-26988"/>
            <a:ext cx="7848600" cy="1143001"/>
          </a:xfrm>
        </p:spPr>
        <p:txBody>
          <a:bodyPr/>
          <a:lstStyle/>
          <a:p>
            <a:pPr/>
            <a:r>
              <a:rPr lang="en-US" altLang="zh-CN"/>
              <a:t>拆分方法</a:t>
            </a:r>
            <a:endParaRPr lang="zh-CN" altLang="en-US"/>
          </a:p>
        </p:txBody>
      </p:sp>
      <p:sp>
        <p:nvSpPr>
          <p:cNvPr id="3" name="内容占位符 2">
            <a:extLst>
              <a:ext uri="{FF2B5EF4-FFF2-40B4-BE49-F238E27FC236}">
                <a16:creationId xmlns:a16="http://schemas.microsoft.com/office/drawing/2014/main" id="{99D5C689-85B6-40A4-831A-4B1B2CF6F69D}"/>
              </a:ext>
            </a:extLst>
          </p:cNvPr>
          <p:cNvSpPr>
            <a:spLocks noGrp="1"/>
          </p:cNvSpPr>
          <p:nvPr>
            <p:ph idx="1"/>
          </p:nvPr>
        </p:nvSpPr>
        <p:spPr>
          <a:xfrm>
            <a:off x="457200" y="981075"/>
            <a:ext cx="8229600" cy="4527550"/>
          </a:xfrm>
        </p:spPr>
        <p:txBody>
          <a:bodyPr/>
          <a:lstStyle/>
          <a:p>
            <a:pPr marL="341909" indent="-341909">
              <a:buFont typeface="Arial" charset="0"/>
              <a:buChar char="•"/>
              <a:defRPr/>
            </a:pPr>
            <a:r>
              <a:rPr lang="en-US" altLang="zh-CN" sz="2800" dirty="0"/>
              <a:t>最简单 (</a:t>
            </a:r>
            <a:r>
              <a:rPr lang="en-US" altLang="zh-CN" sz="2800" i="1" dirty="0"/>
              <a:t>您的公司刚刚起步, 您无法负担专门的网络架构师和系统管理员</a:t>
            </a:r>
            <a:r>
              <a:rPr lang="en-US" altLang="zh-CN" sz="2800" dirty="0"/>
              <a:t>)</a:t>
            </a:r>
          </a:p>
          <a:p>
            <a:pPr marL="742229" lvl="1" indent="-284925">
              <a:buFont typeface="Arial" charset="0"/>
              <a:buChar char="–"/>
              <a:defRPr/>
            </a:pPr>
            <a:r>
              <a:rPr lang="en-US" altLang="zh-CN" sz="2400" dirty="0"/>
              <a:t>配置您的 DNS 表, 以便您可以有几台与您的 "www.oursite.com" web 地址相关联的计算机:</a:t>
            </a:r>
          </a:p>
          <a:p>
            <a:pPr marL="1142547" lvl="2" indent="-227940">
              <a:buFont typeface="Arial" charset="0"/>
              <a:buChar char="•"/>
              <a:defRPr/>
            </a:pPr>
            <a:r>
              <a:rPr lang="en-US" altLang="zh-CN" sz="2000" dirty="0"/>
              <a:t>假设您有一个 "C 类" 域, 在 IP 206.205.204 中有多达254台计算机。</a:t>
            </a:r>
          </a:p>
          <a:p>
            <a:pPr marL="400320" lvl="1" indent="0">
              <a:buFont typeface="Arial" charset="0"/>
              <a:buNone/>
              <a:defRPr/>
            </a:pPr>
            <a:r>
              <a:rPr lang="en-US" altLang="zh-CN" sz="1800" b="1" dirty="0"/>
              <a:t>;主机</a:t>
            </a:r>
          </a:p>
          <a:p>
            <a:pPr marL="400320" lvl="1" indent="0">
              <a:buFont typeface="Arial" charset="0"/>
              <a:buNone/>
              <a:defRPr/>
            </a:pPr>
            <a:r>
              <a:rPr lang="en-US" altLang="zh-CN" sz="1800" b="1" dirty="0"/>
              <a:t>localhost.oursite.com 在127.0.0。1</a:t>
            </a:r>
          </a:p>
          <a:p>
            <a:pPr marL="400320" lvl="1" indent="0">
              <a:buFont typeface="Arial" charset="0"/>
              <a:buNone/>
              <a:defRPr/>
            </a:pPr>
            <a:r>
              <a:rPr lang="en-US" altLang="zh-CN" sz="1800" b="1" dirty="0"/>
              <a:t>www.oursite.com. 在206.205.204。1</a:t>
            </a:r>
          </a:p>
          <a:p>
            <a:pPr marL="400320" lvl="1" indent="0">
              <a:buFont typeface="Arial" charset="0"/>
              <a:buNone/>
              <a:defRPr/>
            </a:pPr>
            <a:r>
              <a:rPr lang="en-US" altLang="zh-CN" sz="1800" b="1" dirty="0"/>
              <a:t>www.oursite.com. 在206.205.204。2</a:t>
            </a:r>
          </a:p>
          <a:p>
            <a:pPr marL="400320" lvl="1" indent="0">
              <a:buFont typeface="Arial" charset="0"/>
              <a:buNone/>
              <a:defRPr/>
            </a:pPr>
            <a:r>
              <a:rPr lang="en-US" altLang="zh-CN" sz="1800" b="1" dirty="0"/>
              <a:t>www.oursite.com. 在206.205.204。3</a:t>
            </a:r>
          </a:p>
          <a:p>
            <a:pPr marL="2057155" lvl="4" indent="-227940">
              <a:buFont typeface="Arial" charset="0"/>
              <a:buChar char="»"/>
              <a:defRPr/>
            </a:pPr>
            <a:r>
              <a:rPr lang="en-US" altLang="zh-CN" sz="1800" dirty="0"/>
              <a:t>DNS 服务器将使用一个 "round‐robin" 方案来识别查找请求的不同计算机-在计算机之间近似相等地共享负载</a:t>
            </a:r>
            <a:endParaRPr lang="zh-CN" altLang="en-US" sz="1800" dirty="0"/>
          </a:p>
        </p:txBody>
      </p:sp>
      <p:sp>
        <p:nvSpPr>
          <p:cNvPr id="46084" name="灯片编号占位符 1">
            <a:extLst>
              <a:ext uri="{FF2B5EF4-FFF2-40B4-BE49-F238E27FC236}">
                <a16:creationId xmlns:a16="http://schemas.microsoft.com/office/drawing/2014/main" id="{1EFBBCDD-53D8-42FC-8793-CA0D03ACAC3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1B6FAA41-265D-43D6-AD34-F74FC11941BC}" type="slidenum">
              <a:rPr lang="zh-CN" altLang="en-US">
                <a:solidFill>
                  <a:srgbClr val="898989"/>
                </a:solidFill>
              </a:rPr>
              <a:pPr eaLnBrk="1" hangingPunct="1"/>
              <a:t>16</a:t>
            </a:fld>
            <a:endParaRPr lang="zh-CN" altLang="en-US">
              <a:solidFill>
                <a:srgbClr val="898989"/>
              </a:solidFill>
            </a:endParaRPr>
          </a:p>
        </p:txBody>
      </p:sp>
    </p:spTree>
  </p:cSld>
  <p:clrMapOvr>
    <a:masterClrMapping/>
  </p:clrMapOvr>
</p:sld>
</file>

<file path=ppt/slides/slide1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ECFE89-DB6A-4A2B-BB54-CF87D785D127}"/>
              </a:ext>
            </a:extLst>
          </p:cNvPr>
          <p:cNvSpPr>
            <a:spLocks noGrp="1"/>
          </p:cNvSpPr>
          <p:nvPr>
            <p:ph type="title"/>
          </p:nvPr>
        </p:nvSpPr>
        <p:spPr>
          <a:xfrm>
            <a:off x="395288" y="-26988"/>
            <a:ext cx="7848600" cy="1143001"/>
          </a:xfrm>
        </p:spPr>
        <p:txBody>
          <a:bodyPr/>
          <a:lstStyle/>
          <a:p>
            <a:pPr>
              <a:defRPr/>
            </a:pPr>
            <a:r>
              <a:rPr lang="en-US" altLang="zh-CN" spc="-15" dirty="0">
                <a:cs typeface="Calibri"/>
              </a:rPr>
              <a:t>简单</a:t>
            </a:r>
            <a:r>
              <a:rPr lang="en-US" altLang="zh-CN" spc="-35" dirty="0">
                <a:cs typeface="Calibri"/>
              </a:rPr>
              <a:t>s</a:t>
            </a:r>
            <a:r>
              <a:rPr lang="en-US" altLang="zh-CN" spc="-5" dirty="0">
                <a:cs typeface="Calibri"/>
              </a:rPr>
              <a:t>t</a:t>
            </a:r>
            <a:r>
              <a:rPr lang="en-US" altLang="zh-CN" spc="25" dirty="0">
                <a:cs typeface="Calibri"/>
              </a:rPr>
              <a:t> </a:t>
            </a:r>
            <a:r>
              <a:rPr lang="en-US" altLang="zh-CN" spc="-10" dirty="0">
                <a:cs typeface="Calibri"/>
              </a:rPr>
              <a:t>一个</a:t>
            </a:r>
            <a:r>
              <a:rPr lang="en-US" altLang="zh-CN" spc="-25" dirty="0">
                <a:cs typeface="Calibri"/>
              </a:rPr>
              <a:t>R</a:t>
            </a:r>
            <a:r>
              <a:rPr lang="en-US" altLang="zh-CN" spc="-10" dirty="0">
                <a:cs typeface="Calibri"/>
              </a:rPr>
              <a:t>池</a:t>
            </a:r>
            <a:r>
              <a:rPr lang="en-US" altLang="zh-CN" spc="-25" dirty="0">
                <a:cs typeface="Calibri"/>
              </a:rPr>
              <a:t>t</a:t>
            </a:r>
            <a:r>
              <a:rPr lang="en-US" altLang="zh-CN" spc="-10" dirty="0">
                <a:cs typeface="Calibri"/>
              </a:rPr>
              <a:t>ectu</a:t>
            </a:r>
            <a:r>
              <a:rPr lang="en-US" altLang="zh-CN" spc="-25" dirty="0">
                <a:cs typeface="Calibri"/>
              </a:rPr>
              <a:t>R</a:t>
            </a:r>
            <a:r>
              <a:rPr lang="en-US" altLang="zh-CN" spc="-10" dirty="0">
                <a:cs typeface="Calibri"/>
              </a:rPr>
              <a:t>电子邮件</a:t>
            </a:r>
            <a:endParaRPr lang="zh-CN" altLang="en-US" dirty="0"/>
          </a:p>
        </p:txBody>
      </p:sp>
      <p:pic>
        <p:nvPicPr>
          <p:cNvPr id="47107" name="Picture 3">
            <a:extLst>
              <a:ext uri="{FF2B5EF4-FFF2-40B4-BE49-F238E27FC236}">
                <a16:creationId xmlns:a16="http://schemas.microsoft.com/office/drawing/2014/main" id="{9F6B7C3F-AF84-468C-AB45-4E8A178D4E9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6538" y="1125538"/>
            <a:ext cx="8664575" cy="547211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08" name="灯片编号占位符 2">
            <a:extLst>
              <a:ext uri="{FF2B5EF4-FFF2-40B4-BE49-F238E27FC236}">
                <a16:creationId xmlns:a16="http://schemas.microsoft.com/office/drawing/2014/main" id="{4D216351-7063-4EAA-84D2-A2DA390F3CD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DBD10483-4B50-4FCF-A93E-7DC56BA46B72}" type="slidenum">
              <a:rPr lang="zh-CN" altLang="en-US">
                <a:solidFill>
                  <a:srgbClr val="898989"/>
                </a:solidFill>
              </a:rPr>
              <a:pPr eaLnBrk="1" hangingPunct="1"/>
              <a:t>17</a:t>
            </a:fld>
            <a:endParaRPr lang="zh-CN" altLang="en-US">
              <a:solidFill>
                <a:srgbClr val="898989"/>
              </a:solidFill>
            </a:endParaRPr>
          </a:p>
        </p:txBody>
      </p:sp>
    </p:spTree>
  </p:cSld>
  <p:clrMapOvr>
    <a:masterClrMapping/>
  </p:clrMapOvr>
</p:sld>
</file>

<file path=ppt/slides/slide1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51AA29AB-AC7F-4BEA-B6DA-7EA78D54A22C}"/>
              </a:ext>
            </a:extLst>
          </p:cNvPr>
          <p:cNvSpPr>
            <a:spLocks noGrp="1"/>
          </p:cNvSpPr>
          <p:nvPr>
            <p:ph type="title"/>
          </p:nvPr>
        </p:nvSpPr>
        <p:spPr>
          <a:xfrm>
            <a:off x="395288" y="-26988"/>
            <a:ext cx="7848600" cy="1143001"/>
          </a:xfrm>
        </p:spPr>
        <p:txBody>
          <a:bodyPr/>
          <a:lstStyle/>
          <a:p>
            <a:pPr/>
            <a:r>
              <a:rPr lang="en-US" altLang="zh-CN"/>
              <a:t>最简单的体系结构</a:t>
            </a:r>
            <a:endParaRPr lang="zh-CN" altLang="en-US"/>
          </a:p>
        </p:txBody>
      </p:sp>
      <p:sp>
        <p:nvSpPr>
          <p:cNvPr id="48131" name="内容占位符 2">
            <a:extLst>
              <a:ext uri="{FF2B5EF4-FFF2-40B4-BE49-F238E27FC236}">
                <a16:creationId xmlns:a16="http://schemas.microsoft.com/office/drawing/2014/main" id="{00384694-5108-401B-A113-78BC3F62EDEE}"/>
              </a:ext>
            </a:extLst>
          </p:cNvPr>
          <p:cNvSpPr>
            <a:spLocks noGrp="1"/>
          </p:cNvSpPr>
          <p:nvPr>
            <p:ph idx="1"/>
          </p:nvPr>
        </p:nvSpPr>
        <p:spPr>
          <a:xfrm>
            <a:off x="457200" y="981075"/>
            <a:ext cx="8229600" cy="4527550"/>
          </a:xfrm>
        </p:spPr>
        <p:txBody>
          <a:bodyPr/>
          <a:lstStyle/>
          <a:p>
            <a:pPr/>
            <a:r>
              <a:rPr lang="en-US" altLang="zh-CN" sz="2800"/>
              <a:t>网络机器</a:t>
            </a:r>
          </a:p>
          <a:p>
            <a:pPr lvl="1"/>
            <a:r>
              <a:rPr lang="en-US" altLang="zh-CN" sz="2400"/>
              <a:t>大量的 pre‐forked, 单线程阿帕奇与 PHP;没有什么其他的软件。</a:t>
            </a:r>
          </a:p>
          <a:p>
            <a:pPr lvl="2"/>
            <a:r>
              <a:rPr lang="en-US" altLang="zh-CN" sz="1800"/>
              <a:t>Apache 缓存</a:t>
            </a:r>
          </a:p>
          <a:p>
            <a:pPr lvl="3"/>
            <a:r>
              <a:rPr lang="en-US" altLang="zh-CN" sz="1400"/>
              <a:t>MMapFile 始终请求的静态文件 (在每个中重复)</a:t>
            </a:r>
          </a:p>
          <a:p>
            <a:pPr/>
            <a:r>
              <a:rPr lang="en-US" altLang="zh-CN" sz="2800"/>
              <a:t>网络 file‐server</a:t>
            </a:r>
          </a:p>
          <a:p>
            <a:pPr lvl="1"/>
            <a:r>
              <a:rPr lang="en-US" altLang="zh-CN" sz="2400"/>
              <a:t>保存某些 RAID 阵列上的所有静态文件, 也会记录文件</a:t>
            </a:r>
          </a:p>
          <a:p>
            <a:pPr/>
            <a:r>
              <a:rPr lang="en-US" altLang="zh-CN" sz="2800"/>
              <a:t>DNS 服务器</a:t>
            </a:r>
          </a:p>
          <a:p>
            <a:pPr lvl="1"/>
            <a:r>
              <a:rPr lang="en-US" altLang="zh-CN" sz="2400"/>
              <a:t>从 DNS 加载不会那么高, 这台机器也会做其他的工作, 例如作为 Memcached 集群的一部分</a:t>
            </a:r>
          </a:p>
          <a:p>
            <a:pPr/>
            <a:r>
              <a:rPr lang="en-US" altLang="zh-CN" sz="2800"/>
              <a:t>Memcached 服务器</a:t>
            </a:r>
          </a:p>
          <a:p>
            <a:pPr lvl="1"/>
            <a:r>
              <a:rPr lang="en-US" altLang="zh-CN" sz="2400"/>
              <a:t>从数据库中检索到的缓存数据, 可将其装配到多个请求的响应页中</a:t>
            </a:r>
            <a:endParaRPr lang="zh-CN" altLang="en-US" sz="2400"/>
          </a:p>
        </p:txBody>
      </p:sp>
      <p:sp>
        <p:nvSpPr>
          <p:cNvPr id="48132" name="灯片编号占位符 1">
            <a:extLst>
              <a:ext uri="{FF2B5EF4-FFF2-40B4-BE49-F238E27FC236}">
                <a16:creationId xmlns:a16="http://schemas.microsoft.com/office/drawing/2014/main" id="{528A373D-D6BB-493A-92A6-98BCFD1E176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B58940D7-AA0A-43E5-993F-4EE523F76B6A}" type="slidenum">
              <a:rPr lang="zh-CN" altLang="en-US">
                <a:solidFill>
                  <a:srgbClr val="898989"/>
                </a:solidFill>
              </a:rPr>
              <a:pPr eaLnBrk="1" hangingPunct="1"/>
              <a:t>18</a:t>
            </a:fld>
            <a:endParaRPr lang="zh-CN" altLang="en-US">
              <a:solidFill>
                <a:srgbClr val="898989"/>
              </a:solidFill>
            </a:endParaRPr>
          </a:p>
        </p:txBody>
      </p:sp>
    </p:spTree>
  </p:cSld>
  <p:clrMapOvr>
    <a:masterClrMapping/>
  </p:clrMapOvr>
</p:sld>
</file>

<file path=ppt/slides/slide1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69C3FA98-FAFF-4C82-863B-6C549F80DFD3}"/>
              </a:ext>
            </a:extLst>
          </p:cNvPr>
          <p:cNvSpPr>
            <a:spLocks noGrp="1"/>
          </p:cNvSpPr>
          <p:nvPr>
            <p:ph type="title"/>
          </p:nvPr>
        </p:nvSpPr>
        <p:spPr>
          <a:xfrm>
            <a:off x="395288" y="-26988"/>
            <a:ext cx="7848600" cy="1143001"/>
          </a:xfrm>
        </p:spPr>
        <p:txBody>
          <a:bodyPr/>
          <a:lstStyle/>
          <a:p>
            <a:pPr/>
            <a:r>
              <a:rPr lang="en-US" altLang="zh-CN"/>
              <a:t>越来越大</a:t>
            </a:r>
            <a:endParaRPr lang="zh-CN" altLang="en-US"/>
          </a:p>
        </p:txBody>
      </p:sp>
      <p:pic>
        <p:nvPicPr>
          <p:cNvPr id="49155" name="Picture 2">
            <a:extLst>
              <a:ext uri="{FF2B5EF4-FFF2-40B4-BE49-F238E27FC236}">
                <a16:creationId xmlns:a16="http://schemas.microsoft.com/office/drawing/2014/main" id="{B6959585-0BB4-4B8C-959E-0A8B05C9DE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6513" y="1484313"/>
            <a:ext cx="9182101" cy="4681537"/>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156" name="灯片编号占位符 1">
            <a:extLst>
              <a:ext uri="{FF2B5EF4-FFF2-40B4-BE49-F238E27FC236}">
                <a16:creationId xmlns:a16="http://schemas.microsoft.com/office/drawing/2014/main" id="{E87B1858-A091-49BA-A028-A39F3DC9DED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E8EF65F0-9FB8-49EE-9A67-B110C5A4E976}" type="slidenum">
              <a:rPr lang="zh-CN" altLang="en-US">
                <a:solidFill>
                  <a:srgbClr val="898989"/>
                </a:solidFill>
              </a:rPr>
              <a:pPr eaLnBrk="1" hangingPunct="1"/>
              <a:t>19</a:t>
            </a:fld>
            <a:endParaRPr lang="zh-CN" altLang="en-US">
              <a:solidFill>
                <a:srgbClr val="898989"/>
              </a:solidFill>
            </a:endParaRPr>
          </a:p>
        </p:txBody>
      </p:sp>
    </p:spTree>
  </p:cSld>
  <p:clrMapOvr>
    <a:masterClrMapping/>
  </p:clrMapOvr>
</p:sld>
</file>

<file path=ppt/slides/slide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7BCA5904-631E-4E12-8B60-4C1046C13468}"/>
              </a:ext>
            </a:extLst>
          </p:cNvPr>
          <p:cNvSpPr>
            <a:spLocks noGrp="1"/>
          </p:cNvSpPr>
          <p:nvPr>
            <p:ph type="title"/>
          </p:nvPr>
        </p:nvSpPr>
        <p:spPr>
          <a:xfrm>
            <a:off x="395288" y="-26988"/>
            <a:ext cx="7848600" cy="1143001"/>
          </a:xfrm>
        </p:spPr>
        <p:txBody>
          <a:bodyPr/>
          <a:lstStyle/>
          <a:p>
            <a:pPr/>
            <a:r>
              <a:rPr lang="en-US" altLang="zh-CN"/>
              <a:t>向上扩展</a:t>
            </a:r>
            <a:endParaRPr lang="zh-CN" altLang="en-US"/>
          </a:p>
        </p:txBody>
      </p:sp>
      <p:sp>
        <p:nvSpPr>
          <p:cNvPr id="31747" name="内容占位符 2">
            <a:extLst>
              <a:ext uri="{FF2B5EF4-FFF2-40B4-BE49-F238E27FC236}">
                <a16:creationId xmlns:a16="http://schemas.microsoft.com/office/drawing/2014/main" id="{115AC3A6-8F25-49E8-BC78-4DB0E5CBDBC3}"/>
              </a:ext>
            </a:extLst>
          </p:cNvPr>
          <p:cNvSpPr>
            <a:spLocks noGrp="1"/>
          </p:cNvSpPr>
          <p:nvPr>
            <p:ph idx="1"/>
          </p:nvPr>
        </p:nvSpPr>
        <p:spPr/>
        <p:txBody>
          <a:bodyPr/>
          <a:lstStyle/>
          <a:p>
            <a:pPr/>
            <a:r>
              <a:rPr lang="en-US" altLang="zh-CN"/>
              <a:t>如果你的公司成功了, 你的网络存在就必须增长。</a:t>
            </a:r>
          </a:p>
          <a:p>
            <a:pPr/>
            <a:r>
              <a:rPr lang="en-US" altLang="zh-CN"/>
              <a:t>一些你可能需要考虑的事情的建议</a:t>
            </a:r>
            <a:endParaRPr lang="zh-CN" altLang="en-US"/>
          </a:p>
        </p:txBody>
      </p:sp>
      <p:pic>
        <p:nvPicPr>
          <p:cNvPr id="31748" name="Picture 2">
            <a:extLst>
              <a:ext uri="{FF2B5EF4-FFF2-40B4-BE49-F238E27FC236}">
                <a16:creationId xmlns:a16="http://schemas.microsoft.com/office/drawing/2014/main" id="{6476C04D-960A-4E65-887A-8FEDFDF090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538" y="3198813"/>
            <a:ext cx="2232025" cy="3557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749" name="灯片编号占位符 1">
            <a:extLst>
              <a:ext uri="{FF2B5EF4-FFF2-40B4-BE49-F238E27FC236}">
                <a16:creationId xmlns:a16="http://schemas.microsoft.com/office/drawing/2014/main" id="{38A47642-5D47-4735-82F9-329CFC99298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D3054E9D-DC1A-45C5-BD9C-A77887F5F2D3}" type="slidenum">
              <a:rPr lang="zh-CN" altLang="en-US">
                <a:solidFill>
                  <a:srgbClr val="898989"/>
                </a:solidFill>
              </a:rPr>
              <a:pPr eaLnBrk="1" hangingPunct="1"/>
              <a:t>2</a:t>
            </a:fld>
            <a:endParaRPr lang="zh-CN" altLang="en-US">
              <a:solidFill>
                <a:srgbClr val="898989"/>
              </a:solidFill>
            </a:endParaRPr>
          </a:p>
        </p:txBody>
      </p:sp>
    </p:spTree>
  </p:cSld>
  <p:clrMapOvr>
    <a:masterClrMapping/>
  </p:clrMapOvr>
</p:sld>
</file>

<file path=ppt/slides/slide2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BB8602BB-AF64-4271-B62A-E93223475550}"/>
              </a:ext>
            </a:extLst>
          </p:cNvPr>
          <p:cNvSpPr>
            <a:spLocks noGrp="1"/>
          </p:cNvSpPr>
          <p:nvPr>
            <p:ph type="title"/>
          </p:nvPr>
        </p:nvSpPr>
        <p:spPr>
          <a:xfrm>
            <a:off x="395288" y="-26988"/>
            <a:ext cx="7848600" cy="1143001"/>
          </a:xfrm>
        </p:spPr>
        <p:txBody>
          <a:bodyPr/>
          <a:lstStyle/>
          <a:p>
            <a:pPr/>
            <a:r>
              <a:rPr lang="en-US" altLang="zh-CN"/>
              <a:t>Apache 负载平衡器</a:t>
            </a:r>
            <a:endParaRPr lang="zh-CN" altLang="en-US"/>
          </a:p>
        </p:txBody>
      </p:sp>
      <p:sp>
        <p:nvSpPr>
          <p:cNvPr id="50179" name="内容占位符 2">
            <a:extLst>
              <a:ext uri="{FF2B5EF4-FFF2-40B4-BE49-F238E27FC236}">
                <a16:creationId xmlns:a16="http://schemas.microsoft.com/office/drawing/2014/main" id="{02288FB1-3864-4C21-94BE-652827B378D8}"/>
              </a:ext>
            </a:extLst>
          </p:cNvPr>
          <p:cNvSpPr>
            <a:spLocks noGrp="1"/>
          </p:cNvSpPr>
          <p:nvPr>
            <p:ph idx="1"/>
          </p:nvPr>
        </p:nvSpPr>
        <p:spPr>
          <a:xfrm>
            <a:off x="457200" y="1052513"/>
            <a:ext cx="8229600" cy="4527550"/>
          </a:xfrm>
        </p:spPr>
        <p:txBody>
          <a:bodyPr/>
          <a:lstStyle/>
          <a:p>
            <a:pPr/>
            <a:r>
              <a:rPr lang="en-US" altLang="zh-CN" sz="2800"/>
              <a:t>与 DNS round‐robin 的一些优势</a:t>
            </a:r>
          </a:p>
          <a:p>
            <a:pPr lvl="1"/>
            <a:r>
              <a:rPr lang="en-US" altLang="zh-CN" sz="2400"/>
              <a:t>分配负载算法对电流负荷和响应时间有一定的补偿作用</a:t>
            </a:r>
          </a:p>
          <a:p>
            <a:pPr lvl="1"/>
            <a:r>
              <a:rPr lang="en-US" altLang="zh-CN" sz="2400"/>
              <a:t>它可以帮助支持 "粘滞会话" (随后的请求总是进入同一台机器)</a:t>
            </a:r>
          </a:p>
          <a:p>
            <a:pPr lvl="2"/>
            <a:r>
              <a:rPr lang="en-US" altLang="zh-CN" sz="2000"/>
              <a:t>可以使用诸如 J_SESSIONID (Java)、PHPSESSION 或添加自己的 cookie 之类的应用程序中的 cookie</a:t>
            </a:r>
          </a:p>
          <a:p>
            <a:pPr lvl="1"/>
            <a:r>
              <a:rPr lang="en-US" altLang="zh-CN" sz="2400"/>
              <a:t>它可以为 HTTPS 需要的部分工作</a:t>
            </a:r>
          </a:p>
          <a:p>
            <a:pPr lvl="2"/>
            <a:r>
              <a:rPr lang="en-US" altLang="zh-CN" sz="2000"/>
              <a:t>它涉及建立 SSL 连接</a:t>
            </a:r>
          </a:p>
          <a:p>
            <a:pPr/>
            <a:r>
              <a:rPr lang="en-US" altLang="zh-CN" sz="2800"/>
              <a:t>建议的网络分区 (仅在 Internet 上的其他人可以直接访问的网络上的 DNS 和负载平衡器 Apache) 是假设性的--但是这些事情可以配置, 并提供额外的安全性。</a:t>
            </a:r>
            <a:endParaRPr lang="zh-CN" altLang="en-US" sz="2800"/>
          </a:p>
        </p:txBody>
      </p:sp>
      <p:sp>
        <p:nvSpPr>
          <p:cNvPr id="50180" name="灯片编号占位符 1">
            <a:extLst>
              <a:ext uri="{FF2B5EF4-FFF2-40B4-BE49-F238E27FC236}">
                <a16:creationId xmlns:a16="http://schemas.microsoft.com/office/drawing/2014/main" id="{57FEF05A-46A6-410F-8A3E-2F1A882274C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D5395D5C-4A1C-438F-9F79-F0AA6847F600}" type="slidenum">
              <a:rPr lang="zh-CN" altLang="en-US">
                <a:solidFill>
                  <a:srgbClr val="898989"/>
                </a:solidFill>
              </a:rPr>
              <a:pPr eaLnBrk="1" hangingPunct="1"/>
              <a:t>20</a:t>
            </a:fld>
            <a:endParaRPr lang="zh-CN" altLang="en-US">
              <a:solidFill>
                <a:srgbClr val="898989"/>
              </a:solidFill>
            </a:endParaRPr>
          </a:p>
        </p:txBody>
      </p:sp>
    </p:spTree>
  </p:cSld>
  <p:clrMapOvr>
    <a:masterClrMapping/>
  </p:clrMapOvr>
</p:sld>
</file>

<file path=ppt/slides/slide2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a:extLst>
              <a:ext uri="{FF2B5EF4-FFF2-40B4-BE49-F238E27FC236}">
                <a16:creationId xmlns:a16="http://schemas.microsoft.com/office/drawing/2014/main" id="{FCBE1DB5-FA3F-466F-9B6E-C177659D0904}"/>
              </a:ext>
            </a:extLst>
          </p:cNvPr>
          <p:cNvSpPr>
            <a:spLocks noGrp="1"/>
          </p:cNvSpPr>
          <p:nvPr>
            <p:ph type="title"/>
          </p:nvPr>
        </p:nvSpPr>
        <p:spPr>
          <a:xfrm>
            <a:off x="395288" y="-26988"/>
            <a:ext cx="7848600" cy="1143001"/>
          </a:xfrm>
        </p:spPr>
        <p:txBody>
          <a:bodyPr/>
          <a:lstStyle/>
          <a:p>
            <a:pPr/>
            <a:r>
              <a:rPr lang="en-US" altLang="zh-CN"/>
              <a:t>Apache 负载平衡器</a:t>
            </a:r>
            <a:endParaRPr lang="zh-CN" altLang="en-US"/>
          </a:p>
        </p:txBody>
      </p:sp>
      <p:sp>
        <p:nvSpPr>
          <p:cNvPr id="3" name="内容占位符 2">
            <a:extLst>
              <a:ext uri="{FF2B5EF4-FFF2-40B4-BE49-F238E27FC236}">
                <a16:creationId xmlns:a16="http://schemas.microsoft.com/office/drawing/2014/main" id="{F3ECA545-39FE-472F-8A2C-5D8700114894}"/>
              </a:ext>
            </a:extLst>
          </p:cNvPr>
          <p:cNvSpPr>
            <a:spLocks noGrp="1"/>
          </p:cNvSpPr>
          <p:nvPr>
            <p:ph idx="1"/>
          </p:nvPr>
        </p:nvSpPr>
        <p:spPr>
          <a:xfrm>
            <a:off x="395288" y="981075"/>
            <a:ext cx="8229600" cy="4527550"/>
          </a:xfrm>
        </p:spPr>
        <p:txBody>
          <a:bodyPr/>
          <a:lstStyle/>
          <a:p>
            <a:pPr marL="341909" indent="-341909">
              <a:buFont typeface="Arial" charset="0"/>
              <a:buChar char="•"/>
              <a:defRPr/>
            </a:pPr>
            <a:r>
              <a:rPr lang="en-US" altLang="zh-CN" sz="2000" dirty="0"/>
              <a:t>load‐balancer Apache 的配置文件标识了</a:t>
            </a:r>
          </a:p>
          <a:p>
            <a:pPr marL="0" indent="0">
              <a:buFont typeface="Arial" charset="0"/>
              <a:buNone/>
              <a:defRPr/>
            </a:pPr>
            <a:r>
              <a:rPr lang="en-US" altLang="zh-CN" sz="2000" dirty="0"/>
              <a:t>服务器组:</a:t>
            </a:r>
          </a:p>
          <a:p>
            <a:pPr marL="0" indent="0">
              <a:buFont typeface="Arial" charset="0"/>
              <a:buNone/>
              <a:defRPr/>
            </a:pPr>
            <a:r>
              <a:rPr lang="en-US" altLang="zh-CN" sz="2000" b="1" dirty="0"/>
              <a:t>设置 cookie</a:t>
            </a:r>
          </a:p>
          <a:p>
            <a:pPr marL="0" indent="0">
              <a:buFont typeface="Arial" charset="0"/>
              <a:buNone/>
              <a:defRPr/>
            </a:pPr>
            <a:r>
              <a:rPr lang="en-US" altLang="zh-CN" sz="2000" b="1" dirty="0"/>
              <a:t>头添加集-Cookie "节点 =% {BALANCER_WORKER_ROUTE} e;路径 =/"\</a:t>
            </a:r>
          </a:p>
          <a:p>
            <a:pPr marL="0" indent="0">
              <a:buFont typeface="Arial" charset="0"/>
              <a:buNone/>
              <a:defRPr/>
            </a:pPr>
            <a:r>
              <a:rPr lang="en-US" altLang="zh-CN" sz="2000" b="1" dirty="0" err="1"/>
              <a:t>Env</a:t>
            </a:r>
            <a:r>
              <a:rPr lang="en-US" altLang="zh-CN" sz="2000" b="1" dirty="0"/>
              <a:t>= BALANCER_ROUTE_CHANGED</a:t>
            </a:r>
          </a:p>
          <a:p>
            <a:pPr marL="0" indent="0">
              <a:buFont typeface="Arial" charset="0"/>
              <a:buNone/>
              <a:defRPr/>
            </a:pPr>
            <a:r>
              <a:rPr lang="en-US" altLang="zh-CN" sz="2000" b="1" dirty="0"/>
              <a:t># 创建名为 "web 节点" 的负载平衡器</a:t>
            </a:r>
          </a:p>
          <a:p>
            <a:pPr marL="0" indent="0">
              <a:buFont typeface="Arial" charset="0"/>
              <a:buNone/>
              <a:defRPr/>
            </a:pPr>
            <a:r>
              <a:rPr lang="en-US" altLang="zh-CN" sz="2000" b="1" dirty="0"/>
              <a:t>&lt;Proxy balancer://web-nodes&gt;</a:t>
            </a:r>
          </a:p>
          <a:p>
            <a:pPr marL="0" indent="0">
              <a:buFont typeface="Arial" charset="0"/>
              <a:buNone/>
              <a:defRPr/>
            </a:pPr>
            <a:r>
              <a:rPr lang="en-US" altLang="zh-CN" sz="2000" b="1" dirty="0"/>
              <a:t># 添加三个负载平衡器成员</a:t>
            </a:r>
          </a:p>
          <a:p>
            <a:pPr marL="0" indent="0">
              <a:buFont typeface="Arial" charset="0"/>
              <a:buNone/>
              <a:defRPr/>
            </a:pPr>
            <a:r>
              <a:rPr lang="en-US" altLang="zh-CN" sz="2000" b="1" dirty="0" err="1"/>
              <a:t>BalancerMember</a:t>
            </a:r>
            <a:r>
              <a:rPr lang="en-US" altLang="zh-CN" sz="2000" b="1" dirty="0"/>
              <a:t>192.168.0.1 route=1</a:t>
            </a:r>
          </a:p>
          <a:p>
            <a:pPr marL="0" indent="0">
              <a:buFont typeface="Arial" charset="0"/>
              <a:buNone/>
              <a:defRPr/>
            </a:pPr>
            <a:r>
              <a:rPr lang="en-US" altLang="zh-CN" sz="2000" b="1" dirty="0" err="1"/>
              <a:t>BalancerMember</a:t>
            </a:r>
            <a:r>
              <a:rPr lang="en-US" altLang="zh-CN" sz="2000" b="1" dirty="0"/>
              <a:t>192.168.0.2 route=2</a:t>
            </a:r>
          </a:p>
          <a:p>
            <a:pPr marL="0" indent="0">
              <a:buFont typeface="Arial" charset="0"/>
              <a:buNone/>
              <a:defRPr/>
            </a:pPr>
            <a:r>
              <a:rPr lang="en-US" altLang="zh-CN" sz="2000" b="1" dirty="0" err="1"/>
              <a:t>BalancerMember</a:t>
            </a:r>
            <a:r>
              <a:rPr lang="en-US" altLang="zh-CN" sz="2000" b="1" dirty="0"/>
              <a:t>192.168.0.3 route=3</a:t>
            </a:r>
          </a:p>
          <a:p>
            <a:pPr marL="0" indent="0">
              <a:buFont typeface="Arial" charset="0"/>
              <a:buNone/>
              <a:defRPr/>
            </a:pPr>
            <a:r>
              <a:rPr lang="en-US" altLang="zh-CN" sz="2000" b="1" dirty="0"/>
              <a:t># 使用节点 cookie 进行粘滞会话</a:t>
            </a:r>
          </a:p>
          <a:p>
            <a:pPr marL="0" indent="0">
              <a:buFont typeface="Arial" charset="0"/>
              <a:buNone/>
              <a:defRPr/>
            </a:pPr>
            <a:r>
              <a:rPr lang="en-US" altLang="zh-CN" sz="2000" b="1" dirty="0" err="1"/>
              <a:t>ProxySet</a:t>
            </a:r>
            <a:r>
              <a:rPr lang="en-US" altLang="zh-CN" sz="2000" b="1" dirty="0"/>
              <a:t> </a:t>
            </a:r>
            <a:r>
              <a:rPr lang="en-US" altLang="zh-CN" sz="2000" b="1" dirty="0" err="1"/>
              <a:t>stickysession</a:t>
            </a:r>
            <a:r>
              <a:rPr lang="en-US" altLang="zh-CN" sz="2000" b="1" dirty="0"/>
              <a:t>= 节点</a:t>
            </a:r>
          </a:p>
          <a:p>
            <a:pPr marL="0" indent="0">
              <a:buFont typeface="Arial" charset="0"/>
              <a:buNone/>
              <a:defRPr/>
            </a:pPr>
            <a:r>
              <a:rPr lang="en-US" altLang="zh-CN" sz="2000" b="1" dirty="0"/>
              <a:t>&lt;/Proxy&gt;</a:t>
            </a:r>
          </a:p>
          <a:p>
            <a:pPr marL="0" indent="0">
              <a:buFont typeface="Arial" charset="0"/>
              <a:buNone/>
              <a:defRPr/>
            </a:pPr>
            <a:r>
              <a:rPr lang="en-US" altLang="zh-CN" sz="2000" b="1" dirty="0"/>
              <a:t># 将所有请求发送到 "web 节点" 平衡器</a:t>
            </a:r>
          </a:p>
          <a:p>
            <a:pPr marL="0" indent="0">
              <a:buFont typeface="Arial" charset="0"/>
              <a:buNone/>
              <a:defRPr/>
            </a:pPr>
            <a:r>
              <a:rPr lang="en-US" altLang="zh-CN" sz="2000" b="1" dirty="0" err="1"/>
              <a:t>ProxyPass</a:t>
            </a:r>
            <a:r>
              <a:rPr lang="en-US" altLang="zh-CN" sz="2000" b="1" dirty="0"/>
              <a:t>/平衡器://网络节点</a:t>
            </a:r>
            <a:endParaRPr lang="zh-CN" altLang="en-US" sz="2000" dirty="0"/>
          </a:p>
        </p:txBody>
      </p:sp>
      <p:sp>
        <p:nvSpPr>
          <p:cNvPr id="51204" name="矩形 3">
            <a:extLst>
              <a:ext uri="{FF2B5EF4-FFF2-40B4-BE49-F238E27FC236}">
                <a16:creationId xmlns:a16="http://schemas.microsoft.com/office/drawing/2014/main" id="{37670097-8BFC-4918-9D79-786F3C849011}"/>
              </a:ext>
            </a:extLst>
          </p:cNvPr>
          <p:cNvSpPr>
            <a:spLocks noChangeArrowheads="1"/>
          </p:cNvSpPr>
          <p:nvPr/>
        </p:nvSpPr>
        <p:spPr bwMode="auto">
          <a:xfrm>
            <a:off x="5364163" y="3702050"/>
            <a:ext cx="3671887"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i="1"/>
              <a:t>嗯, 有点复杂</a:t>
            </a:r>
          </a:p>
          <a:p>
            <a:pPr eaLnBrk="1" hangingPunct="1"/>
            <a:r>
              <a:rPr lang="en-US" altLang="zh-CN" sz="2800" i="1"/>
              <a:t>如果您试图在这台机器上缓存, 以及</a:t>
            </a:r>
            <a:endParaRPr lang="zh-CN" altLang="en-US" sz="2800"/>
          </a:p>
        </p:txBody>
      </p:sp>
      <p:sp>
        <p:nvSpPr>
          <p:cNvPr id="51205" name="灯片编号占位符 1">
            <a:extLst>
              <a:ext uri="{FF2B5EF4-FFF2-40B4-BE49-F238E27FC236}">
                <a16:creationId xmlns:a16="http://schemas.microsoft.com/office/drawing/2014/main" id="{5A4F445F-8A36-47E0-A63B-373D9FCA0EF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3105AE36-2EC8-4DB7-BE50-AD3B9F7C51EA}" type="slidenum">
              <a:rPr lang="zh-CN" altLang="en-US">
                <a:solidFill>
                  <a:srgbClr val="898989"/>
                </a:solidFill>
              </a:rPr>
              <a:pPr eaLnBrk="1" hangingPunct="1"/>
              <a:t>21</a:t>
            </a:fld>
            <a:endParaRPr lang="zh-CN" altLang="en-US">
              <a:solidFill>
                <a:srgbClr val="898989"/>
              </a:solidFill>
            </a:endParaRPr>
          </a:p>
        </p:txBody>
      </p:sp>
    </p:spTree>
  </p:cSld>
  <p:clrMapOvr>
    <a:masterClrMapping/>
  </p:clrMapOvr>
</p:sld>
</file>

<file path=ppt/slides/slide2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91367105-8F59-4ED3-9AB0-0EFFE8EE330A}"/>
              </a:ext>
            </a:extLst>
          </p:cNvPr>
          <p:cNvSpPr>
            <a:spLocks noGrp="1"/>
          </p:cNvSpPr>
          <p:nvPr>
            <p:ph type="title"/>
          </p:nvPr>
        </p:nvSpPr>
        <p:spPr>
          <a:xfrm>
            <a:off x="395288" y="-26988"/>
            <a:ext cx="7848600" cy="1143001"/>
          </a:xfrm>
        </p:spPr>
        <p:txBody>
          <a:bodyPr/>
          <a:lstStyle/>
          <a:p>
            <a:pPr/>
            <a:r>
              <a:rPr lang="en-US" altLang="zh-CN"/>
              <a:t>越来越大</a:t>
            </a:r>
            <a:endParaRPr lang="zh-CN" altLang="en-US"/>
          </a:p>
        </p:txBody>
      </p:sp>
      <p:sp>
        <p:nvSpPr>
          <p:cNvPr id="52227" name="object 85">
            <a:extLst>
              <a:ext uri="{FF2B5EF4-FFF2-40B4-BE49-F238E27FC236}">
                <a16:creationId xmlns:a16="http://schemas.microsoft.com/office/drawing/2014/main" id="{A78CAEBA-DAE6-4E2E-B9FE-AA339EB0DD35}"/>
              </a:ext>
            </a:extLst>
          </p:cNvPr>
          <p:cNvSpPr txBox="1">
            <a:spLocks noChangeArrowheads="1"/>
          </p:cNvSpPr>
          <p:nvPr/>
        </p:nvSpPr>
        <p:spPr bwMode="auto">
          <a:xfrm>
            <a:off x="6205538" y="6230938"/>
            <a:ext cx="2897187"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09000"/>
              </a:lnSpc>
            </a:pPr>
            <a:r>
              <a:rPr lang="zh-CN" altLang="zh-CN" sz="1400" i="1"/>
              <a:t>对象缓存–从数据库中提取的东西可能会再次使用</a:t>
            </a:r>
            <a:r>
              <a:rPr lang="zh-CN" altLang="zh-CN" sz="1600" baseline="-16000">
                <a:solidFill>
                  <a:srgbClr val="898989"/>
                </a:solidFill>
              </a:rPr>
              <a:t>22</a:t>
            </a:r>
            <a:endParaRPr lang="zh-CN" altLang="zh-CN" sz="1600" baseline="-16000"/>
          </a:p>
        </p:txBody>
      </p:sp>
      <p:grpSp>
        <p:nvGrpSpPr>
          <p:cNvPr id="52228" name="组合 6">
            <a:extLst>
              <a:ext uri="{FF2B5EF4-FFF2-40B4-BE49-F238E27FC236}">
                <a16:creationId xmlns:a16="http://schemas.microsoft.com/office/drawing/2014/main" id="{A91A8F75-D113-4384-AA71-7A3126DBA9AF}"/>
              </a:ext>
            </a:extLst>
          </p:cNvPr>
          <p:cNvGrpSpPr>
            <a:grpSpLocks/>
          </p:cNvGrpSpPr>
          <p:nvPr/>
        </p:nvGrpSpPr>
        <p:grpSpPr bwMode="auto">
          <a:xfrm>
            <a:off x="122238" y="1125538"/>
            <a:ext cx="8986837" cy="4846637"/>
            <a:chOff x="4044696" y="4741036"/>
            <a:chExt cx="2731006" cy="1342771"/>
          </a:xfrm>
        </p:grpSpPr>
        <p:sp>
          <p:nvSpPr>
            <p:cNvPr id="52230" name="object 56">
              <a:extLst>
                <a:ext uri="{FF2B5EF4-FFF2-40B4-BE49-F238E27FC236}">
                  <a16:creationId xmlns:a16="http://schemas.microsoft.com/office/drawing/2014/main" id="{FDEB4D51-9AC1-43B6-B03D-E71948D55293}"/>
                </a:ext>
              </a:extLst>
            </p:cNvPr>
            <p:cNvSpPr>
              <a:spLocks noChangeArrowheads="1"/>
            </p:cNvSpPr>
            <p:nvPr/>
          </p:nvSpPr>
          <p:spPr bwMode="auto">
            <a:xfrm>
              <a:off x="4061078" y="4741036"/>
              <a:ext cx="951992" cy="113728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9" name="object 57">
              <a:extLst>
                <a:ext uri="{FF2B5EF4-FFF2-40B4-BE49-F238E27FC236}">
                  <a16:creationId xmlns:a16="http://schemas.microsoft.com/office/drawing/2014/main" id="{B5F015EC-F211-4BC4-BFA7-B95A6DA83BEE}"/>
                </a:ext>
              </a:extLst>
            </p:cNvPr>
            <p:cNvSpPr txBox="1"/>
            <p:nvPr/>
          </p:nvSpPr>
          <p:spPr>
            <a:xfrm>
              <a:off x="4256480" y="4854949"/>
              <a:ext cx="398001" cy="206716"/>
            </a:xfrm>
            <a:prstGeom prst="rect">
              <a:avLst/>
            </a:prstGeom>
          </p:spPr>
          <p:txBody>
            <a:bodyPr lIns="0" tIns="0" rIns="0" bIns="0"/>
            <a:lstStyle/>
            <a:p>
              <a:pPr marL="12700" fontAlgn="auto">
                <a:spcBef>
                  <a:spcPts val="0"/>
                </a:spcBef>
                <a:spcAft>
                  <a:spcPts val="0"/>
                </a:spcAft>
                <a:defRPr/>
              </a:pPr>
              <a:r>
                <a:rPr spc="15" dirty="0">
                  <a:latin typeface="Calibri"/>
                  <a:ea typeface="+mn-ea"/>
                  <a:cs typeface="Calibri"/>
                </a:rPr>
                <a:t>接口</a:t>
              </a:r>
              <a:r>
                <a:rPr spc="-220" dirty="0">
                  <a:latin typeface="Calibri"/>
                  <a:ea typeface="+mn-ea"/>
                  <a:cs typeface="Calibri"/>
                </a:rPr>
                <a:t>R</a:t>
              </a:r>
              <a:r>
                <a:rPr baseline="22222" dirty="0">
                  <a:solidFill>
                    <a:srgbClr val="FFFFFF"/>
                  </a:solidFill>
                  <a:latin typeface="Calibri"/>
                  <a:ea typeface="+mn-ea"/>
                  <a:cs typeface="Calibri"/>
                </a:rPr>
                <a:t>我</a:t>
              </a:r>
              <a:r>
                <a:rPr spc="30" baseline="22222" dirty="0">
                  <a:solidFill>
                    <a:srgbClr val="FFFFFF"/>
                  </a:solidFill>
                  <a:latin typeface="Calibri"/>
                  <a:ea typeface="+mn-ea"/>
                  <a:cs typeface="Calibri"/>
                </a:rPr>
                <a:t>n</a:t>
              </a:r>
              <a:r>
                <a:rPr spc="10" dirty="0">
                  <a:latin typeface="Calibri"/>
                  <a:ea typeface="+mn-ea"/>
                  <a:cs typeface="Calibri"/>
                </a:rPr>
                <a:t>n</a:t>
              </a:r>
              <a:r>
                <a:rPr spc="15" dirty="0">
                  <a:latin typeface="Calibri"/>
                  <a:ea typeface="+mn-ea"/>
                  <a:cs typeface="Calibri"/>
                </a:rPr>
                <a:t>Et</a:t>
              </a:r>
              <a:endParaRPr dirty="0">
                <a:latin typeface="Calibri"/>
                <a:ea typeface="+mn-ea"/>
                <a:cs typeface="Calibri"/>
              </a:endParaRPr>
            </a:p>
            <a:p>
              <a:pPr fontAlgn="auto">
                <a:lnSpc>
                  <a:spcPts val="950"/>
                </a:lnSpc>
                <a:spcBef>
                  <a:spcPts val="30"/>
                </a:spcBef>
                <a:spcAft>
                  <a:spcPts val="0"/>
                </a:spcAft>
                <a:defRPr/>
              </a:pPr>
              <a:endParaRPr dirty="0">
                <a:latin typeface="+mn-lt"/>
                <a:ea typeface="+mn-ea"/>
              </a:endParaRPr>
            </a:p>
            <a:p>
              <a:pPr marL="52705" fontAlgn="auto">
                <a:spcBef>
                  <a:spcPts val="0"/>
                </a:spcBef>
                <a:spcAft>
                  <a:spcPts val="0"/>
                </a:spcAft>
                <a:defRPr/>
              </a:pPr>
              <a:r>
                <a:rPr spc="-10" dirty="0" err="1">
                  <a:solidFill>
                    <a:srgbClr val="FFFFFF"/>
                  </a:solidFill>
                  <a:latin typeface="Calibri"/>
                  <a:ea typeface="+mn-ea"/>
                  <a:cs typeface="Calibri"/>
                </a:rPr>
                <a:t>irewal</a:t>
              </a:r>
              <a:r>
                <a:rPr spc="-5" dirty="0" err="1">
                  <a:solidFill>
                    <a:srgbClr val="FFFFFF"/>
                  </a:solidFill>
                  <a:latin typeface="Calibri"/>
                  <a:ea typeface="+mn-ea"/>
                  <a:cs typeface="Calibri"/>
                </a:rPr>
                <a:t>我</a:t>
              </a:r>
              <a:endParaRPr dirty="0">
                <a:latin typeface="Calibri"/>
                <a:ea typeface="+mn-ea"/>
                <a:cs typeface="Calibri"/>
              </a:endParaRPr>
            </a:p>
          </p:txBody>
        </p:sp>
        <p:sp>
          <p:nvSpPr>
            <p:cNvPr id="10" name="object 58">
              <a:extLst>
                <a:ext uri="{FF2B5EF4-FFF2-40B4-BE49-F238E27FC236}">
                  <a16:creationId xmlns:a16="http://schemas.microsoft.com/office/drawing/2014/main" id="{BA3A9B6C-2D59-471D-AE50-34522A617EFA}"/>
                </a:ext>
              </a:extLst>
            </p:cNvPr>
            <p:cNvSpPr txBox="1"/>
            <p:nvPr/>
          </p:nvSpPr>
          <p:spPr>
            <a:xfrm>
              <a:off x="4128155" y="5120161"/>
              <a:ext cx="128325" cy="53658"/>
            </a:xfrm>
            <a:prstGeom prst="rect">
              <a:avLst/>
            </a:prstGeom>
          </p:spPr>
          <p:txBody>
            <a:bodyPr lIns="0" tIns="0" rIns="0" bIns="0"/>
            <a:lstStyle/>
            <a:p>
              <a:pPr marL="12700" fontAlgn="auto">
                <a:spcBef>
                  <a:spcPts val="0"/>
                </a:spcBef>
                <a:spcAft>
                  <a:spcPts val="0"/>
                </a:spcAft>
                <a:defRPr/>
              </a:pPr>
              <a:r>
                <a:rPr spc="20" dirty="0">
                  <a:latin typeface="Calibri"/>
                  <a:ea typeface="+mn-ea"/>
                  <a:cs typeface="Calibri"/>
                </a:rPr>
                <a:t>Dns</a:t>
              </a:r>
              <a:endParaRPr dirty="0">
                <a:latin typeface="Calibri"/>
                <a:ea typeface="+mn-ea"/>
                <a:cs typeface="Calibri"/>
              </a:endParaRPr>
            </a:p>
          </p:txBody>
        </p:sp>
        <p:sp>
          <p:nvSpPr>
            <p:cNvPr id="52233" name="object 59">
              <a:extLst>
                <a:ext uri="{FF2B5EF4-FFF2-40B4-BE49-F238E27FC236}">
                  <a16:creationId xmlns:a16="http://schemas.microsoft.com/office/drawing/2014/main" id="{F058E6D3-2EFF-4E8F-85E8-CA586AC607E2}"/>
                </a:ext>
              </a:extLst>
            </p:cNvPr>
            <p:cNvSpPr txBox="1">
              <a:spLocks noChangeArrowheads="1"/>
            </p:cNvSpPr>
            <p:nvPr/>
          </p:nvSpPr>
          <p:spPr bwMode="auto">
            <a:xfrm>
              <a:off x="4299899" y="5114004"/>
              <a:ext cx="505099" cy="102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6675" indent="-53975"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14000"/>
                </a:lnSpc>
              </a:pPr>
              <a:r>
                <a:rPr lang="zh-CN" altLang="zh-CN"/>
                <a:t>负载平衡 Apache</a:t>
              </a:r>
            </a:p>
          </p:txBody>
        </p:sp>
        <p:sp>
          <p:nvSpPr>
            <p:cNvPr id="52234" name="object 60">
              <a:extLst>
                <a:ext uri="{FF2B5EF4-FFF2-40B4-BE49-F238E27FC236}">
                  <a16:creationId xmlns:a16="http://schemas.microsoft.com/office/drawing/2014/main" id="{A488B89B-4850-454D-AC7C-DE43382C61A2}"/>
                </a:ext>
              </a:extLst>
            </p:cNvPr>
            <p:cNvSpPr txBox="1">
              <a:spLocks noChangeArrowheads="1"/>
            </p:cNvSpPr>
            <p:nvPr/>
          </p:nvSpPr>
          <p:spPr bwMode="auto">
            <a:xfrm>
              <a:off x="4046143" y="5366460"/>
              <a:ext cx="1048309" cy="102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74613" indent="-61913"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14000"/>
                </a:lnSpc>
              </a:pPr>
              <a:r>
                <a:rPr lang="zh-CN" altLang="zh-CN"/>
                <a:t>网络</a:t>
              </a:r>
              <a:r>
                <a:rPr lang="en-US" altLang="zh-CN"/>
                <a:t> </a:t>
              </a:r>
              <a:r>
                <a:rPr lang="zh-CN" altLang="zh-CN"/>
                <a:t>Web‐1</a:t>
              </a:r>
              <a:r>
                <a:rPr lang="en-US" altLang="zh-CN"/>
                <a:t> </a:t>
              </a:r>
              <a:r>
                <a:rPr lang="zh-CN" altLang="zh-CN"/>
                <a:t>Web‐2</a:t>
              </a:r>
              <a:r>
                <a:rPr lang="en-US" altLang="zh-CN"/>
                <a:t> </a:t>
              </a:r>
              <a:r>
                <a:rPr lang="zh-CN" altLang="zh-CN"/>
                <a:t>Web‐3</a:t>
              </a:r>
              <a:r>
                <a:rPr lang="en-US" altLang="zh-CN"/>
                <a:t>文件</a:t>
              </a:r>
              <a:r>
                <a:rPr lang="zh-CN" altLang="zh-CN"/>
                <a:t>服务器</a:t>
              </a:r>
            </a:p>
          </p:txBody>
        </p:sp>
        <p:sp>
          <p:nvSpPr>
            <p:cNvPr id="13" name="object 61">
              <a:extLst>
                <a:ext uri="{FF2B5EF4-FFF2-40B4-BE49-F238E27FC236}">
                  <a16:creationId xmlns:a16="http://schemas.microsoft.com/office/drawing/2014/main" id="{26A1F8CE-0DAB-4876-93F4-15AA758E826C}"/>
                </a:ext>
              </a:extLst>
            </p:cNvPr>
            <p:cNvSpPr txBox="1"/>
            <p:nvPr/>
          </p:nvSpPr>
          <p:spPr>
            <a:xfrm>
              <a:off x="4154689" y="5702483"/>
              <a:ext cx="721225" cy="100719"/>
            </a:xfrm>
            <a:prstGeom prst="rect">
              <a:avLst/>
            </a:prstGeom>
          </p:spPr>
          <p:txBody>
            <a:bodyPr lIns="0" tIns="0" rIns="0" bIns="0"/>
            <a:lstStyle/>
            <a:p>
              <a:pPr marL="12700" fontAlgn="auto">
                <a:spcBef>
                  <a:spcPts val="0"/>
                </a:spcBef>
                <a:spcAft>
                  <a:spcPts val="0"/>
                </a:spcAft>
                <a:defRPr/>
              </a:pPr>
              <a:r>
                <a:rPr spc="5" dirty="0">
                  <a:latin typeface="Calibri"/>
                  <a:ea typeface="+mn-ea"/>
                  <a:cs typeface="Calibri"/>
                </a:rPr>
                <a:t>可选的</a:t>
              </a:r>
              <a:r>
                <a:rPr spc="10" dirty="0">
                  <a:latin typeface="Calibri"/>
                  <a:ea typeface="+mn-ea"/>
                  <a:cs typeface="Calibri"/>
                </a:rPr>
                <a:t> </a:t>
              </a:r>
              <a:r>
                <a:rPr dirty="0">
                  <a:latin typeface="Calibri"/>
                  <a:ea typeface="+mn-ea"/>
                  <a:cs typeface="Calibri"/>
                </a:rPr>
                <a:t>2</a:t>
              </a:r>
              <a:r>
                <a:rPr spc="22" baseline="23809" dirty="0">
                  <a:latin typeface="Calibri"/>
                  <a:ea typeface="+mn-ea"/>
                  <a:cs typeface="Calibri"/>
                </a:rPr>
                <a:t>钕</a:t>
              </a:r>
              <a:r>
                <a:rPr spc="-60" baseline="23809" dirty="0">
                  <a:latin typeface="Calibri"/>
                  <a:ea typeface="+mn-ea"/>
                  <a:cs typeface="Calibri"/>
                </a:rPr>
                <a:t> </a:t>
              </a:r>
              <a:r>
                <a:rPr dirty="0">
                  <a:latin typeface="Calibri"/>
                  <a:ea typeface="+mn-ea"/>
                  <a:cs typeface="Calibri"/>
                </a:rPr>
                <a:t>上网</a:t>
              </a:r>
              <a:r>
                <a:rPr spc="-5" dirty="0">
                  <a:latin typeface="Calibri"/>
                  <a:ea typeface="+mn-ea"/>
                  <a:cs typeface="Calibri"/>
                </a:rPr>
                <a:t>R</a:t>
              </a:r>
              <a:r>
                <a:rPr dirty="0">
                  <a:latin typeface="Calibri"/>
                  <a:ea typeface="+mn-ea"/>
                  <a:cs typeface="Calibri"/>
                </a:rPr>
                <a:t>ew</a:t>
              </a:r>
              <a:r>
                <a:rPr spc="5" dirty="0">
                  <a:latin typeface="Calibri"/>
                  <a:ea typeface="+mn-ea"/>
                  <a:cs typeface="Calibri"/>
                </a:rPr>
                <a:t>所有</a:t>
              </a:r>
              <a:endParaRPr>
                <a:latin typeface="Calibri"/>
                <a:ea typeface="+mn-ea"/>
                <a:cs typeface="Calibri"/>
              </a:endParaRPr>
            </a:p>
          </p:txBody>
        </p:sp>
        <p:sp>
          <p:nvSpPr>
            <p:cNvPr id="52236" name="object 62">
              <a:extLst>
                <a:ext uri="{FF2B5EF4-FFF2-40B4-BE49-F238E27FC236}">
                  <a16:creationId xmlns:a16="http://schemas.microsoft.com/office/drawing/2014/main" id="{C62173FD-F847-468D-AFDF-20C11A9CDCD8}"/>
                </a:ext>
              </a:extLst>
            </p:cNvPr>
            <p:cNvSpPr txBox="1">
              <a:spLocks noChangeArrowheads="1"/>
            </p:cNvSpPr>
            <p:nvPr/>
          </p:nvSpPr>
          <p:spPr bwMode="auto">
            <a:xfrm>
              <a:off x="5048139" y="5611000"/>
              <a:ext cx="1133215" cy="131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09000"/>
                </a:lnSpc>
              </a:pPr>
              <a:r>
                <a:rPr lang="zh-CN" altLang="zh-CN" i="1"/>
                <a:t>这将允许不同的协议 (不是 HTTP), 例如 Apache/Tomcat 通信的专门协议</a:t>
              </a:r>
              <a:endParaRPr lang="zh-CN" altLang="zh-CN"/>
            </a:p>
          </p:txBody>
        </p:sp>
        <p:sp>
          <p:nvSpPr>
            <p:cNvPr id="52237" name="object 63">
              <a:extLst>
                <a:ext uri="{FF2B5EF4-FFF2-40B4-BE49-F238E27FC236}">
                  <a16:creationId xmlns:a16="http://schemas.microsoft.com/office/drawing/2014/main" id="{0AC6A080-5946-4FB2-B851-A1BEAC0B460E}"/>
                </a:ext>
              </a:extLst>
            </p:cNvPr>
            <p:cNvSpPr>
              <a:spLocks/>
            </p:cNvSpPr>
            <p:nvPr/>
          </p:nvSpPr>
          <p:spPr bwMode="auto">
            <a:xfrm>
              <a:off x="4114800" y="5873115"/>
              <a:ext cx="2659379" cy="0"/>
            </a:xfrm>
            <a:custGeom>
              <a:avLst/>
              <a:gdLst>
                <a:gd name="T0" fmla="*/ 0 w 2659379"/>
                <a:gd name="T1" fmla="*/ 2659379 w 2659379"/>
                <a:gd name="T2" fmla="*/ 0 60000 65536"/>
                <a:gd name="T3" fmla="*/ 0 60000 65536"/>
              </a:gdLst>
              <a:ahLst/>
              <a:cxnLst>
                <a:cxn ang="T2">
                  <a:pos x="T0" y="0"/>
                </a:cxn>
                <a:cxn ang="T3">
                  <a:pos x="T1" y="0"/>
                </a:cxn>
              </a:cxnLst>
              <a:rect l="0" t="0" r="r" b="b"/>
              <a:pathLst>
                <a:path w="2659379">
                  <a:moveTo>
                    <a:pt x="0" y="0"/>
                  </a:moveTo>
                  <a:lnTo>
                    <a:pt x="2659379" y="0"/>
                  </a:lnTo>
                </a:path>
              </a:pathLst>
            </a:custGeom>
            <a:noFill/>
            <a:ln w="965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52238" name="object 64">
              <a:extLst>
                <a:ext uri="{FF2B5EF4-FFF2-40B4-BE49-F238E27FC236}">
                  <a16:creationId xmlns:a16="http://schemas.microsoft.com/office/drawing/2014/main" id="{2972DFB0-8E7C-4C69-934C-E0EF97D1E023}"/>
                </a:ext>
              </a:extLst>
            </p:cNvPr>
            <p:cNvSpPr>
              <a:spLocks/>
            </p:cNvSpPr>
            <p:nvPr/>
          </p:nvSpPr>
          <p:spPr bwMode="auto">
            <a:xfrm>
              <a:off x="4046220" y="5964935"/>
              <a:ext cx="481584" cy="117348"/>
            </a:xfrm>
            <a:custGeom>
              <a:avLst/>
              <a:gdLst>
                <a:gd name="T0" fmla="*/ 0 w 481584"/>
                <a:gd name="T1" fmla="*/ 117348 h 117348"/>
                <a:gd name="T2" fmla="*/ 481584 w 481584"/>
                <a:gd name="T3" fmla="*/ 117348 h 117348"/>
                <a:gd name="T4" fmla="*/ 481584 w 481584"/>
                <a:gd name="T5" fmla="*/ 0 h 117348"/>
                <a:gd name="T6" fmla="*/ 0 w 481584"/>
                <a:gd name="T7" fmla="*/ 0 h 117348"/>
                <a:gd name="T8" fmla="*/ 0 w 481584"/>
                <a:gd name="T9" fmla="*/ 117348 h 1173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584" h="117348">
                  <a:moveTo>
                    <a:pt x="0" y="117348"/>
                  </a:moveTo>
                  <a:lnTo>
                    <a:pt x="481584" y="117348"/>
                  </a:lnTo>
                  <a:lnTo>
                    <a:pt x="481584" y="0"/>
                  </a:lnTo>
                  <a:lnTo>
                    <a:pt x="0" y="0"/>
                  </a:lnTo>
                  <a:lnTo>
                    <a:pt x="0" y="1173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2239" name="object 65">
              <a:extLst>
                <a:ext uri="{FF2B5EF4-FFF2-40B4-BE49-F238E27FC236}">
                  <a16:creationId xmlns:a16="http://schemas.microsoft.com/office/drawing/2014/main" id="{6A644B59-A69D-49F5-9E07-D6EC12739D00}"/>
                </a:ext>
              </a:extLst>
            </p:cNvPr>
            <p:cNvSpPr>
              <a:spLocks/>
            </p:cNvSpPr>
            <p:nvPr/>
          </p:nvSpPr>
          <p:spPr bwMode="auto">
            <a:xfrm>
              <a:off x="4044696" y="5963411"/>
              <a:ext cx="484631" cy="120396"/>
            </a:xfrm>
            <a:custGeom>
              <a:avLst/>
              <a:gdLst>
                <a:gd name="T0" fmla="*/ 483870 w 484631"/>
                <a:gd name="T1" fmla="*/ 0 h 120396"/>
                <a:gd name="T2" fmla="*/ 762 w 484631"/>
                <a:gd name="T3" fmla="*/ 0 h 120396"/>
                <a:gd name="T4" fmla="*/ 0 w 484631"/>
                <a:gd name="T5" fmla="*/ 762 h 120396"/>
                <a:gd name="T6" fmla="*/ 0 w 484631"/>
                <a:gd name="T7" fmla="*/ 119634 h 120396"/>
                <a:gd name="T8" fmla="*/ 762 w 484631"/>
                <a:gd name="T9" fmla="*/ 120396 h 120396"/>
                <a:gd name="T10" fmla="*/ 483870 w 484631"/>
                <a:gd name="T11" fmla="*/ 120396 h 120396"/>
                <a:gd name="T12" fmla="*/ 484631 w 484631"/>
                <a:gd name="T13" fmla="*/ 119634 h 120396"/>
                <a:gd name="T14" fmla="*/ 484631 w 484631"/>
                <a:gd name="T15" fmla="*/ 118872 h 120396"/>
                <a:gd name="T16" fmla="*/ 3048 w 484631"/>
                <a:gd name="T17" fmla="*/ 118872 h 120396"/>
                <a:gd name="T18" fmla="*/ 1524 w 484631"/>
                <a:gd name="T19" fmla="*/ 117348 h 120396"/>
                <a:gd name="T20" fmla="*/ 3048 w 484631"/>
                <a:gd name="T21" fmla="*/ 117348 h 120396"/>
                <a:gd name="T22" fmla="*/ 3048 w 484631"/>
                <a:gd name="T23" fmla="*/ 3048 h 120396"/>
                <a:gd name="T24" fmla="*/ 1524 w 484631"/>
                <a:gd name="T25" fmla="*/ 3048 h 120396"/>
                <a:gd name="T26" fmla="*/ 3048 w 484631"/>
                <a:gd name="T27" fmla="*/ 1524 h 120396"/>
                <a:gd name="T28" fmla="*/ 484631 w 484631"/>
                <a:gd name="T29" fmla="*/ 1524 h 120396"/>
                <a:gd name="T30" fmla="*/ 484631 w 484631"/>
                <a:gd name="T31" fmla="*/ 762 h 120396"/>
                <a:gd name="T32" fmla="*/ 483870 w 484631"/>
                <a:gd name="T33" fmla="*/ 0 h 120396"/>
                <a:gd name="T34" fmla="*/ 3048 w 484631"/>
                <a:gd name="T35" fmla="*/ 117348 h 120396"/>
                <a:gd name="T36" fmla="*/ 1524 w 484631"/>
                <a:gd name="T37" fmla="*/ 117348 h 120396"/>
                <a:gd name="T38" fmla="*/ 3048 w 484631"/>
                <a:gd name="T39" fmla="*/ 118872 h 120396"/>
                <a:gd name="T40" fmla="*/ 3048 w 484631"/>
                <a:gd name="T41" fmla="*/ 117348 h 120396"/>
                <a:gd name="T42" fmla="*/ 481584 w 484631"/>
                <a:gd name="T43" fmla="*/ 117348 h 120396"/>
                <a:gd name="T44" fmla="*/ 3048 w 484631"/>
                <a:gd name="T45" fmla="*/ 117348 h 120396"/>
                <a:gd name="T46" fmla="*/ 3048 w 484631"/>
                <a:gd name="T47" fmla="*/ 118872 h 120396"/>
                <a:gd name="T48" fmla="*/ 481584 w 484631"/>
                <a:gd name="T49" fmla="*/ 118872 h 120396"/>
                <a:gd name="T50" fmla="*/ 481584 w 484631"/>
                <a:gd name="T51" fmla="*/ 117348 h 120396"/>
                <a:gd name="T52" fmla="*/ 481584 w 484631"/>
                <a:gd name="T53" fmla="*/ 1524 h 120396"/>
                <a:gd name="T54" fmla="*/ 481584 w 484631"/>
                <a:gd name="T55" fmla="*/ 118872 h 120396"/>
                <a:gd name="T56" fmla="*/ 483108 w 484631"/>
                <a:gd name="T57" fmla="*/ 117348 h 120396"/>
                <a:gd name="T58" fmla="*/ 484631 w 484631"/>
                <a:gd name="T59" fmla="*/ 117348 h 120396"/>
                <a:gd name="T60" fmla="*/ 484631 w 484631"/>
                <a:gd name="T61" fmla="*/ 3048 h 120396"/>
                <a:gd name="T62" fmla="*/ 483108 w 484631"/>
                <a:gd name="T63" fmla="*/ 3048 h 120396"/>
                <a:gd name="T64" fmla="*/ 481584 w 484631"/>
                <a:gd name="T65" fmla="*/ 1524 h 120396"/>
                <a:gd name="T66" fmla="*/ 484631 w 484631"/>
                <a:gd name="T67" fmla="*/ 117348 h 120396"/>
                <a:gd name="T68" fmla="*/ 483108 w 484631"/>
                <a:gd name="T69" fmla="*/ 117348 h 120396"/>
                <a:gd name="T70" fmla="*/ 481584 w 484631"/>
                <a:gd name="T71" fmla="*/ 118872 h 120396"/>
                <a:gd name="T72" fmla="*/ 484631 w 484631"/>
                <a:gd name="T73" fmla="*/ 118872 h 120396"/>
                <a:gd name="T74" fmla="*/ 484631 w 484631"/>
                <a:gd name="T75" fmla="*/ 117348 h 120396"/>
                <a:gd name="T76" fmla="*/ 3048 w 484631"/>
                <a:gd name="T77" fmla="*/ 1524 h 120396"/>
                <a:gd name="T78" fmla="*/ 1524 w 484631"/>
                <a:gd name="T79" fmla="*/ 3048 h 120396"/>
                <a:gd name="T80" fmla="*/ 3048 w 484631"/>
                <a:gd name="T81" fmla="*/ 3048 h 120396"/>
                <a:gd name="T82" fmla="*/ 3048 w 484631"/>
                <a:gd name="T83" fmla="*/ 1524 h 120396"/>
                <a:gd name="T84" fmla="*/ 481584 w 484631"/>
                <a:gd name="T85" fmla="*/ 1524 h 120396"/>
                <a:gd name="T86" fmla="*/ 3048 w 484631"/>
                <a:gd name="T87" fmla="*/ 1524 h 120396"/>
                <a:gd name="T88" fmla="*/ 3048 w 484631"/>
                <a:gd name="T89" fmla="*/ 3048 h 120396"/>
                <a:gd name="T90" fmla="*/ 481584 w 484631"/>
                <a:gd name="T91" fmla="*/ 3048 h 120396"/>
                <a:gd name="T92" fmla="*/ 481584 w 484631"/>
                <a:gd name="T93" fmla="*/ 1524 h 120396"/>
                <a:gd name="T94" fmla="*/ 484631 w 484631"/>
                <a:gd name="T95" fmla="*/ 1524 h 120396"/>
                <a:gd name="T96" fmla="*/ 481584 w 484631"/>
                <a:gd name="T97" fmla="*/ 1524 h 120396"/>
                <a:gd name="T98" fmla="*/ 483108 w 484631"/>
                <a:gd name="T99" fmla="*/ 3048 h 120396"/>
                <a:gd name="T100" fmla="*/ 484631 w 484631"/>
                <a:gd name="T101" fmla="*/ 3048 h 120396"/>
                <a:gd name="T102" fmla="*/ 484631 w 484631"/>
                <a:gd name="T103" fmla="*/ 1524 h 1203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84631" h="120396">
                  <a:moveTo>
                    <a:pt x="483870" y="0"/>
                  </a:moveTo>
                  <a:lnTo>
                    <a:pt x="762" y="0"/>
                  </a:lnTo>
                  <a:lnTo>
                    <a:pt x="0" y="762"/>
                  </a:lnTo>
                  <a:lnTo>
                    <a:pt x="0" y="119634"/>
                  </a:lnTo>
                  <a:lnTo>
                    <a:pt x="762" y="120396"/>
                  </a:lnTo>
                  <a:lnTo>
                    <a:pt x="483870" y="120396"/>
                  </a:lnTo>
                  <a:lnTo>
                    <a:pt x="484631" y="119634"/>
                  </a:lnTo>
                  <a:lnTo>
                    <a:pt x="484631" y="118872"/>
                  </a:lnTo>
                  <a:lnTo>
                    <a:pt x="3048" y="118872"/>
                  </a:lnTo>
                  <a:lnTo>
                    <a:pt x="1524" y="117348"/>
                  </a:lnTo>
                  <a:lnTo>
                    <a:pt x="3048" y="117348"/>
                  </a:lnTo>
                  <a:lnTo>
                    <a:pt x="3048" y="3048"/>
                  </a:lnTo>
                  <a:lnTo>
                    <a:pt x="1524" y="3048"/>
                  </a:lnTo>
                  <a:lnTo>
                    <a:pt x="3048" y="1524"/>
                  </a:lnTo>
                  <a:lnTo>
                    <a:pt x="484631" y="1524"/>
                  </a:lnTo>
                  <a:lnTo>
                    <a:pt x="484631" y="762"/>
                  </a:lnTo>
                  <a:lnTo>
                    <a:pt x="483870" y="0"/>
                  </a:lnTo>
                  <a:close/>
                </a:path>
                <a:path w="484631" h="120396">
                  <a:moveTo>
                    <a:pt x="3048" y="117348"/>
                  </a:moveTo>
                  <a:lnTo>
                    <a:pt x="1524" y="117348"/>
                  </a:lnTo>
                  <a:lnTo>
                    <a:pt x="3048" y="118872"/>
                  </a:lnTo>
                  <a:lnTo>
                    <a:pt x="3048" y="117348"/>
                  </a:lnTo>
                  <a:close/>
                </a:path>
                <a:path w="484631" h="120396">
                  <a:moveTo>
                    <a:pt x="481584" y="117348"/>
                  </a:moveTo>
                  <a:lnTo>
                    <a:pt x="3048" y="117348"/>
                  </a:lnTo>
                  <a:lnTo>
                    <a:pt x="3048" y="118872"/>
                  </a:lnTo>
                  <a:lnTo>
                    <a:pt x="481584" y="118872"/>
                  </a:lnTo>
                  <a:lnTo>
                    <a:pt x="481584" y="117348"/>
                  </a:lnTo>
                  <a:close/>
                </a:path>
                <a:path w="484631" h="120396">
                  <a:moveTo>
                    <a:pt x="481584" y="1524"/>
                  </a:moveTo>
                  <a:lnTo>
                    <a:pt x="481584" y="118872"/>
                  </a:lnTo>
                  <a:lnTo>
                    <a:pt x="483108" y="117348"/>
                  </a:lnTo>
                  <a:lnTo>
                    <a:pt x="484631" y="117348"/>
                  </a:lnTo>
                  <a:lnTo>
                    <a:pt x="484631" y="3048"/>
                  </a:lnTo>
                  <a:lnTo>
                    <a:pt x="483108" y="3048"/>
                  </a:lnTo>
                  <a:lnTo>
                    <a:pt x="481584" y="1524"/>
                  </a:lnTo>
                  <a:close/>
                </a:path>
                <a:path w="484631" h="120396">
                  <a:moveTo>
                    <a:pt x="484631" y="117348"/>
                  </a:moveTo>
                  <a:lnTo>
                    <a:pt x="483108" y="117348"/>
                  </a:lnTo>
                  <a:lnTo>
                    <a:pt x="481584" y="118872"/>
                  </a:lnTo>
                  <a:lnTo>
                    <a:pt x="484631" y="118872"/>
                  </a:lnTo>
                  <a:lnTo>
                    <a:pt x="484631" y="117348"/>
                  </a:lnTo>
                  <a:close/>
                </a:path>
                <a:path w="484631" h="120396">
                  <a:moveTo>
                    <a:pt x="3048" y="1524"/>
                  </a:moveTo>
                  <a:lnTo>
                    <a:pt x="1524" y="3048"/>
                  </a:lnTo>
                  <a:lnTo>
                    <a:pt x="3048" y="3048"/>
                  </a:lnTo>
                  <a:lnTo>
                    <a:pt x="3048" y="1524"/>
                  </a:lnTo>
                  <a:close/>
                </a:path>
                <a:path w="484631" h="120396">
                  <a:moveTo>
                    <a:pt x="481584" y="1524"/>
                  </a:moveTo>
                  <a:lnTo>
                    <a:pt x="3048" y="1524"/>
                  </a:lnTo>
                  <a:lnTo>
                    <a:pt x="3048" y="3048"/>
                  </a:lnTo>
                  <a:lnTo>
                    <a:pt x="481584" y="3048"/>
                  </a:lnTo>
                  <a:lnTo>
                    <a:pt x="481584" y="1524"/>
                  </a:lnTo>
                  <a:close/>
                </a:path>
                <a:path w="484631" h="120396">
                  <a:moveTo>
                    <a:pt x="484631" y="1524"/>
                  </a:moveTo>
                  <a:lnTo>
                    <a:pt x="481584" y="1524"/>
                  </a:lnTo>
                  <a:lnTo>
                    <a:pt x="483108" y="3048"/>
                  </a:lnTo>
                  <a:lnTo>
                    <a:pt x="484631" y="3048"/>
                  </a:lnTo>
                  <a:lnTo>
                    <a:pt x="484631" y="15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8" name="object 66">
              <a:extLst>
                <a:ext uri="{FF2B5EF4-FFF2-40B4-BE49-F238E27FC236}">
                  <a16:creationId xmlns:a16="http://schemas.microsoft.com/office/drawing/2014/main" id="{40C47683-450C-49FE-B5FD-171254AF03E2}"/>
                </a:ext>
              </a:extLst>
            </p:cNvPr>
            <p:cNvSpPr txBox="1"/>
            <p:nvPr/>
          </p:nvSpPr>
          <p:spPr>
            <a:xfrm>
              <a:off x="4136357" y="5977371"/>
              <a:ext cx="299586" cy="101159"/>
            </a:xfrm>
            <a:prstGeom prst="rect">
              <a:avLst/>
            </a:prstGeom>
          </p:spPr>
          <p:txBody>
            <a:bodyPr lIns="0" tIns="0" rIns="0" bIns="0"/>
            <a:lstStyle/>
            <a:p>
              <a:pPr marL="12700" fontAlgn="auto">
                <a:spcBef>
                  <a:spcPts val="0"/>
                </a:spcBef>
                <a:spcAft>
                  <a:spcPts val="0"/>
                </a:spcAft>
                <a:defRPr/>
              </a:pPr>
              <a:r>
                <a:rPr dirty="0">
                  <a:latin typeface="Calibri"/>
                  <a:ea typeface="+mn-ea"/>
                  <a:cs typeface="Calibri"/>
                </a:rPr>
                <a:t>Dat</a:t>
              </a:r>
              <a:r>
                <a:rPr spc="5" dirty="0">
                  <a:latin typeface="Calibri"/>
                  <a:ea typeface="+mn-ea"/>
                  <a:cs typeface="Calibri"/>
                </a:rPr>
                <a:t>阿坝</a:t>
              </a:r>
              <a:r>
                <a:rPr dirty="0">
                  <a:latin typeface="Calibri"/>
                  <a:ea typeface="+mn-ea"/>
                  <a:cs typeface="Calibri"/>
                </a:rPr>
                <a:t>硒</a:t>
              </a:r>
              <a:endParaRPr>
                <a:latin typeface="Calibri"/>
                <a:ea typeface="+mn-ea"/>
                <a:cs typeface="Calibri"/>
              </a:endParaRPr>
            </a:p>
          </p:txBody>
        </p:sp>
        <p:sp>
          <p:nvSpPr>
            <p:cNvPr id="19" name="object 67">
              <a:extLst>
                <a:ext uri="{FF2B5EF4-FFF2-40B4-BE49-F238E27FC236}">
                  <a16:creationId xmlns:a16="http://schemas.microsoft.com/office/drawing/2014/main" id="{93C19DCB-4DB6-4330-A11A-E1E6F48FE2EC}"/>
                </a:ext>
              </a:extLst>
            </p:cNvPr>
            <p:cNvSpPr txBox="1"/>
            <p:nvPr/>
          </p:nvSpPr>
          <p:spPr>
            <a:xfrm>
              <a:off x="5094452" y="5289492"/>
              <a:ext cx="658027" cy="68612"/>
            </a:xfrm>
            <a:prstGeom prst="rect">
              <a:avLst/>
            </a:prstGeom>
          </p:spPr>
          <p:txBody>
            <a:bodyPr lIns="0" tIns="0" rIns="0" bIns="0"/>
            <a:lstStyle/>
            <a:p>
              <a:pPr marL="12700" fontAlgn="auto">
                <a:spcBef>
                  <a:spcPts val="0"/>
                </a:spcBef>
                <a:spcAft>
                  <a:spcPts val="0"/>
                </a:spcAft>
                <a:defRPr/>
              </a:pPr>
              <a:r>
                <a:rPr spc="-5" dirty="0">
                  <a:latin typeface="Calibri"/>
                  <a:ea typeface="+mn-ea"/>
                  <a:cs typeface="Calibri"/>
                </a:rPr>
                <a:t>一个</a:t>
              </a:r>
              <a:r>
                <a:rPr spc="-10" dirty="0">
                  <a:latin typeface="Calibri"/>
                  <a:ea typeface="+mn-ea"/>
                  <a:cs typeface="Calibri"/>
                </a:rPr>
                <a:t>P</a:t>
              </a:r>
              <a:r>
                <a:rPr spc="-5" dirty="0">
                  <a:latin typeface="Calibri"/>
                  <a:ea typeface="+mn-ea"/>
                  <a:cs typeface="Calibri"/>
                </a:rPr>
                <a:t>交流</a:t>
              </a:r>
              <a:r>
                <a:rPr spc="-10" dirty="0">
                  <a:latin typeface="Calibri"/>
                  <a:ea typeface="+mn-ea"/>
                  <a:cs typeface="Calibri"/>
                </a:rPr>
                <a:t>H</a:t>
              </a:r>
              <a:r>
                <a:rPr spc="-5" dirty="0">
                  <a:latin typeface="Calibri"/>
                  <a:ea typeface="+mn-ea"/>
                  <a:cs typeface="Calibri"/>
                </a:rPr>
                <a:t>es</a:t>
              </a:r>
              <a:r>
                <a:rPr spc="-10" dirty="0">
                  <a:latin typeface="Calibri"/>
                  <a:ea typeface="+mn-ea"/>
                  <a:cs typeface="Calibri"/>
                </a:rPr>
                <a:t>机智</a:t>
              </a:r>
              <a:r>
                <a:rPr spc="-5" dirty="0">
                  <a:latin typeface="Calibri"/>
                  <a:ea typeface="+mn-ea"/>
                  <a:cs typeface="Calibri"/>
                </a:rPr>
                <a:t>H</a:t>
              </a:r>
              <a:r>
                <a:rPr spc="5" dirty="0">
                  <a:latin typeface="Calibri"/>
                  <a:ea typeface="+mn-ea"/>
                  <a:cs typeface="Calibri"/>
                </a:rPr>
                <a:t> </a:t>
              </a:r>
              <a:r>
                <a:rPr spc="-10" dirty="0">
                  <a:latin typeface="Calibri"/>
                  <a:ea typeface="+mn-ea"/>
                  <a:cs typeface="Calibri"/>
                </a:rPr>
                <a:t>dyn</a:t>
              </a:r>
              <a:r>
                <a:rPr spc="-5" dirty="0">
                  <a:latin typeface="Calibri"/>
                  <a:ea typeface="+mn-ea"/>
                  <a:cs typeface="Calibri"/>
                </a:rPr>
                <a:t>一个</a:t>
              </a:r>
              <a:r>
                <a:rPr spc="-10" dirty="0">
                  <a:latin typeface="Calibri"/>
                  <a:ea typeface="+mn-ea"/>
                  <a:cs typeface="Calibri"/>
                </a:rPr>
                <a:t>米</a:t>
              </a:r>
              <a:r>
                <a:rPr spc="-5" dirty="0">
                  <a:latin typeface="Calibri"/>
                  <a:ea typeface="+mn-ea"/>
                  <a:cs typeface="Calibri"/>
                </a:rPr>
                <a:t>C</a:t>
              </a:r>
              <a:r>
                <a:rPr spc="10" dirty="0">
                  <a:latin typeface="Calibri"/>
                  <a:ea typeface="+mn-ea"/>
                  <a:cs typeface="Calibri"/>
                </a:rPr>
                <a:t> </a:t>
              </a:r>
              <a:r>
                <a:rPr spc="-10" dirty="0">
                  <a:latin typeface="Calibri"/>
                  <a:ea typeface="+mn-ea"/>
                  <a:cs typeface="Calibri"/>
                </a:rPr>
                <a:t>P</a:t>
              </a:r>
              <a:r>
                <a:rPr spc="-5" dirty="0">
                  <a:latin typeface="Calibri"/>
                  <a:ea typeface="+mn-ea"/>
                  <a:cs typeface="Calibri"/>
                </a:rPr>
                <a:t>一个</a:t>
              </a:r>
              <a:r>
                <a:rPr spc="-10" dirty="0">
                  <a:latin typeface="Calibri"/>
                  <a:ea typeface="+mn-ea"/>
                  <a:cs typeface="Calibri"/>
                </a:rPr>
                <a:t>G</a:t>
              </a:r>
              <a:r>
                <a:rPr spc="-5" dirty="0">
                  <a:latin typeface="Calibri"/>
                  <a:ea typeface="+mn-ea"/>
                  <a:cs typeface="Calibri"/>
                </a:rPr>
                <a:t>电子邮件</a:t>
              </a:r>
              <a:r>
                <a:rPr spc="5" dirty="0">
                  <a:latin typeface="Calibri"/>
                  <a:ea typeface="+mn-ea"/>
                  <a:cs typeface="Calibri"/>
                </a:rPr>
                <a:t> </a:t>
              </a:r>
              <a:r>
                <a:rPr spc="-5" dirty="0">
                  <a:latin typeface="Calibri"/>
                  <a:ea typeface="+mn-ea"/>
                  <a:cs typeface="Calibri"/>
                </a:rPr>
                <a:t>Cac</a:t>
              </a:r>
              <a:r>
                <a:rPr spc="-10" dirty="0">
                  <a:latin typeface="Calibri"/>
                  <a:ea typeface="+mn-ea"/>
                  <a:cs typeface="Calibri"/>
                </a:rPr>
                <a:t>H</a:t>
              </a:r>
              <a:r>
                <a:rPr spc="-5" dirty="0">
                  <a:latin typeface="Calibri"/>
                  <a:ea typeface="+mn-ea"/>
                  <a:cs typeface="Calibri"/>
                </a:rPr>
                <a:t>es</a:t>
              </a:r>
              <a:endParaRPr>
                <a:latin typeface="Calibri"/>
                <a:ea typeface="+mn-ea"/>
                <a:cs typeface="Calibri"/>
              </a:endParaRPr>
            </a:p>
          </p:txBody>
        </p:sp>
        <p:sp>
          <p:nvSpPr>
            <p:cNvPr id="52242" name="object 68">
              <a:extLst>
                <a:ext uri="{FF2B5EF4-FFF2-40B4-BE49-F238E27FC236}">
                  <a16:creationId xmlns:a16="http://schemas.microsoft.com/office/drawing/2014/main" id="{871522DE-5F93-4346-8290-89AB10ABC738}"/>
                </a:ext>
              </a:extLst>
            </p:cNvPr>
            <p:cNvSpPr>
              <a:spLocks/>
            </p:cNvSpPr>
            <p:nvPr/>
          </p:nvSpPr>
          <p:spPr bwMode="auto">
            <a:xfrm>
              <a:off x="4285488" y="5872734"/>
              <a:ext cx="5334" cy="92201"/>
            </a:xfrm>
            <a:custGeom>
              <a:avLst/>
              <a:gdLst>
                <a:gd name="T0" fmla="*/ 2286 w 5334"/>
                <a:gd name="T1" fmla="*/ 0 h 92201"/>
                <a:gd name="T2" fmla="*/ 0 w 5334"/>
                <a:gd name="T3" fmla="*/ 92202 h 92201"/>
                <a:gd name="T4" fmla="*/ 3048 w 5334"/>
                <a:gd name="T5" fmla="*/ 92202 h 92201"/>
                <a:gd name="T6" fmla="*/ 5334 w 5334"/>
                <a:gd name="T7" fmla="*/ 762 h 92201"/>
                <a:gd name="T8" fmla="*/ 2286 w 5334"/>
                <a:gd name="T9" fmla="*/ 0 h 92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4" h="92201">
                  <a:moveTo>
                    <a:pt x="2286" y="0"/>
                  </a:moveTo>
                  <a:lnTo>
                    <a:pt x="0" y="92202"/>
                  </a:lnTo>
                  <a:lnTo>
                    <a:pt x="3048" y="92202"/>
                  </a:lnTo>
                  <a:lnTo>
                    <a:pt x="5334" y="762"/>
                  </a:lnTo>
                  <a:lnTo>
                    <a:pt x="22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2243" name="object 69">
              <a:extLst>
                <a:ext uri="{FF2B5EF4-FFF2-40B4-BE49-F238E27FC236}">
                  <a16:creationId xmlns:a16="http://schemas.microsoft.com/office/drawing/2014/main" id="{B7AB8C78-B524-4F68-AE83-130840764691}"/>
                </a:ext>
              </a:extLst>
            </p:cNvPr>
            <p:cNvSpPr>
              <a:spLocks/>
            </p:cNvSpPr>
            <p:nvPr/>
          </p:nvSpPr>
          <p:spPr bwMode="auto">
            <a:xfrm>
              <a:off x="4642103" y="5964935"/>
              <a:ext cx="481584" cy="117348"/>
            </a:xfrm>
            <a:custGeom>
              <a:avLst/>
              <a:gdLst>
                <a:gd name="T0" fmla="*/ 0 w 481584"/>
                <a:gd name="T1" fmla="*/ 117348 h 117348"/>
                <a:gd name="T2" fmla="*/ 481584 w 481584"/>
                <a:gd name="T3" fmla="*/ 117348 h 117348"/>
                <a:gd name="T4" fmla="*/ 481584 w 481584"/>
                <a:gd name="T5" fmla="*/ 0 h 117348"/>
                <a:gd name="T6" fmla="*/ 0 w 481584"/>
                <a:gd name="T7" fmla="*/ 0 h 117348"/>
                <a:gd name="T8" fmla="*/ 0 w 481584"/>
                <a:gd name="T9" fmla="*/ 117348 h 1173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584" h="117348">
                  <a:moveTo>
                    <a:pt x="0" y="117348"/>
                  </a:moveTo>
                  <a:lnTo>
                    <a:pt x="481584" y="117348"/>
                  </a:lnTo>
                  <a:lnTo>
                    <a:pt x="481584" y="0"/>
                  </a:lnTo>
                  <a:lnTo>
                    <a:pt x="0" y="0"/>
                  </a:lnTo>
                  <a:lnTo>
                    <a:pt x="0" y="1173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2244" name="object 70">
              <a:extLst>
                <a:ext uri="{FF2B5EF4-FFF2-40B4-BE49-F238E27FC236}">
                  <a16:creationId xmlns:a16="http://schemas.microsoft.com/office/drawing/2014/main" id="{6A08E9B2-BDAF-4F96-89D8-B547961D37F0}"/>
                </a:ext>
              </a:extLst>
            </p:cNvPr>
            <p:cNvSpPr>
              <a:spLocks/>
            </p:cNvSpPr>
            <p:nvPr/>
          </p:nvSpPr>
          <p:spPr bwMode="auto">
            <a:xfrm>
              <a:off x="4640579" y="5963411"/>
              <a:ext cx="484631" cy="120396"/>
            </a:xfrm>
            <a:custGeom>
              <a:avLst/>
              <a:gdLst>
                <a:gd name="T0" fmla="*/ 483870 w 484631"/>
                <a:gd name="T1" fmla="*/ 0 h 120396"/>
                <a:gd name="T2" fmla="*/ 762 w 484631"/>
                <a:gd name="T3" fmla="*/ 0 h 120396"/>
                <a:gd name="T4" fmla="*/ 0 w 484631"/>
                <a:gd name="T5" fmla="*/ 762 h 120396"/>
                <a:gd name="T6" fmla="*/ 0 w 484631"/>
                <a:gd name="T7" fmla="*/ 119634 h 120396"/>
                <a:gd name="T8" fmla="*/ 762 w 484631"/>
                <a:gd name="T9" fmla="*/ 120396 h 120396"/>
                <a:gd name="T10" fmla="*/ 483870 w 484631"/>
                <a:gd name="T11" fmla="*/ 120396 h 120396"/>
                <a:gd name="T12" fmla="*/ 484631 w 484631"/>
                <a:gd name="T13" fmla="*/ 119634 h 120396"/>
                <a:gd name="T14" fmla="*/ 484631 w 484631"/>
                <a:gd name="T15" fmla="*/ 118872 h 120396"/>
                <a:gd name="T16" fmla="*/ 3048 w 484631"/>
                <a:gd name="T17" fmla="*/ 118872 h 120396"/>
                <a:gd name="T18" fmla="*/ 1524 w 484631"/>
                <a:gd name="T19" fmla="*/ 117348 h 120396"/>
                <a:gd name="T20" fmla="*/ 3048 w 484631"/>
                <a:gd name="T21" fmla="*/ 117348 h 120396"/>
                <a:gd name="T22" fmla="*/ 3048 w 484631"/>
                <a:gd name="T23" fmla="*/ 3048 h 120396"/>
                <a:gd name="T24" fmla="*/ 1524 w 484631"/>
                <a:gd name="T25" fmla="*/ 3048 h 120396"/>
                <a:gd name="T26" fmla="*/ 3048 w 484631"/>
                <a:gd name="T27" fmla="*/ 1524 h 120396"/>
                <a:gd name="T28" fmla="*/ 484631 w 484631"/>
                <a:gd name="T29" fmla="*/ 1524 h 120396"/>
                <a:gd name="T30" fmla="*/ 484631 w 484631"/>
                <a:gd name="T31" fmla="*/ 762 h 120396"/>
                <a:gd name="T32" fmla="*/ 483870 w 484631"/>
                <a:gd name="T33" fmla="*/ 0 h 120396"/>
                <a:gd name="T34" fmla="*/ 3048 w 484631"/>
                <a:gd name="T35" fmla="*/ 117348 h 120396"/>
                <a:gd name="T36" fmla="*/ 1524 w 484631"/>
                <a:gd name="T37" fmla="*/ 117348 h 120396"/>
                <a:gd name="T38" fmla="*/ 3048 w 484631"/>
                <a:gd name="T39" fmla="*/ 118872 h 120396"/>
                <a:gd name="T40" fmla="*/ 3048 w 484631"/>
                <a:gd name="T41" fmla="*/ 117348 h 120396"/>
                <a:gd name="T42" fmla="*/ 481584 w 484631"/>
                <a:gd name="T43" fmla="*/ 117348 h 120396"/>
                <a:gd name="T44" fmla="*/ 3048 w 484631"/>
                <a:gd name="T45" fmla="*/ 117348 h 120396"/>
                <a:gd name="T46" fmla="*/ 3048 w 484631"/>
                <a:gd name="T47" fmla="*/ 118872 h 120396"/>
                <a:gd name="T48" fmla="*/ 481584 w 484631"/>
                <a:gd name="T49" fmla="*/ 118872 h 120396"/>
                <a:gd name="T50" fmla="*/ 481584 w 484631"/>
                <a:gd name="T51" fmla="*/ 117348 h 120396"/>
                <a:gd name="T52" fmla="*/ 481584 w 484631"/>
                <a:gd name="T53" fmla="*/ 1524 h 120396"/>
                <a:gd name="T54" fmla="*/ 481584 w 484631"/>
                <a:gd name="T55" fmla="*/ 118872 h 120396"/>
                <a:gd name="T56" fmla="*/ 483108 w 484631"/>
                <a:gd name="T57" fmla="*/ 117348 h 120396"/>
                <a:gd name="T58" fmla="*/ 484631 w 484631"/>
                <a:gd name="T59" fmla="*/ 117348 h 120396"/>
                <a:gd name="T60" fmla="*/ 484631 w 484631"/>
                <a:gd name="T61" fmla="*/ 3048 h 120396"/>
                <a:gd name="T62" fmla="*/ 483108 w 484631"/>
                <a:gd name="T63" fmla="*/ 3048 h 120396"/>
                <a:gd name="T64" fmla="*/ 481584 w 484631"/>
                <a:gd name="T65" fmla="*/ 1524 h 120396"/>
                <a:gd name="T66" fmla="*/ 484631 w 484631"/>
                <a:gd name="T67" fmla="*/ 117348 h 120396"/>
                <a:gd name="T68" fmla="*/ 483108 w 484631"/>
                <a:gd name="T69" fmla="*/ 117348 h 120396"/>
                <a:gd name="T70" fmla="*/ 481584 w 484631"/>
                <a:gd name="T71" fmla="*/ 118872 h 120396"/>
                <a:gd name="T72" fmla="*/ 484631 w 484631"/>
                <a:gd name="T73" fmla="*/ 118872 h 120396"/>
                <a:gd name="T74" fmla="*/ 484631 w 484631"/>
                <a:gd name="T75" fmla="*/ 117348 h 120396"/>
                <a:gd name="T76" fmla="*/ 3048 w 484631"/>
                <a:gd name="T77" fmla="*/ 1524 h 120396"/>
                <a:gd name="T78" fmla="*/ 1524 w 484631"/>
                <a:gd name="T79" fmla="*/ 3048 h 120396"/>
                <a:gd name="T80" fmla="*/ 3048 w 484631"/>
                <a:gd name="T81" fmla="*/ 3048 h 120396"/>
                <a:gd name="T82" fmla="*/ 3048 w 484631"/>
                <a:gd name="T83" fmla="*/ 1524 h 120396"/>
                <a:gd name="T84" fmla="*/ 481584 w 484631"/>
                <a:gd name="T85" fmla="*/ 1524 h 120396"/>
                <a:gd name="T86" fmla="*/ 3048 w 484631"/>
                <a:gd name="T87" fmla="*/ 1524 h 120396"/>
                <a:gd name="T88" fmla="*/ 3048 w 484631"/>
                <a:gd name="T89" fmla="*/ 3048 h 120396"/>
                <a:gd name="T90" fmla="*/ 481584 w 484631"/>
                <a:gd name="T91" fmla="*/ 3048 h 120396"/>
                <a:gd name="T92" fmla="*/ 481584 w 484631"/>
                <a:gd name="T93" fmla="*/ 1524 h 120396"/>
                <a:gd name="T94" fmla="*/ 484631 w 484631"/>
                <a:gd name="T95" fmla="*/ 1524 h 120396"/>
                <a:gd name="T96" fmla="*/ 481584 w 484631"/>
                <a:gd name="T97" fmla="*/ 1524 h 120396"/>
                <a:gd name="T98" fmla="*/ 483108 w 484631"/>
                <a:gd name="T99" fmla="*/ 3048 h 120396"/>
                <a:gd name="T100" fmla="*/ 484631 w 484631"/>
                <a:gd name="T101" fmla="*/ 3048 h 120396"/>
                <a:gd name="T102" fmla="*/ 484631 w 484631"/>
                <a:gd name="T103" fmla="*/ 1524 h 1203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84631" h="120396">
                  <a:moveTo>
                    <a:pt x="483870" y="0"/>
                  </a:moveTo>
                  <a:lnTo>
                    <a:pt x="762" y="0"/>
                  </a:lnTo>
                  <a:lnTo>
                    <a:pt x="0" y="762"/>
                  </a:lnTo>
                  <a:lnTo>
                    <a:pt x="0" y="119634"/>
                  </a:lnTo>
                  <a:lnTo>
                    <a:pt x="762" y="120396"/>
                  </a:lnTo>
                  <a:lnTo>
                    <a:pt x="483870" y="120396"/>
                  </a:lnTo>
                  <a:lnTo>
                    <a:pt x="484631" y="119634"/>
                  </a:lnTo>
                  <a:lnTo>
                    <a:pt x="484631" y="118872"/>
                  </a:lnTo>
                  <a:lnTo>
                    <a:pt x="3048" y="118872"/>
                  </a:lnTo>
                  <a:lnTo>
                    <a:pt x="1524" y="117348"/>
                  </a:lnTo>
                  <a:lnTo>
                    <a:pt x="3048" y="117348"/>
                  </a:lnTo>
                  <a:lnTo>
                    <a:pt x="3048" y="3048"/>
                  </a:lnTo>
                  <a:lnTo>
                    <a:pt x="1524" y="3048"/>
                  </a:lnTo>
                  <a:lnTo>
                    <a:pt x="3048" y="1524"/>
                  </a:lnTo>
                  <a:lnTo>
                    <a:pt x="484631" y="1524"/>
                  </a:lnTo>
                  <a:lnTo>
                    <a:pt x="484631" y="762"/>
                  </a:lnTo>
                  <a:lnTo>
                    <a:pt x="483870" y="0"/>
                  </a:lnTo>
                  <a:close/>
                </a:path>
                <a:path w="484631" h="120396">
                  <a:moveTo>
                    <a:pt x="3048" y="117348"/>
                  </a:moveTo>
                  <a:lnTo>
                    <a:pt x="1524" y="117348"/>
                  </a:lnTo>
                  <a:lnTo>
                    <a:pt x="3048" y="118872"/>
                  </a:lnTo>
                  <a:lnTo>
                    <a:pt x="3048" y="117348"/>
                  </a:lnTo>
                  <a:close/>
                </a:path>
                <a:path w="484631" h="120396">
                  <a:moveTo>
                    <a:pt x="481584" y="117348"/>
                  </a:moveTo>
                  <a:lnTo>
                    <a:pt x="3048" y="117348"/>
                  </a:lnTo>
                  <a:lnTo>
                    <a:pt x="3048" y="118872"/>
                  </a:lnTo>
                  <a:lnTo>
                    <a:pt x="481584" y="118872"/>
                  </a:lnTo>
                  <a:lnTo>
                    <a:pt x="481584" y="117348"/>
                  </a:lnTo>
                  <a:close/>
                </a:path>
                <a:path w="484631" h="120396">
                  <a:moveTo>
                    <a:pt x="481584" y="1524"/>
                  </a:moveTo>
                  <a:lnTo>
                    <a:pt x="481584" y="118872"/>
                  </a:lnTo>
                  <a:lnTo>
                    <a:pt x="483108" y="117348"/>
                  </a:lnTo>
                  <a:lnTo>
                    <a:pt x="484631" y="117348"/>
                  </a:lnTo>
                  <a:lnTo>
                    <a:pt x="484631" y="3048"/>
                  </a:lnTo>
                  <a:lnTo>
                    <a:pt x="483108" y="3048"/>
                  </a:lnTo>
                  <a:lnTo>
                    <a:pt x="481584" y="1524"/>
                  </a:lnTo>
                  <a:close/>
                </a:path>
                <a:path w="484631" h="120396">
                  <a:moveTo>
                    <a:pt x="484631" y="117348"/>
                  </a:moveTo>
                  <a:lnTo>
                    <a:pt x="483108" y="117348"/>
                  </a:lnTo>
                  <a:lnTo>
                    <a:pt x="481584" y="118872"/>
                  </a:lnTo>
                  <a:lnTo>
                    <a:pt x="484631" y="118872"/>
                  </a:lnTo>
                  <a:lnTo>
                    <a:pt x="484631" y="117348"/>
                  </a:lnTo>
                  <a:close/>
                </a:path>
                <a:path w="484631" h="120396">
                  <a:moveTo>
                    <a:pt x="3048" y="1524"/>
                  </a:moveTo>
                  <a:lnTo>
                    <a:pt x="1524" y="3048"/>
                  </a:lnTo>
                  <a:lnTo>
                    <a:pt x="3048" y="3048"/>
                  </a:lnTo>
                  <a:lnTo>
                    <a:pt x="3048" y="1524"/>
                  </a:lnTo>
                  <a:close/>
                </a:path>
                <a:path w="484631" h="120396">
                  <a:moveTo>
                    <a:pt x="481584" y="1524"/>
                  </a:moveTo>
                  <a:lnTo>
                    <a:pt x="3048" y="1524"/>
                  </a:lnTo>
                  <a:lnTo>
                    <a:pt x="3048" y="3048"/>
                  </a:lnTo>
                  <a:lnTo>
                    <a:pt x="481584" y="3048"/>
                  </a:lnTo>
                  <a:lnTo>
                    <a:pt x="481584" y="1524"/>
                  </a:lnTo>
                  <a:close/>
                </a:path>
                <a:path w="484631" h="120396">
                  <a:moveTo>
                    <a:pt x="484631" y="1524"/>
                  </a:moveTo>
                  <a:lnTo>
                    <a:pt x="481584" y="1524"/>
                  </a:lnTo>
                  <a:lnTo>
                    <a:pt x="483108" y="3048"/>
                  </a:lnTo>
                  <a:lnTo>
                    <a:pt x="484631" y="3048"/>
                  </a:lnTo>
                  <a:lnTo>
                    <a:pt x="484631" y="15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3" name="object 71">
              <a:extLst>
                <a:ext uri="{FF2B5EF4-FFF2-40B4-BE49-F238E27FC236}">
                  <a16:creationId xmlns:a16="http://schemas.microsoft.com/office/drawing/2014/main" id="{73A9DA8C-8F7F-41F5-B28C-1E1390A8BECF}"/>
                </a:ext>
              </a:extLst>
            </p:cNvPr>
            <p:cNvSpPr txBox="1"/>
            <p:nvPr/>
          </p:nvSpPr>
          <p:spPr>
            <a:xfrm>
              <a:off x="4716231" y="5977371"/>
              <a:ext cx="331908" cy="101159"/>
            </a:xfrm>
            <a:prstGeom prst="rect">
              <a:avLst/>
            </a:prstGeom>
          </p:spPr>
          <p:txBody>
            <a:bodyPr lIns="0" tIns="0" rIns="0" bIns="0"/>
            <a:lstStyle/>
            <a:p>
              <a:pPr marL="12700" fontAlgn="auto">
                <a:spcBef>
                  <a:spcPts val="0"/>
                </a:spcBef>
                <a:spcAft>
                  <a:spcPts val="0"/>
                </a:spcAft>
                <a:defRPr/>
              </a:pPr>
              <a:r>
                <a:rPr spc="5" dirty="0">
                  <a:latin typeface="Calibri"/>
                  <a:ea typeface="+mn-ea"/>
                  <a:cs typeface="Calibri"/>
                </a:rPr>
                <a:t>AppSe</a:t>
              </a:r>
              <a:r>
                <a:rPr spc="10" dirty="0">
                  <a:latin typeface="Calibri"/>
                  <a:ea typeface="+mn-ea"/>
                  <a:cs typeface="Calibri"/>
                </a:rPr>
                <a:t>R</a:t>
              </a:r>
              <a:r>
                <a:rPr spc="-5" dirty="0">
                  <a:latin typeface="Calibri"/>
                  <a:ea typeface="+mn-ea"/>
                  <a:cs typeface="Calibri"/>
                </a:rPr>
                <a:t>V</a:t>
              </a:r>
              <a:r>
                <a:rPr dirty="0">
                  <a:latin typeface="Calibri"/>
                  <a:ea typeface="+mn-ea"/>
                  <a:cs typeface="Calibri"/>
                </a:rPr>
                <a:t>电子邮件</a:t>
              </a:r>
              <a:r>
                <a:rPr spc="5" dirty="0">
                  <a:latin typeface="Calibri"/>
                  <a:ea typeface="+mn-ea"/>
                  <a:cs typeface="Calibri"/>
                </a:rPr>
                <a:t>R</a:t>
              </a:r>
              <a:endParaRPr>
                <a:latin typeface="Calibri"/>
                <a:ea typeface="+mn-ea"/>
                <a:cs typeface="Calibri"/>
              </a:endParaRPr>
            </a:p>
          </p:txBody>
        </p:sp>
        <p:sp>
          <p:nvSpPr>
            <p:cNvPr id="52246" name="object 72">
              <a:extLst>
                <a:ext uri="{FF2B5EF4-FFF2-40B4-BE49-F238E27FC236}">
                  <a16:creationId xmlns:a16="http://schemas.microsoft.com/office/drawing/2014/main" id="{9B7DB228-125A-4D21-AFD2-8211C19F4BAE}"/>
                </a:ext>
              </a:extLst>
            </p:cNvPr>
            <p:cNvSpPr>
              <a:spLocks/>
            </p:cNvSpPr>
            <p:nvPr/>
          </p:nvSpPr>
          <p:spPr bwMode="auto">
            <a:xfrm>
              <a:off x="4881371" y="5872734"/>
              <a:ext cx="5334" cy="92201"/>
            </a:xfrm>
            <a:custGeom>
              <a:avLst/>
              <a:gdLst>
                <a:gd name="T0" fmla="*/ 2286 w 5334"/>
                <a:gd name="T1" fmla="*/ 0 h 92201"/>
                <a:gd name="T2" fmla="*/ 0 w 5334"/>
                <a:gd name="T3" fmla="*/ 92202 h 92201"/>
                <a:gd name="T4" fmla="*/ 3048 w 5334"/>
                <a:gd name="T5" fmla="*/ 92202 h 92201"/>
                <a:gd name="T6" fmla="*/ 5334 w 5334"/>
                <a:gd name="T7" fmla="*/ 762 h 92201"/>
                <a:gd name="T8" fmla="*/ 2286 w 5334"/>
                <a:gd name="T9" fmla="*/ 0 h 92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4" h="92201">
                  <a:moveTo>
                    <a:pt x="2286" y="0"/>
                  </a:moveTo>
                  <a:lnTo>
                    <a:pt x="0" y="92202"/>
                  </a:lnTo>
                  <a:lnTo>
                    <a:pt x="3048" y="92202"/>
                  </a:lnTo>
                  <a:lnTo>
                    <a:pt x="5334" y="762"/>
                  </a:lnTo>
                  <a:lnTo>
                    <a:pt x="22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2247" name="object 73">
              <a:extLst>
                <a:ext uri="{FF2B5EF4-FFF2-40B4-BE49-F238E27FC236}">
                  <a16:creationId xmlns:a16="http://schemas.microsoft.com/office/drawing/2014/main" id="{828A2342-8C98-4472-A736-3F097EDD8D03}"/>
                </a:ext>
              </a:extLst>
            </p:cNvPr>
            <p:cNvSpPr>
              <a:spLocks/>
            </p:cNvSpPr>
            <p:nvPr/>
          </p:nvSpPr>
          <p:spPr bwMode="auto">
            <a:xfrm>
              <a:off x="5215128" y="5964935"/>
              <a:ext cx="481584" cy="117348"/>
            </a:xfrm>
            <a:custGeom>
              <a:avLst/>
              <a:gdLst>
                <a:gd name="T0" fmla="*/ 0 w 481584"/>
                <a:gd name="T1" fmla="*/ 117348 h 117348"/>
                <a:gd name="T2" fmla="*/ 481584 w 481584"/>
                <a:gd name="T3" fmla="*/ 117348 h 117348"/>
                <a:gd name="T4" fmla="*/ 481584 w 481584"/>
                <a:gd name="T5" fmla="*/ 0 h 117348"/>
                <a:gd name="T6" fmla="*/ 0 w 481584"/>
                <a:gd name="T7" fmla="*/ 0 h 117348"/>
                <a:gd name="T8" fmla="*/ 0 w 481584"/>
                <a:gd name="T9" fmla="*/ 117348 h 1173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584" h="117348">
                  <a:moveTo>
                    <a:pt x="0" y="117348"/>
                  </a:moveTo>
                  <a:lnTo>
                    <a:pt x="481584" y="117348"/>
                  </a:lnTo>
                  <a:lnTo>
                    <a:pt x="481584" y="0"/>
                  </a:lnTo>
                  <a:lnTo>
                    <a:pt x="0" y="0"/>
                  </a:lnTo>
                  <a:lnTo>
                    <a:pt x="0" y="1173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2248" name="object 74">
              <a:extLst>
                <a:ext uri="{FF2B5EF4-FFF2-40B4-BE49-F238E27FC236}">
                  <a16:creationId xmlns:a16="http://schemas.microsoft.com/office/drawing/2014/main" id="{4A746941-0696-44A3-92F3-65CE433EBDE0}"/>
                </a:ext>
              </a:extLst>
            </p:cNvPr>
            <p:cNvSpPr>
              <a:spLocks/>
            </p:cNvSpPr>
            <p:nvPr/>
          </p:nvSpPr>
          <p:spPr bwMode="auto">
            <a:xfrm>
              <a:off x="5213603" y="5963411"/>
              <a:ext cx="484631" cy="120396"/>
            </a:xfrm>
            <a:custGeom>
              <a:avLst/>
              <a:gdLst>
                <a:gd name="T0" fmla="*/ 483870 w 484631"/>
                <a:gd name="T1" fmla="*/ 0 h 120396"/>
                <a:gd name="T2" fmla="*/ 762 w 484631"/>
                <a:gd name="T3" fmla="*/ 0 h 120396"/>
                <a:gd name="T4" fmla="*/ 0 w 484631"/>
                <a:gd name="T5" fmla="*/ 762 h 120396"/>
                <a:gd name="T6" fmla="*/ 0 w 484631"/>
                <a:gd name="T7" fmla="*/ 119634 h 120396"/>
                <a:gd name="T8" fmla="*/ 762 w 484631"/>
                <a:gd name="T9" fmla="*/ 120396 h 120396"/>
                <a:gd name="T10" fmla="*/ 483870 w 484631"/>
                <a:gd name="T11" fmla="*/ 120396 h 120396"/>
                <a:gd name="T12" fmla="*/ 484631 w 484631"/>
                <a:gd name="T13" fmla="*/ 119634 h 120396"/>
                <a:gd name="T14" fmla="*/ 484631 w 484631"/>
                <a:gd name="T15" fmla="*/ 118872 h 120396"/>
                <a:gd name="T16" fmla="*/ 3048 w 484631"/>
                <a:gd name="T17" fmla="*/ 118872 h 120396"/>
                <a:gd name="T18" fmla="*/ 1524 w 484631"/>
                <a:gd name="T19" fmla="*/ 117348 h 120396"/>
                <a:gd name="T20" fmla="*/ 3048 w 484631"/>
                <a:gd name="T21" fmla="*/ 117348 h 120396"/>
                <a:gd name="T22" fmla="*/ 3048 w 484631"/>
                <a:gd name="T23" fmla="*/ 3048 h 120396"/>
                <a:gd name="T24" fmla="*/ 1524 w 484631"/>
                <a:gd name="T25" fmla="*/ 3048 h 120396"/>
                <a:gd name="T26" fmla="*/ 3048 w 484631"/>
                <a:gd name="T27" fmla="*/ 1524 h 120396"/>
                <a:gd name="T28" fmla="*/ 484631 w 484631"/>
                <a:gd name="T29" fmla="*/ 1524 h 120396"/>
                <a:gd name="T30" fmla="*/ 484631 w 484631"/>
                <a:gd name="T31" fmla="*/ 762 h 120396"/>
                <a:gd name="T32" fmla="*/ 483870 w 484631"/>
                <a:gd name="T33" fmla="*/ 0 h 120396"/>
                <a:gd name="T34" fmla="*/ 3048 w 484631"/>
                <a:gd name="T35" fmla="*/ 117348 h 120396"/>
                <a:gd name="T36" fmla="*/ 1524 w 484631"/>
                <a:gd name="T37" fmla="*/ 117348 h 120396"/>
                <a:gd name="T38" fmla="*/ 3048 w 484631"/>
                <a:gd name="T39" fmla="*/ 118872 h 120396"/>
                <a:gd name="T40" fmla="*/ 3048 w 484631"/>
                <a:gd name="T41" fmla="*/ 117348 h 120396"/>
                <a:gd name="T42" fmla="*/ 481584 w 484631"/>
                <a:gd name="T43" fmla="*/ 117348 h 120396"/>
                <a:gd name="T44" fmla="*/ 3048 w 484631"/>
                <a:gd name="T45" fmla="*/ 117348 h 120396"/>
                <a:gd name="T46" fmla="*/ 3048 w 484631"/>
                <a:gd name="T47" fmla="*/ 118872 h 120396"/>
                <a:gd name="T48" fmla="*/ 481584 w 484631"/>
                <a:gd name="T49" fmla="*/ 118872 h 120396"/>
                <a:gd name="T50" fmla="*/ 481584 w 484631"/>
                <a:gd name="T51" fmla="*/ 117348 h 120396"/>
                <a:gd name="T52" fmla="*/ 481584 w 484631"/>
                <a:gd name="T53" fmla="*/ 1524 h 120396"/>
                <a:gd name="T54" fmla="*/ 481584 w 484631"/>
                <a:gd name="T55" fmla="*/ 118872 h 120396"/>
                <a:gd name="T56" fmla="*/ 483108 w 484631"/>
                <a:gd name="T57" fmla="*/ 117348 h 120396"/>
                <a:gd name="T58" fmla="*/ 484631 w 484631"/>
                <a:gd name="T59" fmla="*/ 117348 h 120396"/>
                <a:gd name="T60" fmla="*/ 484631 w 484631"/>
                <a:gd name="T61" fmla="*/ 3048 h 120396"/>
                <a:gd name="T62" fmla="*/ 483108 w 484631"/>
                <a:gd name="T63" fmla="*/ 3048 h 120396"/>
                <a:gd name="T64" fmla="*/ 481584 w 484631"/>
                <a:gd name="T65" fmla="*/ 1524 h 120396"/>
                <a:gd name="T66" fmla="*/ 484631 w 484631"/>
                <a:gd name="T67" fmla="*/ 117348 h 120396"/>
                <a:gd name="T68" fmla="*/ 483108 w 484631"/>
                <a:gd name="T69" fmla="*/ 117348 h 120396"/>
                <a:gd name="T70" fmla="*/ 481584 w 484631"/>
                <a:gd name="T71" fmla="*/ 118872 h 120396"/>
                <a:gd name="T72" fmla="*/ 484631 w 484631"/>
                <a:gd name="T73" fmla="*/ 118872 h 120396"/>
                <a:gd name="T74" fmla="*/ 484631 w 484631"/>
                <a:gd name="T75" fmla="*/ 117348 h 120396"/>
                <a:gd name="T76" fmla="*/ 3048 w 484631"/>
                <a:gd name="T77" fmla="*/ 1524 h 120396"/>
                <a:gd name="T78" fmla="*/ 1524 w 484631"/>
                <a:gd name="T79" fmla="*/ 3048 h 120396"/>
                <a:gd name="T80" fmla="*/ 3048 w 484631"/>
                <a:gd name="T81" fmla="*/ 3048 h 120396"/>
                <a:gd name="T82" fmla="*/ 3048 w 484631"/>
                <a:gd name="T83" fmla="*/ 1524 h 120396"/>
                <a:gd name="T84" fmla="*/ 481584 w 484631"/>
                <a:gd name="T85" fmla="*/ 1524 h 120396"/>
                <a:gd name="T86" fmla="*/ 3048 w 484631"/>
                <a:gd name="T87" fmla="*/ 1524 h 120396"/>
                <a:gd name="T88" fmla="*/ 3048 w 484631"/>
                <a:gd name="T89" fmla="*/ 3048 h 120396"/>
                <a:gd name="T90" fmla="*/ 481584 w 484631"/>
                <a:gd name="T91" fmla="*/ 3048 h 120396"/>
                <a:gd name="T92" fmla="*/ 481584 w 484631"/>
                <a:gd name="T93" fmla="*/ 1524 h 120396"/>
                <a:gd name="T94" fmla="*/ 484631 w 484631"/>
                <a:gd name="T95" fmla="*/ 1524 h 120396"/>
                <a:gd name="T96" fmla="*/ 481584 w 484631"/>
                <a:gd name="T97" fmla="*/ 1524 h 120396"/>
                <a:gd name="T98" fmla="*/ 483108 w 484631"/>
                <a:gd name="T99" fmla="*/ 3048 h 120396"/>
                <a:gd name="T100" fmla="*/ 484631 w 484631"/>
                <a:gd name="T101" fmla="*/ 3048 h 120396"/>
                <a:gd name="T102" fmla="*/ 484631 w 484631"/>
                <a:gd name="T103" fmla="*/ 1524 h 1203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84631" h="120396">
                  <a:moveTo>
                    <a:pt x="483870" y="0"/>
                  </a:moveTo>
                  <a:lnTo>
                    <a:pt x="762" y="0"/>
                  </a:lnTo>
                  <a:lnTo>
                    <a:pt x="0" y="762"/>
                  </a:lnTo>
                  <a:lnTo>
                    <a:pt x="0" y="119634"/>
                  </a:lnTo>
                  <a:lnTo>
                    <a:pt x="762" y="120396"/>
                  </a:lnTo>
                  <a:lnTo>
                    <a:pt x="483870" y="120396"/>
                  </a:lnTo>
                  <a:lnTo>
                    <a:pt x="484631" y="119634"/>
                  </a:lnTo>
                  <a:lnTo>
                    <a:pt x="484631" y="118872"/>
                  </a:lnTo>
                  <a:lnTo>
                    <a:pt x="3048" y="118872"/>
                  </a:lnTo>
                  <a:lnTo>
                    <a:pt x="1524" y="117348"/>
                  </a:lnTo>
                  <a:lnTo>
                    <a:pt x="3048" y="117348"/>
                  </a:lnTo>
                  <a:lnTo>
                    <a:pt x="3048" y="3048"/>
                  </a:lnTo>
                  <a:lnTo>
                    <a:pt x="1524" y="3048"/>
                  </a:lnTo>
                  <a:lnTo>
                    <a:pt x="3048" y="1524"/>
                  </a:lnTo>
                  <a:lnTo>
                    <a:pt x="484631" y="1524"/>
                  </a:lnTo>
                  <a:lnTo>
                    <a:pt x="484631" y="762"/>
                  </a:lnTo>
                  <a:lnTo>
                    <a:pt x="483870" y="0"/>
                  </a:lnTo>
                  <a:close/>
                </a:path>
                <a:path w="484631" h="120396">
                  <a:moveTo>
                    <a:pt x="3048" y="117348"/>
                  </a:moveTo>
                  <a:lnTo>
                    <a:pt x="1524" y="117348"/>
                  </a:lnTo>
                  <a:lnTo>
                    <a:pt x="3048" y="118872"/>
                  </a:lnTo>
                  <a:lnTo>
                    <a:pt x="3048" y="117348"/>
                  </a:lnTo>
                  <a:close/>
                </a:path>
                <a:path w="484631" h="120396">
                  <a:moveTo>
                    <a:pt x="481584" y="117348"/>
                  </a:moveTo>
                  <a:lnTo>
                    <a:pt x="3048" y="117348"/>
                  </a:lnTo>
                  <a:lnTo>
                    <a:pt x="3048" y="118872"/>
                  </a:lnTo>
                  <a:lnTo>
                    <a:pt x="481584" y="118872"/>
                  </a:lnTo>
                  <a:lnTo>
                    <a:pt x="481584" y="117348"/>
                  </a:lnTo>
                  <a:close/>
                </a:path>
                <a:path w="484631" h="120396">
                  <a:moveTo>
                    <a:pt x="481584" y="1524"/>
                  </a:moveTo>
                  <a:lnTo>
                    <a:pt x="481584" y="118872"/>
                  </a:lnTo>
                  <a:lnTo>
                    <a:pt x="483108" y="117348"/>
                  </a:lnTo>
                  <a:lnTo>
                    <a:pt x="484631" y="117348"/>
                  </a:lnTo>
                  <a:lnTo>
                    <a:pt x="484631" y="3048"/>
                  </a:lnTo>
                  <a:lnTo>
                    <a:pt x="483108" y="3048"/>
                  </a:lnTo>
                  <a:lnTo>
                    <a:pt x="481584" y="1524"/>
                  </a:lnTo>
                  <a:close/>
                </a:path>
                <a:path w="484631" h="120396">
                  <a:moveTo>
                    <a:pt x="484631" y="117348"/>
                  </a:moveTo>
                  <a:lnTo>
                    <a:pt x="483108" y="117348"/>
                  </a:lnTo>
                  <a:lnTo>
                    <a:pt x="481584" y="118872"/>
                  </a:lnTo>
                  <a:lnTo>
                    <a:pt x="484631" y="118872"/>
                  </a:lnTo>
                  <a:lnTo>
                    <a:pt x="484631" y="117348"/>
                  </a:lnTo>
                  <a:close/>
                </a:path>
                <a:path w="484631" h="120396">
                  <a:moveTo>
                    <a:pt x="3048" y="1524"/>
                  </a:moveTo>
                  <a:lnTo>
                    <a:pt x="1524" y="3048"/>
                  </a:lnTo>
                  <a:lnTo>
                    <a:pt x="3048" y="3048"/>
                  </a:lnTo>
                  <a:lnTo>
                    <a:pt x="3048" y="1524"/>
                  </a:lnTo>
                  <a:close/>
                </a:path>
                <a:path w="484631" h="120396">
                  <a:moveTo>
                    <a:pt x="481584" y="1524"/>
                  </a:moveTo>
                  <a:lnTo>
                    <a:pt x="3048" y="1524"/>
                  </a:lnTo>
                  <a:lnTo>
                    <a:pt x="3048" y="3048"/>
                  </a:lnTo>
                  <a:lnTo>
                    <a:pt x="481584" y="3048"/>
                  </a:lnTo>
                  <a:lnTo>
                    <a:pt x="481584" y="1524"/>
                  </a:lnTo>
                  <a:close/>
                </a:path>
                <a:path w="484631" h="120396">
                  <a:moveTo>
                    <a:pt x="484631" y="1524"/>
                  </a:moveTo>
                  <a:lnTo>
                    <a:pt x="481584" y="1524"/>
                  </a:lnTo>
                  <a:lnTo>
                    <a:pt x="483108" y="3048"/>
                  </a:lnTo>
                  <a:lnTo>
                    <a:pt x="484631" y="3048"/>
                  </a:lnTo>
                  <a:lnTo>
                    <a:pt x="484631" y="15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7" name="object 75">
              <a:extLst>
                <a:ext uri="{FF2B5EF4-FFF2-40B4-BE49-F238E27FC236}">
                  <a16:creationId xmlns:a16="http://schemas.microsoft.com/office/drawing/2014/main" id="{1AA28FCF-AE8D-484B-B892-20F2FBA90038}"/>
                </a:ext>
              </a:extLst>
            </p:cNvPr>
            <p:cNvSpPr txBox="1"/>
            <p:nvPr/>
          </p:nvSpPr>
          <p:spPr>
            <a:xfrm>
              <a:off x="5289352" y="5977371"/>
              <a:ext cx="331908" cy="101159"/>
            </a:xfrm>
            <a:prstGeom prst="rect">
              <a:avLst/>
            </a:prstGeom>
          </p:spPr>
          <p:txBody>
            <a:bodyPr lIns="0" tIns="0" rIns="0" bIns="0"/>
            <a:lstStyle/>
            <a:p>
              <a:pPr marL="12700" fontAlgn="auto">
                <a:spcBef>
                  <a:spcPts val="0"/>
                </a:spcBef>
                <a:spcAft>
                  <a:spcPts val="0"/>
                </a:spcAft>
                <a:defRPr/>
              </a:pPr>
              <a:r>
                <a:rPr spc="5" dirty="0">
                  <a:latin typeface="Calibri"/>
                  <a:ea typeface="+mn-ea"/>
                  <a:cs typeface="Calibri"/>
                </a:rPr>
                <a:t>AppSe</a:t>
              </a:r>
              <a:r>
                <a:rPr spc="10" dirty="0">
                  <a:latin typeface="Calibri"/>
                  <a:ea typeface="+mn-ea"/>
                  <a:cs typeface="Calibri"/>
                </a:rPr>
                <a:t>R</a:t>
              </a:r>
              <a:r>
                <a:rPr spc="-5" dirty="0">
                  <a:latin typeface="Calibri"/>
                  <a:ea typeface="+mn-ea"/>
                  <a:cs typeface="Calibri"/>
                </a:rPr>
                <a:t>V</a:t>
              </a:r>
              <a:r>
                <a:rPr dirty="0">
                  <a:latin typeface="Calibri"/>
                  <a:ea typeface="+mn-ea"/>
                  <a:cs typeface="Calibri"/>
                </a:rPr>
                <a:t>电子邮件</a:t>
              </a:r>
              <a:r>
                <a:rPr spc="5" dirty="0">
                  <a:latin typeface="Calibri"/>
                  <a:ea typeface="+mn-ea"/>
                  <a:cs typeface="Calibri"/>
                </a:rPr>
                <a:t>R</a:t>
              </a:r>
              <a:endParaRPr>
                <a:latin typeface="Calibri"/>
                <a:ea typeface="+mn-ea"/>
                <a:cs typeface="Calibri"/>
              </a:endParaRPr>
            </a:p>
          </p:txBody>
        </p:sp>
        <p:sp>
          <p:nvSpPr>
            <p:cNvPr id="52250" name="object 76">
              <a:extLst>
                <a:ext uri="{FF2B5EF4-FFF2-40B4-BE49-F238E27FC236}">
                  <a16:creationId xmlns:a16="http://schemas.microsoft.com/office/drawing/2014/main" id="{DE16C95E-B642-4725-BF0A-66F9774E12D5}"/>
                </a:ext>
              </a:extLst>
            </p:cNvPr>
            <p:cNvSpPr>
              <a:spLocks/>
            </p:cNvSpPr>
            <p:nvPr/>
          </p:nvSpPr>
          <p:spPr bwMode="auto">
            <a:xfrm>
              <a:off x="5454396" y="5872734"/>
              <a:ext cx="6096" cy="92201"/>
            </a:xfrm>
            <a:custGeom>
              <a:avLst/>
              <a:gdLst>
                <a:gd name="T0" fmla="*/ 3048 w 6096"/>
                <a:gd name="T1" fmla="*/ 0 h 92201"/>
                <a:gd name="T2" fmla="*/ 0 w 6096"/>
                <a:gd name="T3" fmla="*/ 92202 h 92201"/>
                <a:gd name="T4" fmla="*/ 3048 w 6096"/>
                <a:gd name="T5" fmla="*/ 92202 h 92201"/>
                <a:gd name="T6" fmla="*/ 6096 w 6096"/>
                <a:gd name="T7" fmla="*/ 762 h 92201"/>
                <a:gd name="T8" fmla="*/ 3048 w 6096"/>
                <a:gd name="T9" fmla="*/ 0 h 92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96" h="92201">
                  <a:moveTo>
                    <a:pt x="3048" y="0"/>
                  </a:moveTo>
                  <a:lnTo>
                    <a:pt x="0" y="92202"/>
                  </a:lnTo>
                  <a:lnTo>
                    <a:pt x="3048" y="92202"/>
                  </a:lnTo>
                  <a:lnTo>
                    <a:pt x="6096" y="762"/>
                  </a:lnTo>
                  <a:lnTo>
                    <a:pt x="30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2251" name="object 77">
              <a:extLst>
                <a:ext uri="{FF2B5EF4-FFF2-40B4-BE49-F238E27FC236}">
                  <a16:creationId xmlns:a16="http://schemas.microsoft.com/office/drawing/2014/main" id="{C82A0E28-60D8-4966-BDFF-A6F5AE97E8D0}"/>
                </a:ext>
              </a:extLst>
            </p:cNvPr>
            <p:cNvSpPr>
              <a:spLocks/>
            </p:cNvSpPr>
            <p:nvPr/>
          </p:nvSpPr>
          <p:spPr bwMode="auto">
            <a:xfrm>
              <a:off x="5765291" y="5964935"/>
              <a:ext cx="481584" cy="117348"/>
            </a:xfrm>
            <a:custGeom>
              <a:avLst/>
              <a:gdLst>
                <a:gd name="T0" fmla="*/ 0 w 481584"/>
                <a:gd name="T1" fmla="*/ 117348 h 117348"/>
                <a:gd name="T2" fmla="*/ 481584 w 481584"/>
                <a:gd name="T3" fmla="*/ 117348 h 117348"/>
                <a:gd name="T4" fmla="*/ 481584 w 481584"/>
                <a:gd name="T5" fmla="*/ 0 h 117348"/>
                <a:gd name="T6" fmla="*/ 0 w 481584"/>
                <a:gd name="T7" fmla="*/ 0 h 117348"/>
                <a:gd name="T8" fmla="*/ 0 w 481584"/>
                <a:gd name="T9" fmla="*/ 117348 h 1173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584" h="117348">
                  <a:moveTo>
                    <a:pt x="0" y="117348"/>
                  </a:moveTo>
                  <a:lnTo>
                    <a:pt x="481584" y="117348"/>
                  </a:lnTo>
                  <a:lnTo>
                    <a:pt x="481584" y="0"/>
                  </a:lnTo>
                  <a:lnTo>
                    <a:pt x="0" y="0"/>
                  </a:lnTo>
                  <a:lnTo>
                    <a:pt x="0" y="1173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2252" name="object 78">
              <a:extLst>
                <a:ext uri="{FF2B5EF4-FFF2-40B4-BE49-F238E27FC236}">
                  <a16:creationId xmlns:a16="http://schemas.microsoft.com/office/drawing/2014/main" id="{D204C8A1-F602-458D-B7E1-107ACEA64375}"/>
                </a:ext>
              </a:extLst>
            </p:cNvPr>
            <p:cNvSpPr>
              <a:spLocks/>
            </p:cNvSpPr>
            <p:nvPr/>
          </p:nvSpPr>
          <p:spPr bwMode="auto">
            <a:xfrm>
              <a:off x="5763767" y="5963411"/>
              <a:ext cx="484632" cy="120396"/>
            </a:xfrm>
            <a:custGeom>
              <a:avLst/>
              <a:gdLst>
                <a:gd name="T0" fmla="*/ 483870 w 484632"/>
                <a:gd name="T1" fmla="*/ 0 h 120396"/>
                <a:gd name="T2" fmla="*/ 762 w 484632"/>
                <a:gd name="T3" fmla="*/ 0 h 120396"/>
                <a:gd name="T4" fmla="*/ 0 w 484632"/>
                <a:gd name="T5" fmla="*/ 762 h 120396"/>
                <a:gd name="T6" fmla="*/ 0 w 484632"/>
                <a:gd name="T7" fmla="*/ 119634 h 120396"/>
                <a:gd name="T8" fmla="*/ 762 w 484632"/>
                <a:gd name="T9" fmla="*/ 120396 h 120396"/>
                <a:gd name="T10" fmla="*/ 483870 w 484632"/>
                <a:gd name="T11" fmla="*/ 120396 h 120396"/>
                <a:gd name="T12" fmla="*/ 484631 w 484632"/>
                <a:gd name="T13" fmla="*/ 119634 h 120396"/>
                <a:gd name="T14" fmla="*/ 484631 w 484632"/>
                <a:gd name="T15" fmla="*/ 118872 h 120396"/>
                <a:gd name="T16" fmla="*/ 3048 w 484632"/>
                <a:gd name="T17" fmla="*/ 118872 h 120396"/>
                <a:gd name="T18" fmla="*/ 1524 w 484632"/>
                <a:gd name="T19" fmla="*/ 117348 h 120396"/>
                <a:gd name="T20" fmla="*/ 3048 w 484632"/>
                <a:gd name="T21" fmla="*/ 117348 h 120396"/>
                <a:gd name="T22" fmla="*/ 3048 w 484632"/>
                <a:gd name="T23" fmla="*/ 3048 h 120396"/>
                <a:gd name="T24" fmla="*/ 1524 w 484632"/>
                <a:gd name="T25" fmla="*/ 3048 h 120396"/>
                <a:gd name="T26" fmla="*/ 3048 w 484632"/>
                <a:gd name="T27" fmla="*/ 1524 h 120396"/>
                <a:gd name="T28" fmla="*/ 484631 w 484632"/>
                <a:gd name="T29" fmla="*/ 1524 h 120396"/>
                <a:gd name="T30" fmla="*/ 484631 w 484632"/>
                <a:gd name="T31" fmla="*/ 762 h 120396"/>
                <a:gd name="T32" fmla="*/ 483870 w 484632"/>
                <a:gd name="T33" fmla="*/ 0 h 120396"/>
                <a:gd name="T34" fmla="*/ 3048 w 484632"/>
                <a:gd name="T35" fmla="*/ 117348 h 120396"/>
                <a:gd name="T36" fmla="*/ 1524 w 484632"/>
                <a:gd name="T37" fmla="*/ 117348 h 120396"/>
                <a:gd name="T38" fmla="*/ 3048 w 484632"/>
                <a:gd name="T39" fmla="*/ 118872 h 120396"/>
                <a:gd name="T40" fmla="*/ 3048 w 484632"/>
                <a:gd name="T41" fmla="*/ 117348 h 120396"/>
                <a:gd name="T42" fmla="*/ 481584 w 484632"/>
                <a:gd name="T43" fmla="*/ 117348 h 120396"/>
                <a:gd name="T44" fmla="*/ 3048 w 484632"/>
                <a:gd name="T45" fmla="*/ 117348 h 120396"/>
                <a:gd name="T46" fmla="*/ 3048 w 484632"/>
                <a:gd name="T47" fmla="*/ 118872 h 120396"/>
                <a:gd name="T48" fmla="*/ 481584 w 484632"/>
                <a:gd name="T49" fmla="*/ 118872 h 120396"/>
                <a:gd name="T50" fmla="*/ 481584 w 484632"/>
                <a:gd name="T51" fmla="*/ 117348 h 120396"/>
                <a:gd name="T52" fmla="*/ 481584 w 484632"/>
                <a:gd name="T53" fmla="*/ 1524 h 120396"/>
                <a:gd name="T54" fmla="*/ 481584 w 484632"/>
                <a:gd name="T55" fmla="*/ 118872 h 120396"/>
                <a:gd name="T56" fmla="*/ 483108 w 484632"/>
                <a:gd name="T57" fmla="*/ 117348 h 120396"/>
                <a:gd name="T58" fmla="*/ 484631 w 484632"/>
                <a:gd name="T59" fmla="*/ 117348 h 120396"/>
                <a:gd name="T60" fmla="*/ 484631 w 484632"/>
                <a:gd name="T61" fmla="*/ 3048 h 120396"/>
                <a:gd name="T62" fmla="*/ 483108 w 484632"/>
                <a:gd name="T63" fmla="*/ 3048 h 120396"/>
                <a:gd name="T64" fmla="*/ 481584 w 484632"/>
                <a:gd name="T65" fmla="*/ 1524 h 120396"/>
                <a:gd name="T66" fmla="*/ 484631 w 484632"/>
                <a:gd name="T67" fmla="*/ 117348 h 120396"/>
                <a:gd name="T68" fmla="*/ 483108 w 484632"/>
                <a:gd name="T69" fmla="*/ 117348 h 120396"/>
                <a:gd name="T70" fmla="*/ 481584 w 484632"/>
                <a:gd name="T71" fmla="*/ 118872 h 120396"/>
                <a:gd name="T72" fmla="*/ 484631 w 484632"/>
                <a:gd name="T73" fmla="*/ 118872 h 120396"/>
                <a:gd name="T74" fmla="*/ 484631 w 484632"/>
                <a:gd name="T75" fmla="*/ 117348 h 120396"/>
                <a:gd name="T76" fmla="*/ 3048 w 484632"/>
                <a:gd name="T77" fmla="*/ 1524 h 120396"/>
                <a:gd name="T78" fmla="*/ 1524 w 484632"/>
                <a:gd name="T79" fmla="*/ 3048 h 120396"/>
                <a:gd name="T80" fmla="*/ 3048 w 484632"/>
                <a:gd name="T81" fmla="*/ 3048 h 120396"/>
                <a:gd name="T82" fmla="*/ 3048 w 484632"/>
                <a:gd name="T83" fmla="*/ 1524 h 120396"/>
                <a:gd name="T84" fmla="*/ 481584 w 484632"/>
                <a:gd name="T85" fmla="*/ 1524 h 120396"/>
                <a:gd name="T86" fmla="*/ 3048 w 484632"/>
                <a:gd name="T87" fmla="*/ 1524 h 120396"/>
                <a:gd name="T88" fmla="*/ 3048 w 484632"/>
                <a:gd name="T89" fmla="*/ 3048 h 120396"/>
                <a:gd name="T90" fmla="*/ 481584 w 484632"/>
                <a:gd name="T91" fmla="*/ 3048 h 120396"/>
                <a:gd name="T92" fmla="*/ 481584 w 484632"/>
                <a:gd name="T93" fmla="*/ 1524 h 120396"/>
                <a:gd name="T94" fmla="*/ 484631 w 484632"/>
                <a:gd name="T95" fmla="*/ 1524 h 120396"/>
                <a:gd name="T96" fmla="*/ 481584 w 484632"/>
                <a:gd name="T97" fmla="*/ 1524 h 120396"/>
                <a:gd name="T98" fmla="*/ 483108 w 484632"/>
                <a:gd name="T99" fmla="*/ 3048 h 120396"/>
                <a:gd name="T100" fmla="*/ 484631 w 484632"/>
                <a:gd name="T101" fmla="*/ 3048 h 120396"/>
                <a:gd name="T102" fmla="*/ 484631 w 484632"/>
                <a:gd name="T103" fmla="*/ 1524 h 1203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84632" h="120396">
                  <a:moveTo>
                    <a:pt x="483870" y="0"/>
                  </a:moveTo>
                  <a:lnTo>
                    <a:pt x="762" y="0"/>
                  </a:lnTo>
                  <a:lnTo>
                    <a:pt x="0" y="762"/>
                  </a:lnTo>
                  <a:lnTo>
                    <a:pt x="0" y="119634"/>
                  </a:lnTo>
                  <a:lnTo>
                    <a:pt x="762" y="120396"/>
                  </a:lnTo>
                  <a:lnTo>
                    <a:pt x="483870" y="120396"/>
                  </a:lnTo>
                  <a:lnTo>
                    <a:pt x="484631" y="119634"/>
                  </a:lnTo>
                  <a:lnTo>
                    <a:pt x="484631" y="118872"/>
                  </a:lnTo>
                  <a:lnTo>
                    <a:pt x="3048" y="118872"/>
                  </a:lnTo>
                  <a:lnTo>
                    <a:pt x="1524" y="117348"/>
                  </a:lnTo>
                  <a:lnTo>
                    <a:pt x="3048" y="117348"/>
                  </a:lnTo>
                  <a:lnTo>
                    <a:pt x="3048" y="3048"/>
                  </a:lnTo>
                  <a:lnTo>
                    <a:pt x="1524" y="3048"/>
                  </a:lnTo>
                  <a:lnTo>
                    <a:pt x="3048" y="1524"/>
                  </a:lnTo>
                  <a:lnTo>
                    <a:pt x="484631" y="1524"/>
                  </a:lnTo>
                  <a:lnTo>
                    <a:pt x="484631" y="762"/>
                  </a:lnTo>
                  <a:lnTo>
                    <a:pt x="483870" y="0"/>
                  </a:lnTo>
                  <a:close/>
                </a:path>
                <a:path w="484632" h="120396">
                  <a:moveTo>
                    <a:pt x="3048" y="117348"/>
                  </a:moveTo>
                  <a:lnTo>
                    <a:pt x="1524" y="117348"/>
                  </a:lnTo>
                  <a:lnTo>
                    <a:pt x="3048" y="118872"/>
                  </a:lnTo>
                  <a:lnTo>
                    <a:pt x="3048" y="117348"/>
                  </a:lnTo>
                  <a:close/>
                </a:path>
                <a:path w="484632" h="120396">
                  <a:moveTo>
                    <a:pt x="481584" y="117348"/>
                  </a:moveTo>
                  <a:lnTo>
                    <a:pt x="3048" y="117348"/>
                  </a:lnTo>
                  <a:lnTo>
                    <a:pt x="3048" y="118872"/>
                  </a:lnTo>
                  <a:lnTo>
                    <a:pt x="481584" y="118872"/>
                  </a:lnTo>
                  <a:lnTo>
                    <a:pt x="481584" y="117348"/>
                  </a:lnTo>
                  <a:close/>
                </a:path>
                <a:path w="484632" h="120396">
                  <a:moveTo>
                    <a:pt x="481584" y="1524"/>
                  </a:moveTo>
                  <a:lnTo>
                    <a:pt x="481584" y="118872"/>
                  </a:lnTo>
                  <a:lnTo>
                    <a:pt x="483108" y="117348"/>
                  </a:lnTo>
                  <a:lnTo>
                    <a:pt x="484631" y="117348"/>
                  </a:lnTo>
                  <a:lnTo>
                    <a:pt x="484631" y="3048"/>
                  </a:lnTo>
                  <a:lnTo>
                    <a:pt x="483108" y="3048"/>
                  </a:lnTo>
                  <a:lnTo>
                    <a:pt x="481584" y="1524"/>
                  </a:lnTo>
                  <a:close/>
                </a:path>
                <a:path w="484632" h="120396">
                  <a:moveTo>
                    <a:pt x="484631" y="117348"/>
                  </a:moveTo>
                  <a:lnTo>
                    <a:pt x="483108" y="117348"/>
                  </a:lnTo>
                  <a:lnTo>
                    <a:pt x="481584" y="118872"/>
                  </a:lnTo>
                  <a:lnTo>
                    <a:pt x="484631" y="118872"/>
                  </a:lnTo>
                  <a:lnTo>
                    <a:pt x="484631" y="117348"/>
                  </a:lnTo>
                  <a:close/>
                </a:path>
                <a:path w="484632" h="120396">
                  <a:moveTo>
                    <a:pt x="3048" y="1524"/>
                  </a:moveTo>
                  <a:lnTo>
                    <a:pt x="1524" y="3048"/>
                  </a:lnTo>
                  <a:lnTo>
                    <a:pt x="3048" y="3048"/>
                  </a:lnTo>
                  <a:lnTo>
                    <a:pt x="3048" y="1524"/>
                  </a:lnTo>
                  <a:close/>
                </a:path>
                <a:path w="484632" h="120396">
                  <a:moveTo>
                    <a:pt x="481584" y="1524"/>
                  </a:moveTo>
                  <a:lnTo>
                    <a:pt x="3048" y="1524"/>
                  </a:lnTo>
                  <a:lnTo>
                    <a:pt x="3048" y="3048"/>
                  </a:lnTo>
                  <a:lnTo>
                    <a:pt x="481584" y="3048"/>
                  </a:lnTo>
                  <a:lnTo>
                    <a:pt x="481584" y="1524"/>
                  </a:lnTo>
                  <a:close/>
                </a:path>
                <a:path w="484632" h="120396">
                  <a:moveTo>
                    <a:pt x="484631" y="1524"/>
                  </a:moveTo>
                  <a:lnTo>
                    <a:pt x="481584" y="1524"/>
                  </a:lnTo>
                  <a:lnTo>
                    <a:pt x="483108" y="3048"/>
                  </a:lnTo>
                  <a:lnTo>
                    <a:pt x="484631" y="3048"/>
                  </a:lnTo>
                  <a:lnTo>
                    <a:pt x="484631" y="15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1" name="object 79">
              <a:extLst>
                <a:ext uri="{FF2B5EF4-FFF2-40B4-BE49-F238E27FC236}">
                  <a16:creationId xmlns:a16="http://schemas.microsoft.com/office/drawing/2014/main" id="{ACB9E0E6-E6B9-4A10-BF00-823D115AA643}"/>
                </a:ext>
              </a:extLst>
            </p:cNvPr>
            <p:cNvSpPr txBox="1"/>
            <p:nvPr/>
          </p:nvSpPr>
          <p:spPr>
            <a:xfrm>
              <a:off x="5840281" y="5977371"/>
              <a:ext cx="331908" cy="101159"/>
            </a:xfrm>
            <a:prstGeom prst="rect">
              <a:avLst/>
            </a:prstGeom>
          </p:spPr>
          <p:txBody>
            <a:bodyPr lIns="0" tIns="0" rIns="0" bIns="0"/>
            <a:lstStyle/>
            <a:p>
              <a:pPr marL="12700" fontAlgn="auto">
                <a:spcBef>
                  <a:spcPts val="0"/>
                </a:spcBef>
                <a:spcAft>
                  <a:spcPts val="0"/>
                </a:spcAft>
                <a:defRPr/>
              </a:pPr>
              <a:r>
                <a:rPr spc="5" dirty="0">
                  <a:latin typeface="Calibri"/>
                  <a:ea typeface="+mn-ea"/>
                  <a:cs typeface="Calibri"/>
                </a:rPr>
                <a:t>AppSe</a:t>
              </a:r>
              <a:r>
                <a:rPr spc="10" dirty="0">
                  <a:latin typeface="Calibri"/>
                  <a:ea typeface="+mn-ea"/>
                  <a:cs typeface="Calibri"/>
                </a:rPr>
                <a:t>R</a:t>
              </a:r>
              <a:r>
                <a:rPr spc="-5" dirty="0">
                  <a:latin typeface="Calibri"/>
                  <a:ea typeface="+mn-ea"/>
                  <a:cs typeface="Calibri"/>
                </a:rPr>
                <a:t>V</a:t>
              </a:r>
              <a:r>
                <a:rPr dirty="0">
                  <a:latin typeface="Calibri"/>
                  <a:ea typeface="+mn-ea"/>
                  <a:cs typeface="Calibri"/>
                </a:rPr>
                <a:t>电子邮件</a:t>
              </a:r>
              <a:r>
                <a:rPr spc="5" dirty="0">
                  <a:latin typeface="Calibri"/>
                  <a:ea typeface="+mn-ea"/>
                  <a:cs typeface="Calibri"/>
                </a:rPr>
                <a:t>R</a:t>
              </a:r>
              <a:endParaRPr>
                <a:latin typeface="Calibri"/>
                <a:ea typeface="+mn-ea"/>
                <a:cs typeface="Calibri"/>
              </a:endParaRPr>
            </a:p>
          </p:txBody>
        </p:sp>
        <p:sp>
          <p:nvSpPr>
            <p:cNvPr id="52254" name="object 80">
              <a:extLst>
                <a:ext uri="{FF2B5EF4-FFF2-40B4-BE49-F238E27FC236}">
                  <a16:creationId xmlns:a16="http://schemas.microsoft.com/office/drawing/2014/main" id="{2028920B-4C4A-4F8B-829E-5247A3F8939E}"/>
                </a:ext>
              </a:extLst>
            </p:cNvPr>
            <p:cNvSpPr>
              <a:spLocks/>
            </p:cNvSpPr>
            <p:nvPr/>
          </p:nvSpPr>
          <p:spPr bwMode="auto">
            <a:xfrm>
              <a:off x="6004559" y="5872734"/>
              <a:ext cx="6096" cy="92201"/>
            </a:xfrm>
            <a:custGeom>
              <a:avLst/>
              <a:gdLst>
                <a:gd name="T0" fmla="*/ 3048 w 6096"/>
                <a:gd name="T1" fmla="*/ 0 h 92201"/>
                <a:gd name="T2" fmla="*/ 0 w 6096"/>
                <a:gd name="T3" fmla="*/ 92202 h 92201"/>
                <a:gd name="T4" fmla="*/ 3048 w 6096"/>
                <a:gd name="T5" fmla="*/ 92202 h 92201"/>
                <a:gd name="T6" fmla="*/ 6096 w 6096"/>
                <a:gd name="T7" fmla="*/ 762 h 92201"/>
                <a:gd name="T8" fmla="*/ 3048 w 6096"/>
                <a:gd name="T9" fmla="*/ 0 h 92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96" h="92201">
                  <a:moveTo>
                    <a:pt x="3048" y="0"/>
                  </a:moveTo>
                  <a:lnTo>
                    <a:pt x="0" y="92202"/>
                  </a:lnTo>
                  <a:lnTo>
                    <a:pt x="3048" y="92202"/>
                  </a:lnTo>
                  <a:lnTo>
                    <a:pt x="6096" y="762"/>
                  </a:lnTo>
                  <a:lnTo>
                    <a:pt x="30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2255" name="object 81">
              <a:extLst>
                <a:ext uri="{FF2B5EF4-FFF2-40B4-BE49-F238E27FC236}">
                  <a16:creationId xmlns:a16="http://schemas.microsoft.com/office/drawing/2014/main" id="{53CB3E81-CBEF-4EAB-A235-FC0664F70891}"/>
                </a:ext>
              </a:extLst>
            </p:cNvPr>
            <p:cNvSpPr>
              <a:spLocks/>
            </p:cNvSpPr>
            <p:nvPr/>
          </p:nvSpPr>
          <p:spPr bwMode="auto">
            <a:xfrm>
              <a:off x="6292596" y="5964935"/>
              <a:ext cx="481583" cy="117348"/>
            </a:xfrm>
            <a:custGeom>
              <a:avLst/>
              <a:gdLst>
                <a:gd name="T0" fmla="*/ 0 w 481583"/>
                <a:gd name="T1" fmla="*/ 117348 h 117348"/>
                <a:gd name="T2" fmla="*/ 481583 w 481583"/>
                <a:gd name="T3" fmla="*/ 117348 h 117348"/>
                <a:gd name="T4" fmla="*/ 481583 w 481583"/>
                <a:gd name="T5" fmla="*/ 0 h 117348"/>
                <a:gd name="T6" fmla="*/ 0 w 481583"/>
                <a:gd name="T7" fmla="*/ 0 h 117348"/>
                <a:gd name="T8" fmla="*/ 0 w 481583"/>
                <a:gd name="T9" fmla="*/ 117348 h 1173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583" h="117348">
                  <a:moveTo>
                    <a:pt x="0" y="117348"/>
                  </a:moveTo>
                  <a:lnTo>
                    <a:pt x="481583" y="117348"/>
                  </a:lnTo>
                  <a:lnTo>
                    <a:pt x="481583" y="0"/>
                  </a:lnTo>
                  <a:lnTo>
                    <a:pt x="0" y="0"/>
                  </a:lnTo>
                  <a:lnTo>
                    <a:pt x="0" y="1173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2256" name="object 82">
              <a:extLst>
                <a:ext uri="{FF2B5EF4-FFF2-40B4-BE49-F238E27FC236}">
                  <a16:creationId xmlns:a16="http://schemas.microsoft.com/office/drawing/2014/main" id="{9AD8D257-5012-4063-A961-35445C5C8CA7}"/>
                </a:ext>
              </a:extLst>
            </p:cNvPr>
            <p:cNvSpPr>
              <a:spLocks/>
            </p:cNvSpPr>
            <p:nvPr/>
          </p:nvSpPr>
          <p:spPr bwMode="auto">
            <a:xfrm>
              <a:off x="6291071" y="5963411"/>
              <a:ext cx="484631" cy="120396"/>
            </a:xfrm>
            <a:custGeom>
              <a:avLst/>
              <a:gdLst>
                <a:gd name="T0" fmla="*/ 483870 w 484631"/>
                <a:gd name="T1" fmla="*/ 0 h 120396"/>
                <a:gd name="T2" fmla="*/ 762 w 484631"/>
                <a:gd name="T3" fmla="*/ 0 h 120396"/>
                <a:gd name="T4" fmla="*/ 0 w 484631"/>
                <a:gd name="T5" fmla="*/ 762 h 120396"/>
                <a:gd name="T6" fmla="*/ 0 w 484631"/>
                <a:gd name="T7" fmla="*/ 119634 h 120396"/>
                <a:gd name="T8" fmla="*/ 762 w 484631"/>
                <a:gd name="T9" fmla="*/ 120396 h 120396"/>
                <a:gd name="T10" fmla="*/ 483870 w 484631"/>
                <a:gd name="T11" fmla="*/ 120396 h 120396"/>
                <a:gd name="T12" fmla="*/ 484631 w 484631"/>
                <a:gd name="T13" fmla="*/ 119634 h 120396"/>
                <a:gd name="T14" fmla="*/ 484631 w 484631"/>
                <a:gd name="T15" fmla="*/ 118872 h 120396"/>
                <a:gd name="T16" fmla="*/ 3048 w 484631"/>
                <a:gd name="T17" fmla="*/ 118872 h 120396"/>
                <a:gd name="T18" fmla="*/ 1524 w 484631"/>
                <a:gd name="T19" fmla="*/ 117348 h 120396"/>
                <a:gd name="T20" fmla="*/ 3048 w 484631"/>
                <a:gd name="T21" fmla="*/ 117348 h 120396"/>
                <a:gd name="T22" fmla="*/ 3048 w 484631"/>
                <a:gd name="T23" fmla="*/ 3048 h 120396"/>
                <a:gd name="T24" fmla="*/ 1524 w 484631"/>
                <a:gd name="T25" fmla="*/ 3048 h 120396"/>
                <a:gd name="T26" fmla="*/ 3048 w 484631"/>
                <a:gd name="T27" fmla="*/ 1524 h 120396"/>
                <a:gd name="T28" fmla="*/ 484631 w 484631"/>
                <a:gd name="T29" fmla="*/ 1524 h 120396"/>
                <a:gd name="T30" fmla="*/ 484631 w 484631"/>
                <a:gd name="T31" fmla="*/ 762 h 120396"/>
                <a:gd name="T32" fmla="*/ 483870 w 484631"/>
                <a:gd name="T33" fmla="*/ 0 h 120396"/>
                <a:gd name="T34" fmla="*/ 3048 w 484631"/>
                <a:gd name="T35" fmla="*/ 117348 h 120396"/>
                <a:gd name="T36" fmla="*/ 1524 w 484631"/>
                <a:gd name="T37" fmla="*/ 117348 h 120396"/>
                <a:gd name="T38" fmla="*/ 3048 w 484631"/>
                <a:gd name="T39" fmla="*/ 118872 h 120396"/>
                <a:gd name="T40" fmla="*/ 3048 w 484631"/>
                <a:gd name="T41" fmla="*/ 117348 h 120396"/>
                <a:gd name="T42" fmla="*/ 481584 w 484631"/>
                <a:gd name="T43" fmla="*/ 117348 h 120396"/>
                <a:gd name="T44" fmla="*/ 3048 w 484631"/>
                <a:gd name="T45" fmla="*/ 117348 h 120396"/>
                <a:gd name="T46" fmla="*/ 3048 w 484631"/>
                <a:gd name="T47" fmla="*/ 118872 h 120396"/>
                <a:gd name="T48" fmla="*/ 481584 w 484631"/>
                <a:gd name="T49" fmla="*/ 118872 h 120396"/>
                <a:gd name="T50" fmla="*/ 481584 w 484631"/>
                <a:gd name="T51" fmla="*/ 117348 h 120396"/>
                <a:gd name="T52" fmla="*/ 481584 w 484631"/>
                <a:gd name="T53" fmla="*/ 1524 h 120396"/>
                <a:gd name="T54" fmla="*/ 481584 w 484631"/>
                <a:gd name="T55" fmla="*/ 118872 h 120396"/>
                <a:gd name="T56" fmla="*/ 483108 w 484631"/>
                <a:gd name="T57" fmla="*/ 117348 h 120396"/>
                <a:gd name="T58" fmla="*/ 484631 w 484631"/>
                <a:gd name="T59" fmla="*/ 117348 h 120396"/>
                <a:gd name="T60" fmla="*/ 484631 w 484631"/>
                <a:gd name="T61" fmla="*/ 3048 h 120396"/>
                <a:gd name="T62" fmla="*/ 483108 w 484631"/>
                <a:gd name="T63" fmla="*/ 3048 h 120396"/>
                <a:gd name="T64" fmla="*/ 481584 w 484631"/>
                <a:gd name="T65" fmla="*/ 1524 h 120396"/>
                <a:gd name="T66" fmla="*/ 484631 w 484631"/>
                <a:gd name="T67" fmla="*/ 117348 h 120396"/>
                <a:gd name="T68" fmla="*/ 483108 w 484631"/>
                <a:gd name="T69" fmla="*/ 117348 h 120396"/>
                <a:gd name="T70" fmla="*/ 481584 w 484631"/>
                <a:gd name="T71" fmla="*/ 118872 h 120396"/>
                <a:gd name="T72" fmla="*/ 484631 w 484631"/>
                <a:gd name="T73" fmla="*/ 118872 h 120396"/>
                <a:gd name="T74" fmla="*/ 484631 w 484631"/>
                <a:gd name="T75" fmla="*/ 117348 h 120396"/>
                <a:gd name="T76" fmla="*/ 3048 w 484631"/>
                <a:gd name="T77" fmla="*/ 1524 h 120396"/>
                <a:gd name="T78" fmla="*/ 1524 w 484631"/>
                <a:gd name="T79" fmla="*/ 3048 h 120396"/>
                <a:gd name="T80" fmla="*/ 3048 w 484631"/>
                <a:gd name="T81" fmla="*/ 3048 h 120396"/>
                <a:gd name="T82" fmla="*/ 3048 w 484631"/>
                <a:gd name="T83" fmla="*/ 1524 h 120396"/>
                <a:gd name="T84" fmla="*/ 481584 w 484631"/>
                <a:gd name="T85" fmla="*/ 1524 h 120396"/>
                <a:gd name="T86" fmla="*/ 3048 w 484631"/>
                <a:gd name="T87" fmla="*/ 1524 h 120396"/>
                <a:gd name="T88" fmla="*/ 3048 w 484631"/>
                <a:gd name="T89" fmla="*/ 3048 h 120396"/>
                <a:gd name="T90" fmla="*/ 481584 w 484631"/>
                <a:gd name="T91" fmla="*/ 3048 h 120396"/>
                <a:gd name="T92" fmla="*/ 481584 w 484631"/>
                <a:gd name="T93" fmla="*/ 1524 h 120396"/>
                <a:gd name="T94" fmla="*/ 484631 w 484631"/>
                <a:gd name="T95" fmla="*/ 1524 h 120396"/>
                <a:gd name="T96" fmla="*/ 481584 w 484631"/>
                <a:gd name="T97" fmla="*/ 1524 h 120396"/>
                <a:gd name="T98" fmla="*/ 483108 w 484631"/>
                <a:gd name="T99" fmla="*/ 3048 h 120396"/>
                <a:gd name="T100" fmla="*/ 484631 w 484631"/>
                <a:gd name="T101" fmla="*/ 3048 h 120396"/>
                <a:gd name="T102" fmla="*/ 484631 w 484631"/>
                <a:gd name="T103" fmla="*/ 1524 h 1203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84631" h="120396">
                  <a:moveTo>
                    <a:pt x="483870" y="0"/>
                  </a:moveTo>
                  <a:lnTo>
                    <a:pt x="762" y="0"/>
                  </a:lnTo>
                  <a:lnTo>
                    <a:pt x="0" y="762"/>
                  </a:lnTo>
                  <a:lnTo>
                    <a:pt x="0" y="119634"/>
                  </a:lnTo>
                  <a:lnTo>
                    <a:pt x="762" y="120396"/>
                  </a:lnTo>
                  <a:lnTo>
                    <a:pt x="483870" y="120396"/>
                  </a:lnTo>
                  <a:lnTo>
                    <a:pt x="484631" y="119634"/>
                  </a:lnTo>
                  <a:lnTo>
                    <a:pt x="484631" y="118872"/>
                  </a:lnTo>
                  <a:lnTo>
                    <a:pt x="3048" y="118872"/>
                  </a:lnTo>
                  <a:lnTo>
                    <a:pt x="1524" y="117348"/>
                  </a:lnTo>
                  <a:lnTo>
                    <a:pt x="3048" y="117348"/>
                  </a:lnTo>
                  <a:lnTo>
                    <a:pt x="3048" y="3048"/>
                  </a:lnTo>
                  <a:lnTo>
                    <a:pt x="1524" y="3048"/>
                  </a:lnTo>
                  <a:lnTo>
                    <a:pt x="3048" y="1524"/>
                  </a:lnTo>
                  <a:lnTo>
                    <a:pt x="484631" y="1524"/>
                  </a:lnTo>
                  <a:lnTo>
                    <a:pt x="484631" y="762"/>
                  </a:lnTo>
                  <a:lnTo>
                    <a:pt x="483870" y="0"/>
                  </a:lnTo>
                  <a:close/>
                </a:path>
                <a:path w="484631" h="120396">
                  <a:moveTo>
                    <a:pt x="3048" y="117348"/>
                  </a:moveTo>
                  <a:lnTo>
                    <a:pt x="1524" y="117348"/>
                  </a:lnTo>
                  <a:lnTo>
                    <a:pt x="3048" y="118872"/>
                  </a:lnTo>
                  <a:lnTo>
                    <a:pt x="3048" y="117348"/>
                  </a:lnTo>
                  <a:close/>
                </a:path>
                <a:path w="484631" h="120396">
                  <a:moveTo>
                    <a:pt x="481584" y="117348"/>
                  </a:moveTo>
                  <a:lnTo>
                    <a:pt x="3048" y="117348"/>
                  </a:lnTo>
                  <a:lnTo>
                    <a:pt x="3048" y="118872"/>
                  </a:lnTo>
                  <a:lnTo>
                    <a:pt x="481584" y="118872"/>
                  </a:lnTo>
                  <a:lnTo>
                    <a:pt x="481584" y="117348"/>
                  </a:lnTo>
                  <a:close/>
                </a:path>
                <a:path w="484631" h="120396">
                  <a:moveTo>
                    <a:pt x="481584" y="1524"/>
                  </a:moveTo>
                  <a:lnTo>
                    <a:pt x="481584" y="118872"/>
                  </a:lnTo>
                  <a:lnTo>
                    <a:pt x="483108" y="117348"/>
                  </a:lnTo>
                  <a:lnTo>
                    <a:pt x="484631" y="117348"/>
                  </a:lnTo>
                  <a:lnTo>
                    <a:pt x="484631" y="3048"/>
                  </a:lnTo>
                  <a:lnTo>
                    <a:pt x="483108" y="3048"/>
                  </a:lnTo>
                  <a:lnTo>
                    <a:pt x="481584" y="1524"/>
                  </a:lnTo>
                  <a:close/>
                </a:path>
                <a:path w="484631" h="120396">
                  <a:moveTo>
                    <a:pt x="484631" y="117348"/>
                  </a:moveTo>
                  <a:lnTo>
                    <a:pt x="483108" y="117348"/>
                  </a:lnTo>
                  <a:lnTo>
                    <a:pt x="481584" y="118872"/>
                  </a:lnTo>
                  <a:lnTo>
                    <a:pt x="484631" y="118872"/>
                  </a:lnTo>
                  <a:lnTo>
                    <a:pt x="484631" y="117348"/>
                  </a:lnTo>
                  <a:close/>
                </a:path>
                <a:path w="484631" h="120396">
                  <a:moveTo>
                    <a:pt x="3048" y="1524"/>
                  </a:moveTo>
                  <a:lnTo>
                    <a:pt x="1524" y="3048"/>
                  </a:lnTo>
                  <a:lnTo>
                    <a:pt x="3048" y="3048"/>
                  </a:lnTo>
                  <a:lnTo>
                    <a:pt x="3048" y="1524"/>
                  </a:lnTo>
                  <a:close/>
                </a:path>
                <a:path w="484631" h="120396">
                  <a:moveTo>
                    <a:pt x="481584" y="1524"/>
                  </a:moveTo>
                  <a:lnTo>
                    <a:pt x="3048" y="1524"/>
                  </a:lnTo>
                  <a:lnTo>
                    <a:pt x="3048" y="3048"/>
                  </a:lnTo>
                  <a:lnTo>
                    <a:pt x="481584" y="3048"/>
                  </a:lnTo>
                  <a:lnTo>
                    <a:pt x="481584" y="1524"/>
                  </a:lnTo>
                  <a:close/>
                </a:path>
                <a:path w="484631" h="120396">
                  <a:moveTo>
                    <a:pt x="484631" y="1524"/>
                  </a:moveTo>
                  <a:lnTo>
                    <a:pt x="481584" y="1524"/>
                  </a:lnTo>
                  <a:lnTo>
                    <a:pt x="483108" y="3048"/>
                  </a:lnTo>
                  <a:lnTo>
                    <a:pt x="484631" y="3048"/>
                  </a:lnTo>
                  <a:lnTo>
                    <a:pt x="484631" y="15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5" name="object 83">
              <a:extLst>
                <a:ext uri="{FF2B5EF4-FFF2-40B4-BE49-F238E27FC236}">
                  <a16:creationId xmlns:a16="http://schemas.microsoft.com/office/drawing/2014/main" id="{4E929D99-96CA-4EB5-867A-D34BE89F6F41}"/>
                </a:ext>
              </a:extLst>
            </p:cNvPr>
            <p:cNvSpPr txBox="1"/>
            <p:nvPr/>
          </p:nvSpPr>
          <p:spPr>
            <a:xfrm>
              <a:off x="6339108" y="5977371"/>
              <a:ext cx="388834" cy="101159"/>
            </a:xfrm>
            <a:prstGeom prst="rect">
              <a:avLst/>
            </a:prstGeom>
          </p:spPr>
          <p:txBody>
            <a:bodyPr lIns="0" tIns="0" rIns="0" bIns="0"/>
            <a:lstStyle/>
            <a:p>
              <a:pPr marL="12700" fontAlgn="auto">
                <a:spcBef>
                  <a:spcPts val="0"/>
                </a:spcBef>
                <a:spcAft>
                  <a:spcPts val="0"/>
                </a:spcAft>
                <a:defRPr/>
              </a:pPr>
              <a:r>
                <a:rPr spc="5" dirty="0">
                  <a:latin typeface="Calibri"/>
                  <a:ea typeface="+mn-ea"/>
                  <a:cs typeface="Calibri"/>
                </a:rPr>
                <a:t>Mem</a:t>
              </a:r>
              <a:r>
                <a:rPr spc="-5" dirty="0">
                  <a:latin typeface="Calibri"/>
                  <a:ea typeface="+mn-ea"/>
                  <a:cs typeface="Calibri"/>
                </a:rPr>
                <a:t>C</a:t>
              </a:r>
              <a:r>
                <a:rPr spc="5" dirty="0">
                  <a:latin typeface="Calibri"/>
                  <a:ea typeface="+mn-ea"/>
                  <a:cs typeface="Calibri"/>
                </a:rPr>
                <a:t>一个</a:t>
              </a:r>
              <a:r>
                <a:rPr dirty="0">
                  <a:latin typeface="Calibri"/>
                  <a:ea typeface="+mn-ea"/>
                  <a:cs typeface="Calibri"/>
                </a:rPr>
                <a:t>ched</a:t>
              </a:r>
              <a:endParaRPr>
                <a:latin typeface="Calibri"/>
                <a:ea typeface="+mn-ea"/>
                <a:cs typeface="Calibri"/>
              </a:endParaRPr>
            </a:p>
          </p:txBody>
        </p:sp>
        <p:sp>
          <p:nvSpPr>
            <p:cNvPr id="52258" name="object 84">
              <a:extLst>
                <a:ext uri="{FF2B5EF4-FFF2-40B4-BE49-F238E27FC236}">
                  <a16:creationId xmlns:a16="http://schemas.microsoft.com/office/drawing/2014/main" id="{E3FF9DE7-05F2-43F6-98F9-F67D85D8AF73}"/>
                </a:ext>
              </a:extLst>
            </p:cNvPr>
            <p:cNvSpPr>
              <a:spLocks/>
            </p:cNvSpPr>
            <p:nvPr/>
          </p:nvSpPr>
          <p:spPr bwMode="auto">
            <a:xfrm>
              <a:off x="6531864" y="5872734"/>
              <a:ext cx="6096" cy="92201"/>
            </a:xfrm>
            <a:custGeom>
              <a:avLst/>
              <a:gdLst>
                <a:gd name="T0" fmla="*/ 3048 w 6096"/>
                <a:gd name="T1" fmla="*/ 0 h 92201"/>
                <a:gd name="T2" fmla="*/ 0 w 6096"/>
                <a:gd name="T3" fmla="*/ 92202 h 92201"/>
                <a:gd name="T4" fmla="*/ 3048 w 6096"/>
                <a:gd name="T5" fmla="*/ 92202 h 92201"/>
                <a:gd name="T6" fmla="*/ 6096 w 6096"/>
                <a:gd name="T7" fmla="*/ 762 h 92201"/>
                <a:gd name="T8" fmla="*/ 3048 w 6096"/>
                <a:gd name="T9" fmla="*/ 0 h 92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96" h="92201">
                  <a:moveTo>
                    <a:pt x="3048" y="0"/>
                  </a:moveTo>
                  <a:lnTo>
                    <a:pt x="0" y="92202"/>
                  </a:lnTo>
                  <a:lnTo>
                    <a:pt x="3048" y="92202"/>
                  </a:lnTo>
                  <a:lnTo>
                    <a:pt x="6096" y="762"/>
                  </a:lnTo>
                  <a:lnTo>
                    <a:pt x="30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52229" name="灯片编号占位符 1">
            <a:extLst>
              <a:ext uri="{FF2B5EF4-FFF2-40B4-BE49-F238E27FC236}">
                <a16:creationId xmlns:a16="http://schemas.microsoft.com/office/drawing/2014/main" id="{6E92F64F-50B5-456F-A120-08DCDCA38DD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4AEC4193-7BA6-4A05-AF03-7229E6EDF485}" type="slidenum">
              <a:rPr lang="zh-CN" altLang="en-US">
                <a:solidFill>
                  <a:srgbClr val="898989"/>
                </a:solidFill>
              </a:rPr>
              <a:pPr eaLnBrk="1" hangingPunct="1"/>
              <a:t>22</a:t>
            </a:fld>
            <a:endParaRPr lang="zh-CN" altLang="en-US">
              <a:solidFill>
                <a:srgbClr val="898989"/>
              </a:solidFill>
            </a:endParaRPr>
          </a:p>
        </p:txBody>
      </p:sp>
    </p:spTree>
  </p:cSld>
  <p:clrMapOvr>
    <a:masterClrMapping/>
  </p:clrMapOvr>
</p:sld>
</file>

<file path=ppt/slides/slide2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8259C6F6-77AD-4B26-A1C0-81F65C4234BD}"/>
              </a:ext>
            </a:extLst>
          </p:cNvPr>
          <p:cNvSpPr>
            <a:spLocks noGrp="1"/>
          </p:cNvSpPr>
          <p:nvPr>
            <p:ph type="title"/>
          </p:nvPr>
        </p:nvSpPr>
        <p:spPr>
          <a:xfrm>
            <a:off x="395288" y="-26988"/>
            <a:ext cx="7848600" cy="1143001"/>
          </a:xfrm>
        </p:spPr>
        <p:txBody>
          <a:bodyPr/>
          <a:lstStyle/>
          <a:p>
            <a:pPr/>
            <a:r>
              <a:rPr lang="en-US" altLang="zh-CN"/>
              <a:t>更大和更大</a:t>
            </a:r>
            <a:endParaRPr lang="zh-CN" altLang="en-US"/>
          </a:p>
        </p:txBody>
      </p:sp>
      <p:sp>
        <p:nvSpPr>
          <p:cNvPr id="53251" name="内容占位符 3">
            <a:extLst>
              <a:ext uri="{FF2B5EF4-FFF2-40B4-BE49-F238E27FC236}">
                <a16:creationId xmlns:a16="http://schemas.microsoft.com/office/drawing/2014/main" id="{30A21AD1-2514-4D75-9361-A5FABA8D4E88}"/>
              </a:ext>
            </a:extLst>
          </p:cNvPr>
          <p:cNvSpPr>
            <a:spLocks noGrp="1"/>
          </p:cNvSpPr>
          <p:nvPr>
            <p:ph idx="1"/>
          </p:nvPr>
        </p:nvSpPr>
        <p:spPr>
          <a:xfrm>
            <a:off x="395288" y="908050"/>
            <a:ext cx="8229600" cy="4527550"/>
          </a:xfrm>
        </p:spPr>
        <p:txBody>
          <a:bodyPr/>
          <a:lstStyle/>
          <a:p>
            <a:pPr/>
            <a:r>
              <a:rPr lang="en-US" altLang="zh-CN" sz="2400"/>
              <a:t>负载平衡器</a:t>
            </a:r>
          </a:p>
          <a:p>
            <a:pPr lvl="1"/>
            <a:r>
              <a:rPr lang="en-US" altLang="zh-CN" sz="2000"/>
              <a:t>可能会缓存一些非常常用的静态文件</a:t>
            </a:r>
          </a:p>
          <a:p>
            <a:pPr/>
            <a:r>
              <a:rPr lang="en-US" altLang="zh-CN" sz="2400"/>
              <a:t>Web 服务器级别</a:t>
            </a:r>
          </a:p>
          <a:p>
            <a:pPr lvl="1"/>
            <a:r>
              <a:rPr lang="en-US" altLang="zh-CN" sz="2000"/>
              <a:t>返回简单文件</a:t>
            </a:r>
          </a:p>
          <a:p>
            <a:pPr lvl="1"/>
            <a:r>
              <a:rPr lang="en-US" altLang="zh-CN" sz="2000"/>
              <a:t>将动态页的转发请求 appservers (Apache/Tomcat 组合有很多支持)</a:t>
            </a:r>
          </a:p>
          <a:p>
            <a:pPr lvl="2"/>
            <a:r>
              <a:rPr lang="en-US" altLang="zh-CN" sz="1800"/>
              <a:t>阿帕奇可以配置为使用群集的合唱</a:t>
            </a:r>
          </a:p>
          <a:p>
            <a:pPr lvl="1"/>
            <a:r>
              <a:rPr lang="en-US" altLang="zh-CN" sz="2000"/>
              <a:t>缓存完整动态页</a:t>
            </a:r>
          </a:p>
          <a:p>
            <a:pPr lvl="2"/>
            <a:r>
              <a:rPr lang="en-US" altLang="zh-CN" sz="1800"/>
              <a:t>Apache 动态缓存</a:t>
            </a:r>
          </a:p>
          <a:p>
            <a:pPr/>
            <a:r>
              <a:rPr lang="en-US" altLang="zh-CN" sz="2400"/>
              <a:t>Appserver 水平</a:t>
            </a:r>
          </a:p>
          <a:p>
            <a:pPr lvl="1"/>
            <a:r>
              <a:rPr lang="en-US" altLang="zh-CN" sz="2000"/>
              <a:t>与数据库对话, 生成响应</a:t>
            </a:r>
          </a:p>
          <a:p>
            <a:pPr lvl="1"/>
            <a:r>
              <a:rPr lang="en-US" altLang="zh-CN" sz="2000"/>
              <a:t>缓存表示从数据库检索的数据的所有可重用对象</a:t>
            </a:r>
          </a:p>
          <a:p>
            <a:pPr lvl="1"/>
            <a:r>
              <a:rPr lang="en-US" altLang="zh-CN" sz="2000"/>
              <a:t>缓存完整页–</a:t>
            </a:r>
          </a:p>
          <a:p>
            <a:pPr lvl="2"/>
            <a:r>
              <a:rPr lang="en-US" altLang="zh-CN" sz="1800"/>
              <a:t>应用程序可以在准备 SQL 查询时生成密钥, 并检查是否运行了相同的查询并且生成了结果页并且仍在缓存-在这种情况下, 不执行任何工作</a:t>
            </a:r>
            <a:endParaRPr lang="zh-CN" altLang="en-US" sz="1800"/>
          </a:p>
        </p:txBody>
      </p:sp>
      <p:sp>
        <p:nvSpPr>
          <p:cNvPr id="53252" name="灯片编号占位符 1">
            <a:extLst>
              <a:ext uri="{FF2B5EF4-FFF2-40B4-BE49-F238E27FC236}">
                <a16:creationId xmlns:a16="http://schemas.microsoft.com/office/drawing/2014/main" id="{03C0BAAE-CD2F-4EFE-A9C1-A586AD9BBF5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3191D13B-58DB-4BAF-BA08-3A0E588C7F2E}" type="slidenum">
              <a:rPr lang="zh-CN" altLang="en-US">
                <a:solidFill>
                  <a:srgbClr val="898989"/>
                </a:solidFill>
              </a:rPr>
              <a:pPr eaLnBrk="1" hangingPunct="1"/>
              <a:t>23</a:t>
            </a:fld>
            <a:endParaRPr lang="zh-CN" altLang="en-US">
              <a:solidFill>
                <a:srgbClr val="898989"/>
              </a:solidFill>
            </a:endParaRPr>
          </a:p>
        </p:txBody>
      </p:sp>
    </p:spTree>
  </p:cSld>
  <p:clrMapOvr>
    <a:masterClrMapping/>
  </p:clrMapOvr>
</p:sld>
</file>

<file path=ppt/slides/slide2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DE1AFA14-5FDA-4D43-93FC-3ADCC7F86842}"/>
              </a:ext>
            </a:extLst>
          </p:cNvPr>
          <p:cNvSpPr>
            <a:spLocks noGrp="1"/>
          </p:cNvSpPr>
          <p:nvPr>
            <p:ph type="title"/>
          </p:nvPr>
        </p:nvSpPr>
        <p:spPr>
          <a:xfrm>
            <a:off x="395288" y="-26988"/>
            <a:ext cx="7848600" cy="1143001"/>
          </a:xfrm>
        </p:spPr>
        <p:txBody>
          <a:bodyPr/>
          <a:lstStyle/>
          <a:p>
            <a:pPr/>
            <a:r>
              <a:rPr lang="en-US" altLang="zh-CN"/>
              <a:t>该数据库</a:t>
            </a:r>
            <a:endParaRPr lang="zh-CN" altLang="en-US"/>
          </a:p>
        </p:txBody>
      </p:sp>
      <p:sp>
        <p:nvSpPr>
          <p:cNvPr id="54275" name="内容占位符 2">
            <a:extLst>
              <a:ext uri="{FF2B5EF4-FFF2-40B4-BE49-F238E27FC236}">
                <a16:creationId xmlns:a16="http://schemas.microsoft.com/office/drawing/2014/main" id="{84195CE7-ECDF-4B71-9D77-488E66B2CB31}"/>
              </a:ext>
            </a:extLst>
          </p:cNvPr>
          <p:cNvSpPr>
            <a:spLocks noGrp="1"/>
          </p:cNvSpPr>
          <p:nvPr>
            <p:ph idx="1"/>
          </p:nvPr>
        </p:nvSpPr>
        <p:spPr/>
        <p:txBody>
          <a:bodyPr/>
          <a:lstStyle/>
          <a:p>
            <a:pPr/>
            <a:r>
              <a:rPr lang="en-US" altLang="zh-CN" i="1"/>
              <a:t>你要承受的最重的十字架</a:t>
            </a:r>
            <a:endParaRPr lang="zh-CN" altLang="en-US"/>
          </a:p>
        </p:txBody>
      </p:sp>
      <p:sp>
        <p:nvSpPr>
          <p:cNvPr id="54276" name="灯片编号占位符 1">
            <a:extLst>
              <a:ext uri="{FF2B5EF4-FFF2-40B4-BE49-F238E27FC236}">
                <a16:creationId xmlns:a16="http://schemas.microsoft.com/office/drawing/2014/main" id="{4241349B-C46F-4508-A1CE-C60CE2A66DF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29F6E91D-91F0-4486-8237-09D4B5709A33}" type="slidenum">
              <a:rPr lang="zh-CN" altLang="en-US">
                <a:solidFill>
                  <a:srgbClr val="898989"/>
                </a:solidFill>
              </a:rPr>
              <a:pPr eaLnBrk="1" hangingPunct="1"/>
              <a:t>24</a:t>
            </a:fld>
            <a:endParaRPr lang="zh-CN" altLang="en-US">
              <a:solidFill>
                <a:srgbClr val="898989"/>
              </a:solidFill>
            </a:endParaRPr>
          </a:p>
        </p:txBody>
      </p:sp>
    </p:spTree>
  </p:cSld>
  <p:clrMapOvr>
    <a:masterClrMapping/>
  </p:clrMapOvr>
</p:sld>
</file>

<file path=ppt/slides/slide2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349EED70-AC82-4A6A-8A7D-C5340132F4CF}"/>
              </a:ext>
            </a:extLst>
          </p:cNvPr>
          <p:cNvSpPr>
            <a:spLocks noGrp="1"/>
          </p:cNvSpPr>
          <p:nvPr>
            <p:ph type="title"/>
          </p:nvPr>
        </p:nvSpPr>
        <p:spPr>
          <a:xfrm>
            <a:off x="395288" y="-26988"/>
            <a:ext cx="7848600" cy="1143001"/>
          </a:xfrm>
        </p:spPr>
        <p:txBody>
          <a:bodyPr/>
          <a:lstStyle/>
          <a:p>
            <a:pPr/>
            <a:r>
              <a:rPr lang="en-US" altLang="zh-CN"/>
              <a:t>数据库</a:t>
            </a:r>
            <a:endParaRPr lang="zh-CN" altLang="en-US"/>
          </a:p>
        </p:txBody>
      </p:sp>
      <p:sp>
        <p:nvSpPr>
          <p:cNvPr id="55299" name="内容占位符 2">
            <a:extLst>
              <a:ext uri="{FF2B5EF4-FFF2-40B4-BE49-F238E27FC236}">
                <a16:creationId xmlns:a16="http://schemas.microsoft.com/office/drawing/2014/main" id="{C2A5CF52-6BA8-4AED-99F4-70160ECC887F}"/>
              </a:ext>
            </a:extLst>
          </p:cNvPr>
          <p:cNvSpPr>
            <a:spLocks noGrp="1"/>
          </p:cNvSpPr>
          <p:nvPr>
            <p:ph idx="1"/>
          </p:nvPr>
        </p:nvSpPr>
        <p:spPr/>
        <p:txBody>
          <a:bodyPr/>
          <a:lstStyle/>
          <a:p>
            <a:pPr/>
            <a:r>
              <a:rPr lang="en-US" altLang="zh-CN"/>
              <a:t>扩展时最困难的问题通常与数据库有关。</a:t>
            </a:r>
          </a:p>
          <a:p>
            <a:pPr/>
            <a:r>
              <a:rPr lang="en-US" altLang="zh-CN"/>
              <a:t>拆分数据集以提高性能</a:t>
            </a:r>
          </a:p>
          <a:p>
            <a:pPr/>
            <a:r>
              <a:rPr lang="en-US" altLang="zh-CN"/>
              <a:t>再次缓存</a:t>
            </a:r>
          </a:p>
          <a:p>
            <a:pPr/>
            <a:r>
              <a:rPr lang="en-US" altLang="zh-CN"/>
              <a:t>事务和锁定</a:t>
            </a:r>
          </a:p>
          <a:p>
            <a:pPr/>
            <a:r>
              <a:rPr lang="en-US" altLang="zh-CN"/>
              <a:t>"优化" 您的 SQL</a:t>
            </a:r>
          </a:p>
          <a:p>
            <a:pPr/>
            <a:r>
              <a:rPr lang="en-US" altLang="zh-CN"/>
              <a:t>也许你不应该使用数据库!</a:t>
            </a:r>
            <a:endParaRPr lang="zh-CN" altLang="en-US"/>
          </a:p>
        </p:txBody>
      </p:sp>
      <p:sp>
        <p:nvSpPr>
          <p:cNvPr id="55300" name="灯片编号占位符 1">
            <a:extLst>
              <a:ext uri="{FF2B5EF4-FFF2-40B4-BE49-F238E27FC236}">
                <a16:creationId xmlns:a16="http://schemas.microsoft.com/office/drawing/2014/main" id="{9D38E595-625E-414F-8E4F-741EEE3528C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29602E78-EC24-4B5B-892E-290F1E94655B}" type="slidenum">
              <a:rPr lang="zh-CN" altLang="en-US">
                <a:solidFill>
                  <a:srgbClr val="898989"/>
                </a:solidFill>
              </a:rPr>
              <a:pPr eaLnBrk="1" hangingPunct="1"/>
              <a:t>25</a:t>
            </a:fld>
            <a:endParaRPr lang="zh-CN" altLang="en-US">
              <a:solidFill>
                <a:srgbClr val="898989"/>
              </a:solidFill>
            </a:endParaRPr>
          </a:p>
        </p:txBody>
      </p:sp>
    </p:spTree>
  </p:cSld>
  <p:clrMapOvr>
    <a:masterClrMapping/>
  </p:clrMapOvr>
</p:sld>
</file>

<file path=ppt/slides/slide2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a:extLst>
              <a:ext uri="{FF2B5EF4-FFF2-40B4-BE49-F238E27FC236}">
                <a16:creationId xmlns:a16="http://schemas.microsoft.com/office/drawing/2014/main" id="{01A2D112-B232-42D3-8D6E-0B0253D5F0DE}"/>
              </a:ext>
            </a:extLst>
          </p:cNvPr>
          <p:cNvSpPr>
            <a:spLocks noGrp="1"/>
          </p:cNvSpPr>
          <p:nvPr>
            <p:ph type="title"/>
          </p:nvPr>
        </p:nvSpPr>
        <p:spPr>
          <a:xfrm>
            <a:off x="395288" y="-26988"/>
            <a:ext cx="7848600" cy="1143001"/>
          </a:xfrm>
        </p:spPr>
        <p:txBody>
          <a:bodyPr/>
          <a:lstStyle/>
          <a:p>
            <a:pPr/>
            <a:r>
              <a:rPr lang="en-US" altLang="zh-CN"/>
              <a:t>数据库</a:t>
            </a:r>
            <a:endParaRPr lang="zh-CN" altLang="en-US"/>
          </a:p>
        </p:txBody>
      </p:sp>
      <p:sp>
        <p:nvSpPr>
          <p:cNvPr id="56323" name="内容占位符 2">
            <a:extLst>
              <a:ext uri="{FF2B5EF4-FFF2-40B4-BE49-F238E27FC236}">
                <a16:creationId xmlns:a16="http://schemas.microsoft.com/office/drawing/2014/main" id="{BC58D7CD-616F-49EC-9D2A-C21273CCCF94}"/>
              </a:ext>
            </a:extLst>
          </p:cNvPr>
          <p:cNvSpPr>
            <a:spLocks noGrp="1"/>
          </p:cNvSpPr>
          <p:nvPr>
            <p:ph idx="1"/>
          </p:nvPr>
        </p:nvSpPr>
        <p:spPr/>
        <p:txBody>
          <a:bodyPr/>
          <a:lstStyle/>
          <a:p>
            <a:pPr/>
            <a:r>
              <a:rPr lang="en-US" altLang="zh-CN"/>
              <a:t>通常, 最难的部分放大</a:t>
            </a:r>
            <a:endParaRPr lang="zh-CN" altLang="en-US"/>
          </a:p>
        </p:txBody>
      </p:sp>
      <p:sp>
        <p:nvSpPr>
          <p:cNvPr id="56324" name="灯片编号占位符 1">
            <a:extLst>
              <a:ext uri="{FF2B5EF4-FFF2-40B4-BE49-F238E27FC236}">
                <a16:creationId xmlns:a16="http://schemas.microsoft.com/office/drawing/2014/main" id="{A3BB288A-86E0-4F5C-AB79-99976DB5B15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D8D9B1D7-EDAB-4837-8741-D5E32CF4691A}" type="slidenum">
              <a:rPr lang="zh-CN" altLang="en-US">
                <a:solidFill>
                  <a:srgbClr val="898989"/>
                </a:solidFill>
              </a:rPr>
              <a:pPr eaLnBrk="1" hangingPunct="1"/>
              <a:t>26</a:t>
            </a:fld>
            <a:endParaRPr lang="zh-CN" altLang="en-US">
              <a:solidFill>
                <a:srgbClr val="898989"/>
              </a:solidFill>
            </a:endParaRPr>
          </a:p>
        </p:txBody>
      </p:sp>
    </p:spTree>
  </p:cSld>
  <p:clrMapOvr>
    <a:masterClrMapping/>
  </p:clrMapOvr>
</p:sld>
</file>

<file path=ppt/slides/slide2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4491053D-A86B-4BAC-863B-C504E6588A80}"/>
              </a:ext>
            </a:extLst>
          </p:cNvPr>
          <p:cNvSpPr>
            <a:spLocks noGrp="1"/>
          </p:cNvSpPr>
          <p:nvPr>
            <p:ph type="title"/>
          </p:nvPr>
        </p:nvSpPr>
        <p:spPr>
          <a:xfrm>
            <a:off x="395288" y="-26988"/>
            <a:ext cx="7848600" cy="1143001"/>
          </a:xfrm>
        </p:spPr>
        <p:txBody>
          <a:bodyPr/>
          <a:lstStyle/>
          <a:p>
            <a:pPr/>
            <a:r>
              <a:rPr lang="en-US" altLang="zh-CN"/>
              <a:t>数据库</a:t>
            </a:r>
            <a:endParaRPr lang="zh-CN" altLang="en-US"/>
          </a:p>
        </p:txBody>
      </p:sp>
      <p:sp>
        <p:nvSpPr>
          <p:cNvPr id="57347" name="内容占位符 2">
            <a:extLst>
              <a:ext uri="{FF2B5EF4-FFF2-40B4-BE49-F238E27FC236}">
                <a16:creationId xmlns:a16="http://schemas.microsoft.com/office/drawing/2014/main" id="{EB103D9B-7C94-4C0C-8EF0-34E4867DD709}"/>
              </a:ext>
            </a:extLst>
          </p:cNvPr>
          <p:cNvSpPr>
            <a:spLocks noGrp="1"/>
          </p:cNvSpPr>
          <p:nvPr>
            <p:ph idx="1"/>
          </p:nvPr>
        </p:nvSpPr>
        <p:spPr/>
        <p:txBody>
          <a:bodyPr/>
          <a:lstStyle/>
          <a:p>
            <a:pPr/>
            <a:r>
              <a:rPr lang="en-US" altLang="zh-CN"/>
              <a:t>可以很容易地购买几台运行 web‐servers (和应用程序服务器) 的计算机, 但它们似乎都需要使用后端数据库。</a:t>
            </a:r>
          </a:p>
          <a:p>
            <a:pPr lvl="1"/>
            <a:r>
              <a:rPr lang="en-US" altLang="zh-CN"/>
              <a:t>数据库计算机将是您的最高额定计算机, 但它仍然容易, 它变得超载和无反应</a:t>
            </a:r>
          </a:p>
          <a:p>
            <a:pPr lvl="2"/>
            <a:r>
              <a:rPr lang="en-US" altLang="zh-CN"/>
              <a:t>这是一个单一的故障点, 把你的整个系统</a:t>
            </a:r>
            <a:endParaRPr lang="zh-CN" altLang="en-US"/>
          </a:p>
        </p:txBody>
      </p:sp>
      <p:sp>
        <p:nvSpPr>
          <p:cNvPr id="57348" name="灯片编号占位符 1">
            <a:extLst>
              <a:ext uri="{FF2B5EF4-FFF2-40B4-BE49-F238E27FC236}">
                <a16:creationId xmlns:a16="http://schemas.microsoft.com/office/drawing/2014/main" id="{57842757-19E3-497D-B035-986BD18B770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DCD88275-957C-44BC-B582-51317E014C76}" type="slidenum">
              <a:rPr lang="zh-CN" altLang="en-US">
                <a:solidFill>
                  <a:srgbClr val="898989"/>
                </a:solidFill>
              </a:rPr>
              <a:pPr eaLnBrk="1" hangingPunct="1"/>
              <a:t>27</a:t>
            </a:fld>
            <a:endParaRPr lang="zh-CN" altLang="en-US">
              <a:solidFill>
                <a:srgbClr val="898989"/>
              </a:solidFill>
            </a:endParaRPr>
          </a:p>
        </p:txBody>
      </p:sp>
    </p:spTree>
  </p:cSld>
  <p:clrMapOvr>
    <a:masterClrMapping/>
  </p:clrMapOvr>
</p:sld>
</file>

<file path=ppt/slides/slide2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a:extLst>
              <a:ext uri="{FF2B5EF4-FFF2-40B4-BE49-F238E27FC236}">
                <a16:creationId xmlns:a16="http://schemas.microsoft.com/office/drawing/2014/main" id="{6EF908AF-7210-4CCA-A7F5-4EC4DCA17195}"/>
              </a:ext>
            </a:extLst>
          </p:cNvPr>
          <p:cNvSpPr>
            <a:spLocks noGrp="1"/>
          </p:cNvSpPr>
          <p:nvPr>
            <p:ph type="title"/>
          </p:nvPr>
        </p:nvSpPr>
        <p:spPr>
          <a:xfrm>
            <a:off x="395288" y="-26988"/>
            <a:ext cx="7848600" cy="1143001"/>
          </a:xfrm>
        </p:spPr>
        <p:txBody>
          <a:bodyPr/>
          <a:lstStyle/>
          <a:p>
            <a:pPr/>
            <a:r>
              <a:rPr lang="en-US" altLang="zh-CN"/>
              <a:t>数据库使用情况</a:t>
            </a:r>
            <a:endParaRPr lang="zh-CN" altLang="en-US"/>
          </a:p>
        </p:txBody>
      </p:sp>
      <p:sp>
        <p:nvSpPr>
          <p:cNvPr id="58371" name="内容占位符 2">
            <a:extLst>
              <a:ext uri="{FF2B5EF4-FFF2-40B4-BE49-F238E27FC236}">
                <a16:creationId xmlns:a16="http://schemas.microsoft.com/office/drawing/2014/main" id="{E1CCB0B3-E458-4F27-901D-1CD868B30E2A}"/>
              </a:ext>
            </a:extLst>
          </p:cNvPr>
          <p:cNvSpPr>
            <a:spLocks noGrp="1"/>
          </p:cNvSpPr>
          <p:nvPr>
            <p:ph idx="1"/>
          </p:nvPr>
        </p:nvSpPr>
        <p:spPr>
          <a:xfrm>
            <a:off x="468313" y="1196975"/>
            <a:ext cx="8228012" cy="4527550"/>
          </a:xfrm>
        </p:spPr>
        <p:txBody>
          <a:bodyPr/>
          <a:lstStyle/>
          <a:p>
            <a:pPr/>
            <a:r>
              <a:rPr lang="en-US" altLang="zh-CN" sz="2000"/>
              <a:t>典型用法–信息存储库</a:t>
            </a:r>
          </a:p>
          <a:p>
            <a:pPr lvl="1"/>
            <a:r>
              <a:rPr lang="en-US" altLang="zh-CN" sz="1800"/>
              <a:t>读写比率高</a:t>
            </a:r>
          </a:p>
          <a:p>
            <a:pPr lvl="2"/>
            <a:r>
              <a:rPr lang="en-US" altLang="zh-CN" sz="1600"/>
              <a:t>也许每写一遍就有成百上千的阅读记录</a:t>
            </a:r>
          </a:p>
          <a:p>
            <a:pPr lvl="1"/>
            <a:r>
              <a:rPr lang="en-US" altLang="zh-CN" sz="1800"/>
              <a:t>写入</a:t>
            </a:r>
          </a:p>
          <a:p>
            <a:pPr lvl="2"/>
            <a:r>
              <a:rPr lang="en-US" altLang="zh-CN" sz="1600"/>
              <a:t>插入-适度的流量, 没有大的问题, 数据库将处理的事情</a:t>
            </a:r>
          </a:p>
          <a:p>
            <a:pPr lvl="2"/>
            <a:r>
              <a:rPr lang="en-US" altLang="zh-CN" sz="1600"/>
              <a:t>删除-相对不常见, 数据库应该处理的事情</a:t>
            </a:r>
          </a:p>
          <a:p>
            <a:pPr lvl="2"/>
            <a:r>
              <a:rPr lang="en-US" altLang="zh-CN" sz="1600"/>
              <a:t>更新-中等到低频率, 通常这将是极其罕见 (希望不可能) 两个进程试图更新相同的记录;数据库的默认配置应该足够。</a:t>
            </a:r>
          </a:p>
          <a:p>
            <a:pPr/>
            <a:r>
              <a:rPr lang="en-US" altLang="zh-CN" sz="2000"/>
              <a:t>专门用途–事务性数据库</a:t>
            </a:r>
          </a:p>
          <a:p>
            <a:pPr lvl="1"/>
            <a:r>
              <a:rPr lang="en-US" altLang="zh-CN" sz="1800"/>
              <a:t>写入更常见 (不像读取那样频繁, 但有很大的分数) –更新和插入组合 (插入到表1中, 更新表 2)</a:t>
            </a:r>
          </a:p>
          <a:p>
            <a:pPr lvl="1"/>
            <a:r>
              <a:rPr lang="en-US" altLang="zh-CN" sz="1800"/>
              <a:t>需要酸交易保证</a:t>
            </a:r>
          </a:p>
          <a:p>
            <a:pPr lvl="1"/>
            <a:r>
              <a:rPr lang="en-US" altLang="zh-CN" sz="1800" b="1">
                <a:solidFill>
                  <a:srgbClr val="FF0000"/>
                </a:solidFill>
              </a:rPr>
              <a:t>在默认设置下使用数据库连接时未正确处理</a:t>
            </a:r>
          </a:p>
          <a:p>
            <a:pPr/>
            <a:r>
              <a:rPr lang="en-US" altLang="zh-CN" sz="2000" b="1" i="1">
                <a:solidFill>
                  <a:srgbClr val="FF0000"/>
                </a:solidFill>
              </a:rPr>
              <a:t>分布式事务</a:t>
            </a:r>
          </a:p>
          <a:p>
            <a:pPr lvl="1"/>
            <a:r>
              <a:rPr lang="en-US" altLang="zh-CN" sz="1800" b="1" i="1">
                <a:solidFill>
                  <a:srgbClr val="FF0000"/>
                </a:solidFill>
              </a:rPr>
              <a:t>性能杀手</a:t>
            </a:r>
            <a:endParaRPr lang="zh-CN" altLang="en-US" sz="1800">
              <a:solidFill>
                <a:srgbClr val="FF0000"/>
              </a:solidFill>
            </a:endParaRPr>
          </a:p>
        </p:txBody>
      </p:sp>
      <p:sp>
        <p:nvSpPr>
          <p:cNvPr id="58372" name="灯片编号占位符 1">
            <a:extLst>
              <a:ext uri="{FF2B5EF4-FFF2-40B4-BE49-F238E27FC236}">
                <a16:creationId xmlns:a16="http://schemas.microsoft.com/office/drawing/2014/main" id="{DC742DF8-0830-47D0-A1E8-80A91A30472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749D5E29-DB7D-4857-A946-A7F35A7F9C62}" type="slidenum">
              <a:rPr lang="zh-CN" altLang="en-US">
                <a:solidFill>
                  <a:srgbClr val="898989"/>
                </a:solidFill>
              </a:rPr>
              <a:pPr eaLnBrk="1" hangingPunct="1"/>
              <a:t>28</a:t>
            </a:fld>
            <a:endParaRPr lang="zh-CN" altLang="en-US">
              <a:solidFill>
                <a:srgbClr val="898989"/>
              </a:solidFill>
            </a:endParaRPr>
          </a:p>
        </p:txBody>
      </p:sp>
    </p:spTree>
  </p:cSld>
  <p:clrMapOvr>
    <a:masterClrMapping/>
  </p:clrMapOvr>
</p:sld>
</file>

<file path=ppt/slides/slide2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54C9D45E-48C3-482E-A19B-127A4511CF7B}"/>
              </a:ext>
            </a:extLst>
          </p:cNvPr>
          <p:cNvSpPr>
            <a:spLocks noGrp="1"/>
          </p:cNvSpPr>
          <p:nvPr>
            <p:ph type="title"/>
          </p:nvPr>
        </p:nvSpPr>
        <p:spPr>
          <a:xfrm>
            <a:off x="395288" y="-26988"/>
            <a:ext cx="9577387" cy="1143001"/>
          </a:xfrm>
        </p:spPr>
        <p:txBody>
          <a:bodyPr/>
          <a:lstStyle/>
          <a:p>
            <a:pPr/>
            <a:r>
              <a:rPr lang="en-US" altLang="zh-CN"/>
              <a:t>Master‐slave 分布式数据库</a:t>
            </a:r>
            <a:endParaRPr lang="zh-CN" altLang="en-US"/>
          </a:p>
        </p:txBody>
      </p:sp>
      <p:sp>
        <p:nvSpPr>
          <p:cNvPr id="59395" name="内容占位符 2">
            <a:extLst>
              <a:ext uri="{FF2B5EF4-FFF2-40B4-BE49-F238E27FC236}">
                <a16:creationId xmlns:a16="http://schemas.microsoft.com/office/drawing/2014/main" id="{B1BC8453-D4EA-4F9F-9458-4FE76FE11D84}"/>
              </a:ext>
            </a:extLst>
          </p:cNvPr>
          <p:cNvSpPr>
            <a:spLocks noGrp="1"/>
          </p:cNvSpPr>
          <p:nvPr>
            <p:ph idx="1"/>
          </p:nvPr>
        </p:nvSpPr>
        <p:spPr>
          <a:xfrm>
            <a:off x="457200" y="1196975"/>
            <a:ext cx="8229600" cy="4527550"/>
          </a:xfrm>
        </p:spPr>
        <p:txBody>
          <a:bodyPr/>
          <a:lstStyle/>
          <a:p>
            <a:pPr/>
            <a:r>
              <a:rPr lang="en-US" altLang="zh-CN" sz="2800"/>
              <a:t>大多数数据库系统 (甚至像 MySQL 这样的赠品) 允许 (有经验的) DB‐admins 设置数据库的多个副本</a:t>
            </a:r>
          </a:p>
          <a:p>
            <a:pPr lvl="1"/>
            <a:r>
              <a:rPr lang="en-US" altLang="zh-CN" sz="2400"/>
              <a:t>处理读取和写入的主控副本 (仅用于写入)</a:t>
            </a:r>
          </a:p>
          <a:p>
            <a:pPr lvl="1"/>
            <a:r>
              <a:rPr lang="en-US" altLang="zh-CN" sz="2400"/>
              <a:t>从属副本</a:t>
            </a:r>
          </a:p>
          <a:p>
            <a:pPr lvl="2"/>
            <a:r>
              <a:rPr lang="en-US" altLang="zh-CN" sz="2000"/>
              <a:t>被应用程序视为 read‐only。</a:t>
            </a:r>
          </a:p>
          <a:p>
            <a:pPr lvl="1"/>
            <a:r>
              <a:rPr lang="en-US" altLang="zh-CN" sz="2400"/>
              <a:t>数据库主服务器创建一个日志, 其中的更改来自写入</a:t>
            </a:r>
          </a:p>
          <a:p>
            <a:pPr lvl="1"/>
            <a:r>
              <a:rPr lang="en-US" altLang="zh-CN" sz="2400"/>
              <a:t>数据库奴隶定期接收日志副本并在某种批量更新操作中应用更改</a:t>
            </a:r>
          </a:p>
          <a:p>
            <a:pPr lvl="1"/>
            <a:r>
              <a:rPr lang="en-US" altLang="zh-CN" sz="2400"/>
              <a:t>DB‐admin 对将更改传播到 read‐only 副本的速率有一定的控制权。</a:t>
            </a:r>
            <a:endParaRPr lang="zh-CN" altLang="en-US" sz="2400"/>
          </a:p>
        </p:txBody>
      </p:sp>
      <p:sp>
        <p:nvSpPr>
          <p:cNvPr id="59396" name="灯片编号占位符 1">
            <a:extLst>
              <a:ext uri="{FF2B5EF4-FFF2-40B4-BE49-F238E27FC236}">
                <a16:creationId xmlns:a16="http://schemas.microsoft.com/office/drawing/2014/main" id="{C6046D6B-5CEC-40DE-9648-86D599A2797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8A755B68-C7D0-4B06-AD95-76DFA64C8213}" type="slidenum">
              <a:rPr lang="zh-CN" altLang="en-US">
                <a:solidFill>
                  <a:srgbClr val="898989"/>
                </a:solidFill>
              </a:rPr>
              <a:pPr eaLnBrk="1" hangingPunct="1"/>
              <a:t>29</a:t>
            </a:fld>
            <a:endParaRPr lang="zh-CN" altLang="en-US">
              <a:solidFill>
                <a:srgbClr val="898989"/>
              </a:solidFill>
            </a:endParaRPr>
          </a:p>
        </p:txBody>
      </p:sp>
    </p:spTree>
  </p:cSld>
  <p:clrMapOvr>
    <a:masterClrMapping/>
  </p:clrMapOvr>
</p:sld>
</file>

<file path=ppt/slides/slide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5C3E3019-1E0E-4C4E-B2D8-67059B5A0580}"/>
              </a:ext>
            </a:extLst>
          </p:cNvPr>
          <p:cNvSpPr>
            <a:spLocks noGrp="1"/>
          </p:cNvSpPr>
          <p:nvPr>
            <p:ph type="title"/>
          </p:nvPr>
        </p:nvSpPr>
        <p:spPr>
          <a:xfrm>
            <a:off x="395288" y="-26988"/>
            <a:ext cx="7848600" cy="1143001"/>
          </a:xfrm>
        </p:spPr>
        <p:txBody>
          <a:bodyPr/>
          <a:lstStyle/>
          <a:p>
            <a:pPr/>
            <a:r>
              <a:rPr lang="en-US" altLang="zh-CN"/>
              <a:t>一般性建议</a:t>
            </a:r>
            <a:endParaRPr lang="zh-CN" altLang="en-US"/>
          </a:p>
        </p:txBody>
      </p:sp>
      <p:sp>
        <p:nvSpPr>
          <p:cNvPr id="32771" name="内容占位符 2">
            <a:extLst>
              <a:ext uri="{FF2B5EF4-FFF2-40B4-BE49-F238E27FC236}">
                <a16:creationId xmlns:a16="http://schemas.microsoft.com/office/drawing/2014/main" id="{E8A1E041-EC59-45CA-8EEB-AA81D2805B29}"/>
              </a:ext>
            </a:extLst>
          </p:cNvPr>
          <p:cNvSpPr>
            <a:spLocks noGrp="1"/>
          </p:cNvSpPr>
          <p:nvPr>
            <p:ph idx="1"/>
          </p:nvPr>
        </p:nvSpPr>
        <p:spPr/>
        <p:txBody>
          <a:bodyPr/>
          <a:lstStyle/>
          <a:p>
            <a:pPr/>
            <a:r>
              <a:rPr lang="en-US" altLang="zh-CN" i="1"/>
              <a:t>(适用于任何地方, 而不仅仅是您的网站)</a:t>
            </a:r>
            <a:endParaRPr lang="zh-CN" altLang="en-US"/>
          </a:p>
        </p:txBody>
      </p:sp>
      <p:sp>
        <p:nvSpPr>
          <p:cNvPr id="32772" name="灯片编号占位符 1">
            <a:extLst>
              <a:ext uri="{FF2B5EF4-FFF2-40B4-BE49-F238E27FC236}">
                <a16:creationId xmlns:a16="http://schemas.microsoft.com/office/drawing/2014/main" id="{C5D35A17-6C2A-4A15-92CF-F73745287C5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618BC148-9F2C-460E-B2CE-9AD1B717A303}" type="slidenum">
              <a:rPr lang="zh-CN" altLang="en-US">
                <a:solidFill>
                  <a:srgbClr val="898989"/>
                </a:solidFill>
              </a:rPr>
              <a:pPr eaLnBrk="1" hangingPunct="1"/>
              <a:t>3</a:t>
            </a:fld>
            <a:endParaRPr lang="zh-CN" altLang="en-US">
              <a:solidFill>
                <a:srgbClr val="898989"/>
              </a:solidFill>
            </a:endParaRPr>
          </a:p>
        </p:txBody>
      </p:sp>
    </p:spTree>
  </p:cSld>
  <p:clrMapOvr>
    <a:masterClrMapping/>
  </p:clrMapOvr>
</p:sld>
</file>

<file path=ppt/slides/slide3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a:extLst>
              <a:ext uri="{FF2B5EF4-FFF2-40B4-BE49-F238E27FC236}">
                <a16:creationId xmlns:a16="http://schemas.microsoft.com/office/drawing/2014/main" id="{EDFFA034-3BB1-4E97-ACDF-C761AA1E2136}"/>
              </a:ext>
            </a:extLst>
          </p:cNvPr>
          <p:cNvSpPr>
            <a:spLocks noGrp="1"/>
          </p:cNvSpPr>
          <p:nvPr>
            <p:ph type="title"/>
          </p:nvPr>
        </p:nvSpPr>
        <p:spPr>
          <a:xfrm>
            <a:off x="395288" y="-26988"/>
            <a:ext cx="8748712" cy="1143001"/>
          </a:xfrm>
        </p:spPr>
        <p:txBody>
          <a:bodyPr/>
          <a:lstStyle/>
          <a:p>
            <a:pPr/>
            <a:r>
              <a:rPr lang="en-US" altLang="zh-CN"/>
              <a:t>Master‐slave 分布式数据库</a:t>
            </a:r>
            <a:endParaRPr lang="zh-CN" altLang="en-US"/>
          </a:p>
        </p:txBody>
      </p:sp>
      <p:sp>
        <p:nvSpPr>
          <p:cNvPr id="60419" name="内容占位符 2">
            <a:extLst>
              <a:ext uri="{FF2B5EF4-FFF2-40B4-BE49-F238E27FC236}">
                <a16:creationId xmlns:a16="http://schemas.microsoft.com/office/drawing/2014/main" id="{85061404-9F12-4A76-925A-D9A221CAA2BB}"/>
              </a:ext>
            </a:extLst>
          </p:cNvPr>
          <p:cNvSpPr>
            <a:spLocks noGrp="1"/>
          </p:cNvSpPr>
          <p:nvPr>
            <p:ph idx="1"/>
          </p:nvPr>
        </p:nvSpPr>
        <p:spPr/>
        <p:txBody>
          <a:bodyPr/>
          <a:lstStyle/>
          <a:p>
            <a:endParaRPr lang="zh-CN" altLang="en-US"/>
          </a:p>
        </p:txBody>
      </p:sp>
      <p:grpSp>
        <p:nvGrpSpPr>
          <p:cNvPr id="60420" name="组合 45">
            <a:extLst>
              <a:ext uri="{FF2B5EF4-FFF2-40B4-BE49-F238E27FC236}">
                <a16:creationId xmlns:a16="http://schemas.microsoft.com/office/drawing/2014/main" id="{88F79E66-6463-41CB-83AD-6F8BD3CE92FB}"/>
              </a:ext>
            </a:extLst>
          </p:cNvPr>
          <p:cNvGrpSpPr>
            <a:grpSpLocks/>
          </p:cNvGrpSpPr>
          <p:nvPr/>
        </p:nvGrpSpPr>
        <p:grpSpPr bwMode="auto">
          <a:xfrm>
            <a:off x="1187450" y="2565400"/>
            <a:ext cx="7200900" cy="3311525"/>
            <a:chOff x="4107941" y="7946897"/>
            <a:chExt cx="2592325" cy="758190"/>
          </a:xfrm>
        </p:grpSpPr>
        <p:sp>
          <p:nvSpPr>
            <p:cNvPr id="60422" name="object 27">
              <a:extLst>
                <a:ext uri="{FF2B5EF4-FFF2-40B4-BE49-F238E27FC236}">
                  <a16:creationId xmlns:a16="http://schemas.microsoft.com/office/drawing/2014/main" id="{E5CE24BF-3D42-4792-A244-CC90B753C084}"/>
                </a:ext>
              </a:extLst>
            </p:cNvPr>
            <p:cNvSpPr>
              <a:spLocks/>
            </p:cNvSpPr>
            <p:nvPr/>
          </p:nvSpPr>
          <p:spPr bwMode="auto">
            <a:xfrm>
              <a:off x="4137659" y="8310371"/>
              <a:ext cx="2476499" cy="31242"/>
            </a:xfrm>
            <a:custGeom>
              <a:avLst/>
              <a:gdLst>
                <a:gd name="T0" fmla="*/ 2476499 w 2476500"/>
                <a:gd name="T1" fmla="*/ 0 h 31242"/>
                <a:gd name="T2" fmla="*/ 0 w 2476500"/>
                <a:gd name="T3" fmla="*/ 23621 h 31242"/>
                <a:gd name="T4" fmla="*/ 0 w 2476500"/>
                <a:gd name="T5" fmla="*/ 31241 h 31242"/>
                <a:gd name="T6" fmla="*/ 2476499 w 2476500"/>
                <a:gd name="T7" fmla="*/ 8381 h 31242"/>
                <a:gd name="T8" fmla="*/ 2476499 w 2476500"/>
                <a:gd name="T9" fmla="*/ 0 h 312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76500" h="31242">
                  <a:moveTo>
                    <a:pt x="2476500" y="0"/>
                  </a:moveTo>
                  <a:lnTo>
                    <a:pt x="0" y="23621"/>
                  </a:lnTo>
                  <a:lnTo>
                    <a:pt x="0" y="31241"/>
                  </a:lnTo>
                  <a:lnTo>
                    <a:pt x="2476500" y="8381"/>
                  </a:lnTo>
                  <a:lnTo>
                    <a:pt x="24765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0423" name="object 28">
              <a:extLst>
                <a:ext uri="{FF2B5EF4-FFF2-40B4-BE49-F238E27FC236}">
                  <a16:creationId xmlns:a16="http://schemas.microsoft.com/office/drawing/2014/main" id="{DD729A34-3E6E-4D1F-BEF7-405CA54888E3}"/>
                </a:ext>
              </a:extLst>
            </p:cNvPr>
            <p:cNvSpPr>
              <a:spLocks/>
            </p:cNvSpPr>
            <p:nvPr/>
          </p:nvSpPr>
          <p:spPr bwMode="auto">
            <a:xfrm>
              <a:off x="4137659" y="8310371"/>
              <a:ext cx="2476499" cy="31242"/>
            </a:xfrm>
            <a:custGeom>
              <a:avLst/>
              <a:gdLst>
                <a:gd name="T0" fmla="*/ 2476499 w 2476500"/>
                <a:gd name="T1" fmla="*/ 0 h 31242"/>
                <a:gd name="T2" fmla="*/ 0 w 2476500"/>
                <a:gd name="T3" fmla="*/ 23621 h 31242"/>
                <a:gd name="T4" fmla="*/ 0 w 2476500"/>
                <a:gd name="T5" fmla="*/ 31241 h 31242"/>
                <a:gd name="T6" fmla="*/ 2476499 w 2476500"/>
                <a:gd name="T7" fmla="*/ 8381 h 31242"/>
                <a:gd name="T8" fmla="*/ 2476499 w 2476500"/>
                <a:gd name="T9" fmla="*/ 0 h 312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76500" h="31242">
                  <a:moveTo>
                    <a:pt x="2476500" y="0"/>
                  </a:moveTo>
                  <a:lnTo>
                    <a:pt x="0" y="23621"/>
                  </a:lnTo>
                  <a:lnTo>
                    <a:pt x="0" y="31241"/>
                  </a:lnTo>
                  <a:lnTo>
                    <a:pt x="2476500" y="8381"/>
                  </a:lnTo>
                  <a:lnTo>
                    <a:pt x="24765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0424" name="object 29">
              <a:extLst>
                <a:ext uri="{FF2B5EF4-FFF2-40B4-BE49-F238E27FC236}">
                  <a16:creationId xmlns:a16="http://schemas.microsoft.com/office/drawing/2014/main" id="{5FDDBAA7-1FD1-40EE-9937-A59D0A095F49}"/>
                </a:ext>
              </a:extLst>
            </p:cNvPr>
            <p:cNvSpPr>
              <a:spLocks/>
            </p:cNvSpPr>
            <p:nvPr/>
          </p:nvSpPr>
          <p:spPr bwMode="auto">
            <a:xfrm>
              <a:off x="4227576" y="7969757"/>
              <a:ext cx="420624" cy="208787"/>
            </a:xfrm>
            <a:custGeom>
              <a:avLst/>
              <a:gdLst>
                <a:gd name="T0" fmla="*/ 420623 w 420624"/>
                <a:gd name="T1" fmla="*/ 0 h 208788"/>
                <a:gd name="T2" fmla="*/ 0 w 420624"/>
                <a:gd name="T3" fmla="*/ 0 h 208788"/>
                <a:gd name="T4" fmla="*/ 0 w 420624"/>
                <a:gd name="T5" fmla="*/ 208025 h 208788"/>
                <a:gd name="T6" fmla="*/ 762 w 420624"/>
                <a:gd name="T7" fmla="*/ 208787 h 208788"/>
                <a:gd name="T8" fmla="*/ 419862 w 420624"/>
                <a:gd name="T9" fmla="*/ 208787 h 208788"/>
                <a:gd name="T10" fmla="*/ 420623 w 420624"/>
                <a:gd name="T11" fmla="*/ 208025 h 208788"/>
                <a:gd name="T12" fmla="*/ 420623 w 420624"/>
                <a:gd name="T13" fmla="*/ 207263 h 208788"/>
                <a:gd name="T14" fmla="*/ 3048 w 420624"/>
                <a:gd name="T15" fmla="*/ 207263 h 208788"/>
                <a:gd name="T16" fmla="*/ 1524 w 420624"/>
                <a:gd name="T17" fmla="*/ 205739 h 208788"/>
                <a:gd name="T18" fmla="*/ 3048 w 420624"/>
                <a:gd name="T19" fmla="*/ 205739 h 208788"/>
                <a:gd name="T20" fmla="*/ 3048 w 420624"/>
                <a:gd name="T21" fmla="*/ 3048 h 208788"/>
                <a:gd name="T22" fmla="*/ 1524 w 420624"/>
                <a:gd name="T23" fmla="*/ 3048 h 208788"/>
                <a:gd name="T24" fmla="*/ 3048 w 420624"/>
                <a:gd name="T25" fmla="*/ 1524 h 208788"/>
                <a:gd name="T26" fmla="*/ 420623 w 420624"/>
                <a:gd name="T27" fmla="*/ 1524 h 208788"/>
                <a:gd name="T28" fmla="*/ 420623 w 420624"/>
                <a:gd name="T29" fmla="*/ 0 h 208788"/>
                <a:gd name="T30" fmla="*/ 3048 w 420624"/>
                <a:gd name="T31" fmla="*/ 205739 h 208788"/>
                <a:gd name="T32" fmla="*/ 1524 w 420624"/>
                <a:gd name="T33" fmla="*/ 205739 h 208788"/>
                <a:gd name="T34" fmla="*/ 3048 w 420624"/>
                <a:gd name="T35" fmla="*/ 207263 h 208788"/>
                <a:gd name="T36" fmla="*/ 3048 w 420624"/>
                <a:gd name="T37" fmla="*/ 205739 h 208788"/>
                <a:gd name="T38" fmla="*/ 417576 w 420624"/>
                <a:gd name="T39" fmla="*/ 205739 h 208788"/>
                <a:gd name="T40" fmla="*/ 3048 w 420624"/>
                <a:gd name="T41" fmla="*/ 205739 h 208788"/>
                <a:gd name="T42" fmla="*/ 3048 w 420624"/>
                <a:gd name="T43" fmla="*/ 207263 h 208788"/>
                <a:gd name="T44" fmla="*/ 417576 w 420624"/>
                <a:gd name="T45" fmla="*/ 207263 h 208788"/>
                <a:gd name="T46" fmla="*/ 417576 w 420624"/>
                <a:gd name="T47" fmla="*/ 205739 h 208788"/>
                <a:gd name="T48" fmla="*/ 417576 w 420624"/>
                <a:gd name="T49" fmla="*/ 1524 h 208788"/>
                <a:gd name="T50" fmla="*/ 417576 w 420624"/>
                <a:gd name="T51" fmla="*/ 207263 h 208788"/>
                <a:gd name="T52" fmla="*/ 419100 w 420624"/>
                <a:gd name="T53" fmla="*/ 205739 h 208788"/>
                <a:gd name="T54" fmla="*/ 420623 w 420624"/>
                <a:gd name="T55" fmla="*/ 205739 h 208788"/>
                <a:gd name="T56" fmla="*/ 420623 w 420624"/>
                <a:gd name="T57" fmla="*/ 3048 h 208788"/>
                <a:gd name="T58" fmla="*/ 419100 w 420624"/>
                <a:gd name="T59" fmla="*/ 3048 h 208788"/>
                <a:gd name="T60" fmla="*/ 417576 w 420624"/>
                <a:gd name="T61" fmla="*/ 1524 h 208788"/>
                <a:gd name="T62" fmla="*/ 420623 w 420624"/>
                <a:gd name="T63" fmla="*/ 205739 h 208788"/>
                <a:gd name="T64" fmla="*/ 419100 w 420624"/>
                <a:gd name="T65" fmla="*/ 205739 h 208788"/>
                <a:gd name="T66" fmla="*/ 417576 w 420624"/>
                <a:gd name="T67" fmla="*/ 207263 h 208788"/>
                <a:gd name="T68" fmla="*/ 420623 w 420624"/>
                <a:gd name="T69" fmla="*/ 207263 h 208788"/>
                <a:gd name="T70" fmla="*/ 420623 w 420624"/>
                <a:gd name="T71" fmla="*/ 205739 h 208788"/>
                <a:gd name="T72" fmla="*/ 3048 w 420624"/>
                <a:gd name="T73" fmla="*/ 1524 h 208788"/>
                <a:gd name="T74" fmla="*/ 1524 w 420624"/>
                <a:gd name="T75" fmla="*/ 3048 h 208788"/>
                <a:gd name="T76" fmla="*/ 3048 w 420624"/>
                <a:gd name="T77" fmla="*/ 3048 h 208788"/>
                <a:gd name="T78" fmla="*/ 3048 w 420624"/>
                <a:gd name="T79" fmla="*/ 1524 h 208788"/>
                <a:gd name="T80" fmla="*/ 417576 w 420624"/>
                <a:gd name="T81" fmla="*/ 1524 h 208788"/>
                <a:gd name="T82" fmla="*/ 3048 w 420624"/>
                <a:gd name="T83" fmla="*/ 1524 h 208788"/>
                <a:gd name="T84" fmla="*/ 3048 w 420624"/>
                <a:gd name="T85" fmla="*/ 3048 h 208788"/>
                <a:gd name="T86" fmla="*/ 417576 w 420624"/>
                <a:gd name="T87" fmla="*/ 3048 h 208788"/>
                <a:gd name="T88" fmla="*/ 417576 w 420624"/>
                <a:gd name="T89" fmla="*/ 1524 h 208788"/>
                <a:gd name="T90" fmla="*/ 420623 w 420624"/>
                <a:gd name="T91" fmla="*/ 1524 h 208788"/>
                <a:gd name="T92" fmla="*/ 417576 w 420624"/>
                <a:gd name="T93" fmla="*/ 1524 h 208788"/>
                <a:gd name="T94" fmla="*/ 419100 w 420624"/>
                <a:gd name="T95" fmla="*/ 3048 h 208788"/>
                <a:gd name="T96" fmla="*/ 420623 w 420624"/>
                <a:gd name="T97" fmla="*/ 3048 h 208788"/>
                <a:gd name="T98" fmla="*/ 420623 w 420624"/>
                <a:gd name="T99" fmla="*/ 1524 h 20878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20624" h="208788">
                  <a:moveTo>
                    <a:pt x="420623" y="0"/>
                  </a:moveTo>
                  <a:lnTo>
                    <a:pt x="0" y="0"/>
                  </a:lnTo>
                  <a:lnTo>
                    <a:pt x="0" y="208026"/>
                  </a:lnTo>
                  <a:lnTo>
                    <a:pt x="762" y="208788"/>
                  </a:lnTo>
                  <a:lnTo>
                    <a:pt x="419862" y="208788"/>
                  </a:lnTo>
                  <a:lnTo>
                    <a:pt x="420623" y="208026"/>
                  </a:lnTo>
                  <a:lnTo>
                    <a:pt x="420623" y="207264"/>
                  </a:lnTo>
                  <a:lnTo>
                    <a:pt x="3048" y="207264"/>
                  </a:lnTo>
                  <a:lnTo>
                    <a:pt x="1524" y="205740"/>
                  </a:lnTo>
                  <a:lnTo>
                    <a:pt x="3048" y="205740"/>
                  </a:lnTo>
                  <a:lnTo>
                    <a:pt x="3048" y="3048"/>
                  </a:lnTo>
                  <a:lnTo>
                    <a:pt x="1524" y="3048"/>
                  </a:lnTo>
                  <a:lnTo>
                    <a:pt x="3048" y="1524"/>
                  </a:lnTo>
                  <a:lnTo>
                    <a:pt x="420623" y="1524"/>
                  </a:lnTo>
                  <a:lnTo>
                    <a:pt x="420623" y="0"/>
                  </a:lnTo>
                  <a:close/>
                </a:path>
                <a:path w="420624" h="208788">
                  <a:moveTo>
                    <a:pt x="3048" y="205740"/>
                  </a:moveTo>
                  <a:lnTo>
                    <a:pt x="1524" y="205740"/>
                  </a:lnTo>
                  <a:lnTo>
                    <a:pt x="3048" y="207264"/>
                  </a:lnTo>
                  <a:lnTo>
                    <a:pt x="3048" y="205740"/>
                  </a:lnTo>
                  <a:close/>
                </a:path>
                <a:path w="420624" h="208788">
                  <a:moveTo>
                    <a:pt x="417576" y="205740"/>
                  </a:moveTo>
                  <a:lnTo>
                    <a:pt x="3048" y="205740"/>
                  </a:lnTo>
                  <a:lnTo>
                    <a:pt x="3048" y="207264"/>
                  </a:lnTo>
                  <a:lnTo>
                    <a:pt x="417576" y="207264"/>
                  </a:lnTo>
                  <a:lnTo>
                    <a:pt x="417576" y="205740"/>
                  </a:lnTo>
                  <a:close/>
                </a:path>
                <a:path w="420624" h="208788">
                  <a:moveTo>
                    <a:pt x="417576" y="1524"/>
                  </a:moveTo>
                  <a:lnTo>
                    <a:pt x="417576" y="207264"/>
                  </a:lnTo>
                  <a:lnTo>
                    <a:pt x="419100" y="205740"/>
                  </a:lnTo>
                  <a:lnTo>
                    <a:pt x="420623" y="205740"/>
                  </a:lnTo>
                  <a:lnTo>
                    <a:pt x="420623" y="3048"/>
                  </a:lnTo>
                  <a:lnTo>
                    <a:pt x="419100" y="3048"/>
                  </a:lnTo>
                  <a:lnTo>
                    <a:pt x="417576" y="1524"/>
                  </a:lnTo>
                  <a:close/>
                </a:path>
                <a:path w="420624" h="208788">
                  <a:moveTo>
                    <a:pt x="420623" y="205740"/>
                  </a:moveTo>
                  <a:lnTo>
                    <a:pt x="419100" y="205740"/>
                  </a:lnTo>
                  <a:lnTo>
                    <a:pt x="417576" y="207264"/>
                  </a:lnTo>
                  <a:lnTo>
                    <a:pt x="420623" y="207264"/>
                  </a:lnTo>
                  <a:lnTo>
                    <a:pt x="420623" y="205740"/>
                  </a:lnTo>
                  <a:close/>
                </a:path>
                <a:path w="420624" h="208788">
                  <a:moveTo>
                    <a:pt x="3048" y="1524"/>
                  </a:moveTo>
                  <a:lnTo>
                    <a:pt x="1524" y="3048"/>
                  </a:lnTo>
                  <a:lnTo>
                    <a:pt x="3048" y="3048"/>
                  </a:lnTo>
                  <a:lnTo>
                    <a:pt x="3048" y="1524"/>
                  </a:lnTo>
                  <a:close/>
                </a:path>
                <a:path w="420624" h="208788">
                  <a:moveTo>
                    <a:pt x="417576" y="1524"/>
                  </a:moveTo>
                  <a:lnTo>
                    <a:pt x="3048" y="1524"/>
                  </a:lnTo>
                  <a:lnTo>
                    <a:pt x="3048" y="3048"/>
                  </a:lnTo>
                  <a:lnTo>
                    <a:pt x="417576" y="3048"/>
                  </a:lnTo>
                  <a:lnTo>
                    <a:pt x="417576" y="1524"/>
                  </a:lnTo>
                  <a:close/>
                </a:path>
                <a:path w="420624" h="208788">
                  <a:moveTo>
                    <a:pt x="420623" y="1524"/>
                  </a:moveTo>
                  <a:lnTo>
                    <a:pt x="417576" y="1524"/>
                  </a:lnTo>
                  <a:lnTo>
                    <a:pt x="419100" y="3048"/>
                  </a:lnTo>
                  <a:lnTo>
                    <a:pt x="420623" y="3048"/>
                  </a:lnTo>
                  <a:lnTo>
                    <a:pt x="420623" y="15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0425" name="object 30">
              <a:extLst>
                <a:ext uri="{FF2B5EF4-FFF2-40B4-BE49-F238E27FC236}">
                  <a16:creationId xmlns:a16="http://schemas.microsoft.com/office/drawing/2014/main" id="{83BB9C36-ADBF-4386-95CD-AF75FDFF0BFE}"/>
                </a:ext>
              </a:extLst>
            </p:cNvPr>
            <p:cNvSpPr txBox="1">
              <a:spLocks noChangeArrowheads="1"/>
            </p:cNvSpPr>
            <p:nvPr/>
          </p:nvSpPr>
          <p:spPr bwMode="auto">
            <a:xfrm>
              <a:off x="4249102" y="7979973"/>
              <a:ext cx="377761" cy="192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925" indent="-22225"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05000"/>
                </a:lnSpc>
              </a:pPr>
              <a:r>
                <a:rPr lang="zh-CN" altLang="zh-CN" sz="1600"/>
                <a:t>服务器/AppServer</a:t>
              </a:r>
            </a:p>
          </p:txBody>
        </p:sp>
        <p:sp>
          <p:nvSpPr>
            <p:cNvPr id="60426" name="object 31">
              <a:extLst>
                <a:ext uri="{FF2B5EF4-FFF2-40B4-BE49-F238E27FC236}">
                  <a16:creationId xmlns:a16="http://schemas.microsoft.com/office/drawing/2014/main" id="{FCE5E67A-4374-4758-A1C4-5B6D788B42A5}"/>
                </a:ext>
              </a:extLst>
            </p:cNvPr>
            <p:cNvSpPr>
              <a:spLocks/>
            </p:cNvSpPr>
            <p:nvPr/>
          </p:nvSpPr>
          <p:spPr bwMode="auto">
            <a:xfrm>
              <a:off x="4431791" y="8176259"/>
              <a:ext cx="9906" cy="161544"/>
            </a:xfrm>
            <a:custGeom>
              <a:avLst/>
              <a:gdLst>
                <a:gd name="T0" fmla="*/ 2286 w 9906"/>
                <a:gd name="T1" fmla="*/ 0 h 161544"/>
                <a:gd name="T2" fmla="*/ 0 w 9906"/>
                <a:gd name="T3" fmla="*/ 161544 h 161544"/>
                <a:gd name="T4" fmla="*/ 8382 w 9906"/>
                <a:gd name="T5" fmla="*/ 161544 h 161544"/>
                <a:gd name="T6" fmla="*/ 9906 w 9906"/>
                <a:gd name="T7" fmla="*/ 762 h 161544"/>
                <a:gd name="T8" fmla="*/ 2286 w 9906"/>
                <a:gd name="T9" fmla="*/ 0 h 1615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6" h="161544">
                  <a:moveTo>
                    <a:pt x="2286" y="0"/>
                  </a:moveTo>
                  <a:lnTo>
                    <a:pt x="0" y="161544"/>
                  </a:lnTo>
                  <a:lnTo>
                    <a:pt x="8382" y="161544"/>
                  </a:lnTo>
                  <a:lnTo>
                    <a:pt x="9906" y="762"/>
                  </a:lnTo>
                  <a:lnTo>
                    <a:pt x="22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0427" name="object 32">
              <a:extLst>
                <a:ext uri="{FF2B5EF4-FFF2-40B4-BE49-F238E27FC236}">
                  <a16:creationId xmlns:a16="http://schemas.microsoft.com/office/drawing/2014/main" id="{E18DF0C4-8A8A-4096-A4B4-E43CF785469A}"/>
                </a:ext>
              </a:extLst>
            </p:cNvPr>
            <p:cNvSpPr>
              <a:spLocks/>
            </p:cNvSpPr>
            <p:nvPr/>
          </p:nvSpPr>
          <p:spPr bwMode="auto">
            <a:xfrm>
              <a:off x="4431791" y="8176259"/>
              <a:ext cx="9906" cy="161544"/>
            </a:xfrm>
            <a:custGeom>
              <a:avLst/>
              <a:gdLst>
                <a:gd name="T0" fmla="*/ 2286 w 9906"/>
                <a:gd name="T1" fmla="*/ 0 h 161544"/>
                <a:gd name="T2" fmla="*/ 0 w 9906"/>
                <a:gd name="T3" fmla="*/ 161544 h 161544"/>
                <a:gd name="T4" fmla="*/ 8382 w 9906"/>
                <a:gd name="T5" fmla="*/ 161544 h 161544"/>
                <a:gd name="T6" fmla="*/ 9906 w 9906"/>
                <a:gd name="T7" fmla="*/ 762 h 161544"/>
                <a:gd name="T8" fmla="*/ 2286 w 9906"/>
                <a:gd name="T9" fmla="*/ 0 h 1615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6" h="161544">
                  <a:moveTo>
                    <a:pt x="2286" y="0"/>
                  </a:moveTo>
                  <a:lnTo>
                    <a:pt x="0" y="161544"/>
                  </a:lnTo>
                  <a:lnTo>
                    <a:pt x="8382" y="161544"/>
                  </a:lnTo>
                  <a:lnTo>
                    <a:pt x="9906" y="762"/>
                  </a:lnTo>
                  <a:lnTo>
                    <a:pt x="22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0428" name="object 33">
              <a:extLst>
                <a:ext uri="{FF2B5EF4-FFF2-40B4-BE49-F238E27FC236}">
                  <a16:creationId xmlns:a16="http://schemas.microsoft.com/office/drawing/2014/main" id="{5EA04171-E13F-44C7-8886-27EDB53752D1}"/>
                </a:ext>
              </a:extLst>
            </p:cNvPr>
            <p:cNvSpPr>
              <a:spLocks/>
            </p:cNvSpPr>
            <p:nvPr/>
          </p:nvSpPr>
          <p:spPr bwMode="auto">
            <a:xfrm>
              <a:off x="4732020" y="7969757"/>
              <a:ext cx="420624" cy="208787"/>
            </a:xfrm>
            <a:custGeom>
              <a:avLst/>
              <a:gdLst>
                <a:gd name="T0" fmla="*/ 420623 w 420624"/>
                <a:gd name="T1" fmla="*/ 0 h 208788"/>
                <a:gd name="T2" fmla="*/ 0 w 420624"/>
                <a:gd name="T3" fmla="*/ 0 h 208788"/>
                <a:gd name="T4" fmla="*/ 0 w 420624"/>
                <a:gd name="T5" fmla="*/ 208025 h 208788"/>
                <a:gd name="T6" fmla="*/ 762 w 420624"/>
                <a:gd name="T7" fmla="*/ 208787 h 208788"/>
                <a:gd name="T8" fmla="*/ 419862 w 420624"/>
                <a:gd name="T9" fmla="*/ 208787 h 208788"/>
                <a:gd name="T10" fmla="*/ 420623 w 420624"/>
                <a:gd name="T11" fmla="*/ 208025 h 208788"/>
                <a:gd name="T12" fmla="*/ 420623 w 420624"/>
                <a:gd name="T13" fmla="*/ 207263 h 208788"/>
                <a:gd name="T14" fmla="*/ 3048 w 420624"/>
                <a:gd name="T15" fmla="*/ 207263 h 208788"/>
                <a:gd name="T16" fmla="*/ 1524 w 420624"/>
                <a:gd name="T17" fmla="*/ 205739 h 208788"/>
                <a:gd name="T18" fmla="*/ 3048 w 420624"/>
                <a:gd name="T19" fmla="*/ 205739 h 208788"/>
                <a:gd name="T20" fmla="*/ 3048 w 420624"/>
                <a:gd name="T21" fmla="*/ 3048 h 208788"/>
                <a:gd name="T22" fmla="*/ 1524 w 420624"/>
                <a:gd name="T23" fmla="*/ 3048 h 208788"/>
                <a:gd name="T24" fmla="*/ 3048 w 420624"/>
                <a:gd name="T25" fmla="*/ 1524 h 208788"/>
                <a:gd name="T26" fmla="*/ 420623 w 420624"/>
                <a:gd name="T27" fmla="*/ 1524 h 208788"/>
                <a:gd name="T28" fmla="*/ 420623 w 420624"/>
                <a:gd name="T29" fmla="*/ 0 h 208788"/>
                <a:gd name="T30" fmla="*/ 3048 w 420624"/>
                <a:gd name="T31" fmla="*/ 205739 h 208788"/>
                <a:gd name="T32" fmla="*/ 1524 w 420624"/>
                <a:gd name="T33" fmla="*/ 205739 h 208788"/>
                <a:gd name="T34" fmla="*/ 3048 w 420624"/>
                <a:gd name="T35" fmla="*/ 207263 h 208788"/>
                <a:gd name="T36" fmla="*/ 3048 w 420624"/>
                <a:gd name="T37" fmla="*/ 205739 h 208788"/>
                <a:gd name="T38" fmla="*/ 417576 w 420624"/>
                <a:gd name="T39" fmla="*/ 205739 h 208788"/>
                <a:gd name="T40" fmla="*/ 3048 w 420624"/>
                <a:gd name="T41" fmla="*/ 205739 h 208788"/>
                <a:gd name="T42" fmla="*/ 3048 w 420624"/>
                <a:gd name="T43" fmla="*/ 207263 h 208788"/>
                <a:gd name="T44" fmla="*/ 417576 w 420624"/>
                <a:gd name="T45" fmla="*/ 207263 h 208788"/>
                <a:gd name="T46" fmla="*/ 417576 w 420624"/>
                <a:gd name="T47" fmla="*/ 205739 h 208788"/>
                <a:gd name="T48" fmla="*/ 417576 w 420624"/>
                <a:gd name="T49" fmla="*/ 1524 h 208788"/>
                <a:gd name="T50" fmla="*/ 417576 w 420624"/>
                <a:gd name="T51" fmla="*/ 207263 h 208788"/>
                <a:gd name="T52" fmla="*/ 419100 w 420624"/>
                <a:gd name="T53" fmla="*/ 205739 h 208788"/>
                <a:gd name="T54" fmla="*/ 420623 w 420624"/>
                <a:gd name="T55" fmla="*/ 205739 h 208788"/>
                <a:gd name="T56" fmla="*/ 420623 w 420624"/>
                <a:gd name="T57" fmla="*/ 3048 h 208788"/>
                <a:gd name="T58" fmla="*/ 419100 w 420624"/>
                <a:gd name="T59" fmla="*/ 3048 h 208788"/>
                <a:gd name="T60" fmla="*/ 417576 w 420624"/>
                <a:gd name="T61" fmla="*/ 1524 h 208788"/>
                <a:gd name="T62" fmla="*/ 420623 w 420624"/>
                <a:gd name="T63" fmla="*/ 205739 h 208788"/>
                <a:gd name="T64" fmla="*/ 419100 w 420624"/>
                <a:gd name="T65" fmla="*/ 205739 h 208788"/>
                <a:gd name="T66" fmla="*/ 417576 w 420624"/>
                <a:gd name="T67" fmla="*/ 207263 h 208788"/>
                <a:gd name="T68" fmla="*/ 420623 w 420624"/>
                <a:gd name="T69" fmla="*/ 207263 h 208788"/>
                <a:gd name="T70" fmla="*/ 420623 w 420624"/>
                <a:gd name="T71" fmla="*/ 205739 h 208788"/>
                <a:gd name="T72" fmla="*/ 3048 w 420624"/>
                <a:gd name="T73" fmla="*/ 1524 h 208788"/>
                <a:gd name="T74" fmla="*/ 1524 w 420624"/>
                <a:gd name="T75" fmla="*/ 3048 h 208788"/>
                <a:gd name="T76" fmla="*/ 3048 w 420624"/>
                <a:gd name="T77" fmla="*/ 3048 h 208788"/>
                <a:gd name="T78" fmla="*/ 3048 w 420624"/>
                <a:gd name="T79" fmla="*/ 1524 h 208788"/>
                <a:gd name="T80" fmla="*/ 417576 w 420624"/>
                <a:gd name="T81" fmla="*/ 1524 h 208788"/>
                <a:gd name="T82" fmla="*/ 3048 w 420624"/>
                <a:gd name="T83" fmla="*/ 1524 h 208788"/>
                <a:gd name="T84" fmla="*/ 3048 w 420624"/>
                <a:gd name="T85" fmla="*/ 3048 h 208788"/>
                <a:gd name="T86" fmla="*/ 417576 w 420624"/>
                <a:gd name="T87" fmla="*/ 3048 h 208788"/>
                <a:gd name="T88" fmla="*/ 417576 w 420624"/>
                <a:gd name="T89" fmla="*/ 1524 h 208788"/>
                <a:gd name="T90" fmla="*/ 420623 w 420624"/>
                <a:gd name="T91" fmla="*/ 1524 h 208788"/>
                <a:gd name="T92" fmla="*/ 417576 w 420624"/>
                <a:gd name="T93" fmla="*/ 1524 h 208788"/>
                <a:gd name="T94" fmla="*/ 419100 w 420624"/>
                <a:gd name="T95" fmla="*/ 3048 h 208788"/>
                <a:gd name="T96" fmla="*/ 420623 w 420624"/>
                <a:gd name="T97" fmla="*/ 3048 h 208788"/>
                <a:gd name="T98" fmla="*/ 420623 w 420624"/>
                <a:gd name="T99" fmla="*/ 1524 h 20878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20624" h="208788">
                  <a:moveTo>
                    <a:pt x="420623" y="0"/>
                  </a:moveTo>
                  <a:lnTo>
                    <a:pt x="0" y="0"/>
                  </a:lnTo>
                  <a:lnTo>
                    <a:pt x="0" y="208026"/>
                  </a:lnTo>
                  <a:lnTo>
                    <a:pt x="762" y="208788"/>
                  </a:lnTo>
                  <a:lnTo>
                    <a:pt x="419862" y="208788"/>
                  </a:lnTo>
                  <a:lnTo>
                    <a:pt x="420623" y="208026"/>
                  </a:lnTo>
                  <a:lnTo>
                    <a:pt x="420623" y="207264"/>
                  </a:lnTo>
                  <a:lnTo>
                    <a:pt x="3048" y="207264"/>
                  </a:lnTo>
                  <a:lnTo>
                    <a:pt x="1524" y="205740"/>
                  </a:lnTo>
                  <a:lnTo>
                    <a:pt x="3048" y="205740"/>
                  </a:lnTo>
                  <a:lnTo>
                    <a:pt x="3048" y="3048"/>
                  </a:lnTo>
                  <a:lnTo>
                    <a:pt x="1524" y="3048"/>
                  </a:lnTo>
                  <a:lnTo>
                    <a:pt x="3048" y="1524"/>
                  </a:lnTo>
                  <a:lnTo>
                    <a:pt x="420623" y="1524"/>
                  </a:lnTo>
                  <a:lnTo>
                    <a:pt x="420623" y="0"/>
                  </a:lnTo>
                  <a:close/>
                </a:path>
                <a:path w="420624" h="208788">
                  <a:moveTo>
                    <a:pt x="3048" y="205740"/>
                  </a:moveTo>
                  <a:lnTo>
                    <a:pt x="1524" y="205740"/>
                  </a:lnTo>
                  <a:lnTo>
                    <a:pt x="3048" y="207264"/>
                  </a:lnTo>
                  <a:lnTo>
                    <a:pt x="3048" y="205740"/>
                  </a:lnTo>
                  <a:close/>
                </a:path>
                <a:path w="420624" h="208788">
                  <a:moveTo>
                    <a:pt x="417576" y="205740"/>
                  </a:moveTo>
                  <a:lnTo>
                    <a:pt x="3048" y="205740"/>
                  </a:lnTo>
                  <a:lnTo>
                    <a:pt x="3048" y="207264"/>
                  </a:lnTo>
                  <a:lnTo>
                    <a:pt x="417576" y="207264"/>
                  </a:lnTo>
                  <a:lnTo>
                    <a:pt x="417576" y="205740"/>
                  </a:lnTo>
                  <a:close/>
                </a:path>
                <a:path w="420624" h="208788">
                  <a:moveTo>
                    <a:pt x="417576" y="1524"/>
                  </a:moveTo>
                  <a:lnTo>
                    <a:pt x="417576" y="207264"/>
                  </a:lnTo>
                  <a:lnTo>
                    <a:pt x="419100" y="205740"/>
                  </a:lnTo>
                  <a:lnTo>
                    <a:pt x="420623" y="205740"/>
                  </a:lnTo>
                  <a:lnTo>
                    <a:pt x="420623" y="3048"/>
                  </a:lnTo>
                  <a:lnTo>
                    <a:pt x="419100" y="3048"/>
                  </a:lnTo>
                  <a:lnTo>
                    <a:pt x="417576" y="1524"/>
                  </a:lnTo>
                  <a:close/>
                </a:path>
                <a:path w="420624" h="208788">
                  <a:moveTo>
                    <a:pt x="420623" y="205740"/>
                  </a:moveTo>
                  <a:lnTo>
                    <a:pt x="419100" y="205740"/>
                  </a:lnTo>
                  <a:lnTo>
                    <a:pt x="417576" y="207264"/>
                  </a:lnTo>
                  <a:lnTo>
                    <a:pt x="420623" y="207264"/>
                  </a:lnTo>
                  <a:lnTo>
                    <a:pt x="420623" y="205740"/>
                  </a:lnTo>
                  <a:close/>
                </a:path>
                <a:path w="420624" h="208788">
                  <a:moveTo>
                    <a:pt x="3048" y="1524"/>
                  </a:moveTo>
                  <a:lnTo>
                    <a:pt x="1524" y="3048"/>
                  </a:lnTo>
                  <a:lnTo>
                    <a:pt x="3048" y="3048"/>
                  </a:lnTo>
                  <a:lnTo>
                    <a:pt x="3048" y="1524"/>
                  </a:lnTo>
                  <a:close/>
                </a:path>
                <a:path w="420624" h="208788">
                  <a:moveTo>
                    <a:pt x="417576" y="1524"/>
                  </a:moveTo>
                  <a:lnTo>
                    <a:pt x="3048" y="1524"/>
                  </a:lnTo>
                  <a:lnTo>
                    <a:pt x="3048" y="3048"/>
                  </a:lnTo>
                  <a:lnTo>
                    <a:pt x="417576" y="3048"/>
                  </a:lnTo>
                  <a:lnTo>
                    <a:pt x="417576" y="1524"/>
                  </a:lnTo>
                  <a:close/>
                </a:path>
                <a:path w="420624" h="208788">
                  <a:moveTo>
                    <a:pt x="420623" y="1524"/>
                  </a:moveTo>
                  <a:lnTo>
                    <a:pt x="417576" y="1524"/>
                  </a:lnTo>
                  <a:lnTo>
                    <a:pt x="419100" y="3048"/>
                  </a:lnTo>
                  <a:lnTo>
                    <a:pt x="420623" y="3048"/>
                  </a:lnTo>
                  <a:lnTo>
                    <a:pt x="420623" y="15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0429" name="object 34">
              <a:extLst>
                <a:ext uri="{FF2B5EF4-FFF2-40B4-BE49-F238E27FC236}">
                  <a16:creationId xmlns:a16="http://schemas.microsoft.com/office/drawing/2014/main" id="{EB2D7205-1E2F-4700-89A1-0D89B7CA0755}"/>
                </a:ext>
              </a:extLst>
            </p:cNvPr>
            <p:cNvSpPr txBox="1">
              <a:spLocks noChangeArrowheads="1"/>
            </p:cNvSpPr>
            <p:nvPr/>
          </p:nvSpPr>
          <p:spPr bwMode="auto">
            <a:xfrm>
              <a:off x="4753736" y="7979973"/>
              <a:ext cx="377762" cy="192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925" indent="-22225"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05000"/>
                </a:lnSpc>
              </a:pPr>
              <a:r>
                <a:rPr lang="zh-CN" altLang="zh-CN" sz="1600"/>
                <a:t>服务器/AppServer</a:t>
              </a:r>
            </a:p>
          </p:txBody>
        </p:sp>
        <p:sp>
          <p:nvSpPr>
            <p:cNvPr id="60430" name="object 35">
              <a:extLst>
                <a:ext uri="{FF2B5EF4-FFF2-40B4-BE49-F238E27FC236}">
                  <a16:creationId xmlns:a16="http://schemas.microsoft.com/office/drawing/2014/main" id="{98762C65-9155-424E-8F04-FDDFAE0BBF75}"/>
                </a:ext>
              </a:extLst>
            </p:cNvPr>
            <p:cNvSpPr>
              <a:spLocks/>
            </p:cNvSpPr>
            <p:nvPr/>
          </p:nvSpPr>
          <p:spPr bwMode="auto">
            <a:xfrm>
              <a:off x="4936235" y="8176259"/>
              <a:ext cx="9906" cy="161544"/>
            </a:xfrm>
            <a:custGeom>
              <a:avLst/>
              <a:gdLst>
                <a:gd name="T0" fmla="*/ 2286 w 9906"/>
                <a:gd name="T1" fmla="*/ 0 h 161544"/>
                <a:gd name="T2" fmla="*/ 0 w 9906"/>
                <a:gd name="T3" fmla="*/ 161544 h 161544"/>
                <a:gd name="T4" fmla="*/ 8382 w 9906"/>
                <a:gd name="T5" fmla="*/ 161544 h 161544"/>
                <a:gd name="T6" fmla="*/ 9906 w 9906"/>
                <a:gd name="T7" fmla="*/ 762 h 161544"/>
                <a:gd name="T8" fmla="*/ 2286 w 9906"/>
                <a:gd name="T9" fmla="*/ 0 h 1615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6" h="161544">
                  <a:moveTo>
                    <a:pt x="2286" y="0"/>
                  </a:moveTo>
                  <a:lnTo>
                    <a:pt x="0" y="161544"/>
                  </a:lnTo>
                  <a:lnTo>
                    <a:pt x="8382" y="161544"/>
                  </a:lnTo>
                  <a:lnTo>
                    <a:pt x="9906" y="762"/>
                  </a:lnTo>
                  <a:lnTo>
                    <a:pt x="22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0431" name="object 36">
              <a:extLst>
                <a:ext uri="{FF2B5EF4-FFF2-40B4-BE49-F238E27FC236}">
                  <a16:creationId xmlns:a16="http://schemas.microsoft.com/office/drawing/2014/main" id="{23D74C5B-3B54-47FA-8CB8-578984F3859C}"/>
                </a:ext>
              </a:extLst>
            </p:cNvPr>
            <p:cNvSpPr>
              <a:spLocks/>
            </p:cNvSpPr>
            <p:nvPr/>
          </p:nvSpPr>
          <p:spPr bwMode="auto">
            <a:xfrm>
              <a:off x="4936235" y="8176259"/>
              <a:ext cx="9906" cy="161544"/>
            </a:xfrm>
            <a:custGeom>
              <a:avLst/>
              <a:gdLst>
                <a:gd name="T0" fmla="*/ 2286 w 9906"/>
                <a:gd name="T1" fmla="*/ 0 h 161544"/>
                <a:gd name="T2" fmla="*/ 0 w 9906"/>
                <a:gd name="T3" fmla="*/ 161544 h 161544"/>
                <a:gd name="T4" fmla="*/ 8382 w 9906"/>
                <a:gd name="T5" fmla="*/ 161544 h 161544"/>
                <a:gd name="T6" fmla="*/ 9906 w 9906"/>
                <a:gd name="T7" fmla="*/ 762 h 161544"/>
                <a:gd name="T8" fmla="*/ 2286 w 9906"/>
                <a:gd name="T9" fmla="*/ 0 h 1615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6" h="161544">
                  <a:moveTo>
                    <a:pt x="2286" y="0"/>
                  </a:moveTo>
                  <a:lnTo>
                    <a:pt x="0" y="161544"/>
                  </a:lnTo>
                  <a:lnTo>
                    <a:pt x="8382" y="161544"/>
                  </a:lnTo>
                  <a:lnTo>
                    <a:pt x="9906" y="762"/>
                  </a:lnTo>
                  <a:lnTo>
                    <a:pt x="22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0432" name="object 37">
              <a:extLst>
                <a:ext uri="{FF2B5EF4-FFF2-40B4-BE49-F238E27FC236}">
                  <a16:creationId xmlns:a16="http://schemas.microsoft.com/office/drawing/2014/main" id="{020BB0D0-173D-4221-9B71-CC04ADAB1830}"/>
                </a:ext>
              </a:extLst>
            </p:cNvPr>
            <p:cNvSpPr>
              <a:spLocks/>
            </p:cNvSpPr>
            <p:nvPr/>
          </p:nvSpPr>
          <p:spPr bwMode="auto">
            <a:xfrm>
              <a:off x="5236464" y="7969757"/>
              <a:ext cx="419862" cy="208787"/>
            </a:xfrm>
            <a:custGeom>
              <a:avLst/>
              <a:gdLst>
                <a:gd name="T0" fmla="*/ 419862 w 419862"/>
                <a:gd name="T1" fmla="*/ 0 h 208788"/>
                <a:gd name="T2" fmla="*/ 0 w 419862"/>
                <a:gd name="T3" fmla="*/ 0 h 208788"/>
                <a:gd name="T4" fmla="*/ 0 w 419862"/>
                <a:gd name="T5" fmla="*/ 208025 h 208788"/>
                <a:gd name="T6" fmla="*/ 762 w 419862"/>
                <a:gd name="T7" fmla="*/ 208787 h 208788"/>
                <a:gd name="T8" fmla="*/ 419862 w 419862"/>
                <a:gd name="T9" fmla="*/ 208787 h 208788"/>
                <a:gd name="T10" fmla="*/ 419862 w 419862"/>
                <a:gd name="T11" fmla="*/ 207263 h 208788"/>
                <a:gd name="T12" fmla="*/ 3048 w 419862"/>
                <a:gd name="T13" fmla="*/ 207263 h 208788"/>
                <a:gd name="T14" fmla="*/ 1524 w 419862"/>
                <a:gd name="T15" fmla="*/ 205739 h 208788"/>
                <a:gd name="T16" fmla="*/ 3048 w 419862"/>
                <a:gd name="T17" fmla="*/ 205739 h 208788"/>
                <a:gd name="T18" fmla="*/ 3048 w 419862"/>
                <a:gd name="T19" fmla="*/ 3048 h 208788"/>
                <a:gd name="T20" fmla="*/ 1524 w 419862"/>
                <a:gd name="T21" fmla="*/ 3048 h 208788"/>
                <a:gd name="T22" fmla="*/ 3048 w 419862"/>
                <a:gd name="T23" fmla="*/ 1524 h 208788"/>
                <a:gd name="T24" fmla="*/ 419862 w 419862"/>
                <a:gd name="T25" fmla="*/ 1524 h 208788"/>
                <a:gd name="T26" fmla="*/ 419862 w 419862"/>
                <a:gd name="T27" fmla="*/ 0 h 208788"/>
                <a:gd name="T28" fmla="*/ 3048 w 419862"/>
                <a:gd name="T29" fmla="*/ 205739 h 208788"/>
                <a:gd name="T30" fmla="*/ 1524 w 419862"/>
                <a:gd name="T31" fmla="*/ 205739 h 208788"/>
                <a:gd name="T32" fmla="*/ 3048 w 419862"/>
                <a:gd name="T33" fmla="*/ 207263 h 208788"/>
                <a:gd name="T34" fmla="*/ 3048 w 419862"/>
                <a:gd name="T35" fmla="*/ 205739 h 208788"/>
                <a:gd name="T36" fmla="*/ 416814 w 419862"/>
                <a:gd name="T37" fmla="*/ 205739 h 208788"/>
                <a:gd name="T38" fmla="*/ 3048 w 419862"/>
                <a:gd name="T39" fmla="*/ 205739 h 208788"/>
                <a:gd name="T40" fmla="*/ 3048 w 419862"/>
                <a:gd name="T41" fmla="*/ 207263 h 208788"/>
                <a:gd name="T42" fmla="*/ 416814 w 419862"/>
                <a:gd name="T43" fmla="*/ 207263 h 208788"/>
                <a:gd name="T44" fmla="*/ 416814 w 419862"/>
                <a:gd name="T45" fmla="*/ 205739 h 208788"/>
                <a:gd name="T46" fmla="*/ 416814 w 419862"/>
                <a:gd name="T47" fmla="*/ 1524 h 208788"/>
                <a:gd name="T48" fmla="*/ 416814 w 419862"/>
                <a:gd name="T49" fmla="*/ 207263 h 208788"/>
                <a:gd name="T50" fmla="*/ 418338 w 419862"/>
                <a:gd name="T51" fmla="*/ 205739 h 208788"/>
                <a:gd name="T52" fmla="*/ 419862 w 419862"/>
                <a:gd name="T53" fmla="*/ 205739 h 208788"/>
                <a:gd name="T54" fmla="*/ 419862 w 419862"/>
                <a:gd name="T55" fmla="*/ 3048 h 208788"/>
                <a:gd name="T56" fmla="*/ 418338 w 419862"/>
                <a:gd name="T57" fmla="*/ 3048 h 208788"/>
                <a:gd name="T58" fmla="*/ 416814 w 419862"/>
                <a:gd name="T59" fmla="*/ 1524 h 208788"/>
                <a:gd name="T60" fmla="*/ 419862 w 419862"/>
                <a:gd name="T61" fmla="*/ 205739 h 208788"/>
                <a:gd name="T62" fmla="*/ 418338 w 419862"/>
                <a:gd name="T63" fmla="*/ 205739 h 208788"/>
                <a:gd name="T64" fmla="*/ 416814 w 419862"/>
                <a:gd name="T65" fmla="*/ 207263 h 208788"/>
                <a:gd name="T66" fmla="*/ 419862 w 419862"/>
                <a:gd name="T67" fmla="*/ 207263 h 208788"/>
                <a:gd name="T68" fmla="*/ 419862 w 419862"/>
                <a:gd name="T69" fmla="*/ 205739 h 208788"/>
                <a:gd name="T70" fmla="*/ 3048 w 419862"/>
                <a:gd name="T71" fmla="*/ 1524 h 208788"/>
                <a:gd name="T72" fmla="*/ 1524 w 419862"/>
                <a:gd name="T73" fmla="*/ 3048 h 208788"/>
                <a:gd name="T74" fmla="*/ 3048 w 419862"/>
                <a:gd name="T75" fmla="*/ 3048 h 208788"/>
                <a:gd name="T76" fmla="*/ 3048 w 419862"/>
                <a:gd name="T77" fmla="*/ 1524 h 208788"/>
                <a:gd name="T78" fmla="*/ 416814 w 419862"/>
                <a:gd name="T79" fmla="*/ 1524 h 208788"/>
                <a:gd name="T80" fmla="*/ 3048 w 419862"/>
                <a:gd name="T81" fmla="*/ 1524 h 208788"/>
                <a:gd name="T82" fmla="*/ 3048 w 419862"/>
                <a:gd name="T83" fmla="*/ 3048 h 208788"/>
                <a:gd name="T84" fmla="*/ 416814 w 419862"/>
                <a:gd name="T85" fmla="*/ 3048 h 208788"/>
                <a:gd name="T86" fmla="*/ 416814 w 419862"/>
                <a:gd name="T87" fmla="*/ 1524 h 208788"/>
                <a:gd name="T88" fmla="*/ 419862 w 419862"/>
                <a:gd name="T89" fmla="*/ 1524 h 208788"/>
                <a:gd name="T90" fmla="*/ 416814 w 419862"/>
                <a:gd name="T91" fmla="*/ 1524 h 208788"/>
                <a:gd name="T92" fmla="*/ 418338 w 419862"/>
                <a:gd name="T93" fmla="*/ 3048 h 208788"/>
                <a:gd name="T94" fmla="*/ 419862 w 419862"/>
                <a:gd name="T95" fmla="*/ 3048 h 208788"/>
                <a:gd name="T96" fmla="*/ 419862 w 419862"/>
                <a:gd name="T97" fmla="*/ 1524 h 20878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19862" h="208788">
                  <a:moveTo>
                    <a:pt x="419862" y="0"/>
                  </a:moveTo>
                  <a:lnTo>
                    <a:pt x="0" y="0"/>
                  </a:lnTo>
                  <a:lnTo>
                    <a:pt x="0" y="208026"/>
                  </a:lnTo>
                  <a:lnTo>
                    <a:pt x="762" y="208788"/>
                  </a:lnTo>
                  <a:lnTo>
                    <a:pt x="419862" y="208788"/>
                  </a:lnTo>
                  <a:lnTo>
                    <a:pt x="419862" y="207264"/>
                  </a:lnTo>
                  <a:lnTo>
                    <a:pt x="3048" y="207264"/>
                  </a:lnTo>
                  <a:lnTo>
                    <a:pt x="1524" y="205740"/>
                  </a:lnTo>
                  <a:lnTo>
                    <a:pt x="3048" y="205740"/>
                  </a:lnTo>
                  <a:lnTo>
                    <a:pt x="3048" y="3048"/>
                  </a:lnTo>
                  <a:lnTo>
                    <a:pt x="1524" y="3048"/>
                  </a:lnTo>
                  <a:lnTo>
                    <a:pt x="3048" y="1524"/>
                  </a:lnTo>
                  <a:lnTo>
                    <a:pt x="419862" y="1524"/>
                  </a:lnTo>
                  <a:lnTo>
                    <a:pt x="419862" y="0"/>
                  </a:lnTo>
                  <a:close/>
                </a:path>
                <a:path w="419862" h="208788">
                  <a:moveTo>
                    <a:pt x="3048" y="205740"/>
                  </a:moveTo>
                  <a:lnTo>
                    <a:pt x="1524" y="205740"/>
                  </a:lnTo>
                  <a:lnTo>
                    <a:pt x="3048" y="207264"/>
                  </a:lnTo>
                  <a:lnTo>
                    <a:pt x="3048" y="205740"/>
                  </a:lnTo>
                  <a:close/>
                </a:path>
                <a:path w="419862" h="208788">
                  <a:moveTo>
                    <a:pt x="416814" y="205740"/>
                  </a:moveTo>
                  <a:lnTo>
                    <a:pt x="3048" y="205740"/>
                  </a:lnTo>
                  <a:lnTo>
                    <a:pt x="3048" y="207264"/>
                  </a:lnTo>
                  <a:lnTo>
                    <a:pt x="416814" y="207264"/>
                  </a:lnTo>
                  <a:lnTo>
                    <a:pt x="416814" y="205740"/>
                  </a:lnTo>
                  <a:close/>
                </a:path>
                <a:path w="419862" h="208788">
                  <a:moveTo>
                    <a:pt x="416814" y="1524"/>
                  </a:moveTo>
                  <a:lnTo>
                    <a:pt x="416814" y="207264"/>
                  </a:lnTo>
                  <a:lnTo>
                    <a:pt x="418338" y="205740"/>
                  </a:lnTo>
                  <a:lnTo>
                    <a:pt x="419862" y="205740"/>
                  </a:lnTo>
                  <a:lnTo>
                    <a:pt x="419862" y="3048"/>
                  </a:lnTo>
                  <a:lnTo>
                    <a:pt x="418338" y="3048"/>
                  </a:lnTo>
                  <a:lnTo>
                    <a:pt x="416814" y="1524"/>
                  </a:lnTo>
                  <a:close/>
                </a:path>
                <a:path w="419862" h="208788">
                  <a:moveTo>
                    <a:pt x="419862" y="205740"/>
                  </a:moveTo>
                  <a:lnTo>
                    <a:pt x="418338" y="205740"/>
                  </a:lnTo>
                  <a:lnTo>
                    <a:pt x="416814" y="207264"/>
                  </a:lnTo>
                  <a:lnTo>
                    <a:pt x="419862" y="207264"/>
                  </a:lnTo>
                  <a:lnTo>
                    <a:pt x="419862" y="205740"/>
                  </a:lnTo>
                  <a:close/>
                </a:path>
                <a:path w="419862" h="208788">
                  <a:moveTo>
                    <a:pt x="3048" y="1524"/>
                  </a:moveTo>
                  <a:lnTo>
                    <a:pt x="1524" y="3048"/>
                  </a:lnTo>
                  <a:lnTo>
                    <a:pt x="3048" y="3048"/>
                  </a:lnTo>
                  <a:lnTo>
                    <a:pt x="3048" y="1524"/>
                  </a:lnTo>
                  <a:close/>
                </a:path>
                <a:path w="419862" h="208788">
                  <a:moveTo>
                    <a:pt x="416814" y="1524"/>
                  </a:moveTo>
                  <a:lnTo>
                    <a:pt x="3048" y="1524"/>
                  </a:lnTo>
                  <a:lnTo>
                    <a:pt x="3048" y="3048"/>
                  </a:lnTo>
                  <a:lnTo>
                    <a:pt x="416814" y="3048"/>
                  </a:lnTo>
                  <a:lnTo>
                    <a:pt x="416814" y="1524"/>
                  </a:lnTo>
                  <a:close/>
                </a:path>
                <a:path w="419862" h="208788">
                  <a:moveTo>
                    <a:pt x="419862" y="1524"/>
                  </a:moveTo>
                  <a:lnTo>
                    <a:pt x="416814" y="1524"/>
                  </a:lnTo>
                  <a:lnTo>
                    <a:pt x="418338" y="3048"/>
                  </a:lnTo>
                  <a:lnTo>
                    <a:pt x="419862" y="3048"/>
                  </a:lnTo>
                  <a:lnTo>
                    <a:pt x="419862" y="15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0433" name="object 38">
              <a:extLst>
                <a:ext uri="{FF2B5EF4-FFF2-40B4-BE49-F238E27FC236}">
                  <a16:creationId xmlns:a16="http://schemas.microsoft.com/office/drawing/2014/main" id="{AE332922-56BA-4C39-AC42-2315F313A283}"/>
                </a:ext>
              </a:extLst>
            </p:cNvPr>
            <p:cNvSpPr txBox="1">
              <a:spLocks noChangeArrowheads="1"/>
            </p:cNvSpPr>
            <p:nvPr/>
          </p:nvSpPr>
          <p:spPr bwMode="auto">
            <a:xfrm>
              <a:off x="5257799" y="7979973"/>
              <a:ext cx="378333" cy="192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925" indent="-22225"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05000"/>
                </a:lnSpc>
              </a:pPr>
              <a:r>
                <a:rPr lang="zh-CN" altLang="zh-CN" sz="1600"/>
                <a:t>服务器/AppServer</a:t>
              </a:r>
            </a:p>
          </p:txBody>
        </p:sp>
        <p:sp>
          <p:nvSpPr>
            <p:cNvPr id="60434" name="object 39">
              <a:extLst>
                <a:ext uri="{FF2B5EF4-FFF2-40B4-BE49-F238E27FC236}">
                  <a16:creationId xmlns:a16="http://schemas.microsoft.com/office/drawing/2014/main" id="{EC7E7FD3-0474-4CA6-9DE7-A6F89E4CC99C}"/>
                </a:ext>
              </a:extLst>
            </p:cNvPr>
            <p:cNvSpPr>
              <a:spLocks/>
            </p:cNvSpPr>
            <p:nvPr/>
          </p:nvSpPr>
          <p:spPr bwMode="auto">
            <a:xfrm>
              <a:off x="5440679" y="8176259"/>
              <a:ext cx="9906" cy="161544"/>
            </a:xfrm>
            <a:custGeom>
              <a:avLst/>
              <a:gdLst>
                <a:gd name="T0" fmla="*/ 2286 w 9906"/>
                <a:gd name="T1" fmla="*/ 0 h 161544"/>
                <a:gd name="T2" fmla="*/ 0 w 9906"/>
                <a:gd name="T3" fmla="*/ 161544 h 161544"/>
                <a:gd name="T4" fmla="*/ 7620 w 9906"/>
                <a:gd name="T5" fmla="*/ 161544 h 161544"/>
                <a:gd name="T6" fmla="*/ 9906 w 9906"/>
                <a:gd name="T7" fmla="*/ 762 h 161544"/>
                <a:gd name="T8" fmla="*/ 2286 w 9906"/>
                <a:gd name="T9" fmla="*/ 0 h 1615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6" h="161544">
                  <a:moveTo>
                    <a:pt x="2286" y="0"/>
                  </a:moveTo>
                  <a:lnTo>
                    <a:pt x="0" y="161544"/>
                  </a:lnTo>
                  <a:lnTo>
                    <a:pt x="7620" y="161544"/>
                  </a:lnTo>
                  <a:lnTo>
                    <a:pt x="9906" y="762"/>
                  </a:lnTo>
                  <a:lnTo>
                    <a:pt x="22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0435" name="object 40">
              <a:extLst>
                <a:ext uri="{FF2B5EF4-FFF2-40B4-BE49-F238E27FC236}">
                  <a16:creationId xmlns:a16="http://schemas.microsoft.com/office/drawing/2014/main" id="{F119B665-5B81-44E5-8290-1710F639C33A}"/>
                </a:ext>
              </a:extLst>
            </p:cNvPr>
            <p:cNvSpPr>
              <a:spLocks/>
            </p:cNvSpPr>
            <p:nvPr/>
          </p:nvSpPr>
          <p:spPr bwMode="auto">
            <a:xfrm>
              <a:off x="5440679" y="8176259"/>
              <a:ext cx="9906" cy="161544"/>
            </a:xfrm>
            <a:custGeom>
              <a:avLst/>
              <a:gdLst>
                <a:gd name="T0" fmla="*/ 2286 w 9906"/>
                <a:gd name="T1" fmla="*/ 0 h 161544"/>
                <a:gd name="T2" fmla="*/ 0 w 9906"/>
                <a:gd name="T3" fmla="*/ 161544 h 161544"/>
                <a:gd name="T4" fmla="*/ 7620 w 9906"/>
                <a:gd name="T5" fmla="*/ 161544 h 161544"/>
                <a:gd name="T6" fmla="*/ 9906 w 9906"/>
                <a:gd name="T7" fmla="*/ 762 h 161544"/>
                <a:gd name="T8" fmla="*/ 2286 w 9906"/>
                <a:gd name="T9" fmla="*/ 0 h 1615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6" h="161544">
                  <a:moveTo>
                    <a:pt x="2286" y="0"/>
                  </a:moveTo>
                  <a:lnTo>
                    <a:pt x="0" y="161544"/>
                  </a:lnTo>
                  <a:lnTo>
                    <a:pt x="7620" y="161544"/>
                  </a:lnTo>
                  <a:lnTo>
                    <a:pt x="9906" y="762"/>
                  </a:lnTo>
                  <a:lnTo>
                    <a:pt x="22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0436" name="object 41">
              <a:extLst>
                <a:ext uri="{FF2B5EF4-FFF2-40B4-BE49-F238E27FC236}">
                  <a16:creationId xmlns:a16="http://schemas.microsoft.com/office/drawing/2014/main" id="{7E356C50-DC90-4DF8-917D-ACEF4BD3CED9}"/>
                </a:ext>
              </a:extLst>
            </p:cNvPr>
            <p:cNvSpPr>
              <a:spLocks/>
            </p:cNvSpPr>
            <p:nvPr/>
          </p:nvSpPr>
          <p:spPr bwMode="auto">
            <a:xfrm>
              <a:off x="5740908" y="7946897"/>
              <a:ext cx="419862" cy="208025"/>
            </a:xfrm>
            <a:custGeom>
              <a:avLst/>
              <a:gdLst>
                <a:gd name="T0" fmla="*/ 419862 w 419862"/>
                <a:gd name="T1" fmla="*/ 0 h 208025"/>
                <a:gd name="T2" fmla="*/ 0 w 419862"/>
                <a:gd name="T3" fmla="*/ 0 h 208025"/>
                <a:gd name="T4" fmla="*/ 0 w 419862"/>
                <a:gd name="T5" fmla="*/ 208026 h 208025"/>
                <a:gd name="T6" fmla="*/ 419862 w 419862"/>
                <a:gd name="T7" fmla="*/ 208026 h 208025"/>
                <a:gd name="T8" fmla="*/ 419862 w 419862"/>
                <a:gd name="T9" fmla="*/ 206502 h 208025"/>
                <a:gd name="T10" fmla="*/ 3048 w 419862"/>
                <a:gd name="T11" fmla="*/ 206502 h 208025"/>
                <a:gd name="T12" fmla="*/ 1524 w 419862"/>
                <a:gd name="T13" fmla="*/ 204978 h 208025"/>
                <a:gd name="T14" fmla="*/ 3048 w 419862"/>
                <a:gd name="T15" fmla="*/ 204978 h 208025"/>
                <a:gd name="T16" fmla="*/ 3048 w 419862"/>
                <a:gd name="T17" fmla="*/ 3048 h 208025"/>
                <a:gd name="T18" fmla="*/ 1524 w 419862"/>
                <a:gd name="T19" fmla="*/ 3048 h 208025"/>
                <a:gd name="T20" fmla="*/ 3048 w 419862"/>
                <a:gd name="T21" fmla="*/ 1524 h 208025"/>
                <a:gd name="T22" fmla="*/ 419862 w 419862"/>
                <a:gd name="T23" fmla="*/ 1524 h 208025"/>
                <a:gd name="T24" fmla="*/ 419862 w 419862"/>
                <a:gd name="T25" fmla="*/ 0 h 208025"/>
                <a:gd name="T26" fmla="*/ 3048 w 419862"/>
                <a:gd name="T27" fmla="*/ 204978 h 208025"/>
                <a:gd name="T28" fmla="*/ 1524 w 419862"/>
                <a:gd name="T29" fmla="*/ 204978 h 208025"/>
                <a:gd name="T30" fmla="*/ 3048 w 419862"/>
                <a:gd name="T31" fmla="*/ 206502 h 208025"/>
                <a:gd name="T32" fmla="*/ 3048 w 419862"/>
                <a:gd name="T33" fmla="*/ 204978 h 208025"/>
                <a:gd name="T34" fmla="*/ 416814 w 419862"/>
                <a:gd name="T35" fmla="*/ 204978 h 208025"/>
                <a:gd name="T36" fmla="*/ 3048 w 419862"/>
                <a:gd name="T37" fmla="*/ 204978 h 208025"/>
                <a:gd name="T38" fmla="*/ 3048 w 419862"/>
                <a:gd name="T39" fmla="*/ 206502 h 208025"/>
                <a:gd name="T40" fmla="*/ 416814 w 419862"/>
                <a:gd name="T41" fmla="*/ 206502 h 208025"/>
                <a:gd name="T42" fmla="*/ 416814 w 419862"/>
                <a:gd name="T43" fmla="*/ 204978 h 208025"/>
                <a:gd name="T44" fmla="*/ 416814 w 419862"/>
                <a:gd name="T45" fmla="*/ 1524 h 208025"/>
                <a:gd name="T46" fmla="*/ 416814 w 419862"/>
                <a:gd name="T47" fmla="*/ 206502 h 208025"/>
                <a:gd name="T48" fmla="*/ 418338 w 419862"/>
                <a:gd name="T49" fmla="*/ 204978 h 208025"/>
                <a:gd name="T50" fmla="*/ 419862 w 419862"/>
                <a:gd name="T51" fmla="*/ 204978 h 208025"/>
                <a:gd name="T52" fmla="*/ 419862 w 419862"/>
                <a:gd name="T53" fmla="*/ 3048 h 208025"/>
                <a:gd name="T54" fmla="*/ 418338 w 419862"/>
                <a:gd name="T55" fmla="*/ 3048 h 208025"/>
                <a:gd name="T56" fmla="*/ 416814 w 419862"/>
                <a:gd name="T57" fmla="*/ 1524 h 208025"/>
                <a:gd name="T58" fmla="*/ 419862 w 419862"/>
                <a:gd name="T59" fmla="*/ 204978 h 208025"/>
                <a:gd name="T60" fmla="*/ 418338 w 419862"/>
                <a:gd name="T61" fmla="*/ 204978 h 208025"/>
                <a:gd name="T62" fmla="*/ 416814 w 419862"/>
                <a:gd name="T63" fmla="*/ 206502 h 208025"/>
                <a:gd name="T64" fmla="*/ 419862 w 419862"/>
                <a:gd name="T65" fmla="*/ 206502 h 208025"/>
                <a:gd name="T66" fmla="*/ 419862 w 419862"/>
                <a:gd name="T67" fmla="*/ 204978 h 208025"/>
                <a:gd name="T68" fmla="*/ 3048 w 419862"/>
                <a:gd name="T69" fmla="*/ 1524 h 208025"/>
                <a:gd name="T70" fmla="*/ 1524 w 419862"/>
                <a:gd name="T71" fmla="*/ 3048 h 208025"/>
                <a:gd name="T72" fmla="*/ 3048 w 419862"/>
                <a:gd name="T73" fmla="*/ 3048 h 208025"/>
                <a:gd name="T74" fmla="*/ 3048 w 419862"/>
                <a:gd name="T75" fmla="*/ 1524 h 208025"/>
                <a:gd name="T76" fmla="*/ 416814 w 419862"/>
                <a:gd name="T77" fmla="*/ 1524 h 208025"/>
                <a:gd name="T78" fmla="*/ 3048 w 419862"/>
                <a:gd name="T79" fmla="*/ 1524 h 208025"/>
                <a:gd name="T80" fmla="*/ 3048 w 419862"/>
                <a:gd name="T81" fmla="*/ 3048 h 208025"/>
                <a:gd name="T82" fmla="*/ 416814 w 419862"/>
                <a:gd name="T83" fmla="*/ 3048 h 208025"/>
                <a:gd name="T84" fmla="*/ 416814 w 419862"/>
                <a:gd name="T85" fmla="*/ 1524 h 208025"/>
                <a:gd name="T86" fmla="*/ 419862 w 419862"/>
                <a:gd name="T87" fmla="*/ 1524 h 208025"/>
                <a:gd name="T88" fmla="*/ 416814 w 419862"/>
                <a:gd name="T89" fmla="*/ 1524 h 208025"/>
                <a:gd name="T90" fmla="*/ 418338 w 419862"/>
                <a:gd name="T91" fmla="*/ 3048 h 208025"/>
                <a:gd name="T92" fmla="*/ 419862 w 419862"/>
                <a:gd name="T93" fmla="*/ 3048 h 208025"/>
                <a:gd name="T94" fmla="*/ 419862 w 419862"/>
                <a:gd name="T95" fmla="*/ 1524 h 20802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19862" h="208025">
                  <a:moveTo>
                    <a:pt x="419862" y="0"/>
                  </a:moveTo>
                  <a:lnTo>
                    <a:pt x="0" y="0"/>
                  </a:lnTo>
                  <a:lnTo>
                    <a:pt x="0" y="208026"/>
                  </a:lnTo>
                  <a:lnTo>
                    <a:pt x="419862" y="208026"/>
                  </a:lnTo>
                  <a:lnTo>
                    <a:pt x="419862" y="206502"/>
                  </a:lnTo>
                  <a:lnTo>
                    <a:pt x="3048" y="206502"/>
                  </a:lnTo>
                  <a:lnTo>
                    <a:pt x="1524" y="204978"/>
                  </a:lnTo>
                  <a:lnTo>
                    <a:pt x="3048" y="204978"/>
                  </a:lnTo>
                  <a:lnTo>
                    <a:pt x="3048" y="3048"/>
                  </a:lnTo>
                  <a:lnTo>
                    <a:pt x="1524" y="3048"/>
                  </a:lnTo>
                  <a:lnTo>
                    <a:pt x="3048" y="1524"/>
                  </a:lnTo>
                  <a:lnTo>
                    <a:pt x="419862" y="1524"/>
                  </a:lnTo>
                  <a:lnTo>
                    <a:pt x="419862" y="0"/>
                  </a:lnTo>
                  <a:close/>
                </a:path>
                <a:path w="419862" h="208025">
                  <a:moveTo>
                    <a:pt x="3048" y="204978"/>
                  </a:moveTo>
                  <a:lnTo>
                    <a:pt x="1524" y="204978"/>
                  </a:lnTo>
                  <a:lnTo>
                    <a:pt x="3048" y="206502"/>
                  </a:lnTo>
                  <a:lnTo>
                    <a:pt x="3048" y="204978"/>
                  </a:lnTo>
                  <a:close/>
                </a:path>
                <a:path w="419862" h="208025">
                  <a:moveTo>
                    <a:pt x="416814" y="204978"/>
                  </a:moveTo>
                  <a:lnTo>
                    <a:pt x="3048" y="204978"/>
                  </a:lnTo>
                  <a:lnTo>
                    <a:pt x="3048" y="206502"/>
                  </a:lnTo>
                  <a:lnTo>
                    <a:pt x="416814" y="206502"/>
                  </a:lnTo>
                  <a:lnTo>
                    <a:pt x="416814" y="204978"/>
                  </a:lnTo>
                  <a:close/>
                </a:path>
                <a:path w="419862" h="208025">
                  <a:moveTo>
                    <a:pt x="416814" y="1524"/>
                  </a:moveTo>
                  <a:lnTo>
                    <a:pt x="416814" y="206502"/>
                  </a:lnTo>
                  <a:lnTo>
                    <a:pt x="418338" y="204978"/>
                  </a:lnTo>
                  <a:lnTo>
                    <a:pt x="419862" y="204978"/>
                  </a:lnTo>
                  <a:lnTo>
                    <a:pt x="419862" y="3048"/>
                  </a:lnTo>
                  <a:lnTo>
                    <a:pt x="418338" y="3048"/>
                  </a:lnTo>
                  <a:lnTo>
                    <a:pt x="416814" y="1524"/>
                  </a:lnTo>
                  <a:close/>
                </a:path>
                <a:path w="419862" h="208025">
                  <a:moveTo>
                    <a:pt x="419862" y="204978"/>
                  </a:moveTo>
                  <a:lnTo>
                    <a:pt x="418338" y="204978"/>
                  </a:lnTo>
                  <a:lnTo>
                    <a:pt x="416814" y="206502"/>
                  </a:lnTo>
                  <a:lnTo>
                    <a:pt x="419862" y="206502"/>
                  </a:lnTo>
                  <a:lnTo>
                    <a:pt x="419862" y="204978"/>
                  </a:lnTo>
                  <a:close/>
                </a:path>
                <a:path w="419862" h="208025">
                  <a:moveTo>
                    <a:pt x="3048" y="1524"/>
                  </a:moveTo>
                  <a:lnTo>
                    <a:pt x="1524" y="3048"/>
                  </a:lnTo>
                  <a:lnTo>
                    <a:pt x="3048" y="3048"/>
                  </a:lnTo>
                  <a:lnTo>
                    <a:pt x="3048" y="1524"/>
                  </a:lnTo>
                  <a:close/>
                </a:path>
                <a:path w="419862" h="208025">
                  <a:moveTo>
                    <a:pt x="416814" y="1524"/>
                  </a:moveTo>
                  <a:lnTo>
                    <a:pt x="3048" y="1524"/>
                  </a:lnTo>
                  <a:lnTo>
                    <a:pt x="3048" y="3048"/>
                  </a:lnTo>
                  <a:lnTo>
                    <a:pt x="416814" y="3048"/>
                  </a:lnTo>
                  <a:lnTo>
                    <a:pt x="416814" y="1524"/>
                  </a:lnTo>
                  <a:close/>
                </a:path>
                <a:path w="419862" h="208025">
                  <a:moveTo>
                    <a:pt x="419862" y="1524"/>
                  </a:moveTo>
                  <a:lnTo>
                    <a:pt x="416814" y="1524"/>
                  </a:lnTo>
                  <a:lnTo>
                    <a:pt x="418338" y="3048"/>
                  </a:lnTo>
                  <a:lnTo>
                    <a:pt x="419862" y="3048"/>
                  </a:lnTo>
                  <a:lnTo>
                    <a:pt x="419862" y="15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0437" name="object 42">
              <a:extLst>
                <a:ext uri="{FF2B5EF4-FFF2-40B4-BE49-F238E27FC236}">
                  <a16:creationId xmlns:a16="http://schemas.microsoft.com/office/drawing/2014/main" id="{E59EF379-F81F-495C-AB44-7D3DF457FE9C}"/>
                </a:ext>
              </a:extLst>
            </p:cNvPr>
            <p:cNvSpPr txBox="1">
              <a:spLocks noChangeArrowheads="1"/>
            </p:cNvSpPr>
            <p:nvPr/>
          </p:nvSpPr>
          <p:spPr bwMode="auto">
            <a:xfrm>
              <a:off x="5762434" y="7957074"/>
              <a:ext cx="377761" cy="19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925" indent="-22225"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05000"/>
                </a:lnSpc>
              </a:pPr>
              <a:r>
                <a:rPr lang="zh-CN" altLang="zh-CN" sz="1600"/>
                <a:t>服务器/AppServer</a:t>
              </a:r>
            </a:p>
          </p:txBody>
        </p:sp>
        <p:sp>
          <p:nvSpPr>
            <p:cNvPr id="60438" name="object 43">
              <a:extLst>
                <a:ext uri="{FF2B5EF4-FFF2-40B4-BE49-F238E27FC236}">
                  <a16:creationId xmlns:a16="http://schemas.microsoft.com/office/drawing/2014/main" id="{69FE4E01-0D7A-4ADB-AA18-2198152F992D}"/>
                </a:ext>
              </a:extLst>
            </p:cNvPr>
            <p:cNvSpPr>
              <a:spLocks/>
            </p:cNvSpPr>
            <p:nvPr/>
          </p:nvSpPr>
          <p:spPr bwMode="auto">
            <a:xfrm>
              <a:off x="5945123" y="8153400"/>
              <a:ext cx="9906" cy="161544"/>
            </a:xfrm>
            <a:custGeom>
              <a:avLst/>
              <a:gdLst>
                <a:gd name="T0" fmla="*/ 2286 w 9906"/>
                <a:gd name="T1" fmla="*/ 0 h 161544"/>
                <a:gd name="T2" fmla="*/ 0 w 9906"/>
                <a:gd name="T3" fmla="*/ 161544 h 161544"/>
                <a:gd name="T4" fmla="*/ 7620 w 9906"/>
                <a:gd name="T5" fmla="*/ 161544 h 161544"/>
                <a:gd name="T6" fmla="*/ 9906 w 9906"/>
                <a:gd name="T7" fmla="*/ 762 h 161544"/>
                <a:gd name="T8" fmla="*/ 2286 w 9906"/>
                <a:gd name="T9" fmla="*/ 0 h 1615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6" h="161544">
                  <a:moveTo>
                    <a:pt x="2286" y="0"/>
                  </a:moveTo>
                  <a:lnTo>
                    <a:pt x="0" y="161544"/>
                  </a:lnTo>
                  <a:lnTo>
                    <a:pt x="7620" y="161544"/>
                  </a:lnTo>
                  <a:lnTo>
                    <a:pt x="9906" y="762"/>
                  </a:lnTo>
                  <a:lnTo>
                    <a:pt x="22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0439" name="object 44">
              <a:extLst>
                <a:ext uri="{FF2B5EF4-FFF2-40B4-BE49-F238E27FC236}">
                  <a16:creationId xmlns:a16="http://schemas.microsoft.com/office/drawing/2014/main" id="{7849C884-333C-4612-85BB-F3F3097F019B}"/>
                </a:ext>
              </a:extLst>
            </p:cNvPr>
            <p:cNvSpPr>
              <a:spLocks/>
            </p:cNvSpPr>
            <p:nvPr/>
          </p:nvSpPr>
          <p:spPr bwMode="auto">
            <a:xfrm>
              <a:off x="5945123" y="8153400"/>
              <a:ext cx="9906" cy="161544"/>
            </a:xfrm>
            <a:custGeom>
              <a:avLst/>
              <a:gdLst>
                <a:gd name="T0" fmla="*/ 2286 w 9906"/>
                <a:gd name="T1" fmla="*/ 0 h 161544"/>
                <a:gd name="T2" fmla="*/ 0 w 9906"/>
                <a:gd name="T3" fmla="*/ 161544 h 161544"/>
                <a:gd name="T4" fmla="*/ 7620 w 9906"/>
                <a:gd name="T5" fmla="*/ 161544 h 161544"/>
                <a:gd name="T6" fmla="*/ 9906 w 9906"/>
                <a:gd name="T7" fmla="*/ 762 h 161544"/>
                <a:gd name="T8" fmla="*/ 2286 w 9906"/>
                <a:gd name="T9" fmla="*/ 0 h 1615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6" h="161544">
                  <a:moveTo>
                    <a:pt x="2286" y="0"/>
                  </a:moveTo>
                  <a:lnTo>
                    <a:pt x="0" y="161544"/>
                  </a:lnTo>
                  <a:lnTo>
                    <a:pt x="7620" y="161544"/>
                  </a:lnTo>
                  <a:lnTo>
                    <a:pt x="9906" y="762"/>
                  </a:lnTo>
                  <a:lnTo>
                    <a:pt x="22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0440" name="object 45">
              <a:extLst>
                <a:ext uri="{FF2B5EF4-FFF2-40B4-BE49-F238E27FC236}">
                  <a16:creationId xmlns:a16="http://schemas.microsoft.com/office/drawing/2014/main" id="{669EB1FF-15D6-403F-B67C-473E0D3B462D}"/>
                </a:ext>
              </a:extLst>
            </p:cNvPr>
            <p:cNvSpPr>
              <a:spLocks/>
            </p:cNvSpPr>
            <p:nvPr/>
          </p:nvSpPr>
          <p:spPr bwMode="auto">
            <a:xfrm>
              <a:off x="4107941" y="8496300"/>
              <a:ext cx="431291" cy="121157"/>
            </a:xfrm>
            <a:custGeom>
              <a:avLst/>
              <a:gdLst>
                <a:gd name="T0" fmla="*/ 430530 w 431291"/>
                <a:gd name="T1" fmla="*/ 0 h 121157"/>
                <a:gd name="T2" fmla="*/ 0 w 431291"/>
                <a:gd name="T3" fmla="*/ 0 h 121157"/>
                <a:gd name="T4" fmla="*/ 0 w 431291"/>
                <a:gd name="T5" fmla="*/ 121158 h 121157"/>
                <a:gd name="T6" fmla="*/ 430530 w 431291"/>
                <a:gd name="T7" fmla="*/ 121158 h 121157"/>
                <a:gd name="T8" fmla="*/ 431292 w 431291"/>
                <a:gd name="T9" fmla="*/ 120396 h 121157"/>
                <a:gd name="T10" fmla="*/ 431292 w 431291"/>
                <a:gd name="T11" fmla="*/ 119634 h 121157"/>
                <a:gd name="T12" fmla="*/ 3048 w 431291"/>
                <a:gd name="T13" fmla="*/ 119634 h 121157"/>
                <a:gd name="T14" fmla="*/ 1524 w 431291"/>
                <a:gd name="T15" fmla="*/ 118110 h 121157"/>
                <a:gd name="T16" fmla="*/ 3048 w 431291"/>
                <a:gd name="T17" fmla="*/ 118110 h 121157"/>
                <a:gd name="T18" fmla="*/ 3048 w 431291"/>
                <a:gd name="T19" fmla="*/ 3048 h 121157"/>
                <a:gd name="T20" fmla="*/ 1524 w 431291"/>
                <a:gd name="T21" fmla="*/ 3048 h 121157"/>
                <a:gd name="T22" fmla="*/ 3048 w 431291"/>
                <a:gd name="T23" fmla="*/ 1524 h 121157"/>
                <a:gd name="T24" fmla="*/ 431292 w 431291"/>
                <a:gd name="T25" fmla="*/ 1524 h 121157"/>
                <a:gd name="T26" fmla="*/ 431292 w 431291"/>
                <a:gd name="T27" fmla="*/ 762 h 121157"/>
                <a:gd name="T28" fmla="*/ 430530 w 431291"/>
                <a:gd name="T29" fmla="*/ 0 h 121157"/>
                <a:gd name="T30" fmla="*/ 3048 w 431291"/>
                <a:gd name="T31" fmla="*/ 118110 h 121157"/>
                <a:gd name="T32" fmla="*/ 1524 w 431291"/>
                <a:gd name="T33" fmla="*/ 118110 h 121157"/>
                <a:gd name="T34" fmla="*/ 3048 w 431291"/>
                <a:gd name="T35" fmla="*/ 119634 h 121157"/>
                <a:gd name="T36" fmla="*/ 3048 w 431291"/>
                <a:gd name="T37" fmla="*/ 118110 h 121157"/>
                <a:gd name="T38" fmla="*/ 428244 w 431291"/>
                <a:gd name="T39" fmla="*/ 118110 h 121157"/>
                <a:gd name="T40" fmla="*/ 3048 w 431291"/>
                <a:gd name="T41" fmla="*/ 118110 h 121157"/>
                <a:gd name="T42" fmla="*/ 3048 w 431291"/>
                <a:gd name="T43" fmla="*/ 119634 h 121157"/>
                <a:gd name="T44" fmla="*/ 428244 w 431291"/>
                <a:gd name="T45" fmla="*/ 119634 h 121157"/>
                <a:gd name="T46" fmla="*/ 428244 w 431291"/>
                <a:gd name="T47" fmla="*/ 118110 h 121157"/>
                <a:gd name="T48" fmla="*/ 428244 w 431291"/>
                <a:gd name="T49" fmla="*/ 1524 h 121157"/>
                <a:gd name="T50" fmla="*/ 428244 w 431291"/>
                <a:gd name="T51" fmla="*/ 119634 h 121157"/>
                <a:gd name="T52" fmla="*/ 429768 w 431291"/>
                <a:gd name="T53" fmla="*/ 118110 h 121157"/>
                <a:gd name="T54" fmla="*/ 431292 w 431291"/>
                <a:gd name="T55" fmla="*/ 118110 h 121157"/>
                <a:gd name="T56" fmla="*/ 431292 w 431291"/>
                <a:gd name="T57" fmla="*/ 3048 h 121157"/>
                <a:gd name="T58" fmla="*/ 429768 w 431291"/>
                <a:gd name="T59" fmla="*/ 3048 h 121157"/>
                <a:gd name="T60" fmla="*/ 428244 w 431291"/>
                <a:gd name="T61" fmla="*/ 1524 h 121157"/>
                <a:gd name="T62" fmla="*/ 431292 w 431291"/>
                <a:gd name="T63" fmla="*/ 118110 h 121157"/>
                <a:gd name="T64" fmla="*/ 429768 w 431291"/>
                <a:gd name="T65" fmla="*/ 118110 h 121157"/>
                <a:gd name="T66" fmla="*/ 428244 w 431291"/>
                <a:gd name="T67" fmla="*/ 119634 h 121157"/>
                <a:gd name="T68" fmla="*/ 431292 w 431291"/>
                <a:gd name="T69" fmla="*/ 119634 h 121157"/>
                <a:gd name="T70" fmla="*/ 431292 w 431291"/>
                <a:gd name="T71" fmla="*/ 118110 h 121157"/>
                <a:gd name="T72" fmla="*/ 3048 w 431291"/>
                <a:gd name="T73" fmla="*/ 1524 h 121157"/>
                <a:gd name="T74" fmla="*/ 1524 w 431291"/>
                <a:gd name="T75" fmla="*/ 3048 h 121157"/>
                <a:gd name="T76" fmla="*/ 3048 w 431291"/>
                <a:gd name="T77" fmla="*/ 3048 h 121157"/>
                <a:gd name="T78" fmla="*/ 3048 w 431291"/>
                <a:gd name="T79" fmla="*/ 1524 h 121157"/>
                <a:gd name="T80" fmla="*/ 428244 w 431291"/>
                <a:gd name="T81" fmla="*/ 1524 h 121157"/>
                <a:gd name="T82" fmla="*/ 3048 w 431291"/>
                <a:gd name="T83" fmla="*/ 1524 h 121157"/>
                <a:gd name="T84" fmla="*/ 3048 w 431291"/>
                <a:gd name="T85" fmla="*/ 3048 h 121157"/>
                <a:gd name="T86" fmla="*/ 428244 w 431291"/>
                <a:gd name="T87" fmla="*/ 3048 h 121157"/>
                <a:gd name="T88" fmla="*/ 428244 w 431291"/>
                <a:gd name="T89" fmla="*/ 1524 h 121157"/>
                <a:gd name="T90" fmla="*/ 431292 w 431291"/>
                <a:gd name="T91" fmla="*/ 1524 h 121157"/>
                <a:gd name="T92" fmla="*/ 428244 w 431291"/>
                <a:gd name="T93" fmla="*/ 1524 h 121157"/>
                <a:gd name="T94" fmla="*/ 429768 w 431291"/>
                <a:gd name="T95" fmla="*/ 3048 h 121157"/>
                <a:gd name="T96" fmla="*/ 431292 w 431291"/>
                <a:gd name="T97" fmla="*/ 3048 h 121157"/>
                <a:gd name="T98" fmla="*/ 431292 w 431291"/>
                <a:gd name="T99" fmla="*/ 1524 h 12115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31291" h="121157">
                  <a:moveTo>
                    <a:pt x="430530" y="0"/>
                  </a:moveTo>
                  <a:lnTo>
                    <a:pt x="0" y="0"/>
                  </a:lnTo>
                  <a:lnTo>
                    <a:pt x="0" y="121158"/>
                  </a:lnTo>
                  <a:lnTo>
                    <a:pt x="430530" y="121158"/>
                  </a:lnTo>
                  <a:lnTo>
                    <a:pt x="431292" y="120396"/>
                  </a:lnTo>
                  <a:lnTo>
                    <a:pt x="431292" y="119634"/>
                  </a:lnTo>
                  <a:lnTo>
                    <a:pt x="3048" y="119634"/>
                  </a:lnTo>
                  <a:lnTo>
                    <a:pt x="1524" y="118110"/>
                  </a:lnTo>
                  <a:lnTo>
                    <a:pt x="3048" y="118110"/>
                  </a:lnTo>
                  <a:lnTo>
                    <a:pt x="3048" y="3048"/>
                  </a:lnTo>
                  <a:lnTo>
                    <a:pt x="1524" y="3048"/>
                  </a:lnTo>
                  <a:lnTo>
                    <a:pt x="3048" y="1524"/>
                  </a:lnTo>
                  <a:lnTo>
                    <a:pt x="431292" y="1524"/>
                  </a:lnTo>
                  <a:lnTo>
                    <a:pt x="431292" y="762"/>
                  </a:lnTo>
                  <a:lnTo>
                    <a:pt x="430530" y="0"/>
                  </a:lnTo>
                  <a:close/>
                </a:path>
                <a:path w="431291" h="121157">
                  <a:moveTo>
                    <a:pt x="3048" y="118110"/>
                  </a:moveTo>
                  <a:lnTo>
                    <a:pt x="1524" y="118110"/>
                  </a:lnTo>
                  <a:lnTo>
                    <a:pt x="3048" y="119634"/>
                  </a:lnTo>
                  <a:lnTo>
                    <a:pt x="3048" y="118110"/>
                  </a:lnTo>
                  <a:close/>
                </a:path>
                <a:path w="431291" h="121157">
                  <a:moveTo>
                    <a:pt x="428244" y="118110"/>
                  </a:moveTo>
                  <a:lnTo>
                    <a:pt x="3048" y="118110"/>
                  </a:lnTo>
                  <a:lnTo>
                    <a:pt x="3048" y="119634"/>
                  </a:lnTo>
                  <a:lnTo>
                    <a:pt x="428244" y="119634"/>
                  </a:lnTo>
                  <a:lnTo>
                    <a:pt x="428244" y="118110"/>
                  </a:lnTo>
                  <a:close/>
                </a:path>
                <a:path w="431291" h="121157">
                  <a:moveTo>
                    <a:pt x="428244" y="1524"/>
                  </a:moveTo>
                  <a:lnTo>
                    <a:pt x="428244" y="119634"/>
                  </a:lnTo>
                  <a:lnTo>
                    <a:pt x="429768" y="118110"/>
                  </a:lnTo>
                  <a:lnTo>
                    <a:pt x="431292" y="118110"/>
                  </a:lnTo>
                  <a:lnTo>
                    <a:pt x="431292" y="3048"/>
                  </a:lnTo>
                  <a:lnTo>
                    <a:pt x="429768" y="3048"/>
                  </a:lnTo>
                  <a:lnTo>
                    <a:pt x="428244" y="1524"/>
                  </a:lnTo>
                  <a:close/>
                </a:path>
                <a:path w="431291" h="121157">
                  <a:moveTo>
                    <a:pt x="431292" y="118110"/>
                  </a:moveTo>
                  <a:lnTo>
                    <a:pt x="429768" y="118110"/>
                  </a:lnTo>
                  <a:lnTo>
                    <a:pt x="428244" y="119634"/>
                  </a:lnTo>
                  <a:lnTo>
                    <a:pt x="431292" y="119634"/>
                  </a:lnTo>
                  <a:lnTo>
                    <a:pt x="431292" y="118110"/>
                  </a:lnTo>
                  <a:close/>
                </a:path>
                <a:path w="431291" h="121157">
                  <a:moveTo>
                    <a:pt x="3048" y="1524"/>
                  </a:moveTo>
                  <a:lnTo>
                    <a:pt x="1524" y="3048"/>
                  </a:lnTo>
                  <a:lnTo>
                    <a:pt x="3048" y="3048"/>
                  </a:lnTo>
                  <a:lnTo>
                    <a:pt x="3048" y="1524"/>
                  </a:lnTo>
                  <a:close/>
                </a:path>
                <a:path w="431291" h="121157">
                  <a:moveTo>
                    <a:pt x="428244" y="1524"/>
                  </a:moveTo>
                  <a:lnTo>
                    <a:pt x="3048" y="1524"/>
                  </a:lnTo>
                  <a:lnTo>
                    <a:pt x="3048" y="3048"/>
                  </a:lnTo>
                  <a:lnTo>
                    <a:pt x="428244" y="3048"/>
                  </a:lnTo>
                  <a:lnTo>
                    <a:pt x="428244" y="1524"/>
                  </a:lnTo>
                  <a:close/>
                </a:path>
                <a:path w="431291" h="121157">
                  <a:moveTo>
                    <a:pt x="431292" y="1524"/>
                  </a:moveTo>
                  <a:lnTo>
                    <a:pt x="428244" y="1524"/>
                  </a:lnTo>
                  <a:lnTo>
                    <a:pt x="429768" y="3048"/>
                  </a:lnTo>
                  <a:lnTo>
                    <a:pt x="431292" y="3048"/>
                  </a:lnTo>
                  <a:lnTo>
                    <a:pt x="431292" y="15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3" name="object 46">
              <a:extLst>
                <a:ext uri="{FF2B5EF4-FFF2-40B4-BE49-F238E27FC236}">
                  <a16:creationId xmlns:a16="http://schemas.microsoft.com/office/drawing/2014/main" id="{A027EBEF-9E3A-4291-855C-70915AB1467C}"/>
                </a:ext>
              </a:extLst>
            </p:cNvPr>
            <p:cNvSpPr txBox="1"/>
            <p:nvPr/>
          </p:nvSpPr>
          <p:spPr>
            <a:xfrm>
              <a:off x="4128515" y="8510996"/>
              <a:ext cx="388620" cy="101044"/>
            </a:xfrm>
            <a:prstGeom prst="rect">
              <a:avLst/>
            </a:prstGeom>
          </p:spPr>
          <p:txBody>
            <a:bodyPr lIns="0" tIns="0" rIns="0" bIns="0"/>
            <a:lstStyle/>
            <a:p>
              <a:pPr marL="12700" fontAlgn="auto">
                <a:spcBef>
                  <a:spcPts val="0"/>
                </a:spcBef>
                <a:spcAft>
                  <a:spcPts val="0"/>
                </a:spcAft>
                <a:defRPr/>
              </a:pPr>
              <a:r>
                <a:rPr sz="1600" spc="5" dirty="0">
                  <a:latin typeface="Calibri"/>
                  <a:ea typeface="+mn-ea"/>
                  <a:cs typeface="Calibri"/>
                </a:rPr>
                <a:t>Mem</a:t>
              </a:r>
              <a:r>
                <a:rPr sz="1600" spc="-5" dirty="0">
                  <a:latin typeface="Calibri"/>
                  <a:ea typeface="+mn-ea"/>
                  <a:cs typeface="Calibri"/>
                </a:rPr>
                <a:t>C</a:t>
              </a:r>
              <a:r>
                <a:rPr sz="1600" spc="5" dirty="0">
                  <a:latin typeface="Calibri"/>
                  <a:ea typeface="+mn-ea"/>
                  <a:cs typeface="Calibri"/>
                </a:rPr>
                <a:t>一个</a:t>
              </a:r>
              <a:r>
                <a:rPr sz="1600" dirty="0">
                  <a:latin typeface="Calibri"/>
                  <a:ea typeface="+mn-ea"/>
                  <a:cs typeface="Calibri"/>
                </a:rPr>
                <a:t>ched</a:t>
              </a:r>
              <a:endParaRPr sz="1600">
                <a:latin typeface="Calibri"/>
                <a:ea typeface="+mn-ea"/>
                <a:cs typeface="Calibri"/>
              </a:endParaRPr>
            </a:p>
          </p:txBody>
        </p:sp>
        <p:sp>
          <p:nvSpPr>
            <p:cNvPr id="60442" name="object 47">
              <a:extLst>
                <a:ext uri="{FF2B5EF4-FFF2-40B4-BE49-F238E27FC236}">
                  <a16:creationId xmlns:a16="http://schemas.microsoft.com/office/drawing/2014/main" id="{B23DB693-D0EF-48FA-A16B-2EB0E4DF8F65}"/>
                </a:ext>
              </a:extLst>
            </p:cNvPr>
            <p:cNvSpPr>
              <a:spLocks/>
            </p:cNvSpPr>
            <p:nvPr/>
          </p:nvSpPr>
          <p:spPr bwMode="auto">
            <a:xfrm>
              <a:off x="4316729" y="8337804"/>
              <a:ext cx="10668" cy="160781"/>
            </a:xfrm>
            <a:custGeom>
              <a:avLst/>
              <a:gdLst>
                <a:gd name="T0" fmla="*/ 10668 w 10668"/>
                <a:gd name="T1" fmla="*/ 0 h 160781"/>
                <a:gd name="T2" fmla="*/ 2286 w 10668"/>
                <a:gd name="T3" fmla="*/ 0 h 160781"/>
                <a:gd name="T4" fmla="*/ 0 w 10668"/>
                <a:gd name="T5" fmla="*/ 160782 h 160781"/>
                <a:gd name="T6" fmla="*/ 8382 w 10668"/>
                <a:gd name="T7" fmla="*/ 160782 h 160781"/>
                <a:gd name="T8" fmla="*/ 10668 w 10668"/>
                <a:gd name="T9" fmla="*/ 0 h 1607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68" h="160781">
                  <a:moveTo>
                    <a:pt x="10668" y="0"/>
                  </a:moveTo>
                  <a:lnTo>
                    <a:pt x="2286" y="0"/>
                  </a:lnTo>
                  <a:lnTo>
                    <a:pt x="0" y="160782"/>
                  </a:lnTo>
                  <a:lnTo>
                    <a:pt x="8382" y="160782"/>
                  </a:lnTo>
                  <a:lnTo>
                    <a:pt x="106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0443" name="object 48">
              <a:extLst>
                <a:ext uri="{FF2B5EF4-FFF2-40B4-BE49-F238E27FC236}">
                  <a16:creationId xmlns:a16="http://schemas.microsoft.com/office/drawing/2014/main" id="{0A0CCD38-5124-4D07-B592-333A299AA7A2}"/>
                </a:ext>
              </a:extLst>
            </p:cNvPr>
            <p:cNvSpPr>
              <a:spLocks/>
            </p:cNvSpPr>
            <p:nvPr/>
          </p:nvSpPr>
          <p:spPr bwMode="auto">
            <a:xfrm>
              <a:off x="4316729" y="8337804"/>
              <a:ext cx="10668" cy="160781"/>
            </a:xfrm>
            <a:custGeom>
              <a:avLst/>
              <a:gdLst>
                <a:gd name="T0" fmla="*/ 10668 w 10668"/>
                <a:gd name="T1" fmla="*/ 0 h 160781"/>
                <a:gd name="T2" fmla="*/ 2286 w 10668"/>
                <a:gd name="T3" fmla="*/ 0 h 160781"/>
                <a:gd name="T4" fmla="*/ 0 w 10668"/>
                <a:gd name="T5" fmla="*/ 160782 h 160781"/>
                <a:gd name="T6" fmla="*/ 8382 w 10668"/>
                <a:gd name="T7" fmla="*/ 160782 h 160781"/>
                <a:gd name="T8" fmla="*/ 10668 w 10668"/>
                <a:gd name="T9" fmla="*/ 0 h 1607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68" h="160781">
                  <a:moveTo>
                    <a:pt x="10668" y="0"/>
                  </a:moveTo>
                  <a:lnTo>
                    <a:pt x="2286" y="0"/>
                  </a:lnTo>
                  <a:lnTo>
                    <a:pt x="0" y="160782"/>
                  </a:lnTo>
                  <a:lnTo>
                    <a:pt x="8382" y="160782"/>
                  </a:lnTo>
                  <a:lnTo>
                    <a:pt x="106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0444" name="object 49">
              <a:extLst>
                <a:ext uri="{FF2B5EF4-FFF2-40B4-BE49-F238E27FC236}">
                  <a16:creationId xmlns:a16="http://schemas.microsoft.com/office/drawing/2014/main" id="{DF4BC23B-5BE9-4C2D-8631-0B25D91951F9}"/>
                </a:ext>
              </a:extLst>
            </p:cNvPr>
            <p:cNvSpPr>
              <a:spLocks/>
            </p:cNvSpPr>
            <p:nvPr/>
          </p:nvSpPr>
          <p:spPr bwMode="auto">
            <a:xfrm>
              <a:off x="4594859" y="8496300"/>
              <a:ext cx="431291" cy="121157"/>
            </a:xfrm>
            <a:custGeom>
              <a:avLst/>
              <a:gdLst>
                <a:gd name="T0" fmla="*/ 430530 w 431291"/>
                <a:gd name="T1" fmla="*/ 0 h 121157"/>
                <a:gd name="T2" fmla="*/ 762 w 431291"/>
                <a:gd name="T3" fmla="*/ 0 h 121157"/>
                <a:gd name="T4" fmla="*/ 0 w 431291"/>
                <a:gd name="T5" fmla="*/ 762 h 121157"/>
                <a:gd name="T6" fmla="*/ 0 w 431291"/>
                <a:gd name="T7" fmla="*/ 120396 h 121157"/>
                <a:gd name="T8" fmla="*/ 762 w 431291"/>
                <a:gd name="T9" fmla="*/ 121158 h 121157"/>
                <a:gd name="T10" fmla="*/ 430530 w 431291"/>
                <a:gd name="T11" fmla="*/ 121158 h 121157"/>
                <a:gd name="T12" fmla="*/ 431292 w 431291"/>
                <a:gd name="T13" fmla="*/ 120396 h 121157"/>
                <a:gd name="T14" fmla="*/ 431292 w 431291"/>
                <a:gd name="T15" fmla="*/ 119634 h 121157"/>
                <a:gd name="T16" fmla="*/ 3048 w 431291"/>
                <a:gd name="T17" fmla="*/ 119634 h 121157"/>
                <a:gd name="T18" fmla="*/ 1524 w 431291"/>
                <a:gd name="T19" fmla="*/ 118110 h 121157"/>
                <a:gd name="T20" fmla="*/ 3048 w 431291"/>
                <a:gd name="T21" fmla="*/ 118110 h 121157"/>
                <a:gd name="T22" fmla="*/ 3048 w 431291"/>
                <a:gd name="T23" fmla="*/ 3048 h 121157"/>
                <a:gd name="T24" fmla="*/ 1524 w 431291"/>
                <a:gd name="T25" fmla="*/ 3048 h 121157"/>
                <a:gd name="T26" fmla="*/ 3048 w 431291"/>
                <a:gd name="T27" fmla="*/ 1524 h 121157"/>
                <a:gd name="T28" fmla="*/ 431292 w 431291"/>
                <a:gd name="T29" fmla="*/ 1524 h 121157"/>
                <a:gd name="T30" fmla="*/ 431292 w 431291"/>
                <a:gd name="T31" fmla="*/ 762 h 121157"/>
                <a:gd name="T32" fmla="*/ 430530 w 431291"/>
                <a:gd name="T33" fmla="*/ 0 h 121157"/>
                <a:gd name="T34" fmla="*/ 3048 w 431291"/>
                <a:gd name="T35" fmla="*/ 118110 h 121157"/>
                <a:gd name="T36" fmla="*/ 1524 w 431291"/>
                <a:gd name="T37" fmla="*/ 118110 h 121157"/>
                <a:gd name="T38" fmla="*/ 3048 w 431291"/>
                <a:gd name="T39" fmla="*/ 119634 h 121157"/>
                <a:gd name="T40" fmla="*/ 3048 w 431291"/>
                <a:gd name="T41" fmla="*/ 118110 h 121157"/>
                <a:gd name="T42" fmla="*/ 428244 w 431291"/>
                <a:gd name="T43" fmla="*/ 118110 h 121157"/>
                <a:gd name="T44" fmla="*/ 3048 w 431291"/>
                <a:gd name="T45" fmla="*/ 118110 h 121157"/>
                <a:gd name="T46" fmla="*/ 3048 w 431291"/>
                <a:gd name="T47" fmla="*/ 119634 h 121157"/>
                <a:gd name="T48" fmla="*/ 428244 w 431291"/>
                <a:gd name="T49" fmla="*/ 119634 h 121157"/>
                <a:gd name="T50" fmla="*/ 428244 w 431291"/>
                <a:gd name="T51" fmla="*/ 118110 h 121157"/>
                <a:gd name="T52" fmla="*/ 428244 w 431291"/>
                <a:gd name="T53" fmla="*/ 1524 h 121157"/>
                <a:gd name="T54" fmla="*/ 428244 w 431291"/>
                <a:gd name="T55" fmla="*/ 119634 h 121157"/>
                <a:gd name="T56" fmla="*/ 429768 w 431291"/>
                <a:gd name="T57" fmla="*/ 118110 h 121157"/>
                <a:gd name="T58" fmla="*/ 431292 w 431291"/>
                <a:gd name="T59" fmla="*/ 118110 h 121157"/>
                <a:gd name="T60" fmla="*/ 431292 w 431291"/>
                <a:gd name="T61" fmla="*/ 3048 h 121157"/>
                <a:gd name="T62" fmla="*/ 429768 w 431291"/>
                <a:gd name="T63" fmla="*/ 3048 h 121157"/>
                <a:gd name="T64" fmla="*/ 428244 w 431291"/>
                <a:gd name="T65" fmla="*/ 1524 h 121157"/>
                <a:gd name="T66" fmla="*/ 431292 w 431291"/>
                <a:gd name="T67" fmla="*/ 118110 h 121157"/>
                <a:gd name="T68" fmla="*/ 429768 w 431291"/>
                <a:gd name="T69" fmla="*/ 118110 h 121157"/>
                <a:gd name="T70" fmla="*/ 428244 w 431291"/>
                <a:gd name="T71" fmla="*/ 119634 h 121157"/>
                <a:gd name="T72" fmla="*/ 431292 w 431291"/>
                <a:gd name="T73" fmla="*/ 119634 h 121157"/>
                <a:gd name="T74" fmla="*/ 431292 w 431291"/>
                <a:gd name="T75" fmla="*/ 118110 h 121157"/>
                <a:gd name="T76" fmla="*/ 3048 w 431291"/>
                <a:gd name="T77" fmla="*/ 1524 h 121157"/>
                <a:gd name="T78" fmla="*/ 1524 w 431291"/>
                <a:gd name="T79" fmla="*/ 3048 h 121157"/>
                <a:gd name="T80" fmla="*/ 3048 w 431291"/>
                <a:gd name="T81" fmla="*/ 3048 h 121157"/>
                <a:gd name="T82" fmla="*/ 3048 w 431291"/>
                <a:gd name="T83" fmla="*/ 1524 h 121157"/>
                <a:gd name="T84" fmla="*/ 428244 w 431291"/>
                <a:gd name="T85" fmla="*/ 1524 h 121157"/>
                <a:gd name="T86" fmla="*/ 3048 w 431291"/>
                <a:gd name="T87" fmla="*/ 1524 h 121157"/>
                <a:gd name="T88" fmla="*/ 3048 w 431291"/>
                <a:gd name="T89" fmla="*/ 3048 h 121157"/>
                <a:gd name="T90" fmla="*/ 428244 w 431291"/>
                <a:gd name="T91" fmla="*/ 3048 h 121157"/>
                <a:gd name="T92" fmla="*/ 428244 w 431291"/>
                <a:gd name="T93" fmla="*/ 1524 h 121157"/>
                <a:gd name="T94" fmla="*/ 431292 w 431291"/>
                <a:gd name="T95" fmla="*/ 1524 h 121157"/>
                <a:gd name="T96" fmla="*/ 428244 w 431291"/>
                <a:gd name="T97" fmla="*/ 1524 h 121157"/>
                <a:gd name="T98" fmla="*/ 429768 w 431291"/>
                <a:gd name="T99" fmla="*/ 3048 h 121157"/>
                <a:gd name="T100" fmla="*/ 431292 w 431291"/>
                <a:gd name="T101" fmla="*/ 3048 h 121157"/>
                <a:gd name="T102" fmla="*/ 431292 w 431291"/>
                <a:gd name="T103" fmla="*/ 1524 h 12115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31291" h="121157">
                  <a:moveTo>
                    <a:pt x="430530" y="0"/>
                  </a:moveTo>
                  <a:lnTo>
                    <a:pt x="762" y="0"/>
                  </a:lnTo>
                  <a:lnTo>
                    <a:pt x="0" y="762"/>
                  </a:lnTo>
                  <a:lnTo>
                    <a:pt x="0" y="120396"/>
                  </a:lnTo>
                  <a:lnTo>
                    <a:pt x="762" y="121158"/>
                  </a:lnTo>
                  <a:lnTo>
                    <a:pt x="430530" y="121158"/>
                  </a:lnTo>
                  <a:lnTo>
                    <a:pt x="431292" y="120396"/>
                  </a:lnTo>
                  <a:lnTo>
                    <a:pt x="431292" y="119634"/>
                  </a:lnTo>
                  <a:lnTo>
                    <a:pt x="3048" y="119634"/>
                  </a:lnTo>
                  <a:lnTo>
                    <a:pt x="1524" y="118110"/>
                  </a:lnTo>
                  <a:lnTo>
                    <a:pt x="3048" y="118110"/>
                  </a:lnTo>
                  <a:lnTo>
                    <a:pt x="3048" y="3048"/>
                  </a:lnTo>
                  <a:lnTo>
                    <a:pt x="1524" y="3048"/>
                  </a:lnTo>
                  <a:lnTo>
                    <a:pt x="3048" y="1524"/>
                  </a:lnTo>
                  <a:lnTo>
                    <a:pt x="431292" y="1524"/>
                  </a:lnTo>
                  <a:lnTo>
                    <a:pt x="431292" y="762"/>
                  </a:lnTo>
                  <a:lnTo>
                    <a:pt x="430530" y="0"/>
                  </a:lnTo>
                  <a:close/>
                </a:path>
                <a:path w="431291" h="121157">
                  <a:moveTo>
                    <a:pt x="3048" y="118110"/>
                  </a:moveTo>
                  <a:lnTo>
                    <a:pt x="1524" y="118110"/>
                  </a:lnTo>
                  <a:lnTo>
                    <a:pt x="3048" y="119634"/>
                  </a:lnTo>
                  <a:lnTo>
                    <a:pt x="3048" y="118110"/>
                  </a:lnTo>
                  <a:close/>
                </a:path>
                <a:path w="431291" h="121157">
                  <a:moveTo>
                    <a:pt x="428244" y="118110"/>
                  </a:moveTo>
                  <a:lnTo>
                    <a:pt x="3048" y="118110"/>
                  </a:lnTo>
                  <a:lnTo>
                    <a:pt x="3048" y="119634"/>
                  </a:lnTo>
                  <a:lnTo>
                    <a:pt x="428244" y="119634"/>
                  </a:lnTo>
                  <a:lnTo>
                    <a:pt x="428244" y="118110"/>
                  </a:lnTo>
                  <a:close/>
                </a:path>
                <a:path w="431291" h="121157">
                  <a:moveTo>
                    <a:pt x="428244" y="1524"/>
                  </a:moveTo>
                  <a:lnTo>
                    <a:pt x="428244" y="119634"/>
                  </a:lnTo>
                  <a:lnTo>
                    <a:pt x="429768" y="118110"/>
                  </a:lnTo>
                  <a:lnTo>
                    <a:pt x="431292" y="118110"/>
                  </a:lnTo>
                  <a:lnTo>
                    <a:pt x="431292" y="3048"/>
                  </a:lnTo>
                  <a:lnTo>
                    <a:pt x="429768" y="3048"/>
                  </a:lnTo>
                  <a:lnTo>
                    <a:pt x="428244" y="1524"/>
                  </a:lnTo>
                  <a:close/>
                </a:path>
                <a:path w="431291" h="121157">
                  <a:moveTo>
                    <a:pt x="431292" y="118110"/>
                  </a:moveTo>
                  <a:lnTo>
                    <a:pt x="429768" y="118110"/>
                  </a:lnTo>
                  <a:lnTo>
                    <a:pt x="428244" y="119634"/>
                  </a:lnTo>
                  <a:lnTo>
                    <a:pt x="431292" y="119634"/>
                  </a:lnTo>
                  <a:lnTo>
                    <a:pt x="431292" y="118110"/>
                  </a:lnTo>
                  <a:close/>
                </a:path>
                <a:path w="431291" h="121157">
                  <a:moveTo>
                    <a:pt x="3048" y="1524"/>
                  </a:moveTo>
                  <a:lnTo>
                    <a:pt x="1524" y="3048"/>
                  </a:lnTo>
                  <a:lnTo>
                    <a:pt x="3048" y="3048"/>
                  </a:lnTo>
                  <a:lnTo>
                    <a:pt x="3048" y="1524"/>
                  </a:lnTo>
                  <a:close/>
                </a:path>
                <a:path w="431291" h="121157">
                  <a:moveTo>
                    <a:pt x="428244" y="1524"/>
                  </a:moveTo>
                  <a:lnTo>
                    <a:pt x="3048" y="1524"/>
                  </a:lnTo>
                  <a:lnTo>
                    <a:pt x="3048" y="3048"/>
                  </a:lnTo>
                  <a:lnTo>
                    <a:pt x="428244" y="3048"/>
                  </a:lnTo>
                  <a:lnTo>
                    <a:pt x="428244" y="1524"/>
                  </a:lnTo>
                  <a:close/>
                </a:path>
                <a:path w="431291" h="121157">
                  <a:moveTo>
                    <a:pt x="431292" y="1524"/>
                  </a:moveTo>
                  <a:lnTo>
                    <a:pt x="428244" y="1524"/>
                  </a:lnTo>
                  <a:lnTo>
                    <a:pt x="429768" y="3048"/>
                  </a:lnTo>
                  <a:lnTo>
                    <a:pt x="431292" y="3048"/>
                  </a:lnTo>
                  <a:lnTo>
                    <a:pt x="431292" y="15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7" name="object 50">
              <a:extLst>
                <a:ext uri="{FF2B5EF4-FFF2-40B4-BE49-F238E27FC236}">
                  <a16:creationId xmlns:a16="http://schemas.microsoft.com/office/drawing/2014/main" id="{64C0EAE0-432B-40D6-92AC-A2E3E9790ABF}"/>
                </a:ext>
              </a:extLst>
            </p:cNvPr>
            <p:cNvSpPr txBox="1"/>
            <p:nvPr/>
          </p:nvSpPr>
          <p:spPr>
            <a:xfrm>
              <a:off x="4615433" y="8510996"/>
              <a:ext cx="388620" cy="101044"/>
            </a:xfrm>
            <a:prstGeom prst="rect">
              <a:avLst/>
            </a:prstGeom>
          </p:spPr>
          <p:txBody>
            <a:bodyPr lIns="0" tIns="0" rIns="0" bIns="0"/>
            <a:lstStyle/>
            <a:p>
              <a:pPr marL="12700" fontAlgn="auto">
                <a:spcBef>
                  <a:spcPts val="0"/>
                </a:spcBef>
                <a:spcAft>
                  <a:spcPts val="0"/>
                </a:spcAft>
                <a:defRPr/>
              </a:pPr>
              <a:r>
                <a:rPr sz="1600" spc="5" dirty="0">
                  <a:latin typeface="Calibri"/>
                  <a:ea typeface="+mn-ea"/>
                  <a:cs typeface="Calibri"/>
                </a:rPr>
                <a:t>Mem</a:t>
              </a:r>
              <a:r>
                <a:rPr sz="1600" spc="-5" dirty="0">
                  <a:latin typeface="Calibri"/>
                  <a:ea typeface="+mn-ea"/>
                  <a:cs typeface="Calibri"/>
                </a:rPr>
                <a:t>C</a:t>
              </a:r>
              <a:r>
                <a:rPr sz="1600" spc="5" dirty="0">
                  <a:latin typeface="Calibri"/>
                  <a:ea typeface="+mn-ea"/>
                  <a:cs typeface="Calibri"/>
                </a:rPr>
                <a:t>一个</a:t>
              </a:r>
              <a:r>
                <a:rPr sz="1600" dirty="0">
                  <a:latin typeface="Calibri"/>
                  <a:ea typeface="+mn-ea"/>
                  <a:cs typeface="Calibri"/>
                </a:rPr>
                <a:t>ched</a:t>
              </a:r>
              <a:endParaRPr sz="1600">
                <a:latin typeface="Calibri"/>
                <a:ea typeface="+mn-ea"/>
                <a:cs typeface="Calibri"/>
              </a:endParaRPr>
            </a:p>
          </p:txBody>
        </p:sp>
        <p:sp>
          <p:nvSpPr>
            <p:cNvPr id="60446" name="object 51">
              <a:extLst>
                <a:ext uri="{FF2B5EF4-FFF2-40B4-BE49-F238E27FC236}">
                  <a16:creationId xmlns:a16="http://schemas.microsoft.com/office/drawing/2014/main" id="{B4611A51-8B20-4445-8F2F-5C0B5598DE30}"/>
                </a:ext>
              </a:extLst>
            </p:cNvPr>
            <p:cNvSpPr>
              <a:spLocks/>
            </p:cNvSpPr>
            <p:nvPr/>
          </p:nvSpPr>
          <p:spPr bwMode="auto">
            <a:xfrm>
              <a:off x="4804409" y="8337804"/>
              <a:ext cx="9906" cy="160781"/>
            </a:xfrm>
            <a:custGeom>
              <a:avLst/>
              <a:gdLst>
                <a:gd name="T0" fmla="*/ 9906 w 9906"/>
                <a:gd name="T1" fmla="*/ 0 h 160781"/>
                <a:gd name="T2" fmla="*/ 2286 w 9906"/>
                <a:gd name="T3" fmla="*/ 0 h 160781"/>
                <a:gd name="T4" fmla="*/ 0 w 9906"/>
                <a:gd name="T5" fmla="*/ 160782 h 160781"/>
                <a:gd name="T6" fmla="*/ 7620 w 9906"/>
                <a:gd name="T7" fmla="*/ 160782 h 160781"/>
                <a:gd name="T8" fmla="*/ 9906 w 9906"/>
                <a:gd name="T9" fmla="*/ 0 h 1607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6" h="160781">
                  <a:moveTo>
                    <a:pt x="9906" y="0"/>
                  </a:moveTo>
                  <a:lnTo>
                    <a:pt x="2286" y="0"/>
                  </a:lnTo>
                  <a:lnTo>
                    <a:pt x="0" y="160782"/>
                  </a:lnTo>
                  <a:lnTo>
                    <a:pt x="7620" y="160782"/>
                  </a:lnTo>
                  <a:lnTo>
                    <a:pt x="99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0447" name="object 52">
              <a:extLst>
                <a:ext uri="{FF2B5EF4-FFF2-40B4-BE49-F238E27FC236}">
                  <a16:creationId xmlns:a16="http://schemas.microsoft.com/office/drawing/2014/main" id="{6AE21983-F71D-4EA2-80A1-3DFB96F15C1A}"/>
                </a:ext>
              </a:extLst>
            </p:cNvPr>
            <p:cNvSpPr>
              <a:spLocks/>
            </p:cNvSpPr>
            <p:nvPr/>
          </p:nvSpPr>
          <p:spPr bwMode="auto">
            <a:xfrm>
              <a:off x="4804409" y="8337804"/>
              <a:ext cx="9906" cy="160781"/>
            </a:xfrm>
            <a:custGeom>
              <a:avLst/>
              <a:gdLst>
                <a:gd name="T0" fmla="*/ 9906 w 9906"/>
                <a:gd name="T1" fmla="*/ 0 h 160781"/>
                <a:gd name="T2" fmla="*/ 2286 w 9906"/>
                <a:gd name="T3" fmla="*/ 0 h 160781"/>
                <a:gd name="T4" fmla="*/ 0 w 9906"/>
                <a:gd name="T5" fmla="*/ 160782 h 160781"/>
                <a:gd name="T6" fmla="*/ 7620 w 9906"/>
                <a:gd name="T7" fmla="*/ 160782 h 160781"/>
                <a:gd name="T8" fmla="*/ 9906 w 9906"/>
                <a:gd name="T9" fmla="*/ 0 h 1607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6" h="160781">
                  <a:moveTo>
                    <a:pt x="9906" y="0"/>
                  </a:moveTo>
                  <a:lnTo>
                    <a:pt x="2286" y="0"/>
                  </a:lnTo>
                  <a:lnTo>
                    <a:pt x="0" y="160782"/>
                  </a:lnTo>
                  <a:lnTo>
                    <a:pt x="7620" y="160782"/>
                  </a:lnTo>
                  <a:lnTo>
                    <a:pt x="99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0448" name="object 53">
              <a:extLst>
                <a:ext uri="{FF2B5EF4-FFF2-40B4-BE49-F238E27FC236}">
                  <a16:creationId xmlns:a16="http://schemas.microsoft.com/office/drawing/2014/main" id="{D9FF5117-1EE2-4924-95FA-752BC8332BE3}"/>
                </a:ext>
              </a:extLst>
            </p:cNvPr>
            <p:cNvSpPr>
              <a:spLocks/>
            </p:cNvSpPr>
            <p:nvPr/>
          </p:nvSpPr>
          <p:spPr bwMode="auto">
            <a:xfrm>
              <a:off x="5127497" y="8496300"/>
              <a:ext cx="339851" cy="208787"/>
            </a:xfrm>
            <a:custGeom>
              <a:avLst/>
              <a:gdLst>
                <a:gd name="T0" fmla="*/ 339090 w 339851"/>
                <a:gd name="T1" fmla="*/ 0 h 208788"/>
                <a:gd name="T2" fmla="*/ 762 w 339851"/>
                <a:gd name="T3" fmla="*/ 0 h 208788"/>
                <a:gd name="T4" fmla="*/ 0 w 339851"/>
                <a:gd name="T5" fmla="*/ 762 h 208788"/>
                <a:gd name="T6" fmla="*/ 0 w 339851"/>
                <a:gd name="T7" fmla="*/ 208025 h 208788"/>
                <a:gd name="T8" fmla="*/ 762 w 339851"/>
                <a:gd name="T9" fmla="*/ 208787 h 208788"/>
                <a:gd name="T10" fmla="*/ 339090 w 339851"/>
                <a:gd name="T11" fmla="*/ 208787 h 208788"/>
                <a:gd name="T12" fmla="*/ 339852 w 339851"/>
                <a:gd name="T13" fmla="*/ 208025 h 208788"/>
                <a:gd name="T14" fmla="*/ 339852 w 339851"/>
                <a:gd name="T15" fmla="*/ 207263 h 208788"/>
                <a:gd name="T16" fmla="*/ 3048 w 339851"/>
                <a:gd name="T17" fmla="*/ 207263 h 208788"/>
                <a:gd name="T18" fmla="*/ 1524 w 339851"/>
                <a:gd name="T19" fmla="*/ 205739 h 208788"/>
                <a:gd name="T20" fmla="*/ 3048 w 339851"/>
                <a:gd name="T21" fmla="*/ 205739 h 208788"/>
                <a:gd name="T22" fmla="*/ 3048 w 339851"/>
                <a:gd name="T23" fmla="*/ 3048 h 208788"/>
                <a:gd name="T24" fmla="*/ 1524 w 339851"/>
                <a:gd name="T25" fmla="*/ 3048 h 208788"/>
                <a:gd name="T26" fmla="*/ 3048 w 339851"/>
                <a:gd name="T27" fmla="*/ 1524 h 208788"/>
                <a:gd name="T28" fmla="*/ 339852 w 339851"/>
                <a:gd name="T29" fmla="*/ 1524 h 208788"/>
                <a:gd name="T30" fmla="*/ 339852 w 339851"/>
                <a:gd name="T31" fmla="*/ 762 h 208788"/>
                <a:gd name="T32" fmla="*/ 339090 w 339851"/>
                <a:gd name="T33" fmla="*/ 0 h 208788"/>
                <a:gd name="T34" fmla="*/ 3048 w 339851"/>
                <a:gd name="T35" fmla="*/ 205739 h 208788"/>
                <a:gd name="T36" fmla="*/ 1524 w 339851"/>
                <a:gd name="T37" fmla="*/ 205739 h 208788"/>
                <a:gd name="T38" fmla="*/ 3048 w 339851"/>
                <a:gd name="T39" fmla="*/ 207263 h 208788"/>
                <a:gd name="T40" fmla="*/ 3048 w 339851"/>
                <a:gd name="T41" fmla="*/ 205739 h 208788"/>
                <a:gd name="T42" fmla="*/ 336804 w 339851"/>
                <a:gd name="T43" fmla="*/ 205739 h 208788"/>
                <a:gd name="T44" fmla="*/ 3048 w 339851"/>
                <a:gd name="T45" fmla="*/ 205739 h 208788"/>
                <a:gd name="T46" fmla="*/ 3048 w 339851"/>
                <a:gd name="T47" fmla="*/ 207263 h 208788"/>
                <a:gd name="T48" fmla="*/ 336804 w 339851"/>
                <a:gd name="T49" fmla="*/ 207263 h 208788"/>
                <a:gd name="T50" fmla="*/ 336804 w 339851"/>
                <a:gd name="T51" fmla="*/ 205739 h 208788"/>
                <a:gd name="T52" fmla="*/ 336804 w 339851"/>
                <a:gd name="T53" fmla="*/ 1524 h 208788"/>
                <a:gd name="T54" fmla="*/ 336804 w 339851"/>
                <a:gd name="T55" fmla="*/ 207263 h 208788"/>
                <a:gd name="T56" fmla="*/ 338328 w 339851"/>
                <a:gd name="T57" fmla="*/ 205739 h 208788"/>
                <a:gd name="T58" fmla="*/ 339852 w 339851"/>
                <a:gd name="T59" fmla="*/ 205739 h 208788"/>
                <a:gd name="T60" fmla="*/ 339852 w 339851"/>
                <a:gd name="T61" fmla="*/ 3048 h 208788"/>
                <a:gd name="T62" fmla="*/ 338328 w 339851"/>
                <a:gd name="T63" fmla="*/ 3048 h 208788"/>
                <a:gd name="T64" fmla="*/ 336804 w 339851"/>
                <a:gd name="T65" fmla="*/ 1524 h 208788"/>
                <a:gd name="T66" fmla="*/ 339852 w 339851"/>
                <a:gd name="T67" fmla="*/ 205739 h 208788"/>
                <a:gd name="T68" fmla="*/ 338328 w 339851"/>
                <a:gd name="T69" fmla="*/ 205739 h 208788"/>
                <a:gd name="T70" fmla="*/ 336804 w 339851"/>
                <a:gd name="T71" fmla="*/ 207263 h 208788"/>
                <a:gd name="T72" fmla="*/ 339852 w 339851"/>
                <a:gd name="T73" fmla="*/ 207263 h 208788"/>
                <a:gd name="T74" fmla="*/ 339852 w 339851"/>
                <a:gd name="T75" fmla="*/ 205739 h 208788"/>
                <a:gd name="T76" fmla="*/ 3048 w 339851"/>
                <a:gd name="T77" fmla="*/ 1524 h 208788"/>
                <a:gd name="T78" fmla="*/ 1524 w 339851"/>
                <a:gd name="T79" fmla="*/ 3048 h 208788"/>
                <a:gd name="T80" fmla="*/ 3048 w 339851"/>
                <a:gd name="T81" fmla="*/ 3048 h 208788"/>
                <a:gd name="T82" fmla="*/ 3048 w 339851"/>
                <a:gd name="T83" fmla="*/ 1524 h 208788"/>
                <a:gd name="T84" fmla="*/ 336804 w 339851"/>
                <a:gd name="T85" fmla="*/ 1524 h 208788"/>
                <a:gd name="T86" fmla="*/ 3048 w 339851"/>
                <a:gd name="T87" fmla="*/ 1524 h 208788"/>
                <a:gd name="T88" fmla="*/ 3048 w 339851"/>
                <a:gd name="T89" fmla="*/ 3048 h 208788"/>
                <a:gd name="T90" fmla="*/ 336804 w 339851"/>
                <a:gd name="T91" fmla="*/ 3048 h 208788"/>
                <a:gd name="T92" fmla="*/ 336804 w 339851"/>
                <a:gd name="T93" fmla="*/ 1524 h 208788"/>
                <a:gd name="T94" fmla="*/ 339852 w 339851"/>
                <a:gd name="T95" fmla="*/ 1524 h 208788"/>
                <a:gd name="T96" fmla="*/ 336804 w 339851"/>
                <a:gd name="T97" fmla="*/ 1524 h 208788"/>
                <a:gd name="T98" fmla="*/ 338328 w 339851"/>
                <a:gd name="T99" fmla="*/ 3048 h 208788"/>
                <a:gd name="T100" fmla="*/ 339852 w 339851"/>
                <a:gd name="T101" fmla="*/ 3048 h 208788"/>
                <a:gd name="T102" fmla="*/ 339852 w 339851"/>
                <a:gd name="T103" fmla="*/ 1524 h 2087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39851" h="208788">
                  <a:moveTo>
                    <a:pt x="339090" y="0"/>
                  </a:moveTo>
                  <a:lnTo>
                    <a:pt x="762" y="0"/>
                  </a:lnTo>
                  <a:lnTo>
                    <a:pt x="0" y="762"/>
                  </a:lnTo>
                  <a:lnTo>
                    <a:pt x="0" y="208026"/>
                  </a:lnTo>
                  <a:lnTo>
                    <a:pt x="762" y="208788"/>
                  </a:lnTo>
                  <a:lnTo>
                    <a:pt x="339090" y="208788"/>
                  </a:lnTo>
                  <a:lnTo>
                    <a:pt x="339852" y="208026"/>
                  </a:lnTo>
                  <a:lnTo>
                    <a:pt x="339852" y="207264"/>
                  </a:lnTo>
                  <a:lnTo>
                    <a:pt x="3048" y="207264"/>
                  </a:lnTo>
                  <a:lnTo>
                    <a:pt x="1524" y="205740"/>
                  </a:lnTo>
                  <a:lnTo>
                    <a:pt x="3048" y="205740"/>
                  </a:lnTo>
                  <a:lnTo>
                    <a:pt x="3048" y="3048"/>
                  </a:lnTo>
                  <a:lnTo>
                    <a:pt x="1524" y="3048"/>
                  </a:lnTo>
                  <a:lnTo>
                    <a:pt x="3048" y="1524"/>
                  </a:lnTo>
                  <a:lnTo>
                    <a:pt x="339852" y="1524"/>
                  </a:lnTo>
                  <a:lnTo>
                    <a:pt x="339852" y="762"/>
                  </a:lnTo>
                  <a:lnTo>
                    <a:pt x="339090" y="0"/>
                  </a:lnTo>
                  <a:close/>
                </a:path>
                <a:path w="339851" h="208788">
                  <a:moveTo>
                    <a:pt x="3048" y="205740"/>
                  </a:moveTo>
                  <a:lnTo>
                    <a:pt x="1524" y="205740"/>
                  </a:lnTo>
                  <a:lnTo>
                    <a:pt x="3048" y="207264"/>
                  </a:lnTo>
                  <a:lnTo>
                    <a:pt x="3048" y="205740"/>
                  </a:lnTo>
                  <a:close/>
                </a:path>
                <a:path w="339851" h="208788">
                  <a:moveTo>
                    <a:pt x="336804" y="205740"/>
                  </a:moveTo>
                  <a:lnTo>
                    <a:pt x="3048" y="205740"/>
                  </a:lnTo>
                  <a:lnTo>
                    <a:pt x="3048" y="207264"/>
                  </a:lnTo>
                  <a:lnTo>
                    <a:pt x="336804" y="207264"/>
                  </a:lnTo>
                  <a:lnTo>
                    <a:pt x="336804" y="205740"/>
                  </a:lnTo>
                  <a:close/>
                </a:path>
                <a:path w="339851" h="208788">
                  <a:moveTo>
                    <a:pt x="336804" y="1524"/>
                  </a:moveTo>
                  <a:lnTo>
                    <a:pt x="336804" y="207264"/>
                  </a:lnTo>
                  <a:lnTo>
                    <a:pt x="338328" y="205740"/>
                  </a:lnTo>
                  <a:lnTo>
                    <a:pt x="339852" y="205740"/>
                  </a:lnTo>
                  <a:lnTo>
                    <a:pt x="339852" y="3048"/>
                  </a:lnTo>
                  <a:lnTo>
                    <a:pt x="338328" y="3048"/>
                  </a:lnTo>
                  <a:lnTo>
                    <a:pt x="336804" y="1524"/>
                  </a:lnTo>
                  <a:close/>
                </a:path>
                <a:path w="339851" h="208788">
                  <a:moveTo>
                    <a:pt x="339852" y="205740"/>
                  </a:moveTo>
                  <a:lnTo>
                    <a:pt x="338328" y="205740"/>
                  </a:lnTo>
                  <a:lnTo>
                    <a:pt x="336804" y="207264"/>
                  </a:lnTo>
                  <a:lnTo>
                    <a:pt x="339852" y="207264"/>
                  </a:lnTo>
                  <a:lnTo>
                    <a:pt x="339852" y="205740"/>
                  </a:lnTo>
                  <a:close/>
                </a:path>
                <a:path w="339851" h="208788">
                  <a:moveTo>
                    <a:pt x="3048" y="1524"/>
                  </a:moveTo>
                  <a:lnTo>
                    <a:pt x="1524" y="3048"/>
                  </a:lnTo>
                  <a:lnTo>
                    <a:pt x="3048" y="3048"/>
                  </a:lnTo>
                  <a:lnTo>
                    <a:pt x="3048" y="1524"/>
                  </a:lnTo>
                  <a:close/>
                </a:path>
                <a:path w="339851" h="208788">
                  <a:moveTo>
                    <a:pt x="336804" y="1524"/>
                  </a:moveTo>
                  <a:lnTo>
                    <a:pt x="3048" y="1524"/>
                  </a:lnTo>
                  <a:lnTo>
                    <a:pt x="3048" y="3048"/>
                  </a:lnTo>
                  <a:lnTo>
                    <a:pt x="336804" y="3048"/>
                  </a:lnTo>
                  <a:lnTo>
                    <a:pt x="336804" y="1524"/>
                  </a:lnTo>
                  <a:close/>
                </a:path>
                <a:path w="339851" h="208788">
                  <a:moveTo>
                    <a:pt x="339852" y="1524"/>
                  </a:moveTo>
                  <a:lnTo>
                    <a:pt x="336804" y="1524"/>
                  </a:lnTo>
                  <a:lnTo>
                    <a:pt x="338328" y="3048"/>
                  </a:lnTo>
                  <a:lnTo>
                    <a:pt x="339852" y="3048"/>
                  </a:lnTo>
                  <a:lnTo>
                    <a:pt x="339852" y="15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0449" name="object 54">
              <a:extLst>
                <a:ext uri="{FF2B5EF4-FFF2-40B4-BE49-F238E27FC236}">
                  <a16:creationId xmlns:a16="http://schemas.microsoft.com/office/drawing/2014/main" id="{64805B8C-8AE8-4EEA-A7E6-CD9616DBAA4A}"/>
                </a:ext>
              </a:extLst>
            </p:cNvPr>
            <p:cNvSpPr txBox="1">
              <a:spLocks noChangeArrowheads="1"/>
            </p:cNvSpPr>
            <p:nvPr/>
          </p:nvSpPr>
          <p:spPr bwMode="auto">
            <a:xfrm>
              <a:off x="5147500" y="8507362"/>
              <a:ext cx="300037" cy="19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46038" indent="-33338"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05000"/>
                </a:lnSpc>
              </a:pPr>
              <a:r>
                <a:rPr lang="zh-CN" altLang="zh-CN" sz="1600"/>
                <a:t>数据库主控形状</a:t>
              </a:r>
            </a:p>
          </p:txBody>
        </p:sp>
        <p:sp>
          <p:nvSpPr>
            <p:cNvPr id="60450" name="object 55">
              <a:extLst>
                <a:ext uri="{FF2B5EF4-FFF2-40B4-BE49-F238E27FC236}">
                  <a16:creationId xmlns:a16="http://schemas.microsoft.com/office/drawing/2014/main" id="{82966C05-AE82-409F-81EF-B48B5E0653EA}"/>
                </a:ext>
              </a:extLst>
            </p:cNvPr>
            <p:cNvSpPr>
              <a:spLocks/>
            </p:cNvSpPr>
            <p:nvPr/>
          </p:nvSpPr>
          <p:spPr bwMode="auto">
            <a:xfrm>
              <a:off x="5291328" y="8337804"/>
              <a:ext cx="9906" cy="160781"/>
            </a:xfrm>
            <a:custGeom>
              <a:avLst/>
              <a:gdLst>
                <a:gd name="T0" fmla="*/ 9906 w 9906"/>
                <a:gd name="T1" fmla="*/ 0 h 160781"/>
                <a:gd name="T2" fmla="*/ 2286 w 9906"/>
                <a:gd name="T3" fmla="*/ 0 h 160781"/>
                <a:gd name="T4" fmla="*/ 0 w 9906"/>
                <a:gd name="T5" fmla="*/ 160782 h 160781"/>
                <a:gd name="T6" fmla="*/ 8382 w 9906"/>
                <a:gd name="T7" fmla="*/ 160782 h 160781"/>
                <a:gd name="T8" fmla="*/ 9906 w 9906"/>
                <a:gd name="T9" fmla="*/ 0 h 1607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6" h="160781">
                  <a:moveTo>
                    <a:pt x="9906" y="0"/>
                  </a:moveTo>
                  <a:lnTo>
                    <a:pt x="2286" y="0"/>
                  </a:lnTo>
                  <a:lnTo>
                    <a:pt x="0" y="160782"/>
                  </a:lnTo>
                  <a:lnTo>
                    <a:pt x="8382" y="160782"/>
                  </a:lnTo>
                  <a:lnTo>
                    <a:pt x="99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0451" name="object 56">
              <a:extLst>
                <a:ext uri="{FF2B5EF4-FFF2-40B4-BE49-F238E27FC236}">
                  <a16:creationId xmlns:a16="http://schemas.microsoft.com/office/drawing/2014/main" id="{5D85BEDD-0C39-4281-8733-E2E885FC961A}"/>
                </a:ext>
              </a:extLst>
            </p:cNvPr>
            <p:cNvSpPr>
              <a:spLocks/>
            </p:cNvSpPr>
            <p:nvPr/>
          </p:nvSpPr>
          <p:spPr bwMode="auto">
            <a:xfrm>
              <a:off x="5291328" y="8337804"/>
              <a:ext cx="9906" cy="160781"/>
            </a:xfrm>
            <a:custGeom>
              <a:avLst/>
              <a:gdLst>
                <a:gd name="T0" fmla="*/ 9906 w 9906"/>
                <a:gd name="T1" fmla="*/ 0 h 160781"/>
                <a:gd name="T2" fmla="*/ 2286 w 9906"/>
                <a:gd name="T3" fmla="*/ 0 h 160781"/>
                <a:gd name="T4" fmla="*/ 0 w 9906"/>
                <a:gd name="T5" fmla="*/ 160782 h 160781"/>
                <a:gd name="T6" fmla="*/ 8382 w 9906"/>
                <a:gd name="T7" fmla="*/ 160782 h 160781"/>
                <a:gd name="T8" fmla="*/ 9906 w 9906"/>
                <a:gd name="T9" fmla="*/ 0 h 1607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6" h="160781">
                  <a:moveTo>
                    <a:pt x="9906" y="0"/>
                  </a:moveTo>
                  <a:lnTo>
                    <a:pt x="2286" y="0"/>
                  </a:lnTo>
                  <a:lnTo>
                    <a:pt x="0" y="160782"/>
                  </a:lnTo>
                  <a:lnTo>
                    <a:pt x="8382" y="160782"/>
                  </a:lnTo>
                  <a:lnTo>
                    <a:pt x="99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0452" name="object 57">
              <a:extLst>
                <a:ext uri="{FF2B5EF4-FFF2-40B4-BE49-F238E27FC236}">
                  <a16:creationId xmlns:a16="http://schemas.microsoft.com/office/drawing/2014/main" id="{FB4A3AA0-1D20-41CC-B630-90FB172277BF}"/>
                </a:ext>
              </a:extLst>
            </p:cNvPr>
            <p:cNvSpPr>
              <a:spLocks/>
            </p:cNvSpPr>
            <p:nvPr/>
          </p:nvSpPr>
          <p:spPr bwMode="auto">
            <a:xfrm>
              <a:off x="5535167" y="8496300"/>
              <a:ext cx="339851" cy="208787"/>
            </a:xfrm>
            <a:custGeom>
              <a:avLst/>
              <a:gdLst>
                <a:gd name="T0" fmla="*/ 339090 w 339851"/>
                <a:gd name="T1" fmla="*/ 0 h 208788"/>
                <a:gd name="T2" fmla="*/ 0 w 339851"/>
                <a:gd name="T3" fmla="*/ 0 h 208788"/>
                <a:gd name="T4" fmla="*/ 0 w 339851"/>
                <a:gd name="T5" fmla="*/ 208787 h 208788"/>
                <a:gd name="T6" fmla="*/ 339090 w 339851"/>
                <a:gd name="T7" fmla="*/ 208787 h 208788"/>
                <a:gd name="T8" fmla="*/ 339852 w 339851"/>
                <a:gd name="T9" fmla="*/ 208025 h 208788"/>
                <a:gd name="T10" fmla="*/ 339852 w 339851"/>
                <a:gd name="T11" fmla="*/ 207263 h 208788"/>
                <a:gd name="T12" fmla="*/ 2286 w 339851"/>
                <a:gd name="T13" fmla="*/ 207263 h 208788"/>
                <a:gd name="T14" fmla="*/ 1524 w 339851"/>
                <a:gd name="T15" fmla="*/ 205739 h 208788"/>
                <a:gd name="T16" fmla="*/ 2286 w 339851"/>
                <a:gd name="T17" fmla="*/ 205739 h 208788"/>
                <a:gd name="T18" fmla="*/ 2286 w 339851"/>
                <a:gd name="T19" fmla="*/ 3048 h 208788"/>
                <a:gd name="T20" fmla="*/ 1524 w 339851"/>
                <a:gd name="T21" fmla="*/ 3048 h 208788"/>
                <a:gd name="T22" fmla="*/ 2286 w 339851"/>
                <a:gd name="T23" fmla="*/ 1524 h 208788"/>
                <a:gd name="T24" fmla="*/ 339852 w 339851"/>
                <a:gd name="T25" fmla="*/ 1524 h 208788"/>
                <a:gd name="T26" fmla="*/ 339852 w 339851"/>
                <a:gd name="T27" fmla="*/ 762 h 208788"/>
                <a:gd name="T28" fmla="*/ 339090 w 339851"/>
                <a:gd name="T29" fmla="*/ 0 h 208788"/>
                <a:gd name="T30" fmla="*/ 2286 w 339851"/>
                <a:gd name="T31" fmla="*/ 205739 h 208788"/>
                <a:gd name="T32" fmla="*/ 1524 w 339851"/>
                <a:gd name="T33" fmla="*/ 205739 h 208788"/>
                <a:gd name="T34" fmla="*/ 2286 w 339851"/>
                <a:gd name="T35" fmla="*/ 207263 h 208788"/>
                <a:gd name="T36" fmla="*/ 2286 w 339851"/>
                <a:gd name="T37" fmla="*/ 205739 h 208788"/>
                <a:gd name="T38" fmla="*/ 336804 w 339851"/>
                <a:gd name="T39" fmla="*/ 205739 h 208788"/>
                <a:gd name="T40" fmla="*/ 2286 w 339851"/>
                <a:gd name="T41" fmla="*/ 205739 h 208788"/>
                <a:gd name="T42" fmla="*/ 2286 w 339851"/>
                <a:gd name="T43" fmla="*/ 207263 h 208788"/>
                <a:gd name="T44" fmla="*/ 336804 w 339851"/>
                <a:gd name="T45" fmla="*/ 207263 h 208788"/>
                <a:gd name="T46" fmla="*/ 336804 w 339851"/>
                <a:gd name="T47" fmla="*/ 205739 h 208788"/>
                <a:gd name="T48" fmla="*/ 336804 w 339851"/>
                <a:gd name="T49" fmla="*/ 1524 h 208788"/>
                <a:gd name="T50" fmla="*/ 336804 w 339851"/>
                <a:gd name="T51" fmla="*/ 207263 h 208788"/>
                <a:gd name="T52" fmla="*/ 338328 w 339851"/>
                <a:gd name="T53" fmla="*/ 205739 h 208788"/>
                <a:gd name="T54" fmla="*/ 339852 w 339851"/>
                <a:gd name="T55" fmla="*/ 205739 h 208788"/>
                <a:gd name="T56" fmla="*/ 339852 w 339851"/>
                <a:gd name="T57" fmla="*/ 3048 h 208788"/>
                <a:gd name="T58" fmla="*/ 338328 w 339851"/>
                <a:gd name="T59" fmla="*/ 3048 h 208788"/>
                <a:gd name="T60" fmla="*/ 336804 w 339851"/>
                <a:gd name="T61" fmla="*/ 1524 h 208788"/>
                <a:gd name="T62" fmla="*/ 339852 w 339851"/>
                <a:gd name="T63" fmla="*/ 205739 h 208788"/>
                <a:gd name="T64" fmla="*/ 338328 w 339851"/>
                <a:gd name="T65" fmla="*/ 205739 h 208788"/>
                <a:gd name="T66" fmla="*/ 336804 w 339851"/>
                <a:gd name="T67" fmla="*/ 207263 h 208788"/>
                <a:gd name="T68" fmla="*/ 339852 w 339851"/>
                <a:gd name="T69" fmla="*/ 207263 h 208788"/>
                <a:gd name="T70" fmla="*/ 339852 w 339851"/>
                <a:gd name="T71" fmla="*/ 205739 h 208788"/>
                <a:gd name="T72" fmla="*/ 2286 w 339851"/>
                <a:gd name="T73" fmla="*/ 1524 h 208788"/>
                <a:gd name="T74" fmla="*/ 1524 w 339851"/>
                <a:gd name="T75" fmla="*/ 3048 h 208788"/>
                <a:gd name="T76" fmla="*/ 2286 w 339851"/>
                <a:gd name="T77" fmla="*/ 3048 h 208788"/>
                <a:gd name="T78" fmla="*/ 2286 w 339851"/>
                <a:gd name="T79" fmla="*/ 1524 h 208788"/>
                <a:gd name="T80" fmla="*/ 336804 w 339851"/>
                <a:gd name="T81" fmla="*/ 1524 h 208788"/>
                <a:gd name="T82" fmla="*/ 2286 w 339851"/>
                <a:gd name="T83" fmla="*/ 1524 h 208788"/>
                <a:gd name="T84" fmla="*/ 2286 w 339851"/>
                <a:gd name="T85" fmla="*/ 3048 h 208788"/>
                <a:gd name="T86" fmla="*/ 336804 w 339851"/>
                <a:gd name="T87" fmla="*/ 3048 h 208788"/>
                <a:gd name="T88" fmla="*/ 336804 w 339851"/>
                <a:gd name="T89" fmla="*/ 1524 h 208788"/>
                <a:gd name="T90" fmla="*/ 339852 w 339851"/>
                <a:gd name="T91" fmla="*/ 1524 h 208788"/>
                <a:gd name="T92" fmla="*/ 336804 w 339851"/>
                <a:gd name="T93" fmla="*/ 1524 h 208788"/>
                <a:gd name="T94" fmla="*/ 338328 w 339851"/>
                <a:gd name="T95" fmla="*/ 3048 h 208788"/>
                <a:gd name="T96" fmla="*/ 339852 w 339851"/>
                <a:gd name="T97" fmla="*/ 3048 h 208788"/>
                <a:gd name="T98" fmla="*/ 339852 w 339851"/>
                <a:gd name="T99" fmla="*/ 1524 h 20878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39851" h="208788">
                  <a:moveTo>
                    <a:pt x="339090" y="0"/>
                  </a:moveTo>
                  <a:lnTo>
                    <a:pt x="0" y="0"/>
                  </a:lnTo>
                  <a:lnTo>
                    <a:pt x="0" y="208788"/>
                  </a:lnTo>
                  <a:lnTo>
                    <a:pt x="339090" y="208788"/>
                  </a:lnTo>
                  <a:lnTo>
                    <a:pt x="339852" y="208026"/>
                  </a:lnTo>
                  <a:lnTo>
                    <a:pt x="339852" y="207264"/>
                  </a:lnTo>
                  <a:lnTo>
                    <a:pt x="2286" y="207264"/>
                  </a:lnTo>
                  <a:lnTo>
                    <a:pt x="1524" y="205740"/>
                  </a:lnTo>
                  <a:lnTo>
                    <a:pt x="2286" y="205740"/>
                  </a:lnTo>
                  <a:lnTo>
                    <a:pt x="2286" y="3048"/>
                  </a:lnTo>
                  <a:lnTo>
                    <a:pt x="1524" y="3048"/>
                  </a:lnTo>
                  <a:lnTo>
                    <a:pt x="2286" y="1524"/>
                  </a:lnTo>
                  <a:lnTo>
                    <a:pt x="339852" y="1524"/>
                  </a:lnTo>
                  <a:lnTo>
                    <a:pt x="339852" y="762"/>
                  </a:lnTo>
                  <a:lnTo>
                    <a:pt x="339090" y="0"/>
                  </a:lnTo>
                  <a:close/>
                </a:path>
                <a:path w="339851" h="208788">
                  <a:moveTo>
                    <a:pt x="2286" y="205740"/>
                  </a:moveTo>
                  <a:lnTo>
                    <a:pt x="1524" y="205740"/>
                  </a:lnTo>
                  <a:lnTo>
                    <a:pt x="2286" y="207264"/>
                  </a:lnTo>
                  <a:lnTo>
                    <a:pt x="2286" y="205740"/>
                  </a:lnTo>
                  <a:close/>
                </a:path>
                <a:path w="339851" h="208788">
                  <a:moveTo>
                    <a:pt x="336804" y="205740"/>
                  </a:moveTo>
                  <a:lnTo>
                    <a:pt x="2286" y="205740"/>
                  </a:lnTo>
                  <a:lnTo>
                    <a:pt x="2286" y="207264"/>
                  </a:lnTo>
                  <a:lnTo>
                    <a:pt x="336804" y="207264"/>
                  </a:lnTo>
                  <a:lnTo>
                    <a:pt x="336804" y="205740"/>
                  </a:lnTo>
                  <a:close/>
                </a:path>
                <a:path w="339851" h="208788">
                  <a:moveTo>
                    <a:pt x="336804" y="1524"/>
                  </a:moveTo>
                  <a:lnTo>
                    <a:pt x="336804" y="207264"/>
                  </a:lnTo>
                  <a:lnTo>
                    <a:pt x="338328" y="205740"/>
                  </a:lnTo>
                  <a:lnTo>
                    <a:pt x="339852" y="205740"/>
                  </a:lnTo>
                  <a:lnTo>
                    <a:pt x="339852" y="3048"/>
                  </a:lnTo>
                  <a:lnTo>
                    <a:pt x="338328" y="3048"/>
                  </a:lnTo>
                  <a:lnTo>
                    <a:pt x="336804" y="1524"/>
                  </a:lnTo>
                  <a:close/>
                </a:path>
                <a:path w="339851" h="208788">
                  <a:moveTo>
                    <a:pt x="339852" y="205740"/>
                  </a:moveTo>
                  <a:lnTo>
                    <a:pt x="338328" y="205740"/>
                  </a:lnTo>
                  <a:lnTo>
                    <a:pt x="336804" y="207264"/>
                  </a:lnTo>
                  <a:lnTo>
                    <a:pt x="339852" y="207264"/>
                  </a:lnTo>
                  <a:lnTo>
                    <a:pt x="339852" y="205740"/>
                  </a:lnTo>
                  <a:close/>
                </a:path>
                <a:path w="339851" h="208788">
                  <a:moveTo>
                    <a:pt x="2286" y="1524"/>
                  </a:moveTo>
                  <a:lnTo>
                    <a:pt x="1524" y="3048"/>
                  </a:lnTo>
                  <a:lnTo>
                    <a:pt x="2286" y="3048"/>
                  </a:lnTo>
                  <a:lnTo>
                    <a:pt x="2286" y="1524"/>
                  </a:lnTo>
                  <a:close/>
                </a:path>
                <a:path w="339851" h="208788">
                  <a:moveTo>
                    <a:pt x="336804" y="1524"/>
                  </a:moveTo>
                  <a:lnTo>
                    <a:pt x="2286" y="1524"/>
                  </a:lnTo>
                  <a:lnTo>
                    <a:pt x="2286" y="3048"/>
                  </a:lnTo>
                  <a:lnTo>
                    <a:pt x="336804" y="3048"/>
                  </a:lnTo>
                  <a:lnTo>
                    <a:pt x="336804" y="1524"/>
                  </a:lnTo>
                  <a:close/>
                </a:path>
                <a:path w="339851" h="208788">
                  <a:moveTo>
                    <a:pt x="339852" y="1524"/>
                  </a:moveTo>
                  <a:lnTo>
                    <a:pt x="336804" y="1524"/>
                  </a:lnTo>
                  <a:lnTo>
                    <a:pt x="338328" y="3048"/>
                  </a:lnTo>
                  <a:lnTo>
                    <a:pt x="339852" y="3048"/>
                  </a:lnTo>
                  <a:lnTo>
                    <a:pt x="339852" y="15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0453" name="object 58">
              <a:extLst>
                <a:ext uri="{FF2B5EF4-FFF2-40B4-BE49-F238E27FC236}">
                  <a16:creationId xmlns:a16="http://schemas.microsoft.com/office/drawing/2014/main" id="{0C9C6AC1-0B16-462F-B8F4-78E9CEA14594}"/>
                </a:ext>
              </a:extLst>
            </p:cNvPr>
            <p:cNvSpPr txBox="1">
              <a:spLocks noChangeArrowheads="1"/>
            </p:cNvSpPr>
            <p:nvPr/>
          </p:nvSpPr>
          <p:spPr bwMode="auto">
            <a:xfrm>
              <a:off x="5554980" y="8507362"/>
              <a:ext cx="300038" cy="19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76200" indent="-635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05000"/>
                </a:lnSpc>
              </a:pPr>
              <a:r>
                <a:rPr lang="zh-CN" altLang="zh-CN" sz="1600"/>
                <a:t>数据库从属</a:t>
              </a:r>
            </a:p>
          </p:txBody>
        </p:sp>
        <p:sp>
          <p:nvSpPr>
            <p:cNvPr id="60454" name="object 59">
              <a:extLst>
                <a:ext uri="{FF2B5EF4-FFF2-40B4-BE49-F238E27FC236}">
                  <a16:creationId xmlns:a16="http://schemas.microsoft.com/office/drawing/2014/main" id="{D0DA1BCD-A13A-45AE-B082-BDBBAACAC99E}"/>
                </a:ext>
              </a:extLst>
            </p:cNvPr>
            <p:cNvSpPr>
              <a:spLocks/>
            </p:cNvSpPr>
            <p:nvPr/>
          </p:nvSpPr>
          <p:spPr bwMode="auto">
            <a:xfrm>
              <a:off x="5698997" y="8337804"/>
              <a:ext cx="9906" cy="160781"/>
            </a:xfrm>
            <a:custGeom>
              <a:avLst/>
              <a:gdLst>
                <a:gd name="T0" fmla="*/ 9906 w 9906"/>
                <a:gd name="T1" fmla="*/ 0 h 160781"/>
                <a:gd name="T2" fmla="*/ 1524 w 9906"/>
                <a:gd name="T3" fmla="*/ 0 h 160781"/>
                <a:gd name="T4" fmla="*/ 0 w 9906"/>
                <a:gd name="T5" fmla="*/ 160782 h 160781"/>
                <a:gd name="T6" fmla="*/ 7620 w 9906"/>
                <a:gd name="T7" fmla="*/ 160782 h 160781"/>
                <a:gd name="T8" fmla="*/ 9906 w 9906"/>
                <a:gd name="T9" fmla="*/ 0 h 1607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6" h="160781">
                  <a:moveTo>
                    <a:pt x="9906" y="0"/>
                  </a:moveTo>
                  <a:lnTo>
                    <a:pt x="1524" y="0"/>
                  </a:lnTo>
                  <a:lnTo>
                    <a:pt x="0" y="160782"/>
                  </a:lnTo>
                  <a:lnTo>
                    <a:pt x="7620" y="160782"/>
                  </a:lnTo>
                  <a:lnTo>
                    <a:pt x="99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0455" name="object 60">
              <a:extLst>
                <a:ext uri="{FF2B5EF4-FFF2-40B4-BE49-F238E27FC236}">
                  <a16:creationId xmlns:a16="http://schemas.microsoft.com/office/drawing/2014/main" id="{8DB71587-E5D0-44E9-AB15-300FC6F8ABAC}"/>
                </a:ext>
              </a:extLst>
            </p:cNvPr>
            <p:cNvSpPr>
              <a:spLocks/>
            </p:cNvSpPr>
            <p:nvPr/>
          </p:nvSpPr>
          <p:spPr bwMode="auto">
            <a:xfrm>
              <a:off x="5698997" y="8337804"/>
              <a:ext cx="9906" cy="160781"/>
            </a:xfrm>
            <a:custGeom>
              <a:avLst/>
              <a:gdLst>
                <a:gd name="T0" fmla="*/ 9906 w 9906"/>
                <a:gd name="T1" fmla="*/ 0 h 160781"/>
                <a:gd name="T2" fmla="*/ 1524 w 9906"/>
                <a:gd name="T3" fmla="*/ 0 h 160781"/>
                <a:gd name="T4" fmla="*/ 0 w 9906"/>
                <a:gd name="T5" fmla="*/ 160782 h 160781"/>
                <a:gd name="T6" fmla="*/ 7620 w 9906"/>
                <a:gd name="T7" fmla="*/ 160782 h 160781"/>
                <a:gd name="T8" fmla="*/ 9906 w 9906"/>
                <a:gd name="T9" fmla="*/ 0 h 1607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6" h="160781">
                  <a:moveTo>
                    <a:pt x="9906" y="0"/>
                  </a:moveTo>
                  <a:lnTo>
                    <a:pt x="1524" y="0"/>
                  </a:lnTo>
                  <a:lnTo>
                    <a:pt x="0" y="160782"/>
                  </a:lnTo>
                  <a:lnTo>
                    <a:pt x="7620" y="160782"/>
                  </a:lnTo>
                  <a:lnTo>
                    <a:pt x="99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0456" name="object 61">
              <a:extLst>
                <a:ext uri="{FF2B5EF4-FFF2-40B4-BE49-F238E27FC236}">
                  <a16:creationId xmlns:a16="http://schemas.microsoft.com/office/drawing/2014/main" id="{FA457FA8-9160-49B0-8C91-F966611AB378}"/>
                </a:ext>
              </a:extLst>
            </p:cNvPr>
            <p:cNvSpPr>
              <a:spLocks/>
            </p:cNvSpPr>
            <p:nvPr/>
          </p:nvSpPr>
          <p:spPr bwMode="auto">
            <a:xfrm>
              <a:off x="5947409" y="8473440"/>
              <a:ext cx="339851" cy="208787"/>
            </a:xfrm>
            <a:custGeom>
              <a:avLst/>
              <a:gdLst>
                <a:gd name="T0" fmla="*/ 339090 w 339851"/>
                <a:gd name="T1" fmla="*/ 0 h 208788"/>
                <a:gd name="T2" fmla="*/ 762 w 339851"/>
                <a:gd name="T3" fmla="*/ 0 h 208788"/>
                <a:gd name="T4" fmla="*/ 0 w 339851"/>
                <a:gd name="T5" fmla="*/ 761 h 208788"/>
                <a:gd name="T6" fmla="*/ 0 w 339851"/>
                <a:gd name="T7" fmla="*/ 208024 h 208788"/>
                <a:gd name="T8" fmla="*/ 762 w 339851"/>
                <a:gd name="T9" fmla="*/ 208786 h 208788"/>
                <a:gd name="T10" fmla="*/ 339090 w 339851"/>
                <a:gd name="T11" fmla="*/ 208786 h 208788"/>
                <a:gd name="T12" fmla="*/ 339852 w 339851"/>
                <a:gd name="T13" fmla="*/ 208024 h 208788"/>
                <a:gd name="T14" fmla="*/ 339852 w 339851"/>
                <a:gd name="T15" fmla="*/ 207262 h 208788"/>
                <a:gd name="T16" fmla="*/ 3048 w 339851"/>
                <a:gd name="T17" fmla="*/ 207262 h 208788"/>
                <a:gd name="T18" fmla="*/ 1524 w 339851"/>
                <a:gd name="T19" fmla="*/ 205738 h 208788"/>
                <a:gd name="T20" fmla="*/ 3048 w 339851"/>
                <a:gd name="T21" fmla="*/ 205738 h 208788"/>
                <a:gd name="T22" fmla="*/ 3048 w 339851"/>
                <a:gd name="T23" fmla="*/ 3047 h 208788"/>
                <a:gd name="T24" fmla="*/ 1524 w 339851"/>
                <a:gd name="T25" fmla="*/ 3047 h 208788"/>
                <a:gd name="T26" fmla="*/ 3048 w 339851"/>
                <a:gd name="T27" fmla="*/ 1523 h 208788"/>
                <a:gd name="T28" fmla="*/ 339852 w 339851"/>
                <a:gd name="T29" fmla="*/ 1523 h 208788"/>
                <a:gd name="T30" fmla="*/ 339852 w 339851"/>
                <a:gd name="T31" fmla="*/ 761 h 208788"/>
                <a:gd name="T32" fmla="*/ 339090 w 339851"/>
                <a:gd name="T33" fmla="*/ 0 h 208788"/>
                <a:gd name="T34" fmla="*/ 3048 w 339851"/>
                <a:gd name="T35" fmla="*/ 205738 h 208788"/>
                <a:gd name="T36" fmla="*/ 1524 w 339851"/>
                <a:gd name="T37" fmla="*/ 205738 h 208788"/>
                <a:gd name="T38" fmla="*/ 3048 w 339851"/>
                <a:gd name="T39" fmla="*/ 207262 h 208788"/>
                <a:gd name="T40" fmla="*/ 3048 w 339851"/>
                <a:gd name="T41" fmla="*/ 205738 h 208788"/>
                <a:gd name="T42" fmla="*/ 336804 w 339851"/>
                <a:gd name="T43" fmla="*/ 205738 h 208788"/>
                <a:gd name="T44" fmla="*/ 3048 w 339851"/>
                <a:gd name="T45" fmla="*/ 205738 h 208788"/>
                <a:gd name="T46" fmla="*/ 3048 w 339851"/>
                <a:gd name="T47" fmla="*/ 207262 h 208788"/>
                <a:gd name="T48" fmla="*/ 336804 w 339851"/>
                <a:gd name="T49" fmla="*/ 207262 h 208788"/>
                <a:gd name="T50" fmla="*/ 336804 w 339851"/>
                <a:gd name="T51" fmla="*/ 205738 h 208788"/>
                <a:gd name="T52" fmla="*/ 336804 w 339851"/>
                <a:gd name="T53" fmla="*/ 1523 h 208788"/>
                <a:gd name="T54" fmla="*/ 336804 w 339851"/>
                <a:gd name="T55" fmla="*/ 207262 h 208788"/>
                <a:gd name="T56" fmla="*/ 338328 w 339851"/>
                <a:gd name="T57" fmla="*/ 205738 h 208788"/>
                <a:gd name="T58" fmla="*/ 339852 w 339851"/>
                <a:gd name="T59" fmla="*/ 205738 h 208788"/>
                <a:gd name="T60" fmla="*/ 339852 w 339851"/>
                <a:gd name="T61" fmla="*/ 3047 h 208788"/>
                <a:gd name="T62" fmla="*/ 338328 w 339851"/>
                <a:gd name="T63" fmla="*/ 3047 h 208788"/>
                <a:gd name="T64" fmla="*/ 336804 w 339851"/>
                <a:gd name="T65" fmla="*/ 1523 h 208788"/>
                <a:gd name="T66" fmla="*/ 339852 w 339851"/>
                <a:gd name="T67" fmla="*/ 205738 h 208788"/>
                <a:gd name="T68" fmla="*/ 338328 w 339851"/>
                <a:gd name="T69" fmla="*/ 205738 h 208788"/>
                <a:gd name="T70" fmla="*/ 336804 w 339851"/>
                <a:gd name="T71" fmla="*/ 207262 h 208788"/>
                <a:gd name="T72" fmla="*/ 339852 w 339851"/>
                <a:gd name="T73" fmla="*/ 207262 h 208788"/>
                <a:gd name="T74" fmla="*/ 339852 w 339851"/>
                <a:gd name="T75" fmla="*/ 205738 h 208788"/>
                <a:gd name="T76" fmla="*/ 3048 w 339851"/>
                <a:gd name="T77" fmla="*/ 1523 h 208788"/>
                <a:gd name="T78" fmla="*/ 1524 w 339851"/>
                <a:gd name="T79" fmla="*/ 3047 h 208788"/>
                <a:gd name="T80" fmla="*/ 3048 w 339851"/>
                <a:gd name="T81" fmla="*/ 3047 h 208788"/>
                <a:gd name="T82" fmla="*/ 3048 w 339851"/>
                <a:gd name="T83" fmla="*/ 1523 h 208788"/>
                <a:gd name="T84" fmla="*/ 336804 w 339851"/>
                <a:gd name="T85" fmla="*/ 1523 h 208788"/>
                <a:gd name="T86" fmla="*/ 3048 w 339851"/>
                <a:gd name="T87" fmla="*/ 1523 h 208788"/>
                <a:gd name="T88" fmla="*/ 3048 w 339851"/>
                <a:gd name="T89" fmla="*/ 3047 h 208788"/>
                <a:gd name="T90" fmla="*/ 336804 w 339851"/>
                <a:gd name="T91" fmla="*/ 3047 h 208788"/>
                <a:gd name="T92" fmla="*/ 336804 w 339851"/>
                <a:gd name="T93" fmla="*/ 1523 h 208788"/>
                <a:gd name="T94" fmla="*/ 339852 w 339851"/>
                <a:gd name="T95" fmla="*/ 1523 h 208788"/>
                <a:gd name="T96" fmla="*/ 336804 w 339851"/>
                <a:gd name="T97" fmla="*/ 1523 h 208788"/>
                <a:gd name="T98" fmla="*/ 338328 w 339851"/>
                <a:gd name="T99" fmla="*/ 3047 h 208788"/>
                <a:gd name="T100" fmla="*/ 339852 w 339851"/>
                <a:gd name="T101" fmla="*/ 3047 h 208788"/>
                <a:gd name="T102" fmla="*/ 339852 w 339851"/>
                <a:gd name="T103" fmla="*/ 1523 h 2087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39851" h="208788">
                  <a:moveTo>
                    <a:pt x="339090" y="0"/>
                  </a:moveTo>
                  <a:lnTo>
                    <a:pt x="762" y="0"/>
                  </a:lnTo>
                  <a:lnTo>
                    <a:pt x="0" y="761"/>
                  </a:lnTo>
                  <a:lnTo>
                    <a:pt x="0" y="208025"/>
                  </a:lnTo>
                  <a:lnTo>
                    <a:pt x="762" y="208787"/>
                  </a:lnTo>
                  <a:lnTo>
                    <a:pt x="339090" y="208787"/>
                  </a:lnTo>
                  <a:lnTo>
                    <a:pt x="339852" y="208025"/>
                  </a:lnTo>
                  <a:lnTo>
                    <a:pt x="339852" y="207263"/>
                  </a:lnTo>
                  <a:lnTo>
                    <a:pt x="3048" y="207263"/>
                  </a:lnTo>
                  <a:lnTo>
                    <a:pt x="1524" y="205739"/>
                  </a:lnTo>
                  <a:lnTo>
                    <a:pt x="3048" y="205739"/>
                  </a:lnTo>
                  <a:lnTo>
                    <a:pt x="3048" y="3047"/>
                  </a:lnTo>
                  <a:lnTo>
                    <a:pt x="1524" y="3047"/>
                  </a:lnTo>
                  <a:lnTo>
                    <a:pt x="3048" y="1523"/>
                  </a:lnTo>
                  <a:lnTo>
                    <a:pt x="339852" y="1523"/>
                  </a:lnTo>
                  <a:lnTo>
                    <a:pt x="339852" y="761"/>
                  </a:lnTo>
                  <a:lnTo>
                    <a:pt x="339090" y="0"/>
                  </a:lnTo>
                  <a:close/>
                </a:path>
                <a:path w="339851" h="208788">
                  <a:moveTo>
                    <a:pt x="3048" y="205739"/>
                  </a:moveTo>
                  <a:lnTo>
                    <a:pt x="1524" y="205739"/>
                  </a:lnTo>
                  <a:lnTo>
                    <a:pt x="3048" y="207263"/>
                  </a:lnTo>
                  <a:lnTo>
                    <a:pt x="3048" y="205739"/>
                  </a:lnTo>
                  <a:close/>
                </a:path>
                <a:path w="339851" h="208788">
                  <a:moveTo>
                    <a:pt x="336804" y="205739"/>
                  </a:moveTo>
                  <a:lnTo>
                    <a:pt x="3048" y="205739"/>
                  </a:lnTo>
                  <a:lnTo>
                    <a:pt x="3048" y="207263"/>
                  </a:lnTo>
                  <a:lnTo>
                    <a:pt x="336804" y="207263"/>
                  </a:lnTo>
                  <a:lnTo>
                    <a:pt x="336804" y="205739"/>
                  </a:lnTo>
                  <a:close/>
                </a:path>
                <a:path w="339851" h="208788">
                  <a:moveTo>
                    <a:pt x="336804" y="1523"/>
                  </a:moveTo>
                  <a:lnTo>
                    <a:pt x="336804" y="207263"/>
                  </a:lnTo>
                  <a:lnTo>
                    <a:pt x="338328" y="205739"/>
                  </a:lnTo>
                  <a:lnTo>
                    <a:pt x="339852" y="205739"/>
                  </a:lnTo>
                  <a:lnTo>
                    <a:pt x="339852" y="3047"/>
                  </a:lnTo>
                  <a:lnTo>
                    <a:pt x="338328" y="3047"/>
                  </a:lnTo>
                  <a:lnTo>
                    <a:pt x="336804" y="1523"/>
                  </a:lnTo>
                  <a:close/>
                </a:path>
                <a:path w="339851" h="208788">
                  <a:moveTo>
                    <a:pt x="339852" y="205739"/>
                  </a:moveTo>
                  <a:lnTo>
                    <a:pt x="338328" y="205739"/>
                  </a:lnTo>
                  <a:lnTo>
                    <a:pt x="336804" y="207263"/>
                  </a:lnTo>
                  <a:lnTo>
                    <a:pt x="339852" y="207263"/>
                  </a:lnTo>
                  <a:lnTo>
                    <a:pt x="339852" y="205739"/>
                  </a:lnTo>
                  <a:close/>
                </a:path>
                <a:path w="339851" h="208788">
                  <a:moveTo>
                    <a:pt x="3048" y="1523"/>
                  </a:moveTo>
                  <a:lnTo>
                    <a:pt x="1524" y="3047"/>
                  </a:lnTo>
                  <a:lnTo>
                    <a:pt x="3048" y="3047"/>
                  </a:lnTo>
                  <a:lnTo>
                    <a:pt x="3048" y="1523"/>
                  </a:lnTo>
                  <a:close/>
                </a:path>
                <a:path w="339851" h="208788">
                  <a:moveTo>
                    <a:pt x="336804" y="1523"/>
                  </a:moveTo>
                  <a:lnTo>
                    <a:pt x="3048" y="1523"/>
                  </a:lnTo>
                  <a:lnTo>
                    <a:pt x="3048" y="3047"/>
                  </a:lnTo>
                  <a:lnTo>
                    <a:pt x="336804" y="3047"/>
                  </a:lnTo>
                  <a:lnTo>
                    <a:pt x="336804" y="1523"/>
                  </a:lnTo>
                  <a:close/>
                </a:path>
                <a:path w="339851" h="208788">
                  <a:moveTo>
                    <a:pt x="339852" y="1523"/>
                  </a:moveTo>
                  <a:lnTo>
                    <a:pt x="336804" y="1523"/>
                  </a:lnTo>
                  <a:lnTo>
                    <a:pt x="338328" y="3047"/>
                  </a:lnTo>
                  <a:lnTo>
                    <a:pt x="339852" y="3047"/>
                  </a:lnTo>
                  <a:lnTo>
                    <a:pt x="339852" y="15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0457" name="object 62">
              <a:extLst>
                <a:ext uri="{FF2B5EF4-FFF2-40B4-BE49-F238E27FC236}">
                  <a16:creationId xmlns:a16="http://schemas.microsoft.com/office/drawing/2014/main" id="{B8988FAF-8C67-4C6A-B0E7-265B27F65909}"/>
                </a:ext>
              </a:extLst>
            </p:cNvPr>
            <p:cNvSpPr txBox="1">
              <a:spLocks noChangeArrowheads="1"/>
            </p:cNvSpPr>
            <p:nvPr/>
          </p:nvSpPr>
          <p:spPr bwMode="auto">
            <a:xfrm>
              <a:off x="5967603" y="8484463"/>
              <a:ext cx="299466" cy="192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76200" indent="-635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05000"/>
                </a:lnSpc>
              </a:pPr>
              <a:r>
                <a:rPr lang="zh-CN" altLang="zh-CN" sz="1600"/>
                <a:t>数据库从属</a:t>
              </a:r>
            </a:p>
          </p:txBody>
        </p:sp>
        <p:sp>
          <p:nvSpPr>
            <p:cNvPr id="60458" name="object 63">
              <a:extLst>
                <a:ext uri="{FF2B5EF4-FFF2-40B4-BE49-F238E27FC236}">
                  <a16:creationId xmlns:a16="http://schemas.microsoft.com/office/drawing/2014/main" id="{17E36C8C-0C81-42C0-91F0-A2DD9D265C51}"/>
                </a:ext>
              </a:extLst>
            </p:cNvPr>
            <p:cNvSpPr>
              <a:spLocks/>
            </p:cNvSpPr>
            <p:nvPr/>
          </p:nvSpPr>
          <p:spPr bwMode="auto">
            <a:xfrm>
              <a:off x="6111240" y="8314943"/>
              <a:ext cx="9906" cy="160781"/>
            </a:xfrm>
            <a:custGeom>
              <a:avLst/>
              <a:gdLst>
                <a:gd name="T0" fmla="*/ 9906 w 9906"/>
                <a:gd name="T1" fmla="*/ 0 h 160781"/>
                <a:gd name="T2" fmla="*/ 2286 w 9906"/>
                <a:gd name="T3" fmla="*/ 0 h 160781"/>
                <a:gd name="T4" fmla="*/ 0 w 9906"/>
                <a:gd name="T5" fmla="*/ 160781 h 160781"/>
                <a:gd name="T6" fmla="*/ 8382 w 9906"/>
                <a:gd name="T7" fmla="*/ 160781 h 160781"/>
                <a:gd name="T8" fmla="*/ 9906 w 9906"/>
                <a:gd name="T9" fmla="*/ 0 h 1607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6" h="160781">
                  <a:moveTo>
                    <a:pt x="9906" y="0"/>
                  </a:moveTo>
                  <a:lnTo>
                    <a:pt x="2286" y="0"/>
                  </a:lnTo>
                  <a:lnTo>
                    <a:pt x="0" y="160781"/>
                  </a:lnTo>
                  <a:lnTo>
                    <a:pt x="8382" y="160781"/>
                  </a:lnTo>
                  <a:lnTo>
                    <a:pt x="99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0459" name="object 64">
              <a:extLst>
                <a:ext uri="{FF2B5EF4-FFF2-40B4-BE49-F238E27FC236}">
                  <a16:creationId xmlns:a16="http://schemas.microsoft.com/office/drawing/2014/main" id="{D0FBEF55-BAAD-43C2-AD0A-77CF3CF9468F}"/>
                </a:ext>
              </a:extLst>
            </p:cNvPr>
            <p:cNvSpPr>
              <a:spLocks/>
            </p:cNvSpPr>
            <p:nvPr/>
          </p:nvSpPr>
          <p:spPr bwMode="auto">
            <a:xfrm>
              <a:off x="6111240" y="8314943"/>
              <a:ext cx="9906" cy="160781"/>
            </a:xfrm>
            <a:custGeom>
              <a:avLst/>
              <a:gdLst>
                <a:gd name="T0" fmla="*/ 9906 w 9906"/>
                <a:gd name="T1" fmla="*/ 0 h 160781"/>
                <a:gd name="T2" fmla="*/ 2286 w 9906"/>
                <a:gd name="T3" fmla="*/ 0 h 160781"/>
                <a:gd name="T4" fmla="*/ 0 w 9906"/>
                <a:gd name="T5" fmla="*/ 160781 h 160781"/>
                <a:gd name="T6" fmla="*/ 8382 w 9906"/>
                <a:gd name="T7" fmla="*/ 160781 h 160781"/>
                <a:gd name="T8" fmla="*/ 9906 w 9906"/>
                <a:gd name="T9" fmla="*/ 0 h 1607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6" h="160781">
                  <a:moveTo>
                    <a:pt x="9906" y="0"/>
                  </a:moveTo>
                  <a:lnTo>
                    <a:pt x="2286" y="0"/>
                  </a:lnTo>
                  <a:lnTo>
                    <a:pt x="0" y="160781"/>
                  </a:lnTo>
                  <a:lnTo>
                    <a:pt x="8382" y="160781"/>
                  </a:lnTo>
                  <a:lnTo>
                    <a:pt x="99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0460" name="object 65">
              <a:extLst>
                <a:ext uri="{FF2B5EF4-FFF2-40B4-BE49-F238E27FC236}">
                  <a16:creationId xmlns:a16="http://schemas.microsoft.com/office/drawing/2014/main" id="{5E02FA46-589B-46E3-AE93-D4E5BEB27E07}"/>
                </a:ext>
              </a:extLst>
            </p:cNvPr>
            <p:cNvSpPr>
              <a:spLocks/>
            </p:cNvSpPr>
            <p:nvPr/>
          </p:nvSpPr>
          <p:spPr bwMode="auto">
            <a:xfrm>
              <a:off x="6360414" y="8473440"/>
              <a:ext cx="339852" cy="208787"/>
            </a:xfrm>
            <a:custGeom>
              <a:avLst/>
              <a:gdLst>
                <a:gd name="T0" fmla="*/ 339091 w 339851"/>
                <a:gd name="T1" fmla="*/ 0 h 208788"/>
                <a:gd name="T2" fmla="*/ 762 w 339851"/>
                <a:gd name="T3" fmla="*/ 0 h 208788"/>
                <a:gd name="T4" fmla="*/ 0 w 339851"/>
                <a:gd name="T5" fmla="*/ 761 h 208788"/>
                <a:gd name="T6" fmla="*/ 0 w 339851"/>
                <a:gd name="T7" fmla="*/ 208024 h 208788"/>
                <a:gd name="T8" fmla="*/ 762 w 339851"/>
                <a:gd name="T9" fmla="*/ 208786 h 208788"/>
                <a:gd name="T10" fmla="*/ 339091 w 339851"/>
                <a:gd name="T11" fmla="*/ 208786 h 208788"/>
                <a:gd name="T12" fmla="*/ 339853 w 339851"/>
                <a:gd name="T13" fmla="*/ 208024 h 208788"/>
                <a:gd name="T14" fmla="*/ 339853 w 339851"/>
                <a:gd name="T15" fmla="*/ 207262 h 208788"/>
                <a:gd name="T16" fmla="*/ 3048 w 339851"/>
                <a:gd name="T17" fmla="*/ 207262 h 208788"/>
                <a:gd name="T18" fmla="*/ 1524 w 339851"/>
                <a:gd name="T19" fmla="*/ 205738 h 208788"/>
                <a:gd name="T20" fmla="*/ 3048 w 339851"/>
                <a:gd name="T21" fmla="*/ 205738 h 208788"/>
                <a:gd name="T22" fmla="*/ 3048 w 339851"/>
                <a:gd name="T23" fmla="*/ 3047 h 208788"/>
                <a:gd name="T24" fmla="*/ 1524 w 339851"/>
                <a:gd name="T25" fmla="*/ 3047 h 208788"/>
                <a:gd name="T26" fmla="*/ 3048 w 339851"/>
                <a:gd name="T27" fmla="*/ 1523 h 208788"/>
                <a:gd name="T28" fmla="*/ 339853 w 339851"/>
                <a:gd name="T29" fmla="*/ 1523 h 208788"/>
                <a:gd name="T30" fmla="*/ 339853 w 339851"/>
                <a:gd name="T31" fmla="*/ 761 h 208788"/>
                <a:gd name="T32" fmla="*/ 339091 w 339851"/>
                <a:gd name="T33" fmla="*/ 0 h 208788"/>
                <a:gd name="T34" fmla="*/ 3048 w 339851"/>
                <a:gd name="T35" fmla="*/ 205738 h 208788"/>
                <a:gd name="T36" fmla="*/ 1524 w 339851"/>
                <a:gd name="T37" fmla="*/ 205738 h 208788"/>
                <a:gd name="T38" fmla="*/ 3048 w 339851"/>
                <a:gd name="T39" fmla="*/ 207262 h 208788"/>
                <a:gd name="T40" fmla="*/ 3048 w 339851"/>
                <a:gd name="T41" fmla="*/ 205738 h 208788"/>
                <a:gd name="T42" fmla="*/ 336805 w 339851"/>
                <a:gd name="T43" fmla="*/ 205738 h 208788"/>
                <a:gd name="T44" fmla="*/ 3048 w 339851"/>
                <a:gd name="T45" fmla="*/ 205738 h 208788"/>
                <a:gd name="T46" fmla="*/ 3048 w 339851"/>
                <a:gd name="T47" fmla="*/ 207262 h 208788"/>
                <a:gd name="T48" fmla="*/ 336805 w 339851"/>
                <a:gd name="T49" fmla="*/ 207262 h 208788"/>
                <a:gd name="T50" fmla="*/ 336805 w 339851"/>
                <a:gd name="T51" fmla="*/ 205738 h 208788"/>
                <a:gd name="T52" fmla="*/ 336805 w 339851"/>
                <a:gd name="T53" fmla="*/ 1523 h 208788"/>
                <a:gd name="T54" fmla="*/ 336805 w 339851"/>
                <a:gd name="T55" fmla="*/ 207262 h 208788"/>
                <a:gd name="T56" fmla="*/ 338329 w 339851"/>
                <a:gd name="T57" fmla="*/ 205738 h 208788"/>
                <a:gd name="T58" fmla="*/ 339853 w 339851"/>
                <a:gd name="T59" fmla="*/ 205738 h 208788"/>
                <a:gd name="T60" fmla="*/ 339853 w 339851"/>
                <a:gd name="T61" fmla="*/ 3047 h 208788"/>
                <a:gd name="T62" fmla="*/ 338329 w 339851"/>
                <a:gd name="T63" fmla="*/ 3047 h 208788"/>
                <a:gd name="T64" fmla="*/ 336805 w 339851"/>
                <a:gd name="T65" fmla="*/ 1523 h 208788"/>
                <a:gd name="T66" fmla="*/ 339853 w 339851"/>
                <a:gd name="T67" fmla="*/ 205738 h 208788"/>
                <a:gd name="T68" fmla="*/ 338329 w 339851"/>
                <a:gd name="T69" fmla="*/ 205738 h 208788"/>
                <a:gd name="T70" fmla="*/ 336805 w 339851"/>
                <a:gd name="T71" fmla="*/ 207262 h 208788"/>
                <a:gd name="T72" fmla="*/ 339853 w 339851"/>
                <a:gd name="T73" fmla="*/ 207262 h 208788"/>
                <a:gd name="T74" fmla="*/ 339853 w 339851"/>
                <a:gd name="T75" fmla="*/ 205738 h 208788"/>
                <a:gd name="T76" fmla="*/ 3048 w 339851"/>
                <a:gd name="T77" fmla="*/ 1523 h 208788"/>
                <a:gd name="T78" fmla="*/ 1524 w 339851"/>
                <a:gd name="T79" fmla="*/ 3047 h 208788"/>
                <a:gd name="T80" fmla="*/ 3048 w 339851"/>
                <a:gd name="T81" fmla="*/ 3047 h 208788"/>
                <a:gd name="T82" fmla="*/ 3048 w 339851"/>
                <a:gd name="T83" fmla="*/ 1523 h 208788"/>
                <a:gd name="T84" fmla="*/ 336805 w 339851"/>
                <a:gd name="T85" fmla="*/ 1523 h 208788"/>
                <a:gd name="T86" fmla="*/ 3048 w 339851"/>
                <a:gd name="T87" fmla="*/ 1523 h 208788"/>
                <a:gd name="T88" fmla="*/ 3048 w 339851"/>
                <a:gd name="T89" fmla="*/ 3047 h 208788"/>
                <a:gd name="T90" fmla="*/ 336805 w 339851"/>
                <a:gd name="T91" fmla="*/ 3047 h 208788"/>
                <a:gd name="T92" fmla="*/ 336805 w 339851"/>
                <a:gd name="T93" fmla="*/ 1523 h 208788"/>
                <a:gd name="T94" fmla="*/ 339853 w 339851"/>
                <a:gd name="T95" fmla="*/ 1523 h 208788"/>
                <a:gd name="T96" fmla="*/ 336805 w 339851"/>
                <a:gd name="T97" fmla="*/ 1523 h 208788"/>
                <a:gd name="T98" fmla="*/ 338329 w 339851"/>
                <a:gd name="T99" fmla="*/ 3047 h 208788"/>
                <a:gd name="T100" fmla="*/ 339853 w 339851"/>
                <a:gd name="T101" fmla="*/ 3047 h 208788"/>
                <a:gd name="T102" fmla="*/ 339853 w 339851"/>
                <a:gd name="T103" fmla="*/ 1523 h 2087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39851" h="208788">
                  <a:moveTo>
                    <a:pt x="339090" y="0"/>
                  </a:moveTo>
                  <a:lnTo>
                    <a:pt x="762" y="0"/>
                  </a:lnTo>
                  <a:lnTo>
                    <a:pt x="0" y="761"/>
                  </a:lnTo>
                  <a:lnTo>
                    <a:pt x="0" y="208025"/>
                  </a:lnTo>
                  <a:lnTo>
                    <a:pt x="762" y="208787"/>
                  </a:lnTo>
                  <a:lnTo>
                    <a:pt x="339090" y="208787"/>
                  </a:lnTo>
                  <a:lnTo>
                    <a:pt x="339852" y="208025"/>
                  </a:lnTo>
                  <a:lnTo>
                    <a:pt x="339852" y="207263"/>
                  </a:lnTo>
                  <a:lnTo>
                    <a:pt x="3048" y="207263"/>
                  </a:lnTo>
                  <a:lnTo>
                    <a:pt x="1524" y="205739"/>
                  </a:lnTo>
                  <a:lnTo>
                    <a:pt x="3048" y="205739"/>
                  </a:lnTo>
                  <a:lnTo>
                    <a:pt x="3048" y="3047"/>
                  </a:lnTo>
                  <a:lnTo>
                    <a:pt x="1524" y="3047"/>
                  </a:lnTo>
                  <a:lnTo>
                    <a:pt x="3048" y="1523"/>
                  </a:lnTo>
                  <a:lnTo>
                    <a:pt x="339852" y="1523"/>
                  </a:lnTo>
                  <a:lnTo>
                    <a:pt x="339852" y="761"/>
                  </a:lnTo>
                  <a:lnTo>
                    <a:pt x="339090" y="0"/>
                  </a:lnTo>
                  <a:close/>
                </a:path>
                <a:path w="339851" h="208788">
                  <a:moveTo>
                    <a:pt x="3048" y="205739"/>
                  </a:moveTo>
                  <a:lnTo>
                    <a:pt x="1524" y="205739"/>
                  </a:lnTo>
                  <a:lnTo>
                    <a:pt x="3048" y="207263"/>
                  </a:lnTo>
                  <a:lnTo>
                    <a:pt x="3048" y="205739"/>
                  </a:lnTo>
                  <a:close/>
                </a:path>
                <a:path w="339851" h="208788">
                  <a:moveTo>
                    <a:pt x="336804" y="205739"/>
                  </a:moveTo>
                  <a:lnTo>
                    <a:pt x="3048" y="205739"/>
                  </a:lnTo>
                  <a:lnTo>
                    <a:pt x="3048" y="207263"/>
                  </a:lnTo>
                  <a:lnTo>
                    <a:pt x="336804" y="207263"/>
                  </a:lnTo>
                  <a:lnTo>
                    <a:pt x="336804" y="205739"/>
                  </a:lnTo>
                  <a:close/>
                </a:path>
                <a:path w="339851" h="208788">
                  <a:moveTo>
                    <a:pt x="336804" y="1523"/>
                  </a:moveTo>
                  <a:lnTo>
                    <a:pt x="336804" y="207263"/>
                  </a:lnTo>
                  <a:lnTo>
                    <a:pt x="338328" y="205739"/>
                  </a:lnTo>
                  <a:lnTo>
                    <a:pt x="339852" y="205739"/>
                  </a:lnTo>
                  <a:lnTo>
                    <a:pt x="339852" y="3047"/>
                  </a:lnTo>
                  <a:lnTo>
                    <a:pt x="338328" y="3047"/>
                  </a:lnTo>
                  <a:lnTo>
                    <a:pt x="336804" y="1523"/>
                  </a:lnTo>
                  <a:close/>
                </a:path>
                <a:path w="339851" h="208788">
                  <a:moveTo>
                    <a:pt x="339852" y="205739"/>
                  </a:moveTo>
                  <a:lnTo>
                    <a:pt x="338328" y="205739"/>
                  </a:lnTo>
                  <a:lnTo>
                    <a:pt x="336804" y="207263"/>
                  </a:lnTo>
                  <a:lnTo>
                    <a:pt x="339852" y="207263"/>
                  </a:lnTo>
                  <a:lnTo>
                    <a:pt x="339852" y="205739"/>
                  </a:lnTo>
                  <a:close/>
                </a:path>
                <a:path w="339851" h="208788">
                  <a:moveTo>
                    <a:pt x="3048" y="1523"/>
                  </a:moveTo>
                  <a:lnTo>
                    <a:pt x="1524" y="3047"/>
                  </a:lnTo>
                  <a:lnTo>
                    <a:pt x="3048" y="3047"/>
                  </a:lnTo>
                  <a:lnTo>
                    <a:pt x="3048" y="1523"/>
                  </a:lnTo>
                  <a:close/>
                </a:path>
                <a:path w="339851" h="208788">
                  <a:moveTo>
                    <a:pt x="336804" y="1523"/>
                  </a:moveTo>
                  <a:lnTo>
                    <a:pt x="3048" y="1523"/>
                  </a:lnTo>
                  <a:lnTo>
                    <a:pt x="3048" y="3047"/>
                  </a:lnTo>
                  <a:lnTo>
                    <a:pt x="336804" y="3047"/>
                  </a:lnTo>
                  <a:lnTo>
                    <a:pt x="336804" y="1523"/>
                  </a:lnTo>
                  <a:close/>
                </a:path>
                <a:path w="339851" h="208788">
                  <a:moveTo>
                    <a:pt x="339852" y="1523"/>
                  </a:moveTo>
                  <a:lnTo>
                    <a:pt x="336804" y="1523"/>
                  </a:lnTo>
                  <a:lnTo>
                    <a:pt x="338328" y="3047"/>
                  </a:lnTo>
                  <a:lnTo>
                    <a:pt x="339852" y="3047"/>
                  </a:lnTo>
                  <a:lnTo>
                    <a:pt x="339852" y="15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0461" name="object 66">
              <a:extLst>
                <a:ext uri="{FF2B5EF4-FFF2-40B4-BE49-F238E27FC236}">
                  <a16:creationId xmlns:a16="http://schemas.microsoft.com/office/drawing/2014/main" id="{CA4C12DD-B6E0-441E-9D13-E15492F7E228}"/>
                </a:ext>
              </a:extLst>
            </p:cNvPr>
            <p:cNvSpPr txBox="1">
              <a:spLocks noChangeArrowheads="1"/>
            </p:cNvSpPr>
            <p:nvPr/>
          </p:nvSpPr>
          <p:spPr bwMode="auto">
            <a:xfrm>
              <a:off x="6380226" y="8484463"/>
              <a:ext cx="300038" cy="192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76200" indent="-635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05000"/>
                </a:lnSpc>
              </a:pPr>
              <a:r>
                <a:rPr lang="zh-CN" altLang="zh-CN" sz="1600"/>
                <a:t>数据库从属</a:t>
              </a:r>
            </a:p>
          </p:txBody>
        </p:sp>
        <p:sp>
          <p:nvSpPr>
            <p:cNvPr id="60462" name="object 67">
              <a:extLst>
                <a:ext uri="{FF2B5EF4-FFF2-40B4-BE49-F238E27FC236}">
                  <a16:creationId xmlns:a16="http://schemas.microsoft.com/office/drawing/2014/main" id="{3C931191-F886-4665-90F1-91A85674FAA2}"/>
                </a:ext>
              </a:extLst>
            </p:cNvPr>
            <p:cNvSpPr>
              <a:spLocks/>
            </p:cNvSpPr>
            <p:nvPr/>
          </p:nvSpPr>
          <p:spPr bwMode="auto">
            <a:xfrm>
              <a:off x="6524243" y="8314943"/>
              <a:ext cx="9905" cy="160781"/>
            </a:xfrm>
            <a:custGeom>
              <a:avLst/>
              <a:gdLst>
                <a:gd name="T0" fmla="*/ 9906 w 9905"/>
                <a:gd name="T1" fmla="*/ 0 h 160781"/>
                <a:gd name="T2" fmla="*/ 1524 w 9905"/>
                <a:gd name="T3" fmla="*/ 0 h 160781"/>
                <a:gd name="T4" fmla="*/ 0 w 9905"/>
                <a:gd name="T5" fmla="*/ 160781 h 160781"/>
                <a:gd name="T6" fmla="*/ 7620 w 9905"/>
                <a:gd name="T7" fmla="*/ 160781 h 160781"/>
                <a:gd name="T8" fmla="*/ 9906 w 9905"/>
                <a:gd name="T9" fmla="*/ 0 h 1607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5" h="160781">
                  <a:moveTo>
                    <a:pt x="9906" y="0"/>
                  </a:moveTo>
                  <a:lnTo>
                    <a:pt x="1524" y="0"/>
                  </a:lnTo>
                  <a:lnTo>
                    <a:pt x="0" y="160781"/>
                  </a:lnTo>
                  <a:lnTo>
                    <a:pt x="7620" y="160781"/>
                  </a:lnTo>
                  <a:lnTo>
                    <a:pt x="99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0463" name="object 68">
              <a:extLst>
                <a:ext uri="{FF2B5EF4-FFF2-40B4-BE49-F238E27FC236}">
                  <a16:creationId xmlns:a16="http://schemas.microsoft.com/office/drawing/2014/main" id="{B1128609-9556-4D55-AE44-03C7BD53CC8D}"/>
                </a:ext>
              </a:extLst>
            </p:cNvPr>
            <p:cNvSpPr>
              <a:spLocks/>
            </p:cNvSpPr>
            <p:nvPr/>
          </p:nvSpPr>
          <p:spPr bwMode="auto">
            <a:xfrm>
              <a:off x="6524243" y="8314943"/>
              <a:ext cx="9905" cy="160781"/>
            </a:xfrm>
            <a:custGeom>
              <a:avLst/>
              <a:gdLst>
                <a:gd name="T0" fmla="*/ 9906 w 9905"/>
                <a:gd name="T1" fmla="*/ 0 h 160781"/>
                <a:gd name="T2" fmla="*/ 1524 w 9905"/>
                <a:gd name="T3" fmla="*/ 0 h 160781"/>
                <a:gd name="T4" fmla="*/ 0 w 9905"/>
                <a:gd name="T5" fmla="*/ 160781 h 160781"/>
                <a:gd name="T6" fmla="*/ 7620 w 9905"/>
                <a:gd name="T7" fmla="*/ 160781 h 160781"/>
                <a:gd name="T8" fmla="*/ 9906 w 9905"/>
                <a:gd name="T9" fmla="*/ 0 h 1607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5" h="160781">
                  <a:moveTo>
                    <a:pt x="9906" y="0"/>
                  </a:moveTo>
                  <a:lnTo>
                    <a:pt x="1524" y="0"/>
                  </a:lnTo>
                  <a:lnTo>
                    <a:pt x="0" y="160781"/>
                  </a:lnTo>
                  <a:lnTo>
                    <a:pt x="7620" y="160781"/>
                  </a:lnTo>
                  <a:lnTo>
                    <a:pt x="99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60421" name="灯片编号占位符 1">
            <a:extLst>
              <a:ext uri="{FF2B5EF4-FFF2-40B4-BE49-F238E27FC236}">
                <a16:creationId xmlns:a16="http://schemas.microsoft.com/office/drawing/2014/main" id="{957FF18E-025F-4269-9F9B-57175BD55F0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34C63330-C51D-4621-8FDF-4F3ECEDB0BD4}" type="slidenum">
              <a:rPr lang="zh-CN" altLang="en-US">
                <a:solidFill>
                  <a:srgbClr val="898989"/>
                </a:solidFill>
              </a:rPr>
              <a:pPr eaLnBrk="1" hangingPunct="1"/>
              <a:t>30</a:t>
            </a:fld>
            <a:endParaRPr lang="zh-CN" altLang="en-US">
              <a:solidFill>
                <a:srgbClr val="898989"/>
              </a:solidFill>
            </a:endParaRPr>
          </a:p>
        </p:txBody>
      </p:sp>
    </p:spTree>
  </p:cSld>
  <p:clrMapOvr>
    <a:masterClrMapping/>
  </p:clrMapOvr>
</p:sld>
</file>

<file path=ppt/slides/slide3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a:extLst>
              <a:ext uri="{FF2B5EF4-FFF2-40B4-BE49-F238E27FC236}">
                <a16:creationId xmlns:a16="http://schemas.microsoft.com/office/drawing/2014/main" id="{5EF03282-B591-481B-9C55-2ECAA72AD0AA}"/>
              </a:ext>
            </a:extLst>
          </p:cNvPr>
          <p:cNvSpPr>
            <a:spLocks noGrp="1"/>
          </p:cNvSpPr>
          <p:nvPr>
            <p:ph type="title"/>
          </p:nvPr>
        </p:nvSpPr>
        <p:spPr>
          <a:xfrm>
            <a:off x="395288" y="-26988"/>
            <a:ext cx="7848600" cy="1143001"/>
          </a:xfrm>
        </p:spPr>
        <p:txBody>
          <a:bodyPr/>
          <a:lstStyle/>
          <a:p>
            <a:pPr/>
            <a:r>
              <a:rPr lang="en-US" altLang="zh-CN"/>
              <a:t>应用</a:t>
            </a:r>
            <a:endParaRPr lang="zh-CN" altLang="en-US"/>
          </a:p>
        </p:txBody>
      </p:sp>
      <p:sp>
        <p:nvSpPr>
          <p:cNvPr id="61443" name="内容占位符 2">
            <a:extLst>
              <a:ext uri="{FF2B5EF4-FFF2-40B4-BE49-F238E27FC236}">
                <a16:creationId xmlns:a16="http://schemas.microsoft.com/office/drawing/2014/main" id="{21C47300-BA89-4B50-BB96-7BD6BC292125}"/>
              </a:ext>
            </a:extLst>
          </p:cNvPr>
          <p:cNvSpPr>
            <a:spLocks noGrp="1"/>
          </p:cNvSpPr>
          <p:nvPr>
            <p:ph idx="1"/>
          </p:nvPr>
        </p:nvSpPr>
        <p:spPr>
          <a:xfrm>
            <a:off x="457200" y="1196975"/>
            <a:ext cx="8229600" cy="4527550"/>
          </a:xfrm>
        </p:spPr>
        <p:txBody>
          <a:bodyPr/>
          <a:lstStyle/>
          <a:p>
            <a:pPr/>
            <a:r>
              <a:rPr lang="en-US" altLang="zh-CN" sz="2800"/>
              <a:t>配置文件 (应用程序、ini、web xml 等) 具有不同数据库的详细信息</a:t>
            </a:r>
          </a:p>
          <a:p>
            <a:pPr lvl="1"/>
            <a:r>
              <a:rPr lang="en-US" altLang="zh-CN" sz="2400"/>
              <a:t>显示从数据库检索到的数据的任务将选择数据库的 "读取" 副本之一</a:t>
            </a:r>
          </a:p>
          <a:p>
            <a:pPr lvl="2"/>
            <a:r>
              <a:rPr lang="en-US" altLang="zh-CN" sz="2000"/>
              <a:t>(简单的方案-例如你有四读拷贝, 所以选择数据库机器按 sessionId% 4)</a:t>
            </a:r>
          </a:p>
          <a:p>
            <a:pPr lvl="1"/>
            <a:r>
              <a:rPr lang="en-US" altLang="zh-CN" sz="2400"/>
              <a:t>修改持久存储区的任务使用数据库的写入副本</a:t>
            </a:r>
          </a:p>
          <a:p>
            <a:pPr/>
            <a:r>
              <a:rPr lang="en-US" altLang="zh-CN" sz="2800"/>
              <a:t>(对于 Java, 这将是在 appserver 中配置不同的 "连接池" 和 "JDBC 数据源" 对象的问题-命名不同的数据库主机; 然后, web. xml 文件将引用不同的数据源)</a:t>
            </a:r>
            <a:endParaRPr lang="zh-CN" altLang="en-US" sz="2800"/>
          </a:p>
        </p:txBody>
      </p:sp>
      <p:sp>
        <p:nvSpPr>
          <p:cNvPr id="61444" name="灯片编号占位符 1">
            <a:extLst>
              <a:ext uri="{FF2B5EF4-FFF2-40B4-BE49-F238E27FC236}">
                <a16:creationId xmlns:a16="http://schemas.microsoft.com/office/drawing/2014/main" id="{A70560AF-A4CF-4F5B-B019-9853D2CD217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EEA86B5-25EE-43B2-BB15-717CAE0720D2}" type="slidenum">
              <a:rPr lang="zh-CN" altLang="en-US">
                <a:solidFill>
                  <a:srgbClr val="898989"/>
                </a:solidFill>
              </a:rPr>
              <a:pPr eaLnBrk="1" hangingPunct="1"/>
              <a:t>31</a:t>
            </a:fld>
            <a:endParaRPr lang="zh-CN" altLang="en-US">
              <a:solidFill>
                <a:srgbClr val="898989"/>
              </a:solidFill>
            </a:endParaRPr>
          </a:p>
        </p:txBody>
      </p:sp>
    </p:spTree>
  </p:cSld>
  <p:clrMapOvr>
    <a:masterClrMapping/>
  </p:clrMapOvr>
</p:sld>
</file>

<file path=ppt/slides/slide3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a:extLst>
              <a:ext uri="{FF2B5EF4-FFF2-40B4-BE49-F238E27FC236}">
                <a16:creationId xmlns:a16="http://schemas.microsoft.com/office/drawing/2014/main" id="{33FD98A8-59B1-4541-BC33-6695F1E0DAA4}"/>
              </a:ext>
            </a:extLst>
          </p:cNvPr>
          <p:cNvSpPr>
            <a:spLocks noGrp="1"/>
          </p:cNvSpPr>
          <p:nvPr>
            <p:ph type="title"/>
          </p:nvPr>
        </p:nvSpPr>
        <p:spPr>
          <a:xfrm>
            <a:off x="395288" y="-26988"/>
            <a:ext cx="7848600" cy="1143001"/>
          </a:xfrm>
        </p:spPr>
        <p:txBody>
          <a:bodyPr/>
          <a:lstStyle/>
          <a:p>
            <a:pPr/>
            <a:r>
              <a:rPr lang="en-US" altLang="zh-CN"/>
              <a:t>数据库</a:t>
            </a:r>
            <a:endParaRPr lang="zh-CN" altLang="en-US"/>
          </a:p>
        </p:txBody>
      </p:sp>
      <p:sp>
        <p:nvSpPr>
          <p:cNvPr id="62467" name="内容占位符 2">
            <a:extLst>
              <a:ext uri="{FF2B5EF4-FFF2-40B4-BE49-F238E27FC236}">
                <a16:creationId xmlns:a16="http://schemas.microsoft.com/office/drawing/2014/main" id="{F47BA2CB-871E-4A12-A819-7F50BF65CBFC}"/>
              </a:ext>
            </a:extLst>
          </p:cNvPr>
          <p:cNvSpPr>
            <a:spLocks noGrp="1"/>
          </p:cNvSpPr>
          <p:nvPr>
            <p:ph idx="1"/>
          </p:nvPr>
        </p:nvSpPr>
        <p:spPr/>
        <p:txBody>
          <a:bodyPr/>
          <a:lstStyle/>
          <a:p>
            <a:endParaRPr lang="en-US" altLang="zh-CN"/>
          </a:p>
          <a:p>
            <a:pPr/>
            <a:r>
              <a:rPr lang="en-US" altLang="zh-CN"/>
              <a:t>拆分数据</a:t>
            </a:r>
            <a:endParaRPr lang="zh-CN" altLang="en-US"/>
          </a:p>
        </p:txBody>
      </p:sp>
      <p:sp>
        <p:nvSpPr>
          <p:cNvPr id="62468" name="灯片编号占位符 1">
            <a:extLst>
              <a:ext uri="{FF2B5EF4-FFF2-40B4-BE49-F238E27FC236}">
                <a16:creationId xmlns:a16="http://schemas.microsoft.com/office/drawing/2014/main" id="{93C7765E-0783-4982-93C1-CFC5CB0A85D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8BA7BFB1-B84C-4A35-A979-77BD07ADEB63}" type="slidenum">
              <a:rPr lang="zh-CN" altLang="en-US">
                <a:solidFill>
                  <a:srgbClr val="898989"/>
                </a:solidFill>
              </a:rPr>
              <a:pPr eaLnBrk="1" hangingPunct="1"/>
              <a:t>32</a:t>
            </a:fld>
            <a:endParaRPr lang="zh-CN" altLang="en-US">
              <a:solidFill>
                <a:srgbClr val="898989"/>
              </a:solidFill>
            </a:endParaRPr>
          </a:p>
        </p:txBody>
      </p:sp>
    </p:spTree>
  </p:cSld>
  <p:clrMapOvr>
    <a:masterClrMapping/>
  </p:clrMapOvr>
</p:sld>
</file>

<file path=ppt/slides/slide3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a:extLst>
              <a:ext uri="{FF2B5EF4-FFF2-40B4-BE49-F238E27FC236}">
                <a16:creationId xmlns:a16="http://schemas.microsoft.com/office/drawing/2014/main" id="{A4BC118F-D01C-4EE2-8DE9-9C422DD6237E}"/>
              </a:ext>
            </a:extLst>
          </p:cNvPr>
          <p:cNvSpPr>
            <a:spLocks noGrp="1"/>
          </p:cNvSpPr>
          <p:nvPr>
            <p:ph type="title"/>
          </p:nvPr>
        </p:nvSpPr>
        <p:spPr>
          <a:xfrm>
            <a:off x="395288" y="-26988"/>
            <a:ext cx="7848600" cy="1143001"/>
          </a:xfrm>
        </p:spPr>
        <p:txBody>
          <a:bodyPr/>
          <a:lstStyle/>
          <a:p>
            <a:pPr/>
            <a:r>
              <a:rPr lang="en-US" altLang="zh-CN"/>
              <a:t>在数据库引擎之间划分数据</a:t>
            </a:r>
            <a:endParaRPr lang="zh-CN" altLang="en-US"/>
          </a:p>
        </p:txBody>
      </p:sp>
      <p:sp>
        <p:nvSpPr>
          <p:cNvPr id="3" name="内容占位符 2">
            <a:extLst>
              <a:ext uri="{FF2B5EF4-FFF2-40B4-BE49-F238E27FC236}">
                <a16:creationId xmlns:a16="http://schemas.microsoft.com/office/drawing/2014/main" id="{549EAD53-085C-4FBC-AF23-AF5BBE8EFE12}"/>
              </a:ext>
            </a:extLst>
          </p:cNvPr>
          <p:cNvSpPr>
            <a:spLocks noGrp="1"/>
          </p:cNvSpPr>
          <p:nvPr>
            <p:ph idx="1"/>
          </p:nvPr>
        </p:nvSpPr>
        <p:spPr>
          <a:xfrm>
            <a:off x="457200" y="1277938"/>
            <a:ext cx="8229600" cy="4527550"/>
          </a:xfrm>
        </p:spPr>
        <p:txBody>
          <a:bodyPr/>
          <a:lstStyle/>
          <a:p>
            <a:pPr marL="341909" indent="-341909">
              <a:buFont typeface="Arial" charset="0"/>
              <a:buChar char="•"/>
              <a:defRPr/>
            </a:pPr>
            <a:r>
              <a:rPr lang="en-US" altLang="zh-CN" sz="2400" dirty="0"/>
              <a:t>当读取比写入更频繁时, 从属/主方法是好的。</a:t>
            </a:r>
          </a:p>
          <a:p>
            <a:pPr marL="341909" indent="-341909">
              <a:buFont typeface="Arial" charset="0"/>
              <a:buChar char="•"/>
              <a:defRPr/>
            </a:pPr>
            <a:r>
              <a:rPr lang="en-US" altLang="zh-CN" sz="2400" dirty="0"/>
              <a:t>在写入时, 使用数据库计算机的其他方法可能会更有帮助, 虽然比读取更常见, 但表示通信量的更大一部分。</a:t>
            </a:r>
          </a:p>
          <a:p>
            <a:pPr marL="341909" indent="-341909">
              <a:buFont typeface="Arial" charset="0"/>
              <a:buChar char="•"/>
              <a:defRPr/>
            </a:pPr>
            <a:r>
              <a:rPr lang="en-US" altLang="zh-CN" sz="2400" dirty="0">
                <a:solidFill>
                  <a:srgbClr val="FF0000"/>
                </a:solidFill>
              </a:rPr>
              <a:t>替代？</a:t>
            </a:r>
          </a:p>
          <a:p>
            <a:pPr marL="0" indent="0">
              <a:buFont typeface="Arial" charset="0"/>
              <a:buNone/>
              <a:defRPr/>
            </a:pPr>
            <a:r>
              <a:rPr lang="en-US" altLang="zh-CN" sz="2400" dirty="0">
                <a:solidFill>
                  <a:srgbClr val="FF0000"/>
                </a:solidFill>
              </a:rPr>
              <a:t>在运行的数据库引擎之间划分数据</a:t>
            </a:r>
            <a:r>
              <a:rPr lang="en-US" altLang="zh-CN" sz="2400" dirty="0" err="1">
                <a:solidFill>
                  <a:srgbClr val="FF0000"/>
                </a:solidFill>
              </a:rPr>
              <a:t>不同</a:t>
            </a:r>
            <a:r>
              <a:rPr lang="en-US" altLang="zh-CN" sz="2400" dirty="0">
                <a:solidFill>
                  <a:srgbClr val="FF0000"/>
                </a:solidFill>
              </a:rPr>
              <a:t>计算机！</a:t>
            </a:r>
          </a:p>
          <a:p>
            <a:pPr marL="341909" indent="-341909">
              <a:buFont typeface="Arial" charset="0"/>
              <a:buChar char="•"/>
              <a:defRPr/>
            </a:pPr>
            <a:r>
              <a:rPr lang="en-US" altLang="zh-CN" sz="2400" dirty="0"/>
              <a:t>如何划分数据？</a:t>
            </a:r>
          </a:p>
          <a:p>
            <a:pPr marL="742229" lvl="1" indent="-284925">
              <a:buFont typeface="Arial" charset="0"/>
              <a:buChar char="–"/>
              <a:defRPr/>
            </a:pPr>
            <a:r>
              <a:rPr lang="en-US" altLang="zh-CN" sz="2000" dirty="0"/>
              <a:t>它将随您的应用程序以及不同数据的使用方式而异</a:t>
            </a:r>
          </a:p>
          <a:p>
            <a:pPr marL="1142547" lvl="2" indent="-227940">
              <a:buFont typeface="Arial" charset="0"/>
              <a:buChar char="•"/>
              <a:defRPr/>
            </a:pPr>
            <a:r>
              <a:rPr lang="en-US" altLang="zh-CN" sz="1800" dirty="0"/>
              <a:t>没有 "正确" 的方法, 您必须测量系统中发生的情况, 然后才可以考虑对数据进行分区。</a:t>
            </a:r>
            <a:endParaRPr lang="zh-CN" altLang="en-US" sz="1800" dirty="0"/>
          </a:p>
        </p:txBody>
      </p:sp>
      <p:sp>
        <p:nvSpPr>
          <p:cNvPr id="63492" name="灯片编号占位符 1">
            <a:extLst>
              <a:ext uri="{FF2B5EF4-FFF2-40B4-BE49-F238E27FC236}">
                <a16:creationId xmlns:a16="http://schemas.microsoft.com/office/drawing/2014/main" id="{5D033B87-2C21-498B-9DD0-A8288F74D3E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67BA6880-CB6F-4CD1-9114-49EC5B37980E}" type="slidenum">
              <a:rPr lang="zh-CN" altLang="en-US">
                <a:solidFill>
                  <a:srgbClr val="898989"/>
                </a:solidFill>
              </a:rPr>
              <a:pPr eaLnBrk="1" hangingPunct="1"/>
              <a:t>33</a:t>
            </a:fld>
            <a:endParaRPr lang="zh-CN" altLang="en-US">
              <a:solidFill>
                <a:srgbClr val="898989"/>
              </a:solidFill>
            </a:endParaRPr>
          </a:p>
        </p:txBody>
      </p:sp>
    </p:spTree>
  </p:cSld>
  <p:clrMapOvr>
    <a:masterClrMapping/>
  </p:clrMapOvr>
</p:sld>
</file>

<file path=ppt/slides/slide3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323EAE56-D72A-4078-B639-12398EC5A716}"/>
              </a:ext>
            </a:extLst>
          </p:cNvPr>
          <p:cNvSpPr>
            <a:spLocks noGrp="1"/>
          </p:cNvSpPr>
          <p:nvPr>
            <p:ph type="title"/>
          </p:nvPr>
        </p:nvSpPr>
        <p:spPr>
          <a:xfrm>
            <a:off x="395288" y="-26988"/>
            <a:ext cx="7848600" cy="1143001"/>
          </a:xfrm>
        </p:spPr>
        <p:txBody>
          <a:bodyPr/>
          <a:lstStyle/>
          <a:p>
            <a:pPr/>
            <a:r>
              <a:rPr lang="en-US" altLang="zh-CN"/>
              <a:t>有时。。。</a:t>
            </a:r>
            <a:endParaRPr lang="zh-CN" altLang="en-US"/>
          </a:p>
        </p:txBody>
      </p:sp>
      <p:sp>
        <p:nvSpPr>
          <p:cNvPr id="64515" name="内容占位符 2">
            <a:extLst>
              <a:ext uri="{FF2B5EF4-FFF2-40B4-BE49-F238E27FC236}">
                <a16:creationId xmlns:a16="http://schemas.microsoft.com/office/drawing/2014/main" id="{1DC21A04-0DCA-4A5E-A39D-073CA036B614}"/>
              </a:ext>
            </a:extLst>
          </p:cNvPr>
          <p:cNvSpPr>
            <a:spLocks noGrp="1"/>
          </p:cNvSpPr>
          <p:nvPr>
            <p:ph idx="1"/>
          </p:nvPr>
        </p:nvSpPr>
        <p:spPr/>
        <p:txBody>
          <a:bodyPr/>
          <a:lstStyle/>
          <a:p>
            <a:pPr/>
            <a:r>
              <a:rPr lang="en-US" altLang="zh-CN"/>
              <a:t>您的完整 web‐app 由许多 use‐cases 组成, 它们的频率是可比的, 并且通常使用不同表中的大部分数据。</a:t>
            </a:r>
          </a:p>
          <a:p>
            <a:pPr lvl="1"/>
            <a:r>
              <a:rPr lang="en-US" altLang="zh-CN"/>
              <a:t>在这种情况下, 更好地使用将运行数据库系统的计算机可能是让数据库保存不同的表</a:t>
            </a:r>
          </a:p>
          <a:p>
            <a:pPr lvl="2"/>
            <a:r>
              <a:rPr lang="en-US" altLang="zh-CN"/>
              <a:t>PHP 脚本或 servlet 配置为使用具有所需表的数据库主机</a:t>
            </a:r>
            <a:endParaRPr lang="zh-CN" altLang="en-US"/>
          </a:p>
        </p:txBody>
      </p:sp>
      <p:sp>
        <p:nvSpPr>
          <p:cNvPr id="64516" name="灯片编号占位符 1">
            <a:extLst>
              <a:ext uri="{FF2B5EF4-FFF2-40B4-BE49-F238E27FC236}">
                <a16:creationId xmlns:a16="http://schemas.microsoft.com/office/drawing/2014/main" id="{719ACA3E-4197-45DA-994A-96CC7FCD04E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469B95AC-4EF6-4C5C-B91D-7A0520B0D3CF}" type="slidenum">
              <a:rPr lang="zh-CN" altLang="en-US">
                <a:solidFill>
                  <a:srgbClr val="898989"/>
                </a:solidFill>
              </a:rPr>
              <a:pPr eaLnBrk="1" hangingPunct="1"/>
              <a:t>34</a:t>
            </a:fld>
            <a:endParaRPr lang="zh-CN" altLang="en-US">
              <a:solidFill>
                <a:srgbClr val="898989"/>
              </a:solidFill>
            </a:endParaRPr>
          </a:p>
        </p:txBody>
      </p:sp>
    </p:spTree>
  </p:cSld>
  <p:clrMapOvr>
    <a:masterClrMapping/>
  </p:clrMapOvr>
</p:sld>
</file>

<file path=ppt/slides/slide3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a:extLst>
              <a:ext uri="{FF2B5EF4-FFF2-40B4-BE49-F238E27FC236}">
                <a16:creationId xmlns:a16="http://schemas.microsoft.com/office/drawing/2014/main" id="{306F60B2-FAFA-4AA8-8F5B-07393C22BB1E}"/>
              </a:ext>
            </a:extLst>
          </p:cNvPr>
          <p:cNvSpPr>
            <a:spLocks noGrp="1"/>
          </p:cNvSpPr>
          <p:nvPr>
            <p:ph type="title"/>
          </p:nvPr>
        </p:nvSpPr>
        <p:spPr>
          <a:xfrm>
            <a:off x="395288" y="-26988"/>
            <a:ext cx="7848600" cy="1143001"/>
          </a:xfrm>
        </p:spPr>
        <p:txBody>
          <a:bodyPr/>
          <a:lstStyle/>
          <a:p>
            <a:pPr/>
            <a:r>
              <a:rPr lang="en-US" altLang="zh-CN"/>
              <a:t>数据库还是太慢了!</a:t>
            </a:r>
            <a:endParaRPr lang="zh-CN" altLang="en-US"/>
          </a:p>
        </p:txBody>
      </p:sp>
      <p:sp>
        <p:nvSpPr>
          <p:cNvPr id="65539" name="内容占位符 2">
            <a:extLst>
              <a:ext uri="{FF2B5EF4-FFF2-40B4-BE49-F238E27FC236}">
                <a16:creationId xmlns:a16="http://schemas.microsoft.com/office/drawing/2014/main" id="{C52C98AD-50CA-4D25-B7CA-780AEA4694EC}"/>
              </a:ext>
            </a:extLst>
          </p:cNvPr>
          <p:cNvSpPr>
            <a:spLocks noGrp="1"/>
          </p:cNvSpPr>
          <p:nvPr>
            <p:ph idx="1"/>
          </p:nvPr>
        </p:nvSpPr>
        <p:spPr/>
        <p:txBody>
          <a:bodyPr/>
          <a:lstStyle/>
          <a:p>
            <a:pPr/>
            <a:r>
              <a:rPr lang="en-US" altLang="zh-CN"/>
              <a:t>数据库的性能受到很多事情的影响, 一个简单的是表的大小!</a:t>
            </a:r>
          </a:p>
          <a:p>
            <a:pPr lvl="1"/>
            <a:r>
              <a:rPr lang="en-US" altLang="zh-CN"/>
              <a:t>如果表很大, 那么即使有好的索引 (Janusz 的 DB 主题之一!) 搜索仍将缓慢</a:t>
            </a:r>
          </a:p>
          <a:p>
            <a:pPr/>
            <a:r>
              <a:rPr lang="en-US" altLang="zh-CN"/>
              <a:t>有时解决方案是拆分单个表</a:t>
            </a:r>
          </a:p>
          <a:p>
            <a:pPr lvl="1"/>
            <a:r>
              <a:rPr lang="en-US" altLang="zh-CN">
                <a:solidFill>
                  <a:srgbClr val="FF0000"/>
                </a:solidFill>
              </a:rPr>
              <a:t>让不同的数据库引擎处理表中不同的记录子集</a:t>
            </a:r>
            <a:endParaRPr lang="zh-CN" altLang="en-US">
              <a:solidFill>
                <a:srgbClr val="FF0000"/>
              </a:solidFill>
            </a:endParaRPr>
          </a:p>
        </p:txBody>
      </p:sp>
      <p:sp>
        <p:nvSpPr>
          <p:cNvPr id="65540" name="灯片编号占位符 1">
            <a:extLst>
              <a:ext uri="{FF2B5EF4-FFF2-40B4-BE49-F238E27FC236}">
                <a16:creationId xmlns:a16="http://schemas.microsoft.com/office/drawing/2014/main" id="{483FA2BA-8544-4D05-A10F-672742C9860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6BE62408-7B55-4DF6-87CB-51D89E7FDA9B}" type="slidenum">
              <a:rPr lang="zh-CN" altLang="en-US">
                <a:solidFill>
                  <a:srgbClr val="898989"/>
                </a:solidFill>
              </a:rPr>
              <a:pPr eaLnBrk="1" hangingPunct="1"/>
              <a:t>35</a:t>
            </a:fld>
            <a:endParaRPr lang="zh-CN" altLang="en-US">
              <a:solidFill>
                <a:srgbClr val="898989"/>
              </a:solidFill>
            </a:endParaRPr>
          </a:p>
        </p:txBody>
      </p:sp>
    </p:spTree>
  </p:cSld>
  <p:clrMapOvr>
    <a:masterClrMapping/>
  </p:clrMapOvr>
</p:sld>
</file>

<file path=ppt/slides/slide3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a:extLst>
              <a:ext uri="{FF2B5EF4-FFF2-40B4-BE49-F238E27FC236}">
                <a16:creationId xmlns:a16="http://schemas.microsoft.com/office/drawing/2014/main" id="{6B054780-B256-4910-B1E2-D744DAAEF137}"/>
              </a:ext>
            </a:extLst>
          </p:cNvPr>
          <p:cNvSpPr>
            <a:spLocks noGrp="1"/>
          </p:cNvSpPr>
          <p:nvPr>
            <p:ph type="title"/>
          </p:nvPr>
        </p:nvSpPr>
        <p:spPr>
          <a:xfrm>
            <a:off x="395288" y="-26988"/>
            <a:ext cx="7848600" cy="1143001"/>
          </a:xfrm>
        </p:spPr>
        <p:txBody>
          <a:bodyPr/>
          <a:lstStyle/>
          <a:p>
            <a:pPr/>
            <a:r>
              <a:rPr lang="en-US" altLang="zh-CN"/>
              <a:t>拆分表</a:t>
            </a:r>
            <a:endParaRPr lang="zh-CN" altLang="en-US"/>
          </a:p>
        </p:txBody>
      </p:sp>
      <p:sp>
        <p:nvSpPr>
          <p:cNvPr id="3" name="内容占位符 2">
            <a:extLst>
              <a:ext uri="{FF2B5EF4-FFF2-40B4-BE49-F238E27FC236}">
                <a16:creationId xmlns:a16="http://schemas.microsoft.com/office/drawing/2014/main" id="{1B2F3D59-A4BB-4179-B038-6D6DBFFE788B}"/>
              </a:ext>
            </a:extLst>
          </p:cNvPr>
          <p:cNvSpPr>
            <a:spLocks noGrp="1"/>
          </p:cNvSpPr>
          <p:nvPr>
            <p:ph idx="1"/>
          </p:nvPr>
        </p:nvSpPr>
        <p:spPr>
          <a:xfrm>
            <a:off x="457200" y="1484313"/>
            <a:ext cx="8229600" cy="4527550"/>
          </a:xfrm>
        </p:spPr>
        <p:txBody>
          <a:bodyPr/>
          <a:lstStyle/>
          <a:p>
            <a:pPr marL="341909" indent="-341909">
              <a:buFont typeface="Arial" charset="0"/>
              <a:buChar char="•"/>
              <a:defRPr/>
            </a:pPr>
            <a:r>
              <a:rPr lang="en-US" altLang="zh-CN" sz="2400" dirty="0"/>
              <a:t>(这可以称为 "</a:t>
            </a:r>
            <a:r>
              <a:rPr lang="en-US" altLang="zh-CN" sz="2400" dirty="0" err="1"/>
              <a:t>分片</a:t>
            </a:r>
            <a:r>
              <a:rPr lang="en-US" altLang="zh-CN" sz="2400" dirty="0"/>
              <a:t>或</a:t>
            </a:r>
            <a:r>
              <a:rPr lang="en-US" altLang="zh-CN" sz="2400" dirty="0" err="1"/>
              <a:t>剥</a:t>
            </a:r>
            <a:r>
              <a:rPr lang="en-US" altLang="zh-CN" sz="2400" dirty="0"/>
              <a:t>")</a:t>
            </a:r>
          </a:p>
          <a:p>
            <a:pPr marL="341909" indent="-341909">
              <a:buFont typeface="Arial" charset="0"/>
              <a:buChar char="•"/>
              <a:defRPr/>
            </a:pPr>
            <a:r>
              <a:rPr lang="en-US" altLang="zh-CN" sz="2400" dirty="0"/>
              <a:t>可以使用一个属性的值在两个或多个数据库中拆分表</a:t>
            </a:r>
          </a:p>
          <a:p>
            <a:pPr marL="742229" lvl="1" indent="-284925">
              <a:buFont typeface="Arial" charset="0"/>
              <a:buChar char="–"/>
              <a:defRPr/>
            </a:pPr>
            <a:r>
              <a:rPr lang="en-US" altLang="zh-CN" sz="2000" dirty="0"/>
              <a:t>如 "客户" 表</a:t>
            </a:r>
          </a:p>
          <a:p>
            <a:pPr marL="1142547" lvl="2" indent="-227940">
              <a:buFont typeface="Arial" charset="0"/>
              <a:buChar char="•"/>
              <a:defRPr/>
            </a:pPr>
            <a:r>
              <a:rPr lang="en-US" altLang="zh-CN" sz="1800" dirty="0"/>
              <a:t>您将知道客户的名字</a:t>
            </a:r>
          </a:p>
          <a:p>
            <a:pPr marL="1142547" lvl="2" indent="-227940">
              <a:buFont typeface="Arial" charset="0"/>
              <a:buChar char="•"/>
              <a:defRPr/>
            </a:pPr>
            <a:r>
              <a:rPr lang="en-US" altLang="zh-CN" sz="1800" dirty="0"/>
              <a:t>一个数据库为那些名称以 A‐M 范围内的字母开头的用户记录, 另一个保存 N‐Z 的记录 (嗯, 使用名称的实际频率分布来选择拆分)</a:t>
            </a:r>
          </a:p>
          <a:p>
            <a:pPr marL="1142547" lvl="2" indent="-227940">
              <a:buFont typeface="Arial" charset="0"/>
              <a:buChar char="•"/>
              <a:defRPr/>
            </a:pPr>
            <a:r>
              <a:rPr lang="en-US" altLang="zh-CN" sz="1800" dirty="0"/>
              <a:t>应用程序代码配置了与为拆分客户数据表使用的两台不同主机进行联系所需的详细信息。</a:t>
            </a:r>
          </a:p>
          <a:p>
            <a:pPr marL="341909" indent="-341909">
              <a:buFont typeface="Arial" charset="0"/>
              <a:buChar char="•"/>
              <a:defRPr/>
            </a:pPr>
            <a:r>
              <a:rPr lang="en-US" altLang="zh-CN" sz="2400" i="1" dirty="0"/>
              <a:t>如果您的请求大多是 "获取当前客户的记录", 但如果您有许多搜索, 如 "查找购买的客户", 则此策略将有所帮助。</a:t>
            </a:r>
          </a:p>
          <a:p>
            <a:pPr marL="0" indent="0">
              <a:buFont typeface="Arial" charset="0"/>
              <a:buNone/>
              <a:defRPr/>
            </a:pPr>
            <a:r>
              <a:rPr lang="en-US" altLang="zh-CN" sz="2400" i="1" dirty="0"/>
              <a:t>(因为必须运行多个选择, 然后合并结果)</a:t>
            </a:r>
            <a:endParaRPr lang="zh-CN" altLang="en-US" sz="2400" dirty="0"/>
          </a:p>
        </p:txBody>
      </p:sp>
      <p:sp>
        <p:nvSpPr>
          <p:cNvPr id="66564" name="灯片编号占位符 1">
            <a:extLst>
              <a:ext uri="{FF2B5EF4-FFF2-40B4-BE49-F238E27FC236}">
                <a16:creationId xmlns:a16="http://schemas.microsoft.com/office/drawing/2014/main" id="{0997D031-1EEF-49CC-A907-DEF5C4491A6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165CA443-6221-4C8D-8E86-C0B0B8375B07}" type="slidenum">
              <a:rPr lang="zh-CN" altLang="en-US">
                <a:solidFill>
                  <a:srgbClr val="898989"/>
                </a:solidFill>
              </a:rPr>
              <a:pPr eaLnBrk="1" hangingPunct="1"/>
              <a:t>36</a:t>
            </a:fld>
            <a:endParaRPr lang="zh-CN" altLang="en-US">
              <a:solidFill>
                <a:srgbClr val="898989"/>
              </a:solidFill>
            </a:endParaRPr>
          </a:p>
        </p:txBody>
      </p:sp>
    </p:spTree>
  </p:cSld>
  <p:clrMapOvr>
    <a:masterClrMapping/>
  </p:clrMapOvr>
</p:sld>
</file>

<file path=ppt/slides/slide3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a:extLst>
              <a:ext uri="{FF2B5EF4-FFF2-40B4-BE49-F238E27FC236}">
                <a16:creationId xmlns:a16="http://schemas.microsoft.com/office/drawing/2014/main" id="{AF4502B1-B6FF-4058-B9EF-8D51F13B87BE}"/>
              </a:ext>
            </a:extLst>
          </p:cNvPr>
          <p:cNvSpPr>
            <a:spLocks noGrp="1"/>
          </p:cNvSpPr>
          <p:nvPr>
            <p:ph type="title"/>
          </p:nvPr>
        </p:nvSpPr>
        <p:spPr>
          <a:xfrm>
            <a:off x="395288" y="-26988"/>
            <a:ext cx="7848600" cy="1143001"/>
          </a:xfrm>
        </p:spPr>
        <p:txBody>
          <a:bodyPr/>
          <a:lstStyle/>
          <a:p>
            <a:pPr/>
            <a:r>
              <a:rPr lang="en-US" altLang="zh-CN"/>
              <a:t>删除旧数据</a:t>
            </a:r>
            <a:endParaRPr lang="zh-CN" altLang="en-US"/>
          </a:p>
        </p:txBody>
      </p:sp>
      <p:sp>
        <p:nvSpPr>
          <p:cNvPr id="67587" name="内容占位符 2">
            <a:extLst>
              <a:ext uri="{FF2B5EF4-FFF2-40B4-BE49-F238E27FC236}">
                <a16:creationId xmlns:a16="http://schemas.microsoft.com/office/drawing/2014/main" id="{8C688A9B-02FA-4495-A960-A3688CBEC029}"/>
              </a:ext>
            </a:extLst>
          </p:cNvPr>
          <p:cNvSpPr>
            <a:spLocks noGrp="1"/>
          </p:cNvSpPr>
          <p:nvPr>
            <p:ph idx="1"/>
          </p:nvPr>
        </p:nvSpPr>
        <p:spPr/>
        <p:txBody>
          <a:bodyPr/>
          <a:lstStyle/>
          <a:p>
            <a:pPr/>
            <a:r>
              <a:rPr lang="en-US" altLang="zh-CN"/>
              <a:t>您可能正在创建许多您的客户所做的事情的记录</a:t>
            </a:r>
          </a:p>
          <a:p>
            <a:pPr lvl="1"/>
            <a:r>
              <a:rPr lang="en-US" altLang="zh-CN" i="1"/>
              <a:t>在你上次访问时, 你看了..。</a:t>
            </a:r>
          </a:p>
          <a:p>
            <a:pPr lvl="1"/>
            <a:r>
              <a:rPr lang="en-US" altLang="zh-CN" i="1"/>
              <a:t>您最近的订单..。</a:t>
            </a:r>
          </a:p>
          <a:p>
            <a:pPr/>
            <a:r>
              <a:rPr lang="en-US" altLang="zh-CN">
                <a:solidFill>
                  <a:srgbClr val="FF0000"/>
                </a:solidFill>
              </a:rPr>
              <a:t>强加一些时间限制</a:t>
            </a:r>
          </a:p>
          <a:p>
            <a:pPr/>
            <a:r>
              <a:rPr lang="en-US" altLang="zh-CN" i="1">
                <a:solidFill>
                  <a:srgbClr val="FF0000"/>
                </a:solidFill>
              </a:rPr>
              <a:t>应从表中刷新超过一定年龄的数据以减小其大小</a:t>
            </a:r>
          </a:p>
          <a:p>
            <a:pPr lvl="1"/>
            <a:r>
              <a:rPr lang="en-US" altLang="zh-CN"/>
              <a:t>可能要永久存档, 可能只是扔掉。</a:t>
            </a:r>
            <a:endParaRPr lang="zh-CN" altLang="en-US"/>
          </a:p>
        </p:txBody>
      </p:sp>
      <p:sp>
        <p:nvSpPr>
          <p:cNvPr id="67588" name="灯片编号占位符 1">
            <a:extLst>
              <a:ext uri="{FF2B5EF4-FFF2-40B4-BE49-F238E27FC236}">
                <a16:creationId xmlns:a16="http://schemas.microsoft.com/office/drawing/2014/main" id="{BD5A7F83-9107-4E74-8395-00D41A86B29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2A5C0F7C-3893-46A9-AEBF-559C8843D728}" type="slidenum">
              <a:rPr lang="zh-CN" altLang="en-US">
                <a:solidFill>
                  <a:srgbClr val="898989"/>
                </a:solidFill>
              </a:rPr>
              <a:pPr eaLnBrk="1" hangingPunct="1"/>
              <a:t>37</a:t>
            </a:fld>
            <a:endParaRPr lang="zh-CN" altLang="en-US">
              <a:solidFill>
                <a:srgbClr val="898989"/>
              </a:solidFill>
            </a:endParaRPr>
          </a:p>
        </p:txBody>
      </p:sp>
    </p:spTree>
  </p:cSld>
  <p:clrMapOvr>
    <a:masterClrMapping/>
  </p:clrMapOvr>
</p:sld>
</file>

<file path=ppt/slides/slide3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a:extLst>
              <a:ext uri="{FF2B5EF4-FFF2-40B4-BE49-F238E27FC236}">
                <a16:creationId xmlns:a16="http://schemas.microsoft.com/office/drawing/2014/main" id="{B6B79B4B-0105-4F5F-99F3-61D458C815C1}"/>
              </a:ext>
            </a:extLst>
          </p:cNvPr>
          <p:cNvSpPr>
            <a:spLocks noGrp="1"/>
          </p:cNvSpPr>
          <p:nvPr>
            <p:ph type="title"/>
          </p:nvPr>
        </p:nvSpPr>
        <p:spPr>
          <a:xfrm>
            <a:off x="395288" y="-26988"/>
            <a:ext cx="7848600" cy="1143001"/>
          </a:xfrm>
        </p:spPr>
        <p:txBody>
          <a:bodyPr/>
          <a:lstStyle/>
          <a:p>
            <a:pPr/>
            <a:r>
              <a:rPr lang="en-US" altLang="zh-CN"/>
              <a:t>数据库</a:t>
            </a:r>
            <a:endParaRPr lang="zh-CN" altLang="en-US"/>
          </a:p>
        </p:txBody>
      </p:sp>
      <p:sp>
        <p:nvSpPr>
          <p:cNvPr id="68611" name="内容占位符 2">
            <a:extLst>
              <a:ext uri="{FF2B5EF4-FFF2-40B4-BE49-F238E27FC236}">
                <a16:creationId xmlns:a16="http://schemas.microsoft.com/office/drawing/2014/main" id="{13B7F706-2B6B-4725-B805-95C531A5DF6E}"/>
              </a:ext>
            </a:extLst>
          </p:cNvPr>
          <p:cNvSpPr>
            <a:spLocks noGrp="1"/>
          </p:cNvSpPr>
          <p:nvPr>
            <p:ph idx="1"/>
          </p:nvPr>
        </p:nvSpPr>
        <p:spPr/>
        <p:txBody>
          <a:bodyPr/>
          <a:lstStyle/>
          <a:p>
            <a:endParaRPr lang="en-US" altLang="zh-CN"/>
          </a:p>
          <a:p>
            <a:pPr/>
            <a:r>
              <a:rPr lang="en-US" altLang="zh-CN"/>
              <a:t>时间限制</a:t>
            </a:r>
            <a:endParaRPr lang="zh-CN" altLang="en-US"/>
          </a:p>
        </p:txBody>
      </p:sp>
      <p:sp>
        <p:nvSpPr>
          <p:cNvPr id="68612" name="灯片编号占位符 1">
            <a:extLst>
              <a:ext uri="{FF2B5EF4-FFF2-40B4-BE49-F238E27FC236}">
                <a16:creationId xmlns:a16="http://schemas.microsoft.com/office/drawing/2014/main" id="{4DB99AEB-7BBF-4D2E-A1D8-8759F11A384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0DE642F6-537D-4AE4-A54E-DCBC23B2D7AD}" type="slidenum">
              <a:rPr lang="zh-CN" altLang="en-US">
                <a:solidFill>
                  <a:srgbClr val="898989"/>
                </a:solidFill>
              </a:rPr>
              <a:pPr eaLnBrk="1" hangingPunct="1"/>
              <a:t>38</a:t>
            </a:fld>
            <a:endParaRPr lang="zh-CN" altLang="en-US">
              <a:solidFill>
                <a:srgbClr val="898989"/>
              </a:solidFill>
            </a:endParaRPr>
          </a:p>
        </p:txBody>
      </p:sp>
    </p:spTree>
  </p:cSld>
  <p:clrMapOvr>
    <a:masterClrMapping/>
  </p:clrMapOvr>
</p:sld>
</file>

<file path=ppt/slides/slide3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a:extLst>
              <a:ext uri="{FF2B5EF4-FFF2-40B4-BE49-F238E27FC236}">
                <a16:creationId xmlns:a16="http://schemas.microsoft.com/office/drawing/2014/main" id="{B0D5913F-8BAB-497D-AF16-415EF15A398A}"/>
              </a:ext>
            </a:extLst>
          </p:cNvPr>
          <p:cNvSpPr>
            <a:spLocks noGrp="1"/>
          </p:cNvSpPr>
          <p:nvPr>
            <p:ph type="title"/>
          </p:nvPr>
        </p:nvSpPr>
        <p:spPr>
          <a:xfrm>
            <a:off x="395288" y="-26988"/>
            <a:ext cx="7848600" cy="1143001"/>
          </a:xfrm>
        </p:spPr>
        <p:txBody>
          <a:bodyPr/>
          <a:lstStyle/>
          <a:p>
            <a:pPr/>
            <a:r>
              <a:rPr lang="en-US" altLang="zh-CN"/>
              <a:t>赛车</a:t>
            </a:r>
            <a:endParaRPr lang="zh-CN" altLang="en-US"/>
          </a:p>
        </p:txBody>
      </p:sp>
      <p:sp>
        <p:nvSpPr>
          <p:cNvPr id="69635" name="内容占位符 2">
            <a:extLst>
              <a:ext uri="{FF2B5EF4-FFF2-40B4-BE49-F238E27FC236}">
                <a16:creationId xmlns:a16="http://schemas.microsoft.com/office/drawing/2014/main" id="{D44A039C-8846-46B7-BC03-94B7E9414E78}"/>
              </a:ext>
            </a:extLst>
          </p:cNvPr>
          <p:cNvSpPr>
            <a:spLocks noGrp="1"/>
          </p:cNvSpPr>
          <p:nvPr>
            <p:ph idx="1"/>
          </p:nvPr>
        </p:nvSpPr>
        <p:spPr/>
        <p:txBody>
          <a:bodyPr/>
          <a:lstStyle/>
          <a:p>
            <a:pPr/>
            <a:r>
              <a:rPr lang="en-US" altLang="zh-CN" sz="2800"/>
              <a:t>应用程序在用户之间产生 "种族" 是很常见的, 例如:</a:t>
            </a:r>
          </a:p>
          <a:p>
            <a:pPr lvl="1"/>
            <a:r>
              <a:rPr lang="en-US" altLang="zh-CN" sz="2400"/>
              <a:t>你在歌剧院卖座位 (按行号和编号确定的具体座位)</a:t>
            </a:r>
          </a:p>
          <a:p>
            <a:pPr lvl="1"/>
            <a:r>
              <a:rPr lang="en-US" altLang="zh-CN" sz="2400"/>
              <a:t>应用程序显示可用的座位</a:t>
            </a:r>
          </a:p>
          <a:p>
            <a:pPr lvl="1"/>
            <a:r>
              <a:rPr lang="en-US" altLang="zh-CN" sz="2400"/>
              <a:t>客户选择座位并提交采购申请</a:t>
            </a:r>
          </a:p>
          <a:p>
            <a:pPr lvl="1"/>
            <a:r>
              <a:rPr lang="en-US" altLang="zh-CN" sz="2400"/>
              <a:t>显然很容易出现的情况下, 两个客户看到座位 C13‐C14‐C15 免费和两个提交购买请求 ("购买 C13 和 C14", "购买 C14 和 C15")</a:t>
            </a:r>
          </a:p>
          <a:p>
            <a:pPr lvl="2"/>
            <a:r>
              <a:rPr lang="en-US" altLang="zh-CN" sz="2000"/>
              <a:t>一个会失望的。</a:t>
            </a:r>
            <a:endParaRPr lang="zh-CN" altLang="en-US" sz="2000"/>
          </a:p>
        </p:txBody>
      </p:sp>
      <p:sp>
        <p:nvSpPr>
          <p:cNvPr id="69636" name="灯片编号占位符 1">
            <a:extLst>
              <a:ext uri="{FF2B5EF4-FFF2-40B4-BE49-F238E27FC236}">
                <a16:creationId xmlns:a16="http://schemas.microsoft.com/office/drawing/2014/main" id="{71AFE8CC-6094-44CE-9543-7C73D1AFBBD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4BD81973-BF9F-49E8-8CA6-8B3705BF0862}" type="slidenum">
              <a:rPr lang="zh-CN" altLang="en-US">
                <a:solidFill>
                  <a:srgbClr val="898989"/>
                </a:solidFill>
              </a:rPr>
              <a:pPr eaLnBrk="1" hangingPunct="1"/>
              <a:t>39</a:t>
            </a:fld>
            <a:endParaRPr lang="zh-CN" altLang="en-US">
              <a:solidFill>
                <a:srgbClr val="898989"/>
              </a:solidFill>
            </a:endParaRPr>
          </a:p>
        </p:txBody>
      </p:sp>
    </p:spTree>
  </p:cSld>
  <p:clrMapOvr>
    <a:masterClrMapping/>
  </p:clrMapOvr>
</p:sld>
</file>

<file path=ppt/slides/slide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2B1C30C9-DD7D-4BF7-86A4-F6FED93CF91F}"/>
              </a:ext>
            </a:extLst>
          </p:cNvPr>
          <p:cNvSpPr>
            <a:spLocks noGrp="1"/>
          </p:cNvSpPr>
          <p:nvPr>
            <p:ph type="title"/>
          </p:nvPr>
        </p:nvSpPr>
        <p:spPr>
          <a:xfrm>
            <a:off x="395288" y="-26988"/>
            <a:ext cx="7848600" cy="1143001"/>
          </a:xfrm>
        </p:spPr>
        <p:txBody>
          <a:bodyPr/>
          <a:lstStyle/>
          <a:p>
            <a:pPr/>
            <a:r>
              <a:rPr lang="en-US" altLang="zh-CN"/>
              <a:t>一般性建议</a:t>
            </a:r>
            <a:endParaRPr lang="zh-CN" altLang="en-US"/>
          </a:p>
        </p:txBody>
      </p:sp>
      <p:sp>
        <p:nvSpPr>
          <p:cNvPr id="33795" name="内容占位符 2">
            <a:extLst>
              <a:ext uri="{FF2B5EF4-FFF2-40B4-BE49-F238E27FC236}">
                <a16:creationId xmlns:a16="http://schemas.microsoft.com/office/drawing/2014/main" id="{81620497-EC2A-4CEA-B2DD-905DE1E0CAAD}"/>
              </a:ext>
            </a:extLst>
          </p:cNvPr>
          <p:cNvSpPr>
            <a:spLocks noGrp="1"/>
          </p:cNvSpPr>
          <p:nvPr>
            <p:ph idx="1"/>
          </p:nvPr>
        </p:nvSpPr>
        <p:spPr/>
        <p:txBody>
          <a:bodyPr/>
          <a:lstStyle/>
          <a:p>
            <a:pPr/>
            <a:r>
              <a:rPr lang="en-US" altLang="zh-CN"/>
              <a:t>不要 overengineer</a:t>
            </a:r>
          </a:p>
          <a:p>
            <a:pPr/>
            <a:r>
              <a:rPr lang="en-US" altLang="zh-CN"/>
              <a:t>设计缩放</a:t>
            </a:r>
          </a:p>
          <a:p>
            <a:pPr/>
            <a:r>
              <a:rPr lang="en-US" altLang="zh-CN"/>
              <a:t>简化</a:t>
            </a:r>
          </a:p>
          <a:p>
            <a:pPr/>
            <a:r>
              <a:rPr lang="en-US" altLang="zh-CN"/>
              <a:t>扩展或更新时-计划回滚</a:t>
            </a:r>
          </a:p>
          <a:p>
            <a:pPr/>
            <a:r>
              <a:rPr lang="en-US" altLang="zh-CN"/>
              <a:t>使用测试软件</a:t>
            </a:r>
          </a:p>
          <a:p>
            <a:pPr/>
            <a:r>
              <a:rPr lang="en-US" altLang="zh-CN"/>
              <a:t>使用您的日志</a:t>
            </a:r>
            <a:endParaRPr lang="zh-CN" altLang="en-US"/>
          </a:p>
        </p:txBody>
      </p:sp>
      <p:sp>
        <p:nvSpPr>
          <p:cNvPr id="33796" name="灯片编号占位符 1">
            <a:extLst>
              <a:ext uri="{FF2B5EF4-FFF2-40B4-BE49-F238E27FC236}">
                <a16:creationId xmlns:a16="http://schemas.microsoft.com/office/drawing/2014/main" id="{6771D38B-ABC3-480D-877B-965A19F0B80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01A532D7-A63E-4B50-BA6D-F794F499A669}" type="slidenum">
              <a:rPr lang="zh-CN" altLang="en-US">
                <a:solidFill>
                  <a:srgbClr val="898989"/>
                </a:solidFill>
              </a:rPr>
              <a:pPr eaLnBrk="1" hangingPunct="1"/>
              <a:t>4</a:t>
            </a:fld>
            <a:endParaRPr lang="zh-CN" altLang="en-US">
              <a:solidFill>
                <a:srgbClr val="898989"/>
              </a:solidFill>
            </a:endParaRPr>
          </a:p>
        </p:txBody>
      </p:sp>
    </p:spTree>
  </p:cSld>
  <p:clrMapOvr>
    <a:masterClrMapping/>
  </p:clrMapOvr>
</p:sld>
</file>

<file path=ppt/slides/slide4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a:extLst>
              <a:ext uri="{FF2B5EF4-FFF2-40B4-BE49-F238E27FC236}">
                <a16:creationId xmlns:a16="http://schemas.microsoft.com/office/drawing/2014/main" id="{2260E3D3-3D3F-4B43-97C8-B86B82F43FF9}"/>
              </a:ext>
            </a:extLst>
          </p:cNvPr>
          <p:cNvSpPr>
            <a:spLocks noGrp="1"/>
          </p:cNvSpPr>
          <p:nvPr>
            <p:ph type="title"/>
          </p:nvPr>
        </p:nvSpPr>
        <p:spPr>
          <a:xfrm>
            <a:off x="395288" y="-26988"/>
            <a:ext cx="7848600" cy="1143001"/>
          </a:xfrm>
        </p:spPr>
        <p:txBody>
          <a:bodyPr/>
          <a:lstStyle/>
          <a:p>
            <a:pPr/>
            <a:r>
              <a:rPr lang="en-US" altLang="zh-CN"/>
              <a:t>缓存使事情变得更加困难</a:t>
            </a:r>
            <a:endParaRPr lang="zh-CN" altLang="en-US"/>
          </a:p>
        </p:txBody>
      </p:sp>
      <p:sp>
        <p:nvSpPr>
          <p:cNvPr id="70659" name="内容占位符 2">
            <a:extLst>
              <a:ext uri="{FF2B5EF4-FFF2-40B4-BE49-F238E27FC236}">
                <a16:creationId xmlns:a16="http://schemas.microsoft.com/office/drawing/2014/main" id="{8EB2DF5E-80C0-4A29-B516-65562FC2BF1B}"/>
              </a:ext>
            </a:extLst>
          </p:cNvPr>
          <p:cNvSpPr>
            <a:spLocks noGrp="1"/>
          </p:cNvSpPr>
          <p:nvPr>
            <p:ph idx="1"/>
          </p:nvPr>
        </p:nvSpPr>
        <p:spPr>
          <a:xfrm>
            <a:off x="457200" y="1341438"/>
            <a:ext cx="8229600" cy="4525962"/>
          </a:xfrm>
        </p:spPr>
        <p:txBody>
          <a:bodyPr/>
          <a:lstStyle/>
          <a:p>
            <a:pPr/>
            <a:r>
              <a:rPr lang="en-US" altLang="zh-CN"/>
              <a:t>为了提高 web‐site 显示的性能, 您可能已经决定缓存对象, 如 "托斯卡的座位, 7.30, 4月18日" 的请求。</a:t>
            </a:r>
          </a:p>
          <a:p>
            <a:pPr/>
            <a:r>
              <a:rPr lang="en-US" altLang="zh-CN"/>
              <a:t>您应该在多长时间内缓存数据？</a:t>
            </a:r>
          </a:p>
          <a:p>
            <a:pPr lvl="1"/>
            <a:r>
              <a:rPr lang="en-US" altLang="zh-CN"/>
              <a:t>当座位被卖掉时, 缓存的数据将变得越来越无效。</a:t>
            </a:r>
          </a:p>
          <a:p>
            <a:pPr/>
            <a:r>
              <a:rPr lang="en-US" altLang="zh-CN"/>
              <a:t>同样的问题, 不同的形式:</a:t>
            </a:r>
          </a:p>
          <a:p>
            <a:pPr lvl="1"/>
            <a:r>
              <a:rPr lang="en-US" altLang="zh-CN"/>
              <a:t>如果使用多个读的奴隶和写大师, 数据变化如何快速传播到奴隶</a:t>
            </a:r>
            <a:endParaRPr lang="zh-CN" altLang="en-US"/>
          </a:p>
        </p:txBody>
      </p:sp>
      <p:sp>
        <p:nvSpPr>
          <p:cNvPr id="70660" name="灯片编号占位符 1">
            <a:extLst>
              <a:ext uri="{FF2B5EF4-FFF2-40B4-BE49-F238E27FC236}">
                <a16:creationId xmlns:a16="http://schemas.microsoft.com/office/drawing/2014/main" id="{C9BB2A9E-9D1C-4A82-8D0A-82C16D19147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9D676CB-AA79-4827-BD0A-3CD5DCA8EA83}" type="slidenum">
              <a:rPr lang="zh-CN" altLang="en-US">
                <a:solidFill>
                  <a:srgbClr val="898989"/>
                </a:solidFill>
              </a:rPr>
              <a:pPr eaLnBrk="1" hangingPunct="1"/>
              <a:t>40</a:t>
            </a:fld>
            <a:endParaRPr lang="zh-CN" altLang="en-US">
              <a:solidFill>
                <a:srgbClr val="898989"/>
              </a:solidFill>
            </a:endParaRPr>
          </a:p>
        </p:txBody>
      </p:sp>
    </p:spTree>
  </p:cSld>
  <p:clrMapOvr>
    <a:masterClrMapping/>
  </p:clrMapOvr>
</p:sld>
</file>

<file path=ppt/slides/slide4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a:extLst>
              <a:ext uri="{FF2B5EF4-FFF2-40B4-BE49-F238E27FC236}">
                <a16:creationId xmlns:a16="http://schemas.microsoft.com/office/drawing/2014/main" id="{9705824F-41D4-42C5-B42D-D94EFCCBCCBA}"/>
              </a:ext>
            </a:extLst>
          </p:cNvPr>
          <p:cNvSpPr>
            <a:spLocks noGrp="1"/>
          </p:cNvSpPr>
          <p:nvPr>
            <p:ph type="title"/>
          </p:nvPr>
        </p:nvSpPr>
        <p:spPr>
          <a:xfrm>
            <a:off x="395288" y="-26988"/>
            <a:ext cx="7848600" cy="1143001"/>
          </a:xfrm>
        </p:spPr>
        <p:txBody>
          <a:bodyPr/>
          <a:lstStyle/>
          <a:p>
            <a:pPr/>
            <a:r>
              <a:rPr lang="en-US" altLang="zh-CN"/>
              <a:t>更改数据库和缓存</a:t>
            </a:r>
            <a:endParaRPr lang="zh-CN" altLang="en-US"/>
          </a:p>
        </p:txBody>
      </p:sp>
      <p:sp>
        <p:nvSpPr>
          <p:cNvPr id="71683" name="内容占位符 2">
            <a:extLst>
              <a:ext uri="{FF2B5EF4-FFF2-40B4-BE49-F238E27FC236}">
                <a16:creationId xmlns:a16="http://schemas.microsoft.com/office/drawing/2014/main" id="{B16F940E-1915-4085-8A7E-7AF7F18D30E8}"/>
              </a:ext>
            </a:extLst>
          </p:cNvPr>
          <p:cNvSpPr>
            <a:spLocks noGrp="1"/>
          </p:cNvSpPr>
          <p:nvPr>
            <p:ph idx="1"/>
          </p:nvPr>
        </p:nvSpPr>
        <p:spPr>
          <a:xfrm>
            <a:off x="457200" y="908050"/>
            <a:ext cx="8229600" cy="4527550"/>
          </a:xfrm>
        </p:spPr>
        <p:txBody>
          <a:bodyPr/>
          <a:lstStyle/>
          <a:p>
            <a:pPr/>
            <a:r>
              <a:rPr lang="en-US" altLang="zh-CN" sz="2800"/>
              <a:t>对数据库的任何更改都可能使缓存数据无效</a:t>
            </a:r>
          </a:p>
          <a:p>
            <a:pPr lvl="1"/>
            <a:r>
              <a:rPr lang="en-US" altLang="zh-CN" sz="2400"/>
              <a:t>有关系吗？</a:t>
            </a:r>
          </a:p>
          <a:p>
            <a:pPr lvl="2"/>
            <a:r>
              <a:rPr lang="en-US" altLang="zh-CN" sz="2000"/>
              <a:t>有时这并不重要</a:t>
            </a:r>
          </a:p>
          <a:p>
            <a:pPr lvl="3"/>
            <a:r>
              <a:rPr lang="en-US" altLang="zh-CN" sz="1800"/>
              <a:t>添加应在搜索检索到的集合中显示的新记录</a:t>
            </a:r>
          </a:p>
          <a:p>
            <a:pPr lvl="4"/>
            <a:r>
              <a:rPr lang="en-US" altLang="zh-CN" sz="1800"/>
              <a:t>新的产品, 新的租赁物业, 新的..。</a:t>
            </a:r>
          </a:p>
          <a:p>
            <a:pPr lvl="3"/>
            <a:r>
              <a:rPr lang="en-US" altLang="zh-CN" sz="1800"/>
              <a:t>指定添加可能不会立即出现在列表中并不合理</a:t>
            </a:r>
          </a:p>
          <a:p>
            <a:pPr lvl="4"/>
            <a:r>
              <a:rPr lang="it-IT" altLang="zh-CN" sz="1800"/>
              <a:t>在1800秒内缓存数据,</a:t>
            </a:r>
          </a:p>
          <a:p>
            <a:pPr lvl="4"/>
            <a:r>
              <a:rPr lang="en-US" altLang="zh-CN" sz="1800"/>
              <a:t>只需指定新的东西将出现在半小时内</a:t>
            </a:r>
          </a:p>
          <a:p>
            <a:pPr lvl="2"/>
            <a:r>
              <a:rPr lang="en-US" altLang="zh-CN" sz="2000"/>
              <a:t>有时, 这将很重要, 但相对容易处理-这些情况下, 记录通常是通过键检索 (而不是通过搜索收集在集合中), 例如 Facebook 页面。易于处理–只需替换或删除与更新记录关联的所有缓存数据 (您有其密钥)</a:t>
            </a:r>
          </a:p>
          <a:p>
            <a:pPr lvl="3"/>
            <a:r>
              <a:rPr lang="en-US" altLang="zh-CN" sz="1800"/>
              <a:t>你可能也可以修复歌剧的座位-你可以找出缓存的关键, 并做一个删除在缓存存储时, 你卖座位</a:t>
            </a:r>
            <a:endParaRPr lang="zh-CN" altLang="en-US" sz="1800"/>
          </a:p>
        </p:txBody>
      </p:sp>
      <p:sp>
        <p:nvSpPr>
          <p:cNvPr id="71684" name="灯片编号占位符 1">
            <a:extLst>
              <a:ext uri="{FF2B5EF4-FFF2-40B4-BE49-F238E27FC236}">
                <a16:creationId xmlns:a16="http://schemas.microsoft.com/office/drawing/2014/main" id="{24E92E4D-0329-4EF1-8F35-E3D46F72BAF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3942C103-A8F8-4271-A0DA-321743FE422A}" type="slidenum">
              <a:rPr lang="zh-CN" altLang="en-US">
                <a:solidFill>
                  <a:srgbClr val="898989"/>
                </a:solidFill>
              </a:rPr>
              <a:pPr eaLnBrk="1" hangingPunct="1"/>
              <a:t>41</a:t>
            </a:fld>
            <a:endParaRPr lang="zh-CN" altLang="en-US">
              <a:solidFill>
                <a:srgbClr val="898989"/>
              </a:solidFill>
            </a:endParaRPr>
          </a:p>
        </p:txBody>
      </p:sp>
    </p:spTree>
  </p:cSld>
  <p:clrMapOvr>
    <a:masterClrMapping/>
  </p:clrMapOvr>
</p:sld>
</file>

<file path=ppt/slides/slide4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a:extLst>
              <a:ext uri="{FF2B5EF4-FFF2-40B4-BE49-F238E27FC236}">
                <a16:creationId xmlns:a16="http://schemas.microsoft.com/office/drawing/2014/main" id="{5F68BACD-BA7D-4C25-B437-5C88C9743AF0}"/>
              </a:ext>
            </a:extLst>
          </p:cNvPr>
          <p:cNvSpPr>
            <a:spLocks noGrp="1"/>
          </p:cNvSpPr>
          <p:nvPr>
            <p:ph type="title"/>
          </p:nvPr>
        </p:nvSpPr>
        <p:spPr>
          <a:xfrm>
            <a:off x="395288" y="-26988"/>
            <a:ext cx="9072562" cy="1143001"/>
          </a:xfrm>
        </p:spPr>
        <p:txBody>
          <a:bodyPr/>
          <a:lstStyle/>
          <a:p>
            <a:pPr/>
            <a:r>
              <a:rPr lang="en-US" altLang="zh-CN"/>
              <a:t>让客户失望的设计</a:t>
            </a:r>
            <a:endParaRPr lang="zh-CN" altLang="en-US"/>
          </a:p>
        </p:txBody>
      </p:sp>
      <p:sp>
        <p:nvSpPr>
          <p:cNvPr id="72707" name="内容占位符 2">
            <a:extLst>
              <a:ext uri="{FF2B5EF4-FFF2-40B4-BE49-F238E27FC236}">
                <a16:creationId xmlns:a16="http://schemas.microsoft.com/office/drawing/2014/main" id="{596B8E94-8680-4F58-9749-6741E5691F47}"/>
              </a:ext>
            </a:extLst>
          </p:cNvPr>
          <p:cNvSpPr>
            <a:spLocks noGrp="1"/>
          </p:cNvSpPr>
          <p:nvPr>
            <p:ph idx="1"/>
          </p:nvPr>
        </p:nvSpPr>
        <p:spPr/>
        <p:txBody>
          <a:bodyPr/>
          <a:lstStyle/>
          <a:p>
            <a:pPr/>
            <a:r>
              <a:rPr lang="en-US" altLang="zh-CN"/>
              <a:t>在任何情况下, 你将不得不为车手提供津贴</a:t>
            </a:r>
          </a:p>
          <a:p>
            <a:pPr lvl="1"/>
            <a:r>
              <a:rPr lang="en-US" altLang="zh-CN"/>
              <a:t>任何应用程序,</a:t>
            </a:r>
          </a:p>
          <a:p>
            <a:pPr lvl="2"/>
            <a:r>
              <a:rPr lang="en-US" altLang="zh-CN"/>
              <a:t>销售特定的可识别物品 (歌剧票等)</a:t>
            </a:r>
          </a:p>
          <a:p>
            <a:pPr lvl="2"/>
            <a:r>
              <a:rPr lang="en-US" altLang="zh-CN"/>
              <a:t>从有限的股票中出售物品 (一本流行书的最后一份)</a:t>
            </a:r>
          </a:p>
          <a:p>
            <a:pPr lvl="1"/>
            <a:r>
              <a:rPr lang="en-US" altLang="zh-CN"/>
              <a:t>必须有一些条款在其 "出售" 用例的 "对不起, 它刚刚被出售" 的条件。</a:t>
            </a:r>
            <a:endParaRPr lang="zh-CN" altLang="en-US"/>
          </a:p>
        </p:txBody>
      </p:sp>
      <p:sp>
        <p:nvSpPr>
          <p:cNvPr id="72708" name="灯片编号占位符 1">
            <a:extLst>
              <a:ext uri="{FF2B5EF4-FFF2-40B4-BE49-F238E27FC236}">
                <a16:creationId xmlns:a16="http://schemas.microsoft.com/office/drawing/2014/main" id="{EF4344D5-DFFB-407F-AE4C-474DED85FEC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B83801A9-8528-48D6-B6D8-2D3C960213F9}" type="slidenum">
              <a:rPr lang="zh-CN" altLang="en-US">
                <a:solidFill>
                  <a:srgbClr val="898989"/>
                </a:solidFill>
              </a:rPr>
              <a:pPr eaLnBrk="1" hangingPunct="1"/>
              <a:t>42</a:t>
            </a:fld>
            <a:endParaRPr lang="zh-CN" altLang="en-US">
              <a:solidFill>
                <a:srgbClr val="898989"/>
              </a:solidFill>
            </a:endParaRPr>
          </a:p>
        </p:txBody>
      </p:sp>
    </p:spTree>
  </p:cSld>
  <p:clrMapOvr>
    <a:masterClrMapping/>
  </p:clrMapOvr>
</p:sld>
</file>

<file path=ppt/slides/slide4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a:extLst>
              <a:ext uri="{FF2B5EF4-FFF2-40B4-BE49-F238E27FC236}">
                <a16:creationId xmlns:a16="http://schemas.microsoft.com/office/drawing/2014/main" id="{2ED0D91C-3787-44D9-99FB-ADA0DC1BEEB8}"/>
              </a:ext>
            </a:extLst>
          </p:cNvPr>
          <p:cNvSpPr>
            <a:spLocks noGrp="1"/>
          </p:cNvSpPr>
          <p:nvPr>
            <p:ph type="title"/>
          </p:nvPr>
        </p:nvSpPr>
        <p:spPr>
          <a:xfrm>
            <a:off x="395288" y="-26988"/>
            <a:ext cx="7848600" cy="1143001"/>
          </a:xfrm>
        </p:spPr>
        <p:txBody>
          <a:bodyPr/>
          <a:lstStyle/>
          <a:p>
            <a:pPr/>
            <a:r>
              <a:rPr lang="en-US" altLang="zh-CN"/>
              <a:t>数据库</a:t>
            </a:r>
            <a:endParaRPr lang="zh-CN" altLang="en-US"/>
          </a:p>
        </p:txBody>
      </p:sp>
      <p:sp>
        <p:nvSpPr>
          <p:cNvPr id="73731" name="内容占位符 2">
            <a:extLst>
              <a:ext uri="{FF2B5EF4-FFF2-40B4-BE49-F238E27FC236}">
                <a16:creationId xmlns:a16="http://schemas.microsoft.com/office/drawing/2014/main" id="{5916377E-F9D7-4FC4-9AFA-82F6D73F44BD}"/>
              </a:ext>
            </a:extLst>
          </p:cNvPr>
          <p:cNvSpPr>
            <a:spLocks noGrp="1"/>
          </p:cNvSpPr>
          <p:nvPr>
            <p:ph idx="1"/>
          </p:nvPr>
        </p:nvSpPr>
        <p:spPr/>
        <p:txBody>
          <a:bodyPr/>
          <a:lstStyle/>
          <a:p>
            <a:endParaRPr lang="en-US" altLang="zh-CN"/>
          </a:p>
          <a:p>
            <a:pPr/>
            <a:r>
              <a:rPr lang="en-US" altLang="zh-CN"/>
              <a:t>事务和锁定</a:t>
            </a:r>
            <a:endParaRPr lang="zh-CN" altLang="en-US"/>
          </a:p>
        </p:txBody>
      </p:sp>
      <p:sp>
        <p:nvSpPr>
          <p:cNvPr id="73732" name="灯片编号占位符 1">
            <a:extLst>
              <a:ext uri="{FF2B5EF4-FFF2-40B4-BE49-F238E27FC236}">
                <a16:creationId xmlns:a16="http://schemas.microsoft.com/office/drawing/2014/main" id="{EBB9AD3E-4292-4A28-9EB4-1D0D9CEADEB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3FB0487D-E7FE-4E04-8DC3-8FD1825F6C7E}" type="slidenum">
              <a:rPr lang="zh-CN" altLang="en-US">
                <a:solidFill>
                  <a:srgbClr val="898989"/>
                </a:solidFill>
              </a:rPr>
              <a:pPr eaLnBrk="1" hangingPunct="1"/>
              <a:t>43</a:t>
            </a:fld>
            <a:endParaRPr lang="zh-CN" altLang="en-US">
              <a:solidFill>
                <a:srgbClr val="898989"/>
              </a:solidFill>
            </a:endParaRPr>
          </a:p>
        </p:txBody>
      </p:sp>
    </p:spTree>
  </p:cSld>
  <p:clrMapOvr>
    <a:masterClrMapping/>
  </p:clrMapOvr>
</p:sld>
</file>

<file path=ppt/slides/slide4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a:extLst>
              <a:ext uri="{FF2B5EF4-FFF2-40B4-BE49-F238E27FC236}">
                <a16:creationId xmlns:a16="http://schemas.microsoft.com/office/drawing/2014/main" id="{479B007D-6020-4F95-9471-7B28563B8838}"/>
              </a:ext>
            </a:extLst>
          </p:cNvPr>
          <p:cNvSpPr>
            <a:spLocks noGrp="1"/>
          </p:cNvSpPr>
          <p:nvPr>
            <p:ph type="title"/>
          </p:nvPr>
        </p:nvSpPr>
        <p:spPr>
          <a:xfrm>
            <a:off x="395288" y="-26988"/>
            <a:ext cx="7848600" cy="1143001"/>
          </a:xfrm>
        </p:spPr>
        <p:txBody>
          <a:bodyPr/>
          <a:lstStyle/>
          <a:p>
            <a:pPr/>
            <a:r>
              <a:rPr lang="en-US" altLang="zh-CN"/>
              <a:t>多个并发更改</a:t>
            </a:r>
            <a:endParaRPr lang="zh-CN" altLang="en-US"/>
          </a:p>
        </p:txBody>
      </p:sp>
      <p:sp>
        <p:nvSpPr>
          <p:cNvPr id="3" name="内容占位符 2">
            <a:extLst>
              <a:ext uri="{FF2B5EF4-FFF2-40B4-BE49-F238E27FC236}">
                <a16:creationId xmlns:a16="http://schemas.microsoft.com/office/drawing/2014/main" id="{A2BEE2C4-D2CD-4249-9B06-ED964E9434F6}"/>
              </a:ext>
            </a:extLst>
          </p:cNvPr>
          <p:cNvSpPr>
            <a:spLocks noGrp="1"/>
          </p:cNvSpPr>
          <p:nvPr>
            <p:ph idx="1"/>
          </p:nvPr>
        </p:nvSpPr>
        <p:spPr/>
        <p:txBody>
          <a:bodyPr/>
          <a:lstStyle/>
          <a:p>
            <a:pPr marL="341909" indent="-341909">
              <a:buFont typeface="Arial" charset="0"/>
              <a:buChar char="•"/>
              <a:defRPr/>
            </a:pPr>
            <a:r>
              <a:rPr lang="en-US" altLang="zh-CN" sz="2000" dirty="0"/>
              <a:t>当您有多个应用程序时, 真正的问题就开始了。</a:t>
            </a:r>
          </a:p>
          <a:p>
            <a:pPr marL="0" indent="0">
              <a:buFont typeface="Arial" charset="0"/>
              <a:buNone/>
              <a:defRPr/>
            </a:pPr>
            <a:r>
              <a:rPr lang="en-US" altLang="zh-CN" sz="2000" dirty="0"/>
              <a:t>客户端进程可以同时更改数据库</a:t>
            </a:r>
          </a:p>
          <a:p>
            <a:pPr marL="742229" lvl="1" indent="-284925">
              <a:buFont typeface="Arial" charset="0"/>
              <a:buChar char="–"/>
              <a:defRPr/>
            </a:pPr>
            <a:r>
              <a:rPr lang="en-US" altLang="zh-CN" sz="1800" dirty="0"/>
              <a:t>插入和删除</a:t>
            </a:r>
          </a:p>
          <a:p>
            <a:pPr marL="1142547" lvl="2" indent="-227940">
              <a:buFont typeface="Arial" charset="0"/>
              <a:buChar char="•"/>
              <a:defRPr/>
            </a:pPr>
            <a:r>
              <a:rPr lang="en-US" altLang="zh-CN" sz="1600" dirty="0"/>
              <a:t>这些导致问题时, 应用程序是类似的东西</a:t>
            </a:r>
          </a:p>
          <a:p>
            <a:pPr marL="1599852" lvl="3" indent="-227940">
              <a:buFont typeface="Arial" charset="0"/>
              <a:buChar char="–"/>
              <a:defRPr/>
            </a:pPr>
            <a:r>
              <a:rPr lang="en-US" altLang="zh-CN" sz="1400" dirty="0"/>
              <a:t>一个</a:t>
            </a:r>
          </a:p>
          <a:p>
            <a:pPr marL="2057155" lvl="4" indent="-227940">
              <a:buFont typeface="Arial" charset="0"/>
              <a:buChar char="»"/>
              <a:defRPr/>
            </a:pPr>
            <a:r>
              <a:rPr lang="en-US" altLang="zh-CN" sz="1400" dirty="0"/>
              <a:t>显示所有记录..。</a:t>
            </a:r>
          </a:p>
          <a:p>
            <a:pPr marL="2057155" lvl="4" indent="-227940">
              <a:buFont typeface="Arial" charset="0"/>
              <a:buChar char="»"/>
              <a:defRPr/>
            </a:pPr>
            <a:r>
              <a:rPr lang="en-US" altLang="zh-CN" sz="1400" dirty="0"/>
              <a:t>给我这个</a:t>
            </a:r>
          </a:p>
          <a:p>
            <a:pPr marL="1599852" lvl="3" indent="-227940">
              <a:buFont typeface="Arial" charset="0"/>
              <a:buChar char="–"/>
              <a:defRPr/>
            </a:pPr>
            <a:r>
              <a:rPr lang="en-US" altLang="zh-CN" sz="1400" dirty="0"/>
              <a:t>B</a:t>
            </a:r>
          </a:p>
          <a:p>
            <a:pPr marL="2057155" lvl="4" indent="-227940">
              <a:buFont typeface="Arial" charset="0"/>
              <a:buChar char="»"/>
              <a:defRPr/>
            </a:pPr>
            <a:r>
              <a:rPr lang="en-US" altLang="zh-CN" sz="1400" dirty="0"/>
              <a:t>将 record‐a 插入 table‐A, record‐b 到表 b 中, 并从 table‐C 中删除 record‐C</a:t>
            </a:r>
          </a:p>
          <a:p>
            <a:pPr marL="1599852" lvl="3" indent="-227940">
              <a:buFont typeface="Arial" charset="0"/>
              <a:buChar char="–"/>
              <a:defRPr/>
            </a:pPr>
            <a:r>
              <a:rPr lang="en-US" altLang="zh-CN" sz="1400" dirty="0"/>
              <a:t>C</a:t>
            </a:r>
          </a:p>
          <a:p>
            <a:pPr marL="2057155" lvl="4" indent="-227940">
              <a:buFont typeface="Arial" charset="0"/>
              <a:buChar char="»"/>
              <a:defRPr/>
            </a:pPr>
            <a:r>
              <a:rPr lang="en-US" altLang="zh-CN" sz="1400" dirty="0"/>
              <a:t>从表中选择最大值 (col‐x);</a:t>
            </a:r>
          </a:p>
          <a:p>
            <a:pPr marL="742229" lvl="1" indent="-284925">
              <a:buFont typeface="Arial" charset="0"/>
              <a:buChar char="–"/>
              <a:defRPr/>
            </a:pPr>
            <a:r>
              <a:rPr lang="en-US" altLang="zh-CN" sz="1800" dirty="0"/>
              <a:t>更新</a:t>
            </a:r>
          </a:p>
          <a:p>
            <a:pPr marL="1142547" lvl="2" indent="-227940">
              <a:buFont typeface="Arial" charset="0"/>
              <a:buChar char="•"/>
              <a:defRPr/>
            </a:pPr>
            <a:r>
              <a:rPr lang="en-US" altLang="zh-CN" sz="1600" dirty="0"/>
              <a:t>这些导致问题时, 应用程序是类似的东西</a:t>
            </a:r>
          </a:p>
          <a:p>
            <a:pPr marL="1599852" lvl="3" indent="-227940">
              <a:buFont typeface="Arial" charset="0"/>
              <a:buChar char="–"/>
              <a:defRPr/>
            </a:pPr>
            <a:r>
              <a:rPr lang="en-US" altLang="zh-CN" sz="1400" dirty="0"/>
              <a:t>一个</a:t>
            </a:r>
          </a:p>
          <a:p>
            <a:pPr marL="2057155" lvl="4" indent="-227940">
              <a:buFont typeface="Arial" charset="0"/>
              <a:buChar char="»"/>
              <a:defRPr/>
            </a:pPr>
            <a:r>
              <a:rPr lang="en-US" altLang="zh-CN" sz="1400" dirty="0"/>
              <a:t>更新 table‐Y 中的 table‐X 和 record‐y 中的 record‐x</a:t>
            </a:r>
          </a:p>
          <a:p>
            <a:pPr marL="1599852" lvl="3" indent="-227940">
              <a:buFont typeface="Arial" charset="0"/>
              <a:buChar char="–"/>
              <a:defRPr/>
            </a:pPr>
            <a:r>
              <a:rPr lang="en-US" altLang="zh-CN" sz="1400" dirty="0"/>
              <a:t>B</a:t>
            </a:r>
          </a:p>
          <a:p>
            <a:pPr marL="2057155" lvl="4" indent="-227940">
              <a:buFont typeface="Arial" charset="0"/>
              <a:buChar char="»"/>
              <a:defRPr/>
            </a:pPr>
            <a:r>
              <a:rPr lang="en-US" altLang="zh-CN" sz="1400" dirty="0"/>
              <a:t>告诉我 record‐x 从 table‐X 的状态</a:t>
            </a:r>
          </a:p>
          <a:p>
            <a:pPr marL="2057155" lvl="4" indent="-227940">
              <a:buFont typeface="Arial" charset="0"/>
              <a:buChar char="»"/>
              <a:defRPr/>
            </a:pPr>
            <a:r>
              <a:rPr lang="en-US" altLang="zh-CN" sz="1400" dirty="0"/>
              <a:t>如果状态是... 那么我想改变 record‐x..。</a:t>
            </a:r>
            <a:endParaRPr lang="zh-CN" altLang="en-US" sz="1400" dirty="0"/>
          </a:p>
        </p:txBody>
      </p:sp>
      <p:sp>
        <p:nvSpPr>
          <p:cNvPr id="74756" name="灯片编号占位符 1">
            <a:extLst>
              <a:ext uri="{FF2B5EF4-FFF2-40B4-BE49-F238E27FC236}">
                <a16:creationId xmlns:a16="http://schemas.microsoft.com/office/drawing/2014/main" id="{ABFC9179-C3AC-428D-8B0D-A2F1E2F3CA8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A98DBF4-6AB4-4335-8AEB-E23F13C63702}" type="slidenum">
              <a:rPr lang="zh-CN" altLang="en-US">
                <a:solidFill>
                  <a:srgbClr val="898989"/>
                </a:solidFill>
              </a:rPr>
              <a:pPr eaLnBrk="1" hangingPunct="1"/>
              <a:t>44</a:t>
            </a:fld>
            <a:endParaRPr lang="zh-CN" altLang="en-US">
              <a:solidFill>
                <a:srgbClr val="898989"/>
              </a:solidFill>
            </a:endParaRPr>
          </a:p>
        </p:txBody>
      </p:sp>
    </p:spTree>
  </p:cSld>
  <p:clrMapOvr>
    <a:masterClrMapping/>
  </p:clrMapOvr>
</p:sld>
</file>

<file path=ppt/slides/slide4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a:extLst>
              <a:ext uri="{FF2B5EF4-FFF2-40B4-BE49-F238E27FC236}">
                <a16:creationId xmlns:a16="http://schemas.microsoft.com/office/drawing/2014/main" id="{D58AEFBA-7FF6-43F3-B1E4-2A3E3991F95E}"/>
              </a:ext>
            </a:extLst>
          </p:cNvPr>
          <p:cNvSpPr>
            <a:spLocks noGrp="1"/>
          </p:cNvSpPr>
          <p:nvPr>
            <p:ph type="title"/>
          </p:nvPr>
        </p:nvSpPr>
        <p:spPr>
          <a:xfrm>
            <a:off x="395288" y="-26988"/>
            <a:ext cx="7848600" cy="1143001"/>
          </a:xfrm>
        </p:spPr>
        <p:txBody>
          <a:bodyPr/>
          <a:lstStyle/>
          <a:p>
            <a:pPr/>
            <a:r>
              <a:rPr lang="en-US" altLang="zh-CN"/>
              <a:t>多个操作</a:t>
            </a:r>
            <a:endParaRPr lang="zh-CN" altLang="en-US"/>
          </a:p>
        </p:txBody>
      </p:sp>
      <p:sp>
        <p:nvSpPr>
          <p:cNvPr id="75779" name="内容占位符 2">
            <a:extLst>
              <a:ext uri="{FF2B5EF4-FFF2-40B4-BE49-F238E27FC236}">
                <a16:creationId xmlns:a16="http://schemas.microsoft.com/office/drawing/2014/main" id="{5C2BDAF0-B8D7-4F2A-84C5-8283310E962B}"/>
              </a:ext>
            </a:extLst>
          </p:cNvPr>
          <p:cNvSpPr>
            <a:spLocks noGrp="1"/>
          </p:cNvSpPr>
          <p:nvPr>
            <p:ph idx="1"/>
          </p:nvPr>
        </p:nvSpPr>
        <p:spPr/>
        <p:txBody>
          <a:bodyPr/>
          <a:lstStyle/>
          <a:p>
            <a:pPr/>
            <a:r>
              <a:rPr lang="en-US" altLang="zh-CN"/>
              <a:t>"将 record‐a 插入 table‐A, record‐b 到表 b 中, 并从 table‐C 中删除 record‐C"</a:t>
            </a:r>
          </a:p>
          <a:p>
            <a:pPr lvl="1"/>
            <a:r>
              <a:rPr lang="en-US" altLang="zh-CN"/>
              <a:t>例子</a:t>
            </a:r>
          </a:p>
          <a:p>
            <a:pPr lvl="2"/>
            <a:r>
              <a:rPr lang="en-US" altLang="zh-CN"/>
              <a:t>将项目标记为已售出</a:t>
            </a:r>
          </a:p>
          <a:p>
            <a:pPr lvl="2"/>
            <a:r>
              <a:rPr lang="en-US" altLang="zh-CN"/>
              <a:t>更新记录显示这个客户欠我们多少钱!</a:t>
            </a:r>
          </a:p>
          <a:p>
            <a:pPr/>
            <a:r>
              <a:rPr lang="en-US" altLang="zh-CN"/>
              <a:t>你要确保所有的行动都能发生</a:t>
            </a:r>
          </a:p>
          <a:p>
            <a:pPr lvl="1"/>
            <a:r>
              <a:rPr lang="en-US" altLang="zh-CN"/>
              <a:t>您不希望将该项目标记为已售出, 只会发现这将超出客户的信用限额;你也不想向客户收取你不能交付的项目 (因为其他人得到了它)</a:t>
            </a:r>
            <a:endParaRPr lang="zh-CN" altLang="en-US"/>
          </a:p>
        </p:txBody>
      </p:sp>
      <p:sp>
        <p:nvSpPr>
          <p:cNvPr id="75780" name="灯片编号占位符 1">
            <a:extLst>
              <a:ext uri="{FF2B5EF4-FFF2-40B4-BE49-F238E27FC236}">
                <a16:creationId xmlns:a16="http://schemas.microsoft.com/office/drawing/2014/main" id="{D386B87F-82BA-4515-B2D0-62B89CB2625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02870610-BA3A-43CB-B2E5-C80D0EA3B9FB}" type="slidenum">
              <a:rPr lang="zh-CN" altLang="en-US">
                <a:solidFill>
                  <a:srgbClr val="898989"/>
                </a:solidFill>
              </a:rPr>
              <a:pPr eaLnBrk="1" hangingPunct="1"/>
              <a:t>45</a:t>
            </a:fld>
            <a:endParaRPr lang="zh-CN" altLang="en-US">
              <a:solidFill>
                <a:srgbClr val="898989"/>
              </a:solidFill>
            </a:endParaRPr>
          </a:p>
        </p:txBody>
      </p:sp>
    </p:spTree>
  </p:cSld>
  <p:clrMapOvr>
    <a:masterClrMapping/>
  </p:clrMapOvr>
</p:sld>
</file>

<file path=ppt/slides/slide4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7E089609-CD47-4FFE-BC7B-5685195FA7F7}"/>
              </a:ext>
            </a:extLst>
          </p:cNvPr>
          <p:cNvSpPr>
            <a:spLocks noGrp="1"/>
          </p:cNvSpPr>
          <p:nvPr>
            <p:ph type="title"/>
          </p:nvPr>
        </p:nvSpPr>
        <p:spPr>
          <a:xfrm>
            <a:off x="395288" y="-26988"/>
            <a:ext cx="7848600" cy="1143001"/>
          </a:xfrm>
        </p:spPr>
        <p:txBody>
          <a:bodyPr/>
          <a:lstStyle/>
          <a:p>
            <a:pPr/>
            <a:r>
              <a:rPr lang="en-US" altLang="zh-CN"/>
              <a:t>Read‐compute‐write</a:t>
            </a:r>
            <a:endParaRPr lang="zh-CN" altLang="en-US"/>
          </a:p>
        </p:txBody>
      </p:sp>
      <p:sp>
        <p:nvSpPr>
          <p:cNvPr id="76803" name="内容占位符 2">
            <a:extLst>
              <a:ext uri="{FF2B5EF4-FFF2-40B4-BE49-F238E27FC236}">
                <a16:creationId xmlns:a16="http://schemas.microsoft.com/office/drawing/2014/main" id="{1638FF5C-90A3-4D94-92DF-80919AE80538}"/>
              </a:ext>
            </a:extLst>
          </p:cNvPr>
          <p:cNvSpPr>
            <a:spLocks noGrp="1"/>
          </p:cNvSpPr>
          <p:nvPr>
            <p:ph idx="1"/>
          </p:nvPr>
        </p:nvSpPr>
        <p:spPr/>
        <p:txBody>
          <a:bodyPr/>
          <a:lstStyle/>
          <a:p>
            <a:pPr/>
            <a:r>
              <a:rPr lang="en-US" altLang="zh-CN"/>
              <a:t>示例–银行帐户</a:t>
            </a:r>
          </a:p>
          <a:p>
            <a:pPr lvl="1"/>
            <a:r>
              <a:rPr lang="en-US" altLang="zh-CN"/>
              <a:t>阅读-多少钱的帐户？</a:t>
            </a:r>
          </a:p>
          <a:p>
            <a:pPr lvl="1"/>
            <a:r>
              <a:rPr lang="en-US" altLang="zh-CN"/>
              <a:t>计算-假设我们扣除了100美元, 是帐户仍在信贷？</a:t>
            </a:r>
          </a:p>
          <a:p>
            <a:pPr lvl="1"/>
            <a:r>
              <a:rPr lang="en-US" altLang="zh-CN"/>
              <a:t>写-扣除100元后的新金额</a:t>
            </a:r>
          </a:p>
          <a:p>
            <a:pPr/>
            <a:r>
              <a:rPr lang="en-US" altLang="zh-CN"/>
              <a:t>不希望两个进程读取 $ 110, 并写回10美元 (和客户花费200美元, 但只获得100美元扣除)</a:t>
            </a:r>
            <a:endParaRPr lang="zh-CN" altLang="en-US"/>
          </a:p>
        </p:txBody>
      </p:sp>
      <p:sp>
        <p:nvSpPr>
          <p:cNvPr id="76804" name="灯片编号占位符 1">
            <a:extLst>
              <a:ext uri="{FF2B5EF4-FFF2-40B4-BE49-F238E27FC236}">
                <a16:creationId xmlns:a16="http://schemas.microsoft.com/office/drawing/2014/main" id="{1F4F2AE5-E29F-4C4A-971B-5E0D1005803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DC198793-72A9-42FB-9610-F90A3741FA7B}" type="slidenum">
              <a:rPr lang="zh-CN" altLang="en-US">
                <a:solidFill>
                  <a:srgbClr val="898989"/>
                </a:solidFill>
              </a:rPr>
              <a:pPr eaLnBrk="1" hangingPunct="1"/>
              <a:t>46</a:t>
            </a:fld>
            <a:endParaRPr lang="zh-CN" altLang="en-US">
              <a:solidFill>
                <a:srgbClr val="898989"/>
              </a:solidFill>
            </a:endParaRPr>
          </a:p>
        </p:txBody>
      </p:sp>
    </p:spTree>
  </p:cSld>
  <p:clrMapOvr>
    <a:masterClrMapping/>
  </p:clrMapOvr>
</p:sld>
</file>

<file path=ppt/slides/slide4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a:extLst>
              <a:ext uri="{FF2B5EF4-FFF2-40B4-BE49-F238E27FC236}">
                <a16:creationId xmlns:a16="http://schemas.microsoft.com/office/drawing/2014/main" id="{9C52600E-AA76-473D-A20B-9B3BDCDA542A}"/>
              </a:ext>
            </a:extLst>
          </p:cNvPr>
          <p:cNvSpPr>
            <a:spLocks noGrp="1"/>
          </p:cNvSpPr>
          <p:nvPr>
            <p:ph type="title"/>
          </p:nvPr>
        </p:nvSpPr>
        <p:spPr>
          <a:xfrm>
            <a:off x="395288" y="-26988"/>
            <a:ext cx="7848600" cy="1143001"/>
          </a:xfrm>
        </p:spPr>
        <p:txBody>
          <a:bodyPr/>
          <a:lstStyle/>
          <a:p>
            <a:pPr/>
            <a:r>
              <a:rPr lang="en-US" altLang="zh-CN"/>
              <a:t>酸</a:t>
            </a:r>
            <a:endParaRPr lang="zh-CN" altLang="en-US"/>
          </a:p>
        </p:txBody>
      </p:sp>
      <p:sp>
        <p:nvSpPr>
          <p:cNvPr id="77827" name="内容占位符 2">
            <a:extLst>
              <a:ext uri="{FF2B5EF4-FFF2-40B4-BE49-F238E27FC236}">
                <a16:creationId xmlns:a16="http://schemas.microsoft.com/office/drawing/2014/main" id="{5BCDED6C-FBA5-45B5-B3DB-63A6745A1F14}"/>
              </a:ext>
            </a:extLst>
          </p:cNvPr>
          <p:cNvSpPr>
            <a:spLocks noGrp="1"/>
          </p:cNvSpPr>
          <p:nvPr>
            <p:ph idx="1"/>
          </p:nvPr>
        </p:nvSpPr>
        <p:spPr>
          <a:xfrm>
            <a:off x="457200" y="1125538"/>
            <a:ext cx="8229600" cy="4525962"/>
          </a:xfrm>
        </p:spPr>
        <p:txBody>
          <a:bodyPr/>
          <a:lstStyle/>
          <a:p>
            <a:pPr/>
            <a:r>
              <a:rPr lang="en-US" altLang="zh-CN" sz="2800"/>
              <a:t>这样的操作会深入到酸交易中。</a:t>
            </a:r>
          </a:p>
          <a:p>
            <a:pPr lvl="1"/>
            <a:r>
              <a:rPr lang="en-US" altLang="zh-CN" sz="2400"/>
              <a:t>原子</a:t>
            </a:r>
          </a:p>
          <a:p>
            <a:pPr lvl="2"/>
            <a:r>
              <a:rPr lang="en-US" altLang="zh-CN" sz="2000"/>
              <a:t>所有步骤都被执行, 或者没有被执行</a:t>
            </a:r>
          </a:p>
          <a:p>
            <a:pPr lvl="3"/>
            <a:r>
              <a:rPr lang="en-US" altLang="zh-CN" sz="1800"/>
              <a:t>如果你需要做一些改变, 那么要么全部做, 要么没有做</a:t>
            </a:r>
          </a:p>
          <a:p>
            <a:pPr lvl="4"/>
            <a:r>
              <a:rPr lang="en-US" altLang="zh-CN" sz="1800"/>
              <a:t>如果未创建 "发票记录", 则无法创建 "销售记录"。</a:t>
            </a:r>
          </a:p>
          <a:p>
            <a:pPr lvl="1"/>
            <a:r>
              <a:rPr lang="en-US" altLang="zh-CN" sz="2400"/>
              <a:t>一致</a:t>
            </a:r>
          </a:p>
          <a:p>
            <a:pPr lvl="2"/>
            <a:r>
              <a:rPr lang="en-US" altLang="zh-CN" sz="2000"/>
              <a:t>数据表上存在约束-不得违反</a:t>
            </a:r>
          </a:p>
          <a:p>
            <a:pPr lvl="3"/>
            <a:r>
              <a:rPr lang="en-US" altLang="zh-CN" sz="1800"/>
              <a:t>例如 seats‐unsold + seats‐sold = total‐seats (常量)</a:t>
            </a:r>
          </a:p>
          <a:p>
            <a:pPr lvl="1"/>
            <a:r>
              <a:rPr lang="en-US" altLang="zh-CN" sz="2400"/>
              <a:t>孤立</a:t>
            </a:r>
          </a:p>
          <a:p>
            <a:pPr lvl="2"/>
            <a:r>
              <a:rPr lang="en-US" altLang="zh-CN" sz="2000"/>
              <a:t>事务不应干扰</a:t>
            </a:r>
          </a:p>
          <a:p>
            <a:pPr lvl="1"/>
            <a:r>
              <a:rPr lang="en-US" altLang="zh-CN" sz="2400"/>
              <a:t>耐用</a:t>
            </a:r>
          </a:p>
          <a:p>
            <a:pPr lvl="2"/>
            <a:r>
              <a:rPr lang="en-US" altLang="zh-CN" sz="2000"/>
              <a:t>易于与现代的 RAID 磁盘系统等</a:t>
            </a:r>
            <a:endParaRPr lang="zh-CN" altLang="en-US" sz="2000"/>
          </a:p>
        </p:txBody>
      </p:sp>
      <p:sp>
        <p:nvSpPr>
          <p:cNvPr id="77828" name="灯片编号占位符 1">
            <a:extLst>
              <a:ext uri="{FF2B5EF4-FFF2-40B4-BE49-F238E27FC236}">
                <a16:creationId xmlns:a16="http://schemas.microsoft.com/office/drawing/2014/main" id="{A3E70D9F-BD2E-4FF0-A7B9-0CEEA3CFDFA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C2EAC71E-10F6-4CBC-9856-D52022E907EE}" type="slidenum">
              <a:rPr lang="zh-CN" altLang="en-US">
                <a:solidFill>
                  <a:srgbClr val="898989"/>
                </a:solidFill>
              </a:rPr>
              <a:pPr eaLnBrk="1" hangingPunct="1"/>
              <a:t>47</a:t>
            </a:fld>
            <a:endParaRPr lang="zh-CN" altLang="en-US">
              <a:solidFill>
                <a:srgbClr val="898989"/>
              </a:solidFill>
            </a:endParaRPr>
          </a:p>
        </p:txBody>
      </p:sp>
    </p:spTree>
  </p:cSld>
  <p:clrMapOvr>
    <a:masterClrMapping/>
  </p:clrMapOvr>
</p:sld>
</file>

<file path=ppt/slides/slide4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a:extLst>
              <a:ext uri="{FF2B5EF4-FFF2-40B4-BE49-F238E27FC236}">
                <a16:creationId xmlns:a16="http://schemas.microsoft.com/office/drawing/2014/main" id="{9F8B68B7-F53A-443E-8293-A5C88A720BF7}"/>
              </a:ext>
            </a:extLst>
          </p:cNvPr>
          <p:cNvSpPr>
            <a:spLocks noGrp="1"/>
          </p:cNvSpPr>
          <p:nvPr>
            <p:ph type="title"/>
          </p:nvPr>
        </p:nvSpPr>
        <p:spPr>
          <a:xfrm>
            <a:off x="395288" y="-26988"/>
            <a:ext cx="7848600" cy="1143001"/>
          </a:xfrm>
        </p:spPr>
        <p:txBody>
          <a:bodyPr/>
          <a:lstStyle/>
          <a:p>
            <a:pPr/>
            <a:r>
              <a:rPr lang="en-US" altLang="zh-CN"/>
              <a:t>分隔事务</a:t>
            </a:r>
            <a:endParaRPr lang="zh-CN" altLang="en-US"/>
          </a:p>
        </p:txBody>
      </p:sp>
      <p:sp>
        <p:nvSpPr>
          <p:cNvPr id="3" name="内容占位符 2">
            <a:extLst>
              <a:ext uri="{FF2B5EF4-FFF2-40B4-BE49-F238E27FC236}">
                <a16:creationId xmlns:a16="http://schemas.microsoft.com/office/drawing/2014/main" id="{CDE5BF99-C054-4498-AD1D-75A9F330F05F}"/>
              </a:ext>
            </a:extLst>
          </p:cNvPr>
          <p:cNvSpPr>
            <a:spLocks noGrp="1"/>
          </p:cNvSpPr>
          <p:nvPr>
            <p:ph idx="1"/>
          </p:nvPr>
        </p:nvSpPr>
        <p:spPr/>
        <p:txBody>
          <a:bodyPr/>
          <a:lstStyle/>
          <a:p>
            <a:pPr marL="341909" indent="-341909">
              <a:buFont typeface="Arial" charset="0"/>
              <a:buChar char="•"/>
              <a:defRPr/>
            </a:pPr>
            <a:r>
              <a:rPr lang="en-US" altLang="zh-CN" sz="2400" dirty="0"/>
              <a:t>所有数据库的默认值</a:t>
            </a:r>
          </a:p>
          <a:p>
            <a:pPr marL="742229" lvl="1" indent="-284925">
              <a:buFont typeface="Arial" charset="0"/>
              <a:buChar char="–"/>
              <a:defRPr/>
            </a:pPr>
            <a:r>
              <a:rPr lang="en-US" altLang="zh-CN" sz="2000" dirty="0"/>
              <a:t>每个请求本身都是一个 "事务"</a:t>
            </a:r>
          </a:p>
          <a:p>
            <a:pPr marL="1142547" lvl="2" indent="-227940">
              <a:buFont typeface="Arial" charset="0"/>
              <a:buChar char="•"/>
              <a:defRPr/>
            </a:pPr>
            <a:r>
              <a:rPr lang="en-US" altLang="zh-CN" sz="1800" dirty="0"/>
              <a:t>请求完成后, 数据库就会忘记它。</a:t>
            </a:r>
          </a:p>
          <a:p>
            <a:pPr marL="341909" indent="-341909">
              <a:buFont typeface="Arial" charset="0"/>
              <a:buChar char="•"/>
              <a:defRPr/>
            </a:pPr>
            <a:r>
              <a:rPr lang="en-US" altLang="zh-CN" sz="2400" dirty="0"/>
              <a:t>如果应用程序涉及任何类型的事务性行为, 则必须首先关闭此默认值 "</a:t>
            </a:r>
            <a:r>
              <a:rPr lang="en-US" altLang="zh-CN" sz="2400" dirty="0" err="1"/>
              <a:t>自动提交</a:t>
            </a:r>
            <a:r>
              <a:rPr lang="en-US" altLang="zh-CN" sz="2400" dirty="0"/>
              <a:t>"的加工风格。</a:t>
            </a:r>
          </a:p>
          <a:p>
            <a:pPr marL="341909" indent="-341909">
              <a:buFont typeface="Arial" charset="0"/>
              <a:buChar char="•"/>
              <a:defRPr/>
            </a:pPr>
            <a:r>
              <a:rPr lang="en-US" altLang="zh-CN" sz="2400" dirty="0"/>
              <a:t>然后, 您可以用类似的构造来分隔事务</a:t>
            </a:r>
          </a:p>
          <a:p>
            <a:pPr marL="0" indent="0">
              <a:buFont typeface="Arial" charset="0"/>
              <a:buNone/>
              <a:defRPr/>
            </a:pPr>
            <a:r>
              <a:rPr lang="en-US" altLang="zh-CN" sz="2400" b="1" dirty="0"/>
              <a:t>尝试</a:t>
            </a:r>
          </a:p>
          <a:p>
            <a:pPr marL="0" indent="0">
              <a:buFont typeface="Arial" charset="0"/>
              <a:buNone/>
              <a:defRPr/>
            </a:pPr>
            <a:r>
              <a:rPr lang="en-US" altLang="zh-CN" sz="2400" b="1" dirty="0"/>
              <a:t>  </a:t>
            </a:r>
            <a:r>
              <a:rPr lang="en-US" altLang="zh-CN" sz="2400" b="1" dirty="0" err="1"/>
              <a:t>utx 开始</a:t>
            </a:r>
            <a:r>
              <a:rPr lang="en-US" altLang="zh-CN" sz="2400" b="1" dirty="0"/>
              <a:t>();</a:t>
            </a:r>
          </a:p>
          <a:p>
            <a:pPr marL="0" indent="0">
              <a:buFont typeface="Arial" charset="0"/>
              <a:buNone/>
              <a:defRPr/>
            </a:pPr>
            <a:r>
              <a:rPr lang="en-US" altLang="zh-CN" sz="2400" b="1" dirty="0"/>
              <a:t>SQL 内容</a:t>
            </a:r>
          </a:p>
          <a:p>
            <a:pPr marL="0" indent="0">
              <a:buFont typeface="Arial" charset="0"/>
              <a:buNone/>
              <a:defRPr/>
            </a:pPr>
            <a:r>
              <a:rPr lang="en-US" altLang="zh-CN" sz="2400" b="1" dirty="0"/>
              <a:t>  </a:t>
            </a:r>
            <a:r>
              <a:rPr lang="en-US" altLang="zh-CN" sz="2400" b="1" dirty="0" err="1"/>
              <a:t>utx. 提交</a:t>
            </a:r>
            <a:r>
              <a:rPr lang="en-US" altLang="zh-CN" sz="2400" b="1" dirty="0"/>
              <a:t>()</a:t>
            </a:r>
          </a:p>
          <a:p>
            <a:pPr marL="0" indent="0">
              <a:buFont typeface="Arial" charset="0"/>
              <a:buNone/>
              <a:defRPr/>
            </a:pPr>
            <a:r>
              <a:rPr lang="en-US" altLang="zh-CN" sz="2400" b="1" dirty="0"/>
              <a:t>} 捕获异常 {</a:t>
            </a:r>
            <a:r>
              <a:rPr lang="en-US" altLang="zh-CN" sz="2400" b="1" dirty="0" err="1"/>
              <a:t>utx. 回滚</a:t>
            </a:r>
            <a:r>
              <a:rPr lang="en-US" altLang="zh-CN" sz="2400" b="1" dirty="0"/>
              <a:t>();}</a:t>
            </a:r>
            <a:endParaRPr lang="zh-CN" altLang="en-US" sz="2400" dirty="0"/>
          </a:p>
        </p:txBody>
      </p:sp>
      <p:sp>
        <p:nvSpPr>
          <p:cNvPr id="78852" name="灯片编号占位符 1">
            <a:extLst>
              <a:ext uri="{FF2B5EF4-FFF2-40B4-BE49-F238E27FC236}">
                <a16:creationId xmlns:a16="http://schemas.microsoft.com/office/drawing/2014/main" id="{A8E4704E-B49C-4BEC-A83F-001B1E1D77E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8DB8D0A8-03F4-4E64-A47B-2B0B0647D8CF}" type="slidenum">
              <a:rPr lang="zh-CN" altLang="en-US">
                <a:solidFill>
                  <a:srgbClr val="898989"/>
                </a:solidFill>
              </a:rPr>
              <a:pPr eaLnBrk="1" hangingPunct="1"/>
              <a:t>48</a:t>
            </a:fld>
            <a:endParaRPr lang="zh-CN" altLang="en-US">
              <a:solidFill>
                <a:srgbClr val="898989"/>
              </a:solidFill>
            </a:endParaRPr>
          </a:p>
        </p:txBody>
      </p:sp>
    </p:spTree>
  </p:cSld>
  <p:clrMapOvr>
    <a:masterClrMapping/>
  </p:clrMapOvr>
</p:sld>
</file>

<file path=ppt/slides/slide4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a:extLst>
              <a:ext uri="{FF2B5EF4-FFF2-40B4-BE49-F238E27FC236}">
                <a16:creationId xmlns:a16="http://schemas.microsoft.com/office/drawing/2014/main" id="{C13BAF1B-B450-40FA-A17A-F66EEA55B3E5}"/>
              </a:ext>
            </a:extLst>
          </p:cNvPr>
          <p:cNvSpPr>
            <a:spLocks noGrp="1"/>
          </p:cNvSpPr>
          <p:nvPr>
            <p:ph type="title"/>
          </p:nvPr>
        </p:nvSpPr>
        <p:spPr>
          <a:xfrm>
            <a:off x="395288" y="-26988"/>
            <a:ext cx="7848600" cy="1143001"/>
          </a:xfrm>
        </p:spPr>
        <p:txBody>
          <a:bodyPr/>
          <a:lstStyle/>
          <a:p>
            <a:pPr/>
            <a:r>
              <a:rPr lang="en-US" altLang="zh-CN"/>
              <a:t>分隔事务</a:t>
            </a:r>
            <a:endParaRPr lang="zh-CN" altLang="en-US"/>
          </a:p>
        </p:txBody>
      </p:sp>
      <p:sp>
        <p:nvSpPr>
          <p:cNvPr id="79875" name="内容占位符 2">
            <a:extLst>
              <a:ext uri="{FF2B5EF4-FFF2-40B4-BE49-F238E27FC236}">
                <a16:creationId xmlns:a16="http://schemas.microsoft.com/office/drawing/2014/main" id="{EB2E4E5A-1A96-43EE-9C49-5AA61736EEE9}"/>
              </a:ext>
            </a:extLst>
          </p:cNvPr>
          <p:cNvSpPr>
            <a:spLocks noGrp="1"/>
          </p:cNvSpPr>
          <p:nvPr>
            <p:ph idx="1"/>
          </p:nvPr>
        </p:nvSpPr>
        <p:spPr/>
        <p:txBody>
          <a:bodyPr/>
          <a:lstStyle/>
          <a:p>
            <a:pPr/>
            <a:r>
              <a:rPr lang="en-US" altLang="zh-CN"/>
              <a:t>显式事务提交代码允许您遵守事务的 "原子" 要求–</a:t>
            </a:r>
          </a:p>
          <a:p>
            <a:pPr lvl="1"/>
            <a:r>
              <a:rPr lang="en-US" altLang="zh-CN"/>
              <a:t>要么一切都完成了,</a:t>
            </a:r>
          </a:p>
          <a:p>
            <a:pPr lvl="1"/>
            <a:r>
              <a:rPr lang="en-US" altLang="zh-CN"/>
              <a:t>或所有更改都回滚</a:t>
            </a:r>
          </a:p>
          <a:p>
            <a:pPr/>
            <a:r>
              <a:rPr lang="en-US" altLang="zh-CN"/>
              <a:t>不太大的问题</a:t>
            </a:r>
            <a:endParaRPr lang="zh-CN" altLang="en-US"/>
          </a:p>
        </p:txBody>
      </p:sp>
      <p:sp>
        <p:nvSpPr>
          <p:cNvPr id="79876" name="灯片编号占位符 1">
            <a:extLst>
              <a:ext uri="{FF2B5EF4-FFF2-40B4-BE49-F238E27FC236}">
                <a16:creationId xmlns:a16="http://schemas.microsoft.com/office/drawing/2014/main" id="{53186165-76F8-4A98-91BE-F64C8C180E1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F89BD479-34BE-4992-AAA9-FD89A5431CC8}" type="slidenum">
              <a:rPr lang="zh-CN" altLang="en-US">
                <a:solidFill>
                  <a:srgbClr val="898989"/>
                </a:solidFill>
              </a:rPr>
              <a:pPr eaLnBrk="1" hangingPunct="1"/>
              <a:t>49</a:t>
            </a:fld>
            <a:endParaRPr lang="zh-CN" altLang="en-US">
              <a:solidFill>
                <a:srgbClr val="898989"/>
              </a:solidFill>
            </a:endParaRPr>
          </a:p>
        </p:txBody>
      </p:sp>
    </p:spTree>
  </p:cSld>
  <p:clrMapOvr>
    <a:masterClrMapping/>
  </p:clrMapOvr>
</p:sld>
</file>

<file path=ppt/slides/slide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3EC6A411-55C2-4675-8FBE-C1EE2416E127}"/>
              </a:ext>
            </a:extLst>
          </p:cNvPr>
          <p:cNvSpPr>
            <a:spLocks noGrp="1"/>
          </p:cNvSpPr>
          <p:nvPr>
            <p:ph type="title"/>
          </p:nvPr>
        </p:nvSpPr>
        <p:spPr>
          <a:xfrm>
            <a:off x="395288" y="-26988"/>
            <a:ext cx="7848600" cy="1143001"/>
          </a:xfrm>
        </p:spPr>
        <p:txBody>
          <a:bodyPr/>
          <a:lstStyle/>
          <a:p>
            <a:pPr/>
            <a:r>
              <a:rPr lang="en-US" altLang="zh-CN"/>
              <a:t>不要 overengineer</a:t>
            </a:r>
            <a:endParaRPr lang="zh-CN" altLang="en-US"/>
          </a:p>
        </p:txBody>
      </p:sp>
      <p:sp>
        <p:nvSpPr>
          <p:cNvPr id="34819" name="内容占位符 2">
            <a:extLst>
              <a:ext uri="{FF2B5EF4-FFF2-40B4-BE49-F238E27FC236}">
                <a16:creationId xmlns:a16="http://schemas.microsoft.com/office/drawing/2014/main" id="{CB71D38A-7B4C-4D2D-84B4-BBE138BF193A}"/>
              </a:ext>
            </a:extLst>
          </p:cNvPr>
          <p:cNvSpPr>
            <a:spLocks noGrp="1"/>
          </p:cNvSpPr>
          <p:nvPr>
            <p:ph idx="1"/>
          </p:nvPr>
        </p:nvSpPr>
        <p:spPr/>
        <p:txBody>
          <a:bodyPr/>
          <a:lstStyle/>
          <a:p>
            <a:pPr/>
            <a:r>
              <a:rPr lang="en-US" altLang="zh-CN"/>
              <a:t>不要 overengineer</a:t>
            </a:r>
          </a:p>
          <a:p>
            <a:pPr lvl="1"/>
            <a:r>
              <a:rPr lang="en-US" altLang="zh-CN"/>
              <a:t>2</a:t>
            </a:r>
            <a:r>
              <a:rPr lang="en-US" altLang="zh-CN" baseline="30000"/>
              <a:t>钕</a:t>
            </a:r>
            <a:r>
              <a:rPr lang="en-US" altLang="zh-CN"/>
              <a:t>system‐it 是;</a:t>
            </a:r>
          </a:p>
          <a:p>
            <a:pPr lvl="1"/>
            <a:r>
              <a:rPr lang="en-US" altLang="zh-CN"/>
              <a:t>为你的书朋友们带来惊喜 ;</a:t>
            </a:r>
          </a:p>
          <a:p>
            <a:pPr lvl="1"/>
            <a:r>
              <a:rPr lang="en-US" altLang="zh-CN"/>
              <a:t>利用书中的每一种设计模式;</a:t>
            </a:r>
          </a:p>
          <a:p>
            <a:pPr lvl="1"/>
            <a:r>
              <a:rPr lang="en-US" altLang="zh-CN"/>
              <a:t>使用所有已知的 servlets 扩展名;</a:t>
            </a:r>
          </a:p>
          <a:p>
            <a:pPr lvl="1"/>
            <a:r>
              <a:rPr lang="en-US" altLang="zh-CN"/>
              <a:t>用于显示从数据存储区读取静态数据的应用程序的所有平台的本机模式应用程序;...</a:t>
            </a:r>
          </a:p>
          <a:p>
            <a:pPr lvl="1"/>
            <a:r>
              <a:rPr lang="en-US" altLang="zh-CN" i="1"/>
              <a:t>嗯, 最好不要。</a:t>
            </a:r>
            <a:endParaRPr lang="zh-CN" altLang="en-US"/>
          </a:p>
        </p:txBody>
      </p:sp>
      <p:sp>
        <p:nvSpPr>
          <p:cNvPr id="34820" name="灯片编号占位符 1">
            <a:extLst>
              <a:ext uri="{FF2B5EF4-FFF2-40B4-BE49-F238E27FC236}">
                <a16:creationId xmlns:a16="http://schemas.microsoft.com/office/drawing/2014/main" id="{596F3472-B37D-432A-80CF-A104A28D4A6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D5AC2661-0214-4812-9983-387E9B976000}" type="slidenum">
              <a:rPr lang="zh-CN" altLang="en-US">
                <a:solidFill>
                  <a:srgbClr val="898989"/>
                </a:solidFill>
              </a:rPr>
              <a:pPr eaLnBrk="1" hangingPunct="1"/>
              <a:t>5</a:t>
            </a:fld>
            <a:endParaRPr lang="zh-CN" altLang="en-US">
              <a:solidFill>
                <a:srgbClr val="898989"/>
              </a:solidFill>
            </a:endParaRPr>
          </a:p>
        </p:txBody>
      </p:sp>
    </p:spTree>
  </p:cSld>
  <p:clrMapOvr>
    <a:masterClrMapping/>
  </p:clrMapOvr>
</p:sld>
</file>

<file path=ppt/slides/slide5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a:extLst>
              <a:ext uri="{FF2B5EF4-FFF2-40B4-BE49-F238E27FC236}">
                <a16:creationId xmlns:a16="http://schemas.microsoft.com/office/drawing/2014/main" id="{9D605CB3-123F-4199-9E61-3A9012A6AE34}"/>
              </a:ext>
            </a:extLst>
          </p:cNvPr>
          <p:cNvSpPr>
            <a:spLocks noGrp="1"/>
          </p:cNvSpPr>
          <p:nvPr>
            <p:ph type="title"/>
          </p:nvPr>
        </p:nvSpPr>
        <p:spPr>
          <a:xfrm>
            <a:off x="395288" y="-26988"/>
            <a:ext cx="7848600" cy="1143001"/>
          </a:xfrm>
        </p:spPr>
        <p:txBody>
          <a:bodyPr/>
          <a:lstStyle/>
          <a:p>
            <a:pPr/>
            <a:r>
              <a:rPr lang="en-US" altLang="zh-CN"/>
              <a:t>隔离和一致性</a:t>
            </a:r>
            <a:endParaRPr lang="zh-CN" altLang="en-US"/>
          </a:p>
        </p:txBody>
      </p:sp>
      <p:sp>
        <p:nvSpPr>
          <p:cNvPr id="80899" name="内容占位符 2">
            <a:extLst>
              <a:ext uri="{FF2B5EF4-FFF2-40B4-BE49-F238E27FC236}">
                <a16:creationId xmlns:a16="http://schemas.microsoft.com/office/drawing/2014/main" id="{EA2B728A-0FE3-4B99-84F1-E01F12FD9CE9}"/>
              </a:ext>
            </a:extLst>
          </p:cNvPr>
          <p:cNvSpPr>
            <a:spLocks noGrp="1"/>
          </p:cNvSpPr>
          <p:nvPr>
            <p:ph idx="1"/>
          </p:nvPr>
        </p:nvSpPr>
        <p:spPr/>
        <p:txBody>
          <a:bodyPr/>
          <a:lstStyle/>
          <a:p>
            <a:pPr/>
            <a:r>
              <a:rPr lang="en-US" altLang="zh-CN"/>
              <a:t>事务的硬部分通常是隔离事务 (防止它们干扰), 因此维护应用于数据的一致性约束</a:t>
            </a:r>
            <a:endParaRPr lang="zh-CN" altLang="en-US"/>
          </a:p>
        </p:txBody>
      </p:sp>
      <p:sp>
        <p:nvSpPr>
          <p:cNvPr id="80900" name="灯片编号占位符 1">
            <a:extLst>
              <a:ext uri="{FF2B5EF4-FFF2-40B4-BE49-F238E27FC236}">
                <a16:creationId xmlns:a16="http://schemas.microsoft.com/office/drawing/2014/main" id="{14BC9CD8-82A2-4E63-8B85-1027C65698A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2CEF9DF2-D985-4F55-BDC4-46D88964503F}" type="slidenum">
              <a:rPr lang="zh-CN" altLang="en-US">
                <a:solidFill>
                  <a:srgbClr val="898989"/>
                </a:solidFill>
              </a:rPr>
              <a:pPr eaLnBrk="1" hangingPunct="1"/>
              <a:t>50</a:t>
            </a:fld>
            <a:endParaRPr lang="zh-CN" altLang="en-US">
              <a:solidFill>
                <a:srgbClr val="898989"/>
              </a:solidFill>
            </a:endParaRPr>
          </a:p>
        </p:txBody>
      </p:sp>
    </p:spTree>
  </p:cSld>
  <p:clrMapOvr>
    <a:masterClrMapping/>
  </p:clrMapOvr>
</p:sld>
</file>

<file path=ppt/slides/slide5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a:extLst>
              <a:ext uri="{FF2B5EF4-FFF2-40B4-BE49-F238E27FC236}">
                <a16:creationId xmlns:a16="http://schemas.microsoft.com/office/drawing/2014/main" id="{F3F0122D-98B8-4847-AF2B-73DB3579DAAF}"/>
              </a:ext>
            </a:extLst>
          </p:cNvPr>
          <p:cNvSpPr>
            <a:spLocks noGrp="1"/>
          </p:cNvSpPr>
          <p:nvPr>
            <p:ph type="title"/>
          </p:nvPr>
        </p:nvSpPr>
        <p:spPr>
          <a:xfrm>
            <a:off x="395288" y="-26988"/>
            <a:ext cx="7848600" cy="1143001"/>
          </a:xfrm>
        </p:spPr>
        <p:txBody>
          <a:bodyPr/>
          <a:lstStyle/>
          <a:p>
            <a:pPr/>
            <a:r>
              <a:rPr lang="en-US" altLang="zh-CN"/>
              <a:t>乐观主义者和悲观主义者</a:t>
            </a:r>
            <a:endParaRPr lang="zh-CN" altLang="en-US"/>
          </a:p>
        </p:txBody>
      </p:sp>
      <p:sp>
        <p:nvSpPr>
          <p:cNvPr id="81923" name="内容占位符 2">
            <a:extLst>
              <a:ext uri="{FF2B5EF4-FFF2-40B4-BE49-F238E27FC236}">
                <a16:creationId xmlns:a16="http://schemas.microsoft.com/office/drawing/2014/main" id="{631F60A1-1449-47AF-BE4A-2D4DE4BFC656}"/>
              </a:ext>
            </a:extLst>
          </p:cNvPr>
          <p:cNvSpPr>
            <a:spLocks noGrp="1"/>
          </p:cNvSpPr>
          <p:nvPr>
            <p:ph idx="1"/>
          </p:nvPr>
        </p:nvSpPr>
        <p:spPr>
          <a:xfrm>
            <a:off x="457200" y="1052513"/>
            <a:ext cx="8229600" cy="4527550"/>
          </a:xfrm>
        </p:spPr>
        <p:txBody>
          <a:bodyPr/>
          <a:lstStyle/>
          <a:p>
            <a:pPr/>
            <a:r>
              <a:rPr lang="en-US" altLang="zh-CN"/>
              <a:t>乐观主义 者</a:t>
            </a:r>
          </a:p>
          <a:p>
            <a:pPr lvl="1"/>
            <a:r>
              <a:rPr lang="en-US" altLang="zh-CN"/>
              <a:t>处理事务 (Oracle 样式) 的一种方法是假定您不太可能出现问题</a:t>
            </a:r>
          </a:p>
          <a:p>
            <a:pPr lvl="2"/>
            <a:r>
              <a:rPr lang="en-US" altLang="zh-CN"/>
              <a:t>数据库中的每条记录实际上都有一个额外的时间戳列, 它显示上次更改时</a:t>
            </a:r>
          </a:p>
          <a:p>
            <a:pPr lvl="2"/>
            <a:r>
              <a:rPr lang="en-US" altLang="zh-CN"/>
              <a:t>数据库引擎跟踪请求中使用的所有数据元素以及它们的时间戳</a:t>
            </a:r>
          </a:p>
          <a:p>
            <a:pPr lvl="2"/>
            <a:r>
              <a:rPr lang="en-US" altLang="zh-CN"/>
              <a:t>SQL 操作不会更改这些表, 而是在 "阴影空间" 中创建新记录。</a:t>
            </a:r>
          </a:p>
          <a:p>
            <a:pPr lvl="2"/>
            <a:r>
              <a:rPr lang="en-US" altLang="zh-CN"/>
              <a:t>何时提交事务</a:t>
            </a:r>
          </a:p>
          <a:p>
            <a:pPr lvl="3"/>
            <a:r>
              <a:rPr lang="en-US" altLang="zh-CN"/>
              <a:t>数据库引擎重新检查所有元素的时间戳, 如果有任何更改, 则会引发异常</a:t>
            </a:r>
          </a:p>
          <a:p>
            <a:pPr lvl="3"/>
            <a:r>
              <a:rPr lang="en-US" altLang="zh-CN"/>
              <a:t>如果一切都很好, 则使用阴影数据覆盖表</a:t>
            </a:r>
            <a:endParaRPr lang="zh-CN" altLang="en-US"/>
          </a:p>
        </p:txBody>
      </p:sp>
      <p:sp>
        <p:nvSpPr>
          <p:cNvPr id="81924" name="灯片编号占位符 1">
            <a:extLst>
              <a:ext uri="{FF2B5EF4-FFF2-40B4-BE49-F238E27FC236}">
                <a16:creationId xmlns:a16="http://schemas.microsoft.com/office/drawing/2014/main" id="{4C9F6E68-E5C7-4CEC-A056-F26C4EB5F85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58BAC431-546B-4120-92D8-B5957C9CBD6F}" type="slidenum">
              <a:rPr lang="zh-CN" altLang="en-US">
                <a:solidFill>
                  <a:srgbClr val="898989"/>
                </a:solidFill>
              </a:rPr>
              <a:pPr eaLnBrk="1" hangingPunct="1"/>
              <a:t>51</a:t>
            </a:fld>
            <a:endParaRPr lang="zh-CN" altLang="en-US">
              <a:solidFill>
                <a:srgbClr val="898989"/>
              </a:solidFill>
            </a:endParaRPr>
          </a:p>
        </p:txBody>
      </p:sp>
    </p:spTree>
  </p:cSld>
  <p:clrMapOvr>
    <a:masterClrMapping/>
  </p:clrMapOvr>
</p:sld>
</file>

<file path=ppt/slides/slide5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a:extLst>
              <a:ext uri="{FF2B5EF4-FFF2-40B4-BE49-F238E27FC236}">
                <a16:creationId xmlns:a16="http://schemas.microsoft.com/office/drawing/2014/main" id="{FFE817C8-D161-401C-AB27-7A75C91E56CA}"/>
              </a:ext>
            </a:extLst>
          </p:cNvPr>
          <p:cNvSpPr>
            <a:spLocks noGrp="1"/>
          </p:cNvSpPr>
          <p:nvPr>
            <p:ph type="title"/>
          </p:nvPr>
        </p:nvSpPr>
        <p:spPr>
          <a:xfrm>
            <a:off x="395288" y="-26988"/>
            <a:ext cx="7848600" cy="1143001"/>
          </a:xfrm>
        </p:spPr>
        <p:txBody>
          <a:bodyPr/>
          <a:lstStyle/>
          <a:p>
            <a:pPr/>
            <a:r>
              <a:rPr lang="en-US" altLang="zh-CN"/>
              <a:t>乐观主义者和悲观主义者</a:t>
            </a:r>
            <a:endParaRPr lang="zh-CN" altLang="en-US"/>
          </a:p>
        </p:txBody>
      </p:sp>
      <p:sp>
        <p:nvSpPr>
          <p:cNvPr id="82947" name="内容占位符 2">
            <a:extLst>
              <a:ext uri="{FF2B5EF4-FFF2-40B4-BE49-F238E27FC236}">
                <a16:creationId xmlns:a16="http://schemas.microsoft.com/office/drawing/2014/main" id="{335EAF2D-7D8D-40EC-9A52-18B1A67FD147}"/>
              </a:ext>
            </a:extLst>
          </p:cNvPr>
          <p:cNvSpPr>
            <a:spLocks noGrp="1"/>
          </p:cNvSpPr>
          <p:nvPr>
            <p:ph idx="1"/>
          </p:nvPr>
        </p:nvSpPr>
        <p:spPr>
          <a:xfrm>
            <a:off x="457200" y="1052513"/>
            <a:ext cx="8229600" cy="4527550"/>
          </a:xfrm>
        </p:spPr>
        <p:txBody>
          <a:bodyPr/>
          <a:lstStyle/>
          <a:p>
            <a:pPr/>
            <a:r>
              <a:rPr lang="en-US" altLang="zh-CN"/>
              <a:t>悲观主义 者</a:t>
            </a:r>
          </a:p>
          <a:p>
            <a:pPr lvl="1"/>
            <a:r>
              <a:rPr lang="en-US" altLang="zh-CN"/>
              <a:t>大多数数据库引擎 (DB2、SQLServer) 都是悲观主义者--"这些交易很可能会干扰我们, 我们必须停止这种情况"</a:t>
            </a:r>
          </a:p>
          <a:p>
            <a:pPr lvl="1"/>
            <a:r>
              <a:rPr lang="en-US" altLang="zh-CN"/>
              <a:t>悲观者依靠锁定</a:t>
            </a:r>
          </a:p>
          <a:p>
            <a:pPr lvl="2"/>
            <a:r>
              <a:rPr lang="en-US" altLang="zh-CN"/>
              <a:t>锁定整个数据库</a:t>
            </a:r>
          </a:p>
          <a:p>
            <a:pPr lvl="2"/>
            <a:r>
              <a:rPr lang="en-US" altLang="zh-CN"/>
              <a:t>锁定 "页"</a:t>
            </a:r>
          </a:p>
          <a:p>
            <a:pPr lvl="3"/>
            <a:r>
              <a:rPr lang="en-US" altLang="zh-CN"/>
              <a:t>数据库将将记录放入称为页的磁盘空间块中, 锁定页面将影响一组记录</a:t>
            </a:r>
          </a:p>
          <a:p>
            <a:pPr lvl="2"/>
            <a:r>
              <a:rPr lang="en-US" altLang="zh-CN"/>
              <a:t>锁定记录 (表中的单个行)</a:t>
            </a:r>
            <a:endParaRPr lang="zh-CN" altLang="en-US"/>
          </a:p>
        </p:txBody>
      </p:sp>
      <p:sp>
        <p:nvSpPr>
          <p:cNvPr id="82948" name="灯片编号占位符 1">
            <a:extLst>
              <a:ext uri="{FF2B5EF4-FFF2-40B4-BE49-F238E27FC236}">
                <a16:creationId xmlns:a16="http://schemas.microsoft.com/office/drawing/2014/main" id="{F4AEC2F7-FFBF-48A7-BCD2-8F2E08E0324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D5E6E219-0E13-46CD-A4FB-24ECF0A9962F}" type="slidenum">
              <a:rPr lang="zh-CN" altLang="en-US">
                <a:solidFill>
                  <a:srgbClr val="898989"/>
                </a:solidFill>
              </a:rPr>
              <a:pPr eaLnBrk="1" hangingPunct="1"/>
              <a:t>52</a:t>
            </a:fld>
            <a:endParaRPr lang="zh-CN" altLang="en-US">
              <a:solidFill>
                <a:srgbClr val="898989"/>
              </a:solidFill>
            </a:endParaRPr>
          </a:p>
        </p:txBody>
      </p:sp>
    </p:spTree>
  </p:cSld>
  <p:clrMapOvr>
    <a:masterClrMapping/>
  </p:clrMapOvr>
</p:sld>
</file>

<file path=ppt/slides/slide5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a:extLst>
              <a:ext uri="{FF2B5EF4-FFF2-40B4-BE49-F238E27FC236}">
                <a16:creationId xmlns:a16="http://schemas.microsoft.com/office/drawing/2014/main" id="{19620370-DCFC-42A6-A96B-C0C3534163D3}"/>
              </a:ext>
            </a:extLst>
          </p:cNvPr>
          <p:cNvSpPr>
            <a:spLocks noGrp="1"/>
          </p:cNvSpPr>
          <p:nvPr>
            <p:ph type="title"/>
          </p:nvPr>
        </p:nvSpPr>
        <p:spPr>
          <a:xfrm>
            <a:off x="395288" y="-26988"/>
            <a:ext cx="7848600" cy="1143001"/>
          </a:xfrm>
        </p:spPr>
        <p:txBody>
          <a:bodyPr/>
          <a:lstStyle/>
          <a:p>
            <a:pPr/>
            <a:r>
              <a:rPr lang="en-US" altLang="zh-CN"/>
              <a:t>乐观主义者和悲观主义者</a:t>
            </a:r>
            <a:endParaRPr lang="zh-CN" altLang="en-US"/>
          </a:p>
        </p:txBody>
      </p:sp>
      <p:sp>
        <p:nvSpPr>
          <p:cNvPr id="3" name="内容占位符 2">
            <a:extLst>
              <a:ext uri="{FF2B5EF4-FFF2-40B4-BE49-F238E27FC236}">
                <a16:creationId xmlns:a16="http://schemas.microsoft.com/office/drawing/2014/main" id="{34A8F16E-EE7D-4DA2-AE04-29C223641CC9}"/>
              </a:ext>
            </a:extLst>
          </p:cNvPr>
          <p:cNvSpPr>
            <a:spLocks noGrp="1"/>
          </p:cNvSpPr>
          <p:nvPr>
            <p:ph idx="1"/>
          </p:nvPr>
        </p:nvSpPr>
        <p:spPr>
          <a:xfrm>
            <a:off x="457489" y="1052736"/>
            <a:ext cx="8229023" cy="4527176"/>
          </a:xfrm>
          <a:extLst/>
        </p:spPr>
        <p:txBody>
          <a:bodyPr/>
          <a:lstStyle/>
          <a:p>
            <a:pPr marL="341909" indent="-341909">
              <a:buFont typeface="Arial" charset="0"/>
              <a:buChar char="•"/>
              <a:defRPr/>
            </a:pPr>
            <a:r>
              <a:rPr lang="en-US" altLang="zh-CN" dirty="0"/>
              <a:t>悲观主义 者</a:t>
            </a:r>
          </a:p>
          <a:p>
            <a:pPr marL="742229" lvl="1" indent="-284925">
              <a:buFont typeface="Arial" charset="0"/>
              <a:buChar char="–"/>
              <a:defRPr/>
            </a:pPr>
            <a:r>
              <a:rPr lang="en-US" altLang="zh-CN" dirty="0"/>
              <a:t>锁可以是 read‐locks、write‐locks 或 intention‐locks</a:t>
            </a:r>
          </a:p>
          <a:p>
            <a:pPr marL="1142547" lvl="2" indent="-227940">
              <a:buFont typeface="Arial" charset="0"/>
              <a:buChar char="•"/>
              <a:defRPr/>
            </a:pPr>
            <a:r>
              <a:rPr lang="en-US" altLang="zh-CN" sz="2000" dirty="0"/>
              <a:t>读锁定-允许其他读者, 但不要让任何作家</a:t>
            </a:r>
          </a:p>
          <a:p>
            <a:pPr marL="1599852" lvl="3" indent="-227940">
              <a:buFont typeface="Arial" charset="0"/>
              <a:buChar char="–"/>
              <a:defRPr/>
            </a:pPr>
            <a:r>
              <a:rPr lang="en-US" altLang="zh-CN" dirty="0"/>
              <a:t>Would‐be 作家等待, 直到所有的读者完成,</a:t>
            </a:r>
          </a:p>
          <a:p>
            <a:pPr marL="2057155" lvl="4" indent="-227940">
              <a:buFont typeface="Arial" charset="0"/>
              <a:buChar char="»"/>
              <a:defRPr/>
            </a:pPr>
            <a:r>
              <a:rPr lang="en-US" altLang="zh-CN" sz="1800" dirty="0"/>
              <a:t>一些安排, 以防止读者流锁定 would‐be 作家永远。</a:t>
            </a:r>
          </a:p>
          <a:p>
            <a:pPr lvl="5">
              <a:defRPr/>
            </a:pPr>
            <a:r>
              <a:rPr lang="en-US" altLang="zh-CN" sz="1600" dirty="0"/>
              <a:t>最有可能的安排-没有新的读者, 如果作家等待</a:t>
            </a:r>
          </a:p>
          <a:p>
            <a:pPr marL="1142547" lvl="2" indent="-227940">
              <a:buFont typeface="Arial" charset="0"/>
              <a:buChar char="•"/>
              <a:defRPr/>
            </a:pPr>
            <a:r>
              <a:rPr lang="en-US" altLang="zh-CN" sz="2000" dirty="0"/>
              <a:t>写锁</a:t>
            </a:r>
          </a:p>
          <a:p>
            <a:pPr marL="1599852" lvl="3" indent="-227940">
              <a:buFont typeface="Arial" charset="0"/>
              <a:buChar char="–"/>
              <a:defRPr/>
            </a:pPr>
            <a:r>
              <a:rPr lang="en-US" altLang="zh-CN" dirty="0"/>
              <a:t>索取表/页/记录</a:t>
            </a:r>
          </a:p>
          <a:p>
            <a:pPr marL="1599852" lvl="3" indent="-227940">
              <a:buFont typeface="Arial" charset="0"/>
              <a:buChar char="–"/>
              <a:defRPr/>
            </a:pPr>
            <a:r>
              <a:rPr lang="en-US" altLang="zh-CN" dirty="0"/>
              <a:t>没有其他进程可以访问它, 直到锁定释放</a:t>
            </a:r>
          </a:p>
          <a:p>
            <a:pPr marL="1142547" lvl="2" indent="-227940">
              <a:buFont typeface="Arial" charset="0"/>
              <a:buChar char="•"/>
              <a:defRPr/>
            </a:pPr>
            <a:r>
              <a:rPr lang="en-US" altLang="zh-CN" sz="2000" dirty="0"/>
              <a:t>意向锁</a:t>
            </a:r>
          </a:p>
          <a:p>
            <a:pPr marL="1371912" lvl="3" indent="0">
              <a:buFont typeface="Arial" charset="0"/>
              <a:buNone/>
              <a:defRPr/>
            </a:pPr>
            <a:r>
              <a:rPr lang="en-US" altLang="zh-CN" i="1" dirty="0"/>
              <a:t>1. "我可能需要更新这一点--同时你可以阅读它;但没有其他的潜在作家可以开始 "</a:t>
            </a:r>
          </a:p>
          <a:p>
            <a:pPr marL="1371912" lvl="3" indent="0">
              <a:buFont typeface="Arial" charset="0"/>
              <a:buNone/>
              <a:defRPr/>
            </a:pPr>
            <a:r>
              <a:rPr lang="en-US" altLang="zh-CN" i="1" dirty="0"/>
              <a:t>2. "我确实需要更新这个, 把我的锁升级到一个写锁;我会很高兴地等待其他当前的读者完成 "</a:t>
            </a:r>
            <a:endParaRPr lang="zh-CN" altLang="en-US" dirty="0"/>
          </a:p>
        </p:txBody>
      </p:sp>
      <p:sp>
        <p:nvSpPr>
          <p:cNvPr id="83972" name="灯片编号占位符 1">
            <a:extLst>
              <a:ext uri="{FF2B5EF4-FFF2-40B4-BE49-F238E27FC236}">
                <a16:creationId xmlns:a16="http://schemas.microsoft.com/office/drawing/2014/main" id="{D371A49E-8753-4790-AA84-5162758CA2C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55047F2-386C-4B3F-BE20-CB1030378A5E}" type="slidenum">
              <a:rPr lang="zh-CN" altLang="en-US">
                <a:solidFill>
                  <a:srgbClr val="898989"/>
                </a:solidFill>
              </a:rPr>
              <a:pPr eaLnBrk="1" hangingPunct="1"/>
              <a:t>53</a:t>
            </a:fld>
            <a:endParaRPr lang="zh-CN" altLang="en-US">
              <a:solidFill>
                <a:srgbClr val="898989"/>
              </a:solidFill>
            </a:endParaRPr>
          </a:p>
        </p:txBody>
      </p:sp>
    </p:spTree>
  </p:cSld>
  <p:clrMapOvr>
    <a:masterClrMapping/>
  </p:clrMapOvr>
</p:sld>
</file>

<file path=ppt/slides/slide5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a:extLst>
              <a:ext uri="{FF2B5EF4-FFF2-40B4-BE49-F238E27FC236}">
                <a16:creationId xmlns:a16="http://schemas.microsoft.com/office/drawing/2014/main" id="{D99C8CBB-3F96-4F27-8281-BCF543B24B6B}"/>
              </a:ext>
            </a:extLst>
          </p:cNvPr>
          <p:cNvSpPr>
            <a:spLocks noGrp="1"/>
          </p:cNvSpPr>
          <p:nvPr>
            <p:ph type="title"/>
          </p:nvPr>
        </p:nvSpPr>
        <p:spPr>
          <a:xfrm>
            <a:off x="395288" y="-26988"/>
            <a:ext cx="7848600" cy="1143001"/>
          </a:xfrm>
        </p:spPr>
        <p:txBody>
          <a:bodyPr/>
          <a:lstStyle/>
          <a:p>
            <a:pPr/>
            <a:r>
              <a:rPr lang="en-US" altLang="zh-CN"/>
              <a:t>小心。。。</a:t>
            </a:r>
            <a:endParaRPr lang="zh-CN" altLang="en-US"/>
          </a:p>
        </p:txBody>
      </p:sp>
      <p:sp>
        <p:nvSpPr>
          <p:cNvPr id="84995" name="内容占位符 2">
            <a:extLst>
              <a:ext uri="{FF2B5EF4-FFF2-40B4-BE49-F238E27FC236}">
                <a16:creationId xmlns:a16="http://schemas.microsoft.com/office/drawing/2014/main" id="{89044B80-32B6-4AF5-A6AA-2BB2F092C47D}"/>
              </a:ext>
            </a:extLst>
          </p:cNvPr>
          <p:cNvSpPr>
            <a:spLocks noGrp="1"/>
          </p:cNvSpPr>
          <p:nvPr>
            <p:ph idx="1"/>
          </p:nvPr>
        </p:nvSpPr>
        <p:spPr>
          <a:xfrm>
            <a:off x="457200" y="1268413"/>
            <a:ext cx="8229600" cy="4527550"/>
          </a:xfrm>
        </p:spPr>
        <p:txBody>
          <a:bodyPr/>
          <a:lstStyle/>
          <a:p>
            <a:pPr/>
            <a:r>
              <a:rPr lang="en-US" altLang="zh-CN"/>
              <a:t>您可以关闭 "auto‐commit", 并小心地划定交易与开始..。</a:t>
            </a:r>
          </a:p>
          <a:p>
            <a:pPr lvl="1"/>
            <a:r>
              <a:rPr lang="en-US" altLang="zh-CN" i="1">
                <a:solidFill>
                  <a:srgbClr val="FF0000"/>
                </a:solidFill>
              </a:rPr>
              <a:t>和不同的事务兴高采烈地干扰和所有数据库一致性约束被违反!</a:t>
            </a:r>
          </a:p>
          <a:p>
            <a:pPr/>
            <a:r>
              <a:rPr lang="en-US" altLang="zh-CN"/>
              <a:t>所有数据库的默认设置为 "</a:t>
            </a:r>
            <a:r>
              <a:rPr lang="en-US" altLang="zh-CN" i="1"/>
              <a:t>活得快, 死得年轻, 留下一具好看的尸体</a:t>
            </a:r>
            <a:r>
              <a:rPr lang="en-US" altLang="zh-CN"/>
              <a:t>"</a:t>
            </a:r>
          </a:p>
          <a:p>
            <a:pPr/>
            <a:r>
              <a:rPr lang="en-US" altLang="zh-CN"/>
              <a:t>如果你真的想控制交易的行为, 你必须考虑 "</a:t>
            </a:r>
            <a:r>
              <a:rPr lang="en-US" altLang="zh-CN" i="1"/>
              <a:t>隔离级别</a:t>
            </a:r>
            <a:r>
              <a:rPr lang="en-US" altLang="zh-CN"/>
              <a:t>使用.</a:t>
            </a:r>
            <a:endParaRPr lang="zh-CN" altLang="en-US"/>
          </a:p>
        </p:txBody>
      </p:sp>
      <p:sp>
        <p:nvSpPr>
          <p:cNvPr id="84996" name="灯片编号占位符 1">
            <a:extLst>
              <a:ext uri="{FF2B5EF4-FFF2-40B4-BE49-F238E27FC236}">
                <a16:creationId xmlns:a16="http://schemas.microsoft.com/office/drawing/2014/main" id="{643B3DA5-A74A-4264-A62D-2F1326AFE0C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677CBE5B-DF7E-43AC-896D-3712E7E5C3F8}" type="slidenum">
              <a:rPr lang="zh-CN" altLang="en-US">
                <a:solidFill>
                  <a:srgbClr val="898989"/>
                </a:solidFill>
              </a:rPr>
              <a:pPr eaLnBrk="1" hangingPunct="1"/>
              <a:t>54</a:t>
            </a:fld>
            <a:endParaRPr lang="zh-CN" altLang="en-US">
              <a:solidFill>
                <a:srgbClr val="898989"/>
              </a:solidFill>
            </a:endParaRPr>
          </a:p>
        </p:txBody>
      </p:sp>
    </p:spTree>
  </p:cSld>
  <p:clrMapOvr>
    <a:masterClrMapping/>
  </p:clrMapOvr>
</p:sld>
</file>

<file path=ppt/slides/slide5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a:extLst>
              <a:ext uri="{FF2B5EF4-FFF2-40B4-BE49-F238E27FC236}">
                <a16:creationId xmlns:a16="http://schemas.microsoft.com/office/drawing/2014/main" id="{1A2DD164-8A4E-4C98-81B1-A206BE9D0376}"/>
              </a:ext>
            </a:extLst>
          </p:cNvPr>
          <p:cNvSpPr>
            <a:spLocks noGrp="1"/>
          </p:cNvSpPr>
          <p:nvPr>
            <p:ph type="title"/>
          </p:nvPr>
        </p:nvSpPr>
        <p:spPr>
          <a:xfrm>
            <a:off x="395288" y="-26988"/>
            <a:ext cx="7848600" cy="1143001"/>
          </a:xfrm>
        </p:spPr>
        <p:txBody>
          <a:bodyPr/>
          <a:lstStyle/>
          <a:p>
            <a:pPr/>
            <a:r>
              <a:rPr lang="en-US" altLang="zh-CN"/>
              <a:t>隔离级别</a:t>
            </a:r>
            <a:endParaRPr lang="zh-CN" altLang="en-US"/>
          </a:p>
        </p:txBody>
      </p:sp>
      <p:sp>
        <p:nvSpPr>
          <p:cNvPr id="86019" name="内容占位符 2">
            <a:extLst>
              <a:ext uri="{FF2B5EF4-FFF2-40B4-BE49-F238E27FC236}">
                <a16:creationId xmlns:a16="http://schemas.microsoft.com/office/drawing/2014/main" id="{96E0F60A-46DE-49EF-9D09-CB6AE26C871F}"/>
              </a:ext>
            </a:extLst>
          </p:cNvPr>
          <p:cNvSpPr>
            <a:spLocks noGrp="1"/>
          </p:cNvSpPr>
          <p:nvPr>
            <p:ph idx="1"/>
          </p:nvPr>
        </p:nvSpPr>
        <p:spPr/>
        <p:txBody>
          <a:bodyPr/>
          <a:lstStyle/>
          <a:p>
            <a:pPr/>
            <a:r>
              <a:rPr lang="en-US" altLang="zh-CN" sz="2800"/>
              <a:t>SQL 标准定义了许多 "隔离级别"</a:t>
            </a:r>
          </a:p>
          <a:p>
            <a:pPr lvl="1"/>
            <a:r>
              <a:rPr lang="en-US" altLang="zh-CN" sz="2400"/>
              <a:t>未提交读取</a:t>
            </a:r>
          </a:p>
          <a:p>
            <a:pPr lvl="2"/>
            <a:r>
              <a:rPr lang="en-US" altLang="zh-CN" sz="2000"/>
              <a:t>无用-它意味着接受任何随机值, 你可能会看到</a:t>
            </a:r>
          </a:p>
          <a:p>
            <a:pPr lvl="1"/>
            <a:r>
              <a:rPr lang="en-US" altLang="zh-CN" sz="2400"/>
              <a:t>已提交读取 (通用默认值)</a:t>
            </a:r>
          </a:p>
          <a:p>
            <a:pPr lvl="2"/>
            <a:r>
              <a:rPr lang="en-US" altLang="zh-CN" sz="2000"/>
              <a:t>读取锁定将立即释放, 因此事务读取的数据可能会由另一个事务更改, 而此第一个事务仍在进行中</a:t>
            </a:r>
          </a:p>
          <a:p>
            <a:pPr lvl="1"/>
            <a:r>
              <a:rPr lang="en-US" altLang="zh-CN" sz="2400"/>
              <a:t>可重复读取</a:t>
            </a:r>
          </a:p>
          <a:p>
            <a:pPr lvl="2"/>
            <a:r>
              <a:rPr lang="en-US" altLang="zh-CN" sz="2000"/>
              <a:t>读取和写入锁定直到事务结束</a:t>
            </a:r>
          </a:p>
          <a:p>
            <a:pPr lvl="1"/>
            <a:r>
              <a:rPr lang="en-US" altLang="zh-CN" sz="2400"/>
              <a:t>序列 化</a:t>
            </a:r>
          </a:p>
          <a:p>
            <a:pPr lvl="2"/>
            <a:r>
              <a:rPr lang="en-US" altLang="zh-CN" sz="2000"/>
              <a:t>用于事务持续时间的读取、写入和范围锁</a:t>
            </a:r>
          </a:p>
          <a:p>
            <a:pPr lvl="3"/>
            <a:r>
              <a:rPr lang="en-US" altLang="zh-CN" sz="1800"/>
              <a:t>范围锁有效阻止插入和删除</a:t>
            </a:r>
            <a:endParaRPr lang="zh-CN" altLang="en-US" sz="1800"/>
          </a:p>
        </p:txBody>
      </p:sp>
      <p:sp>
        <p:nvSpPr>
          <p:cNvPr id="86020" name="灯片编号占位符 1">
            <a:extLst>
              <a:ext uri="{FF2B5EF4-FFF2-40B4-BE49-F238E27FC236}">
                <a16:creationId xmlns:a16="http://schemas.microsoft.com/office/drawing/2014/main" id="{9DABEE5B-1658-410A-83AE-A4B67BFEA65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C6748DC6-FA48-4D7B-8DD1-5B754B90C61A}" type="slidenum">
              <a:rPr lang="zh-CN" altLang="en-US">
                <a:solidFill>
                  <a:srgbClr val="898989"/>
                </a:solidFill>
              </a:rPr>
              <a:pPr eaLnBrk="1" hangingPunct="1"/>
              <a:t>55</a:t>
            </a:fld>
            <a:endParaRPr lang="zh-CN" altLang="en-US">
              <a:solidFill>
                <a:srgbClr val="898989"/>
              </a:solidFill>
            </a:endParaRPr>
          </a:p>
        </p:txBody>
      </p:sp>
    </p:spTree>
  </p:cSld>
  <p:clrMapOvr>
    <a:masterClrMapping/>
  </p:clrMapOvr>
</p:sld>
</file>

<file path=ppt/slides/slide5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a:extLst>
              <a:ext uri="{FF2B5EF4-FFF2-40B4-BE49-F238E27FC236}">
                <a16:creationId xmlns:a16="http://schemas.microsoft.com/office/drawing/2014/main" id="{4E375B5E-19A8-4FAB-94C0-29153707B713}"/>
              </a:ext>
            </a:extLst>
          </p:cNvPr>
          <p:cNvSpPr>
            <a:spLocks noGrp="1"/>
          </p:cNvSpPr>
          <p:nvPr>
            <p:ph type="title"/>
          </p:nvPr>
        </p:nvSpPr>
        <p:spPr>
          <a:xfrm>
            <a:off x="395288" y="-26988"/>
            <a:ext cx="7848600" cy="1143001"/>
          </a:xfrm>
        </p:spPr>
        <p:txBody>
          <a:bodyPr/>
          <a:lstStyle/>
          <a:p>
            <a:pPr/>
            <a:r>
              <a:rPr lang="en-US" altLang="zh-CN"/>
              <a:t>但它的数据库依赖!</a:t>
            </a:r>
            <a:endParaRPr lang="zh-CN" altLang="en-US"/>
          </a:p>
        </p:txBody>
      </p:sp>
      <p:sp>
        <p:nvSpPr>
          <p:cNvPr id="3" name="内容占位符 2">
            <a:extLst>
              <a:ext uri="{FF2B5EF4-FFF2-40B4-BE49-F238E27FC236}">
                <a16:creationId xmlns:a16="http://schemas.microsoft.com/office/drawing/2014/main" id="{32625F4E-B77A-49FB-9E92-273CA83AD14E}"/>
              </a:ext>
            </a:extLst>
          </p:cNvPr>
          <p:cNvSpPr>
            <a:spLocks noGrp="1"/>
          </p:cNvSpPr>
          <p:nvPr>
            <p:ph idx="1"/>
          </p:nvPr>
        </p:nvSpPr>
        <p:spPr>
          <a:xfrm>
            <a:off x="457200" y="1196975"/>
            <a:ext cx="8229600" cy="4527550"/>
          </a:xfrm>
        </p:spPr>
        <p:txBody>
          <a:bodyPr/>
          <a:lstStyle/>
          <a:p>
            <a:pPr marL="341909" indent="-341909">
              <a:buFont typeface="Arial" charset="0"/>
              <a:buChar char="•"/>
              <a:defRPr/>
            </a:pPr>
            <a:r>
              <a:rPr lang="en-US" altLang="zh-CN" sz="2800" dirty="0"/>
              <a:t>SQL 标准隔离级别的解释取决于数据库;</a:t>
            </a:r>
          </a:p>
          <a:p>
            <a:pPr marL="0" indent="0">
              <a:buFont typeface="Arial" charset="0"/>
              <a:buNone/>
              <a:defRPr/>
            </a:pPr>
            <a:r>
              <a:rPr lang="en-US" altLang="zh-CN" sz="2800" dirty="0"/>
              <a:t>数据库不一定支持所有级别</a:t>
            </a:r>
          </a:p>
          <a:p>
            <a:pPr marL="0" indent="0">
              <a:buFont typeface="Arial" charset="0"/>
              <a:buNone/>
              <a:defRPr/>
            </a:pPr>
            <a:r>
              <a:rPr lang="en-US" altLang="zh-CN" sz="2800" dirty="0"/>
              <a:t>(例如, Oracle 只有 "读取提交" 和 "可序列化")</a:t>
            </a:r>
          </a:p>
          <a:p>
            <a:pPr marL="341909" indent="-341909">
              <a:buFont typeface="Arial" charset="0"/>
              <a:buChar char="•"/>
              <a:defRPr/>
            </a:pPr>
            <a:r>
              <a:rPr lang="en-US" altLang="zh-CN" sz="2800" dirty="0"/>
              <a:t>此外, 虽然许多数据库支持 "意向锁", 但必须在正在执行的 SQL 语句中指定使用这样的锁:</a:t>
            </a:r>
          </a:p>
          <a:p>
            <a:pPr marL="0" indent="0">
              <a:buFont typeface="Arial" charset="0"/>
              <a:buNone/>
              <a:defRPr/>
            </a:pPr>
            <a:r>
              <a:rPr lang="en-US" altLang="zh-CN" sz="2800" b="1" dirty="0"/>
              <a:t>选择 * 从表中的 id =？进行更新</a:t>
            </a:r>
          </a:p>
          <a:p>
            <a:pPr marL="742229" lvl="1" indent="-284925">
              <a:buFont typeface="Arial" charset="0"/>
              <a:buChar char="–"/>
              <a:defRPr/>
            </a:pPr>
            <a:r>
              <a:rPr lang="en-US" altLang="zh-CN" sz="2400" dirty="0"/>
              <a:t>(这里有不同-这样的语句在 Oracle 中是有效的, 用于隔离级别 "读取提交", 但在 DB2 中, 它仅对隔离级别 "可重复读取" 有效)</a:t>
            </a:r>
            <a:endParaRPr lang="zh-CN" altLang="en-US" sz="2400" dirty="0"/>
          </a:p>
        </p:txBody>
      </p:sp>
      <p:sp>
        <p:nvSpPr>
          <p:cNvPr id="87044" name="灯片编号占位符 1">
            <a:extLst>
              <a:ext uri="{FF2B5EF4-FFF2-40B4-BE49-F238E27FC236}">
                <a16:creationId xmlns:a16="http://schemas.microsoft.com/office/drawing/2014/main" id="{95E64FFA-D671-4B0C-8048-A56CAC61C6A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CB19CB60-2201-4051-B230-57665674E3C6}" type="slidenum">
              <a:rPr lang="zh-CN" altLang="en-US">
                <a:solidFill>
                  <a:srgbClr val="898989"/>
                </a:solidFill>
              </a:rPr>
              <a:pPr eaLnBrk="1" hangingPunct="1"/>
              <a:t>56</a:t>
            </a:fld>
            <a:endParaRPr lang="zh-CN" altLang="en-US">
              <a:solidFill>
                <a:srgbClr val="898989"/>
              </a:solidFill>
            </a:endParaRPr>
          </a:p>
        </p:txBody>
      </p:sp>
    </p:spTree>
  </p:cSld>
  <p:clrMapOvr>
    <a:masterClrMapping/>
  </p:clrMapOvr>
</p:sld>
</file>

<file path=ppt/slides/slide5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a:extLst>
              <a:ext uri="{FF2B5EF4-FFF2-40B4-BE49-F238E27FC236}">
                <a16:creationId xmlns:a16="http://schemas.microsoft.com/office/drawing/2014/main" id="{066A3D44-F001-4CA4-A89F-15C7F3980DBF}"/>
              </a:ext>
            </a:extLst>
          </p:cNvPr>
          <p:cNvSpPr>
            <a:spLocks noGrp="1"/>
          </p:cNvSpPr>
          <p:nvPr>
            <p:ph type="title"/>
          </p:nvPr>
        </p:nvSpPr>
        <p:spPr>
          <a:xfrm>
            <a:off x="395288" y="-26988"/>
            <a:ext cx="7848600" cy="1143001"/>
          </a:xfrm>
        </p:spPr>
        <p:txBody>
          <a:bodyPr/>
          <a:lstStyle/>
          <a:p>
            <a:pPr/>
            <a:r>
              <a:rPr lang="en-US" altLang="zh-CN"/>
              <a:t>隔离级别</a:t>
            </a:r>
            <a:endParaRPr lang="zh-CN" altLang="en-US"/>
          </a:p>
        </p:txBody>
      </p:sp>
      <p:sp>
        <p:nvSpPr>
          <p:cNvPr id="88067" name="内容占位符 2">
            <a:extLst>
              <a:ext uri="{FF2B5EF4-FFF2-40B4-BE49-F238E27FC236}">
                <a16:creationId xmlns:a16="http://schemas.microsoft.com/office/drawing/2014/main" id="{EF2BCD1C-9734-4E9B-A593-F8ED747E8DB1}"/>
              </a:ext>
            </a:extLst>
          </p:cNvPr>
          <p:cNvSpPr>
            <a:spLocks noGrp="1"/>
          </p:cNvSpPr>
          <p:nvPr>
            <p:ph idx="1"/>
          </p:nvPr>
        </p:nvSpPr>
        <p:spPr/>
        <p:txBody>
          <a:bodyPr/>
          <a:lstStyle/>
          <a:p>
            <a:pPr/>
            <a:r>
              <a:rPr lang="en-US" altLang="zh-CN"/>
              <a:t>更高的隔离级别是性能杀手</a:t>
            </a:r>
          </a:p>
          <a:p>
            <a:pPr/>
            <a:r>
              <a:rPr lang="en-US" altLang="zh-CN"/>
              <a:t>可能不得不权衡数据库中不一致的处理速度</a:t>
            </a:r>
            <a:endParaRPr lang="zh-CN" altLang="en-US"/>
          </a:p>
        </p:txBody>
      </p:sp>
      <p:sp>
        <p:nvSpPr>
          <p:cNvPr id="88068" name="灯片编号占位符 1">
            <a:extLst>
              <a:ext uri="{FF2B5EF4-FFF2-40B4-BE49-F238E27FC236}">
                <a16:creationId xmlns:a16="http://schemas.microsoft.com/office/drawing/2014/main" id="{F314B004-38F7-40EA-8940-B10473B3A8F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53F641F0-31D3-4828-BE30-A60D11FBEB66}" type="slidenum">
              <a:rPr lang="zh-CN" altLang="en-US">
                <a:solidFill>
                  <a:srgbClr val="898989"/>
                </a:solidFill>
              </a:rPr>
              <a:pPr eaLnBrk="1" hangingPunct="1"/>
              <a:t>57</a:t>
            </a:fld>
            <a:endParaRPr lang="zh-CN" altLang="en-US">
              <a:solidFill>
                <a:srgbClr val="898989"/>
              </a:solidFill>
            </a:endParaRPr>
          </a:p>
        </p:txBody>
      </p:sp>
    </p:spTree>
  </p:cSld>
  <p:clrMapOvr>
    <a:masterClrMapping/>
  </p:clrMapOvr>
</p:sld>
</file>

<file path=ppt/slides/slide5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a:extLst>
              <a:ext uri="{FF2B5EF4-FFF2-40B4-BE49-F238E27FC236}">
                <a16:creationId xmlns:a16="http://schemas.microsoft.com/office/drawing/2014/main" id="{A22F1651-DD34-4C4D-8A6D-ECABA2877FBB}"/>
              </a:ext>
            </a:extLst>
          </p:cNvPr>
          <p:cNvSpPr>
            <a:spLocks noGrp="1"/>
          </p:cNvSpPr>
          <p:nvPr>
            <p:ph type="title"/>
          </p:nvPr>
        </p:nvSpPr>
        <p:spPr>
          <a:xfrm>
            <a:off x="395288" y="-26988"/>
            <a:ext cx="7848600" cy="1143001"/>
          </a:xfrm>
        </p:spPr>
        <p:txBody>
          <a:bodyPr/>
          <a:lstStyle/>
          <a:p>
            <a:pPr/>
            <a:r>
              <a:rPr lang="en-US" altLang="zh-CN"/>
              <a:t>最坏的情况</a:t>
            </a:r>
            <a:endParaRPr lang="zh-CN" altLang="en-US"/>
          </a:p>
        </p:txBody>
      </p:sp>
      <p:sp>
        <p:nvSpPr>
          <p:cNvPr id="89091" name="内容占位符 2">
            <a:extLst>
              <a:ext uri="{FF2B5EF4-FFF2-40B4-BE49-F238E27FC236}">
                <a16:creationId xmlns:a16="http://schemas.microsoft.com/office/drawing/2014/main" id="{42D38742-BB63-4F9E-85E9-3A5A0CC05DAA}"/>
              </a:ext>
            </a:extLst>
          </p:cNvPr>
          <p:cNvSpPr>
            <a:spLocks noGrp="1"/>
          </p:cNvSpPr>
          <p:nvPr>
            <p:ph idx="1"/>
          </p:nvPr>
        </p:nvSpPr>
        <p:spPr/>
        <p:txBody>
          <a:bodyPr/>
          <a:lstStyle/>
          <a:p>
            <a:pPr/>
            <a:r>
              <a:rPr lang="en-US" altLang="zh-CN" sz="2800"/>
              <a:t>涉及多个持久性存储区 ("消息队列" 和数据库) 的事务!</a:t>
            </a:r>
          </a:p>
          <a:p>
            <a:pPr/>
            <a:r>
              <a:rPr lang="en-US" altLang="zh-CN" sz="2800"/>
              <a:t>在处理多个数据库时, 尝试使用原子性 (甚至更糟的隔离) 是复杂的, 而且可能非常缓慢。</a:t>
            </a:r>
          </a:p>
          <a:p>
            <a:endParaRPr lang="en-US" altLang="zh-CN" sz="2400"/>
          </a:p>
          <a:p>
            <a:pPr/>
            <a:r>
              <a:rPr lang="en-US" altLang="zh-CN" sz="2400"/>
              <a:t>(因此, 将数据拆分为不同的计算机集可能会非常有害-这取决于您如何使用数据。如果您最终可以访问两个数据库引擎的原子事务, 则数据的拆分有害无益。</a:t>
            </a:r>
            <a:endParaRPr lang="zh-CN" altLang="en-US" sz="2400"/>
          </a:p>
        </p:txBody>
      </p:sp>
      <p:sp>
        <p:nvSpPr>
          <p:cNvPr id="89092" name="灯片编号占位符 1">
            <a:extLst>
              <a:ext uri="{FF2B5EF4-FFF2-40B4-BE49-F238E27FC236}">
                <a16:creationId xmlns:a16="http://schemas.microsoft.com/office/drawing/2014/main" id="{A7A48AA0-38C7-4BA1-83C6-A7620FBA9A0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5D644290-612A-43DC-AB5E-1C2C414751CF}" type="slidenum">
              <a:rPr lang="zh-CN" altLang="en-US">
                <a:solidFill>
                  <a:srgbClr val="898989"/>
                </a:solidFill>
              </a:rPr>
              <a:pPr eaLnBrk="1" hangingPunct="1"/>
              <a:t>58</a:t>
            </a:fld>
            <a:endParaRPr lang="zh-CN" altLang="en-US">
              <a:solidFill>
                <a:srgbClr val="898989"/>
              </a:solidFill>
            </a:endParaRPr>
          </a:p>
        </p:txBody>
      </p:sp>
    </p:spTree>
  </p:cSld>
  <p:clrMapOvr>
    <a:masterClrMapping/>
  </p:clrMapOvr>
</p:sld>
</file>

<file path=ppt/slides/slide5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a:extLst>
              <a:ext uri="{FF2B5EF4-FFF2-40B4-BE49-F238E27FC236}">
                <a16:creationId xmlns:a16="http://schemas.microsoft.com/office/drawing/2014/main" id="{B093AA94-68A2-44C6-8D01-5395F0F7CC1D}"/>
              </a:ext>
            </a:extLst>
          </p:cNvPr>
          <p:cNvSpPr>
            <a:spLocks noGrp="1"/>
          </p:cNvSpPr>
          <p:nvPr>
            <p:ph type="title"/>
          </p:nvPr>
        </p:nvSpPr>
        <p:spPr>
          <a:xfrm>
            <a:off x="395288" y="-26988"/>
            <a:ext cx="7848600" cy="1143001"/>
          </a:xfrm>
        </p:spPr>
        <p:txBody>
          <a:bodyPr/>
          <a:lstStyle/>
          <a:p>
            <a:pPr/>
            <a:r>
              <a:rPr lang="en-US" altLang="zh-CN"/>
              <a:t>分布式事务</a:t>
            </a:r>
            <a:endParaRPr lang="zh-CN" altLang="en-US"/>
          </a:p>
        </p:txBody>
      </p:sp>
      <p:sp>
        <p:nvSpPr>
          <p:cNvPr id="90115" name="内容占位符 2">
            <a:extLst>
              <a:ext uri="{FF2B5EF4-FFF2-40B4-BE49-F238E27FC236}">
                <a16:creationId xmlns:a16="http://schemas.microsoft.com/office/drawing/2014/main" id="{9985DB80-6F8A-43C2-AC54-49B9BAFB962A}"/>
              </a:ext>
            </a:extLst>
          </p:cNvPr>
          <p:cNvSpPr>
            <a:spLocks noGrp="1"/>
          </p:cNvSpPr>
          <p:nvPr>
            <p:ph idx="1"/>
          </p:nvPr>
        </p:nvSpPr>
        <p:spPr/>
        <p:txBody>
          <a:bodyPr/>
          <a:lstStyle/>
          <a:p>
            <a:pPr/>
            <a:r>
              <a:rPr lang="en-US" altLang="zh-CN" sz="2800"/>
              <a:t>这些工作的方式</a:t>
            </a:r>
          </a:p>
          <a:p>
            <a:pPr lvl="1"/>
            <a:r>
              <a:rPr lang="en-US" altLang="zh-CN" sz="2400"/>
              <a:t>调用事务管理器的服务</a:t>
            </a:r>
          </a:p>
          <a:p>
            <a:pPr lvl="1"/>
            <a:r>
              <a:rPr lang="en-US" altLang="zh-CN" sz="2400"/>
              <a:t>请与两个数据库联系, 告诉他们它们将成为由该独立实体管理的事务的一部分</a:t>
            </a:r>
          </a:p>
          <a:p>
            <a:pPr lvl="1"/>
            <a:r>
              <a:rPr lang="en-US" altLang="zh-CN" sz="2400"/>
              <a:t>对两个数据库调用 SQL 操作</a:t>
            </a:r>
          </a:p>
          <a:p>
            <a:pPr lvl="1"/>
            <a:r>
              <a:rPr lang="en-US" altLang="zh-CN" sz="2400"/>
              <a:t>通知事务管理器提交交易记录</a:t>
            </a:r>
          </a:p>
          <a:p>
            <a:pPr lvl="2"/>
            <a:r>
              <a:rPr lang="en-US" altLang="zh-CN" sz="2000"/>
              <a:t>它必须联系不同的数据库, 并询问他们是否可以提交</a:t>
            </a:r>
          </a:p>
          <a:p>
            <a:pPr lvl="3"/>
            <a:r>
              <a:rPr lang="en-US" altLang="zh-CN" sz="1800"/>
              <a:t>他们可以说不 (整个交易将回滚);如果他们说是的, 他们必须做一个数据的副本, 将在崩溃和通信失败和锁定表, 以便没有发生什么事情可以改变他们的看法, 交易可以提交</a:t>
            </a:r>
          </a:p>
          <a:p>
            <a:pPr lvl="2"/>
            <a:r>
              <a:rPr lang="en-US" altLang="zh-CN" sz="2000"/>
              <a:t>如果所有数据库都可以提交, manager 会告诉他们提交</a:t>
            </a:r>
          </a:p>
          <a:p>
            <a:pPr lvl="1"/>
            <a:r>
              <a:rPr lang="en-US" altLang="zh-CN" sz="2400" i="1">
                <a:solidFill>
                  <a:srgbClr val="FF0000"/>
                </a:solidFill>
              </a:rPr>
              <a:t>大量复杂而缓慢的信息交换等</a:t>
            </a:r>
            <a:endParaRPr lang="zh-CN" altLang="en-US" sz="2400">
              <a:solidFill>
                <a:srgbClr val="FF0000"/>
              </a:solidFill>
            </a:endParaRPr>
          </a:p>
        </p:txBody>
      </p:sp>
      <p:sp>
        <p:nvSpPr>
          <p:cNvPr id="90116" name="灯片编号占位符 1">
            <a:extLst>
              <a:ext uri="{FF2B5EF4-FFF2-40B4-BE49-F238E27FC236}">
                <a16:creationId xmlns:a16="http://schemas.microsoft.com/office/drawing/2014/main" id="{1360C129-2DC2-4921-A06E-8B0ED356945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7B191C32-3026-4E2B-A236-B9E5D52CFD56}" type="slidenum">
              <a:rPr lang="zh-CN" altLang="en-US">
                <a:solidFill>
                  <a:srgbClr val="898989"/>
                </a:solidFill>
              </a:rPr>
              <a:pPr eaLnBrk="1" hangingPunct="1"/>
              <a:t>59</a:t>
            </a:fld>
            <a:endParaRPr lang="zh-CN" altLang="en-US">
              <a:solidFill>
                <a:srgbClr val="898989"/>
              </a:solidFill>
            </a:endParaRPr>
          </a:p>
        </p:txBody>
      </p:sp>
    </p:spTree>
  </p:cSld>
  <p:clrMapOvr>
    <a:masterClrMapping/>
  </p:clrMapOvr>
</p:sld>
</file>

<file path=ppt/slides/slide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DB9585EF-1E1E-4A62-8B3F-D6453024C2D1}"/>
              </a:ext>
            </a:extLst>
          </p:cNvPr>
          <p:cNvSpPr>
            <a:spLocks noGrp="1"/>
          </p:cNvSpPr>
          <p:nvPr>
            <p:ph type="title"/>
          </p:nvPr>
        </p:nvSpPr>
        <p:spPr>
          <a:xfrm>
            <a:off x="395288" y="-26988"/>
            <a:ext cx="7848600" cy="1143001"/>
          </a:xfrm>
        </p:spPr>
        <p:txBody>
          <a:bodyPr/>
          <a:lstStyle/>
          <a:p>
            <a:pPr/>
            <a:r>
              <a:rPr lang="en-US" altLang="zh-CN"/>
              <a:t>设计缩放</a:t>
            </a:r>
            <a:endParaRPr lang="zh-CN" altLang="en-US"/>
          </a:p>
        </p:txBody>
      </p:sp>
      <p:sp>
        <p:nvSpPr>
          <p:cNvPr id="35843" name="内容占位符 2">
            <a:extLst>
              <a:ext uri="{FF2B5EF4-FFF2-40B4-BE49-F238E27FC236}">
                <a16:creationId xmlns:a16="http://schemas.microsoft.com/office/drawing/2014/main" id="{7B9CD78A-7564-4F26-ABBA-38ADCAF1E24A}"/>
              </a:ext>
            </a:extLst>
          </p:cNvPr>
          <p:cNvSpPr>
            <a:spLocks noGrp="1"/>
          </p:cNvSpPr>
          <p:nvPr>
            <p:ph idx="1"/>
          </p:nvPr>
        </p:nvSpPr>
        <p:spPr/>
        <p:txBody>
          <a:bodyPr/>
          <a:lstStyle/>
          <a:p>
            <a:pPr/>
            <a:r>
              <a:rPr lang="en-US" altLang="zh-CN"/>
              <a:t>设计缩放</a:t>
            </a:r>
          </a:p>
          <a:p>
            <a:pPr lvl="1"/>
            <a:r>
              <a:rPr lang="en-US" altLang="zh-CN"/>
              <a:t>估计要生成的系统上的工作负荷大小</a:t>
            </a:r>
          </a:p>
          <a:p>
            <a:pPr lvl="2"/>
            <a:r>
              <a:rPr lang="en-US" altLang="zh-CN"/>
              <a:t>设计一个系统, 可以想象处理多达20倍的工作量</a:t>
            </a:r>
          </a:p>
          <a:p>
            <a:pPr lvl="2"/>
            <a:r>
              <a:rPr lang="en-US" altLang="zh-CN"/>
              <a:t>实现该设计的版本, 它可以处理多达3倍的预期工作负载</a:t>
            </a:r>
          </a:p>
          <a:p>
            <a:pPr lvl="2"/>
            <a:r>
              <a:rPr lang="en-US" altLang="zh-CN"/>
              <a:t>部署一个可以处理预期工作负载1.5 倍的系统</a:t>
            </a:r>
            <a:endParaRPr lang="zh-CN" altLang="en-US"/>
          </a:p>
        </p:txBody>
      </p:sp>
      <p:sp>
        <p:nvSpPr>
          <p:cNvPr id="35844" name="灯片编号占位符 1">
            <a:extLst>
              <a:ext uri="{FF2B5EF4-FFF2-40B4-BE49-F238E27FC236}">
                <a16:creationId xmlns:a16="http://schemas.microsoft.com/office/drawing/2014/main" id="{5AA489DF-F7CC-4C40-A66B-55C15C20EA2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58C7E292-3010-451A-8D2D-CA488BEF9DCF}" type="slidenum">
              <a:rPr lang="zh-CN" altLang="en-US">
                <a:solidFill>
                  <a:srgbClr val="898989"/>
                </a:solidFill>
              </a:rPr>
              <a:pPr eaLnBrk="1" hangingPunct="1"/>
              <a:t>6</a:t>
            </a:fld>
            <a:endParaRPr lang="zh-CN" altLang="en-US">
              <a:solidFill>
                <a:srgbClr val="898989"/>
              </a:solidFill>
            </a:endParaRPr>
          </a:p>
        </p:txBody>
      </p:sp>
    </p:spTree>
  </p:cSld>
  <p:clrMapOvr>
    <a:masterClrMapping/>
  </p:clrMapOvr>
</p:sld>
</file>

<file path=ppt/slides/slide6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a:extLst>
              <a:ext uri="{FF2B5EF4-FFF2-40B4-BE49-F238E27FC236}">
                <a16:creationId xmlns:a16="http://schemas.microsoft.com/office/drawing/2014/main" id="{65668A5A-8F24-419A-9168-B6F8B3FBF66B}"/>
              </a:ext>
            </a:extLst>
          </p:cNvPr>
          <p:cNvSpPr>
            <a:spLocks noGrp="1"/>
          </p:cNvSpPr>
          <p:nvPr>
            <p:ph type="title"/>
          </p:nvPr>
        </p:nvSpPr>
        <p:spPr>
          <a:xfrm>
            <a:off x="395288" y="-26988"/>
            <a:ext cx="7848600" cy="1143001"/>
          </a:xfrm>
        </p:spPr>
        <p:txBody>
          <a:bodyPr/>
          <a:lstStyle/>
          <a:p>
            <a:pPr/>
            <a:r>
              <a:rPr lang="en-US" altLang="zh-CN"/>
              <a:t>进一步警告</a:t>
            </a:r>
            <a:endParaRPr lang="zh-CN" altLang="en-US"/>
          </a:p>
        </p:txBody>
      </p:sp>
      <p:sp>
        <p:nvSpPr>
          <p:cNvPr id="91139" name="内容占位符 2">
            <a:extLst>
              <a:ext uri="{FF2B5EF4-FFF2-40B4-BE49-F238E27FC236}">
                <a16:creationId xmlns:a16="http://schemas.microsoft.com/office/drawing/2014/main" id="{6B78FD0B-885A-4156-BC1F-7DC11E9DC091}"/>
              </a:ext>
            </a:extLst>
          </p:cNvPr>
          <p:cNvSpPr>
            <a:spLocks noGrp="1"/>
          </p:cNvSpPr>
          <p:nvPr>
            <p:ph idx="1"/>
          </p:nvPr>
        </p:nvSpPr>
        <p:spPr>
          <a:xfrm>
            <a:off x="457200" y="1125538"/>
            <a:ext cx="8229600" cy="4525962"/>
          </a:xfrm>
        </p:spPr>
        <p:txBody>
          <a:bodyPr/>
          <a:lstStyle/>
          <a:p>
            <a:pPr/>
            <a:r>
              <a:rPr lang="en-US" altLang="zh-CN"/>
              <a:t>数据库说谎。</a:t>
            </a:r>
          </a:p>
          <a:p>
            <a:pPr lvl="1"/>
            <a:r>
              <a:rPr lang="en-US" altLang="zh-CN"/>
              <a:t>例子</a:t>
            </a:r>
          </a:p>
          <a:p>
            <a:pPr lvl="2"/>
            <a:r>
              <a:rPr lang="en-US" altLang="zh-CN"/>
              <a:t>它可能已经固定在现代 MySQL 与 InnoDB 表, 但旧的 MyISAM 版本支持所有的 api 的事务控制-但完全忽略它们在实现。</a:t>
            </a:r>
          </a:p>
          <a:p>
            <a:pPr lvl="2"/>
            <a:r>
              <a:rPr lang="en-US" altLang="zh-CN"/>
              <a:t>SQLServer</a:t>
            </a:r>
          </a:p>
          <a:p>
            <a:pPr lvl="3"/>
            <a:r>
              <a:rPr lang="en-US" altLang="zh-CN"/>
              <a:t>您可以要求它参与分布式事务 (使用适用于这些的特殊 XA 协议)-它将同意</a:t>
            </a:r>
          </a:p>
          <a:p>
            <a:pPr lvl="3"/>
            <a:r>
              <a:rPr lang="en-US" altLang="zh-CN"/>
              <a:t>它不需要丝毫的通知所有的东西需要与交易的其他参与者协调</a:t>
            </a:r>
          </a:p>
          <a:p>
            <a:pPr lvl="4"/>
            <a:r>
              <a:rPr lang="en-US" altLang="zh-CN"/>
              <a:t>XA 支持被禁用在窗口深处 ("潜在安全风险")-您必须做一些强大的扭曲的事情, 真正启用 XA, 让 SQLServer 正确参与分布式事务</a:t>
            </a:r>
            <a:endParaRPr lang="zh-CN" altLang="en-US"/>
          </a:p>
        </p:txBody>
      </p:sp>
      <p:sp>
        <p:nvSpPr>
          <p:cNvPr id="91140" name="灯片编号占位符 1">
            <a:extLst>
              <a:ext uri="{FF2B5EF4-FFF2-40B4-BE49-F238E27FC236}">
                <a16:creationId xmlns:a16="http://schemas.microsoft.com/office/drawing/2014/main" id="{D52DF21E-C55B-412A-BAB3-7E98E4B3628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3AD88D2-3620-45CE-B39C-731F3BD3D2F9}" type="slidenum">
              <a:rPr lang="zh-CN" altLang="en-US">
                <a:solidFill>
                  <a:srgbClr val="898989"/>
                </a:solidFill>
              </a:rPr>
              <a:pPr eaLnBrk="1" hangingPunct="1"/>
              <a:t>60</a:t>
            </a:fld>
            <a:endParaRPr lang="zh-CN" altLang="en-US">
              <a:solidFill>
                <a:srgbClr val="898989"/>
              </a:solidFill>
            </a:endParaRPr>
          </a:p>
        </p:txBody>
      </p:sp>
    </p:spTree>
  </p:cSld>
  <p:clrMapOvr>
    <a:masterClrMapping/>
  </p:clrMapOvr>
</p:sld>
</file>

<file path=ppt/slides/slide6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a:extLst>
              <a:ext uri="{FF2B5EF4-FFF2-40B4-BE49-F238E27FC236}">
                <a16:creationId xmlns:a16="http://schemas.microsoft.com/office/drawing/2014/main" id="{A9D37A54-C0C1-4225-8D2F-89AA2794A053}"/>
              </a:ext>
            </a:extLst>
          </p:cNvPr>
          <p:cNvSpPr>
            <a:spLocks noGrp="1"/>
          </p:cNvSpPr>
          <p:nvPr>
            <p:ph type="title"/>
          </p:nvPr>
        </p:nvSpPr>
        <p:spPr>
          <a:xfrm>
            <a:off x="395288" y="-26988"/>
            <a:ext cx="7848600" cy="1143001"/>
          </a:xfrm>
        </p:spPr>
        <p:txBody>
          <a:bodyPr/>
          <a:lstStyle/>
          <a:p>
            <a:pPr/>
            <a:r>
              <a:rPr lang="en-US" altLang="zh-CN"/>
              <a:t>数据库</a:t>
            </a:r>
            <a:endParaRPr lang="zh-CN" altLang="en-US"/>
          </a:p>
        </p:txBody>
      </p:sp>
      <p:sp>
        <p:nvSpPr>
          <p:cNvPr id="92163" name="内容占位符 2">
            <a:extLst>
              <a:ext uri="{FF2B5EF4-FFF2-40B4-BE49-F238E27FC236}">
                <a16:creationId xmlns:a16="http://schemas.microsoft.com/office/drawing/2014/main" id="{2A02C033-770B-466B-B7F8-D1FC16E772EF}"/>
              </a:ext>
            </a:extLst>
          </p:cNvPr>
          <p:cNvSpPr>
            <a:spLocks noGrp="1"/>
          </p:cNvSpPr>
          <p:nvPr>
            <p:ph idx="1"/>
          </p:nvPr>
        </p:nvSpPr>
        <p:spPr/>
        <p:txBody>
          <a:bodyPr/>
          <a:lstStyle/>
          <a:p>
            <a:pPr/>
            <a:r>
              <a:rPr lang="en-US" altLang="zh-CN" b="1"/>
              <a:t>优化 SQL</a:t>
            </a:r>
            <a:endParaRPr lang="zh-CN" altLang="en-US"/>
          </a:p>
        </p:txBody>
      </p:sp>
      <p:sp>
        <p:nvSpPr>
          <p:cNvPr id="92164" name="灯片编号占位符 1">
            <a:extLst>
              <a:ext uri="{FF2B5EF4-FFF2-40B4-BE49-F238E27FC236}">
                <a16:creationId xmlns:a16="http://schemas.microsoft.com/office/drawing/2014/main" id="{08A5F866-6444-4480-9F47-B3E42B8207F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FEAD82F6-C7CC-488E-93BC-D62A9A0D8391}" type="slidenum">
              <a:rPr lang="zh-CN" altLang="en-US">
                <a:solidFill>
                  <a:srgbClr val="898989"/>
                </a:solidFill>
              </a:rPr>
              <a:pPr eaLnBrk="1" hangingPunct="1"/>
              <a:t>61</a:t>
            </a:fld>
            <a:endParaRPr lang="zh-CN" altLang="en-US">
              <a:solidFill>
                <a:srgbClr val="898989"/>
              </a:solidFill>
            </a:endParaRPr>
          </a:p>
        </p:txBody>
      </p:sp>
    </p:spTree>
  </p:cSld>
  <p:clrMapOvr>
    <a:masterClrMapping/>
  </p:clrMapOvr>
</p:sld>
</file>

<file path=ppt/slides/slide6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a:extLst>
              <a:ext uri="{FF2B5EF4-FFF2-40B4-BE49-F238E27FC236}">
                <a16:creationId xmlns:a16="http://schemas.microsoft.com/office/drawing/2014/main" id="{5F7E9D3A-0B67-4195-A7AE-124B63A29186}"/>
              </a:ext>
            </a:extLst>
          </p:cNvPr>
          <p:cNvSpPr>
            <a:spLocks noGrp="1"/>
          </p:cNvSpPr>
          <p:nvPr>
            <p:ph type="title"/>
          </p:nvPr>
        </p:nvSpPr>
        <p:spPr>
          <a:xfrm>
            <a:off x="395288" y="-26988"/>
            <a:ext cx="7848600" cy="1143001"/>
          </a:xfrm>
        </p:spPr>
        <p:txBody>
          <a:bodyPr/>
          <a:lstStyle/>
          <a:p>
            <a:pPr/>
            <a:r>
              <a:rPr lang="en-US" altLang="zh-CN"/>
              <a:t>问你需要什么,</a:t>
            </a:r>
            <a:endParaRPr lang="zh-CN" altLang="en-US"/>
          </a:p>
        </p:txBody>
      </p:sp>
      <p:sp>
        <p:nvSpPr>
          <p:cNvPr id="3" name="内容占位符 2">
            <a:extLst>
              <a:ext uri="{FF2B5EF4-FFF2-40B4-BE49-F238E27FC236}">
                <a16:creationId xmlns:a16="http://schemas.microsoft.com/office/drawing/2014/main" id="{C468B04A-8229-4741-86B9-1B309C6B1BEB}"/>
              </a:ext>
            </a:extLst>
          </p:cNvPr>
          <p:cNvSpPr>
            <a:spLocks noGrp="1"/>
          </p:cNvSpPr>
          <p:nvPr>
            <p:ph idx="1"/>
          </p:nvPr>
        </p:nvSpPr>
        <p:spPr/>
        <p:txBody>
          <a:bodyPr/>
          <a:lstStyle/>
          <a:p>
            <a:pPr marL="341909" indent="-341909">
              <a:buFont typeface="Arial" charset="0"/>
              <a:buChar char="•"/>
              <a:defRPr/>
            </a:pPr>
            <a:r>
              <a:rPr lang="en-US" altLang="zh-CN" dirty="0"/>
              <a:t>只是简单地说</a:t>
            </a:r>
          </a:p>
          <a:p>
            <a:pPr marL="0" indent="0">
              <a:buFont typeface="Arial" charset="0"/>
              <a:buNone/>
              <a:defRPr/>
            </a:pPr>
            <a:r>
              <a:rPr lang="en-US" altLang="zh-CN" b="1" dirty="0"/>
              <a:t>从表中选择 *..。</a:t>
            </a:r>
          </a:p>
          <a:p>
            <a:pPr marL="341909" indent="-341909">
              <a:buFont typeface="Arial" charset="0"/>
              <a:buChar char="•"/>
              <a:defRPr/>
            </a:pPr>
            <a:r>
              <a:rPr lang="en-US" altLang="zh-CN" dirty="0"/>
              <a:t>但是, 您的应用程序通常只需要来自大记录的两个属性 (列)。</a:t>
            </a:r>
          </a:p>
          <a:p>
            <a:pPr marL="341909" indent="-341909">
              <a:buFont typeface="Arial" charset="0"/>
              <a:buChar char="•"/>
              <a:defRPr/>
            </a:pPr>
            <a:r>
              <a:rPr lang="en-US" altLang="zh-CN" dirty="0"/>
              <a:t>快得多</a:t>
            </a:r>
          </a:p>
          <a:p>
            <a:pPr marL="0" indent="0">
              <a:buFont typeface="Arial" charset="0"/>
              <a:buNone/>
              <a:defRPr/>
            </a:pPr>
            <a:r>
              <a:rPr lang="en-US" altLang="zh-CN" b="1" dirty="0"/>
              <a:t>选择 id, 从表中的标题..。</a:t>
            </a:r>
            <a:endParaRPr lang="zh-CN" altLang="en-US" dirty="0"/>
          </a:p>
        </p:txBody>
      </p:sp>
      <p:sp>
        <p:nvSpPr>
          <p:cNvPr id="93188" name="灯片编号占位符 1">
            <a:extLst>
              <a:ext uri="{FF2B5EF4-FFF2-40B4-BE49-F238E27FC236}">
                <a16:creationId xmlns:a16="http://schemas.microsoft.com/office/drawing/2014/main" id="{E237EC75-1FDA-41C8-A78D-F31EA9F8B3B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0D60E6B3-A010-4E49-A906-3CAC75A09AEC}" type="slidenum">
              <a:rPr lang="zh-CN" altLang="en-US">
                <a:solidFill>
                  <a:srgbClr val="898989"/>
                </a:solidFill>
              </a:rPr>
              <a:pPr eaLnBrk="1" hangingPunct="1"/>
              <a:t>62</a:t>
            </a:fld>
            <a:endParaRPr lang="zh-CN" altLang="en-US">
              <a:solidFill>
                <a:srgbClr val="898989"/>
              </a:solidFill>
            </a:endParaRPr>
          </a:p>
        </p:txBody>
      </p:sp>
    </p:spTree>
  </p:cSld>
  <p:clrMapOvr>
    <a:masterClrMapping/>
  </p:clrMapOvr>
</p:sld>
</file>

<file path=ppt/slides/slide6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a:extLst>
              <a:ext uri="{FF2B5EF4-FFF2-40B4-BE49-F238E27FC236}">
                <a16:creationId xmlns:a16="http://schemas.microsoft.com/office/drawing/2014/main" id="{4F077E28-A7DB-45C1-B6F0-81C85C8E0149}"/>
              </a:ext>
            </a:extLst>
          </p:cNvPr>
          <p:cNvSpPr>
            <a:spLocks noGrp="1"/>
          </p:cNvSpPr>
          <p:nvPr>
            <p:ph type="title"/>
          </p:nvPr>
        </p:nvSpPr>
        <p:spPr>
          <a:xfrm>
            <a:off x="395288" y="-26988"/>
            <a:ext cx="7848600" cy="1143001"/>
          </a:xfrm>
        </p:spPr>
        <p:txBody>
          <a:bodyPr/>
          <a:lstStyle/>
          <a:p>
            <a:pPr/>
            <a:r>
              <a:rPr lang="en-US" altLang="zh-CN"/>
              <a:t>对 ORM 有点谨慎</a:t>
            </a:r>
            <a:endParaRPr lang="zh-CN" altLang="en-US"/>
          </a:p>
        </p:txBody>
      </p:sp>
      <p:sp>
        <p:nvSpPr>
          <p:cNvPr id="3" name="内容占位符 2">
            <a:extLst>
              <a:ext uri="{FF2B5EF4-FFF2-40B4-BE49-F238E27FC236}">
                <a16:creationId xmlns:a16="http://schemas.microsoft.com/office/drawing/2014/main" id="{2A80B95A-5869-4539-BD9D-D6126B9E4FBE}"/>
              </a:ext>
            </a:extLst>
          </p:cNvPr>
          <p:cNvSpPr>
            <a:spLocks noGrp="1"/>
          </p:cNvSpPr>
          <p:nvPr>
            <p:ph idx="1"/>
          </p:nvPr>
        </p:nvSpPr>
        <p:spPr/>
        <p:txBody>
          <a:bodyPr/>
          <a:lstStyle/>
          <a:p>
            <a:pPr marL="341909" indent="-341909">
              <a:buFont typeface="Arial" charset="0"/>
              <a:buChar char="•"/>
              <a:defRPr/>
            </a:pPr>
            <a:r>
              <a:rPr lang="en-US" altLang="zh-CN" dirty="0"/>
              <a:t>JPA 是美妙的–</a:t>
            </a:r>
            <a:r>
              <a:rPr lang="en-US" altLang="zh-CN" dirty="0" err="1"/>
              <a:t>实体管理器</a:t>
            </a:r>
            <a:r>
              <a:rPr lang="en-US" altLang="zh-CN" dirty="0"/>
              <a:t>只是给你的对象, 你想要的</a:t>
            </a:r>
          </a:p>
          <a:p>
            <a:pPr marL="341909" indent="-341909">
              <a:buFont typeface="Arial" charset="0"/>
              <a:buChar char="•"/>
              <a:defRPr/>
            </a:pPr>
            <a:r>
              <a:rPr lang="en-US" altLang="zh-CN" dirty="0"/>
              <a:t>但是如果你只想要几个属性呢？</a:t>
            </a:r>
          </a:p>
          <a:p>
            <a:pPr marL="742229" lvl="1" indent="-284925">
              <a:buFont typeface="Arial" charset="0"/>
              <a:buChar char="–"/>
              <a:defRPr/>
            </a:pPr>
            <a:r>
              <a:rPr lang="en-US" altLang="zh-CN" dirty="0"/>
              <a:t>与上一张幻灯片相同, 请求对象就像选择 *</a:t>
            </a:r>
          </a:p>
          <a:p>
            <a:pPr marL="742229" lvl="1" indent="-284925">
              <a:buFont typeface="Arial" charset="0"/>
              <a:buChar char="–"/>
              <a:defRPr/>
            </a:pPr>
            <a:r>
              <a:rPr lang="en-US" altLang="zh-CN" dirty="0"/>
              <a:t>相反, 您可以使用构造函数语法:</a:t>
            </a:r>
          </a:p>
          <a:p>
            <a:pPr marL="400320" lvl="1" indent="0">
              <a:buFont typeface="Arial" charset="0"/>
              <a:buNone/>
              <a:defRPr/>
            </a:pPr>
            <a:r>
              <a:rPr lang="en-US" altLang="zh-CN" b="1" dirty="0"/>
              <a:t>公共类</a:t>
            </a:r>
            <a:r>
              <a:rPr lang="en-US" altLang="zh-CN" b="1" dirty="0" err="1"/>
              <a:t>idtitle</a:t>
            </a:r>
            <a:r>
              <a:rPr lang="en-US" altLang="zh-CN" b="1" dirty="0"/>
              <a:t>{</a:t>
            </a:r>
            <a:r>
              <a:rPr lang="en-US" altLang="zh-CN" b="1" dirty="0" err="1"/>
              <a:t>Int</a:t>
            </a:r>
            <a:r>
              <a:rPr lang="en-US" altLang="zh-CN" b="1" dirty="0"/>
              <a:t>id字符串标题;...}</a:t>
            </a:r>
          </a:p>
          <a:p>
            <a:pPr marL="400320" lvl="1" indent="0">
              <a:buFont typeface="Arial" charset="0"/>
              <a:buNone/>
              <a:defRPr/>
            </a:pPr>
            <a:r>
              <a:rPr lang="en-US" altLang="zh-CN" b="1" dirty="0"/>
              <a:t>...</a:t>
            </a:r>
          </a:p>
          <a:p>
            <a:pPr marL="400320" lvl="1" indent="0">
              <a:buFont typeface="Arial" charset="0"/>
              <a:buNone/>
              <a:defRPr/>
            </a:pPr>
            <a:r>
              <a:rPr lang="en-US" altLang="zh-CN" b="1" dirty="0"/>
              <a:t>查询 q =</a:t>
            </a:r>
            <a:r>
              <a:rPr lang="en-US" altLang="zh-CN" b="1" dirty="0" err="1"/>
              <a:t>他们 createQuery</a:t>
            </a:r>
            <a:r>
              <a:rPr lang="en-US" altLang="zh-CN" b="1" dirty="0"/>
              <a:t>("选择新</a:t>
            </a:r>
            <a:r>
              <a:rPr lang="en-US" altLang="zh-CN" b="1" dirty="0" err="1"/>
              <a:t>idtitle</a:t>
            </a:r>
            <a:r>
              <a:rPr lang="en-US" altLang="zh-CN" b="1" dirty="0"/>
              <a:t>(td id,</a:t>
            </a:r>
            <a:r>
              <a:rPr lang="en-US" altLang="zh-CN" b="1" dirty="0" err="1"/>
              <a:t>td 标题</a:t>
            </a:r>
            <a:r>
              <a:rPr lang="en-US" altLang="zh-CN" b="1" dirty="0"/>
              <a:t>) 从数据 td 那里... ")</a:t>
            </a:r>
            <a:endParaRPr lang="zh-CN" altLang="en-US" dirty="0"/>
          </a:p>
        </p:txBody>
      </p:sp>
      <p:sp>
        <p:nvSpPr>
          <p:cNvPr id="94212" name="灯片编号占位符 1">
            <a:extLst>
              <a:ext uri="{FF2B5EF4-FFF2-40B4-BE49-F238E27FC236}">
                <a16:creationId xmlns:a16="http://schemas.microsoft.com/office/drawing/2014/main" id="{083842B8-FBF3-4BB9-9BA8-28B74924173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0AB1C086-A922-4421-871E-E1397510A919}" type="slidenum">
              <a:rPr lang="zh-CN" altLang="en-US">
                <a:solidFill>
                  <a:srgbClr val="898989"/>
                </a:solidFill>
              </a:rPr>
              <a:pPr eaLnBrk="1" hangingPunct="1"/>
              <a:t>63</a:t>
            </a:fld>
            <a:endParaRPr lang="zh-CN" altLang="en-US">
              <a:solidFill>
                <a:srgbClr val="898989"/>
              </a:solidFill>
            </a:endParaRPr>
          </a:p>
        </p:txBody>
      </p:sp>
    </p:spTree>
  </p:cSld>
  <p:clrMapOvr>
    <a:masterClrMapping/>
  </p:clrMapOvr>
</p:sld>
</file>

<file path=ppt/slides/slide6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a:extLst>
              <a:ext uri="{FF2B5EF4-FFF2-40B4-BE49-F238E27FC236}">
                <a16:creationId xmlns:a16="http://schemas.microsoft.com/office/drawing/2014/main" id="{D917C15C-3C96-477C-B7D3-31C2B86BCECA}"/>
              </a:ext>
            </a:extLst>
          </p:cNvPr>
          <p:cNvSpPr>
            <a:spLocks noGrp="1"/>
          </p:cNvSpPr>
          <p:nvPr>
            <p:ph type="title"/>
          </p:nvPr>
        </p:nvSpPr>
        <p:spPr>
          <a:xfrm>
            <a:off x="395288" y="-26988"/>
            <a:ext cx="7848600" cy="1143001"/>
          </a:xfrm>
        </p:spPr>
        <p:txBody>
          <a:bodyPr/>
          <a:lstStyle/>
          <a:p>
            <a:pPr/>
            <a:r>
              <a:rPr lang="en-US" altLang="zh-CN"/>
              <a:t>Orm</a:t>
            </a:r>
            <a:endParaRPr lang="zh-CN" altLang="en-US"/>
          </a:p>
        </p:txBody>
      </p:sp>
      <p:sp>
        <p:nvSpPr>
          <p:cNvPr id="95235" name="内容占位符 2">
            <a:extLst>
              <a:ext uri="{FF2B5EF4-FFF2-40B4-BE49-F238E27FC236}">
                <a16:creationId xmlns:a16="http://schemas.microsoft.com/office/drawing/2014/main" id="{EAFCD810-36AB-47A3-B582-50900D246EE8}"/>
              </a:ext>
            </a:extLst>
          </p:cNvPr>
          <p:cNvSpPr>
            <a:spLocks noGrp="1"/>
          </p:cNvSpPr>
          <p:nvPr>
            <p:ph idx="1"/>
          </p:nvPr>
        </p:nvSpPr>
        <p:spPr/>
        <p:txBody>
          <a:bodyPr/>
          <a:lstStyle/>
          <a:p>
            <a:pPr/>
            <a:r>
              <a:rPr lang="en-US" altLang="zh-CN"/>
              <a:t>请确保任何集合成员 (或像 blob 的大成员) 都是惰性加载的。</a:t>
            </a:r>
          </a:p>
          <a:p>
            <a:pPr/>
            <a:r>
              <a:rPr lang="en-US" altLang="zh-CN"/>
              <a:t>问题：</a:t>
            </a:r>
          </a:p>
          <a:p>
            <a:pPr lvl="1"/>
            <a:r>
              <a:rPr lang="en-US" altLang="zh-CN"/>
              <a:t>ORM 系统没有办法, 你可以指定额外的, 如 "更新" 意向锁</a:t>
            </a:r>
          </a:p>
          <a:p>
            <a:pPr lvl="2"/>
            <a:r>
              <a:rPr lang="en-US" altLang="zh-CN"/>
              <a:t>非常显著的性能差异可以看到从正确使用这些</a:t>
            </a:r>
            <a:endParaRPr lang="zh-CN" altLang="en-US"/>
          </a:p>
        </p:txBody>
      </p:sp>
      <p:sp>
        <p:nvSpPr>
          <p:cNvPr id="95236" name="灯片编号占位符 1">
            <a:extLst>
              <a:ext uri="{FF2B5EF4-FFF2-40B4-BE49-F238E27FC236}">
                <a16:creationId xmlns:a16="http://schemas.microsoft.com/office/drawing/2014/main" id="{7E91BC9A-A2D7-4030-9D66-6E4A0C20639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B118FE90-9744-4C9A-859E-FC2AB4A124F5}" type="slidenum">
              <a:rPr lang="zh-CN" altLang="en-US">
                <a:solidFill>
                  <a:srgbClr val="898989"/>
                </a:solidFill>
              </a:rPr>
              <a:pPr eaLnBrk="1" hangingPunct="1"/>
              <a:t>64</a:t>
            </a:fld>
            <a:endParaRPr lang="zh-CN" altLang="en-US">
              <a:solidFill>
                <a:srgbClr val="898989"/>
              </a:solidFill>
            </a:endParaRPr>
          </a:p>
        </p:txBody>
      </p:sp>
    </p:spTree>
  </p:cSld>
  <p:clrMapOvr>
    <a:masterClrMapping/>
  </p:clrMapOvr>
</p:sld>
</file>

<file path=ppt/slides/slide6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a:extLst>
              <a:ext uri="{FF2B5EF4-FFF2-40B4-BE49-F238E27FC236}">
                <a16:creationId xmlns:a16="http://schemas.microsoft.com/office/drawing/2014/main" id="{1CBC6BAE-DD2C-4F3C-AFE3-6B22619D99DF}"/>
              </a:ext>
            </a:extLst>
          </p:cNvPr>
          <p:cNvSpPr>
            <a:spLocks noGrp="1"/>
          </p:cNvSpPr>
          <p:nvPr>
            <p:ph type="title"/>
          </p:nvPr>
        </p:nvSpPr>
        <p:spPr>
          <a:xfrm>
            <a:off x="395288" y="-26988"/>
            <a:ext cx="8497887" cy="1143001"/>
          </a:xfrm>
        </p:spPr>
        <p:txBody>
          <a:bodyPr/>
          <a:lstStyle/>
          <a:p>
            <a:pPr/>
            <a:r>
              <a:rPr lang="en-US" altLang="zh-CN"/>
              <a:t>也许 "unnormalize" 一些表</a:t>
            </a:r>
            <a:endParaRPr lang="zh-CN" altLang="en-US"/>
          </a:p>
        </p:txBody>
      </p:sp>
      <p:sp>
        <p:nvSpPr>
          <p:cNvPr id="96259" name="内容占位符 2">
            <a:extLst>
              <a:ext uri="{FF2B5EF4-FFF2-40B4-BE49-F238E27FC236}">
                <a16:creationId xmlns:a16="http://schemas.microsoft.com/office/drawing/2014/main" id="{5065AEB1-0238-4D77-9CFE-4985AAD97EBC}"/>
              </a:ext>
            </a:extLst>
          </p:cNvPr>
          <p:cNvSpPr>
            <a:spLocks noGrp="1"/>
          </p:cNvSpPr>
          <p:nvPr>
            <p:ph idx="1"/>
          </p:nvPr>
        </p:nvSpPr>
        <p:spPr/>
        <p:txBody>
          <a:bodyPr/>
          <a:lstStyle/>
          <a:p>
            <a:pPr/>
            <a:r>
              <a:rPr lang="en-US" altLang="zh-CN"/>
              <a:t>可能更好地复制表中的某些列, 而不是执行太多的联接</a:t>
            </a:r>
          </a:p>
        </p:txBody>
      </p:sp>
      <p:sp>
        <p:nvSpPr>
          <p:cNvPr id="96260" name="灯片编号占位符 1">
            <a:extLst>
              <a:ext uri="{FF2B5EF4-FFF2-40B4-BE49-F238E27FC236}">
                <a16:creationId xmlns:a16="http://schemas.microsoft.com/office/drawing/2014/main" id="{F61E580B-2ADA-4FF6-B78A-35E2823178F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ADC9C2DD-3E5F-4705-B9AD-60A0FB671C84}" type="slidenum">
              <a:rPr lang="zh-CN" altLang="en-US">
                <a:solidFill>
                  <a:srgbClr val="898989"/>
                </a:solidFill>
              </a:rPr>
              <a:pPr eaLnBrk="1" hangingPunct="1"/>
              <a:t>65</a:t>
            </a:fld>
            <a:endParaRPr lang="zh-CN" altLang="en-US">
              <a:solidFill>
                <a:srgbClr val="898989"/>
              </a:solidFill>
            </a:endParaRPr>
          </a:p>
        </p:txBody>
      </p:sp>
    </p:spTree>
  </p:cSld>
  <p:clrMapOvr>
    <a:masterClrMapping/>
  </p:clrMapOvr>
</p:sld>
</file>

<file path=ppt/slides/slide6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a:extLst>
              <a:ext uri="{FF2B5EF4-FFF2-40B4-BE49-F238E27FC236}">
                <a16:creationId xmlns:a16="http://schemas.microsoft.com/office/drawing/2014/main" id="{46AED509-BF4E-44B6-89F4-A387FB5D8E9D}"/>
              </a:ext>
            </a:extLst>
          </p:cNvPr>
          <p:cNvSpPr>
            <a:spLocks noGrp="1"/>
          </p:cNvSpPr>
          <p:nvPr>
            <p:ph type="title"/>
          </p:nvPr>
        </p:nvSpPr>
        <p:spPr>
          <a:xfrm>
            <a:off x="395288" y="-26988"/>
            <a:ext cx="7848600" cy="1143001"/>
          </a:xfrm>
        </p:spPr>
        <p:txBody>
          <a:bodyPr/>
          <a:lstStyle/>
          <a:p>
            <a:pPr/>
            <a:r>
              <a:rPr lang="en-US" altLang="zh-CN"/>
              <a:t>数据库</a:t>
            </a:r>
            <a:endParaRPr lang="zh-CN" altLang="en-US"/>
          </a:p>
        </p:txBody>
      </p:sp>
      <p:sp>
        <p:nvSpPr>
          <p:cNvPr id="3" name="内容占位符 2">
            <a:extLst>
              <a:ext uri="{FF2B5EF4-FFF2-40B4-BE49-F238E27FC236}">
                <a16:creationId xmlns:a16="http://schemas.microsoft.com/office/drawing/2014/main" id="{AFDA5616-D073-4953-9968-F66C43B51662}"/>
              </a:ext>
            </a:extLst>
          </p:cNvPr>
          <p:cNvSpPr>
            <a:spLocks noGrp="1"/>
          </p:cNvSpPr>
          <p:nvPr>
            <p:ph idx="1"/>
          </p:nvPr>
        </p:nvSpPr>
        <p:spPr/>
        <p:txBody>
          <a:bodyPr/>
          <a:lstStyle/>
          <a:p>
            <a:pPr marL="341909" indent="-341909">
              <a:buFont typeface="Arial" charset="0"/>
              <a:buChar char="•"/>
              <a:defRPr/>
            </a:pPr>
            <a:endParaRPr lang="en-US" altLang="zh-CN" dirty="0"/>
          </a:p>
          <a:p>
            <a:pPr marL="0" indent="0" algn="ctr">
              <a:buFont typeface="Arial" charset="0"/>
              <a:buNone/>
              <a:defRPr/>
            </a:pPr>
            <a:r>
              <a:rPr lang="en-US" altLang="zh-CN" b="1" i="1" dirty="0">
                <a:solidFill>
                  <a:srgbClr val="FF0000"/>
                </a:solidFill>
              </a:rPr>
              <a:t>你真的不想或需要一个关系数据库!</a:t>
            </a:r>
            <a:endParaRPr lang="zh-CN" altLang="en-US" dirty="0">
              <a:solidFill>
                <a:srgbClr val="FF0000"/>
              </a:solidFill>
            </a:endParaRPr>
          </a:p>
        </p:txBody>
      </p:sp>
      <p:sp>
        <p:nvSpPr>
          <p:cNvPr id="97284" name="灯片编号占位符 1">
            <a:extLst>
              <a:ext uri="{FF2B5EF4-FFF2-40B4-BE49-F238E27FC236}">
                <a16:creationId xmlns:a16="http://schemas.microsoft.com/office/drawing/2014/main" id="{DBDD9586-A081-40A9-8CEE-57167D7EA45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80B8D1E4-6333-42C0-9442-AFFA2AF0BC3C}" type="slidenum">
              <a:rPr lang="zh-CN" altLang="en-US">
                <a:solidFill>
                  <a:srgbClr val="898989"/>
                </a:solidFill>
              </a:rPr>
              <a:pPr eaLnBrk="1" hangingPunct="1"/>
              <a:t>66</a:t>
            </a:fld>
            <a:endParaRPr lang="zh-CN" altLang="en-US">
              <a:solidFill>
                <a:srgbClr val="898989"/>
              </a:solidFill>
            </a:endParaRPr>
          </a:p>
        </p:txBody>
      </p:sp>
    </p:spTree>
  </p:cSld>
  <p:clrMapOvr>
    <a:masterClrMapping/>
  </p:clrMapOvr>
</p:sld>
</file>

<file path=ppt/slides/slide6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a:extLst>
              <a:ext uri="{FF2B5EF4-FFF2-40B4-BE49-F238E27FC236}">
                <a16:creationId xmlns:a16="http://schemas.microsoft.com/office/drawing/2014/main" id="{53585F64-E90A-4DD5-BC31-878747070550}"/>
              </a:ext>
            </a:extLst>
          </p:cNvPr>
          <p:cNvSpPr>
            <a:spLocks noGrp="1"/>
          </p:cNvSpPr>
          <p:nvPr>
            <p:ph type="title"/>
          </p:nvPr>
        </p:nvSpPr>
        <p:spPr>
          <a:xfrm>
            <a:off x="395288" y="-26988"/>
            <a:ext cx="7848600" cy="1143001"/>
          </a:xfrm>
        </p:spPr>
        <p:txBody>
          <a:bodyPr/>
          <a:lstStyle/>
          <a:p>
            <a:pPr/>
            <a:r>
              <a:rPr lang="en-US" altLang="zh-CN" i="1"/>
              <a:t>也许你不想要一个关系数据库!</a:t>
            </a:r>
            <a:endParaRPr lang="zh-CN" altLang="en-US"/>
          </a:p>
        </p:txBody>
      </p:sp>
      <p:sp>
        <p:nvSpPr>
          <p:cNvPr id="98307" name="内容占位符 2">
            <a:extLst>
              <a:ext uri="{FF2B5EF4-FFF2-40B4-BE49-F238E27FC236}">
                <a16:creationId xmlns:a16="http://schemas.microsoft.com/office/drawing/2014/main" id="{0C75CB20-A352-4EDC-AD79-568E3A9F52DD}"/>
              </a:ext>
            </a:extLst>
          </p:cNvPr>
          <p:cNvSpPr>
            <a:spLocks noGrp="1"/>
          </p:cNvSpPr>
          <p:nvPr>
            <p:ph idx="1"/>
          </p:nvPr>
        </p:nvSpPr>
        <p:spPr/>
        <p:txBody>
          <a:bodyPr/>
          <a:lstStyle/>
          <a:p>
            <a:pPr/>
            <a:r>
              <a:rPr lang="en-US" altLang="zh-CN"/>
              <a:t>关系数据库用于存储可以更新的复杂数据。</a:t>
            </a:r>
          </a:p>
          <a:p>
            <a:pPr lvl="1"/>
            <a:r>
              <a:rPr lang="en-US" altLang="zh-CN"/>
              <a:t>复杂性来自表之间存在的关系</a:t>
            </a:r>
          </a:p>
          <a:p>
            <a:pPr/>
            <a:r>
              <a:rPr lang="en-US" altLang="zh-CN"/>
              <a:t>但通常您的数据只是共生, 一旦添加它们没有改变-你真的需要一次写, 阅读许多数据存储。</a:t>
            </a:r>
          </a:p>
          <a:p>
            <a:pPr lvl="1"/>
            <a:r>
              <a:rPr lang="en-US" altLang="zh-CN" i="1"/>
              <a:t>有关系数据库的替代方法。</a:t>
            </a:r>
            <a:endParaRPr lang="zh-CN" altLang="en-US"/>
          </a:p>
        </p:txBody>
      </p:sp>
      <p:sp>
        <p:nvSpPr>
          <p:cNvPr id="98308" name="灯片编号占位符 1">
            <a:extLst>
              <a:ext uri="{FF2B5EF4-FFF2-40B4-BE49-F238E27FC236}">
                <a16:creationId xmlns:a16="http://schemas.microsoft.com/office/drawing/2014/main" id="{5B7B19EF-2F1A-4E07-BC4F-8085D672A93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0E22963E-1F9D-454C-A7BC-DA23B28CB1B2}" type="slidenum">
              <a:rPr lang="zh-CN" altLang="en-US">
                <a:solidFill>
                  <a:srgbClr val="898989"/>
                </a:solidFill>
              </a:rPr>
              <a:pPr eaLnBrk="1" hangingPunct="1"/>
              <a:t>67</a:t>
            </a:fld>
            <a:endParaRPr lang="zh-CN" altLang="en-US">
              <a:solidFill>
                <a:srgbClr val="898989"/>
              </a:solidFill>
            </a:endParaRPr>
          </a:p>
        </p:txBody>
      </p:sp>
    </p:spTree>
  </p:cSld>
  <p:clrMapOvr>
    <a:masterClrMapping/>
  </p:clrMapOvr>
</p:sld>
</file>

<file path=ppt/slides/slide6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a:extLst>
              <a:ext uri="{FF2B5EF4-FFF2-40B4-BE49-F238E27FC236}">
                <a16:creationId xmlns:a16="http://schemas.microsoft.com/office/drawing/2014/main" id="{048309DE-2D8B-4CF6-BF49-1E72C71A6524}"/>
              </a:ext>
            </a:extLst>
          </p:cNvPr>
          <p:cNvSpPr>
            <a:spLocks noGrp="1"/>
          </p:cNvSpPr>
          <p:nvPr>
            <p:ph type="title"/>
          </p:nvPr>
        </p:nvSpPr>
        <p:spPr>
          <a:xfrm>
            <a:off x="395288" y="-26988"/>
            <a:ext cx="7848600" cy="1143001"/>
          </a:xfrm>
        </p:spPr>
        <p:txBody>
          <a:bodyPr/>
          <a:lstStyle/>
          <a:p>
            <a:pPr/>
            <a:r>
              <a:rPr lang="en-US" altLang="zh-CN"/>
              <a:t>文件！</a:t>
            </a:r>
            <a:endParaRPr lang="zh-CN" altLang="en-US"/>
          </a:p>
        </p:txBody>
      </p:sp>
      <p:sp>
        <p:nvSpPr>
          <p:cNvPr id="3" name="内容占位符 2">
            <a:extLst>
              <a:ext uri="{FF2B5EF4-FFF2-40B4-BE49-F238E27FC236}">
                <a16:creationId xmlns:a16="http://schemas.microsoft.com/office/drawing/2014/main" id="{930FEB9D-1BC3-4BB8-8FE9-C61A6D038830}"/>
              </a:ext>
            </a:extLst>
          </p:cNvPr>
          <p:cNvSpPr>
            <a:spLocks noGrp="1"/>
          </p:cNvSpPr>
          <p:nvPr>
            <p:ph idx="1"/>
          </p:nvPr>
        </p:nvSpPr>
        <p:spPr>
          <a:xfrm>
            <a:off x="457200" y="1052513"/>
            <a:ext cx="8229600" cy="4527550"/>
          </a:xfrm>
        </p:spPr>
        <p:txBody>
          <a:bodyPr/>
          <a:lstStyle/>
          <a:p>
            <a:pPr marL="341909" indent="-341909">
              <a:buFont typeface="Arial" charset="0"/>
              <a:buChar char="•"/>
              <a:defRPr/>
            </a:pPr>
            <a:r>
              <a:rPr lang="en-US" altLang="zh-CN" sz="2800" dirty="0"/>
              <a:t>图像通常是被创建但从未改变的东西-理想的文件存储。</a:t>
            </a:r>
          </a:p>
          <a:p>
            <a:pPr marL="341909" indent="-341909">
              <a:buFont typeface="Arial" charset="0"/>
              <a:buChar char="•"/>
              <a:defRPr/>
            </a:pPr>
            <a:r>
              <a:rPr lang="en-US" altLang="zh-CN" sz="2800" dirty="0"/>
              <a:t>但是, 如果您有大量的大型文件, 那么您的标准 OS 文件系统可能无法管理。</a:t>
            </a:r>
          </a:p>
          <a:p>
            <a:pPr marL="341909" indent="-341909">
              <a:buFont typeface="Arial" charset="0"/>
              <a:buChar char="•"/>
              <a:defRPr/>
            </a:pPr>
            <a:r>
              <a:rPr lang="en-US" altLang="zh-CN" sz="2800" dirty="0"/>
              <a:t>还有更多</a:t>
            </a:r>
            <a:r>
              <a:rPr lang="en-US" altLang="zh-CN" sz="2800" dirty="0" err="1"/>
              <a:t>专业</a:t>
            </a:r>
            <a:r>
              <a:rPr lang="en-US" altLang="zh-CN" sz="2800" dirty="0"/>
              <a:t>文件服务器系统, 例如,</a:t>
            </a:r>
            <a:r>
              <a:rPr lang="en-US" altLang="zh-CN" sz="2800" dirty="0" err="1"/>
              <a:t>MogileFS</a:t>
            </a:r>
            <a:r>
              <a:rPr lang="en-US" altLang="zh-CN" sz="2800" dirty="0"/>
              <a:t>, 允许您在许多廉价服务器框及其 RAID 磁盘阵列上分发文件。</a:t>
            </a:r>
          </a:p>
          <a:p>
            <a:pPr marL="742229" lvl="1" indent="-284925">
              <a:buFont typeface="Arial" charset="0"/>
              <a:buChar char="–"/>
              <a:defRPr/>
            </a:pPr>
            <a:r>
              <a:rPr lang="en-US" altLang="zh-CN" sz="2400" dirty="0"/>
              <a:t>需要通过与专用文件系统及其 API 一起工作的程序:</a:t>
            </a:r>
          </a:p>
          <a:p>
            <a:pPr marL="457304" lvl="1" indent="0">
              <a:buFont typeface="Arial" charset="0"/>
              <a:buNone/>
              <a:defRPr/>
            </a:pPr>
            <a:r>
              <a:rPr lang="en-US" altLang="zh-CN" sz="2000" dirty="0"/>
              <a:t>请记住, Apache 配置选项之一允许您指定对 x 类型 (x =. jpg) 文件的所有请求。</a:t>
            </a:r>
            <a:r>
              <a:rPr lang="en-US" altLang="zh-CN" sz="2000" dirty="0" err="1"/>
              <a:t>Png</a:t>
            </a:r>
            <a:r>
              <a:rPr lang="en-US" altLang="zh-CN" sz="2000" dirty="0"/>
              <a:t>, ...)不能通过</a:t>
            </a:r>
            <a:r>
              <a:rPr lang="en-US" altLang="zh-CN" sz="2000" dirty="0" err="1"/>
              <a:t>MMapFile</a:t>
            </a:r>
            <a:r>
              <a:rPr lang="en-US" altLang="zh-CN" sz="2000" dirty="0"/>
              <a:t>缓存应定向到特定的处理程序进程, 而不是作为文件请求处理</a:t>
            </a:r>
            <a:endParaRPr lang="zh-CN" altLang="en-US" sz="2400" dirty="0"/>
          </a:p>
        </p:txBody>
      </p:sp>
      <p:sp>
        <p:nvSpPr>
          <p:cNvPr id="99332" name="灯片编号占位符 1">
            <a:extLst>
              <a:ext uri="{FF2B5EF4-FFF2-40B4-BE49-F238E27FC236}">
                <a16:creationId xmlns:a16="http://schemas.microsoft.com/office/drawing/2014/main" id="{D8E426F0-573C-42E5-89AD-EFFF9D8FD8A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62BE4508-9A3D-4421-A676-1929012F3C3A}" type="slidenum">
              <a:rPr lang="zh-CN" altLang="en-US">
                <a:solidFill>
                  <a:srgbClr val="898989"/>
                </a:solidFill>
              </a:rPr>
              <a:pPr eaLnBrk="1" hangingPunct="1"/>
              <a:t>68</a:t>
            </a:fld>
            <a:endParaRPr lang="zh-CN" altLang="en-US">
              <a:solidFill>
                <a:srgbClr val="898989"/>
              </a:solidFill>
            </a:endParaRPr>
          </a:p>
        </p:txBody>
      </p:sp>
    </p:spTree>
  </p:cSld>
  <p:clrMapOvr>
    <a:masterClrMapping/>
  </p:clrMapOvr>
</p:sld>
</file>

<file path=ppt/slides/slide6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a:extLst>
              <a:ext uri="{FF2B5EF4-FFF2-40B4-BE49-F238E27FC236}">
                <a16:creationId xmlns:a16="http://schemas.microsoft.com/office/drawing/2014/main" id="{DFC500F5-ADC2-4B44-8FC6-ACBC269BE923}"/>
              </a:ext>
            </a:extLst>
          </p:cNvPr>
          <p:cNvSpPr>
            <a:spLocks noGrp="1"/>
          </p:cNvSpPr>
          <p:nvPr>
            <p:ph type="title"/>
          </p:nvPr>
        </p:nvSpPr>
        <p:spPr>
          <a:xfrm>
            <a:off x="395288" y="-26988"/>
            <a:ext cx="7848600" cy="1143001"/>
          </a:xfrm>
        </p:spPr>
        <p:txBody>
          <a:bodyPr/>
          <a:lstStyle/>
          <a:p>
            <a:pPr/>
            <a:r>
              <a:rPr lang="en-US" altLang="zh-CN"/>
              <a:t>NoSQL 数据存储</a:t>
            </a:r>
            <a:endParaRPr lang="zh-CN" altLang="en-US"/>
          </a:p>
        </p:txBody>
      </p:sp>
      <p:sp>
        <p:nvSpPr>
          <p:cNvPr id="100355" name="内容占位符 2">
            <a:extLst>
              <a:ext uri="{FF2B5EF4-FFF2-40B4-BE49-F238E27FC236}">
                <a16:creationId xmlns:a16="http://schemas.microsoft.com/office/drawing/2014/main" id="{5884CF1A-3E1F-4DF0-BA53-CA2C3836EC5E}"/>
              </a:ext>
            </a:extLst>
          </p:cNvPr>
          <p:cNvSpPr>
            <a:spLocks noGrp="1"/>
          </p:cNvSpPr>
          <p:nvPr>
            <p:ph idx="1"/>
          </p:nvPr>
        </p:nvSpPr>
        <p:spPr/>
        <p:txBody>
          <a:bodyPr/>
          <a:lstStyle/>
          <a:p>
            <a:pPr/>
            <a:r>
              <a:rPr lang="en-US" altLang="zh-CN"/>
              <a:t>多种存储技术</a:t>
            </a:r>
          </a:p>
          <a:p>
            <a:pPr lvl="1"/>
            <a:r>
              <a:rPr lang="en-US" altLang="zh-CN"/>
              <a:t>谷歌 BigTable, 卡珊德拉</a:t>
            </a:r>
          </a:p>
          <a:p>
            <a:pPr lvl="2"/>
            <a:r>
              <a:rPr lang="en-US" altLang="zh-CN"/>
              <a:t>行和列模型 (稀疏矩阵–对于特定记录, 许多列可能为 null)</a:t>
            </a:r>
          </a:p>
          <a:p>
            <a:pPr/>
            <a:r>
              <a:rPr lang="en-US" altLang="zh-CN"/>
              <a:t>跨多个服务器拆分表</a:t>
            </a:r>
          </a:p>
          <a:p>
            <a:pPr lvl="1"/>
            <a:r>
              <a:rPr lang="en-US" altLang="zh-CN"/>
              <a:t>亚马逊 SimpleDB, CouchDB</a:t>
            </a:r>
          </a:p>
          <a:p>
            <a:pPr lvl="2"/>
            <a:r>
              <a:rPr lang="en-US" altLang="zh-CN"/>
              <a:t>存储 "文档", 创建多个索引</a:t>
            </a:r>
          </a:p>
          <a:p>
            <a:pPr/>
            <a:r>
              <a:rPr lang="en-US" altLang="zh-CN"/>
              <a:t>很少或根本不支持记录中的 "关系"</a:t>
            </a:r>
            <a:endParaRPr lang="zh-CN" altLang="en-US"/>
          </a:p>
        </p:txBody>
      </p:sp>
      <p:sp>
        <p:nvSpPr>
          <p:cNvPr id="100356" name="灯片编号占位符 1">
            <a:extLst>
              <a:ext uri="{FF2B5EF4-FFF2-40B4-BE49-F238E27FC236}">
                <a16:creationId xmlns:a16="http://schemas.microsoft.com/office/drawing/2014/main" id="{22455EFB-A37D-47E3-93AE-8E7F1443E0C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F2A05271-8F25-4A81-B3CB-F388430416C5}" type="slidenum">
              <a:rPr lang="zh-CN" altLang="en-US">
                <a:solidFill>
                  <a:srgbClr val="898989"/>
                </a:solidFill>
              </a:rPr>
              <a:pPr eaLnBrk="1" hangingPunct="1"/>
              <a:t>69</a:t>
            </a:fld>
            <a:endParaRPr lang="zh-CN" altLang="en-US">
              <a:solidFill>
                <a:srgbClr val="898989"/>
              </a:solidFill>
            </a:endParaRPr>
          </a:p>
        </p:txBody>
      </p:sp>
    </p:spTree>
  </p:cSld>
  <p:clrMapOvr>
    <a:masterClrMapping/>
  </p:clrMapOvr>
</p:sld>
</file>

<file path=ppt/slides/slide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86F7E061-FAF9-4C32-8B49-C51653A83D94}"/>
              </a:ext>
            </a:extLst>
          </p:cNvPr>
          <p:cNvSpPr>
            <a:spLocks noGrp="1"/>
          </p:cNvSpPr>
          <p:nvPr>
            <p:ph type="title"/>
          </p:nvPr>
        </p:nvSpPr>
        <p:spPr>
          <a:xfrm>
            <a:off x="395288" y="-26988"/>
            <a:ext cx="7848600" cy="1143001"/>
          </a:xfrm>
        </p:spPr>
        <p:txBody>
          <a:bodyPr/>
          <a:lstStyle/>
          <a:p>
            <a:pPr/>
            <a:r>
              <a:rPr lang="en-US" altLang="zh-CN"/>
              <a:t>简化</a:t>
            </a:r>
            <a:endParaRPr lang="zh-CN" altLang="en-US"/>
          </a:p>
        </p:txBody>
      </p:sp>
      <p:sp>
        <p:nvSpPr>
          <p:cNvPr id="36867" name="内容占位符 2">
            <a:extLst>
              <a:ext uri="{FF2B5EF4-FFF2-40B4-BE49-F238E27FC236}">
                <a16:creationId xmlns:a16="http://schemas.microsoft.com/office/drawing/2014/main" id="{33F7FA2D-82ED-46EF-9893-40F69C2FB17C}"/>
              </a:ext>
            </a:extLst>
          </p:cNvPr>
          <p:cNvSpPr>
            <a:spLocks noGrp="1"/>
          </p:cNvSpPr>
          <p:nvPr>
            <p:ph idx="1"/>
          </p:nvPr>
        </p:nvSpPr>
        <p:spPr>
          <a:xfrm>
            <a:off x="457200" y="1125538"/>
            <a:ext cx="8229600" cy="4525962"/>
          </a:xfrm>
        </p:spPr>
        <p:txBody>
          <a:bodyPr/>
          <a:lstStyle/>
          <a:p>
            <a:pPr/>
            <a:r>
              <a:rPr lang="en-US" altLang="zh-CN" sz="2800"/>
              <a:t>简化</a:t>
            </a:r>
          </a:p>
          <a:p>
            <a:pPr lvl="1"/>
            <a:r>
              <a:rPr lang="en-US" altLang="zh-CN" sz="2400"/>
              <a:t>简化范围</a:t>
            </a:r>
          </a:p>
          <a:p>
            <a:pPr lvl="2"/>
            <a:r>
              <a:rPr lang="en-US" altLang="zh-CN" sz="2000"/>
              <a:t>帕累托原则通常适用-80% 的好处从20% 的特点;确定该事项的20% 并限制范围</a:t>
            </a:r>
          </a:p>
          <a:p>
            <a:pPr lvl="1"/>
            <a:r>
              <a:rPr lang="en-US" altLang="zh-CN" sz="2400"/>
              <a:t>简化设计</a:t>
            </a:r>
          </a:p>
          <a:p>
            <a:pPr lvl="1"/>
            <a:r>
              <a:rPr lang="en-US" altLang="zh-CN" sz="2400"/>
              <a:t>简化实现</a:t>
            </a:r>
          </a:p>
          <a:p>
            <a:pPr lvl="2"/>
            <a:r>
              <a:rPr lang="en-US" altLang="zh-CN" sz="2000"/>
              <a:t>开发标准解决方案–</a:t>
            </a:r>
          </a:p>
          <a:p>
            <a:pPr lvl="3"/>
            <a:r>
              <a:rPr lang="en-US" altLang="zh-CN" sz="1800"/>
              <a:t>类库,</a:t>
            </a:r>
          </a:p>
          <a:p>
            <a:pPr lvl="3"/>
            <a:r>
              <a:rPr lang="en-US" altLang="zh-CN" sz="1800"/>
              <a:t>自动代码生成,</a:t>
            </a:r>
          </a:p>
          <a:p>
            <a:pPr lvl="3"/>
            <a:r>
              <a:rPr lang="en-US" altLang="zh-CN" sz="1800"/>
              <a:t>自动 ORM,</a:t>
            </a:r>
          </a:p>
          <a:p>
            <a:pPr lvl="3"/>
            <a:r>
              <a:rPr lang="en-US" altLang="zh-CN" sz="1800"/>
              <a:t>Web 框架 (MVC、组件、CMS、...)、</a:t>
            </a:r>
          </a:p>
          <a:p>
            <a:pPr lvl="3"/>
            <a:r>
              <a:rPr lang="en-US" altLang="zh-CN" sz="1800"/>
              <a:t>应用引擎</a:t>
            </a:r>
          </a:p>
          <a:p>
            <a:pPr lvl="3"/>
            <a:r>
              <a:rPr lang="en-US" altLang="zh-CN" sz="1800"/>
              <a:t>开源</a:t>
            </a:r>
          </a:p>
          <a:p>
            <a:pPr lvl="3"/>
            <a:r>
              <a:rPr lang="en-US" altLang="zh-CN" sz="1800"/>
              <a:t>使用服务</a:t>
            </a:r>
          </a:p>
          <a:p>
            <a:pPr lvl="4"/>
            <a:r>
              <a:rPr lang="en-US" altLang="zh-CN" sz="1800"/>
              <a:t>不要试图处理支付你的小网络公司, 转包给贝宝</a:t>
            </a:r>
          </a:p>
        </p:txBody>
      </p:sp>
      <p:sp>
        <p:nvSpPr>
          <p:cNvPr id="36868" name="灯片编号占位符 1">
            <a:extLst>
              <a:ext uri="{FF2B5EF4-FFF2-40B4-BE49-F238E27FC236}">
                <a16:creationId xmlns:a16="http://schemas.microsoft.com/office/drawing/2014/main" id="{C6B1006D-5D04-4ABF-91E5-99C83A429E5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31D833D5-0BEC-4037-B2FC-5F9E47590F56}" type="slidenum">
              <a:rPr lang="zh-CN" altLang="en-US">
                <a:solidFill>
                  <a:srgbClr val="898989"/>
                </a:solidFill>
              </a:rPr>
              <a:pPr eaLnBrk="1" hangingPunct="1"/>
              <a:t>7</a:t>
            </a:fld>
            <a:endParaRPr lang="zh-CN" altLang="en-US">
              <a:solidFill>
                <a:srgbClr val="898989"/>
              </a:solidFill>
            </a:endParaRPr>
          </a:p>
        </p:txBody>
      </p:sp>
    </p:spTree>
  </p:cSld>
  <p:clrMapOvr>
    <a:masterClrMapping/>
  </p:clrMapOvr>
</p:sld>
</file>

<file path=ppt/slides/slide7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a:extLst>
              <a:ext uri="{FF2B5EF4-FFF2-40B4-BE49-F238E27FC236}">
                <a16:creationId xmlns:a16="http://schemas.microsoft.com/office/drawing/2014/main" id="{7B2D3A4D-A019-4E1A-BEA3-A33DD1AF98BF}"/>
              </a:ext>
            </a:extLst>
          </p:cNvPr>
          <p:cNvSpPr>
            <a:spLocks noGrp="1"/>
          </p:cNvSpPr>
          <p:nvPr>
            <p:ph type="title"/>
          </p:nvPr>
        </p:nvSpPr>
        <p:spPr>
          <a:xfrm>
            <a:off x="395288" y="-26988"/>
            <a:ext cx="7848600" cy="1143001"/>
          </a:xfrm>
        </p:spPr>
        <p:txBody>
          <a:bodyPr/>
          <a:lstStyle/>
          <a:p>
            <a:pPr/>
            <a:r>
              <a:rPr lang="en-US" altLang="zh-CN"/>
              <a:t>Nosql</a:t>
            </a:r>
            <a:endParaRPr lang="zh-CN" altLang="en-US"/>
          </a:p>
        </p:txBody>
      </p:sp>
      <p:sp>
        <p:nvSpPr>
          <p:cNvPr id="101379" name="内容占位符 2">
            <a:extLst>
              <a:ext uri="{FF2B5EF4-FFF2-40B4-BE49-F238E27FC236}">
                <a16:creationId xmlns:a16="http://schemas.microsoft.com/office/drawing/2014/main" id="{B32EEE85-6CB5-4534-8A13-EC17A51A59FE}"/>
              </a:ext>
            </a:extLst>
          </p:cNvPr>
          <p:cNvSpPr>
            <a:spLocks noGrp="1"/>
          </p:cNvSpPr>
          <p:nvPr>
            <p:ph idx="1"/>
          </p:nvPr>
        </p:nvSpPr>
        <p:spPr/>
        <p:txBody>
          <a:bodyPr/>
          <a:lstStyle/>
          <a:p>
            <a:pPr/>
            <a:r>
              <a:rPr lang="en-US" altLang="zh-CN"/>
              <a:t>可能会明显优于关系数据库的数据增长, 可能需要被搜索受不同的条件, 但不经常更新</a:t>
            </a:r>
          </a:p>
          <a:p>
            <a:pPr lvl="1"/>
            <a:r>
              <a:rPr lang="en-US" altLang="zh-CN"/>
              <a:t>从日志中考虑记录之类的事情</a:t>
            </a:r>
          </a:p>
          <a:p>
            <a:pPr lvl="2"/>
            <a:r>
              <a:rPr lang="en-US" altLang="zh-CN"/>
              <a:t>每个都是完整的 (没有 "相关" 数据)</a:t>
            </a:r>
          </a:p>
          <a:p>
            <a:pPr lvl="2"/>
            <a:r>
              <a:rPr lang="en-US" altLang="zh-CN"/>
              <a:t>没有更新过</a:t>
            </a:r>
          </a:p>
          <a:p>
            <a:pPr lvl="2"/>
            <a:r>
              <a:rPr lang="en-US" altLang="zh-CN"/>
              <a:t>需要大量搜索来识别组成会话的记录、通过网站跟踪路径等。</a:t>
            </a:r>
            <a:endParaRPr lang="zh-CN" altLang="en-US"/>
          </a:p>
        </p:txBody>
      </p:sp>
      <p:sp>
        <p:nvSpPr>
          <p:cNvPr id="101380" name="灯片编号占位符 1">
            <a:extLst>
              <a:ext uri="{FF2B5EF4-FFF2-40B4-BE49-F238E27FC236}">
                <a16:creationId xmlns:a16="http://schemas.microsoft.com/office/drawing/2014/main" id="{91C4AD8B-7947-4D0B-B318-E6D1848C71B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A53A9E3-F693-46F7-B210-13F779F31222}" type="slidenum">
              <a:rPr lang="zh-CN" altLang="en-US">
                <a:solidFill>
                  <a:srgbClr val="898989"/>
                </a:solidFill>
              </a:rPr>
              <a:pPr eaLnBrk="1" hangingPunct="1"/>
              <a:t>70</a:t>
            </a:fld>
            <a:endParaRPr lang="zh-CN" altLang="en-US">
              <a:solidFill>
                <a:srgbClr val="898989"/>
              </a:solidFill>
            </a:endParaRPr>
          </a:p>
        </p:txBody>
      </p:sp>
    </p:spTree>
  </p:cSld>
  <p:clrMapOvr>
    <a:masterClrMapping/>
  </p:clrMapOvr>
</p:sld>
</file>

<file path=ppt/slides/slide7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a:extLst>
              <a:ext uri="{FF2B5EF4-FFF2-40B4-BE49-F238E27FC236}">
                <a16:creationId xmlns:a16="http://schemas.microsoft.com/office/drawing/2014/main" id="{A01C9653-611C-4AE1-8791-D572FACE0EB6}"/>
              </a:ext>
            </a:extLst>
          </p:cNvPr>
          <p:cNvSpPr>
            <a:spLocks noGrp="1"/>
          </p:cNvSpPr>
          <p:nvPr>
            <p:ph type="title"/>
          </p:nvPr>
        </p:nvSpPr>
        <p:spPr>
          <a:xfrm>
            <a:off x="395288" y="-26988"/>
            <a:ext cx="7848600" cy="1143001"/>
          </a:xfrm>
        </p:spPr>
        <p:txBody>
          <a:bodyPr/>
          <a:lstStyle/>
          <a:p>
            <a:pPr/>
            <a:r>
              <a:rPr lang="en-US" altLang="zh-CN"/>
              <a:t>状态数据</a:t>
            </a:r>
            <a:endParaRPr lang="zh-CN" altLang="en-US"/>
          </a:p>
        </p:txBody>
      </p:sp>
      <p:sp>
        <p:nvSpPr>
          <p:cNvPr id="102403" name="内容占位符 2">
            <a:extLst>
              <a:ext uri="{FF2B5EF4-FFF2-40B4-BE49-F238E27FC236}">
                <a16:creationId xmlns:a16="http://schemas.microsoft.com/office/drawing/2014/main" id="{773BE372-9AA0-4992-AEC3-0137718540A7}"/>
              </a:ext>
            </a:extLst>
          </p:cNvPr>
          <p:cNvSpPr>
            <a:spLocks noGrp="1"/>
          </p:cNvSpPr>
          <p:nvPr>
            <p:ph idx="1"/>
          </p:nvPr>
        </p:nvSpPr>
        <p:spPr/>
        <p:txBody>
          <a:bodyPr/>
          <a:lstStyle/>
          <a:p>
            <a:pPr marL="0" indent="0" algn="ctr">
              <a:buFont typeface="Arial" panose="020B0604020202020204" pitchFamily="34" charset="0"/>
              <a:buNone/>
            </a:pPr>
            <a:r>
              <a:rPr lang="en-US" altLang="zh-CN"/>
              <a:t>如果服务器不需要维护状态, 则扩展服务更容易。</a:t>
            </a:r>
            <a:endParaRPr lang="zh-CN" altLang="en-US"/>
          </a:p>
        </p:txBody>
      </p:sp>
      <p:sp>
        <p:nvSpPr>
          <p:cNvPr id="102404" name="灯片编号占位符 1">
            <a:extLst>
              <a:ext uri="{FF2B5EF4-FFF2-40B4-BE49-F238E27FC236}">
                <a16:creationId xmlns:a16="http://schemas.microsoft.com/office/drawing/2014/main" id="{40024BCA-BB53-43E3-95DE-BEE7514A6B3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A900C08F-CC65-4BBC-B148-760C8B260D47}" type="slidenum">
              <a:rPr lang="zh-CN" altLang="en-US">
                <a:solidFill>
                  <a:srgbClr val="898989"/>
                </a:solidFill>
              </a:rPr>
              <a:pPr eaLnBrk="1" hangingPunct="1"/>
              <a:t>71</a:t>
            </a:fld>
            <a:endParaRPr lang="zh-CN" altLang="en-US">
              <a:solidFill>
                <a:srgbClr val="898989"/>
              </a:solidFill>
            </a:endParaRPr>
          </a:p>
        </p:txBody>
      </p:sp>
    </p:spTree>
  </p:cSld>
  <p:clrMapOvr>
    <a:masterClrMapping/>
  </p:clrMapOvr>
</p:sld>
</file>

<file path=ppt/slides/slide7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a:extLst>
              <a:ext uri="{FF2B5EF4-FFF2-40B4-BE49-F238E27FC236}">
                <a16:creationId xmlns:a16="http://schemas.microsoft.com/office/drawing/2014/main" id="{C446B58A-F8F3-4989-A9B4-E484255EF34A}"/>
              </a:ext>
            </a:extLst>
          </p:cNvPr>
          <p:cNvSpPr>
            <a:spLocks noGrp="1"/>
          </p:cNvSpPr>
          <p:nvPr>
            <p:ph type="title"/>
          </p:nvPr>
        </p:nvSpPr>
        <p:spPr>
          <a:xfrm>
            <a:off x="395288" y="-26988"/>
            <a:ext cx="7848600" cy="1143001"/>
          </a:xfrm>
        </p:spPr>
        <p:txBody>
          <a:bodyPr/>
          <a:lstStyle/>
          <a:p>
            <a:pPr/>
            <a:r>
              <a:rPr lang="en-US" altLang="zh-CN"/>
              <a:t>状态</a:t>
            </a:r>
            <a:endParaRPr lang="zh-CN" altLang="en-US"/>
          </a:p>
        </p:txBody>
      </p:sp>
      <p:sp>
        <p:nvSpPr>
          <p:cNvPr id="103427" name="内容占位符 2">
            <a:extLst>
              <a:ext uri="{FF2B5EF4-FFF2-40B4-BE49-F238E27FC236}">
                <a16:creationId xmlns:a16="http://schemas.microsoft.com/office/drawing/2014/main" id="{55FC0B71-7CE8-422A-8DF2-9FB619F54A15}"/>
              </a:ext>
            </a:extLst>
          </p:cNvPr>
          <p:cNvSpPr>
            <a:spLocks noGrp="1"/>
          </p:cNvSpPr>
          <p:nvPr>
            <p:ph idx="1"/>
          </p:nvPr>
        </p:nvSpPr>
        <p:spPr/>
        <p:txBody>
          <a:bodyPr/>
          <a:lstStyle/>
          <a:p>
            <a:pPr/>
            <a:r>
              <a:rPr lang="en-US" altLang="zh-CN"/>
              <a:t>在许多应用程序中, 状态数据是必需的</a:t>
            </a:r>
          </a:p>
          <a:p>
            <a:pPr lvl="1"/>
            <a:r>
              <a:rPr lang="en-US" altLang="zh-CN"/>
              <a:t>个性化数据</a:t>
            </a:r>
          </a:p>
          <a:p>
            <a:pPr lvl="2"/>
            <a:r>
              <a:rPr lang="en-US" altLang="zh-CN"/>
              <a:t>例如</a:t>
            </a:r>
          </a:p>
          <a:p>
            <a:pPr lvl="3"/>
            <a:r>
              <a:rPr lang="en-US" altLang="zh-CN"/>
              <a:t>亚马逊的 "你今天看过的产品"</a:t>
            </a:r>
          </a:p>
          <a:p>
            <a:pPr lvl="3"/>
            <a:r>
              <a:rPr lang="en-US" altLang="zh-CN"/>
              <a:t>Facebook 设置等</a:t>
            </a:r>
          </a:p>
          <a:p>
            <a:pPr lvl="1"/>
            <a:r>
              <a:rPr lang="en-US" altLang="zh-CN"/>
              <a:t>"购物车"</a:t>
            </a:r>
          </a:p>
          <a:p>
            <a:pPr lvl="1"/>
            <a:r>
              <a:rPr lang="en-US" altLang="zh-CN"/>
              <a:t>...</a:t>
            </a:r>
            <a:endParaRPr lang="zh-CN" altLang="en-US"/>
          </a:p>
        </p:txBody>
      </p:sp>
      <p:sp>
        <p:nvSpPr>
          <p:cNvPr id="103428" name="灯片编号占位符 1">
            <a:extLst>
              <a:ext uri="{FF2B5EF4-FFF2-40B4-BE49-F238E27FC236}">
                <a16:creationId xmlns:a16="http://schemas.microsoft.com/office/drawing/2014/main" id="{8B7C3441-0E06-4A48-9F2F-237166C32F2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830B75B2-A2EF-4869-9DAF-B1CD24B7E8B1}" type="slidenum">
              <a:rPr lang="zh-CN" altLang="en-US">
                <a:solidFill>
                  <a:srgbClr val="898989"/>
                </a:solidFill>
              </a:rPr>
              <a:pPr eaLnBrk="1" hangingPunct="1"/>
              <a:t>72</a:t>
            </a:fld>
            <a:endParaRPr lang="zh-CN" altLang="en-US">
              <a:solidFill>
                <a:srgbClr val="898989"/>
              </a:solidFill>
            </a:endParaRPr>
          </a:p>
        </p:txBody>
      </p:sp>
    </p:spTree>
  </p:cSld>
  <p:clrMapOvr>
    <a:masterClrMapping/>
  </p:clrMapOvr>
</p:sld>
</file>

<file path=ppt/slides/slide7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a:extLst>
              <a:ext uri="{FF2B5EF4-FFF2-40B4-BE49-F238E27FC236}">
                <a16:creationId xmlns:a16="http://schemas.microsoft.com/office/drawing/2014/main" id="{1DEE9EB3-9B45-4CFB-8706-436675A0F41F}"/>
              </a:ext>
            </a:extLst>
          </p:cNvPr>
          <p:cNvSpPr>
            <a:spLocks noGrp="1"/>
          </p:cNvSpPr>
          <p:nvPr>
            <p:ph type="title"/>
          </p:nvPr>
        </p:nvSpPr>
        <p:spPr>
          <a:xfrm>
            <a:off x="395288" y="-26988"/>
            <a:ext cx="7848600" cy="1143001"/>
          </a:xfrm>
        </p:spPr>
        <p:txBody>
          <a:bodyPr/>
          <a:lstStyle/>
          <a:p>
            <a:pPr/>
            <a:r>
              <a:rPr lang="en-US" altLang="zh-CN"/>
              <a:t>存储状态数据</a:t>
            </a:r>
            <a:endParaRPr lang="zh-CN" altLang="en-US"/>
          </a:p>
        </p:txBody>
      </p:sp>
      <p:sp>
        <p:nvSpPr>
          <p:cNvPr id="104451" name="内容占位符 2">
            <a:extLst>
              <a:ext uri="{FF2B5EF4-FFF2-40B4-BE49-F238E27FC236}">
                <a16:creationId xmlns:a16="http://schemas.microsoft.com/office/drawing/2014/main" id="{BACBCEBC-46F5-4E48-B017-194021C35450}"/>
              </a:ext>
            </a:extLst>
          </p:cNvPr>
          <p:cNvSpPr>
            <a:spLocks noGrp="1"/>
          </p:cNvSpPr>
          <p:nvPr>
            <p:ph idx="1"/>
          </p:nvPr>
        </p:nvSpPr>
        <p:spPr/>
        <p:txBody>
          <a:bodyPr/>
          <a:lstStyle/>
          <a:p>
            <a:pPr/>
            <a:r>
              <a:rPr lang="en-US" altLang="zh-CN"/>
              <a:t>在客户端和服务器之间来回洗牌数据</a:t>
            </a:r>
          </a:p>
          <a:p>
            <a:pPr lvl="1"/>
            <a:r>
              <a:rPr lang="en-US" altLang="zh-CN"/>
              <a:t>客户端在需要时有效地存储状态并将其还原到服务器中</a:t>
            </a:r>
          </a:p>
          <a:p>
            <a:pPr/>
            <a:r>
              <a:rPr lang="en-US" altLang="zh-CN"/>
              <a:t>在客户端中保存数据</a:t>
            </a:r>
          </a:p>
          <a:p>
            <a:pPr lvl="1"/>
            <a:r>
              <a:rPr lang="en-US" altLang="zh-CN"/>
              <a:t>现在更实用的 LocalStorage 和 AJAX-可以使用它的许多 "个性化" 数据</a:t>
            </a:r>
          </a:p>
          <a:p>
            <a:pPr/>
            <a:r>
              <a:rPr lang="en-US" altLang="zh-CN"/>
              <a:t>在服务器中保存数据</a:t>
            </a:r>
          </a:p>
          <a:p>
            <a:pPr lvl="1"/>
            <a:r>
              <a:rPr lang="en-US" altLang="zh-CN"/>
              <a:t>由客户端的会话密钥键控</a:t>
            </a:r>
            <a:endParaRPr lang="zh-CN" altLang="en-US"/>
          </a:p>
        </p:txBody>
      </p:sp>
      <p:sp>
        <p:nvSpPr>
          <p:cNvPr id="104452" name="灯片编号占位符 1">
            <a:extLst>
              <a:ext uri="{FF2B5EF4-FFF2-40B4-BE49-F238E27FC236}">
                <a16:creationId xmlns:a16="http://schemas.microsoft.com/office/drawing/2014/main" id="{DE9558AE-6A34-4C94-A5BE-EAFB0041246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17E7546-3F25-42F6-BBE3-71B050755406}" type="slidenum">
              <a:rPr lang="zh-CN" altLang="en-US">
                <a:solidFill>
                  <a:srgbClr val="898989"/>
                </a:solidFill>
              </a:rPr>
              <a:pPr eaLnBrk="1" hangingPunct="1"/>
              <a:t>73</a:t>
            </a:fld>
            <a:endParaRPr lang="zh-CN" altLang="en-US">
              <a:solidFill>
                <a:srgbClr val="898989"/>
              </a:solidFill>
            </a:endParaRPr>
          </a:p>
        </p:txBody>
      </p:sp>
    </p:spTree>
  </p:cSld>
  <p:clrMapOvr>
    <a:masterClrMapping/>
  </p:clrMapOvr>
</p:sld>
</file>

<file path=ppt/slides/slide7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a:extLst>
              <a:ext uri="{FF2B5EF4-FFF2-40B4-BE49-F238E27FC236}">
                <a16:creationId xmlns:a16="http://schemas.microsoft.com/office/drawing/2014/main" id="{0837C1C9-D4B4-4071-8DFF-A4652097B3A1}"/>
              </a:ext>
            </a:extLst>
          </p:cNvPr>
          <p:cNvSpPr>
            <a:spLocks noGrp="1"/>
          </p:cNvSpPr>
          <p:nvPr>
            <p:ph type="title"/>
          </p:nvPr>
        </p:nvSpPr>
        <p:spPr>
          <a:xfrm>
            <a:off x="395288" y="-26988"/>
            <a:ext cx="7848600" cy="1143001"/>
          </a:xfrm>
        </p:spPr>
        <p:txBody>
          <a:bodyPr/>
          <a:lstStyle/>
          <a:p>
            <a:pPr/>
            <a:r>
              <a:rPr lang="en-US" altLang="zh-CN"/>
              <a:t>洗牌数据</a:t>
            </a:r>
            <a:endParaRPr lang="zh-CN" altLang="en-US"/>
          </a:p>
        </p:txBody>
      </p:sp>
      <p:sp>
        <p:nvSpPr>
          <p:cNvPr id="105475" name="内容占位符 2">
            <a:extLst>
              <a:ext uri="{FF2B5EF4-FFF2-40B4-BE49-F238E27FC236}">
                <a16:creationId xmlns:a16="http://schemas.microsoft.com/office/drawing/2014/main" id="{EBE056A5-5A9E-43FE-BD04-5224B20B52DF}"/>
              </a:ext>
            </a:extLst>
          </p:cNvPr>
          <p:cNvSpPr>
            <a:spLocks noGrp="1"/>
          </p:cNvSpPr>
          <p:nvPr>
            <p:ph idx="1"/>
          </p:nvPr>
        </p:nvSpPr>
        <p:spPr/>
        <p:txBody>
          <a:bodyPr/>
          <a:lstStyle/>
          <a:p>
            <a:pPr/>
            <a:r>
              <a:rPr lang="en-US" altLang="zh-CN"/>
              <a:t>饼干</a:t>
            </a:r>
          </a:p>
          <a:p>
            <a:pPr lvl="1"/>
            <a:r>
              <a:rPr lang="en-US" altLang="zh-CN"/>
              <a:t>每站点20个 cookie</a:t>
            </a:r>
          </a:p>
          <a:p>
            <a:pPr lvl="1"/>
            <a:r>
              <a:rPr lang="en-US" altLang="zh-CN"/>
              <a:t>4Kb 每个 cookie</a:t>
            </a:r>
          </a:p>
          <a:p>
            <a:pPr lvl="1"/>
            <a:r>
              <a:rPr lang="en-US" altLang="zh-CN"/>
              <a:t>随后续请求返回</a:t>
            </a:r>
          </a:p>
          <a:p>
            <a:pPr lvl="2"/>
            <a:r>
              <a:rPr lang="en-US" altLang="zh-CN"/>
              <a:t>使用 "路径" 规范, 因此只在请求服务器执行代码时返回, 而不是与其他请求 (如 "获取 mystyle") 一起返回。</a:t>
            </a:r>
            <a:endParaRPr lang="zh-CN" altLang="en-US"/>
          </a:p>
        </p:txBody>
      </p:sp>
      <p:sp>
        <p:nvSpPr>
          <p:cNvPr id="105476" name="灯片编号占位符 1">
            <a:extLst>
              <a:ext uri="{FF2B5EF4-FFF2-40B4-BE49-F238E27FC236}">
                <a16:creationId xmlns:a16="http://schemas.microsoft.com/office/drawing/2014/main" id="{C75EF4E2-4DE4-43CF-B48D-F464375F148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6CCA1D4E-7F1F-465A-A4E5-8D149B64D75C}" type="slidenum">
              <a:rPr lang="zh-CN" altLang="en-US">
                <a:solidFill>
                  <a:srgbClr val="898989"/>
                </a:solidFill>
              </a:rPr>
              <a:pPr eaLnBrk="1" hangingPunct="1"/>
              <a:t>74</a:t>
            </a:fld>
            <a:endParaRPr lang="zh-CN" altLang="en-US">
              <a:solidFill>
                <a:srgbClr val="898989"/>
              </a:solidFill>
            </a:endParaRPr>
          </a:p>
        </p:txBody>
      </p:sp>
    </p:spTree>
  </p:cSld>
  <p:clrMapOvr>
    <a:masterClrMapping/>
  </p:clrMapOvr>
</p:sld>
</file>

<file path=ppt/slides/slide7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a:extLst>
              <a:ext uri="{FF2B5EF4-FFF2-40B4-BE49-F238E27FC236}">
                <a16:creationId xmlns:a16="http://schemas.microsoft.com/office/drawing/2014/main" id="{13883538-02D7-4EDE-9B45-FA5903DAFEF4}"/>
              </a:ext>
            </a:extLst>
          </p:cNvPr>
          <p:cNvSpPr>
            <a:spLocks noGrp="1"/>
          </p:cNvSpPr>
          <p:nvPr>
            <p:ph type="title"/>
          </p:nvPr>
        </p:nvSpPr>
        <p:spPr>
          <a:xfrm>
            <a:off x="395288" y="-26988"/>
            <a:ext cx="7848600" cy="1143001"/>
          </a:xfrm>
        </p:spPr>
        <p:txBody>
          <a:bodyPr/>
          <a:lstStyle/>
          <a:p>
            <a:pPr/>
            <a:r>
              <a:rPr lang="en-US" altLang="zh-CN"/>
              <a:t>饼干的麻烦</a:t>
            </a:r>
            <a:endParaRPr lang="zh-CN" altLang="en-US"/>
          </a:p>
        </p:txBody>
      </p:sp>
      <p:sp>
        <p:nvSpPr>
          <p:cNvPr id="106499" name="内容占位符 2">
            <a:extLst>
              <a:ext uri="{FF2B5EF4-FFF2-40B4-BE49-F238E27FC236}">
                <a16:creationId xmlns:a16="http://schemas.microsoft.com/office/drawing/2014/main" id="{1C51A5AB-1526-4679-8830-C64FFD70A362}"/>
              </a:ext>
            </a:extLst>
          </p:cNvPr>
          <p:cNvSpPr>
            <a:spLocks noGrp="1"/>
          </p:cNvSpPr>
          <p:nvPr>
            <p:ph idx="1"/>
          </p:nvPr>
        </p:nvSpPr>
        <p:spPr/>
        <p:txBody>
          <a:bodyPr/>
          <a:lstStyle/>
          <a:p>
            <a:pPr/>
            <a:r>
              <a:rPr lang="en-US" altLang="zh-CN"/>
              <a:t>首先, 每个请求/响应都来回传输。</a:t>
            </a:r>
          </a:p>
          <a:p>
            <a:pPr lvl="1"/>
            <a:r>
              <a:rPr lang="en-US" altLang="zh-CN"/>
              <a:t>Cookie 传输 (80Kb) 将减慢所有请求和响应的交换</a:t>
            </a:r>
          </a:p>
          <a:p>
            <a:pPr/>
            <a:r>
              <a:rPr lang="en-US" altLang="zh-CN"/>
              <a:t>其次</a:t>
            </a:r>
          </a:p>
          <a:p>
            <a:pPr lvl="1"/>
            <a:r>
              <a:rPr lang="en-US" altLang="zh-CN"/>
              <a:t>暴露的数据</a:t>
            </a:r>
          </a:p>
          <a:p>
            <a:pPr lvl="2"/>
            <a:r>
              <a:rPr lang="en-US" altLang="zh-CN"/>
              <a:t>劫持</a:t>
            </a:r>
          </a:p>
          <a:p>
            <a:pPr lvl="2"/>
            <a:r>
              <a:rPr lang="en-US" altLang="zh-CN"/>
              <a:t>调戏</a:t>
            </a:r>
          </a:p>
          <a:p>
            <a:pPr lvl="2"/>
            <a:r>
              <a:rPr lang="en-US" altLang="zh-CN"/>
              <a:t>...</a:t>
            </a:r>
            <a:endParaRPr lang="zh-CN" altLang="en-US"/>
          </a:p>
        </p:txBody>
      </p:sp>
      <p:sp>
        <p:nvSpPr>
          <p:cNvPr id="106500" name="灯片编号占位符 1">
            <a:extLst>
              <a:ext uri="{FF2B5EF4-FFF2-40B4-BE49-F238E27FC236}">
                <a16:creationId xmlns:a16="http://schemas.microsoft.com/office/drawing/2014/main" id="{C275CAF2-82F1-4A99-91FE-4800214ABB3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265BAC08-55AB-473A-92CD-3D5CA4FBD690}" type="slidenum">
              <a:rPr lang="zh-CN" altLang="en-US">
                <a:solidFill>
                  <a:srgbClr val="898989"/>
                </a:solidFill>
              </a:rPr>
              <a:pPr eaLnBrk="1" hangingPunct="1"/>
              <a:t>75</a:t>
            </a:fld>
            <a:endParaRPr lang="zh-CN" altLang="en-US">
              <a:solidFill>
                <a:srgbClr val="898989"/>
              </a:solidFill>
            </a:endParaRPr>
          </a:p>
        </p:txBody>
      </p:sp>
    </p:spTree>
  </p:cSld>
  <p:clrMapOvr>
    <a:masterClrMapping/>
  </p:clrMapOvr>
</p:sld>
</file>

<file path=ppt/slides/slide7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a:extLst>
              <a:ext uri="{FF2B5EF4-FFF2-40B4-BE49-F238E27FC236}">
                <a16:creationId xmlns:a16="http://schemas.microsoft.com/office/drawing/2014/main" id="{B249CEAD-45DB-4DB2-ADC4-BF3F02FE0424}"/>
              </a:ext>
            </a:extLst>
          </p:cNvPr>
          <p:cNvSpPr>
            <a:spLocks noGrp="1"/>
          </p:cNvSpPr>
          <p:nvPr>
            <p:ph type="title"/>
          </p:nvPr>
        </p:nvSpPr>
        <p:spPr>
          <a:xfrm>
            <a:off x="395288" y="-26988"/>
            <a:ext cx="7848600" cy="1143001"/>
          </a:xfrm>
        </p:spPr>
        <p:txBody>
          <a:bodyPr/>
          <a:lstStyle/>
          <a:p>
            <a:pPr/>
            <a:r>
              <a:rPr lang="en-US" altLang="zh-CN"/>
              <a:t>你说 "加密饼干"</a:t>
            </a:r>
            <a:endParaRPr lang="zh-CN" altLang="en-US"/>
          </a:p>
        </p:txBody>
      </p:sp>
      <p:sp>
        <p:nvSpPr>
          <p:cNvPr id="107523" name="内容占位符 2">
            <a:extLst>
              <a:ext uri="{FF2B5EF4-FFF2-40B4-BE49-F238E27FC236}">
                <a16:creationId xmlns:a16="http://schemas.microsoft.com/office/drawing/2014/main" id="{D89811EF-23EB-42A8-8AA3-AC6A0CC3DEB0}"/>
              </a:ext>
            </a:extLst>
          </p:cNvPr>
          <p:cNvSpPr>
            <a:spLocks noGrp="1"/>
          </p:cNvSpPr>
          <p:nvPr>
            <p:ph idx="1"/>
          </p:nvPr>
        </p:nvSpPr>
        <p:spPr/>
        <p:txBody>
          <a:bodyPr/>
          <a:lstStyle/>
          <a:p>
            <a:pPr/>
            <a:r>
              <a:rPr lang="en-US" altLang="zh-CN" sz="2800"/>
              <a:t>什么钥匙？</a:t>
            </a:r>
          </a:p>
          <a:p>
            <a:pPr lvl="1"/>
            <a:r>
              <a:rPr lang="en-US" altLang="zh-CN" sz="2400"/>
              <a:t>服务器必须解密 cookie 才能返回状态数据。</a:t>
            </a:r>
          </a:p>
          <a:p>
            <a:pPr lvl="2"/>
            <a:r>
              <a:rPr lang="en-US" altLang="zh-CN" sz="2000"/>
              <a:t>不要依靠 "默默无闻" 的 "安全", 黑客可能会猜测您使用的加密算法, 只需要密钥</a:t>
            </a:r>
          </a:p>
          <a:p>
            <a:pPr lvl="1"/>
            <a:r>
              <a:rPr lang="en-US" altLang="zh-CN" sz="2400"/>
              <a:t>不应该总是使用相同的密钥</a:t>
            </a:r>
          </a:p>
          <a:p>
            <a:pPr lvl="2"/>
            <a:r>
              <a:rPr lang="en-US" altLang="zh-CN" sz="2000"/>
              <a:t>如果一个密钥用于大量的通信, 就可能会有大量的解密攻击。</a:t>
            </a:r>
          </a:p>
          <a:p>
            <a:pPr lvl="3"/>
            <a:r>
              <a:rPr lang="en-US" altLang="zh-CN" sz="1800"/>
              <a:t>黑客可以得到一些饼干设置一个非常好的想法的内容 ("</a:t>
            </a:r>
            <a:r>
              <a:rPr lang="en-US" altLang="zh-CN" sz="1800" i="1"/>
              <a:t>Iput 书与国际标准书号0‐123‐432678到我的购物车, 得到这个有状态的曲奇;我把 CD 与 id..。...</a:t>
            </a:r>
            <a:r>
              <a:rPr lang="en-US" altLang="zh-CN" sz="1800"/>
              <a:t>")</a:t>
            </a:r>
          </a:p>
          <a:p>
            <a:pPr lvl="3"/>
            <a:r>
              <a:rPr lang="en-US" altLang="zh-CN" sz="1800"/>
              <a:t>黑客运行 brute‐force 攻击并获取密钥</a:t>
            </a:r>
          </a:p>
          <a:p>
            <a:pPr lvl="2"/>
            <a:r>
              <a:rPr lang="en-US" altLang="zh-CN" sz="2000"/>
              <a:t>如果你对每个人都使用相同的密钥, 黑客就赢了。</a:t>
            </a:r>
          </a:p>
          <a:p>
            <a:pPr lvl="1"/>
            <a:r>
              <a:rPr lang="en-US" altLang="zh-CN" sz="2400"/>
              <a:t>所以一个单独的键</a:t>
            </a:r>
          </a:p>
          <a:p>
            <a:pPr lvl="2"/>
            <a:r>
              <a:rPr lang="en-US" altLang="zh-CN" sz="2000"/>
              <a:t>谁记得钥匙？它的状态数据!!</a:t>
            </a:r>
            <a:endParaRPr lang="zh-CN" altLang="en-US" sz="2000"/>
          </a:p>
        </p:txBody>
      </p:sp>
      <p:sp>
        <p:nvSpPr>
          <p:cNvPr id="107524" name="灯片编号占位符 1">
            <a:extLst>
              <a:ext uri="{FF2B5EF4-FFF2-40B4-BE49-F238E27FC236}">
                <a16:creationId xmlns:a16="http://schemas.microsoft.com/office/drawing/2014/main" id="{91C0510A-E163-4F1D-890A-9330D7FEC1C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43D9A393-59D9-47B2-B892-C1D8CE3BCD33}" type="slidenum">
              <a:rPr lang="zh-CN" altLang="en-US">
                <a:solidFill>
                  <a:srgbClr val="898989"/>
                </a:solidFill>
              </a:rPr>
              <a:pPr eaLnBrk="1" hangingPunct="1"/>
              <a:t>76</a:t>
            </a:fld>
            <a:endParaRPr lang="zh-CN" altLang="en-US">
              <a:solidFill>
                <a:srgbClr val="898989"/>
              </a:solidFill>
            </a:endParaRPr>
          </a:p>
        </p:txBody>
      </p:sp>
    </p:spTree>
  </p:cSld>
  <p:clrMapOvr>
    <a:masterClrMapping/>
  </p:clrMapOvr>
</p:sld>
</file>

<file path=ppt/slides/slide7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a:extLst>
              <a:ext uri="{FF2B5EF4-FFF2-40B4-BE49-F238E27FC236}">
                <a16:creationId xmlns:a16="http://schemas.microsoft.com/office/drawing/2014/main" id="{9660F5FD-FB26-4EED-9F76-2D5B515E1A92}"/>
              </a:ext>
            </a:extLst>
          </p:cNvPr>
          <p:cNvSpPr>
            <a:spLocks noGrp="1"/>
          </p:cNvSpPr>
          <p:nvPr>
            <p:ph type="title"/>
          </p:nvPr>
        </p:nvSpPr>
        <p:spPr>
          <a:xfrm>
            <a:off x="395288" y="-26988"/>
            <a:ext cx="7848600" cy="1143001"/>
          </a:xfrm>
        </p:spPr>
        <p:txBody>
          <a:bodyPr/>
          <a:lstStyle/>
          <a:p>
            <a:pPr/>
            <a:r>
              <a:rPr lang="en-US" altLang="zh-CN"/>
              <a:t>cookie 中的关键字</a:t>
            </a:r>
            <a:endParaRPr lang="zh-CN" altLang="en-US"/>
          </a:p>
        </p:txBody>
      </p:sp>
      <p:sp>
        <p:nvSpPr>
          <p:cNvPr id="108547" name="内容占位符 2">
            <a:extLst>
              <a:ext uri="{FF2B5EF4-FFF2-40B4-BE49-F238E27FC236}">
                <a16:creationId xmlns:a16="http://schemas.microsoft.com/office/drawing/2014/main" id="{3164D7BD-5907-4A82-8DA5-1B142D84FC1A}"/>
              </a:ext>
            </a:extLst>
          </p:cNvPr>
          <p:cNvSpPr>
            <a:spLocks noGrp="1"/>
          </p:cNvSpPr>
          <p:nvPr>
            <p:ph idx="1"/>
          </p:nvPr>
        </p:nvSpPr>
        <p:spPr/>
        <p:txBody>
          <a:bodyPr/>
          <a:lstStyle/>
          <a:p>
            <a:pPr/>
            <a:r>
              <a:rPr lang="en-US" altLang="zh-CN" sz="2400"/>
              <a:t>可能的战略</a:t>
            </a:r>
          </a:p>
          <a:p>
            <a:pPr lvl="1"/>
            <a:r>
              <a:rPr lang="en-US" altLang="zh-CN" sz="2000"/>
              <a:t>使用 cookie 保存表示加密密钥的值</a:t>
            </a:r>
          </a:p>
          <a:p>
            <a:pPr lvl="1"/>
            <a:r>
              <a:rPr lang="en-US" altLang="zh-CN" sz="2000"/>
              <a:t>密钥本身是一个快速加密/解密方案的东西, 例如 des (或一些更花哨的东西-"des +")</a:t>
            </a:r>
          </a:p>
          <a:p>
            <a:pPr lvl="1"/>
            <a:r>
              <a:rPr lang="en-US" altLang="zh-CN" sz="2000"/>
              <a:t>所有其他 cookie 都具有使用此密钥加密的 DES 值</a:t>
            </a:r>
          </a:p>
          <a:p>
            <a:pPr lvl="1"/>
            <a:r>
              <a:rPr lang="en-US" altLang="zh-CN" sz="2000"/>
              <a:t>但为密钥 cookie 发送的值本身是加密的 (使用昂贵的低速公钥/私钥加密)</a:t>
            </a:r>
          </a:p>
          <a:p>
            <a:pPr lvl="2"/>
            <a:r>
              <a:rPr lang="en-US" altLang="zh-CN" sz="1800"/>
              <a:t>为这个特定的客户机选择您的 DES 键</a:t>
            </a:r>
          </a:p>
          <a:p>
            <a:pPr lvl="2"/>
            <a:r>
              <a:rPr lang="en-US" altLang="zh-CN" sz="1800"/>
              <a:t>您使用公钥加密它并发送到客户端</a:t>
            </a:r>
          </a:p>
          <a:p>
            <a:pPr lvl="2"/>
            <a:r>
              <a:rPr lang="en-US" altLang="zh-CN" sz="1800"/>
              <a:t>在对其他 cookie 的值进行编码时使用它</a:t>
            </a:r>
          </a:p>
          <a:p>
            <a:pPr lvl="2"/>
            <a:r>
              <a:rPr lang="en-US" altLang="zh-CN" sz="1800"/>
              <a:t>后面来的饼干在随后的请求</a:t>
            </a:r>
          </a:p>
          <a:p>
            <a:pPr lvl="2"/>
            <a:r>
              <a:rPr lang="en-US" altLang="zh-CN" sz="1800"/>
              <a:t>您用私钥解密密钥 cookie 的值, 以返回 DES + 密钥 (在此期间您已经忘记了)</a:t>
            </a:r>
          </a:p>
          <a:p>
            <a:pPr lvl="2"/>
            <a:r>
              <a:rPr lang="en-US" altLang="zh-CN" sz="1800"/>
              <a:t>现在, 您可以解密其他 cookie</a:t>
            </a:r>
            <a:endParaRPr lang="zh-CN" altLang="en-US" sz="1800"/>
          </a:p>
        </p:txBody>
      </p:sp>
      <p:sp>
        <p:nvSpPr>
          <p:cNvPr id="108548" name="灯片编号占位符 1">
            <a:extLst>
              <a:ext uri="{FF2B5EF4-FFF2-40B4-BE49-F238E27FC236}">
                <a16:creationId xmlns:a16="http://schemas.microsoft.com/office/drawing/2014/main" id="{4344BF49-C143-49C5-89FE-552929E5A15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50ACC16-CC98-43F2-9C52-12EECA189C4F}" type="slidenum">
              <a:rPr lang="zh-CN" altLang="en-US">
                <a:solidFill>
                  <a:srgbClr val="898989"/>
                </a:solidFill>
              </a:rPr>
              <a:pPr eaLnBrk="1" hangingPunct="1"/>
              <a:t>77</a:t>
            </a:fld>
            <a:endParaRPr lang="zh-CN" altLang="en-US">
              <a:solidFill>
                <a:srgbClr val="898989"/>
              </a:solidFill>
            </a:endParaRPr>
          </a:p>
        </p:txBody>
      </p:sp>
    </p:spTree>
  </p:cSld>
  <p:clrMapOvr>
    <a:masterClrMapping/>
  </p:clrMapOvr>
</p:sld>
</file>

<file path=ppt/slides/slide7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a:extLst>
              <a:ext uri="{FF2B5EF4-FFF2-40B4-BE49-F238E27FC236}">
                <a16:creationId xmlns:a16="http://schemas.microsoft.com/office/drawing/2014/main" id="{85D332D7-D919-4687-91C8-8F20886F580B}"/>
              </a:ext>
            </a:extLst>
          </p:cNvPr>
          <p:cNvSpPr>
            <a:spLocks noGrp="1"/>
          </p:cNvSpPr>
          <p:nvPr>
            <p:ph type="title"/>
          </p:nvPr>
        </p:nvSpPr>
        <p:spPr>
          <a:xfrm>
            <a:off x="395288" y="-26988"/>
            <a:ext cx="7848600" cy="1143001"/>
          </a:xfrm>
        </p:spPr>
        <p:txBody>
          <a:bodyPr/>
          <a:lstStyle/>
          <a:p>
            <a:pPr/>
            <a:r>
              <a:rPr lang="en-US" altLang="zh-CN"/>
              <a:t>客户端中的状态</a:t>
            </a:r>
            <a:endParaRPr lang="zh-CN" altLang="en-US"/>
          </a:p>
        </p:txBody>
      </p:sp>
      <p:sp>
        <p:nvSpPr>
          <p:cNvPr id="109571" name="内容占位符 2">
            <a:extLst>
              <a:ext uri="{FF2B5EF4-FFF2-40B4-BE49-F238E27FC236}">
                <a16:creationId xmlns:a16="http://schemas.microsoft.com/office/drawing/2014/main" id="{59B75C07-1781-441C-8E20-8B1D10E3760D}"/>
              </a:ext>
            </a:extLst>
          </p:cNvPr>
          <p:cNvSpPr>
            <a:spLocks noGrp="1"/>
          </p:cNvSpPr>
          <p:nvPr>
            <p:ph idx="1"/>
          </p:nvPr>
        </p:nvSpPr>
        <p:spPr>
          <a:xfrm>
            <a:off x="457200" y="981075"/>
            <a:ext cx="8229600" cy="4527550"/>
          </a:xfrm>
        </p:spPr>
        <p:txBody>
          <a:bodyPr/>
          <a:lstStyle/>
          <a:p>
            <a:pPr/>
            <a:r>
              <a:rPr lang="en-US" altLang="zh-CN"/>
              <a:t>LocalStorage</a:t>
            </a:r>
          </a:p>
          <a:p>
            <a:pPr lvl="1"/>
            <a:r>
              <a:rPr lang="en-US" altLang="zh-CN"/>
              <a:t>这项技术已准备好被利用</a:t>
            </a:r>
          </a:p>
          <a:p>
            <a:pPr lvl="2"/>
            <a:r>
              <a:rPr lang="en-US" altLang="zh-CN"/>
              <a:t>非常适合于真正的 "个人电脑"--</a:t>
            </a:r>
          </a:p>
          <a:p>
            <a:pPr lvl="3"/>
            <a:r>
              <a:rPr lang="fr-FR" altLang="zh-CN"/>
              <a:t>便携式平板电脑、micro‐laptops、智能手机等</a:t>
            </a:r>
          </a:p>
          <a:p>
            <a:pPr lvl="1"/>
            <a:r>
              <a:rPr lang="en-US" altLang="zh-CN"/>
              <a:t>比 cookie 更少的限制, 比 cookie 更多的存储!</a:t>
            </a:r>
          </a:p>
          <a:p>
            <a:pPr lvl="1"/>
            <a:r>
              <a:rPr lang="en-US" altLang="zh-CN"/>
              <a:t>最明显的用途–个性化数据</a:t>
            </a:r>
          </a:p>
          <a:p>
            <a:pPr lvl="1"/>
            <a:r>
              <a:rPr lang="en-US" altLang="zh-CN"/>
              <a:t>网页的 Javascript 检查本地存储</a:t>
            </a:r>
          </a:p>
          <a:p>
            <a:pPr lvl="2"/>
            <a:r>
              <a:rPr lang="en-US" altLang="zh-CN"/>
              <a:t>然后可以做的事情</a:t>
            </a:r>
          </a:p>
          <a:p>
            <a:pPr lvl="3"/>
            <a:r>
              <a:rPr lang="en-US" altLang="zh-CN"/>
              <a:t>如初始化 (某些) 表单字段随后显示</a:t>
            </a:r>
          </a:p>
          <a:p>
            <a:pPr lvl="3"/>
            <a:r>
              <a:rPr lang="en-US" altLang="zh-CN"/>
              <a:t>发送 AJAX 请求, 以了解以前对客户端感兴趣的主题的最新信息-可在 side‐bars 中格式化和显示的信息</a:t>
            </a:r>
            <a:endParaRPr lang="zh-CN" altLang="en-US"/>
          </a:p>
        </p:txBody>
      </p:sp>
      <p:sp>
        <p:nvSpPr>
          <p:cNvPr id="109572" name="灯片编号占位符 1">
            <a:extLst>
              <a:ext uri="{FF2B5EF4-FFF2-40B4-BE49-F238E27FC236}">
                <a16:creationId xmlns:a16="http://schemas.microsoft.com/office/drawing/2014/main" id="{6A03F02D-F4AC-4E8B-904A-3B03F32C33E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51F69F55-AC93-4F72-BEC0-F3A18AA0BC52}" type="slidenum">
              <a:rPr lang="zh-CN" altLang="en-US">
                <a:solidFill>
                  <a:srgbClr val="898989"/>
                </a:solidFill>
              </a:rPr>
              <a:pPr eaLnBrk="1" hangingPunct="1"/>
              <a:t>78</a:t>
            </a:fld>
            <a:endParaRPr lang="zh-CN" altLang="en-US">
              <a:solidFill>
                <a:srgbClr val="898989"/>
              </a:solidFill>
            </a:endParaRPr>
          </a:p>
        </p:txBody>
      </p:sp>
    </p:spTree>
  </p:cSld>
  <p:clrMapOvr>
    <a:masterClrMapping/>
  </p:clrMapOvr>
</p:sld>
</file>

<file path=ppt/slides/slide7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a:extLst>
              <a:ext uri="{FF2B5EF4-FFF2-40B4-BE49-F238E27FC236}">
                <a16:creationId xmlns:a16="http://schemas.microsoft.com/office/drawing/2014/main" id="{476B2B40-2EC7-4E26-B5EA-9FF8A642A99C}"/>
              </a:ext>
            </a:extLst>
          </p:cNvPr>
          <p:cNvSpPr>
            <a:spLocks noGrp="1"/>
          </p:cNvSpPr>
          <p:nvPr>
            <p:ph type="title"/>
          </p:nvPr>
        </p:nvSpPr>
        <p:spPr>
          <a:xfrm>
            <a:off x="395288" y="-26988"/>
            <a:ext cx="7848600" cy="1143001"/>
          </a:xfrm>
        </p:spPr>
        <p:txBody>
          <a:bodyPr/>
          <a:lstStyle/>
          <a:p>
            <a:pPr/>
            <a:r>
              <a:rPr lang="en-US" altLang="zh-CN"/>
              <a:t>服务器中的状态</a:t>
            </a:r>
            <a:endParaRPr lang="zh-CN" altLang="en-US"/>
          </a:p>
        </p:txBody>
      </p:sp>
      <p:sp>
        <p:nvSpPr>
          <p:cNvPr id="110595" name="内容占位符 2">
            <a:extLst>
              <a:ext uri="{FF2B5EF4-FFF2-40B4-BE49-F238E27FC236}">
                <a16:creationId xmlns:a16="http://schemas.microsoft.com/office/drawing/2014/main" id="{78DAABAA-4649-47FF-8FE5-8CC63C6DEE2C}"/>
              </a:ext>
            </a:extLst>
          </p:cNvPr>
          <p:cNvSpPr>
            <a:spLocks noGrp="1"/>
          </p:cNvSpPr>
          <p:nvPr>
            <p:ph idx="1"/>
          </p:nvPr>
        </p:nvSpPr>
        <p:spPr/>
        <p:txBody>
          <a:bodyPr/>
          <a:lstStyle/>
          <a:p>
            <a:pPr/>
            <a:r>
              <a:rPr lang="en-US" altLang="zh-CN"/>
              <a:t>Java：</a:t>
            </a:r>
          </a:p>
          <a:p>
            <a:pPr lvl="1"/>
            <a:r>
              <a:rPr lang="en-US" altLang="zh-CN"/>
              <a:t>内存中的会话对象, 按会话 id 进行键控</a:t>
            </a:r>
          </a:p>
          <a:p>
            <a:pPr/>
            <a:r>
              <a:rPr lang="en-US" altLang="zh-CN"/>
              <a:t>Php</a:t>
            </a:r>
          </a:p>
          <a:p>
            <a:pPr lvl="1"/>
            <a:r>
              <a:rPr lang="en-US" altLang="zh-CN"/>
              <a:t>本地 file‐space 中的文件, 由会话 id 标识</a:t>
            </a:r>
          </a:p>
          <a:p>
            <a:pPr/>
            <a:r>
              <a:rPr lang="en-US" altLang="zh-CN"/>
              <a:t>. Net</a:t>
            </a:r>
          </a:p>
          <a:p>
            <a:pPr lvl="1"/>
            <a:r>
              <a:rPr lang="en-US" altLang="zh-CN"/>
              <a:t>您的选择</a:t>
            </a:r>
          </a:p>
          <a:p>
            <a:pPr lvl="2"/>
            <a:r>
              <a:rPr lang="en-US" altLang="zh-CN"/>
              <a:t>在内存中</a:t>
            </a:r>
          </a:p>
          <a:p>
            <a:pPr lvl="2"/>
            <a:r>
              <a:rPr lang="en-US" altLang="zh-CN"/>
              <a:t>在 "文件</a:t>
            </a:r>
          </a:p>
          <a:p>
            <a:pPr lvl="2"/>
            <a:r>
              <a:rPr lang="en-US" altLang="zh-CN"/>
              <a:t>在一种 Windows 本地版本的 Memcached</a:t>
            </a:r>
            <a:endParaRPr lang="zh-CN" altLang="en-US"/>
          </a:p>
        </p:txBody>
      </p:sp>
      <p:sp>
        <p:nvSpPr>
          <p:cNvPr id="110596" name="灯片编号占位符 1">
            <a:extLst>
              <a:ext uri="{FF2B5EF4-FFF2-40B4-BE49-F238E27FC236}">
                <a16:creationId xmlns:a16="http://schemas.microsoft.com/office/drawing/2014/main" id="{C40ACCBE-9684-4724-B603-C16D6F4D4F1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27A9AACC-204A-4046-928A-0EF9B2BA0620}" type="slidenum">
              <a:rPr lang="zh-CN" altLang="en-US">
                <a:solidFill>
                  <a:srgbClr val="898989"/>
                </a:solidFill>
              </a:rPr>
              <a:pPr eaLnBrk="1" hangingPunct="1"/>
              <a:t>79</a:t>
            </a:fld>
            <a:endParaRPr lang="zh-CN" altLang="en-US">
              <a:solidFill>
                <a:srgbClr val="898989"/>
              </a:solidFill>
            </a:endParaRPr>
          </a:p>
        </p:txBody>
      </p:sp>
    </p:spTree>
  </p:cSld>
  <p:clrMapOvr>
    <a:masterClrMapping/>
  </p:clrMapOvr>
</p:sld>
</file>

<file path=ppt/slides/slide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348EBD95-EFC1-4E34-B832-A2F14F70FA6A}"/>
              </a:ext>
            </a:extLst>
          </p:cNvPr>
          <p:cNvSpPr>
            <a:spLocks noGrp="1"/>
          </p:cNvSpPr>
          <p:nvPr>
            <p:ph type="title"/>
          </p:nvPr>
        </p:nvSpPr>
        <p:spPr>
          <a:xfrm>
            <a:off x="395288" y="-26988"/>
            <a:ext cx="7848600" cy="1143001"/>
          </a:xfrm>
        </p:spPr>
        <p:txBody>
          <a:bodyPr/>
          <a:lstStyle/>
          <a:p>
            <a:pPr/>
            <a:r>
              <a:rPr lang="en-US" altLang="zh-CN"/>
              <a:t>扩展或更新时..。</a:t>
            </a:r>
            <a:endParaRPr lang="zh-CN" altLang="en-US"/>
          </a:p>
        </p:txBody>
      </p:sp>
      <p:sp>
        <p:nvSpPr>
          <p:cNvPr id="37891" name="内容占位符 2">
            <a:extLst>
              <a:ext uri="{FF2B5EF4-FFF2-40B4-BE49-F238E27FC236}">
                <a16:creationId xmlns:a16="http://schemas.microsoft.com/office/drawing/2014/main" id="{AD617BCF-1E94-4623-A4DF-3FDD6353C7FE}"/>
              </a:ext>
            </a:extLst>
          </p:cNvPr>
          <p:cNvSpPr>
            <a:spLocks noGrp="1"/>
          </p:cNvSpPr>
          <p:nvPr>
            <p:ph idx="1"/>
          </p:nvPr>
        </p:nvSpPr>
        <p:spPr/>
        <p:txBody>
          <a:bodyPr/>
          <a:lstStyle/>
          <a:p>
            <a:pPr/>
            <a:r>
              <a:rPr lang="en-US" altLang="zh-CN"/>
              <a:t>计划升级系统以允许回滚</a:t>
            </a:r>
          </a:p>
          <a:p>
            <a:pPr lvl="1"/>
            <a:r>
              <a:rPr lang="en-US" altLang="zh-CN"/>
              <a:t>您的新发布软件应该 (!) 已在暂存环境中进行了测试, 但没有真正与生产环境的全部负载进行比较</a:t>
            </a:r>
          </a:p>
          <a:p>
            <a:pPr lvl="2"/>
            <a:r>
              <a:rPr lang="en-US" altLang="zh-CN"/>
              <a:t>它似乎很棒, 但当部署网站负载爆炸</a:t>
            </a:r>
          </a:p>
          <a:p>
            <a:pPr lvl="1"/>
            <a:r>
              <a:rPr lang="en-US" altLang="zh-CN"/>
              <a:t>如果生产部署炸弹, 您需要能够回到以前的工作版本</a:t>
            </a:r>
          </a:p>
          <a:p>
            <a:pPr lvl="1"/>
            <a:r>
              <a:rPr lang="en-US" altLang="zh-CN"/>
              <a:t>....</a:t>
            </a:r>
            <a:endParaRPr lang="zh-CN" altLang="en-US"/>
          </a:p>
        </p:txBody>
      </p:sp>
      <p:sp>
        <p:nvSpPr>
          <p:cNvPr id="37892" name="灯片编号占位符 1">
            <a:extLst>
              <a:ext uri="{FF2B5EF4-FFF2-40B4-BE49-F238E27FC236}">
                <a16:creationId xmlns:a16="http://schemas.microsoft.com/office/drawing/2014/main" id="{370C40EF-DFA0-4372-B1F6-6B9F1D8E871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79C2174E-2414-409C-B9C2-785DFD4599C0}" type="slidenum">
              <a:rPr lang="zh-CN" altLang="en-US">
                <a:solidFill>
                  <a:srgbClr val="898989"/>
                </a:solidFill>
              </a:rPr>
              <a:pPr eaLnBrk="1" hangingPunct="1"/>
              <a:t>8</a:t>
            </a:fld>
            <a:endParaRPr lang="zh-CN" altLang="en-US">
              <a:solidFill>
                <a:srgbClr val="898989"/>
              </a:solidFill>
            </a:endParaRPr>
          </a:p>
        </p:txBody>
      </p:sp>
    </p:spTree>
  </p:cSld>
  <p:clrMapOvr>
    <a:masterClrMapping/>
  </p:clrMapOvr>
</p:sld>
</file>

<file path=ppt/slides/slide8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a:extLst>
              <a:ext uri="{FF2B5EF4-FFF2-40B4-BE49-F238E27FC236}">
                <a16:creationId xmlns:a16="http://schemas.microsoft.com/office/drawing/2014/main" id="{E5467EA1-32D6-4712-ABEA-ED29778CE2DC}"/>
              </a:ext>
            </a:extLst>
          </p:cNvPr>
          <p:cNvSpPr>
            <a:spLocks noGrp="1"/>
          </p:cNvSpPr>
          <p:nvPr>
            <p:ph type="title"/>
          </p:nvPr>
        </p:nvSpPr>
        <p:spPr>
          <a:xfrm>
            <a:off x="395288" y="-26988"/>
            <a:ext cx="9072562" cy="1143001"/>
          </a:xfrm>
        </p:spPr>
        <p:txBody>
          <a:bodyPr/>
          <a:lstStyle/>
          <a:p>
            <a:pPr/>
            <a:r>
              <a:rPr lang="en-US" altLang="zh-CN"/>
              <a:t>"memcached" 服务器中的状态数据</a:t>
            </a:r>
            <a:endParaRPr lang="zh-CN" altLang="en-US"/>
          </a:p>
        </p:txBody>
      </p:sp>
      <p:sp>
        <p:nvSpPr>
          <p:cNvPr id="111619" name="内容占位符 2">
            <a:extLst>
              <a:ext uri="{FF2B5EF4-FFF2-40B4-BE49-F238E27FC236}">
                <a16:creationId xmlns:a16="http://schemas.microsoft.com/office/drawing/2014/main" id="{C60D7348-4A3C-46F1-9E3C-C60662246F9A}"/>
              </a:ext>
            </a:extLst>
          </p:cNvPr>
          <p:cNvSpPr>
            <a:spLocks noGrp="1"/>
          </p:cNvSpPr>
          <p:nvPr>
            <p:ph idx="1"/>
          </p:nvPr>
        </p:nvSpPr>
        <p:spPr>
          <a:xfrm>
            <a:off x="457200" y="1196975"/>
            <a:ext cx="8229600" cy="4527550"/>
          </a:xfrm>
        </p:spPr>
        <p:txBody>
          <a:bodyPr/>
          <a:lstStyle/>
          <a:p>
            <a:pPr/>
            <a:r>
              <a:rPr lang="en-US" altLang="zh-CN"/>
              <a:t>可能更好地避免涉及在特定服务器计算机上保存状态的技术</a:t>
            </a:r>
          </a:p>
          <a:p>
            <a:pPr lvl="1"/>
            <a:r>
              <a:rPr lang="en-US" altLang="zh-CN"/>
              <a:t>$ _SESSION [] 或 servletcontext getSession ()</a:t>
            </a:r>
          </a:p>
          <a:p>
            <a:pPr/>
            <a:r>
              <a:rPr lang="en-US" altLang="zh-CN"/>
              <a:t>而是使用会话 id 作为存储 memcached 群集中数据的密钥</a:t>
            </a:r>
          </a:p>
          <a:p>
            <a:pPr lvl="1"/>
            <a:r>
              <a:rPr lang="en-US" altLang="zh-CN"/>
              <a:t>数据将存储在一个 memcached 服务器上</a:t>
            </a:r>
          </a:p>
          <a:p>
            <a:pPr lvl="1"/>
            <a:r>
              <a:rPr lang="en-US" altLang="zh-CN"/>
              <a:t>所有 web‐app 引擎都可以访问此群集中的机器</a:t>
            </a:r>
          </a:p>
          <a:p>
            <a:pPr lvl="1"/>
            <a:r>
              <a:rPr lang="en-US" altLang="zh-CN"/>
              <a:t>所以不必将请求绑定到特定的 web‐app 服务器计算机上</a:t>
            </a:r>
            <a:endParaRPr lang="zh-CN" altLang="en-US"/>
          </a:p>
        </p:txBody>
      </p:sp>
      <p:sp>
        <p:nvSpPr>
          <p:cNvPr id="111620" name="灯片编号占位符 1">
            <a:extLst>
              <a:ext uri="{FF2B5EF4-FFF2-40B4-BE49-F238E27FC236}">
                <a16:creationId xmlns:a16="http://schemas.microsoft.com/office/drawing/2014/main" id="{8904B575-B197-4236-8D07-F2887E25E7C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6135223A-303D-496B-AF83-53235C4146CE}" type="slidenum">
              <a:rPr lang="zh-CN" altLang="en-US">
                <a:solidFill>
                  <a:srgbClr val="898989"/>
                </a:solidFill>
              </a:rPr>
              <a:pPr eaLnBrk="1" hangingPunct="1"/>
              <a:t>80</a:t>
            </a:fld>
            <a:endParaRPr lang="zh-CN" altLang="en-US">
              <a:solidFill>
                <a:srgbClr val="898989"/>
              </a:solidFill>
            </a:endParaRPr>
          </a:p>
        </p:txBody>
      </p:sp>
    </p:spTree>
  </p:cSld>
  <p:clrMapOvr>
    <a:masterClrMapping/>
  </p:clrMapOvr>
</p:sld>
</file>

<file path=ppt/slides/slide8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a:extLst>
              <a:ext uri="{FF2B5EF4-FFF2-40B4-BE49-F238E27FC236}">
                <a16:creationId xmlns:a16="http://schemas.microsoft.com/office/drawing/2014/main" id="{DFB35446-BC2D-4EEE-9FEE-ECD151EAF29C}"/>
              </a:ext>
            </a:extLst>
          </p:cNvPr>
          <p:cNvSpPr>
            <a:spLocks noGrp="1"/>
          </p:cNvSpPr>
          <p:nvPr>
            <p:ph type="title"/>
          </p:nvPr>
        </p:nvSpPr>
        <p:spPr>
          <a:xfrm>
            <a:off x="395288" y="-26988"/>
            <a:ext cx="7848600" cy="1143001"/>
          </a:xfrm>
        </p:spPr>
        <p:txBody>
          <a:bodyPr/>
          <a:lstStyle/>
          <a:p>
            <a:endParaRPr lang="zh-CN" altLang="en-US"/>
          </a:p>
        </p:txBody>
      </p:sp>
      <p:sp>
        <p:nvSpPr>
          <p:cNvPr id="112643" name="内容占位符 2">
            <a:extLst>
              <a:ext uri="{FF2B5EF4-FFF2-40B4-BE49-F238E27FC236}">
                <a16:creationId xmlns:a16="http://schemas.microsoft.com/office/drawing/2014/main" id="{DF493E73-1F96-4315-AFF0-020DCFE978A7}"/>
              </a:ext>
            </a:extLst>
          </p:cNvPr>
          <p:cNvSpPr>
            <a:spLocks noGrp="1"/>
          </p:cNvSpPr>
          <p:nvPr>
            <p:ph idx="1"/>
          </p:nvPr>
        </p:nvSpPr>
        <p:spPr/>
        <p:txBody>
          <a:bodyPr/>
          <a:lstStyle/>
          <a:p>
            <a:pPr marL="0" indent="0" algn="ctr">
              <a:buFont typeface="Arial" panose="020B0604020202020204" pitchFamily="34" charset="0"/>
              <a:buNone/>
            </a:pPr>
            <a:r>
              <a:rPr lang="en-US" altLang="zh-CN"/>
              <a:t>显示器</a:t>
            </a:r>
            <a:endParaRPr lang="zh-CN" altLang="en-US"/>
          </a:p>
        </p:txBody>
      </p:sp>
      <p:sp>
        <p:nvSpPr>
          <p:cNvPr id="112644" name="灯片编号占位符 1">
            <a:extLst>
              <a:ext uri="{FF2B5EF4-FFF2-40B4-BE49-F238E27FC236}">
                <a16:creationId xmlns:a16="http://schemas.microsoft.com/office/drawing/2014/main" id="{654A0C35-45EC-4069-B104-15633217989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C9EF737A-979B-4A7D-AB1A-CA1774E2BBFC}" type="slidenum">
              <a:rPr lang="zh-CN" altLang="en-US">
                <a:solidFill>
                  <a:srgbClr val="898989"/>
                </a:solidFill>
              </a:rPr>
              <a:pPr eaLnBrk="1" hangingPunct="1"/>
              <a:t>81</a:t>
            </a:fld>
            <a:endParaRPr lang="zh-CN" altLang="en-US">
              <a:solidFill>
                <a:srgbClr val="898989"/>
              </a:solidFill>
            </a:endParaRPr>
          </a:p>
        </p:txBody>
      </p:sp>
    </p:spTree>
  </p:cSld>
  <p:clrMapOvr>
    <a:masterClrMapping/>
  </p:clrMapOvr>
</p:sld>
</file>

<file path=ppt/slides/slide8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a:extLst>
              <a:ext uri="{FF2B5EF4-FFF2-40B4-BE49-F238E27FC236}">
                <a16:creationId xmlns:a16="http://schemas.microsoft.com/office/drawing/2014/main" id="{8C2C9FBA-A0C4-44F7-99D4-8DD1821817FF}"/>
              </a:ext>
            </a:extLst>
          </p:cNvPr>
          <p:cNvSpPr>
            <a:spLocks noGrp="1"/>
          </p:cNvSpPr>
          <p:nvPr>
            <p:ph type="title"/>
          </p:nvPr>
        </p:nvSpPr>
        <p:spPr>
          <a:xfrm>
            <a:off x="395288" y="-26988"/>
            <a:ext cx="7848600" cy="1143001"/>
          </a:xfrm>
        </p:spPr>
        <p:txBody>
          <a:bodyPr/>
          <a:lstStyle/>
          <a:p>
            <a:pPr/>
            <a:r>
              <a:rPr lang="en-US" altLang="zh-CN"/>
              <a:t>太慢了!</a:t>
            </a:r>
            <a:endParaRPr lang="zh-CN" altLang="en-US"/>
          </a:p>
        </p:txBody>
      </p:sp>
      <p:sp>
        <p:nvSpPr>
          <p:cNvPr id="113667" name="内容占位符 2">
            <a:extLst>
              <a:ext uri="{FF2B5EF4-FFF2-40B4-BE49-F238E27FC236}">
                <a16:creationId xmlns:a16="http://schemas.microsoft.com/office/drawing/2014/main" id="{455A320D-817C-41B1-827A-A0899BB7ACBC}"/>
              </a:ext>
            </a:extLst>
          </p:cNvPr>
          <p:cNvSpPr>
            <a:spLocks noGrp="1"/>
          </p:cNvSpPr>
          <p:nvPr>
            <p:ph idx="1"/>
          </p:nvPr>
        </p:nvSpPr>
        <p:spPr>
          <a:xfrm>
            <a:off x="457200" y="836613"/>
            <a:ext cx="8229600" cy="4527550"/>
          </a:xfrm>
        </p:spPr>
        <p:txBody>
          <a:bodyPr/>
          <a:lstStyle/>
          <a:p>
            <a:pPr/>
            <a:r>
              <a:rPr lang="en-US" altLang="zh-CN" b="1" i="1"/>
              <a:t>太慢了。</a:t>
            </a:r>
          </a:p>
          <a:p>
            <a:pPr/>
            <a:r>
              <a:rPr lang="en-US" altLang="zh-CN"/>
              <a:t>通常的反应</a:t>
            </a:r>
          </a:p>
          <a:p>
            <a:pPr lvl="1"/>
            <a:r>
              <a:rPr lang="en-US" altLang="zh-CN"/>
              <a:t>猜测什么是错的, 潜入编码修复程序。</a:t>
            </a:r>
          </a:p>
          <a:p>
            <a:pPr lvl="1"/>
            <a:r>
              <a:rPr lang="en-US" altLang="zh-CN"/>
              <a:t>您可能在程序代码上尝试过此项, 并且浪费了大量的时间来优化一些甚至不在关键路径上的代码。</a:t>
            </a:r>
          </a:p>
          <a:p>
            <a:pPr/>
            <a:r>
              <a:rPr lang="en-US" altLang="zh-CN"/>
              <a:t>最终你学会了</a:t>
            </a:r>
          </a:p>
          <a:p>
            <a:pPr lvl="1"/>
            <a:r>
              <a:rPr lang="en-US" altLang="zh-CN"/>
              <a:t>在优化代码之前, 请获取显示程序花费时间的执行配置文件。</a:t>
            </a:r>
          </a:p>
          <a:p>
            <a:pPr/>
            <a:r>
              <a:rPr lang="en-US" altLang="zh-CN"/>
              <a:t>同样适用于 web‐apps</a:t>
            </a:r>
          </a:p>
          <a:p>
            <a:pPr lvl="1"/>
            <a:r>
              <a:rPr lang="en-US" altLang="zh-CN"/>
              <a:t>首先, 只有当你知道什么是缓慢的步骤, 你应该考虑优化。</a:t>
            </a:r>
            <a:endParaRPr lang="zh-CN" altLang="en-US"/>
          </a:p>
        </p:txBody>
      </p:sp>
      <p:sp>
        <p:nvSpPr>
          <p:cNvPr id="113668" name="灯片编号占位符 1">
            <a:extLst>
              <a:ext uri="{FF2B5EF4-FFF2-40B4-BE49-F238E27FC236}">
                <a16:creationId xmlns:a16="http://schemas.microsoft.com/office/drawing/2014/main" id="{802A57A6-B505-427A-8079-769F92E20B0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734C8761-30A5-4EB4-ADB9-73CC6705C491}" type="slidenum">
              <a:rPr lang="zh-CN" altLang="en-US">
                <a:solidFill>
                  <a:srgbClr val="898989"/>
                </a:solidFill>
              </a:rPr>
              <a:pPr eaLnBrk="1" hangingPunct="1"/>
              <a:t>82</a:t>
            </a:fld>
            <a:endParaRPr lang="zh-CN" altLang="en-US">
              <a:solidFill>
                <a:srgbClr val="898989"/>
              </a:solidFill>
            </a:endParaRPr>
          </a:p>
        </p:txBody>
      </p:sp>
    </p:spTree>
  </p:cSld>
  <p:clrMapOvr>
    <a:masterClrMapping/>
  </p:clrMapOvr>
</p:sld>
</file>

<file path=ppt/slides/slide8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a:extLst>
              <a:ext uri="{FF2B5EF4-FFF2-40B4-BE49-F238E27FC236}">
                <a16:creationId xmlns:a16="http://schemas.microsoft.com/office/drawing/2014/main" id="{A0BF982E-9001-4C1E-9132-F85E51ACBCCA}"/>
              </a:ext>
            </a:extLst>
          </p:cNvPr>
          <p:cNvSpPr>
            <a:spLocks noGrp="1"/>
          </p:cNvSpPr>
          <p:nvPr>
            <p:ph type="title"/>
          </p:nvPr>
        </p:nvSpPr>
        <p:spPr>
          <a:xfrm>
            <a:off x="395288" y="-26988"/>
            <a:ext cx="7848600" cy="1143001"/>
          </a:xfrm>
        </p:spPr>
        <p:txBody>
          <a:bodyPr/>
          <a:lstStyle/>
          <a:p>
            <a:pPr/>
            <a:r>
              <a:rPr lang="en-US" altLang="zh-CN"/>
              <a:t>监视页请求</a:t>
            </a:r>
            <a:endParaRPr lang="zh-CN" altLang="en-US"/>
          </a:p>
        </p:txBody>
      </p:sp>
      <p:sp>
        <p:nvSpPr>
          <p:cNvPr id="114691" name="内容占位符 2">
            <a:extLst>
              <a:ext uri="{FF2B5EF4-FFF2-40B4-BE49-F238E27FC236}">
                <a16:creationId xmlns:a16="http://schemas.microsoft.com/office/drawing/2014/main" id="{25BF565D-5253-43EE-AE60-694802F929AA}"/>
              </a:ext>
            </a:extLst>
          </p:cNvPr>
          <p:cNvSpPr>
            <a:spLocks noGrp="1"/>
          </p:cNvSpPr>
          <p:nvPr>
            <p:ph idx="1"/>
          </p:nvPr>
        </p:nvSpPr>
        <p:spPr/>
        <p:txBody>
          <a:bodyPr/>
          <a:lstStyle/>
          <a:p>
            <a:pPr/>
            <a:r>
              <a:rPr lang="en-US" altLang="zh-CN" sz="2800"/>
              <a:t>使用您的日志</a:t>
            </a:r>
          </a:p>
          <a:p>
            <a:pPr lvl="1"/>
            <a:r>
              <a:rPr lang="en-US" altLang="zh-CN" sz="2400"/>
              <a:t>应该能够得到一些时间来回应的想法</a:t>
            </a:r>
          </a:p>
          <a:p>
            <a:pPr/>
            <a:r>
              <a:rPr lang="en-US" altLang="zh-CN" sz="2800"/>
              <a:t>最初的慢速请求, 后跟许多其他获得缓存数据的相同请求--</a:t>
            </a:r>
          </a:p>
          <a:p>
            <a:pPr lvl="1"/>
            <a:r>
              <a:rPr lang="en-US" altLang="zh-CN" sz="2400"/>
              <a:t>它可能并不重要, 第一次访问是缓慢的</a:t>
            </a:r>
          </a:p>
          <a:p>
            <a:pPr/>
            <a:r>
              <a:rPr lang="en-US" altLang="zh-CN" sz="2800"/>
              <a:t>持续缓慢的响应</a:t>
            </a:r>
          </a:p>
          <a:p>
            <a:pPr lvl="1"/>
            <a:r>
              <a:rPr lang="en-US" altLang="zh-CN" sz="2400"/>
              <a:t>将监视器添加到代码中</a:t>
            </a:r>
          </a:p>
          <a:p>
            <a:pPr lvl="2"/>
            <a:r>
              <a:rPr lang="en-US" altLang="zh-CN" sz="2000"/>
              <a:t>这就是那些像滤镜和侦听器这样的 servlet 扩展可能有用的地方-您不会更改任何代码, 只需添加监视器并在 web. xml 部署数据中引用它。</a:t>
            </a:r>
          </a:p>
          <a:p>
            <a:pPr lvl="1"/>
            <a:r>
              <a:rPr lang="en-US" altLang="zh-CN" sz="2400"/>
              <a:t>监视器, 以确定哪些操作比较慢</a:t>
            </a:r>
            <a:endParaRPr lang="zh-CN" altLang="en-US" sz="2400"/>
          </a:p>
        </p:txBody>
      </p:sp>
      <p:sp>
        <p:nvSpPr>
          <p:cNvPr id="114692" name="灯片编号占位符 1">
            <a:extLst>
              <a:ext uri="{FF2B5EF4-FFF2-40B4-BE49-F238E27FC236}">
                <a16:creationId xmlns:a16="http://schemas.microsoft.com/office/drawing/2014/main" id="{98A264A1-E8AD-4EE2-9677-219CCF51416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02B1ED6E-BE11-42A3-94DD-D3DCF9640ECC}" type="slidenum">
              <a:rPr lang="zh-CN" altLang="en-US">
                <a:solidFill>
                  <a:srgbClr val="898989"/>
                </a:solidFill>
              </a:rPr>
              <a:pPr eaLnBrk="1" hangingPunct="1"/>
              <a:t>83</a:t>
            </a:fld>
            <a:endParaRPr lang="zh-CN" altLang="en-US">
              <a:solidFill>
                <a:srgbClr val="898989"/>
              </a:solidFill>
            </a:endParaRPr>
          </a:p>
        </p:txBody>
      </p:sp>
    </p:spTree>
  </p:cSld>
  <p:clrMapOvr>
    <a:masterClrMapping/>
  </p:clrMapOvr>
</p:sld>
</file>

<file path=ppt/slides/slide8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a:extLst>
              <a:ext uri="{FF2B5EF4-FFF2-40B4-BE49-F238E27FC236}">
                <a16:creationId xmlns:a16="http://schemas.microsoft.com/office/drawing/2014/main" id="{7685C6DB-7E15-4565-B217-A1E22DE441CD}"/>
              </a:ext>
            </a:extLst>
          </p:cNvPr>
          <p:cNvSpPr>
            <a:spLocks noGrp="1"/>
          </p:cNvSpPr>
          <p:nvPr>
            <p:ph type="title"/>
          </p:nvPr>
        </p:nvSpPr>
        <p:spPr>
          <a:xfrm>
            <a:off x="395288" y="-26988"/>
            <a:ext cx="7848600" cy="1143001"/>
          </a:xfrm>
        </p:spPr>
        <p:txBody>
          <a:bodyPr/>
          <a:lstStyle/>
          <a:p>
            <a:pPr/>
            <a:r>
              <a:rPr lang="en-US" altLang="zh-CN"/>
              <a:t>监视性能</a:t>
            </a:r>
            <a:br>
              <a:rPr lang="en-US" altLang="zh-CN"/>
            </a:br>
            <a:r>
              <a:rPr lang="en-US" altLang="zh-CN"/>
              <a:t>组件</a:t>
            </a:r>
            <a:endParaRPr lang="zh-CN" altLang="en-US"/>
          </a:p>
        </p:txBody>
      </p:sp>
      <p:sp>
        <p:nvSpPr>
          <p:cNvPr id="115715" name="内容占位符 2">
            <a:extLst>
              <a:ext uri="{FF2B5EF4-FFF2-40B4-BE49-F238E27FC236}">
                <a16:creationId xmlns:a16="http://schemas.microsoft.com/office/drawing/2014/main" id="{DB83DCC4-FE76-4E3E-85FA-22411F538FF6}"/>
              </a:ext>
            </a:extLst>
          </p:cNvPr>
          <p:cNvSpPr>
            <a:spLocks noGrp="1"/>
          </p:cNvSpPr>
          <p:nvPr>
            <p:ph idx="1"/>
          </p:nvPr>
        </p:nvSpPr>
        <p:spPr>
          <a:xfrm>
            <a:off x="457200" y="1268413"/>
            <a:ext cx="8229600" cy="4527550"/>
          </a:xfrm>
        </p:spPr>
        <p:txBody>
          <a:bodyPr/>
          <a:lstStyle/>
          <a:p>
            <a:pPr/>
            <a:r>
              <a:rPr lang="en-US" altLang="zh-CN" sz="2800"/>
              <a:t>显示器的二次使用</a:t>
            </a:r>
          </a:p>
          <a:p>
            <a:pPr lvl="1"/>
            <a:r>
              <a:rPr lang="en-US" altLang="zh-CN" sz="2400"/>
              <a:t>时间那些可能对支付用户更感兴趣的页面交易记录</a:t>
            </a:r>
          </a:p>
          <a:p>
            <a:pPr lvl="2"/>
            <a:r>
              <a:rPr lang="en-US" altLang="zh-CN" sz="2000"/>
              <a:t>最初, 查找事务所需的典型时间</a:t>
            </a:r>
          </a:p>
          <a:p>
            <a:pPr lvl="3"/>
            <a:r>
              <a:rPr lang="en-US" altLang="zh-CN" sz="1800"/>
              <a:t>将定时数据写入日志文件或数据库表;当累积了足够的数据收集一些典型的时间和变化的统计</a:t>
            </a:r>
          </a:p>
          <a:p>
            <a:pPr lvl="2"/>
            <a:r>
              <a:rPr lang="en-US" altLang="zh-CN" sz="2000"/>
              <a:t>随后</a:t>
            </a:r>
          </a:p>
          <a:p>
            <a:pPr lvl="3"/>
            <a:r>
              <a:rPr lang="en-US" altLang="zh-CN" sz="1800"/>
              <a:t>将定时数据写入日志文件;在每周的基础上, 对日志进行分析--是过去一个月的时间变化 (无论好坏), 如果有明显的恶化--试着找出为什么</a:t>
            </a:r>
          </a:p>
          <a:p>
            <a:pPr lvl="3"/>
            <a:r>
              <a:rPr lang="en-US" altLang="zh-CN" sz="1800"/>
              <a:t>在警报系统中生成</a:t>
            </a:r>
          </a:p>
          <a:p>
            <a:pPr lvl="4"/>
            <a:r>
              <a:rPr lang="en-US" altLang="zh-CN" sz="1800"/>
              <a:t>如果时间测量明显大于正常, 则将其单独记录</a:t>
            </a:r>
          </a:p>
          <a:p>
            <a:pPr lvl="4"/>
            <a:r>
              <a:rPr lang="en-US" altLang="zh-CN" sz="1800"/>
              <a:t>有后台进程检查是否获得无法接受的长事务数 (如果有向 sys 管理员发送操作警报请求)</a:t>
            </a:r>
            <a:endParaRPr lang="zh-CN" altLang="en-US" sz="1800"/>
          </a:p>
        </p:txBody>
      </p:sp>
      <p:sp>
        <p:nvSpPr>
          <p:cNvPr id="115716" name="灯片编号占位符 1">
            <a:extLst>
              <a:ext uri="{FF2B5EF4-FFF2-40B4-BE49-F238E27FC236}">
                <a16:creationId xmlns:a16="http://schemas.microsoft.com/office/drawing/2014/main" id="{0AF058BA-1E7A-4653-8876-92FC485BAE9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7632ACE3-E8C9-47B6-B8F3-FC1357ACF136}" type="slidenum">
              <a:rPr lang="zh-CN" altLang="en-US">
                <a:solidFill>
                  <a:srgbClr val="898989"/>
                </a:solidFill>
              </a:rPr>
              <a:pPr eaLnBrk="1" hangingPunct="1"/>
              <a:t>84</a:t>
            </a:fld>
            <a:endParaRPr lang="zh-CN" altLang="en-US">
              <a:solidFill>
                <a:srgbClr val="898989"/>
              </a:solidFill>
            </a:endParaRPr>
          </a:p>
        </p:txBody>
      </p:sp>
    </p:spTree>
  </p:cSld>
  <p:clrMapOvr>
    <a:masterClrMapping/>
  </p:clrMapOvr>
</p:sld>
</file>

<file path=ppt/slides/slide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1FFED9B0-5057-407C-9146-17CE507CCBD4}"/>
              </a:ext>
            </a:extLst>
          </p:cNvPr>
          <p:cNvSpPr>
            <a:spLocks noGrp="1"/>
          </p:cNvSpPr>
          <p:nvPr>
            <p:ph type="title"/>
          </p:nvPr>
        </p:nvSpPr>
        <p:spPr>
          <a:xfrm>
            <a:off x="395288" y="-26988"/>
            <a:ext cx="7848600" cy="1143001"/>
          </a:xfrm>
        </p:spPr>
        <p:txBody>
          <a:bodyPr/>
          <a:lstStyle/>
          <a:p>
            <a:pPr/>
            <a:r>
              <a:rPr lang="en-US" altLang="zh-CN"/>
              <a:t>计划回滚</a:t>
            </a:r>
            <a:endParaRPr lang="zh-CN" altLang="en-US"/>
          </a:p>
        </p:txBody>
      </p:sp>
      <p:sp>
        <p:nvSpPr>
          <p:cNvPr id="3" name="内容占位符 2">
            <a:extLst>
              <a:ext uri="{FF2B5EF4-FFF2-40B4-BE49-F238E27FC236}">
                <a16:creationId xmlns:a16="http://schemas.microsoft.com/office/drawing/2014/main" id="{2AFFDEEA-8D43-4844-9A4C-F7DA3391F0C8}"/>
              </a:ext>
            </a:extLst>
          </p:cNvPr>
          <p:cNvSpPr>
            <a:spLocks noGrp="1"/>
          </p:cNvSpPr>
          <p:nvPr>
            <p:ph idx="1"/>
          </p:nvPr>
        </p:nvSpPr>
        <p:spPr/>
        <p:txBody>
          <a:bodyPr/>
          <a:lstStyle/>
          <a:p>
            <a:pPr marL="341909" indent="-341909">
              <a:buFont typeface="Arial" charset="0"/>
              <a:buChar char="•"/>
              <a:defRPr/>
            </a:pPr>
            <a:r>
              <a:rPr lang="en-US" altLang="zh-CN" sz="2400" dirty="0"/>
              <a:t>对数据库的更改</a:t>
            </a:r>
          </a:p>
          <a:p>
            <a:pPr marL="742229" lvl="1" indent="-284925">
              <a:buFont typeface="Arial" charset="0"/>
              <a:buChar char="–"/>
              <a:defRPr/>
            </a:pPr>
            <a:r>
              <a:rPr lang="en-US" altLang="zh-CN" sz="2000" dirty="0"/>
              <a:t>不要从表中删除列,</a:t>
            </a:r>
            <a:r>
              <a:rPr lang="en-US" altLang="zh-CN" sz="2000" i="1" dirty="0"/>
              <a:t>某个地方一定会有一些代码仍然使用您决定删除的列!</a:t>
            </a:r>
          </a:p>
          <a:p>
            <a:pPr marL="742229" lvl="1" indent="-284925">
              <a:buFont typeface="Arial" charset="0"/>
              <a:buChar char="–"/>
              <a:defRPr/>
            </a:pPr>
            <a:r>
              <a:rPr lang="en-US" altLang="zh-CN" sz="2000" dirty="0"/>
              <a:t>使用 SQL 脚本对表进行更改-不要尝试手动从 DB 管理控制台进行操作</a:t>
            </a:r>
          </a:p>
          <a:p>
            <a:pPr marL="341909" indent="-341909">
              <a:buFont typeface="Arial" charset="0"/>
              <a:buChar char="•"/>
              <a:defRPr/>
            </a:pPr>
            <a:r>
              <a:rPr lang="en-US" altLang="zh-CN" sz="2400" dirty="0"/>
              <a:t>有选择地启用了更改</a:t>
            </a:r>
          </a:p>
          <a:p>
            <a:pPr marL="742229" lvl="1" indent="-284925">
              <a:buFont typeface="Arial" charset="0"/>
              <a:buChar char="–"/>
              <a:defRPr/>
            </a:pPr>
            <a:r>
              <a:rPr lang="en-US" altLang="zh-CN" sz="2000" dirty="0"/>
              <a:t>尝试在应用程序部署文件 (应用程序. ini、web xml) 中使用某些环境变量设置, 以使新功能可用。</a:t>
            </a:r>
            <a:r>
              <a:rPr lang="en-US" altLang="zh-CN" sz="2000" dirty="0" err="1"/>
              <a:t>等</a:t>
            </a:r>
            <a:r>
              <a:rPr lang="en-US" altLang="zh-CN" sz="2000" dirty="0"/>
              <a:t>)</a:t>
            </a:r>
          </a:p>
          <a:p>
            <a:pPr marL="1142547" lvl="2" indent="-227940">
              <a:buFont typeface="Arial" charset="0"/>
              <a:buChar char="•"/>
              <a:defRPr/>
            </a:pPr>
            <a:r>
              <a:rPr lang="en-US" altLang="zh-CN" sz="1800" dirty="0"/>
              <a:t>最好是一个方案, 以便可以为用户子集启用新功能, 然后再进行常规发布</a:t>
            </a:r>
          </a:p>
          <a:p>
            <a:pPr marL="800638" lvl="2" indent="0">
              <a:buFont typeface="Arial" charset="0"/>
              <a:buNone/>
              <a:defRPr/>
            </a:pPr>
            <a:r>
              <a:rPr lang="en-US" altLang="zh-CN" sz="1800" i="1" dirty="0"/>
              <a:t>"如果</a:t>
            </a:r>
            <a:r>
              <a:rPr lang="en-US" altLang="zh-CN" sz="1800" i="1" dirty="0" err="1"/>
              <a:t>请求. inRole</a:t>
            </a:r>
            <a:r>
              <a:rPr lang="en-US" altLang="zh-CN" sz="1800" i="1" dirty="0"/>
              <a:t>("探险家")</a:t>
            </a:r>
            <a:r>
              <a:rPr lang="en-US" altLang="zh-CN" sz="1800" i="1" dirty="0" err="1"/>
              <a:t>上下文. getParameter</a:t>
            </a:r>
            <a:r>
              <a:rPr lang="en-US" altLang="zh-CN" sz="1800" i="1" dirty="0"/>
              <a:t>('</a:t>
            </a:r>
            <a:r>
              <a:rPr lang="en-US" altLang="zh-CN" sz="1800" i="1" dirty="0" err="1"/>
              <a:t>trynewstuff</a:t>
            </a:r>
            <a:r>
              <a:rPr lang="en-US" altLang="zh-CN" sz="1800" i="1" dirty="0"/>
              <a:t>') = null</a:t>
            </a:r>
          </a:p>
          <a:p>
            <a:pPr marL="800638" lvl="2" indent="0">
              <a:buFont typeface="Arial" charset="0"/>
              <a:buNone/>
              <a:defRPr/>
            </a:pPr>
            <a:r>
              <a:rPr lang="en-US" altLang="zh-CN" sz="1800" i="1" dirty="0"/>
              <a:t>{ ... }"</a:t>
            </a:r>
          </a:p>
          <a:p>
            <a:pPr marL="341909" indent="-341909">
              <a:buFont typeface="Arial" charset="0"/>
              <a:buChar char="•"/>
              <a:defRPr/>
            </a:pPr>
            <a:r>
              <a:rPr lang="en-US" altLang="zh-CN" sz="2400" dirty="0"/>
              <a:t>...</a:t>
            </a:r>
            <a:endParaRPr lang="zh-CN" altLang="en-US" sz="2400" dirty="0"/>
          </a:p>
        </p:txBody>
      </p:sp>
      <p:sp>
        <p:nvSpPr>
          <p:cNvPr id="38916" name="灯片编号占位符 1">
            <a:extLst>
              <a:ext uri="{FF2B5EF4-FFF2-40B4-BE49-F238E27FC236}">
                <a16:creationId xmlns:a16="http://schemas.microsoft.com/office/drawing/2014/main" id="{50F20039-D540-45CC-8591-92CBE30C41E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F2859A83-83E0-4299-9808-C9CDBAE5824A}" type="slidenum">
              <a:rPr lang="zh-CN" altLang="en-US">
                <a:solidFill>
                  <a:srgbClr val="898989"/>
                </a:solidFill>
              </a:rPr>
              <a:pPr eaLnBrk="1" hangingPunct="1"/>
              <a:t>9</a:t>
            </a:fld>
            <a:endParaRPr lang="zh-CN" altLang="en-US">
              <a:solidFill>
                <a:srgbClr val="898989"/>
              </a:solidFill>
            </a:endParaRPr>
          </a:p>
        </p:txBody>
      </p:sp>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TotalTime>
  <Words>6180</Words>
  <Application>Microsoft Office PowerPoint</Application>
  <PresentationFormat>全屏显示(4:3)</PresentationFormat>
  <Paragraphs>697</Paragraphs>
  <Slides>84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84</vt:i4>
      </vt:variant>
    </vt:vector>
  </HeadingPairs>
  <TitlesOfParts>
    <vt:vector size="89" baseType="lpstr">
      <vt:lpstr>Calibri</vt:lpstr>
      <vt:lpstr>宋体</vt:lpstr>
      <vt:lpstr>Arial</vt:lpstr>
      <vt:lpstr>MS PGothic</vt:lpstr>
      <vt:lpstr>自定义设计方案</vt:lpstr>
      <vt:lpstr>Scaling up</vt:lpstr>
      <vt:lpstr>Scaling up</vt:lpstr>
      <vt:lpstr>Generic advice</vt:lpstr>
      <vt:lpstr>Generic advice</vt:lpstr>
      <vt:lpstr>Don’t overengineer</vt:lpstr>
      <vt:lpstr>Design to scale</vt:lpstr>
      <vt:lpstr>Simplify</vt:lpstr>
      <vt:lpstr>When extending or updating …</vt:lpstr>
      <vt:lpstr>Planning for rollbacks</vt:lpstr>
      <vt:lpstr>Planning for rollbacks</vt:lpstr>
      <vt:lpstr>Use testing software to prepare a software release</vt:lpstr>
      <vt:lpstr>Use your logs</vt:lpstr>
      <vt:lpstr>Handling the workload</vt:lpstr>
      <vt:lpstr>Lots of cheap computers v. super‐fast top‐of‐the‐line model</vt:lpstr>
      <vt:lpstr>Split the work</vt:lpstr>
      <vt:lpstr>Ways to split</vt:lpstr>
      <vt:lpstr>Simplest architecture</vt:lpstr>
      <vt:lpstr>Simplest architecture</vt:lpstr>
      <vt:lpstr>Growing larger</vt:lpstr>
      <vt:lpstr>Apache load balancer</vt:lpstr>
      <vt:lpstr>Apache load balancer</vt:lpstr>
      <vt:lpstr>Growing larger and larger</vt:lpstr>
      <vt:lpstr>Larger and larger</vt:lpstr>
      <vt:lpstr>The database</vt:lpstr>
      <vt:lpstr>Databases</vt:lpstr>
      <vt:lpstr>Databases</vt:lpstr>
      <vt:lpstr>Database</vt:lpstr>
      <vt:lpstr>Database usage</vt:lpstr>
      <vt:lpstr>Master‐slave distributed databases</vt:lpstr>
      <vt:lpstr>Master‐slave distributed databases</vt:lpstr>
      <vt:lpstr>Applications</vt:lpstr>
      <vt:lpstr>Databases</vt:lpstr>
      <vt:lpstr>Dividing your data among database engines</vt:lpstr>
      <vt:lpstr>Sometimes …</vt:lpstr>
      <vt:lpstr>Database is still too slow!</vt:lpstr>
      <vt:lpstr>Splitting a table</vt:lpstr>
      <vt:lpstr>Get rid of old data</vt:lpstr>
      <vt:lpstr>Databases</vt:lpstr>
      <vt:lpstr>Racers</vt:lpstr>
      <vt:lpstr>Caching makes things harder</vt:lpstr>
      <vt:lpstr>Changing database and cache</vt:lpstr>
      <vt:lpstr>Design for disappointing the customer</vt:lpstr>
      <vt:lpstr>Database</vt:lpstr>
      <vt:lpstr>Multiple concurrent changes</vt:lpstr>
      <vt:lpstr>Multiple actions</vt:lpstr>
      <vt:lpstr>Read‐compute‐write</vt:lpstr>
      <vt:lpstr>Being on ACID</vt:lpstr>
      <vt:lpstr>Delimiting a transaction</vt:lpstr>
      <vt:lpstr>Delimiting a transaction</vt:lpstr>
      <vt:lpstr>Isolation and consistency</vt:lpstr>
      <vt:lpstr>Optimists and Pessimists</vt:lpstr>
      <vt:lpstr>Optimists and Pessimists</vt:lpstr>
      <vt:lpstr>Optimists and Pessimists</vt:lpstr>
      <vt:lpstr>Beware …</vt:lpstr>
      <vt:lpstr>Isolation levels</vt:lpstr>
      <vt:lpstr>But it’s database dependent!</vt:lpstr>
      <vt:lpstr>Isolation levels</vt:lpstr>
      <vt:lpstr>… and the worst case</vt:lpstr>
      <vt:lpstr>Distributed transaction</vt:lpstr>
      <vt:lpstr>A further caution</vt:lpstr>
      <vt:lpstr>Database</vt:lpstr>
      <vt:lpstr>Ask for what you need,</vt:lpstr>
      <vt:lpstr>Be a little cautious with ORM</vt:lpstr>
      <vt:lpstr>ORM</vt:lpstr>
      <vt:lpstr>Maybe “unnormalize” some tables</vt:lpstr>
      <vt:lpstr>Database</vt:lpstr>
      <vt:lpstr>Maybe you don’t want a relational database!</vt:lpstr>
      <vt:lpstr>Files!</vt:lpstr>
      <vt:lpstr>NoSQL data storage</vt:lpstr>
      <vt:lpstr>NoSQL</vt:lpstr>
      <vt:lpstr>State data</vt:lpstr>
      <vt:lpstr>State</vt:lpstr>
      <vt:lpstr>Storing state data</vt:lpstr>
      <vt:lpstr>Shuffling data</vt:lpstr>
      <vt:lpstr>Troubles with cookies</vt:lpstr>
      <vt:lpstr>You say “Encrypt the cookies”</vt:lpstr>
      <vt:lpstr>Key in cookie</vt:lpstr>
      <vt:lpstr>State in client</vt:lpstr>
      <vt:lpstr>State in server</vt:lpstr>
      <vt:lpstr>State data in “memcached” server</vt:lpstr>
      <vt:lpstr>PowerPoint 演示文稿</vt:lpstr>
      <vt:lpstr>It’s too slow!</vt:lpstr>
      <vt:lpstr>Monitoring page requests</vt:lpstr>
      <vt:lpstr>Monitoring performance of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Scaling up</dc:title>
  <dc:creator>NTKO</dc:creator>
  <cp:lastModifiedBy>acer</cp:lastModifiedBy>
  <cp:revision>46</cp:revision>
  <dcterms:created xsi:type="dcterms:W3CDTF">2015-07-23T07:38:31Z</dcterms:created>
  <dcterms:modified xsi:type="dcterms:W3CDTF">2018-10-08T23:56:17Z</dcterms:modified>
</cp:coreProperties>
</file>